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</p:sldMasterIdLst>
  <p:notesMasterIdLst>
    <p:notesMasterId r:id="rId26"/>
  </p:notesMasterIdLst>
  <p:sldIdLst>
    <p:sldId id="256" r:id="rId3"/>
    <p:sldId id="1371" r:id="rId4"/>
    <p:sldId id="1369" r:id="rId5"/>
    <p:sldId id="1366" r:id="rId6"/>
    <p:sldId id="1357" r:id="rId7"/>
    <p:sldId id="1380" r:id="rId8"/>
    <p:sldId id="1381" r:id="rId9"/>
    <p:sldId id="1372" r:id="rId10"/>
    <p:sldId id="1364" r:id="rId11"/>
    <p:sldId id="1373" r:id="rId12"/>
    <p:sldId id="1374" r:id="rId13"/>
    <p:sldId id="1355" r:id="rId14"/>
    <p:sldId id="1359" r:id="rId15"/>
    <p:sldId id="1362" r:id="rId16"/>
    <p:sldId id="1379" r:id="rId17"/>
    <p:sldId id="1378" r:id="rId18"/>
    <p:sldId id="1375" r:id="rId19"/>
    <p:sldId id="1376" r:id="rId20"/>
    <p:sldId id="1352" r:id="rId21"/>
    <p:sldId id="1361" r:id="rId22"/>
    <p:sldId id="1377" r:id="rId23"/>
    <p:sldId id="1363" r:id="rId24"/>
    <p:sldId id="1367" r:id="rId2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mpong Mabe" initials="KM" lastIdx="2" clrIdx="0">
    <p:extLst>
      <p:ext uri="{19B8F6BF-5375-455C-9EA6-DF929625EA0E}">
        <p15:presenceInfo xmlns:p15="http://schemas.microsoft.com/office/powerpoint/2012/main" xmlns="" userId="S-1-5-21-2380184862-309048139-2695422336-356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46643"/>
    <a:srgbClr val="27672F"/>
    <a:srgbClr val="E7EC2C"/>
    <a:srgbClr val="2A7032"/>
    <a:srgbClr val="370CD6"/>
    <a:srgbClr val="3D0D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187C94-43C1-884B-9CDC-EA17745C55ED}" v="821" dt="2018-10-24T11:54:19.9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9" autoAdjust="0"/>
    <p:restoredTop sz="94623"/>
  </p:normalViewPr>
  <p:slideViewPr>
    <p:cSldViewPr snapToGrid="0" snapToObjects="1">
      <p:cViewPr varScale="1">
        <p:scale>
          <a:sx n="110" d="100"/>
          <a:sy n="110" d="100"/>
        </p:scale>
        <p:origin x="-19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61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yiko Ngobeni" userId="d5e226f243a96cc3" providerId="LiveId" clId="{0D187C94-43C1-884B-9CDC-EA17745C55ED}"/>
    <pc:docChg chg="undo custSel addSld delSld modSld sldOrd">
      <pc:chgData name="Tinyiko Ngobeni" userId="d5e226f243a96cc3" providerId="LiveId" clId="{0D187C94-43C1-884B-9CDC-EA17745C55ED}" dt="2018-10-24T11:54:29.367" v="4018" actId="20577"/>
      <pc:docMkLst>
        <pc:docMk/>
      </pc:docMkLst>
      <pc:sldChg chg="modSp">
        <pc:chgData name="Tinyiko Ngobeni" userId="d5e226f243a96cc3" providerId="LiveId" clId="{0D187C94-43C1-884B-9CDC-EA17745C55ED}" dt="2018-10-23T08:22:41.962" v="25" actId="20577"/>
        <pc:sldMkLst>
          <pc:docMk/>
          <pc:sldMk cId="3882569997" sldId="256"/>
        </pc:sldMkLst>
        <pc:spChg chg="mod">
          <ac:chgData name="Tinyiko Ngobeni" userId="d5e226f243a96cc3" providerId="LiveId" clId="{0D187C94-43C1-884B-9CDC-EA17745C55ED}" dt="2018-10-23T08:22:41.962" v="25" actId="20577"/>
          <ac:spMkLst>
            <pc:docMk/>
            <pc:sldMk cId="3882569997" sldId="256"/>
            <ac:spMk id="2" creationId="{00000000-0000-0000-0000-000000000000}"/>
          </ac:spMkLst>
        </pc:spChg>
      </pc:sldChg>
      <pc:sldChg chg="addSp delSp modSp">
        <pc:chgData name="Tinyiko Ngobeni" userId="d5e226f243a96cc3" providerId="LiveId" clId="{0D187C94-43C1-884B-9CDC-EA17745C55ED}" dt="2018-10-24T07:46:18.838" v="2872" actId="113"/>
        <pc:sldMkLst>
          <pc:docMk/>
          <pc:sldMk cId="1661124927" sldId="268"/>
        </pc:sldMkLst>
        <pc:graphicFrameChg chg="modGraphic">
          <ac:chgData name="Tinyiko Ngobeni" userId="d5e226f243a96cc3" providerId="LiveId" clId="{0D187C94-43C1-884B-9CDC-EA17745C55ED}" dt="2018-10-24T07:46:18.838" v="2872" actId="113"/>
          <ac:graphicFrameMkLst>
            <pc:docMk/>
            <pc:sldMk cId="1661124927" sldId="268"/>
            <ac:graphicFrameMk id="17" creationId="{00000000-0000-0000-0000-000000000000}"/>
          </ac:graphicFrameMkLst>
        </pc:graphicFrameChg>
        <pc:picChg chg="add mod">
          <ac:chgData name="Tinyiko Ngobeni" userId="d5e226f243a96cc3" providerId="LiveId" clId="{0D187C94-43C1-884B-9CDC-EA17745C55ED}" dt="2018-10-23T13:38:21.944" v="981" actId="14100"/>
          <ac:picMkLst>
            <pc:docMk/>
            <pc:sldMk cId="1661124927" sldId="268"/>
            <ac:picMk id="10" creationId="{BE3628F4-A6DF-A54C-99E1-5C949F50B8A2}"/>
          </ac:picMkLst>
        </pc:picChg>
        <pc:picChg chg="del">
          <ac:chgData name="Tinyiko Ngobeni" userId="d5e226f243a96cc3" providerId="LiveId" clId="{0D187C94-43C1-884B-9CDC-EA17745C55ED}" dt="2018-10-23T13:38:11.354" v="979" actId="478"/>
          <ac:picMkLst>
            <pc:docMk/>
            <pc:sldMk cId="1661124927" sldId="268"/>
            <ac:picMk id="15" creationId="{00000000-0000-0000-0000-000000000000}"/>
          </ac:picMkLst>
        </pc:picChg>
      </pc:sldChg>
      <pc:sldChg chg="del">
        <pc:chgData name="Tinyiko Ngobeni" userId="d5e226f243a96cc3" providerId="LiveId" clId="{0D187C94-43C1-884B-9CDC-EA17745C55ED}" dt="2018-10-23T09:29:16.535" v="177" actId="2696"/>
        <pc:sldMkLst>
          <pc:docMk/>
          <pc:sldMk cId="2400490201" sldId="289"/>
        </pc:sldMkLst>
      </pc:sldChg>
      <pc:sldChg chg="addSp delSp modSp ord">
        <pc:chgData name="Tinyiko Ngobeni" userId="d5e226f243a96cc3" providerId="LiveId" clId="{0D187C94-43C1-884B-9CDC-EA17745C55ED}" dt="2018-10-24T07:27:39.736" v="2842" actId="20577"/>
        <pc:sldMkLst>
          <pc:docMk/>
          <pc:sldMk cId="144543788" sldId="295"/>
        </pc:sldMkLst>
        <pc:spChg chg="mod">
          <ac:chgData name="Tinyiko Ngobeni" userId="d5e226f243a96cc3" providerId="LiveId" clId="{0D187C94-43C1-884B-9CDC-EA17745C55ED}" dt="2018-10-23T13:33:58.651" v="974" actId="20577"/>
          <ac:spMkLst>
            <pc:docMk/>
            <pc:sldMk cId="144543788" sldId="295"/>
            <ac:spMk id="2" creationId="{00000000-0000-0000-0000-000000000000}"/>
          </ac:spMkLst>
        </pc:spChg>
        <pc:spChg chg="del mod">
          <ac:chgData name="Tinyiko Ngobeni" userId="d5e226f243a96cc3" providerId="LiveId" clId="{0D187C94-43C1-884B-9CDC-EA17745C55ED}" dt="2018-10-23T14:44:51.572" v="1727" actId="478"/>
          <ac:spMkLst>
            <pc:docMk/>
            <pc:sldMk cId="144543788" sldId="295"/>
            <ac:spMk id="5" creationId="{00000000-0000-0000-0000-000000000000}"/>
          </ac:spMkLst>
        </pc:spChg>
        <pc:spChg chg="add del">
          <ac:chgData name="Tinyiko Ngobeni" userId="d5e226f243a96cc3" providerId="LiveId" clId="{0D187C94-43C1-884B-9CDC-EA17745C55ED}" dt="2018-10-23T14:43:55.850" v="1723" actId="478"/>
          <ac:spMkLst>
            <pc:docMk/>
            <pc:sldMk cId="144543788" sldId="295"/>
            <ac:spMk id="10" creationId="{CA6E9FA5-248B-9E45-BAAA-FFC9758E09D6}"/>
          </ac:spMkLst>
        </pc:spChg>
        <pc:spChg chg="del mod">
          <ac:chgData name="Tinyiko Ngobeni" userId="d5e226f243a96cc3" providerId="LiveId" clId="{0D187C94-43C1-884B-9CDC-EA17745C55ED}" dt="2018-10-23T13:26:51.616" v="940" actId="478"/>
          <ac:spMkLst>
            <pc:docMk/>
            <pc:sldMk cId="144543788" sldId="295"/>
            <ac:spMk id="15" creationId="{00000000-0000-0000-0000-000000000000}"/>
          </ac:spMkLst>
        </pc:spChg>
        <pc:graphicFrameChg chg="del mod modGraphic">
          <ac:chgData name="Tinyiko Ngobeni" userId="d5e226f243a96cc3" providerId="LiveId" clId="{0D187C94-43C1-884B-9CDC-EA17745C55ED}" dt="2018-10-23T13:26:48.551" v="939" actId="478"/>
          <ac:graphicFrameMkLst>
            <pc:docMk/>
            <pc:sldMk cId="144543788" sldId="295"/>
            <ac:graphicFrameMk id="8" creationId="{00000000-0000-0000-0000-000000000000}"/>
          </ac:graphicFrameMkLst>
        </pc:graphicFrameChg>
        <pc:graphicFrameChg chg="add del">
          <ac:chgData name="Tinyiko Ngobeni" userId="d5e226f243a96cc3" providerId="LiveId" clId="{0D187C94-43C1-884B-9CDC-EA17745C55ED}" dt="2018-10-23T13:34:39.752" v="975" actId="478"/>
          <ac:graphicFrameMkLst>
            <pc:docMk/>
            <pc:sldMk cId="144543788" sldId="295"/>
            <ac:graphicFrameMk id="11" creationId="{EEB8E756-0089-084F-9FCA-E6110DDC5B6A}"/>
          </ac:graphicFrameMkLst>
        </pc:graphicFrameChg>
        <pc:graphicFrameChg chg="add mod modGraphic">
          <ac:chgData name="Tinyiko Ngobeni" userId="d5e226f243a96cc3" providerId="LiveId" clId="{0D187C94-43C1-884B-9CDC-EA17745C55ED}" dt="2018-10-24T07:27:39.736" v="2842" actId="20577"/>
          <ac:graphicFrameMkLst>
            <pc:docMk/>
            <pc:sldMk cId="144543788" sldId="295"/>
            <ac:graphicFrameMk id="12" creationId="{B34F2704-0348-7E4C-ABC0-1AF39C9A8158}"/>
          </ac:graphicFrameMkLst>
        </pc:graphicFrameChg>
      </pc:sldChg>
      <pc:sldChg chg="modSp">
        <pc:chgData name="Tinyiko Ngobeni" userId="d5e226f243a96cc3" providerId="LiveId" clId="{0D187C94-43C1-884B-9CDC-EA17745C55ED}" dt="2018-10-23T09:41:47.890" v="301" actId="20577"/>
        <pc:sldMkLst>
          <pc:docMk/>
          <pc:sldMk cId="4266942291" sldId="296"/>
        </pc:sldMkLst>
        <pc:spChg chg="mod">
          <ac:chgData name="Tinyiko Ngobeni" userId="d5e226f243a96cc3" providerId="LiveId" clId="{0D187C94-43C1-884B-9CDC-EA17745C55ED}" dt="2018-10-23T09:41:47.890" v="301" actId="20577"/>
          <ac:spMkLst>
            <pc:docMk/>
            <pc:sldMk cId="4266942291" sldId="296"/>
            <ac:spMk id="2" creationId="{00000000-0000-0000-0000-000000000000}"/>
          </ac:spMkLst>
        </pc:spChg>
      </pc:sldChg>
      <pc:sldChg chg="modSp ord">
        <pc:chgData name="Tinyiko Ngobeni" userId="d5e226f243a96cc3" providerId="LiveId" clId="{0D187C94-43C1-884B-9CDC-EA17745C55ED}" dt="2018-10-24T07:11:10.751" v="2705" actId="20577"/>
        <pc:sldMkLst>
          <pc:docMk/>
          <pc:sldMk cId="2855621471" sldId="298"/>
        </pc:sldMkLst>
        <pc:spChg chg="mod">
          <ac:chgData name="Tinyiko Ngobeni" userId="d5e226f243a96cc3" providerId="LiveId" clId="{0D187C94-43C1-884B-9CDC-EA17745C55ED}" dt="2018-10-24T07:11:10.751" v="2705" actId="20577"/>
          <ac:spMkLst>
            <pc:docMk/>
            <pc:sldMk cId="2855621471" sldId="298"/>
            <ac:spMk id="5" creationId="{00000000-0000-0000-0000-000000000000}"/>
          </ac:spMkLst>
        </pc:spChg>
      </pc:sldChg>
      <pc:sldChg chg="del">
        <pc:chgData name="Tinyiko Ngobeni" userId="d5e226f243a96cc3" providerId="LiveId" clId="{0D187C94-43C1-884B-9CDC-EA17745C55ED}" dt="2018-10-23T13:05:25.916" v="856" actId="2696"/>
        <pc:sldMkLst>
          <pc:docMk/>
          <pc:sldMk cId="601963652" sldId="301"/>
        </pc:sldMkLst>
      </pc:sldChg>
      <pc:sldChg chg="del">
        <pc:chgData name="Tinyiko Ngobeni" userId="d5e226f243a96cc3" providerId="LiveId" clId="{0D187C94-43C1-884B-9CDC-EA17745C55ED}" dt="2018-10-23T09:28:27.163" v="175" actId="2696"/>
        <pc:sldMkLst>
          <pc:docMk/>
          <pc:sldMk cId="3506550268" sldId="305"/>
        </pc:sldMkLst>
      </pc:sldChg>
      <pc:sldChg chg="del">
        <pc:chgData name="Tinyiko Ngobeni" userId="d5e226f243a96cc3" providerId="LiveId" clId="{0D187C94-43C1-884B-9CDC-EA17745C55ED}" dt="2018-10-23T09:27:17.913" v="174" actId="2696"/>
        <pc:sldMkLst>
          <pc:docMk/>
          <pc:sldMk cId="1224545552" sldId="306"/>
        </pc:sldMkLst>
      </pc:sldChg>
      <pc:sldChg chg="del">
        <pc:chgData name="Tinyiko Ngobeni" userId="d5e226f243a96cc3" providerId="LiveId" clId="{0D187C94-43C1-884B-9CDC-EA17745C55ED}" dt="2018-10-23T09:28:27.185" v="176" actId="2696"/>
        <pc:sldMkLst>
          <pc:docMk/>
          <pc:sldMk cId="297047899" sldId="309"/>
        </pc:sldMkLst>
      </pc:sldChg>
      <pc:sldChg chg="modSp">
        <pc:chgData name="Tinyiko Ngobeni" userId="d5e226f243a96cc3" providerId="LiveId" clId="{0D187C94-43C1-884B-9CDC-EA17745C55ED}" dt="2018-10-23T15:38:09.577" v="2665" actId="20577"/>
        <pc:sldMkLst>
          <pc:docMk/>
          <pc:sldMk cId="603015318" sldId="310"/>
        </pc:sldMkLst>
        <pc:graphicFrameChg chg="modGraphic">
          <ac:chgData name="Tinyiko Ngobeni" userId="d5e226f243a96cc3" providerId="LiveId" clId="{0D187C94-43C1-884B-9CDC-EA17745C55ED}" dt="2018-10-23T15:38:09.577" v="2665" actId="20577"/>
          <ac:graphicFrameMkLst>
            <pc:docMk/>
            <pc:sldMk cId="603015318" sldId="310"/>
            <ac:graphicFrameMk id="8" creationId="{00000000-0000-0000-0000-000000000000}"/>
          </ac:graphicFrameMkLst>
        </pc:graphicFrameChg>
      </pc:sldChg>
      <pc:sldChg chg="addSp modSp">
        <pc:chgData name="Tinyiko Ngobeni" userId="d5e226f243a96cc3" providerId="LiveId" clId="{0D187C94-43C1-884B-9CDC-EA17745C55ED}" dt="2018-10-24T07:13:59.328" v="2710" actId="1582"/>
        <pc:sldMkLst>
          <pc:docMk/>
          <pc:sldMk cId="2960447035" sldId="311"/>
        </pc:sldMkLst>
        <pc:spChg chg="add mod">
          <ac:chgData name="Tinyiko Ngobeni" userId="d5e226f243a96cc3" providerId="LiveId" clId="{0D187C94-43C1-884B-9CDC-EA17745C55ED}" dt="2018-10-24T07:13:59.328" v="2710" actId="1582"/>
          <ac:spMkLst>
            <pc:docMk/>
            <pc:sldMk cId="2960447035" sldId="311"/>
            <ac:spMk id="2" creationId="{5E816A9A-A1E5-F449-B6F1-E7E112E8ACB9}"/>
          </ac:spMkLst>
        </pc:spChg>
      </pc:sldChg>
      <pc:sldChg chg="modSp">
        <pc:chgData name="Tinyiko Ngobeni" userId="d5e226f243a96cc3" providerId="LiveId" clId="{0D187C94-43C1-884B-9CDC-EA17745C55ED}" dt="2018-10-24T07:23:14.782" v="2720" actId="20577"/>
        <pc:sldMkLst>
          <pc:docMk/>
          <pc:sldMk cId="4073974681" sldId="317"/>
        </pc:sldMkLst>
        <pc:spChg chg="mod">
          <ac:chgData name="Tinyiko Ngobeni" userId="d5e226f243a96cc3" providerId="LiveId" clId="{0D187C94-43C1-884B-9CDC-EA17745C55ED}" dt="2018-10-23T08:28:33.535" v="34" actId="403"/>
          <ac:spMkLst>
            <pc:docMk/>
            <pc:sldMk cId="4073974681" sldId="317"/>
            <ac:spMk id="16" creationId="{00000000-0000-0000-0000-000000000000}"/>
          </ac:spMkLst>
        </pc:spChg>
        <pc:spChg chg="mod">
          <ac:chgData name="Tinyiko Ngobeni" userId="d5e226f243a96cc3" providerId="LiveId" clId="{0D187C94-43C1-884B-9CDC-EA17745C55ED}" dt="2018-10-24T07:23:14.782" v="2720" actId="20577"/>
          <ac:spMkLst>
            <pc:docMk/>
            <pc:sldMk cId="4073974681" sldId="317"/>
            <ac:spMk id="66" creationId="{00000000-0000-0000-0000-000000000000}"/>
          </ac:spMkLst>
        </pc:spChg>
        <pc:spChg chg="mod">
          <ac:chgData name="Tinyiko Ngobeni" userId="d5e226f243a96cc3" providerId="LiveId" clId="{0D187C94-43C1-884B-9CDC-EA17745C55ED}" dt="2018-10-23T08:31:21.906" v="154" actId="20577"/>
          <ac:spMkLst>
            <pc:docMk/>
            <pc:sldMk cId="4073974681" sldId="317"/>
            <ac:spMk id="67" creationId="{00000000-0000-0000-0000-000000000000}"/>
          </ac:spMkLst>
        </pc:spChg>
        <pc:spChg chg="mod">
          <ac:chgData name="Tinyiko Ngobeni" userId="d5e226f243a96cc3" providerId="LiveId" clId="{0D187C94-43C1-884B-9CDC-EA17745C55ED}" dt="2018-10-23T08:29:11.381" v="37" actId="20577"/>
          <ac:spMkLst>
            <pc:docMk/>
            <pc:sldMk cId="4073974681" sldId="317"/>
            <ac:spMk id="71" creationId="{00000000-0000-0000-0000-000000000000}"/>
          </ac:spMkLst>
        </pc:spChg>
        <pc:spChg chg="mod">
          <ac:chgData name="Tinyiko Ngobeni" userId="d5e226f243a96cc3" providerId="LiveId" clId="{0D187C94-43C1-884B-9CDC-EA17745C55ED}" dt="2018-10-23T08:31:51.335" v="171" actId="20577"/>
          <ac:spMkLst>
            <pc:docMk/>
            <pc:sldMk cId="4073974681" sldId="317"/>
            <ac:spMk id="78" creationId="{00000000-0000-0000-0000-000000000000}"/>
          </ac:spMkLst>
        </pc:spChg>
      </pc:sldChg>
      <pc:sldChg chg="addSp delSp modSp del">
        <pc:chgData name="Tinyiko Ngobeni" userId="d5e226f243a96cc3" providerId="LiveId" clId="{0D187C94-43C1-884B-9CDC-EA17745C55ED}" dt="2018-10-24T08:03:27.152" v="2967" actId="2696"/>
        <pc:sldMkLst>
          <pc:docMk/>
          <pc:sldMk cId="40181178" sldId="318"/>
        </pc:sldMkLst>
        <pc:spChg chg="del mod">
          <ac:chgData name="Tinyiko Ngobeni" userId="d5e226f243a96cc3" providerId="LiveId" clId="{0D187C94-43C1-884B-9CDC-EA17745C55ED}" dt="2018-10-23T09:49:25.338" v="385"/>
          <ac:spMkLst>
            <pc:docMk/>
            <pc:sldMk cId="40181178" sldId="318"/>
            <ac:spMk id="7" creationId="{00000000-0000-0000-0000-000000000000}"/>
          </ac:spMkLst>
        </pc:spChg>
        <pc:spChg chg="del">
          <ac:chgData name="Tinyiko Ngobeni" userId="d5e226f243a96cc3" providerId="LiveId" clId="{0D187C94-43C1-884B-9CDC-EA17745C55ED}" dt="2018-10-23T09:53:13.641" v="453" actId="478"/>
          <ac:spMkLst>
            <pc:docMk/>
            <pc:sldMk cId="40181178" sldId="318"/>
            <ac:spMk id="10" creationId="{00000000-0000-0000-0000-000000000000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4" creationId="{252B10C8-0C64-5447-8BA6-1FF0D9B624F9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5" creationId="{BE54FFD9-BC64-1943-8123-4C04295564D7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6" creationId="{ECD966A5-2AD1-9A4F-B8CE-F7EFAD1B3E06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7" creationId="{D90EB934-A195-8742-8434-04279D0A65F9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8" creationId="{664EC44B-EA55-C54E-8885-3A67416FD87A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9" creationId="{2ABA1DE1-ABE0-A941-B97E-B64053E9D5FA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20" creationId="{D23874F3-093C-8540-A10A-BEEC20A9AF14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21" creationId="{ADC49B1B-84A4-6548-9FC3-80B4AF1C6987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22" creationId="{CBC50D76-3807-214E-9021-2E91C3D9CB9B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23" creationId="{4FEB06EB-AD3B-2640-A751-10ECE47E15A9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24" creationId="{C7E5072F-A65C-3D4C-8B6F-8710E9F2A2F7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25" creationId="{92AB967A-8FC5-C349-9E14-50C5A80BB535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26" creationId="{39739531-4FAE-BD4F-A663-7EA4066C75A1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27" creationId="{FD4FCB95-BD8B-1B4F-8178-F8D698A9AAE0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28" creationId="{55118EA2-805D-2D47-85B3-85B5220F3B77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29" creationId="{E80B4B45-EDF5-0A4A-B8F5-051FAC224130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30" creationId="{98459673-5AD6-4240-B728-4FBEA442EB99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31" creationId="{B2660645-EE23-F544-85A3-3295BF8589D0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32" creationId="{18CAFD8D-E1CC-DA43-910E-590BBA239A8E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33" creationId="{FC2665CC-D081-8848-9B24-8A1F5CACAEBA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34" creationId="{CC861C75-46ED-AE4D-9AFE-BFC0D315B4A5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35" creationId="{C0F29EE8-14D7-6D46-B355-8B76929AFFF7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36" creationId="{1B4654BF-F3B4-094D-A99A-83E2C9B40438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37" creationId="{AE00EDDC-FEDB-3341-A9FA-E66010E64E39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38" creationId="{19C293C4-987B-6340-AADC-8D302D04CA98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39" creationId="{412A852C-7671-3E48-981B-B4AA762008D7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40" creationId="{B23F1A8D-0E8C-744F-8A71-B54E1ACA341F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41" creationId="{93D62434-C9E8-7645-B10F-F36A58188070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42" creationId="{36234BB1-2521-AD40-B11E-D426CE5876E8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43" creationId="{8F99DDAD-3D9D-B94F-B577-E7CF338F0076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44" creationId="{1CD4E818-F98E-3B4E-AAAF-A5108C4BA59D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45" creationId="{FE6147F9-3072-C941-BDB7-F71E527C58C6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46" creationId="{4506F836-60A7-0247-B894-27EC629DF8A8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47" creationId="{9F7EBF48-73B8-B448-A29E-422A202C17A4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48" creationId="{0CD01237-8B06-9B49-9A93-328F0A59D635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49" creationId="{3971A12C-A879-BC48-B0D6-D2141B6CA686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50" creationId="{22317339-E5D9-AA48-8048-448D6E95AAF8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51" creationId="{1333D287-ABD3-B440-93D6-0EA4CE312DB2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52" creationId="{83BE25EC-454D-B04C-A4B5-CA357D5BAF55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53" creationId="{6FDEF148-5E23-6342-821F-EE3D5D41D858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54" creationId="{C48E163F-3A9B-A74A-9A62-D1D268194441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55" creationId="{C0211529-9B5C-3743-9B10-1C4D1ED4F6D1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56" creationId="{8D229D83-6B10-FA48-A861-A918D97A8002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57" creationId="{16858851-34ED-E641-9E49-EFA69AA015FC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58" creationId="{78DDA5DF-EB25-0641-AF90-EA193E6D662D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59" creationId="{C441E505-9981-014D-A2AB-55CE830CF4FB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60" creationId="{852C9EB3-DA4F-1745-8C7C-852D7C2827FF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61" creationId="{90294020-8BB4-BE4A-B4CB-BFEC0AEB930E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62" creationId="{7057B21D-4B91-9B4E-9E29-27012D9401B2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63" creationId="{4B101A0D-33DA-484C-99C6-DB175ED72060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64" creationId="{C529192F-2175-7642-9323-D1EF5B01C22D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65" creationId="{89901C30-62D9-0E43-8169-4270328BC76C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66" creationId="{4490181B-12E3-6E49-9EC1-BAC668F01C51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67" creationId="{3CB75A0F-9EB1-D547-95AF-AD69A5BE6BC3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68" creationId="{F24FC584-2989-9543-A77E-C5EDF71706FB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69" creationId="{5E20DD43-3AE9-0C45-8663-ED3B61FF271E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70" creationId="{7AEA4F3E-87EA-2644-B241-9D7A1F20171B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71" creationId="{84E528B0-132C-A345-B29D-4B0305D2BA23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72" creationId="{2E04BE65-4AE1-7A4E-8667-2AE30DF999DB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73" creationId="{316D7B39-A8DF-2A4D-B77F-A6263B65416A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74" creationId="{D29AC504-73BA-6448-9101-983952C00CD0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75" creationId="{729DEA09-4872-7345-A009-D11644BB2D14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76" creationId="{1705BFBF-F919-A249-A0CF-C7B697CE8587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77" creationId="{76B3ADBE-FF78-E646-821B-1DC850245E64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78" creationId="{C276ED67-3C79-5044-BE4D-AAB3A49979B9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79" creationId="{D75020E1-59B7-0248-8BD8-C7F5EDC8AB46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80" creationId="{E025B952-4878-4840-AE57-9153F46F2C00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81" creationId="{51C0852C-AE7D-EF4D-8B94-D9C6D1028060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82" creationId="{CF1A9EE3-619B-D14C-B06E-CE64C8AAD53D}"/>
          </ac:spMkLst>
        </pc:spChg>
        <pc:spChg chg="add del">
          <ac:chgData name="Tinyiko Ngobeni" userId="d5e226f243a96cc3" providerId="LiveId" clId="{0D187C94-43C1-884B-9CDC-EA17745C55ED}" dt="2018-10-23T09:55:42.738" v="460" actId="478"/>
          <ac:spMkLst>
            <pc:docMk/>
            <pc:sldMk cId="40181178" sldId="318"/>
            <ac:spMk id="83" creationId="{039772E5-E647-3F49-BEC0-3D0C775C3C15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84" creationId="{5C5C2040-48CE-954B-82B1-6452CA0D3623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85" creationId="{81E1E95C-3CC4-4641-B73B-D1E37833081C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86" creationId="{6A72C6E2-3992-FC49-9F65-CE26C260B360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87" creationId="{FFDFF8A0-011B-0741-9FE1-CBF545D51A5E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88" creationId="{A1384F58-CA9B-FF4F-BEE7-80D260EED0B3}"/>
          </ac:spMkLst>
        </pc:spChg>
        <pc:spChg chg="add del">
          <ac:chgData name="Tinyiko Ngobeni" userId="d5e226f243a96cc3" providerId="LiveId" clId="{0D187C94-43C1-884B-9CDC-EA17745C55ED}" dt="2018-10-23T09:55:40.252" v="459" actId="478"/>
          <ac:spMkLst>
            <pc:docMk/>
            <pc:sldMk cId="40181178" sldId="318"/>
            <ac:spMk id="89" creationId="{49F1F3F8-6A30-AE42-ADF3-A226FEB384D3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90" creationId="{A6B180CE-2068-674B-A09F-5C3C9A516325}"/>
          </ac:spMkLst>
        </pc:spChg>
        <pc:spChg chg="add del">
          <ac:chgData name="Tinyiko Ngobeni" userId="d5e226f243a96cc3" providerId="LiveId" clId="{0D187C94-43C1-884B-9CDC-EA17745C55ED}" dt="2018-10-23T09:55:46.801" v="461" actId="478"/>
          <ac:spMkLst>
            <pc:docMk/>
            <pc:sldMk cId="40181178" sldId="318"/>
            <ac:spMk id="91" creationId="{38F67596-7423-7F44-BE90-FC1D86ADEBED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92" creationId="{6338DE16-9533-6A4A-9CC7-05C99860E7FC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93" creationId="{04AF5152-B1CB-AC45-9CFB-304B3643E692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94" creationId="{97E33CFA-5121-2944-842C-B5F2C73A6130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95" creationId="{17B40383-3509-F74F-8F06-686ACA52E2BE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96" creationId="{594ABD41-D6F2-F343-A9D6-225B13BA6E6F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97" creationId="{BF1BA6AF-9AFA-074B-862B-BF50981CDDAA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98" creationId="{E0CE057C-787E-794A-B6DB-61F3C27738A3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99" creationId="{F2FDF648-5FAB-F74A-B8DA-84FA3D7A58E2}"/>
          </ac:spMkLst>
        </pc:spChg>
        <pc:spChg chg="add del">
          <ac:chgData name="Tinyiko Ngobeni" userId="d5e226f243a96cc3" providerId="LiveId" clId="{0D187C94-43C1-884B-9CDC-EA17745C55ED}" dt="2018-10-23T09:56:03.796" v="463"/>
          <ac:spMkLst>
            <pc:docMk/>
            <pc:sldMk cId="40181178" sldId="318"/>
            <ac:spMk id="100" creationId="{EB0740EB-609D-6E4F-A144-68D8DE628460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01" creationId="{1AC7CC34-BB6C-8542-A8B3-EED8FCDDEFCA}"/>
          </ac:spMkLst>
        </pc:spChg>
        <pc:spChg chg="add del">
          <ac:chgData name="Tinyiko Ngobeni" userId="d5e226f243a96cc3" providerId="LiveId" clId="{0D187C94-43C1-884B-9CDC-EA17745C55ED}" dt="2018-10-23T09:55:55.988" v="462"/>
          <ac:spMkLst>
            <pc:docMk/>
            <pc:sldMk cId="40181178" sldId="318"/>
            <ac:spMk id="102" creationId="{3C95DEDE-9C7B-2A4F-8172-56F58E25B5DA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03" creationId="{415CCEE6-3AB8-B945-AD98-72CBF97CAF55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04" creationId="{26B9A14A-4234-A24A-AA7E-5030DC141C8D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05" creationId="{2B474DF3-5C8A-3E48-8020-3155AC07C06A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06" creationId="{225C7805-1B40-1749-9F5D-42A3A9FCAD67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07" creationId="{925240BA-4336-1C4C-A127-CAE4082EBD55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08" creationId="{BA04E219-46D6-DA44-9412-D322EC2B5F5C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09" creationId="{A2866CA5-14AE-F040-A69C-2F4598C43219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10" creationId="{1C5D1E9A-5990-664C-A6D6-9127431FE874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11" creationId="{5C9A18B1-64D8-B248-9BD6-DBF3025303C1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12" creationId="{D3B59065-ADF1-3841-B8A5-BD628767039C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13" creationId="{013585B4-028F-1647-A6AD-1A555B6250AE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14" creationId="{F0B8345C-93E9-D74D-BD5E-609AFDDB05C0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15" creationId="{84AAC618-4963-BF49-BB01-DD469D4396DB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16" creationId="{8E7F20FF-F332-904E-8D47-15EEFBC65760}"/>
          </ac:spMkLst>
        </pc:spChg>
        <pc:spChg chg="add del mod">
          <ac:chgData name="Tinyiko Ngobeni" userId="d5e226f243a96cc3" providerId="LiveId" clId="{0D187C94-43C1-884B-9CDC-EA17745C55ED}" dt="2018-10-24T08:02:02.485" v="2963" actId="478"/>
          <ac:spMkLst>
            <pc:docMk/>
            <pc:sldMk cId="40181178" sldId="318"/>
            <ac:spMk id="117" creationId="{E96C044B-9708-C74B-A9EE-2B743822F8F5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18" creationId="{5E54D6F4-B1C6-F548-A08F-CBCE050774B5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19" creationId="{5876F392-E38C-D64D-83C2-62D3D67C73AC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20" creationId="{75485405-30E8-2840-982A-5B3B6FF20102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21" creationId="{5441F55A-FFD7-3748-AA56-6CB7D0C6EBE2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22" creationId="{26270A27-3E00-F044-9550-9611685328AA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23" creationId="{1020A3C4-9BCA-244B-BDD6-AB453D340CD8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24" creationId="{992143E8-1130-E74D-80F1-ED8257265109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25" creationId="{3F133BA8-B5BC-F448-9A16-A5C8B596E661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26" creationId="{CF5993E7-384A-2E46-97B5-D9BDE93389D0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27" creationId="{E0CA6031-FB2D-6646-9165-C35EA12F3FBD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28" creationId="{F43AF3B9-A8E3-144B-AAC4-ABC106C01D30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29" creationId="{2D7CB3F7-3D7D-2245-A3E7-588D7AF767D6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30" creationId="{B18FA897-B072-F74F-A12C-61CAA6868CD8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31" creationId="{210DC29F-788C-2B41-99BD-1996FA3C4EA0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32" creationId="{06B6E102-B61A-A642-9F6C-6D6BC3915153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33" creationId="{16A5959F-3D1C-F44C-9D4A-9514CBBEAA05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34" creationId="{C15B327A-3826-C540-A2E2-0C32862F2D82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35" creationId="{79EDBE06-95F6-6E49-B152-D6912FAF6950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36" creationId="{2B1849A8-6270-EE45-9513-CFFBD3B0DC80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37" creationId="{181CD9E1-6078-C349-93EA-373ECD8ECAF1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38" creationId="{B549C3EA-3405-0C49-A72E-23429B52B831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39" creationId="{C774454D-0E7B-D547-8D02-60E5DCF4D4D0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40" creationId="{01A3F947-36FF-2D4D-86B6-DE8B6D36F200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41" creationId="{5D83B7BE-4417-6947-A24B-B21C929AFDB5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42" creationId="{0DF32364-EEBF-7346-8EAE-96DF35EC8AE6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43" creationId="{37B49908-4114-334A-BC35-2D5B73FE5392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44" creationId="{BE32162E-F7E3-F243-A2E2-E7D473C61A00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45" creationId="{34DE62D9-1B8F-8745-8301-89667700336D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46" creationId="{70BB38B3-811C-6A42-8E4F-22BA78E3E542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47" creationId="{EFEE5328-7914-E749-B9FC-8CF9BCA36AEC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48" creationId="{30C37E11-F375-264F-9DD1-F8B295466271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49" creationId="{146B5AC9-B88A-154C-9F69-DFF0B8AE505F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50" creationId="{8D76FDA1-31E1-364C-9FCE-44A831075C3A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51" creationId="{2DC2E8B5-01B6-3C47-AA48-8DAAF3AEE56C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52" creationId="{1B725B16-7F4D-9140-BA1C-56D4A0E5CE7E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53" creationId="{53C1F6B6-DD5B-0846-ADA6-0F2746B6A41B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54" creationId="{F1F7F32E-C43C-C54E-8BBB-9D571F3E1936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55" creationId="{8EACD680-25D0-C64D-8AA2-BA02821BBE39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56" creationId="{65BB4995-E4A4-C841-BE51-C50E76272242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57" creationId="{056ADFC7-952E-114A-A048-52697435B552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58" creationId="{D17F1631-9B1A-3346-A13D-27C2ED57E4D4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59" creationId="{9910A279-F29C-3E43-A7E5-404E8A4AB4C2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60" creationId="{BFCD7D85-2DE9-7C40-BCCB-6DFDACA08760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61" creationId="{60F51FD1-DC98-FA46-8D0D-E96A828953DE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62" creationId="{4C76913E-AD2A-E449-9B9A-5F0829E6E1CF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63" creationId="{806CBF89-9504-6147-9626-0249A953A27F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64" creationId="{B28EB0D8-6746-1A43-8F71-532E8A5A0F20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65" creationId="{5073D58F-246A-0A43-BD71-FFD245111ADE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66" creationId="{1CF88565-8B87-8D41-8FBA-1632D14F17E8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67" creationId="{F8A91149-53CB-CB48-9C5B-0783C43A4735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68" creationId="{9E4F6944-80F0-6B47-90BE-8685CF12B6A9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69" creationId="{777A292E-EA5A-F241-96B9-6586E192AAA0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70" creationId="{CB5F0FAE-49D3-2A40-9AE5-7CA041418569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71" creationId="{7F73A646-7AB2-E549-899B-68D885EC7F3D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72" creationId="{0CF5E0C8-0261-C545-9935-F86E03180FD0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73" creationId="{662A4E97-C93D-8448-A65B-284E01AD3243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74" creationId="{ACCC965B-BA78-E148-98A1-59A1EE01806D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75" creationId="{CE3C8D8C-FAE4-AA47-8F07-59C96C68D604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76" creationId="{B584B16D-8C8F-3548-A3BF-840517A98168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77" creationId="{338FA309-4438-9F43-8344-5C0394135638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78" creationId="{E6EC4A9D-B68D-C740-9202-13D44D646D67}"/>
          </ac:spMkLst>
        </pc:spChg>
        <pc:spChg chg="add mod">
          <ac:chgData name="Tinyiko Ngobeni" userId="d5e226f243a96cc3" providerId="LiveId" clId="{0D187C94-43C1-884B-9CDC-EA17745C55ED}" dt="2018-10-24T08:01:50.415" v="2961" actId="164"/>
          <ac:spMkLst>
            <pc:docMk/>
            <pc:sldMk cId="40181178" sldId="318"/>
            <ac:spMk id="179" creationId="{0955A8C1-6B24-DE46-A359-8C96F2BEA72E}"/>
          </ac:spMkLst>
        </pc:spChg>
        <pc:grpChg chg="add mod">
          <ac:chgData name="Tinyiko Ngobeni" userId="d5e226f243a96cc3" providerId="LiveId" clId="{0D187C94-43C1-884B-9CDC-EA17745C55ED}" dt="2018-10-24T08:03:03.462" v="2966" actId="14100"/>
          <ac:grpSpMkLst>
            <pc:docMk/>
            <pc:sldMk cId="40181178" sldId="318"/>
            <ac:grpSpMk id="2" creationId="{E9B5BDF4-96BE-5143-BD28-7ADED9BAA078}"/>
          </ac:grpSpMkLst>
        </pc:grpChg>
        <pc:grpChg chg="add del mod">
          <ac:chgData name="Tinyiko Ngobeni" userId="d5e226f243a96cc3" providerId="LiveId" clId="{0D187C94-43C1-884B-9CDC-EA17745C55ED}" dt="2018-10-23T09:54:35.785" v="457" actId="478"/>
          <ac:grpSpMkLst>
            <pc:docMk/>
            <pc:sldMk cId="40181178" sldId="318"/>
            <ac:grpSpMk id="8" creationId="{8B7118CA-2A47-7E40-8E24-BB7B557D1BB1}"/>
          </ac:grpSpMkLst>
        </pc:grpChg>
        <pc:graphicFrameChg chg="del modGraphic">
          <ac:chgData name="Tinyiko Ngobeni" userId="d5e226f243a96cc3" providerId="LiveId" clId="{0D187C94-43C1-884B-9CDC-EA17745C55ED}" dt="2018-10-23T09:53:09.956" v="452" actId="478"/>
          <ac:graphicFrameMkLst>
            <pc:docMk/>
            <pc:sldMk cId="40181178" sldId="318"/>
            <ac:graphicFrameMk id="2" creationId="{00000000-0000-0000-0000-000000000000}"/>
          </ac:graphicFrameMkLst>
        </pc:graphicFrameChg>
      </pc:sldChg>
      <pc:sldChg chg="addSp delSp modSp add">
        <pc:chgData name="Tinyiko Ngobeni" userId="d5e226f243a96cc3" providerId="LiveId" clId="{0D187C94-43C1-884B-9CDC-EA17745C55ED}" dt="2018-10-24T10:31:50.009" v="3229"/>
        <pc:sldMkLst>
          <pc:docMk/>
          <pc:sldMk cId="865434475" sldId="318"/>
        </pc:sldMkLst>
        <pc:spChg chg="add mod">
          <ac:chgData name="Tinyiko Ngobeni" userId="d5e226f243a96cc3" providerId="LiveId" clId="{0D187C94-43C1-884B-9CDC-EA17745C55ED}" dt="2018-10-24T10:25:42.361" v="3185" actId="404"/>
          <ac:spMkLst>
            <pc:docMk/>
            <pc:sldMk cId="865434475" sldId="318"/>
            <ac:spMk id="3" creationId="{02B70A03-64C3-3B40-AD8E-2D82CE376303}"/>
          </ac:spMkLst>
        </pc:spChg>
        <pc:spChg chg="add mod">
          <ac:chgData name="Tinyiko Ngobeni" userId="d5e226f243a96cc3" providerId="LiveId" clId="{0D187C94-43C1-884B-9CDC-EA17745C55ED}" dt="2018-10-24T10:26:01.069" v="3187" actId="403"/>
          <ac:spMkLst>
            <pc:docMk/>
            <pc:sldMk cId="865434475" sldId="318"/>
            <ac:spMk id="4" creationId="{68590D2B-4CB7-DA43-8994-B92EA9E61345}"/>
          </ac:spMkLst>
        </pc:spChg>
        <pc:spChg chg="add del mod">
          <ac:chgData name="Tinyiko Ngobeni" userId="d5e226f243a96cc3" providerId="LiveId" clId="{0D187C94-43C1-884B-9CDC-EA17745C55ED}" dt="2018-10-24T10:21:05.469" v="3141"/>
          <ac:spMkLst>
            <pc:docMk/>
            <pc:sldMk cId="865434475" sldId="318"/>
            <ac:spMk id="5" creationId="{AD71100D-366A-6247-8E3C-96FB147A58F8}"/>
          </ac:spMkLst>
        </pc:spChg>
        <pc:spChg chg="mod">
          <ac:chgData name="Tinyiko Ngobeni" userId="d5e226f243a96cc3" providerId="LiveId" clId="{0D187C94-43C1-884B-9CDC-EA17745C55ED}" dt="2018-10-24T10:31:50.009" v="3229"/>
          <ac:spMkLst>
            <pc:docMk/>
            <pc:sldMk cId="865434475" sldId="318"/>
            <ac:spMk id="6" creationId="{00000000-0000-0000-0000-000000000000}"/>
          </ac:spMkLst>
        </pc:spChg>
        <pc:spChg chg="add mod">
          <ac:chgData name="Tinyiko Ngobeni" userId="d5e226f243a96cc3" providerId="LiveId" clId="{0D187C94-43C1-884B-9CDC-EA17745C55ED}" dt="2018-10-24T10:28:13.737" v="3220" actId="20578"/>
          <ac:spMkLst>
            <pc:docMk/>
            <pc:sldMk cId="865434475" sldId="318"/>
            <ac:spMk id="7" creationId="{FFE736E9-E208-164B-80CA-EAD44A6BA30F}"/>
          </ac:spMkLst>
        </pc:spChg>
        <pc:spChg chg="add mod">
          <ac:chgData name="Tinyiko Ngobeni" userId="d5e226f243a96cc3" providerId="LiveId" clId="{0D187C94-43C1-884B-9CDC-EA17745C55ED}" dt="2018-10-24T10:24:28.341" v="3173" actId="20577"/>
          <ac:spMkLst>
            <pc:docMk/>
            <pc:sldMk cId="865434475" sldId="318"/>
            <ac:spMk id="8" creationId="{7B996665-0D11-0240-A826-DEB7B5A0898F}"/>
          </ac:spMkLst>
        </pc:spChg>
        <pc:grpChg chg="add del mod">
          <ac:chgData name="Tinyiko Ngobeni" userId="d5e226f243a96cc3" providerId="LiveId" clId="{0D187C94-43C1-884B-9CDC-EA17745C55ED}" dt="2018-10-24T10:12:22.015" v="2993"/>
          <ac:grpSpMkLst>
            <pc:docMk/>
            <pc:sldMk cId="865434475" sldId="318"/>
            <ac:grpSpMk id="180" creationId="{B0359CF5-4E93-5143-A58A-20A78C2D18BE}"/>
          </ac:grpSpMkLst>
        </pc:grpChg>
        <pc:grpChg chg="add del mod">
          <ac:chgData name="Tinyiko Ngobeni" userId="d5e226f243a96cc3" providerId="LiveId" clId="{0D187C94-43C1-884B-9CDC-EA17745C55ED}" dt="2018-10-24T10:12:29.307" v="2995"/>
          <ac:grpSpMkLst>
            <pc:docMk/>
            <pc:sldMk cId="865434475" sldId="318"/>
            <ac:grpSpMk id="341" creationId="{602F42C5-C187-E84C-A56E-83B7EC164B5E}"/>
          </ac:grpSpMkLst>
        </pc:grpChg>
      </pc:sldChg>
      <pc:sldChg chg="addSp delSp modSp">
        <pc:chgData name="Tinyiko Ngobeni" userId="d5e226f243a96cc3" providerId="LiveId" clId="{0D187C94-43C1-884B-9CDC-EA17745C55ED}" dt="2018-10-23T15:12:19.289" v="2267" actId="20577"/>
        <pc:sldMkLst>
          <pc:docMk/>
          <pc:sldMk cId="508807144" sldId="319"/>
        </pc:sldMkLst>
        <pc:spChg chg="add mod">
          <ac:chgData name="Tinyiko Ngobeni" userId="d5e226f243a96cc3" providerId="LiveId" clId="{0D187C94-43C1-884B-9CDC-EA17745C55ED}" dt="2018-10-23T09:51:51.676" v="450" actId="1076"/>
          <ac:spMkLst>
            <pc:docMk/>
            <pc:sldMk cId="508807144" sldId="319"/>
            <ac:spMk id="5" creationId="{E54AA357-80F6-1C40-8EF9-5F190D242221}"/>
          </ac:spMkLst>
        </pc:spChg>
        <pc:spChg chg="mod">
          <ac:chgData name="Tinyiko Ngobeni" userId="d5e226f243a96cc3" providerId="LiveId" clId="{0D187C94-43C1-884B-9CDC-EA17745C55ED}" dt="2018-10-23T15:12:19.289" v="2267" actId="20577"/>
          <ac:spMkLst>
            <pc:docMk/>
            <pc:sldMk cId="508807144" sldId="319"/>
            <ac:spMk id="6" creationId="{00000000-0000-0000-0000-000000000000}"/>
          </ac:spMkLst>
        </pc:spChg>
        <pc:spChg chg="del mod">
          <ac:chgData name="Tinyiko Ngobeni" userId="d5e226f243a96cc3" providerId="LiveId" clId="{0D187C94-43C1-884B-9CDC-EA17745C55ED}" dt="2018-10-23T14:54:48.236" v="1931" actId="478"/>
          <ac:spMkLst>
            <pc:docMk/>
            <pc:sldMk cId="508807144" sldId="319"/>
            <ac:spMk id="10" creationId="{00000000-0000-0000-0000-000000000000}"/>
          </ac:spMkLst>
        </pc:spChg>
        <pc:graphicFrameChg chg="mod modGraphic">
          <ac:chgData name="Tinyiko Ngobeni" userId="d5e226f243a96cc3" providerId="LiveId" clId="{0D187C94-43C1-884B-9CDC-EA17745C55ED}" dt="2018-10-23T15:07:05.068" v="2125" actId="14100"/>
          <ac:graphicFrameMkLst>
            <pc:docMk/>
            <pc:sldMk cId="508807144" sldId="319"/>
            <ac:graphicFrameMk id="2" creationId="{00000000-0000-0000-0000-000000000000}"/>
          </ac:graphicFrameMkLst>
        </pc:graphicFrameChg>
        <pc:picChg chg="add mod">
          <ac:chgData name="Tinyiko Ngobeni" userId="d5e226f243a96cc3" providerId="LiveId" clId="{0D187C94-43C1-884B-9CDC-EA17745C55ED}" dt="2018-10-23T11:49:59.322" v="469" actId="14100"/>
          <ac:picMkLst>
            <pc:docMk/>
            <pc:sldMk cId="508807144" sldId="319"/>
            <ac:picMk id="7" creationId="{C4EEA463-B3BC-E849-B8A5-F2BACEDCB965}"/>
          </ac:picMkLst>
        </pc:picChg>
      </pc:sldChg>
      <pc:sldChg chg="addSp delSp modSp">
        <pc:chgData name="Tinyiko Ngobeni" userId="d5e226f243a96cc3" providerId="LiveId" clId="{0D187C94-43C1-884B-9CDC-EA17745C55ED}" dt="2018-10-23T13:24:45.939" v="937" actId="20577"/>
        <pc:sldMkLst>
          <pc:docMk/>
          <pc:sldMk cId="1697080002" sldId="320"/>
        </pc:sldMkLst>
        <pc:spChg chg="del mod">
          <ac:chgData name="Tinyiko Ngobeni" userId="d5e226f243a96cc3" providerId="LiveId" clId="{0D187C94-43C1-884B-9CDC-EA17745C55ED}" dt="2018-10-23T13:24:13.441" v="914" actId="478"/>
          <ac:spMkLst>
            <pc:docMk/>
            <pc:sldMk cId="1697080002" sldId="320"/>
            <ac:spMk id="3" creationId="{00000000-0000-0000-0000-000000000000}"/>
          </ac:spMkLst>
        </pc:spChg>
        <pc:spChg chg="mod">
          <ac:chgData name="Tinyiko Ngobeni" userId="d5e226f243a96cc3" providerId="LiveId" clId="{0D187C94-43C1-884B-9CDC-EA17745C55ED}" dt="2018-10-23T13:24:45.939" v="937" actId="20577"/>
          <ac:spMkLst>
            <pc:docMk/>
            <pc:sldMk cId="1697080002" sldId="320"/>
            <ac:spMk id="4" creationId="{00000000-0000-0000-0000-000000000000}"/>
          </ac:spMkLst>
        </pc:spChg>
        <pc:graphicFrameChg chg="del">
          <ac:chgData name="Tinyiko Ngobeni" userId="d5e226f243a96cc3" providerId="LiveId" clId="{0D187C94-43C1-884B-9CDC-EA17745C55ED}" dt="2018-10-23T13:24:10.265" v="913" actId="478"/>
          <ac:graphicFrameMkLst>
            <pc:docMk/>
            <pc:sldMk cId="1697080002" sldId="320"/>
            <ac:graphicFrameMk id="2" creationId="{00000000-0000-0000-0000-000000000000}"/>
          </ac:graphicFrameMkLst>
        </pc:graphicFrameChg>
        <pc:graphicFrameChg chg="add">
          <ac:chgData name="Tinyiko Ngobeni" userId="d5e226f243a96cc3" providerId="LiveId" clId="{0D187C94-43C1-884B-9CDC-EA17745C55ED}" dt="2018-10-23T13:24:16.156" v="915"/>
          <ac:graphicFrameMkLst>
            <pc:docMk/>
            <pc:sldMk cId="1697080002" sldId="320"/>
            <ac:graphicFrameMk id="5" creationId="{0023C7D4-0B8E-5F46-B30F-D026E9073083}"/>
          </ac:graphicFrameMkLst>
        </pc:graphicFrameChg>
      </pc:sldChg>
      <pc:sldChg chg="del">
        <pc:chgData name="Tinyiko Ngobeni" userId="d5e226f243a96cc3" providerId="LiveId" clId="{0D187C94-43C1-884B-9CDC-EA17745C55ED}" dt="2018-10-23T13:04:51.452" v="855" actId="2696"/>
        <pc:sldMkLst>
          <pc:docMk/>
          <pc:sldMk cId="449866112" sldId="321"/>
        </pc:sldMkLst>
      </pc:sldChg>
      <pc:sldChg chg="addSp delSp modSp add ord">
        <pc:chgData name="Tinyiko Ngobeni" userId="d5e226f243a96cc3" providerId="LiveId" clId="{0D187C94-43C1-884B-9CDC-EA17745C55ED}" dt="2018-10-23T09:29:27.992" v="178"/>
        <pc:sldMkLst>
          <pc:docMk/>
          <pc:sldMk cId="1951200495" sldId="322"/>
        </pc:sldMkLst>
        <pc:spChg chg="del">
          <ac:chgData name="Tinyiko Ngobeni" userId="d5e226f243a96cc3" providerId="LiveId" clId="{0D187C94-43C1-884B-9CDC-EA17745C55ED}" dt="2018-10-23T08:26:54.172" v="28" actId="478"/>
          <ac:spMkLst>
            <pc:docMk/>
            <pc:sldMk cId="1951200495" sldId="322"/>
            <ac:spMk id="9" creationId="{00000000-0000-0000-0000-000000000000}"/>
          </ac:spMkLst>
        </pc:spChg>
        <pc:spChg chg="add del mod">
          <ac:chgData name="Tinyiko Ngobeni" userId="d5e226f243a96cc3" providerId="LiveId" clId="{0D187C94-43C1-884B-9CDC-EA17745C55ED}" dt="2018-10-23T08:26:56.795" v="29" actId="478"/>
          <ac:spMkLst>
            <pc:docMk/>
            <pc:sldMk cId="1951200495" sldId="322"/>
            <ac:spMk id="11" creationId="{046FF5C3-782A-6E45-8CBB-9D783EE0DC2C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5" creationId="{F243B4CE-6E94-F44B-9429-250381235516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6" creationId="{1FA2E74A-4A37-0C4E-8B8E-DABC2796B39D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7" creationId="{0F9A6A7F-2CF4-054D-8F48-0C6860F2FA8B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8" creationId="{B6495DC4-4B18-6441-B736-F846BA3CC534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9" creationId="{42080277-E204-B341-95F5-2985B7DBD80C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20" creationId="{8F5076EF-90C9-384B-AF09-453FF566E9D8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21" creationId="{7752DD9C-73D5-FA48-A8DB-1306AFF251D0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22" creationId="{5C91ACBA-D554-654E-B467-6F158124507A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23" creationId="{A3172B12-8536-F145-B4CB-C0D88F82B380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24" creationId="{25C03A06-13B5-484B-AF33-079A03657A15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25" creationId="{71BE4783-1E8A-2149-A03D-ED5475DA647B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26" creationId="{7CAE3FA6-6B35-CC4A-ADF2-1F7604063C8A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27" creationId="{148144F1-EA1C-CC4C-96C7-C5DA464DAEDE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28" creationId="{5DA96FC2-E645-2545-B0C9-A336D7CE4641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29" creationId="{825990FE-7001-0F40-89E7-DE6A7013F631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30" creationId="{AADA60C8-C45A-9A46-8630-EB7C16056D93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31" creationId="{9CA253F5-45AA-944E-B04F-3307F6DE3C4A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32" creationId="{C6FB596B-45C5-3B4F-B35A-6052634865A4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33" creationId="{BC59795B-7282-4A41-A3DB-98B7698667E8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34" creationId="{8AE22079-B095-7643-B992-932F2DA1EEBA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35" creationId="{A28EA994-3E28-F248-B18F-3CE0EE6207FE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36" creationId="{58559B20-3353-7D4E-94EA-E64CA4697EDB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37" creationId="{91979DF7-E03A-8442-BDEF-E6027CB930FF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38" creationId="{93DC9F37-257B-454A-A294-262382B28419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39" creationId="{1E669B72-0EC9-1840-8ED4-9C4DE1A6249A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40" creationId="{634C6012-38CE-6E4B-B6E5-575BC578A2CD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41" creationId="{65FC9A42-DA80-7E4D-9479-BD4923CA77C4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42" creationId="{82049CEC-0E10-7349-8F82-79972D38EFE8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43" creationId="{6BA7DA6E-B274-A043-9795-449340D7858F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44" creationId="{BC67B48F-5CB9-2745-9AE4-DBC9092FA517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45" creationId="{67D59D8E-C1C5-3344-9781-7BD24CDC1D20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46" creationId="{664641EE-11EB-5948-8615-A96C102184AF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47" creationId="{7C04AF2C-B70A-2C41-9774-8AB02EA55783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48" creationId="{40D9AF7A-969B-BF4F-9E6C-A5E60F8A35BA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49" creationId="{8460BD02-3CC5-3C41-A312-03C298287FF6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50" creationId="{44F32EE6-74D7-7C46-BB4A-B8C8EF787360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51" creationId="{E6F1F36F-1218-3741-86DF-ADEE06323137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52" creationId="{0727629F-8B4D-E649-9254-61A25E4FA3F9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53" creationId="{B004B251-04A2-554D-9DC2-B65B06E8C55B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54" creationId="{FFAEBE33-F874-044B-A07B-A4F066298E74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55" creationId="{B889D027-7D64-114A-A715-D471E2141F85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56" creationId="{5BAA6938-90C4-4543-95A4-FE10B8A1C0DE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57" creationId="{3B7F1BEB-5506-0A42-9ABD-7C1DA9DE6D99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58" creationId="{52CA08E0-B579-EC42-B784-76E9604437BF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59" creationId="{186527F3-EC2E-674B-B340-8D4BBEFEA1D0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60" creationId="{EB575E8A-C85D-6845-8D42-10C1569E8719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61" creationId="{3F07AD80-AAEB-CB49-B39A-602D8E440EDC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62" creationId="{F882964B-48FA-1D4B-9CBA-15EBBF38C247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63" creationId="{460AF847-3D06-DE4F-AA7E-B77B1F8B1978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64" creationId="{9636D2B5-9CA9-8543-A9A3-8CFF7E7B08A1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65" creationId="{FA552041-4CF3-6C43-98BD-AB022AA0B97B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66" creationId="{1F6EEEE0-EF20-B542-AC70-CF799F660C4B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67" creationId="{1B2949D9-8365-344B-BACA-79263EE60369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68" creationId="{00F902C7-1602-C048-AA27-1FFADA90CD4A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69" creationId="{2E446366-AF24-E047-896B-CEF5C5D33960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70" creationId="{E8A0D650-3E90-0B4D-9D69-0C2836354559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71" creationId="{AB4ABE05-18CE-2E45-B946-A4C12CFE6C54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72" creationId="{1458021E-5828-A742-AF14-97307674AF06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73" creationId="{4DB07003-30BC-5B4C-859C-7F0187C08551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74" creationId="{4E98FB0A-8F54-A641-AF49-2EBBB30552C9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75" creationId="{93D20C16-DB50-D242-A1B8-E3B4617F769A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76" creationId="{44AFABDE-F796-B941-9033-B9CE4F726C9E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77" creationId="{54F0FB10-AD47-9F46-A369-620441E6F57F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78" creationId="{57BFE73C-C38C-634C-9FDF-F63850399DEA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79" creationId="{FAC9835B-6E75-2E47-8537-558BAB5CB1A5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80" creationId="{7BE5DC39-966C-9144-98B9-84F2D8FA8908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81" creationId="{221E3B78-1AC4-CC43-886D-7E649CFCCBA3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82" creationId="{AE85FA3B-F0B1-7949-94D1-BFBAC36D8636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83" creationId="{5CC052A8-40AD-6948-A0D0-59FC1BE92526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84" creationId="{0DCC2943-6956-6543-AD5F-0F4F365B3231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85" creationId="{0A5F5AA9-4161-3C4C-84EF-84ECC40404F9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86" creationId="{1161E00D-6BE9-B84A-AEAC-F9C1D85C6F99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87" creationId="{B33F8EA8-0B1B-6548-9237-A7FEEB7083AF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88" creationId="{2D0022BF-5714-3D4E-B76E-D14E0208B075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89" creationId="{4F365476-9BAC-8B40-AD9F-556ADB2BD8C5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90" creationId="{9842F407-14F0-504D-B6C0-5C41303F7E67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91" creationId="{294C34BB-355B-5A4A-938C-B7C9E3258A43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92" creationId="{7659A365-B6D3-8342-BCA4-13EAC4F1B42C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93" creationId="{531338B5-BFDB-9F40-A7B8-2F4474DB664C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94" creationId="{44767D4F-F380-2543-91A9-B9AC72EC8D1C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95" creationId="{0933C448-9995-D648-BDC4-D0D6EB5DD7AE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96" creationId="{49E50E53-4EE4-7441-AE64-DB9E25E52EE9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97" creationId="{5C0EB273-0863-D843-B170-03E3AF8E44A2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98" creationId="{8F8C20A8-5968-174F-BAFA-11719A9E5C9D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99" creationId="{9AE0DAF6-95C1-CF4F-AAC3-E8BD126E9917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00" creationId="{E9519AE3-30D9-B247-A182-C79B8A1E4EF5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01" creationId="{45B88889-EDA9-9A45-B526-905E84774B6C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02" creationId="{282DD887-D65D-844B-A4B6-56F89ADD055C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03" creationId="{CA53B155-B717-B341-9114-8D5CC4644759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04" creationId="{BC3830C0-21DA-194E-9A9F-21C5CDE8C128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05" creationId="{307884E6-52B1-DF4A-85BC-E9B32515222D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06" creationId="{8B15A8E7-829F-E245-B4A3-E1C5769F75BD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07" creationId="{82DECF3A-0C3D-1F4B-8C07-51740EEF3A04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08" creationId="{AF67341F-7422-094A-9180-09C7F1A37758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09" creationId="{3A4542BD-0147-C943-8A98-43E773FA8B31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10" creationId="{A59C40B9-0A6E-A742-BF17-AE974BBA2B91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11" creationId="{7AABC69A-C2F5-D948-81BC-69E11411BCC4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12" creationId="{F783312C-4CA8-D546-A962-83F1DBAFF5D2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13" creationId="{36DC3AE2-3A05-814B-AF1B-3722CBBF901F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14" creationId="{DDC1CAF0-7A68-ED43-9D17-219FBC0F1605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15" creationId="{AF31F4E4-07CB-4F40-B8A7-778760193387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16" creationId="{23BFB2E1-1CE1-224E-94B3-5C96CF48C437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17" creationId="{BE9C5ABB-EEFB-CB45-89D0-7AD0DB4DA131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18" creationId="{F048AABC-86FC-7C4A-A4B1-9C901E1254E7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19" creationId="{91C3C830-A897-6842-863D-A08B19F9732F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20" creationId="{C77E2020-4AE5-4445-861A-7F46FD4799E5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21" creationId="{8AC25637-F0A4-1948-9E6C-9836EBC18B57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22" creationId="{E80B812A-79E2-AB4B-BABF-C7949D656D06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23" creationId="{0AA58E8E-62F9-5245-8AAD-4E6C70056979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24" creationId="{1F4F5A31-8521-0141-8506-5E7707BAF744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25" creationId="{871AC0CE-BC1F-3847-A170-87761DD6B121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26" creationId="{7C7FF516-DAD6-014F-8FCE-0865B623BF50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27" creationId="{D6FE4E54-3060-8342-BDFA-BDBFEBB912D4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28" creationId="{E18FEFF4-70F8-0748-AE7B-1624DDADFCF4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29" creationId="{37D621F0-4CA7-8643-B723-6197A1D65811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30" creationId="{1E1A5BF7-93D4-7841-B84E-33400D8CB601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31" creationId="{39AF764C-A437-084D-B7FF-288FB6830BD5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32" creationId="{9EFE01F4-D6F8-F640-8639-A95051295A82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33" creationId="{41816C8B-C396-064C-A01E-4E68EABF6729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34" creationId="{B6803DE0-C5D9-8A4C-9FDB-96963B886C66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35" creationId="{2A4927E8-ECCA-5544-BD8C-1DACD3D2072F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36" creationId="{3AA87BB3-AE29-ED4B-943D-489FF4D30CFC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37" creationId="{EF226871-0B88-C240-8C91-EA58DEFCD3BB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38" creationId="{2B3DE723-FF23-8743-84DC-ED1FE446955F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39" creationId="{A88DDA6D-A8D1-834E-BF10-5664BD0B01F4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40" creationId="{AC13D91B-3E8A-F348-89C8-90F1D8947E78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41" creationId="{65E42761-EC06-DD40-969C-A8ED3F9D9C8D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42" creationId="{CA9AD679-1A14-E945-B826-DBFD8A2F6DB5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43" creationId="{749DD74A-4900-6D41-A484-FC4FB8C89D44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44" creationId="{6E1F4520-C983-C94D-801E-4B03C0302149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45" creationId="{AA722E58-6B61-904D-9FE1-102F4447F875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46" creationId="{29A839BC-9FF0-1E4F-BF08-D8A2B094D37E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47" creationId="{401E4A65-FC4F-574E-9517-06481D79831C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48" creationId="{BF8074BA-F4A7-6D4F-906C-9C784B4C27CF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49" creationId="{BBA59C3A-E595-D742-B6D9-1EE0BD54D96D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50" creationId="{14DAF422-0047-E940-A760-5FA6B99BB303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51" creationId="{FE895FDA-E2D4-D34C-9CF7-0C0DA6220908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52" creationId="{F0F52E52-F299-514F-8B25-749B5B3EC5B4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53" creationId="{5C493185-B293-DD4F-A502-DA68CD889B4C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54" creationId="{34D31A40-43B8-044B-BFCE-BF78177C6ECD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55" creationId="{2908AFF6-DE5D-F048-8B44-265EF0ACCFE5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56" creationId="{AE5EDA12-4D1E-B046-AB0B-8842BF113183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57" creationId="{A7D0E026-BE64-664E-A978-ED51C76039DE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58" creationId="{303520A5-5F7F-1F42-B1B5-6FB87E8A9ED6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59" creationId="{0B949BFD-6739-9346-B267-5DF4DEBDB809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60" creationId="{15CF9149-971C-4D4C-82AD-C43E0E88239B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61" creationId="{B3B997C9-6BA2-7142-AE7E-BD4735A2D2D0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62" creationId="{46E9E9EB-F8D8-B541-87D3-F9F4EB65B28F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63" creationId="{AB4C4E4B-39F8-E845-B63E-D842B1BE52D1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64" creationId="{57276DFC-DB69-704D-9CBE-9C2D434C669F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65" creationId="{19C5360F-91A5-C34D-89DF-5F016A29578F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66" creationId="{1B79FBD1-6C4F-284D-B95C-E7037C7C9D85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67" creationId="{829A679F-C31C-014E-89E2-1E24A111EA07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68" creationId="{BC239853-AD61-784A-9221-1AD5F5023A58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69" creationId="{B5C12CE2-A0BE-8B49-8B59-091DEA88801F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70" creationId="{3D13EB38-1F18-8C42-9EE2-E2F2B0D64D3D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71" creationId="{13A7EF6D-3D93-9B46-B897-36FD6FA4EB17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72" creationId="{200FDCFD-5328-3841-8B38-13149DDF19D0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73" creationId="{77659EA4-C345-CE46-A2EB-369D55657596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74" creationId="{9A95803C-5C90-6442-93D2-EA7D93A085C8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75" creationId="{24A87BDC-50D3-5844-A2ED-FE447791793A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76" creationId="{16BFBC0C-8FFD-FC40-9C68-97F6F4C7D1E3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77" creationId="{6017BB4F-809F-DC46-BEFD-0F22AEF2C160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78" creationId="{750D6907-5155-5449-876F-559BED606D4D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79" creationId="{C59B0F4E-D129-B044-8F83-0F69EA363545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80" creationId="{1DF071B3-788E-044D-B136-FEC79E3615C1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81" creationId="{C049C451-7D47-D840-9092-4F56BE8B9CB6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82" creationId="{B4791A78-1DFD-3A49-B07C-1A994CDFA0E4}"/>
          </ac:spMkLst>
        </pc:spChg>
        <pc:spChg chg="add">
          <ac:chgData name="Tinyiko Ngobeni" userId="d5e226f243a96cc3" providerId="LiveId" clId="{0D187C94-43C1-884B-9CDC-EA17745C55ED}" dt="2018-10-23T08:27:02.436" v="30"/>
          <ac:spMkLst>
            <pc:docMk/>
            <pc:sldMk cId="1951200495" sldId="322"/>
            <ac:spMk id="183" creationId="{DD013824-4856-9844-BCF5-F47AB137D505}"/>
          </ac:spMkLst>
        </pc:spChg>
        <pc:grpChg chg="del">
          <ac:chgData name="Tinyiko Ngobeni" userId="d5e226f243a96cc3" providerId="LiveId" clId="{0D187C94-43C1-884B-9CDC-EA17745C55ED}" dt="2018-10-23T08:26:49.663" v="27" actId="478"/>
          <ac:grpSpMkLst>
            <pc:docMk/>
            <pc:sldMk cId="1951200495" sldId="322"/>
            <ac:grpSpMk id="14" creationId="{00000000-0000-0000-0000-000000000000}"/>
          </ac:grpSpMkLst>
        </pc:grpChg>
      </pc:sldChg>
      <pc:sldChg chg="add setBg">
        <pc:chgData name="Tinyiko Ngobeni" userId="d5e226f243a96cc3" providerId="LiveId" clId="{0D187C94-43C1-884B-9CDC-EA17745C55ED}" dt="2018-10-23T09:26:39.952" v="172"/>
        <pc:sldMkLst>
          <pc:docMk/>
          <pc:sldMk cId="2773863576" sldId="369"/>
        </pc:sldMkLst>
      </pc:sldChg>
      <pc:sldChg chg="add del setBg">
        <pc:chgData name="Tinyiko Ngobeni" userId="d5e226f243a96cc3" providerId="LiveId" clId="{0D187C94-43C1-884B-9CDC-EA17745C55ED}" dt="2018-10-23T09:26:50.739" v="173" actId="2696"/>
        <pc:sldMkLst>
          <pc:docMk/>
          <pc:sldMk cId="1382767034" sldId="370"/>
        </pc:sldMkLst>
      </pc:sldChg>
      <pc:sldChg chg="addSp delSp modSp add">
        <pc:chgData name="Tinyiko Ngobeni" userId="d5e226f243a96cc3" providerId="LiveId" clId="{0D187C94-43C1-884B-9CDC-EA17745C55ED}" dt="2018-10-24T11:53:27.711" v="4009" actId="113"/>
        <pc:sldMkLst>
          <pc:docMk/>
          <pc:sldMk cId="3124950004" sldId="370"/>
        </pc:sldMkLst>
        <pc:spChg chg="add del mod">
          <ac:chgData name="Tinyiko Ngobeni" userId="d5e226f243a96cc3" providerId="LiveId" clId="{0D187C94-43C1-884B-9CDC-EA17745C55ED}" dt="2018-10-23T12:07:32.389" v="483" actId="478"/>
          <ac:spMkLst>
            <pc:docMk/>
            <pc:sldMk cId="3124950004" sldId="370"/>
            <ac:spMk id="3" creationId="{234DFEA8-E095-0D44-B289-BBE48E0E29DA}"/>
          </ac:spMkLst>
        </pc:spChg>
        <pc:spChg chg="mod">
          <ac:chgData name="Tinyiko Ngobeni" userId="d5e226f243a96cc3" providerId="LiveId" clId="{0D187C94-43C1-884B-9CDC-EA17745C55ED}" dt="2018-10-24T11:53:03.548" v="4008" actId="20577"/>
          <ac:spMkLst>
            <pc:docMk/>
            <pc:sldMk cId="3124950004" sldId="370"/>
            <ac:spMk id="6" creationId="{00000000-0000-0000-0000-000000000000}"/>
          </ac:spMkLst>
        </pc:spChg>
        <pc:spChg chg="del">
          <ac:chgData name="Tinyiko Ngobeni" userId="d5e226f243a96cc3" providerId="LiveId" clId="{0D187C94-43C1-884B-9CDC-EA17745C55ED}" dt="2018-10-23T12:07:35.854" v="484" actId="478"/>
          <ac:spMkLst>
            <pc:docMk/>
            <pc:sldMk cId="3124950004" sldId="370"/>
            <ac:spMk id="10" creationId="{00000000-0000-0000-0000-000000000000}"/>
          </ac:spMkLst>
        </pc:spChg>
        <pc:graphicFrameChg chg="del">
          <ac:chgData name="Tinyiko Ngobeni" userId="d5e226f243a96cc3" providerId="LiveId" clId="{0D187C94-43C1-884B-9CDC-EA17745C55ED}" dt="2018-10-23T12:07:25.588" v="481" actId="478"/>
          <ac:graphicFrameMkLst>
            <pc:docMk/>
            <pc:sldMk cId="3124950004" sldId="370"/>
            <ac:graphicFrameMk id="2" creationId="{00000000-0000-0000-0000-000000000000}"/>
          </ac:graphicFrameMkLst>
        </pc:graphicFrameChg>
        <pc:graphicFrameChg chg="add del mod modGraphic">
          <ac:chgData name="Tinyiko Ngobeni" userId="d5e226f243a96cc3" providerId="LiveId" clId="{0D187C94-43C1-884B-9CDC-EA17745C55ED}" dt="2018-10-23T13:13:11.554" v="857" actId="478"/>
          <ac:graphicFrameMkLst>
            <pc:docMk/>
            <pc:sldMk cId="3124950004" sldId="370"/>
            <ac:graphicFrameMk id="7" creationId="{97A8246E-35B3-424F-9B62-E8CE1A8B8471}"/>
          </ac:graphicFrameMkLst>
        </pc:graphicFrameChg>
        <pc:graphicFrameChg chg="add mod modGraphic">
          <ac:chgData name="Tinyiko Ngobeni" userId="d5e226f243a96cc3" providerId="LiveId" clId="{0D187C94-43C1-884B-9CDC-EA17745C55ED}" dt="2018-10-24T11:53:27.711" v="4009" actId="113"/>
          <ac:graphicFrameMkLst>
            <pc:docMk/>
            <pc:sldMk cId="3124950004" sldId="370"/>
            <ac:graphicFrameMk id="8" creationId="{630CB6C2-CC3A-3E42-B255-DA7311BCB5F6}"/>
          </ac:graphicFrameMkLst>
        </pc:graphicFrameChg>
      </pc:sldChg>
      <pc:sldChg chg="delSp modSp add del">
        <pc:chgData name="Tinyiko Ngobeni" userId="d5e226f243a96cc3" providerId="LiveId" clId="{0D187C94-43C1-884B-9CDC-EA17745C55ED}" dt="2018-10-23T15:13:26.993" v="2270" actId="2696"/>
        <pc:sldMkLst>
          <pc:docMk/>
          <pc:sldMk cId="1608926456" sldId="371"/>
        </pc:sldMkLst>
        <pc:spChg chg="mod">
          <ac:chgData name="Tinyiko Ngobeni" userId="d5e226f243a96cc3" providerId="LiveId" clId="{0D187C94-43C1-884B-9CDC-EA17745C55ED}" dt="2018-10-23T12:22:53.642" v="827" actId="20577"/>
          <ac:spMkLst>
            <pc:docMk/>
            <pc:sldMk cId="1608926456" sldId="371"/>
            <ac:spMk id="3" creationId="{234DFEA8-E095-0D44-B289-BBE48E0E29DA}"/>
          </ac:spMkLst>
        </pc:spChg>
        <pc:spChg chg="mod">
          <ac:chgData name="Tinyiko Ngobeni" userId="d5e226f243a96cc3" providerId="LiveId" clId="{0D187C94-43C1-884B-9CDC-EA17745C55ED}" dt="2018-10-23T12:10:17.176" v="601" actId="20577"/>
          <ac:spMkLst>
            <pc:docMk/>
            <pc:sldMk cId="1608926456" sldId="371"/>
            <ac:spMk id="6" creationId="{00000000-0000-0000-0000-000000000000}"/>
          </ac:spMkLst>
        </pc:spChg>
        <pc:spChg chg="del">
          <ac:chgData name="Tinyiko Ngobeni" userId="d5e226f243a96cc3" providerId="LiveId" clId="{0D187C94-43C1-884B-9CDC-EA17745C55ED}" dt="2018-10-23T12:20:22.589" v="731" actId="478"/>
          <ac:spMkLst>
            <pc:docMk/>
            <pc:sldMk cId="1608926456" sldId="371"/>
            <ac:spMk id="10" creationId="{00000000-0000-0000-0000-000000000000}"/>
          </ac:spMkLst>
        </pc:spChg>
        <pc:graphicFrameChg chg="mod modGraphic">
          <ac:chgData name="Tinyiko Ngobeni" userId="d5e226f243a96cc3" providerId="LiveId" clId="{0D187C94-43C1-884B-9CDC-EA17745C55ED}" dt="2018-10-23T12:20:19.440" v="730" actId="1076"/>
          <ac:graphicFrameMkLst>
            <pc:docMk/>
            <pc:sldMk cId="1608926456" sldId="371"/>
            <ac:graphicFrameMk id="2" creationId="{00000000-0000-0000-0000-000000000000}"/>
          </ac:graphicFrameMkLst>
        </pc:graphicFrameChg>
      </pc:sldChg>
      <pc:sldChg chg="modSp add">
        <pc:chgData name="Tinyiko Ngobeni" userId="d5e226f243a96cc3" providerId="LiveId" clId="{0D187C94-43C1-884B-9CDC-EA17745C55ED}" dt="2018-10-24T11:54:29.367" v="4018" actId="20577"/>
        <pc:sldMkLst>
          <pc:docMk/>
          <pc:sldMk cId="3783494212" sldId="371"/>
        </pc:sldMkLst>
        <pc:spChg chg="mod">
          <ac:chgData name="Tinyiko Ngobeni" userId="d5e226f243a96cc3" providerId="LiveId" clId="{0D187C94-43C1-884B-9CDC-EA17745C55ED}" dt="2018-10-24T11:54:29.367" v="4018" actId="20577"/>
          <ac:spMkLst>
            <pc:docMk/>
            <pc:sldMk cId="3783494212" sldId="371"/>
            <ac:spMk id="3" creationId="{234DFEA8-E095-0D44-B289-BBE48E0E29DA}"/>
          </ac:spMkLst>
        </pc:spChg>
        <pc:graphicFrameChg chg="mod modGraphic">
          <ac:chgData name="Tinyiko Ngobeni" userId="d5e226f243a96cc3" providerId="LiveId" clId="{0D187C94-43C1-884B-9CDC-EA17745C55ED}" dt="2018-10-23T15:27:59.562" v="2548" actId="113"/>
          <ac:graphicFrameMkLst>
            <pc:docMk/>
            <pc:sldMk cId="3783494212" sldId="371"/>
            <ac:graphicFrameMk id="2" creationId="{00000000-0000-0000-0000-000000000000}"/>
          </ac:graphicFrameMkLst>
        </pc:graphicFrameChg>
      </pc:sldChg>
      <pc:sldChg chg="addSp delSp modSp add ord">
        <pc:chgData name="Tinyiko Ngobeni" userId="d5e226f243a96cc3" providerId="LiveId" clId="{0D187C94-43C1-884B-9CDC-EA17745C55ED}" dt="2018-10-23T15:24:46.351" v="2461" actId="12385"/>
        <pc:sldMkLst>
          <pc:docMk/>
          <pc:sldMk cId="3917561975" sldId="372"/>
        </pc:sldMkLst>
        <pc:spChg chg="del">
          <ac:chgData name="Tinyiko Ngobeni" userId="d5e226f243a96cc3" providerId="LiveId" clId="{0D187C94-43C1-884B-9CDC-EA17745C55ED}" dt="2018-10-23T12:24:27.148" v="830" actId="478"/>
          <ac:spMkLst>
            <pc:docMk/>
            <pc:sldMk cId="3917561975" sldId="372"/>
            <ac:spMk id="3" creationId="{234DFEA8-E095-0D44-B289-BBE48E0E29DA}"/>
          </ac:spMkLst>
        </pc:spChg>
        <pc:spChg chg="add del">
          <ac:chgData name="Tinyiko Ngobeni" userId="d5e226f243a96cc3" providerId="LiveId" clId="{0D187C94-43C1-884B-9CDC-EA17745C55ED}" dt="2018-10-23T12:24:34.760" v="832" actId="478"/>
          <ac:spMkLst>
            <pc:docMk/>
            <pc:sldMk cId="3917561975" sldId="372"/>
            <ac:spMk id="5" creationId="{CFA4D7C5-6696-074E-8C55-601400A572D2}"/>
          </ac:spMkLst>
        </pc:spChg>
        <pc:spChg chg="add">
          <ac:chgData name="Tinyiko Ngobeni" userId="d5e226f243a96cc3" providerId="LiveId" clId="{0D187C94-43C1-884B-9CDC-EA17745C55ED}" dt="2018-10-23T12:24:37.961" v="833"/>
          <ac:spMkLst>
            <pc:docMk/>
            <pc:sldMk cId="3917561975" sldId="372"/>
            <ac:spMk id="8" creationId="{F6169738-4A35-E245-833C-C6205A058795}"/>
          </ac:spMkLst>
        </pc:spChg>
        <pc:graphicFrameChg chg="del">
          <ac:chgData name="Tinyiko Ngobeni" userId="d5e226f243a96cc3" providerId="LiveId" clId="{0D187C94-43C1-884B-9CDC-EA17745C55ED}" dt="2018-10-23T12:24:23.926" v="829" actId="478"/>
          <ac:graphicFrameMkLst>
            <pc:docMk/>
            <pc:sldMk cId="3917561975" sldId="372"/>
            <ac:graphicFrameMk id="2" creationId="{00000000-0000-0000-0000-000000000000}"/>
          </ac:graphicFrameMkLst>
        </pc:graphicFrameChg>
        <pc:graphicFrameChg chg="add del">
          <ac:chgData name="Tinyiko Ngobeni" userId="d5e226f243a96cc3" providerId="LiveId" clId="{0D187C94-43C1-884B-9CDC-EA17745C55ED}" dt="2018-10-23T12:24:34.760" v="832" actId="478"/>
          <ac:graphicFrameMkLst>
            <pc:docMk/>
            <pc:sldMk cId="3917561975" sldId="372"/>
            <ac:graphicFrameMk id="4" creationId="{6195CDCD-DF4F-AF4A-9753-5ADF152F269D}"/>
          </ac:graphicFrameMkLst>
        </pc:graphicFrameChg>
        <pc:graphicFrameChg chg="add mod modGraphic">
          <ac:chgData name="Tinyiko Ngobeni" userId="d5e226f243a96cc3" providerId="LiveId" clId="{0D187C94-43C1-884B-9CDC-EA17745C55ED}" dt="2018-10-23T15:24:46.351" v="2461" actId="12385"/>
          <ac:graphicFrameMkLst>
            <pc:docMk/>
            <pc:sldMk cId="3917561975" sldId="372"/>
            <ac:graphicFrameMk id="7" creationId="{13B96099-30FC-BC48-A408-8E6BBC98C9FC}"/>
          </ac:graphicFrameMkLst>
        </pc:graphicFrameChg>
      </pc:sldChg>
      <pc:sldChg chg="addSp delSp modSp add del">
        <pc:chgData name="Tinyiko Ngobeni" userId="d5e226f243a96cc3" providerId="LiveId" clId="{0D187C94-43C1-884B-9CDC-EA17745C55ED}" dt="2018-10-24T11:21:03.813" v="3503" actId="2696"/>
        <pc:sldMkLst>
          <pc:docMk/>
          <pc:sldMk cId="1736137754" sldId="373"/>
        </pc:sldMkLst>
        <pc:graphicFrameChg chg="add del">
          <ac:chgData name="Tinyiko Ngobeni" userId="d5e226f243a96cc3" providerId="LiveId" clId="{0D187C94-43C1-884B-9CDC-EA17745C55ED}" dt="2018-10-23T12:27:17.404" v="848"/>
          <ac:graphicFrameMkLst>
            <pc:docMk/>
            <pc:sldMk cId="1736137754" sldId="373"/>
            <ac:graphicFrameMk id="5" creationId="{C5B77EB4-5842-1C40-8C96-5032B8F6080E}"/>
          </ac:graphicFrameMkLst>
        </pc:graphicFrameChg>
        <pc:graphicFrameChg chg="del">
          <ac:chgData name="Tinyiko Ngobeni" userId="d5e226f243a96cc3" providerId="LiveId" clId="{0D187C94-43C1-884B-9CDC-EA17745C55ED}" dt="2018-10-23T12:27:06.856" v="846" actId="478"/>
          <ac:graphicFrameMkLst>
            <pc:docMk/>
            <pc:sldMk cId="1736137754" sldId="373"/>
            <ac:graphicFrameMk id="7" creationId="{13B96099-30FC-BC48-A408-8E6BBC98C9FC}"/>
          </ac:graphicFrameMkLst>
        </pc:graphicFrameChg>
        <pc:graphicFrameChg chg="add del">
          <ac:chgData name="Tinyiko Ngobeni" userId="d5e226f243a96cc3" providerId="LiveId" clId="{0D187C94-43C1-884B-9CDC-EA17745C55ED}" dt="2018-10-23T12:27:40.089" v="852"/>
          <ac:graphicFrameMkLst>
            <pc:docMk/>
            <pc:sldMk cId="1736137754" sldId="373"/>
            <ac:graphicFrameMk id="9" creationId="{62BCD490-BEC3-394D-A9EF-976236649BC9}"/>
          </ac:graphicFrameMkLst>
        </pc:graphicFrameChg>
        <pc:graphicFrameChg chg="add del">
          <ac:chgData name="Tinyiko Ngobeni" userId="d5e226f243a96cc3" providerId="LiveId" clId="{0D187C94-43C1-884B-9CDC-EA17745C55ED}" dt="2018-10-23T12:27:39.094" v="851"/>
          <ac:graphicFrameMkLst>
            <pc:docMk/>
            <pc:sldMk cId="1736137754" sldId="373"/>
            <ac:graphicFrameMk id="10" creationId="{9D8F5A22-B15C-A647-A7F6-9AED4616A2B0}"/>
          </ac:graphicFrameMkLst>
        </pc:graphicFrameChg>
        <pc:graphicFrameChg chg="add mod modGraphic">
          <ac:chgData name="Tinyiko Ngobeni" userId="d5e226f243a96cc3" providerId="LiveId" clId="{0D187C94-43C1-884B-9CDC-EA17745C55ED}" dt="2018-10-23T15:26:04.575" v="2470" actId="14100"/>
          <ac:graphicFrameMkLst>
            <pc:docMk/>
            <pc:sldMk cId="1736137754" sldId="373"/>
            <ac:graphicFrameMk id="11" creationId="{F085AB9B-7EB3-4E4D-A6DF-A6F95C8B970A}"/>
          </ac:graphicFrameMkLst>
        </pc:graphicFrameChg>
      </pc:sldChg>
      <pc:sldChg chg="addSp delSp modSp add del">
        <pc:chgData name="Tinyiko Ngobeni" userId="d5e226f243a96cc3" providerId="LiveId" clId="{0D187C94-43C1-884B-9CDC-EA17745C55ED}" dt="2018-10-24T11:51:24.775" v="3987" actId="2696"/>
        <pc:sldMkLst>
          <pc:docMk/>
          <pc:sldMk cId="887750501" sldId="374"/>
        </pc:sldMkLst>
        <pc:spChg chg="add mod">
          <ac:chgData name="Tinyiko Ngobeni" userId="d5e226f243a96cc3" providerId="LiveId" clId="{0D187C94-43C1-884B-9CDC-EA17745C55ED}" dt="2018-10-23T13:16:48.999" v="902" actId="1076"/>
          <ac:spMkLst>
            <pc:docMk/>
            <pc:sldMk cId="887750501" sldId="374"/>
            <ac:spMk id="8" creationId="{27FBE7DB-E436-A849-B662-921C0CEADEF4}"/>
          </ac:spMkLst>
        </pc:spChg>
        <pc:spChg chg="add mod">
          <ac:chgData name="Tinyiko Ngobeni" userId="d5e226f243a96cc3" providerId="LiveId" clId="{0D187C94-43C1-884B-9CDC-EA17745C55ED}" dt="2018-10-23T13:15:52.674" v="900" actId="1076"/>
          <ac:spMkLst>
            <pc:docMk/>
            <pc:sldMk cId="887750501" sldId="374"/>
            <ac:spMk id="10" creationId="{19C30C6F-4966-0848-83AA-C48F0C7C78F5}"/>
          </ac:spMkLst>
        </pc:spChg>
        <pc:spChg chg="del">
          <ac:chgData name="Tinyiko Ngobeni" userId="d5e226f243a96cc3" providerId="LiveId" clId="{0D187C94-43C1-884B-9CDC-EA17745C55ED}" dt="2018-10-23T13:15:46.764" v="898" actId="478"/>
          <ac:spMkLst>
            <pc:docMk/>
            <pc:sldMk cId="887750501" sldId="374"/>
            <ac:spMk id="15" creationId="{00000000-0000-0000-0000-000000000000}"/>
          </ac:spMkLst>
        </pc:spChg>
        <pc:graphicFrameChg chg="del">
          <ac:chgData name="Tinyiko Ngobeni" userId="d5e226f243a96cc3" providerId="LiveId" clId="{0D187C94-43C1-884B-9CDC-EA17745C55ED}" dt="2018-10-23T13:15:43.871" v="897" actId="478"/>
          <ac:graphicFrameMkLst>
            <pc:docMk/>
            <pc:sldMk cId="887750501" sldId="374"/>
            <ac:graphicFrameMk id="5" creationId="{00000000-0000-0000-0000-000000000000}"/>
          </ac:graphicFrameMkLst>
        </pc:graphicFrameChg>
        <pc:graphicFrameChg chg="add mod">
          <ac:chgData name="Tinyiko Ngobeni" userId="d5e226f243a96cc3" providerId="LiveId" clId="{0D187C94-43C1-884B-9CDC-EA17745C55ED}" dt="2018-10-23T13:15:52.674" v="900" actId="1076"/>
          <ac:graphicFrameMkLst>
            <pc:docMk/>
            <pc:sldMk cId="887750501" sldId="374"/>
            <ac:graphicFrameMk id="9" creationId="{B076A9A8-2337-B140-8275-8C3D9AB87EDE}"/>
          </ac:graphicFrameMkLst>
        </pc:graphicFrameChg>
      </pc:sldChg>
      <pc:sldChg chg="addSp delSp modSp add">
        <pc:chgData name="Tinyiko Ngobeni" userId="d5e226f243a96cc3" providerId="LiveId" clId="{0D187C94-43C1-884B-9CDC-EA17745C55ED}" dt="2018-10-24T11:49:52.102" v="3986" actId="15"/>
        <pc:sldMkLst>
          <pc:docMk/>
          <pc:sldMk cId="1723991105" sldId="375"/>
        </pc:sldMkLst>
        <pc:spChg chg="add mod">
          <ac:chgData name="Tinyiko Ngobeni" userId="d5e226f243a96cc3" providerId="LiveId" clId="{0D187C94-43C1-884B-9CDC-EA17745C55ED}" dt="2018-10-24T11:49:52.102" v="3986" actId="15"/>
          <ac:spMkLst>
            <pc:docMk/>
            <pc:sldMk cId="1723991105" sldId="375"/>
            <ac:spMk id="9" creationId="{CD621955-A76F-184A-9A4F-85AC258B186B}"/>
          </ac:spMkLst>
        </pc:spChg>
        <pc:spChg chg="del">
          <ac:chgData name="Tinyiko Ngobeni" userId="d5e226f243a96cc3" providerId="LiveId" clId="{0D187C94-43C1-884B-9CDC-EA17745C55ED}" dt="2018-10-23T13:17:33.147" v="905" actId="478"/>
          <ac:spMkLst>
            <pc:docMk/>
            <pc:sldMk cId="1723991105" sldId="375"/>
            <ac:spMk id="15" creationId="{00000000-0000-0000-0000-000000000000}"/>
          </ac:spMkLst>
        </pc:spChg>
        <pc:graphicFrameChg chg="del">
          <ac:chgData name="Tinyiko Ngobeni" userId="d5e226f243a96cc3" providerId="LiveId" clId="{0D187C94-43C1-884B-9CDC-EA17745C55ED}" dt="2018-10-23T13:17:30.024" v="904" actId="478"/>
          <ac:graphicFrameMkLst>
            <pc:docMk/>
            <pc:sldMk cId="1723991105" sldId="375"/>
            <ac:graphicFrameMk id="5" creationId="{00000000-0000-0000-0000-000000000000}"/>
          </ac:graphicFrameMkLst>
        </pc:graphicFrameChg>
      </pc:sldChg>
      <pc:sldChg chg="addSp delSp modSp add">
        <pc:chgData name="Tinyiko Ngobeni" userId="d5e226f243a96cc3" providerId="LiveId" clId="{0D187C94-43C1-884B-9CDC-EA17745C55ED}" dt="2018-10-23T13:58:27.607" v="1164" actId="20577"/>
        <pc:sldMkLst>
          <pc:docMk/>
          <pc:sldMk cId="2218092732" sldId="376"/>
        </pc:sldMkLst>
        <pc:spChg chg="del">
          <ac:chgData name="Tinyiko Ngobeni" userId="d5e226f243a96cc3" providerId="LiveId" clId="{0D187C94-43C1-884B-9CDC-EA17745C55ED}" dt="2018-10-23T13:58:06.359" v="1144" actId="478"/>
          <ac:spMkLst>
            <pc:docMk/>
            <pc:sldMk cId="2218092732" sldId="376"/>
            <ac:spMk id="3" creationId="{00000000-0000-0000-0000-000000000000}"/>
          </ac:spMkLst>
        </pc:spChg>
        <pc:spChg chg="mod">
          <ac:chgData name="Tinyiko Ngobeni" userId="d5e226f243a96cc3" providerId="LiveId" clId="{0D187C94-43C1-884B-9CDC-EA17745C55ED}" dt="2018-10-23T13:58:27.607" v="1164" actId="20577"/>
          <ac:spMkLst>
            <pc:docMk/>
            <pc:sldMk cId="2218092732" sldId="376"/>
            <ac:spMk id="4" creationId="{00000000-0000-0000-0000-000000000000}"/>
          </ac:spMkLst>
        </pc:spChg>
        <pc:graphicFrameChg chg="del">
          <ac:chgData name="Tinyiko Ngobeni" userId="d5e226f243a96cc3" providerId="LiveId" clId="{0D187C94-43C1-884B-9CDC-EA17745C55ED}" dt="2018-10-23T13:58:09.334" v="1145" actId="478"/>
          <ac:graphicFrameMkLst>
            <pc:docMk/>
            <pc:sldMk cId="2218092732" sldId="376"/>
            <ac:graphicFrameMk id="2" creationId="{00000000-0000-0000-0000-000000000000}"/>
          </ac:graphicFrameMkLst>
        </pc:graphicFrameChg>
        <pc:graphicFrameChg chg="add">
          <ac:chgData name="Tinyiko Ngobeni" userId="d5e226f243a96cc3" providerId="LiveId" clId="{0D187C94-43C1-884B-9CDC-EA17745C55ED}" dt="2018-10-23T13:58:12.086" v="1146"/>
          <ac:graphicFrameMkLst>
            <pc:docMk/>
            <pc:sldMk cId="2218092732" sldId="376"/>
            <ac:graphicFrameMk id="5" creationId="{DF580A24-3F60-B14D-AB2D-36CB0966475A}"/>
          </ac:graphicFrameMkLst>
        </pc:graphicFrameChg>
      </pc:sldChg>
      <pc:sldChg chg="modSp add">
        <pc:chgData name="Tinyiko Ngobeni" userId="d5e226f243a96cc3" providerId="LiveId" clId="{0D187C94-43C1-884B-9CDC-EA17745C55ED}" dt="2018-10-24T10:36:03.733" v="3263" actId="20577"/>
        <pc:sldMkLst>
          <pc:docMk/>
          <pc:sldMk cId="99602512" sldId="377"/>
        </pc:sldMkLst>
        <pc:spChg chg="mod">
          <ac:chgData name="Tinyiko Ngobeni" userId="d5e226f243a96cc3" providerId="LiveId" clId="{0D187C94-43C1-884B-9CDC-EA17745C55ED}" dt="2018-10-24T10:34:53.140" v="3255" actId="20577"/>
          <ac:spMkLst>
            <pc:docMk/>
            <pc:sldMk cId="99602512" sldId="377"/>
            <ac:spMk id="15" creationId="{00000000-0000-0000-0000-000000000000}"/>
          </ac:spMkLst>
        </pc:spChg>
        <pc:graphicFrameChg chg="modGraphic">
          <ac:chgData name="Tinyiko Ngobeni" userId="d5e226f243a96cc3" providerId="LiveId" clId="{0D187C94-43C1-884B-9CDC-EA17745C55ED}" dt="2018-10-24T10:36:03.733" v="3263" actId="20577"/>
          <ac:graphicFrameMkLst>
            <pc:docMk/>
            <pc:sldMk cId="99602512" sldId="377"/>
            <ac:graphicFrameMk id="8" creationId="{00000000-0000-0000-0000-000000000000}"/>
          </ac:graphicFrameMkLst>
        </pc:graphicFrameChg>
      </pc:sldChg>
      <pc:sldChg chg="addSp delSp modSp add del">
        <pc:chgData name="Tinyiko Ngobeni" userId="d5e226f243a96cc3" providerId="LiveId" clId="{0D187C94-43C1-884B-9CDC-EA17745C55ED}" dt="2018-10-24T11:52:10.493" v="3989" actId="2696"/>
        <pc:sldMkLst>
          <pc:docMk/>
          <pc:sldMk cId="1881521601" sldId="378"/>
        </pc:sldMkLst>
        <pc:spChg chg="add del mod">
          <ac:chgData name="Tinyiko Ngobeni" userId="d5e226f243a96cc3" providerId="LiveId" clId="{0D187C94-43C1-884B-9CDC-EA17745C55ED}" dt="2018-10-23T13:30:42.869" v="944" actId="478"/>
          <ac:spMkLst>
            <pc:docMk/>
            <pc:sldMk cId="1881521601" sldId="378"/>
            <ac:spMk id="5" creationId="{E1C1A4A2-65AF-0241-80CE-5E7FCF04BF94}"/>
          </ac:spMkLst>
        </pc:spChg>
        <pc:spChg chg="del">
          <ac:chgData name="Tinyiko Ngobeni" userId="d5e226f243a96cc3" providerId="LiveId" clId="{0D187C94-43C1-884B-9CDC-EA17745C55ED}" dt="2018-10-23T13:30:48.715" v="947" actId="478"/>
          <ac:spMkLst>
            <pc:docMk/>
            <pc:sldMk cId="1881521601" sldId="378"/>
            <ac:spMk id="8" creationId="{27FBE7DB-E436-A849-B662-921C0CEADEF4}"/>
          </ac:spMkLst>
        </pc:spChg>
        <pc:spChg chg="del mod">
          <ac:chgData name="Tinyiko Ngobeni" userId="d5e226f243a96cc3" providerId="LiveId" clId="{0D187C94-43C1-884B-9CDC-EA17745C55ED}" dt="2018-10-23T13:30:46.179" v="946" actId="478"/>
          <ac:spMkLst>
            <pc:docMk/>
            <pc:sldMk cId="1881521601" sldId="378"/>
            <ac:spMk id="10" creationId="{19C30C6F-4966-0848-83AA-C48F0C7C78F5}"/>
          </ac:spMkLst>
        </pc:spChg>
        <pc:spChg chg="add del">
          <ac:chgData name="Tinyiko Ngobeni" userId="d5e226f243a96cc3" providerId="LiveId" clId="{0D187C94-43C1-884B-9CDC-EA17745C55ED}" dt="2018-10-23T13:31:10.136" v="951"/>
          <ac:spMkLst>
            <pc:docMk/>
            <pc:sldMk cId="1881521601" sldId="378"/>
            <ac:spMk id="12" creationId="{A5F87F4F-816F-F34B-B50C-07824846B03C}"/>
          </ac:spMkLst>
        </pc:spChg>
        <pc:graphicFrameChg chg="del">
          <ac:chgData name="Tinyiko Ngobeni" userId="d5e226f243a96cc3" providerId="LiveId" clId="{0D187C94-43C1-884B-9CDC-EA17745C55ED}" dt="2018-10-23T13:30:40.970" v="943" actId="478"/>
          <ac:graphicFrameMkLst>
            <pc:docMk/>
            <pc:sldMk cId="1881521601" sldId="378"/>
            <ac:graphicFrameMk id="9" creationId="{B076A9A8-2337-B140-8275-8C3D9AB87EDE}"/>
          </ac:graphicFrameMkLst>
        </pc:graphicFrameChg>
        <pc:graphicFrameChg chg="add del">
          <ac:chgData name="Tinyiko Ngobeni" userId="d5e226f243a96cc3" providerId="LiveId" clId="{0D187C94-43C1-884B-9CDC-EA17745C55ED}" dt="2018-10-23T13:30:56.292" v="949"/>
          <ac:graphicFrameMkLst>
            <pc:docMk/>
            <pc:sldMk cId="1881521601" sldId="378"/>
            <ac:graphicFrameMk id="11" creationId="{8AE0AE96-DF25-7F4B-ABCA-7221B8969475}"/>
          </ac:graphicFrameMkLst>
        </pc:graphicFrameChg>
        <pc:graphicFrameChg chg="add mod">
          <ac:chgData name="Tinyiko Ngobeni" userId="d5e226f243a96cc3" providerId="LiveId" clId="{0D187C94-43C1-884B-9CDC-EA17745C55ED}" dt="2018-10-24T11:51:59.931" v="3988" actId="1076"/>
          <ac:graphicFrameMkLst>
            <pc:docMk/>
            <pc:sldMk cId="1881521601" sldId="378"/>
            <ac:graphicFrameMk id="13" creationId="{C3F20A05-2B8F-EB40-8754-91C0069913C2}"/>
          </ac:graphicFrameMkLst>
        </pc:graphicFrameChg>
      </pc:sldChg>
      <pc:sldChg chg="add del">
        <pc:chgData name="Tinyiko Ngobeni" userId="d5e226f243a96cc3" providerId="LiveId" clId="{0D187C94-43C1-884B-9CDC-EA17745C55ED}" dt="2018-10-23T13:39:44.816" v="983"/>
        <pc:sldMkLst>
          <pc:docMk/>
          <pc:sldMk cId="1722754966" sldId="379"/>
        </pc:sldMkLst>
      </pc:sldChg>
      <pc:sldChg chg="addSp delSp modSp add del">
        <pc:chgData name="Tinyiko Ngobeni" userId="d5e226f243a96cc3" providerId="LiveId" clId="{0D187C94-43C1-884B-9CDC-EA17745C55ED}" dt="2018-10-24T10:28:23.805" v="3222" actId="2696"/>
        <pc:sldMkLst>
          <pc:docMk/>
          <pc:sldMk cId="2532390896" sldId="379"/>
        </pc:sldMkLst>
        <pc:spChg chg="mod">
          <ac:chgData name="Tinyiko Ngobeni" userId="d5e226f243a96cc3" providerId="LiveId" clId="{0D187C94-43C1-884B-9CDC-EA17745C55ED}" dt="2018-10-24T07:44:54.606" v="2861" actId="20577"/>
          <ac:spMkLst>
            <pc:docMk/>
            <pc:sldMk cId="2532390896" sldId="379"/>
            <ac:spMk id="2" creationId="{00000000-0000-0000-0000-000000000000}"/>
          </ac:spMkLst>
        </pc:spChg>
        <pc:spChg chg="del">
          <ac:chgData name="Tinyiko Ngobeni" userId="d5e226f243a96cc3" providerId="LiveId" clId="{0D187C94-43C1-884B-9CDC-EA17745C55ED}" dt="2018-10-23T13:43:03.201" v="1017" actId="478"/>
          <ac:spMkLst>
            <pc:docMk/>
            <pc:sldMk cId="2532390896" sldId="379"/>
            <ac:spMk id="5" creationId="{00000000-0000-0000-0000-000000000000}"/>
          </ac:spMkLst>
        </pc:spChg>
        <pc:spChg chg="add mod">
          <ac:chgData name="Tinyiko Ngobeni" userId="d5e226f243a96cc3" providerId="LiveId" clId="{0D187C94-43C1-884B-9CDC-EA17745C55ED}" dt="2018-10-24T08:04:09.334" v="2969"/>
          <ac:spMkLst>
            <pc:docMk/>
            <pc:sldMk cId="2532390896" sldId="379"/>
            <ac:spMk id="8" creationId="{9E6E61CE-A7AB-6A43-9C09-F19C7FBEE218}"/>
          </ac:spMkLst>
        </pc:spChg>
        <pc:spChg chg="del">
          <ac:chgData name="Tinyiko Ngobeni" userId="d5e226f243a96cc3" providerId="LiveId" clId="{0D187C94-43C1-884B-9CDC-EA17745C55ED}" dt="2018-10-23T13:39:56.922" v="986" actId="478"/>
          <ac:spMkLst>
            <pc:docMk/>
            <pc:sldMk cId="2532390896" sldId="379"/>
            <ac:spMk id="10" creationId="{CA6E9FA5-248B-9E45-BAAA-FFC9758E09D6}"/>
          </ac:spMkLst>
        </pc:spChg>
        <pc:graphicFrameChg chg="del">
          <ac:chgData name="Tinyiko Ngobeni" userId="d5e226f243a96cc3" providerId="LiveId" clId="{0D187C94-43C1-884B-9CDC-EA17745C55ED}" dt="2018-10-23T13:39:53.857" v="985" actId="478"/>
          <ac:graphicFrameMkLst>
            <pc:docMk/>
            <pc:sldMk cId="2532390896" sldId="379"/>
            <ac:graphicFrameMk id="12" creationId="{B34F2704-0348-7E4C-ABC0-1AF39C9A8158}"/>
          </ac:graphicFrameMkLst>
        </pc:graphicFrameChg>
      </pc:sldChg>
      <pc:sldChg chg="modSp add del">
        <pc:chgData name="Tinyiko Ngobeni" userId="d5e226f243a96cc3" providerId="LiveId" clId="{0D187C94-43C1-884B-9CDC-EA17745C55ED}" dt="2018-10-24T10:28:23.800" v="3221" actId="2696"/>
        <pc:sldMkLst>
          <pc:docMk/>
          <pc:sldMk cId="3943732549" sldId="380"/>
        </pc:sldMkLst>
        <pc:spChg chg="mod">
          <ac:chgData name="Tinyiko Ngobeni" userId="d5e226f243a96cc3" providerId="LiveId" clId="{0D187C94-43C1-884B-9CDC-EA17745C55ED}" dt="2018-10-23T13:44:36.698" v="1030" actId="20577"/>
          <ac:spMkLst>
            <pc:docMk/>
            <pc:sldMk cId="3943732549" sldId="380"/>
            <ac:spMk id="2" creationId="{00000000-0000-0000-0000-000000000000}"/>
          </ac:spMkLst>
        </pc:spChg>
        <pc:spChg chg="mod">
          <ac:chgData name="Tinyiko Ngobeni" userId="d5e226f243a96cc3" providerId="LiveId" clId="{0D187C94-43C1-884B-9CDC-EA17745C55ED}" dt="2018-10-23T13:44:31.877" v="1023" actId="12"/>
          <ac:spMkLst>
            <pc:docMk/>
            <pc:sldMk cId="3943732549" sldId="380"/>
            <ac:spMk id="8" creationId="{9E6E61CE-A7AB-6A43-9C09-F19C7FBEE218}"/>
          </ac:spMkLst>
        </pc:spChg>
      </pc:sldChg>
      <pc:sldChg chg="addSp delSp modSp add">
        <pc:chgData name="Tinyiko Ngobeni" userId="d5e226f243a96cc3" providerId="LiveId" clId="{0D187C94-43C1-884B-9CDC-EA17745C55ED}" dt="2018-10-24T10:30:14.909" v="3228" actId="20577"/>
        <pc:sldMkLst>
          <pc:docMk/>
          <pc:sldMk cId="766854772" sldId="381"/>
        </pc:sldMkLst>
        <pc:spChg chg="mod">
          <ac:chgData name="Tinyiko Ngobeni" userId="d5e226f243a96cc3" providerId="LiveId" clId="{0D187C94-43C1-884B-9CDC-EA17745C55ED}" dt="2018-10-23T13:51:24.962" v="1109" actId="20577"/>
          <ac:spMkLst>
            <pc:docMk/>
            <pc:sldMk cId="766854772" sldId="381"/>
            <ac:spMk id="2" creationId="{00000000-0000-0000-0000-000000000000}"/>
          </ac:spMkLst>
        </pc:spChg>
        <pc:spChg chg="del">
          <ac:chgData name="Tinyiko Ngobeni" userId="d5e226f243a96cc3" providerId="LiveId" clId="{0D187C94-43C1-884B-9CDC-EA17745C55ED}" dt="2018-10-23T13:46:11.584" v="1032" actId="478"/>
          <ac:spMkLst>
            <pc:docMk/>
            <pc:sldMk cId="766854772" sldId="381"/>
            <ac:spMk id="8" creationId="{9E6E61CE-A7AB-6A43-9C09-F19C7FBEE218}"/>
          </ac:spMkLst>
        </pc:spChg>
        <pc:spChg chg="add mod">
          <ac:chgData name="Tinyiko Ngobeni" userId="d5e226f243a96cc3" providerId="LiveId" clId="{0D187C94-43C1-884B-9CDC-EA17745C55ED}" dt="2018-10-23T14:48:26.689" v="1795" actId="20577"/>
          <ac:spMkLst>
            <pc:docMk/>
            <pc:sldMk cId="766854772" sldId="381"/>
            <ac:spMk id="9" creationId="{97C16FF9-EF72-0048-A422-7611E0A2167D}"/>
          </ac:spMkLst>
        </pc:spChg>
        <pc:spChg chg="add">
          <ac:chgData name="Tinyiko Ngobeni" userId="d5e226f243a96cc3" providerId="LiveId" clId="{0D187C94-43C1-884B-9CDC-EA17745C55ED}" dt="2018-10-23T13:47:09.611" v="1034"/>
          <ac:spMkLst>
            <pc:docMk/>
            <pc:sldMk cId="766854772" sldId="381"/>
            <ac:spMk id="10" creationId="{67C526CB-DF35-9942-8421-719CBFAE012C}"/>
          </ac:spMkLst>
        </pc:spChg>
        <pc:spChg chg="add mod">
          <ac:chgData name="Tinyiko Ngobeni" userId="d5e226f243a96cc3" providerId="LiveId" clId="{0D187C94-43C1-884B-9CDC-EA17745C55ED}" dt="2018-10-24T10:29:49.774" v="3227" actId="207"/>
          <ac:spMkLst>
            <pc:docMk/>
            <pc:sldMk cId="766854772" sldId="381"/>
            <ac:spMk id="11" creationId="{A481F983-C881-D148-898C-599A80B031D1}"/>
          </ac:spMkLst>
        </pc:spChg>
        <pc:spChg chg="add mod">
          <ac:chgData name="Tinyiko Ngobeni" userId="d5e226f243a96cc3" providerId="LiveId" clId="{0D187C94-43C1-884B-9CDC-EA17745C55ED}" dt="2018-10-24T10:29:33.962" v="3226" actId="207"/>
          <ac:spMkLst>
            <pc:docMk/>
            <pc:sldMk cId="766854772" sldId="381"/>
            <ac:spMk id="12" creationId="{7A91FAF4-1660-BA4C-8BC2-E3D1E39C7C91}"/>
          </ac:spMkLst>
        </pc:spChg>
        <pc:spChg chg="add mod">
          <ac:chgData name="Tinyiko Ngobeni" userId="d5e226f243a96cc3" providerId="LiveId" clId="{0D187C94-43C1-884B-9CDC-EA17745C55ED}" dt="2018-10-24T10:28:58.730" v="3224" actId="207"/>
          <ac:spMkLst>
            <pc:docMk/>
            <pc:sldMk cId="766854772" sldId="381"/>
            <ac:spMk id="13" creationId="{4FA535D9-80F3-7242-BB7D-BE84D91D95F3}"/>
          </ac:spMkLst>
        </pc:spChg>
        <pc:spChg chg="add mod">
          <ac:chgData name="Tinyiko Ngobeni" userId="d5e226f243a96cc3" providerId="LiveId" clId="{0D187C94-43C1-884B-9CDC-EA17745C55ED}" dt="2018-10-23T14:49:59.439" v="1801" actId="207"/>
          <ac:spMkLst>
            <pc:docMk/>
            <pc:sldMk cId="766854772" sldId="381"/>
            <ac:spMk id="14" creationId="{6CC3531B-0230-1C46-83D2-11395A1203B2}"/>
          </ac:spMkLst>
        </pc:spChg>
        <pc:spChg chg="add">
          <ac:chgData name="Tinyiko Ngobeni" userId="d5e226f243a96cc3" providerId="LiveId" clId="{0D187C94-43C1-884B-9CDC-EA17745C55ED}" dt="2018-10-23T13:47:09.611" v="1034"/>
          <ac:spMkLst>
            <pc:docMk/>
            <pc:sldMk cId="766854772" sldId="381"/>
            <ac:spMk id="15" creationId="{6C8B1AB3-3C4B-C54F-ACAA-3C62F3003A56}"/>
          </ac:spMkLst>
        </pc:spChg>
        <pc:spChg chg="add mod">
          <ac:chgData name="Tinyiko Ngobeni" userId="d5e226f243a96cc3" providerId="LiveId" clId="{0D187C94-43C1-884B-9CDC-EA17745C55ED}" dt="2018-10-24T10:29:49.774" v="3227" actId="207"/>
          <ac:spMkLst>
            <pc:docMk/>
            <pc:sldMk cId="766854772" sldId="381"/>
            <ac:spMk id="16" creationId="{096711E6-E967-B342-855D-DAE3260AA81E}"/>
          </ac:spMkLst>
        </pc:spChg>
        <pc:spChg chg="add mod">
          <ac:chgData name="Tinyiko Ngobeni" userId="d5e226f243a96cc3" providerId="LiveId" clId="{0D187C94-43C1-884B-9CDC-EA17745C55ED}" dt="2018-10-24T10:29:33.962" v="3226" actId="207"/>
          <ac:spMkLst>
            <pc:docMk/>
            <pc:sldMk cId="766854772" sldId="381"/>
            <ac:spMk id="17" creationId="{7B069CA9-88A3-AB45-973E-562E636454C9}"/>
          </ac:spMkLst>
        </pc:spChg>
        <pc:spChg chg="add mod">
          <ac:chgData name="Tinyiko Ngobeni" userId="d5e226f243a96cc3" providerId="LiveId" clId="{0D187C94-43C1-884B-9CDC-EA17745C55ED}" dt="2018-10-23T14:50:06.662" v="1802" actId="207"/>
          <ac:spMkLst>
            <pc:docMk/>
            <pc:sldMk cId="766854772" sldId="381"/>
            <ac:spMk id="18" creationId="{61EC5689-B2F3-2349-92DA-97796F6D90CB}"/>
          </ac:spMkLst>
        </pc:spChg>
        <pc:spChg chg="add mod">
          <ac:chgData name="Tinyiko Ngobeni" userId="d5e226f243a96cc3" providerId="LiveId" clId="{0D187C94-43C1-884B-9CDC-EA17745C55ED}" dt="2018-10-24T10:28:58.730" v="3224" actId="207"/>
          <ac:spMkLst>
            <pc:docMk/>
            <pc:sldMk cId="766854772" sldId="381"/>
            <ac:spMk id="19" creationId="{D978473B-F965-DA48-9844-ADADCC4C90B0}"/>
          </ac:spMkLst>
        </pc:spChg>
        <pc:spChg chg="add">
          <ac:chgData name="Tinyiko Ngobeni" userId="d5e226f243a96cc3" providerId="LiveId" clId="{0D187C94-43C1-884B-9CDC-EA17745C55ED}" dt="2018-10-23T13:47:09.611" v="1034"/>
          <ac:spMkLst>
            <pc:docMk/>
            <pc:sldMk cId="766854772" sldId="381"/>
            <ac:spMk id="20" creationId="{DFE5336B-2F30-1646-B2A4-71C7F6F44573}"/>
          </ac:spMkLst>
        </pc:spChg>
        <pc:spChg chg="add mod">
          <ac:chgData name="Tinyiko Ngobeni" userId="d5e226f243a96cc3" providerId="LiveId" clId="{0D187C94-43C1-884B-9CDC-EA17745C55ED}" dt="2018-10-24T10:30:14.909" v="3228" actId="20577"/>
          <ac:spMkLst>
            <pc:docMk/>
            <pc:sldMk cId="766854772" sldId="381"/>
            <ac:spMk id="21" creationId="{3E87E241-D5FC-A04C-A73C-79DA3DF8968E}"/>
          </ac:spMkLst>
        </pc:spChg>
      </pc:sldChg>
      <pc:sldChg chg="addSp delSp modSp add ord">
        <pc:chgData name="Tinyiko Ngobeni" userId="d5e226f243a96cc3" providerId="LiveId" clId="{0D187C94-43C1-884B-9CDC-EA17745C55ED}" dt="2018-10-23T14:49:16.274" v="1798" actId="12100"/>
        <pc:sldMkLst>
          <pc:docMk/>
          <pc:sldMk cId="464628612" sldId="382"/>
        </pc:sldMkLst>
        <pc:spChg chg="mod">
          <ac:chgData name="Tinyiko Ngobeni" userId="d5e226f243a96cc3" providerId="LiveId" clId="{0D187C94-43C1-884B-9CDC-EA17745C55ED}" dt="2018-10-23T13:50:12.154" v="1062" actId="20577"/>
          <ac:spMkLst>
            <pc:docMk/>
            <pc:sldMk cId="464628612" sldId="382"/>
            <ac:spMk id="2" creationId="{00000000-0000-0000-0000-000000000000}"/>
          </ac:spMkLst>
        </pc:spChg>
        <pc:spChg chg="del">
          <ac:chgData name="Tinyiko Ngobeni" userId="d5e226f243a96cc3" providerId="LiveId" clId="{0D187C94-43C1-884B-9CDC-EA17745C55ED}" dt="2018-10-23T13:49:29.398" v="1036" actId="478"/>
          <ac:spMkLst>
            <pc:docMk/>
            <pc:sldMk cId="464628612" sldId="382"/>
            <ac:spMk id="8" creationId="{9E6E61CE-A7AB-6A43-9C09-F19C7FBEE218}"/>
          </ac:spMkLst>
        </pc:spChg>
        <pc:spChg chg="add">
          <ac:chgData name="Tinyiko Ngobeni" userId="d5e226f243a96cc3" providerId="LiveId" clId="{0D187C94-43C1-884B-9CDC-EA17745C55ED}" dt="2018-10-23T13:49:42.244" v="1038"/>
          <ac:spMkLst>
            <pc:docMk/>
            <pc:sldMk cId="464628612" sldId="382"/>
            <ac:spMk id="11" creationId="{20DF076B-5EFD-BB4C-A7FB-C1830656ADFC}"/>
          </ac:spMkLst>
        </pc:spChg>
        <pc:graphicFrameChg chg="add mod">
          <ac:chgData name="Tinyiko Ngobeni" userId="d5e226f243a96cc3" providerId="LiveId" clId="{0D187C94-43C1-884B-9CDC-EA17745C55ED}" dt="2018-10-23T14:48:49.625" v="1796" actId="12100"/>
          <ac:graphicFrameMkLst>
            <pc:docMk/>
            <pc:sldMk cId="464628612" sldId="382"/>
            <ac:graphicFrameMk id="9" creationId="{44099DAB-B4CD-8647-BB1D-4115B88C4D5F}"/>
          </ac:graphicFrameMkLst>
        </pc:graphicFrameChg>
        <pc:graphicFrameChg chg="add mod">
          <ac:chgData name="Tinyiko Ngobeni" userId="d5e226f243a96cc3" providerId="LiveId" clId="{0D187C94-43C1-884B-9CDC-EA17745C55ED}" dt="2018-10-23T14:49:16.274" v="1798" actId="12100"/>
          <ac:graphicFrameMkLst>
            <pc:docMk/>
            <pc:sldMk cId="464628612" sldId="382"/>
            <ac:graphicFrameMk id="10" creationId="{4B0A599A-4A5B-4242-8E4A-8FFFC7CBA099}"/>
          </ac:graphicFrameMkLst>
        </pc:graphicFrameChg>
      </pc:sldChg>
      <pc:sldChg chg="addSp delSp modSp add">
        <pc:chgData name="Tinyiko Ngobeni" userId="d5e226f243a96cc3" providerId="LiveId" clId="{0D187C94-43C1-884B-9CDC-EA17745C55ED}" dt="2018-10-24T11:39:32.525" v="3903"/>
        <pc:sldMkLst>
          <pc:docMk/>
          <pc:sldMk cId="3606654950" sldId="383"/>
        </pc:sldMkLst>
        <pc:spChg chg="mod">
          <ac:chgData name="Tinyiko Ngobeni" userId="d5e226f243a96cc3" providerId="LiveId" clId="{0D187C94-43C1-884B-9CDC-EA17745C55ED}" dt="2018-10-23T13:52:40.065" v="1129" actId="20577"/>
          <ac:spMkLst>
            <pc:docMk/>
            <pc:sldMk cId="3606654950" sldId="383"/>
            <ac:spMk id="2" creationId="{00000000-0000-0000-0000-000000000000}"/>
          </ac:spMkLst>
        </pc:spChg>
        <pc:spChg chg="add del mod">
          <ac:chgData name="Tinyiko Ngobeni" userId="d5e226f243a96cc3" providerId="LiveId" clId="{0D187C94-43C1-884B-9CDC-EA17745C55ED}" dt="2018-10-23T13:52:14.424" v="1112" actId="478"/>
          <ac:spMkLst>
            <pc:docMk/>
            <pc:sldMk cId="3606654950" sldId="383"/>
            <ac:spMk id="8" creationId="{3EED4BF4-062A-8743-82C3-B3ECB62BE626}"/>
          </ac:spMkLst>
        </pc:spChg>
        <pc:spChg chg="add">
          <ac:chgData name="Tinyiko Ngobeni" userId="d5e226f243a96cc3" providerId="LiveId" clId="{0D187C94-43C1-884B-9CDC-EA17745C55ED}" dt="2018-10-23T13:52:59.375" v="1130"/>
          <ac:spMkLst>
            <pc:docMk/>
            <pc:sldMk cId="3606654950" sldId="383"/>
            <ac:spMk id="11" creationId="{B87F3AA8-5C17-F848-9A24-3E9E0A2615C8}"/>
          </ac:spMkLst>
        </pc:spChg>
        <pc:graphicFrameChg chg="add mod">
          <ac:chgData name="Tinyiko Ngobeni" userId="d5e226f243a96cc3" providerId="LiveId" clId="{0D187C94-43C1-884B-9CDC-EA17745C55ED}" dt="2018-10-24T11:39:32.525" v="3903"/>
          <ac:graphicFrameMkLst>
            <pc:docMk/>
            <pc:sldMk cId="3606654950" sldId="383"/>
            <ac:graphicFrameMk id="10" creationId="{4367E8CD-924E-964B-8A25-EE7284AE3AED}"/>
          </ac:graphicFrameMkLst>
        </pc:graphicFrameChg>
        <pc:graphicFrameChg chg="del">
          <ac:chgData name="Tinyiko Ngobeni" userId="d5e226f243a96cc3" providerId="LiveId" clId="{0D187C94-43C1-884B-9CDC-EA17745C55ED}" dt="2018-10-23T13:52:11.960" v="1111" actId="478"/>
          <ac:graphicFrameMkLst>
            <pc:docMk/>
            <pc:sldMk cId="3606654950" sldId="383"/>
            <ac:graphicFrameMk id="13" creationId="{C3F20A05-2B8F-EB40-8754-91C0069913C2}"/>
          </ac:graphicFrameMkLst>
        </pc:graphicFrameChg>
      </pc:sldChg>
      <pc:sldChg chg="addSp delSp modSp add modTransition">
        <pc:chgData name="Tinyiko Ngobeni" userId="d5e226f243a96cc3" providerId="LiveId" clId="{0D187C94-43C1-884B-9CDC-EA17745C55ED}" dt="2018-10-24T11:27:12.637" v="3575"/>
        <pc:sldMkLst>
          <pc:docMk/>
          <pc:sldMk cId="167561493" sldId="384"/>
        </pc:sldMkLst>
        <pc:spChg chg="mod">
          <ac:chgData name="Tinyiko Ngobeni" userId="d5e226f243a96cc3" providerId="LiveId" clId="{0D187C94-43C1-884B-9CDC-EA17745C55ED}" dt="2018-10-23T13:55:24.742" v="1138" actId="113"/>
          <ac:spMkLst>
            <pc:docMk/>
            <pc:sldMk cId="167561493" sldId="384"/>
            <ac:spMk id="2" creationId="{00000000-0000-0000-0000-000000000000}"/>
          </ac:spMkLst>
        </pc:spChg>
        <pc:spChg chg="add del mod">
          <ac:chgData name="Tinyiko Ngobeni" userId="d5e226f243a96cc3" providerId="LiveId" clId="{0D187C94-43C1-884B-9CDC-EA17745C55ED}" dt="2018-10-23T13:54:55.347" v="1134" actId="478"/>
          <ac:spMkLst>
            <pc:docMk/>
            <pc:sldMk cId="167561493" sldId="384"/>
            <ac:spMk id="8" creationId="{1396425B-74AF-764C-B74D-69B51EBB488D}"/>
          </ac:spMkLst>
        </pc:spChg>
        <pc:spChg chg="del">
          <ac:chgData name="Tinyiko Ngobeni" userId="d5e226f243a96cc3" providerId="LiveId" clId="{0D187C94-43C1-884B-9CDC-EA17745C55ED}" dt="2018-10-23T13:54:52.898" v="1133" actId="478"/>
          <ac:spMkLst>
            <pc:docMk/>
            <pc:sldMk cId="167561493" sldId="384"/>
            <ac:spMk id="11" creationId="{B87F3AA8-5C17-F848-9A24-3E9E0A2615C8}"/>
          </ac:spMkLst>
        </pc:spChg>
        <pc:graphicFrameChg chg="del">
          <ac:chgData name="Tinyiko Ngobeni" userId="d5e226f243a96cc3" providerId="LiveId" clId="{0D187C94-43C1-884B-9CDC-EA17745C55ED}" dt="2018-10-23T13:54:48.600" v="1132" actId="478"/>
          <ac:graphicFrameMkLst>
            <pc:docMk/>
            <pc:sldMk cId="167561493" sldId="384"/>
            <ac:graphicFrameMk id="10" creationId="{4367E8CD-924E-964B-8A25-EE7284AE3AED}"/>
          </ac:graphicFrameMkLst>
        </pc:graphicFrameChg>
        <pc:graphicFrameChg chg="add">
          <ac:chgData name="Tinyiko Ngobeni" userId="d5e226f243a96cc3" providerId="LiveId" clId="{0D187C94-43C1-884B-9CDC-EA17745C55ED}" dt="2018-10-23T13:54:58.469" v="1135"/>
          <ac:graphicFrameMkLst>
            <pc:docMk/>
            <pc:sldMk cId="167561493" sldId="384"/>
            <ac:graphicFrameMk id="12" creationId="{DE3218A6-94A3-8F48-A9B2-2F63020258C0}"/>
          </ac:graphicFrameMkLst>
        </pc:graphicFrameChg>
      </pc:sldChg>
      <pc:sldChg chg="addSp delSp modSp add">
        <pc:chgData name="Tinyiko Ngobeni" userId="d5e226f243a96cc3" providerId="LiveId" clId="{0D187C94-43C1-884B-9CDC-EA17745C55ED}" dt="2018-10-24T11:25:59.632" v="3574" actId="20577"/>
        <pc:sldMkLst>
          <pc:docMk/>
          <pc:sldMk cId="3756192494" sldId="385"/>
        </pc:sldMkLst>
        <pc:spChg chg="mod">
          <ac:chgData name="Tinyiko Ngobeni" userId="d5e226f243a96cc3" providerId="LiveId" clId="{0D187C94-43C1-884B-9CDC-EA17745C55ED}" dt="2018-10-24T11:25:59.632" v="3574" actId="20577"/>
          <ac:spMkLst>
            <pc:docMk/>
            <pc:sldMk cId="3756192494" sldId="385"/>
            <ac:spMk id="2" creationId="{00000000-0000-0000-0000-000000000000}"/>
          </ac:spMkLst>
        </pc:spChg>
        <pc:spChg chg="add mod">
          <ac:chgData name="Tinyiko Ngobeni" userId="d5e226f243a96cc3" providerId="LiveId" clId="{0D187C94-43C1-884B-9CDC-EA17745C55ED}" dt="2018-10-23T13:56:47.747" v="1142" actId="27636"/>
          <ac:spMkLst>
            <pc:docMk/>
            <pc:sldMk cId="3756192494" sldId="385"/>
            <ac:spMk id="8" creationId="{450D6ABF-7F7E-1546-A563-64AD4C53C4B4}"/>
          </ac:spMkLst>
        </pc:spChg>
        <pc:graphicFrameChg chg="del">
          <ac:chgData name="Tinyiko Ngobeni" userId="d5e226f243a96cc3" providerId="LiveId" clId="{0D187C94-43C1-884B-9CDC-EA17745C55ED}" dt="2018-10-23T13:56:44.614" v="1140" actId="478"/>
          <ac:graphicFrameMkLst>
            <pc:docMk/>
            <pc:sldMk cId="3756192494" sldId="385"/>
            <ac:graphicFrameMk id="12" creationId="{DE3218A6-94A3-8F48-A9B2-2F63020258C0}"/>
          </ac:graphicFrameMkLst>
        </pc:graphicFrameChg>
        <pc:picChg chg="add mod">
          <ac:chgData name="Tinyiko Ngobeni" userId="d5e226f243a96cc3" providerId="LiveId" clId="{0D187C94-43C1-884B-9CDC-EA17745C55ED}" dt="2018-10-24T11:25:17.826" v="3547" actId="1035"/>
          <ac:picMkLst>
            <pc:docMk/>
            <pc:sldMk cId="3756192494" sldId="385"/>
            <ac:picMk id="9" creationId="{39ADC457-CC22-FF45-95D4-6B3EBD910F9D}"/>
          </ac:picMkLst>
        </pc:picChg>
        <pc:picChg chg="add mod">
          <ac:chgData name="Tinyiko Ngobeni" userId="d5e226f243a96cc3" providerId="LiveId" clId="{0D187C94-43C1-884B-9CDC-EA17745C55ED}" dt="2018-10-24T11:25:17.826" v="3547" actId="1035"/>
          <ac:picMkLst>
            <pc:docMk/>
            <pc:sldMk cId="3756192494" sldId="385"/>
            <ac:picMk id="10" creationId="{52C2A255-2429-D848-8433-E254B97CBBF4}"/>
          </ac:picMkLst>
        </pc:picChg>
      </pc:sldChg>
      <pc:sldChg chg="add ord">
        <pc:chgData name="Tinyiko Ngobeni" userId="d5e226f243a96cc3" providerId="LiveId" clId="{0D187C94-43C1-884B-9CDC-EA17745C55ED}" dt="2018-10-23T15:29:15.225" v="2549"/>
        <pc:sldMkLst>
          <pc:docMk/>
          <pc:sldMk cId="1237872381" sldId="386"/>
        </pc:sldMkLst>
      </pc:sldChg>
      <pc:sldChg chg="addSp delSp modSp add">
        <pc:chgData name="Tinyiko Ngobeni" userId="d5e226f243a96cc3" providerId="LiveId" clId="{0D187C94-43C1-884B-9CDC-EA17745C55ED}" dt="2018-10-23T15:11:45.815" v="2229" actId="20577"/>
        <pc:sldMkLst>
          <pc:docMk/>
          <pc:sldMk cId="2360830799" sldId="387"/>
        </pc:sldMkLst>
        <pc:spChg chg="add mod">
          <ac:chgData name="Tinyiko Ngobeni" userId="d5e226f243a96cc3" providerId="LiveId" clId="{0D187C94-43C1-884B-9CDC-EA17745C55ED}" dt="2018-10-23T14:01:19.828" v="1172" actId="404"/>
          <ac:spMkLst>
            <pc:docMk/>
            <pc:sldMk cId="2360830799" sldId="387"/>
            <ac:spMk id="5" creationId="{7C60D884-2443-5046-942E-5D766DE89D8A}"/>
          </ac:spMkLst>
        </pc:spChg>
        <pc:spChg chg="mod">
          <ac:chgData name="Tinyiko Ngobeni" userId="d5e226f243a96cc3" providerId="LiveId" clId="{0D187C94-43C1-884B-9CDC-EA17745C55ED}" dt="2018-10-23T15:11:45.815" v="2229" actId="20577"/>
          <ac:spMkLst>
            <pc:docMk/>
            <pc:sldMk cId="2360830799" sldId="387"/>
            <ac:spMk id="6" creationId="{00000000-0000-0000-0000-000000000000}"/>
          </ac:spMkLst>
        </pc:spChg>
        <pc:spChg chg="add mod">
          <ac:chgData name="Tinyiko Ngobeni" userId="d5e226f243a96cc3" providerId="LiveId" clId="{0D187C94-43C1-884B-9CDC-EA17745C55ED}" dt="2018-10-23T14:01:19.828" v="1172" actId="404"/>
          <ac:spMkLst>
            <pc:docMk/>
            <pc:sldMk cId="2360830799" sldId="387"/>
            <ac:spMk id="7" creationId="{B72B48D9-941E-8044-AA59-D1684069116B}"/>
          </ac:spMkLst>
        </pc:spChg>
        <pc:spChg chg="add mod">
          <ac:chgData name="Tinyiko Ngobeni" userId="d5e226f243a96cc3" providerId="LiveId" clId="{0D187C94-43C1-884B-9CDC-EA17745C55ED}" dt="2018-10-23T14:01:19.828" v="1172" actId="404"/>
          <ac:spMkLst>
            <pc:docMk/>
            <pc:sldMk cId="2360830799" sldId="387"/>
            <ac:spMk id="9" creationId="{5BA18DCB-DEAB-724B-ABC4-0EE4FF81EA60}"/>
          </ac:spMkLst>
        </pc:spChg>
        <pc:grpChg chg="add mod">
          <ac:chgData name="Tinyiko Ngobeni" userId="d5e226f243a96cc3" providerId="LiveId" clId="{0D187C94-43C1-884B-9CDC-EA17745C55ED}" dt="2018-10-23T14:01:13.976" v="1171" actId="14100"/>
          <ac:grpSpMkLst>
            <pc:docMk/>
            <pc:sldMk cId="2360830799" sldId="387"/>
            <ac:grpSpMk id="2" creationId="{C88571D9-405A-BF44-ACB4-5761F392A9BE}"/>
          </ac:grpSpMkLst>
        </pc:grpChg>
        <pc:graphicFrameChg chg="add mod">
          <ac:chgData name="Tinyiko Ngobeni" userId="d5e226f243a96cc3" providerId="LiveId" clId="{0D187C94-43C1-884B-9CDC-EA17745C55ED}" dt="2018-10-23T14:01:36.699" v="1173" actId="404"/>
          <ac:graphicFrameMkLst>
            <pc:docMk/>
            <pc:sldMk cId="2360830799" sldId="387"/>
            <ac:graphicFrameMk id="4" creationId="{BD868EAF-ED83-9840-96B3-DCC93DD2D07F}"/>
          </ac:graphicFrameMkLst>
        </pc:graphicFrameChg>
        <pc:graphicFrameChg chg="del">
          <ac:chgData name="Tinyiko Ngobeni" userId="d5e226f243a96cc3" providerId="LiveId" clId="{0D187C94-43C1-884B-9CDC-EA17745C55ED}" dt="2018-10-23T14:00:34.374" v="1166" actId="478"/>
          <ac:graphicFrameMkLst>
            <pc:docMk/>
            <pc:sldMk cId="2360830799" sldId="387"/>
            <ac:graphicFrameMk id="8" creationId="{630CB6C2-CC3A-3E42-B255-DA7311BCB5F6}"/>
          </ac:graphicFrameMkLst>
        </pc:graphicFrameChg>
      </pc:sldChg>
      <pc:sldChg chg="addSp delSp modSp add ord">
        <pc:chgData name="Tinyiko Ngobeni" userId="d5e226f243a96cc3" providerId="LiveId" clId="{0D187C94-43C1-884B-9CDC-EA17745C55ED}" dt="2018-10-24T11:24:44.064" v="3508" actId="14100"/>
        <pc:sldMkLst>
          <pc:docMk/>
          <pc:sldMk cId="1836041013" sldId="388"/>
        </pc:sldMkLst>
        <pc:spChg chg="mod">
          <ac:chgData name="Tinyiko Ngobeni" userId="d5e226f243a96cc3" providerId="LiveId" clId="{0D187C94-43C1-884B-9CDC-EA17745C55ED}" dt="2018-10-23T14:05:34.464" v="1215" actId="20577"/>
          <ac:spMkLst>
            <pc:docMk/>
            <pc:sldMk cId="1836041013" sldId="388"/>
            <ac:spMk id="2" creationId="{00000000-0000-0000-0000-000000000000}"/>
          </ac:spMkLst>
        </pc:spChg>
        <pc:graphicFrameChg chg="del">
          <ac:chgData name="Tinyiko Ngobeni" userId="d5e226f243a96cc3" providerId="LiveId" clId="{0D187C94-43C1-884B-9CDC-EA17745C55ED}" dt="2018-10-23T14:04:42.141" v="1176" actId="478"/>
          <ac:graphicFrameMkLst>
            <pc:docMk/>
            <pc:sldMk cId="1836041013" sldId="388"/>
            <ac:graphicFrameMk id="12" creationId="{DE3218A6-94A3-8F48-A9B2-2F63020258C0}"/>
          </ac:graphicFrameMkLst>
        </pc:graphicFrameChg>
        <pc:picChg chg="add mod">
          <ac:chgData name="Tinyiko Ngobeni" userId="d5e226f243a96cc3" providerId="LiveId" clId="{0D187C94-43C1-884B-9CDC-EA17745C55ED}" dt="2018-10-24T11:24:44.064" v="3508" actId="14100"/>
          <ac:picMkLst>
            <pc:docMk/>
            <pc:sldMk cId="1836041013" sldId="388"/>
            <ac:picMk id="8" creationId="{255B5A46-A6BF-694F-9A53-FC2A2EA29614}"/>
          </ac:picMkLst>
        </pc:picChg>
      </pc:sldChg>
      <pc:sldChg chg="addSp delSp modSp add ord">
        <pc:chgData name="Tinyiko Ngobeni" userId="d5e226f243a96cc3" providerId="LiveId" clId="{0D187C94-43C1-884B-9CDC-EA17745C55ED}" dt="2018-10-24T11:41:10.879" v="3910" actId="1076"/>
        <pc:sldMkLst>
          <pc:docMk/>
          <pc:sldMk cId="2300954132" sldId="389"/>
        </pc:sldMkLst>
        <pc:spChg chg="mod">
          <ac:chgData name="Tinyiko Ngobeni" userId="d5e226f243a96cc3" providerId="LiveId" clId="{0D187C94-43C1-884B-9CDC-EA17745C55ED}" dt="2018-10-23T14:05:47.749" v="1244" actId="20577"/>
          <ac:spMkLst>
            <pc:docMk/>
            <pc:sldMk cId="2300954132" sldId="389"/>
            <ac:spMk id="2" creationId="{00000000-0000-0000-0000-000000000000}"/>
          </ac:spMkLst>
        </pc:spChg>
        <pc:picChg chg="del">
          <ac:chgData name="Tinyiko Ngobeni" userId="d5e226f243a96cc3" providerId="LiveId" clId="{0D187C94-43C1-884B-9CDC-EA17745C55ED}" dt="2018-10-23T14:05:16.390" v="1179" actId="478"/>
          <ac:picMkLst>
            <pc:docMk/>
            <pc:sldMk cId="2300954132" sldId="389"/>
            <ac:picMk id="8" creationId="{255B5A46-A6BF-694F-9A53-FC2A2EA29614}"/>
          </ac:picMkLst>
        </pc:picChg>
        <pc:picChg chg="add del mod">
          <ac:chgData name="Tinyiko Ngobeni" userId="d5e226f243a96cc3" providerId="LiveId" clId="{0D187C94-43C1-884B-9CDC-EA17745C55ED}" dt="2018-10-24T11:40:44.742" v="3904" actId="14100"/>
          <ac:picMkLst>
            <pc:docMk/>
            <pc:sldMk cId="2300954132" sldId="389"/>
            <ac:picMk id="9" creationId="{59D8C43E-3146-FF4C-8940-98977284B6BB}"/>
          </ac:picMkLst>
        </pc:picChg>
        <pc:picChg chg="add del mod">
          <ac:chgData name="Tinyiko Ngobeni" userId="d5e226f243a96cc3" providerId="LiveId" clId="{0D187C94-43C1-884B-9CDC-EA17745C55ED}" dt="2018-10-24T11:41:10.879" v="3910" actId="1076"/>
          <ac:picMkLst>
            <pc:docMk/>
            <pc:sldMk cId="2300954132" sldId="389"/>
            <ac:picMk id="10" creationId="{310F6F83-0219-844C-A3BB-9F768AC9822C}"/>
          </ac:picMkLst>
        </pc:picChg>
        <pc:picChg chg="add del mod">
          <ac:chgData name="Tinyiko Ngobeni" userId="d5e226f243a96cc3" providerId="LiveId" clId="{0D187C94-43C1-884B-9CDC-EA17745C55ED}" dt="2018-10-24T11:40:48.049" v="3905" actId="14100"/>
          <ac:picMkLst>
            <pc:docMk/>
            <pc:sldMk cId="2300954132" sldId="389"/>
            <ac:picMk id="11" creationId="{78909E1F-6672-874F-AAEC-9BE5AEDCA806}"/>
          </ac:picMkLst>
        </pc:picChg>
      </pc:sldChg>
      <pc:sldChg chg="addSp delSp modSp add ord">
        <pc:chgData name="Tinyiko Ngobeni" userId="d5e226f243a96cc3" providerId="LiveId" clId="{0D187C94-43C1-884B-9CDC-EA17745C55ED}" dt="2018-10-24T11:24:32.103" v="3506" actId="14100"/>
        <pc:sldMkLst>
          <pc:docMk/>
          <pc:sldMk cId="3032847334" sldId="390"/>
        </pc:sldMkLst>
        <pc:picChg chg="del">
          <ac:chgData name="Tinyiko Ngobeni" userId="d5e226f243a96cc3" providerId="LiveId" clId="{0D187C94-43C1-884B-9CDC-EA17745C55ED}" dt="2018-10-23T14:06:20.841" v="1246" actId="478"/>
          <ac:picMkLst>
            <pc:docMk/>
            <pc:sldMk cId="3032847334" sldId="390"/>
            <ac:picMk id="8" creationId="{255B5A46-A6BF-694F-9A53-FC2A2EA29614}"/>
          </ac:picMkLst>
        </pc:picChg>
        <pc:picChg chg="add mod">
          <ac:chgData name="Tinyiko Ngobeni" userId="d5e226f243a96cc3" providerId="LiveId" clId="{0D187C94-43C1-884B-9CDC-EA17745C55ED}" dt="2018-10-24T11:24:32.103" v="3506" actId="14100"/>
          <ac:picMkLst>
            <pc:docMk/>
            <pc:sldMk cId="3032847334" sldId="390"/>
            <ac:picMk id="9" creationId="{F95B8146-A757-3E4C-B246-2C774126E8DD}"/>
          </ac:picMkLst>
        </pc:picChg>
      </pc:sldChg>
      <pc:sldChg chg="addSp delSp modSp add ord">
        <pc:chgData name="Tinyiko Ngobeni" userId="d5e226f243a96cc3" providerId="LiveId" clId="{0D187C94-43C1-884B-9CDC-EA17745C55ED}" dt="2018-10-24T11:41:53.915" v="3915" actId="1076"/>
        <pc:sldMkLst>
          <pc:docMk/>
          <pc:sldMk cId="3683618541" sldId="391"/>
        </pc:sldMkLst>
        <pc:picChg chg="add mod">
          <ac:chgData name="Tinyiko Ngobeni" userId="d5e226f243a96cc3" providerId="LiveId" clId="{0D187C94-43C1-884B-9CDC-EA17745C55ED}" dt="2018-10-24T11:41:53.915" v="3915" actId="1076"/>
          <ac:picMkLst>
            <pc:docMk/>
            <pc:sldMk cId="3683618541" sldId="391"/>
            <ac:picMk id="8" creationId="{167146CC-25CB-FD4D-AD0F-1632ED0EAD82}"/>
          </ac:picMkLst>
        </pc:picChg>
        <pc:picChg chg="add mod">
          <ac:chgData name="Tinyiko Ngobeni" userId="d5e226f243a96cc3" providerId="LiveId" clId="{0D187C94-43C1-884B-9CDC-EA17745C55ED}" dt="2018-10-24T11:41:26.719" v="3912" actId="571"/>
          <ac:picMkLst>
            <pc:docMk/>
            <pc:sldMk cId="3683618541" sldId="391"/>
            <ac:picMk id="9" creationId="{03ADB372-E289-4941-B9F0-951C17DBA94C}"/>
          </ac:picMkLst>
        </pc:picChg>
        <pc:picChg chg="del">
          <ac:chgData name="Tinyiko Ngobeni" userId="d5e226f243a96cc3" providerId="LiveId" clId="{0D187C94-43C1-884B-9CDC-EA17745C55ED}" dt="2018-10-23T14:07:05.850" v="1255" actId="478"/>
          <ac:picMkLst>
            <pc:docMk/>
            <pc:sldMk cId="3683618541" sldId="391"/>
            <ac:picMk id="9" creationId="{F95B8146-A757-3E4C-B246-2C774126E8DD}"/>
          </ac:picMkLst>
        </pc:picChg>
        <pc:picChg chg="add del mod">
          <ac:chgData name="Tinyiko Ngobeni" userId="d5e226f243a96cc3" providerId="LiveId" clId="{0D187C94-43C1-884B-9CDC-EA17745C55ED}" dt="2018-10-24T11:41:45.849" v="3914" actId="478"/>
          <ac:picMkLst>
            <pc:docMk/>
            <pc:sldMk cId="3683618541" sldId="391"/>
            <ac:picMk id="10" creationId="{30D45438-5DEA-B740-949A-86880195FE94}"/>
          </ac:picMkLst>
        </pc:picChg>
      </pc:sldChg>
      <pc:sldChg chg="add del">
        <pc:chgData name="Tinyiko Ngobeni" userId="d5e226f243a96cc3" providerId="LiveId" clId="{0D187C94-43C1-884B-9CDC-EA17745C55ED}" dt="2018-10-23T13:40:07.494" v="988"/>
        <pc:sldMkLst>
          <pc:docMk/>
          <pc:sldMk cId="2135010434" sldId="1245"/>
        </pc:sldMkLst>
      </pc:sldChg>
      <pc:sldChg chg="delSp add del">
        <pc:chgData name="Tinyiko Ngobeni" userId="d5e226f243a96cc3" providerId="LiveId" clId="{0D187C94-43C1-884B-9CDC-EA17745C55ED}" dt="2018-10-23T14:24:28.510" v="1510" actId="2696"/>
        <pc:sldMkLst>
          <pc:docMk/>
          <pc:sldMk cId="2915052276" sldId="1300"/>
        </pc:sldMkLst>
        <pc:graphicFrameChg chg="del">
          <ac:chgData name="Tinyiko Ngobeni" userId="d5e226f243a96cc3" providerId="LiveId" clId="{0D187C94-43C1-884B-9CDC-EA17745C55ED}" dt="2018-10-23T14:16:55.314" v="1267"/>
          <ac:graphicFrameMkLst>
            <pc:docMk/>
            <pc:sldMk cId="2915052276" sldId="1300"/>
            <ac:graphicFrameMk id="8" creationId="{00000000-0000-0000-0000-000000000000}"/>
          </ac:graphicFrameMkLst>
        </pc:graphicFrameChg>
      </pc:sldChg>
      <pc:sldChg chg="add del">
        <pc:chgData name="Tinyiko Ngobeni" userId="d5e226f243a96cc3" providerId="LiveId" clId="{0D187C94-43C1-884B-9CDC-EA17745C55ED}" dt="2018-10-23T14:15:59.090" v="1260"/>
        <pc:sldMkLst>
          <pc:docMk/>
          <pc:sldMk cId="4067339466" sldId="1300"/>
        </pc:sldMkLst>
      </pc:sldChg>
      <pc:sldChg chg="add del">
        <pc:chgData name="Tinyiko Ngobeni" userId="d5e226f243a96cc3" providerId="LiveId" clId="{0D187C94-43C1-884B-9CDC-EA17745C55ED}" dt="2018-10-23T14:15:59.090" v="1260"/>
        <pc:sldMkLst>
          <pc:docMk/>
          <pc:sldMk cId="3382915809" sldId="1306"/>
        </pc:sldMkLst>
      </pc:sldChg>
      <pc:sldChg chg="delSp add del">
        <pc:chgData name="Tinyiko Ngobeni" userId="d5e226f243a96cc3" providerId="LiveId" clId="{0D187C94-43C1-884B-9CDC-EA17745C55ED}" dt="2018-10-23T14:24:28.522" v="1511" actId="2696"/>
        <pc:sldMkLst>
          <pc:docMk/>
          <pc:sldMk cId="3506966602" sldId="1306"/>
        </pc:sldMkLst>
        <pc:graphicFrameChg chg="del">
          <ac:chgData name="Tinyiko Ngobeni" userId="d5e226f243a96cc3" providerId="LiveId" clId="{0D187C94-43C1-884B-9CDC-EA17745C55ED}" dt="2018-10-23T14:18:02.073" v="1310"/>
          <ac:graphicFrameMkLst>
            <pc:docMk/>
            <pc:sldMk cId="3506966602" sldId="1306"/>
            <ac:graphicFrameMk id="8" creationId="{00000000-0000-0000-0000-000000000000}"/>
          </ac:graphicFrameMkLst>
        </pc:graphicFrameChg>
      </pc:sldChg>
      <pc:sldChg chg="add del">
        <pc:chgData name="Tinyiko Ngobeni" userId="d5e226f243a96cc3" providerId="LiveId" clId="{0D187C94-43C1-884B-9CDC-EA17745C55ED}" dt="2018-10-23T14:15:59.090" v="1260"/>
        <pc:sldMkLst>
          <pc:docMk/>
          <pc:sldMk cId="2155003427" sldId="1308"/>
        </pc:sldMkLst>
      </pc:sldChg>
      <pc:sldChg chg="delSp add del">
        <pc:chgData name="Tinyiko Ngobeni" userId="d5e226f243a96cc3" providerId="LiveId" clId="{0D187C94-43C1-884B-9CDC-EA17745C55ED}" dt="2018-10-23T14:24:28.532" v="1512" actId="2696"/>
        <pc:sldMkLst>
          <pc:docMk/>
          <pc:sldMk cId="3491757900" sldId="1308"/>
        </pc:sldMkLst>
        <pc:graphicFrameChg chg="del">
          <ac:chgData name="Tinyiko Ngobeni" userId="d5e226f243a96cc3" providerId="LiveId" clId="{0D187C94-43C1-884B-9CDC-EA17745C55ED}" dt="2018-10-23T14:18:25.861" v="1328"/>
          <ac:graphicFrameMkLst>
            <pc:docMk/>
            <pc:sldMk cId="3491757900" sldId="1308"/>
            <ac:graphicFrameMk id="6" creationId="{00000000-0000-0000-0000-000000000000}"/>
          </ac:graphicFrameMkLst>
        </pc:graphicFrameChg>
      </pc:sldChg>
      <pc:sldChg chg="add del">
        <pc:chgData name="Tinyiko Ngobeni" userId="d5e226f243a96cc3" providerId="LiveId" clId="{0D187C94-43C1-884B-9CDC-EA17745C55ED}" dt="2018-10-23T14:15:59.090" v="1260"/>
        <pc:sldMkLst>
          <pc:docMk/>
          <pc:sldMk cId="2662181324" sldId="1309"/>
        </pc:sldMkLst>
      </pc:sldChg>
      <pc:sldChg chg="delSp add del">
        <pc:chgData name="Tinyiko Ngobeni" userId="d5e226f243a96cc3" providerId="LiveId" clId="{0D187C94-43C1-884B-9CDC-EA17745C55ED}" dt="2018-10-23T14:24:28.575" v="1516" actId="2696"/>
        <pc:sldMkLst>
          <pc:docMk/>
          <pc:sldMk cId="3121864352" sldId="1309"/>
        </pc:sldMkLst>
        <pc:graphicFrameChg chg="del">
          <ac:chgData name="Tinyiko Ngobeni" userId="d5e226f243a96cc3" providerId="LiveId" clId="{0D187C94-43C1-884B-9CDC-EA17745C55ED}" dt="2018-10-23T14:21:56.091" v="1447" actId="478"/>
          <ac:graphicFrameMkLst>
            <pc:docMk/>
            <pc:sldMk cId="3121864352" sldId="1309"/>
            <ac:graphicFrameMk id="3" creationId="{00000000-0000-0000-0000-000000000000}"/>
          </ac:graphicFrameMkLst>
        </pc:graphicFrameChg>
      </pc:sldChg>
      <pc:sldChg chg="delSp add del">
        <pc:chgData name="Tinyiko Ngobeni" userId="d5e226f243a96cc3" providerId="LiveId" clId="{0D187C94-43C1-884B-9CDC-EA17745C55ED}" dt="2018-10-23T14:24:28.586" v="1517" actId="2696"/>
        <pc:sldMkLst>
          <pc:docMk/>
          <pc:sldMk cId="253562382" sldId="1310"/>
        </pc:sldMkLst>
        <pc:graphicFrameChg chg="del">
          <ac:chgData name="Tinyiko Ngobeni" userId="d5e226f243a96cc3" providerId="LiveId" clId="{0D187C94-43C1-884B-9CDC-EA17745C55ED}" dt="2018-10-23T14:22:01.695" v="1448"/>
          <ac:graphicFrameMkLst>
            <pc:docMk/>
            <pc:sldMk cId="253562382" sldId="1310"/>
            <ac:graphicFrameMk id="6" creationId="{00000000-0000-0000-0000-000000000000}"/>
          </ac:graphicFrameMkLst>
        </pc:graphicFrameChg>
      </pc:sldChg>
      <pc:sldChg chg="add del">
        <pc:chgData name="Tinyiko Ngobeni" userId="d5e226f243a96cc3" providerId="LiveId" clId="{0D187C94-43C1-884B-9CDC-EA17745C55ED}" dt="2018-10-23T14:15:59.090" v="1260"/>
        <pc:sldMkLst>
          <pc:docMk/>
          <pc:sldMk cId="254285658" sldId="1310"/>
        </pc:sldMkLst>
      </pc:sldChg>
      <pc:sldChg chg="delSp add del">
        <pc:chgData name="Tinyiko Ngobeni" userId="d5e226f243a96cc3" providerId="LiveId" clId="{0D187C94-43C1-884B-9CDC-EA17745C55ED}" dt="2018-10-23T14:24:28.596" v="1518" actId="2696"/>
        <pc:sldMkLst>
          <pc:docMk/>
          <pc:sldMk cId="3411301055" sldId="1311"/>
        </pc:sldMkLst>
        <pc:graphicFrameChg chg="del">
          <ac:chgData name="Tinyiko Ngobeni" userId="d5e226f243a96cc3" providerId="LiveId" clId="{0D187C94-43C1-884B-9CDC-EA17745C55ED}" dt="2018-10-23T14:22:53.145" v="1473"/>
          <ac:graphicFrameMkLst>
            <pc:docMk/>
            <pc:sldMk cId="3411301055" sldId="1311"/>
            <ac:graphicFrameMk id="3" creationId="{00000000-0000-0000-0000-000000000000}"/>
          </ac:graphicFrameMkLst>
        </pc:graphicFrameChg>
      </pc:sldChg>
      <pc:sldChg chg="add del">
        <pc:chgData name="Tinyiko Ngobeni" userId="d5e226f243a96cc3" providerId="LiveId" clId="{0D187C94-43C1-884B-9CDC-EA17745C55ED}" dt="2018-10-23T14:15:59.090" v="1260"/>
        <pc:sldMkLst>
          <pc:docMk/>
          <pc:sldMk cId="4111435245" sldId="1311"/>
        </pc:sldMkLst>
      </pc:sldChg>
      <pc:sldChg chg="delSp add del">
        <pc:chgData name="Tinyiko Ngobeni" userId="d5e226f243a96cc3" providerId="LiveId" clId="{0D187C94-43C1-884B-9CDC-EA17745C55ED}" dt="2018-10-23T14:24:28.606" v="1519" actId="2696"/>
        <pc:sldMkLst>
          <pc:docMk/>
          <pc:sldMk cId="767642020" sldId="1312"/>
        </pc:sldMkLst>
        <pc:graphicFrameChg chg="del">
          <ac:chgData name="Tinyiko Ngobeni" userId="d5e226f243a96cc3" providerId="LiveId" clId="{0D187C94-43C1-884B-9CDC-EA17745C55ED}" dt="2018-10-23T14:23:44.072" v="1490"/>
          <ac:graphicFrameMkLst>
            <pc:docMk/>
            <pc:sldMk cId="767642020" sldId="1312"/>
            <ac:graphicFrameMk id="6" creationId="{00000000-0000-0000-0000-000000000000}"/>
          </ac:graphicFrameMkLst>
        </pc:graphicFrameChg>
      </pc:sldChg>
      <pc:sldChg chg="add del">
        <pc:chgData name="Tinyiko Ngobeni" userId="d5e226f243a96cc3" providerId="LiveId" clId="{0D187C94-43C1-884B-9CDC-EA17745C55ED}" dt="2018-10-23T14:15:59.090" v="1260"/>
        <pc:sldMkLst>
          <pc:docMk/>
          <pc:sldMk cId="942440796" sldId="1312"/>
        </pc:sldMkLst>
      </pc:sldChg>
      <pc:sldChg chg="delSp add del">
        <pc:chgData name="Tinyiko Ngobeni" userId="d5e226f243a96cc3" providerId="LiveId" clId="{0D187C94-43C1-884B-9CDC-EA17745C55ED}" dt="2018-10-23T14:24:28.614" v="1520" actId="2696"/>
        <pc:sldMkLst>
          <pc:docMk/>
          <pc:sldMk cId="1744681255" sldId="1313"/>
        </pc:sldMkLst>
        <pc:graphicFrameChg chg="del">
          <ac:chgData name="Tinyiko Ngobeni" userId="d5e226f243a96cc3" providerId="LiveId" clId="{0D187C94-43C1-884B-9CDC-EA17745C55ED}" dt="2018-10-23T14:24:05.573" v="1502"/>
          <ac:graphicFrameMkLst>
            <pc:docMk/>
            <pc:sldMk cId="1744681255" sldId="1313"/>
            <ac:graphicFrameMk id="3" creationId="{00000000-0000-0000-0000-000000000000}"/>
          </ac:graphicFrameMkLst>
        </pc:graphicFrameChg>
      </pc:sldChg>
      <pc:sldChg chg="add del">
        <pc:chgData name="Tinyiko Ngobeni" userId="d5e226f243a96cc3" providerId="LiveId" clId="{0D187C94-43C1-884B-9CDC-EA17745C55ED}" dt="2018-10-23T14:15:59.090" v="1260"/>
        <pc:sldMkLst>
          <pc:docMk/>
          <pc:sldMk cId="3419112952" sldId="1313"/>
        </pc:sldMkLst>
      </pc:sldChg>
      <pc:sldChg chg="delSp add del">
        <pc:chgData name="Tinyiko Ngobeni" userId="d5e226f243a96cc3" providerId="LiveId" clId="{0D187C94-43C1-884B-9CDC-EA17745C55ED}" dt="2018-10-23T14:24:28.543" v="1513" actId="2696"/>
        <pc:sldMkLst>
          <pc:docMk/>
          <pc:sldMk cId="1589995015" sldId="1324"/>
        </pc:sldMkLst>
        <pc:graphicFrameChg chg="del">
          <ac:chgData name="Tinyiko Ngobeni" userId="d5e226f243a96cc3" providerId="LiveId" clId="{0D187C94-43C1-884B-9CDC-EA17745C55ED}" dt="2018-10-23T14:19:20.439" v="1381"/>
          <ac:graphicFrameMkLst>
            <pc:docMk/>
            <pc:sldMk cId="1589995015" sldId="1324"/>
            <ac:graphicFrameMk id="3" creationId="{00000000-0000-0000-0000-000000000000}"/>
          </ac:graphicFrameMkLst>
        </pc:graphicFrameChg>
      </pc:sldChg>
      <pc:sldChg chg="add del">
        <pc:chgData name="Tinyiko Ngobeni" userId="d5e226f243a96cc3" providerId="LiveId" clId="{0D187C94-43C1-884B-9CDC-EA17745C55ED}" dt="2018-10-23T14:15:59.090" v="1260"/>
        <pc:sldMkLst>
          <pc:docMk/>
          <pc:sldMk cId="1786400459" sldId="1324"/>
        </pc:sldMkLst>
      </pc:sldChg>
      <pc:sldChg chg="add del">
        <pc:chgData name="Tinyiko Ngobeni" userId="d5e226f243a96cc3" providerId="LiveId" clId="{0D187C94-43C1-884B-9CDC-EA17745C55ED}" dt="2018-10-23T14:15:59.090" v="1260"/>
        <pc:sldMkLst>
          <pc:docMk/>
          <pc:sldMk cId="108537922" sldId="1325"/>
        </pc:sldMkLst>
      </pc:sldChg>
      <pc:sldChg chg="delSp add del">
        <pc:chgData name="Tinyiko Ngobeni" userId="d5e226f243a96cc3" providerId="LiveId" clId="{0D187C94-43C1-884B-9CDC-EA17745C55ED}" dt="2018-10-23T14:24:28.554" v="1514" actId="2696"/>
        <pc:sldMkLst>
          <pc:docMk/>
          <pc:sldMk cId="3083163710" sldId="1325"/>
        </pc:sldMkLst>
        <pc:graphicFrameChg chg="del">
          <ac:chgData name="Tinyiko Ngobeni" userId="d5e226f243a96cc3" providerId="LiveId" clId="{0D187C94-43C1-884B-9CDC-EA17745C55ED}" dt="2018-10-23T14:19:49.614" v="1393"/>
          <ac:graphicFrameMkLst>
            <pc:docMk/>
            <pc:sldMk cId="3083163710" sldId="1325"/>
            <ac:graphicFrameMk id="3" creationId="{00000000-0000-0000-0000-000000000000}"/>
          </ac:graphicFrameMkLst>
        </pc:graphicFrameChg>
      </pc:sldChg>
      <pc:sldChg chg="delSp add del">
        <pc:chgData name="Tinyiko Ngobeni" userId="d5e226f243a96cc3" providerId="LiveId" clId="{0D187C94-43C1-884B-9CDC-EA17745C55ED}" dt="2018-10-23T14:24:28.565" v="1515" actId="2696"/>
        <pc:sldMkLst>
          <pc:docMk/>
          <pc:sldMk cId="1813889213" sldId="1326"/>
        </pc:sldMkLst>
        <pc:graphicFrameChg chg="del">
          <ac:chgData name="Tinyiko Ngobeni" userId="d5e226f243a96cc3" providerId="LiveId" clId="{0D187C94-43C1-884B-9CDC-EA17745C55ED}" dt="2018-10-23T14:20:35.218" v="1416"/>
          <ac:graphicFrameMkLst>
            <pc:docMk/>
            <pc:sldMk cId="1813889213" sldId="1326"/>
            <ac:graphicFrameMk id="3" creationId="{00000000-0000-0000-0000-000000000000}"/>
          </ac:graphicFrameMkLst>
        </pc:graphicFrameChg>
      </pc:sldChg>
      <pc:sldChg chg="add del">
        <pc:chgData name="Tinyiko Ngobeni" userId="d5e226f243a96cc3" providerId="LiveId" clId="{0D187C94-43C1-884B-9CDC-EA17745C55ED}" dt="2018-10-23T14:15:59.090" v="1260"/>
        <pc:sldMkLst>
          <pc:docMk/>
          <pc:sldMk cId="4033361020" sldId="1326"/>
        </pc:sldMkLst>
      </pc:sldChg>
      <pc:sldChg chg="add del setBg">
        <pc:chgData name="Tinyiko Ngobeni" userId="d5e226f243a96cc3" providerId="LiveId" clId="{0D187C94-43C1-884B-9CDC-EA17745C55ED}" dt="2018-10-23T14:16:30.860" v="1263"/>
        <pc:sldMkLst>
          <pc:docMk/>
          <pc:sldMk cId="2245529158" sldId="1327"/>
        </pc:sldMkLst>
      </pc:sldChg>
      <pc:sldChg chg="addSp delSp modSp add ord">
        <pc:chgData name="Tinyiko Ngobeni" userId="d5e226f243a96cc3" providerId="LiveId" clId="{0D187C94-43C1-884B-9CDC-EA17745C55ED}" dt="2018-10-23T14:40:16.748" v="1665" actId="14100"/>
        <pc:sldMkLst>
          <pc:docMk/>
          <pc:sldMk cId="3526153485" sldId="1327"/>
        </pc:sldMkLst>
        <pc:spChg chg="mod">
          <ac:chgData name="Tinyiko Ngobeni" userId="d5e226f243a96cc3" providerId="LiveId" clId="{0D187C94-43C1-884B-9CDC-EA17745C55ED}" dt="2018-10-23T14:40:16.748" v="1665" actId="14100"/>
          <ac:spMkLst>
            <pc:docMk/>
            <pc:sldMk cId="3526153485" sldId="1327"/>
            <ac:spMk id="2" creationId="{00000000-0000-0000-0000-000000000000}"/>
          </ac:spMkLst>
        </pc:spChg>
        <pc:graphicFrameChg chg="add del mod modGraphic">
          <ac:chgData name="Tinyiko Ngobeni" userId="d5e226f243a96cc3" providerId="LiveId" clId="{0D187C94-43C1-884B-9CDC-EA17745C55ED}" dt="2018-10-23T14:29:26.919" v="1555" actId="478"/>
          <ac:graphicFrameMkLst>
            <pc:docMk/>
            <pc:sldMk cId="3526153485" sldId="1327"/>
            <ac:graphicFrameMk id="5" creationId="{4D06FA36-D178-D447-8761-4B3080598131}"/>
          </ac:graphicFrameMkLst>
        </pc:graphicFrameChg>
        <pc:graphicFrameChg chg="add del">
          <ac:chgData name="Tinyiko Ngobeni" userId="d5e226f243a96cc3" providerId="LiveId" clId="{0D187C94-43C1-884B-9CDC-EA17745C55ED}" dt="2018-10-23T14:28:53.968" v="1526" actId="478"/>
          <ac:graphicFrameMkLst>
            <pc:docMk/>
            <pc:sldMk cId="3526153485" sldId="1327"/>
            <ac:graphicFrameMk id="8" creationId="{611DBAE2-740E-9A43-91B3-7F5A57C74FE8}"/>
          </ac:graphicFrameMkLst>
        </pc:graphicFrameChg>
        <pc:graphicFrameChg chg="add del mod modGraphic">
          <ac:chgData name="Tinyiko Ngobeni" userId="d5e226f243a96cc3" providerId="LiveId" clId="{0D187C94-43C1-884B-9CDC-EA17745C55ED}" dt="2018-10-23T14:33:18.705" v="1561" actId="478"/>
          <ac:graphicFrameMkLst>
            <pc:docMk/>
            <pc:sldMk cId="3526153485" sldId="1327"/>
            <ac:graphicFrameMk id="10" creationId="{572D4507-F69D-3E4E-917A-FA920F0B3FF3}"/>
          </ac:graphicFrameMkLst>
        </pc:graphicFrameChg>
        <pc:graphicFrameChg chg="add del modGraphic">
          <ac:chgData name="Tinyiko Ngobeni" userId="d5e226f243a96cc3" providerId="LiveId" clId="{0D187C94-43C1-884B-9CDC-EA17745C55ED}" dt="2018-10-23T14:33:40.282" v="1564" actId="478"/>
          <ac:graphicFrameMkLst>
            <pc:docMk/>
            <pc:sldMk cId="3526153485" sldId="1327"/>
            <ac:graphicFrameMk id="11" creationId="{30F38745-351C-F04E-9626-DF0EACF96718}"/>
          </ac:graphicFrameMkLst>
        </pc:graphicFrameChg>
        <pc:graphicFrameChg chg="add del mod modGraphic">
          <ac:chgData name="Tinyiko Ngobeni" userId="d5e226f243a96cc3" providerId="LiveId" clId="{0D187C94-43C1-884B-9CDC-EA17745C55ED}" dt="2018-10-23T14:38:44.166" v="1587" actId="478"/>
          <ac:graphicFrameMkLst>
            <pc:docMk/>
            <pc:sldMk cId="3526153485" sldId="1327"/>
            <ac:graphicFrameMk id="12" creationId="{F8E1A7C7-FD69-2D44-93F6-BE965D3260CA}"/>
          </ac:graphicFrameMkLst>
        </pc:graphicFrameChg>
        <pc:graphicFrameChg chg="add mod">
          <ac:chgData name="Tinyiko Ngobeni" userId="d5e226f243a96cc3" providerId="LiveId" clId="{0D187C94-43C1-884B-9CDC-EA17745C55ED}" dt="2018-10-23T14:39:05.886" v="1592" actId="14100"/>
          <ac:graphicFrameMkLst>
            <pc:docMk/>
            <pc:sldMk cId="3526153485" sldId="1327"/>
            <ac:graphicFrameMk id="13" creationId="{52C84D62-E97A-E647-AC67-C58590457C2B}"/>
          </ac:graphicFrameMkLst>
        </pc:graphicFrameChg>
        <pc:picChg chg="del">
          <ac:chgData name="Tinyiko Ngobeni" userId="d5e226f243a96cc3" providerId="LiveId" clId="{0D187C94-43C1-884B-9CDC-EA17745C55ED}" dt="2018-10-23T14:16:44.532" v="1266" actId="478"/>
          <ac:picMkLst>
            <pc:docMk/>
            <pc:sldMk cId="3526153485" sldId="1327"/>
            <ac:picMk id="9" creationId="{F95B8146-A757-3E4C-B246-2C774126E8DD}"/>
          </ac:picMkLst>
        </pc:picChg>
      </pc:sldChg>
      <pc:sldChg chg="addSp delSp modSp add">
        <pc:chgData name="Tinyiko Ngobeni" userId="d5e226f243a96cc3" providerId="LiveId" clId="{0D187C94-43C1-884B-9CDC-EA17745C55ED}" dt="2018-10-23T14:18:17.649" v="1327" actId="20577"/>
        <pc:sldMkLst>
          <pc:docMk/>
          <pc:sldMk cId="925322131" sldId="1328"/>
        </pc:sldMkLst>
        <pc:spChg chg="mod">
          <ac:chgData name="Tinyiko Ngobeni" userId="d5e226f243a96cc3" providerId="LiveId" clId="{0D187C94-43C1-884B-9CDC-EA17745C55ED}" dt="2018-10-23T14:18:17.649" v="1327" actId="20577"/>
          <ac:spMkLst>
            <pc:docMk/>
            <pc:sldMk cId="925322131" sldId="1328"/>
            <ac:spMk id="2" creationId="{00000000-0000-0000-0000-000000000000}"/>
          </ac:spMkLst>
        </pc:spChg>
        <pc:graphicFrameChg chg="del">
          <ac:chgData name="Tinyiko Ngobeni" userId="d5e226f243a96cc3" providerId="LiveId" clId="{0D187C94-43C1-884B-9CDC-EA17745C55ED}" dt="2018-10-23T14:17:12.349" v="1270" actId="478"/>
          <ac:graphicFrameMkLst>
            <pc:docMk/>
            <pc:sldMk cId="925322131" sldId="1328"/>
            <ac:graphicFrameMk id="8" creationId="{611DBAE2-740E-9A43-91B3-7F5A57C74FE8}"/>
          </ac:graphicFrameMkLst>
        </pc:graphicFrameChg>
        <pc:graphicFrameChg chg="add">
          <ac:chgData name="Tinyiko Ngobeni" userId="d5e226f243a96cc3" providerId="LiveId" clId="{0D187C94-43C1-884B-9CDC-EA17745C55ED}" dt="2018-10-23T14:18:06.475" v="1311"/>
          <ac:graphicFrameMkLst>
            <pc:docMk/>
            <pc:sldMk cId="925322131" sldId="1328"/>
            <ac:graphicFrameMk id="9" creationId="{D1D9F56B-8F94-504D-B24D-39BBA02AA4F9}"/>
          </ac:graphicFrameMkLst>
        </pc:graphicFrameChg>
      </pc:sldChg>
      <pc:sldChg chg="addSp modSp add">
        <pc:chgData name="Tinyiko Ngobeni" userId="d5e226f243a96cc3" providerId="LiveId" clId="{0D187C94-43C1-884B-9CDC-EA17745C55ED}" dt="2018-10-23T14:19:07.915" v="1380" actId="20577"/>
        <pc:sldMkLst>
          <pc:docMk/>
          <pc:sldMk cId="2033185887" sldId="1329"/>
        </pc:sldMkLst>
        <pc:spChg chg="mod">
          <ac:chgData name="Tinyiko Ngobeni" userId="d5e226f243a96cc3" providerId="LiveId" clId="{0D187C94-43C1-884B-9CDC-EA17745C55ED}" dt="2018-10-23T14:19:07.915" v="1380" actId="20577"/>
          <ac:spMkLst>
            <pc:docMk/>
            <pc:sldMk cId="2033185887" sldId="1329"/>
            <ac:spMk id="2" creationId="{00000000-0000-0000-0000-000000000000}"/>
          </ac:spMkLst>
        </pc:spChg>
        <pc:graphicFrameChg chg="add">
          <ac:chgData name="Tinyiko Ngobeni" userId="d5e226f243a96cc3" providerId="LiveId" clId="{0D187C94-43C1-884B-9CDC-EA17745C55ED}" dt="2018-10-23T14:18:30.530" v="1329"/>
          <ac:graphicFrameMkLst>
            <pc:docMk/>
            <pc:sldMk cId="2033185887" sldId="1329"/>
            <ac:graphicFrameMk id="8" creationId="{F6D1CA27-75D9-3943-BF10-A42F753469E5}"/>
          </ac:graphicFrameMkLst>
        </pc:graphicFrameChg>
      </pc:sldChg>
      <pc:sldChg chg="addSp modSp add">
        <pc:chgData name="Tinyiko Ngobeni" userId="d5e226f243a96cc3" providerId="LiveId" clId="{0D187C94-43C1-884B-9CDC-EA17745C55ED}" dt="2018-10-23T14:19:30.842" v="1390" actId="20577"/>
        <pc:sldMkLst>
          <pc:docMk/>
          <pc:sldMk cId="2832470135" sldId="1330"/>
        </pc:sldMkLst>
        <pc:spChg chg="mod">
          <ac:chgData name="Tinyiko Ngobeni" userId="d5e226f243a96cc3" providerId="LiveId" clId="{0D187C94-43C1-884B-9CDC-EA17745C55ED}" dt="2018-10-23T14:19:30.842" v="1390" actId="20577"/>
          <ac:spMkLst>
            <pc:docMk/>
            <pc:sldMk cId="2832470135" sldId="1330"/>
            <ac:spMk id="2" creationId="{00000000-0000-0000-0000-000000000000}"/>
          </ac:spMkLst>
        </pc:spChg>
        <pc:graphicFrameChg chg="add">
          <ac:chgData name="Tinyiko Ngobeni" userId="d5e226f243a96cc3" providerId="LiveId" clId="{0D187C94-43C1-884B-9CDC-EA17745C55ED}" dt="2018-10-23T14:19:24.309" v="1382"/>
          <ac:graphicFrameMkLst>
            <pc:docMk/>
            <pc:sldMk cId="2832470135" sldId="1330"/>
            <ac:graphicFrameMk id="8" creationId="{4ABBCFC9-0629-B24A-BBEF-14549070EA2C}"/>
          </ac:graphicFrameMkLst>
        </pc:graphicFrameChg>
      </pc:sldChg>
      <pc:sldChg chg="addSp modSp add">
        <pc:chgData name="Tinyiko Ngobeni" userId="d5e226f243a96cc3" providerId="LiveId" clId="{0D187C94-43C1-884B-9CDC-EA17745C55ED}" dt="2018-10-23T14:20:11.930" v="1415" actId="20577"/>
        <pc:sldMkLst>
          <pc:docMk/>
          <pc:sldMk cId="993549024" sldId="1331"/>
        </pc:sldMkLst>
        <pc:spChg chg="mod">
          <ac:chgData name="Tinyiko Ngobeni" userId="d5e226f243a96cc3" providerId="LiveId" clId="{0D187C94-43C1-884B-9CDC-EA17745C55ED}" dt="2018-10-23T14:20:11.930" v="1415" actId="20577"/>
          <ac:spMkLst>
            <pc:docMk/>
            <pc:sldMk cId="993549024" sldId="1331"/>
            <ac:spMk id="2" creationId="{00000000-0000-0000-0000-000000000000}"/>
          </ac:spMkLst>
        </pc:spChg>
        <pc:graphicFrameChg chg="add">
          <ac:chgData name="Tinyiko Ngobeni" userId="d5e226f243a96cc3" providerId="LiveId" clId="{0D187C94-43C1-884B-9CDC-EA17745C55ED}" dt="2018-10-23T14:19:55.909" v="1394"/>
          <ac:graphicFrameMkLst>
            <pc:docMk/>
            <pc:sldMk cId="993549024" sldId="1331"/>
            <ac:graphicFrameMk id="8" creationId="{F959266A-DACA-5E44-BA23-284E52229268}"/>
          </ac:graphicFrameMkLst>
        </pc:graphicFrameChg>
      </pc:sldChg>
      <pc:sldChg chg="addSp modSp add">
        <pc:chgData name="Tinyiko Ngobeni" userId="d5e226f243a96cc3" providerId="LiveId" clId="{0D187C94-43C1-884B-9CDC-EA17745C55ED}" dt="2018-10-23T14:21:01.890" v="1429" actId="20577"/>
        <pc:sldMkLst>
          <pc:docMk/>
          <pc:sldMk cId="4289616570" sldId="1332"/>
        </pc:sldMkLst>
        <pc:spChg chg="mod">
          <ac:chgData name="Tinyiko Ngobeni" userId="d5e226f243a96cc3" providerId="LiveId" clId="{0D187C94-43C1-884B-9CDC-EA17745C55ED}" dt="2018-10-23T14:21:01.890" v="1429" actId="20577"/>
          <ac:spMkLst>
            <pc:docMk/>
            <pc:sldMk cId="4289616570" sldId="1332"/>
            <ac:spMk id="2" creationId="{00000000-0000-0000-0000-000000000000}"/>
          </ac:spMkLst>
        </pc:spChg>
        <pc:graphicFrameChg chg="add">
          <ac:chgData name="Tinyiko Ngobeni" userId="d5e226f243a96cc3" providerId="LiveId" clId="{0D187C94-43C1-884B-9CDC-EA17745C55ED}" dt="2018-10-23T14:20:40.275" v="1417"/>
          <ac:graphicFrameMkLst>
            <pc:docMk/>
            <pc:sldMk cId="4289616570" sldId="1332"/>
            <ac:graphicFrameMk id="8" creationId="{C1024D68-0428-274F-B637-52A8BA5B4952}"/>
          </ac:graphicFrameMkLst>
        </pc:graphicFrameChg>
      </pc:sldChg>
      <pc:sldChg chg="addSp modSp add">
        <pc:chgData name="Tinyiko Ngobeni" userId="d5e226f243a96cc3" providerId="LiveId" clId="{0D187C94-43C1-884B-9CDC-EA17745C55ED}" dt="2018-10-23T14:21:42.700" v="1446" actId="20577"/>
        <pc:sldMkLst>
          <pc:docMk/>
          <pc:sldMk cId="3789969276" sldId="1333"/>
        </pc:sldMkLst>
        <pc:spChg chg="mod">
          <ac:chgData name="Tinyiko Ngobeni" userId="d5e226f243a96cc3" providerId="LiveId" clId="{0D187C94-43C1-884B-9CDC-EA17745C55ED}" dt="2018-10-23T14:21:42.700" v="1446" actId="20577"/>
          <ac:spMkLst>
            <pc:docMk/>
            <pc:sldMk cId="3789969276" sldId="1333"/>
            <ac:spMk id="2" creationId="{00000000-0000-0000-0000-000000000000}"/>
          </ac:spMkLst>
        </pc:spChg>
        <pc:graphicFrameChg chg="add">
          <ac:chgData name="Tinyiko Ngobeni" userId="d5e226f243a96cc3" providerId="LiveId" clId="{0D187C94-43C1-884B-9CDC-EA17745C55ED}" dt="2018-10-23T14:21:28.127" v="1430"/>
          <ac:graphicFrameMkLst>
            <pc:docMk/>
            <pc:sldMk cId="3789969276" sldId="1333"/>
            <ac:graphicFrameMk id="8" creationId="{3ACB76E0-ACA4-1D42-AE2E-09606D270255}"/>
          </ac:graphicFrameMkLst>
        </pc:graphicFrameChg>
      </pc:sldChg>
      <pc:sldChg chg="addSp modSp add">
        <pc:chgData name="Tinyiko Ngobeni" userId="d5e226f243a96cc3" providerId="LiveId" clId="{0D187C94-43C1-884B-9CDC-EA17745C55ED}" dt="2018-10-23T14:22:36.206" v="1472" actId="20577"/>
        <pc:sldMkLst>
          <pc:docMk/>
          <pc:sldMk cId="2346865030" sldId="1334"/>
        </pc:sldMkLst>
        <pc:spChg chg="mod">
          <ac:chgData name="Tinyiko Ngobeni" userId="d5e226f243a96cc3" providerId="LiveId" clId="{0D187C94-43C1-884B-9CDC-EA17745C55ED}" dt="2018-10-23T14:22:36.206" v="1472" actId="20577"/>
          <ac:spMkLst>
            <pc:docMk/>
            <pc:sldMk cId="2346865030" sldId="1334"/>
            <ac:spMk id="2" creationId="{00000000-0000-0000-0000-000000000000}"/>
          </ac:spMkLst>
        </pc:spChg>
        <pc:graphicFrameChg chg="add">
          <ac:chgData name="Tinyiko Ngobeni" userId="d5e226f243a96cc3" providerId="LiveId" clId="{0D187C94-43C1-884B-9CDC-EA17745C55ED}" dt="2018-10-23T14:22:14.078" v="1450"/>
          <ac:graphicFrameMkLst>
            <pc:docMk/>
            <pc:sldMk cId="2346865030" sldId="1334"/>
            <ac:graphicFrameMk id="8" creationId="{AE27F103-CE9A-9E4D-BA74-C2216768D13A}"/>
          </ac:graphicFrameMkLst>
        </pc:graphicFrameChg>
      </pc:sldChg>
      <pc:sldChg chg="addSp modSp add">
        <pc:chgData name="Tinyiko Ngobeni" userId="d5e226f243a96cc3" providerId="LiveId" clId="{0D187C94-43C1-884B-9CDC-EA17745C55ED}" dt="2018-10-23T14:23:31.932" v="1489" actId="20577"/>
        <pc:sldMkLst>
          <pc:docMk/>
          <pc:sldMk cId="1845302465" sldId="1335"/>
        </pc:sldMkLst>
        <pc:spChg chg="mod">
          <ac:chgData name="Tinyiko Ngobeni" userId="d5e226f243a96cc3" providerId="LiveId" clId="{0D187C94-43C1-884B-9CDC-EA17745C55ED}" dt="2018-10-23T14:23:31.932" v="1489" actId="20577"/>
          <ac:spMkLst>
            <pc:docMk/>
            <pc:sldMk cId="1845302465" sldId="1335"/>
            <ac:spMk id="2" creationId="{00000000-0000-0000-0000-000000000000}"/>
          </ac:spMkLst>
        </pc:spChg>
        <pc:graphicFrameChg chg="add">
          <ac:chgData name="Tinyiko Ngobeni" userId="d5e226f243a96cc3" providerId="LiveId" clId="{0D187C94-43C1-884B-9CDC-EA17745C55ED}" dt="2018-10-23T14:23:12.073" v="1476"/>
          <ac:graphicFrameMkLst>
            <pc:docMk/>
            <pc:sldMk cId="1845302465" sldId="1335"/>
            <ac:graphicFrameMk id="8" creationId="{5B2CE176-3373-3446-81A3-A23C6D7BE443}"/>
          </ac:graphicFrameMkLst>
        </pc:graphicFrameChg>
      </pc:sldChg>
      <pc:sldChg chg="addSp modSp add">
        <pc:chgData name="Tinyiko Ngobeni" userId="d5e226f243a96cc3" providerId="LiveId" clId="{0D187C94-43C1-884B-9CDC-EA17745C55ED}" dt="2018-10-23T14:23:56.917" v="1501" actId="20577"/>
        <pc:sldMkLst>
          <pc:docMk/>
          <pc:sldMk cId="4181685219" sldId="1336"/>
        </pc:sldMkLst>
        <pc:spChg chg="mod">
          <ac:chgData name="Tinyiko Ngobeni" userId="d5e226f243a96cc3" providerId="LiveId" clId="{0D187C94-43C1-884B-9CDC-EA17745C55ED}" dt="2018-10-23T14:23:56.917" v="1501" actId="20577"/>
          <ac:spMkLst>
            <pc:docMk/>
            <pc:sldMk cId="4181685219" sldId="1336"/>
            <ac:spMk id="2" creationId="{00000000-0000-0000-0000-000000000000}"/>
          </ac:spMkLst>
        </pc:spChg>
        <pc:graphicFrameChg chg="add">
          <ac:chgData name="Tinyiko Ngobeni" userId="d5e226f243a96cc3" providerId="LiveId" clId="{0D187C94-43C1-884B-9CDC-EA17745C55ED}" dt="2018-10-23T14:23:49.007" v="1491"/>
          <ac:graphicFrameMkLst>
            <pc:docMk/>
            <pc:sldMk cId="4181685219" sldId="1336"/>
            <ac:graphicFrameMk id="8" creationId="{45B50FDD-6F2E-834B-83A4-F385166B11E5}"/>
          </ac:graphicFrameMkLst>
        </pc:graphicFrameChg>
      </pc:sldChg>
      <pc:sldChg chg="addSp modSp add">
        <pc:chgData name="Tinyiko Ngobeni" userId="d5e226f243a96cc3" providerId="LiveId" clId="{0D187C94-43C1-884B-9CDC-EA17745C55ED}" dt="2018-10-23T14:24:18.428" v="1509" actId="20577"/>
        <pc:sldMkLst>
          <pc:docMk/>
          <pc:sldMk cId="2961939044" sldId="1337"/>
        </pc:sldMkLst>
        <pc:spChg chg="mod">
          <ac:chgData name="Tinyiko Ngobeni" userId="d5e226f243a96cc3" providerId="LiveId" clId="{0D187C94-43C1-884B-9CDC-EA17745C55ED}" dt="2018-10-23T14:24:18.428" v="1509" actId="20577"/>
          <ac:spMkLst>
            <pc:docMk/>
            <pc:sldMk cId="2961939044" sldId="1337"/>
            <ac:spMk id="2" creationId="{00000000-0000-0000-0000-000000000000}"/>
          </ac:spMkLst>
        </pc:spChg>
        <pc:graphicFrameChg chg="add">
          <ac:chgData name="Tinyiko Ngobeni" userId="d5e226f243a96cc3" providerId="LiveId" clId="{0D187C94-43C1-884B-9CDC-EA17745C55ED}" dt="2018-10-23T14:24:10.704" v="1503"/>
          <ac:graphicFrameMkLst>
            <pc:docMk/>
            <pc:sldMk cId="2961939044" sldId="1337"/>
            <ac:graphicFrameMk id="8" creationId="{26A932B1-701C-744E-A1D3-74342BAE93A4}"/>
          </ac:graphicFrameMkLst>
        </pc:graphicFrameChg>
      </pc:sldChg>
      <pc:sldChg chg="add">
        <pc:chgData name="Tinyiko Ngobeni" userId="d5e226f243a96cc3" providerId="LiveId" clId="{0D187C94-43C1-884B-9CDC-EA17745C55ED}" dt="2018-10-23T14:28:48.280" v="1525"/>
        <pc:sldMkLst>
          <pc:docMk/>
          <pc:sldMk cId="737686164" sldId="1338"/>
        </pc:sldMkLst>
      </pc:sldChg>
      <pc:sldChg chg="addSp delSp modSp add">
        <pc:chgData name="Tinyiko Ngobeni" userId="d5e226f243a96cc3" providerId="LiveId" clId="{0D187C94-43C1-884B-9CDC-EA17745C55ED}" dt="2018-10-23T14:41:13.739" v="1690" actId="20577"/>
        <pc:sldMkLst>
          <pc:docMk/>
          <pc:sldMk cId="958631618" sldId="1339"/>
        </pc:sldMkLst>
        <pc:spChg chg="del">
          <ac:chgData name="Tinyiko Ngobeni" userId="d5e226f243a96cc3" providerId="LiveId" clId="{0D187C94-43C1-884B-9CDC-EA17745C55ED}" dt="2018-10-23T14:40:33.551" v="1666" actId="478"/>
          <ac:spMkLst>
            <pc:docMk/>
            <pc:sldMk cId="958631618" sldId="1339"/>
            <ac:spMk id="2" creationId="{00000000-0000-0000-0000-000000000000}"/>
          </ac:spMkLst>
        </pc:spChg>
        <pc:spChg chg="add mod">
          <ac:chgData name="Tinyiko Ngobeni" userId="d5e226f243a96cc3" providerId="LiveId" clId="{0D187C94-43C1-884B-9CDC-EA17745C55ED}" dt="2018-10-23T14:41:13.739" v="1690" actId="20577"/>
          <ac:spMkLst>
            <pc:docMk/>
            <pc:sldMk cId="958631618" sldId="1339"/>
            <ac:spMk id="11" creationId="{0B51E7E7-1B6C-7344-A29F-AD5BABE197C3}"/>
          </ac:spMkLst>
        </pc:spChg>
        <pc:graphicFrameChg chg="add del mod modGraphic">
          <ac:chgData name="Tinyiko Ngobeni" userId="d5e226f243a96cc3" providerId="LiveId" clId="{0D187C94-43C1-884B-9CDC-EA17745C55ED}" dt="2018-10-23T14:35:42.915" v="1573" actId="478"/>
          <ac:graphicFrameMkLst>
            <pc:docMk/>
            <pc:sldMk cId="958631618" sldId="1339"/>
            <ac:graphicFrameMk id="5" creationId="{3945F97F-63AE-DD48-A6E8-F8CD4AB78177}"/>
          </ac:graphicFrameMkLst>
        </pc:graphicFrameChg>
        <pc:graphicFrameChg chg="add del mod">
          <ac:chgData name="Tinyiko Ngobeni" userId="d5e226f243a96cc3" providerId="LiveId" clId="{0D187C94-43C1-884B-9CDC-EA17745C55ED}" dt="2018-10-23T14:37:50.977" v="1581" actId="478"/>
          <ac:graphicFrameMkLst>
            <pc:docMk/>
            <pc:sldMk cId="958631618" sldId="1339"/>
            <ac:graphicFrameMk id="8" creationId="{94ABD380-CD1C-DC42-8B94-AE915FC92EBD}"/>
          </ac:graphicFrameMkLst>
        </pc:graphicFrameChg>
        <pc:graphicFrameChg chg="add mod">
          <ac:chgData name="Tinyiko Ngobeni" userId="d5e226f243a96cc3" providerId="LiveId" clId="{0D187C94-43C1-884B-9CDC-EA17745C55ED}" dt="2018-10-23T14:38:14.243" v="1586" actId="14100"/>
          <ac:graphicFrameMkLst>
            <pc:docMk/>
            <pc:sldMk cId="958631618" sldId="1339"/>
            <ac:graphicFrameMk id="9" creationId="{8EE6F151-BDEA-1E46-8331-2C33A260A294}"/>
          </ac:graphicFrameMkLst>
        </pc:graphicFrameChg>
        <pc:graphicFrameChg chg="del">
          <ac:chgData name="Tinyiko Ngobeni" userId="d5e226f243a96cc3" providerId="LiveId" clId="{0D187C94-43C1-884B-9CDC-EA17745C55ED}" dt="2018-10-23T14:35:22.290" v="1569" actId="478"/>
          <ac:graphicFrameMkLst>
            <pc:docMk/>
            <pc:sldMk cId="958631618" sldId="1339"/>
            <ac:graphicFrameMk id="12" creationId="{F8E1A7C7-FD69-2D44-93F6-BE965D3260CA}"/>
          </ac:graphicFrameMkLst>
        </pc:graphicFrameChg>
        <pc:cxnChg chg="mod">
          <ac:chgData name="Tinyiko Ngobeni" userId="d5e226f243a96cc3" providerId="LiveId" clId="{0D187C94-43C1-884B-9CDC-EA17745C55ED}" dt="2018-10-23T14:36:55.052" v="1579" actId="1076"/>
          <ac:cxnSpMkLst>
            <pc:docMk/>
            <pc:sldMk cId="958631618" sldId="1339"/>
            <ac:cxnSpMk id="7" creationId="{00000000-0000-0000-0000-000000000000}"/>
          </ac:cxnSpMkLst>
        </pc:cxnChg>
      </pc:sldChg>
      <pc:sldChg chg="addSp delSp modSp add">
        <pc:chgData name="Tinyiko Ngobeni" userId="d5e226f243a96cc3" providerId="LiveId" clId="{0D187C94-43C1-884B-9CDC-EA17745C55ED}" dt="2018-10-23T14:42:50.206" v="1722" actId="20577"/>
        <pc:sldMkLst>
          <pc:docMk/>
          <pc:sldMk cId="4171043565" sldId="1340"/>
        </pc:sldMkLst>
        <pc:spChg chg="add mod">
          <ac:chgData name="Tinyiko Ngobeni" userId="d5e226f243a96cc3" providerId="LiveId" clId="{0D187C94-43C1-884B-9CDC-EA17745C55ED}" dt="2018-10-23T14:42:50.206" v="1722" actId="20577"/>
          <ac:spMkLst>
            <pc:docMk/>
            <pc:sldMk cId="4171043565" sldId="1340"/>
            <ac:spMk id="2" creationId="{F3457A0C-75E8-7B4B-AA08-4E7EEEE4E3DC}"/>
          </ac:spMkLst>
        </pc:spChg>
        <pc:spChg chg="del">
          <ac:chgData name="Tinyiko Ngobeni" userId="d5e226f243a96cc3" providerId="LiveId" clId="{0D187C94-43C1-884B-9CDC-EA17745C55ED}" dt="2018-10-23T14:41:58.246" v="1694" actId="478"/>
          <ac:spMkLst>
            <pc:docMk/>
            <pc:sldMk cId="4171043565" sldId="1340"/>
            <ac:spMk id="11" creationId="{0B51E7E7-1B6C-7344-A29F-AD5BABE197C3}"/>
          </ac:spMkLst>
        </pc:spChg>
        <pc:graphicFrameChg chg="del">
          <ac:chgData name="Tinyiko Ngobeni" userId="d5e226f243a96cc3" providerId="LiveId" clId="{0D187C94-43C1-884B-9CDC-EA17745C55ED}" dt="2018-10-23T14:41:51.340" v="1692" actId="478"/>
          <ac:graphicFrameMkLst>
            <pc:docMk/>
            <pc:sldMk cId="4171043565" sldId="1340"/>
            <ac:graphicFrameMk id="9" creationId="{8EE6F151-BDEA-1E46-8331-2C33A260A294}"/>
          </ac:graphicFrameMkLst>
        </pc:graphicFrameChg>
      </pc:sldChg>
      <pc:sldChg chg="addSp delSp modSp add">
        <pc:chgData name="Tinyiko Ngobeni" userId="d5e226f243a96cc3" providerId="LiveId" clId="{0D187C94-43C1-884B-9CDC-EA17745C55ED}" dt="2018-10-24T11:08:35.265" v="3498"/>
        <pc:sldMkLst>
          <pc:docMk/>
          <pc:sldMk cId="4189724684" sldId="1341"/>
        </pc:sldMkLst>
        <pc:spChg chg="add del mod">
          <ac:chgData name="Tinyiko Ngobeni" userId="d5e226f243a96cc3" providerId="LiveId" clId="{0D187C94-43C1-884B-9CDC-EA17745C55ED}" dt="2018-10-24T10:41:45.195" v="3267"/>
          <ac:spMkLst>
            <pc:docMk/>
            <pc:sldMk cId="4189724684" sldId="1341"/>
            <ac:spMk id="5" creationId="{427F82F9-6091-CB45-AB1E-2E1B1F3DCF0A}"/>
          </ac:spMkLst>
        </pc:spChg>
        <pc:graphicFrameChg chg="add mod">
          <ac:chgData name="Tinyiko Ngobeni" userId="d5e226f243a96cc3" providerId="LiveId" clId="{0D187C94-43C1-884B-9CDC-EA17745C55ED}" dt="2018-10-24T11:08:35.265" v="3498"/>
          <ac:graphicFrameMkLst>
            <pc:docMk/>
            <pc:sldMk cId="4189724684" sldId="1341"/>
            <ac:graphicFrameMk id="8" creationId="{8BB9E1B6-BD72-7D45-BC4A-40DEC29EC3C4}"/>
          </ac:graphicFrameMkLst>
        </pc:graphicFrameChg>
        <pc:graphicFrameChg chg="del mod">
          <ac:chgData name="Tinyiko Ngobeni" userId="d5e226f243a96cc3" providerId="LiveId" clId="{0D187C94-43C1-884B-9CDC-EA17745C55ED}" dt="2018-10-24T10:47:17.792" v="3276" actId="478"/>
          <ac:graphicFrameMkLst>
            <pc:docMk/>
            <pc:sldMk cId="4189724684" sldId="1341"/>
            <ac:graphicFrameMk id="12" creationId="{B34F2704-0348-7E4C-ABC0-1AF39C9A8158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v>Infrastructure installations completed</c:v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Sheet2!$B$4:$G$4</c:f>
              <c:strCache>
                <c:ptCount val="6"/>
                <c:pt idx="0">
                  <c:v>Jan -19</c:v>
                </c:pt>
                <c:pt idx="1">
                  <c:v>Feb - 19</c:v>
                </c:pt>
                <c:pt idx="2">
                  <c:v>Mar - 19</c:v>
                </c:pt>
                <c:pt idx="3">
                  <c:v>Apr - 19</c:v>
                </c:pt>
                <c:pt idx="4">
                  <c:v>May - 19</c:v>
                </c:pt>
                <c:pt idx="5">
                  <c:v>Jun - 19</c:v>
                </c:pt>
              </c:strCache>
            </c:strRef>
          </c:cat>
          <c:val>
            <c:numRef>
              <c:f>Sheet2!$B$2:$G$2</c:f>
              <c:numCache>
                <c:formatCode>General</c:formatCode>
                <c:ptCount val="6"/>
                <c:pt idx="0">
                  <c:v>101</c:v>
                </c:pt>
                <c:pt idx="1">
                  <c:v>121</c:v>
                </c:pt>
                <c:pt idx="2">
                  <c:v>137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B4-49B8-B151-9B288312CC84}"/>
            </c:ext>
          </c:extLst>
        </c:ser>
        <c:ser>
          <c:idx val="1"/>
          <c:order val="1"/>
          <c:tx>
            <c:v>Infrastructure installations planned</c:v>
          </c:tx>
          <c:spPr>
            <a:solidFill>
              <a:srgbClr val="1F497D">
                <a:lumMod val="60000"/>
                <a:lumOff val="40000"/>
              </a:srgb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Sheet2!$B$4:$G$4</c:f>
              <c:strCache>
                <c:ptCount val="6"/>
                <c:pt idx="0">
                  <c:v>Jan -19</c:v>
                </c:pt>
                <c:pt idx="1">
                  <c:v>Feb - 19</c:v>
                </c:pt>
                <c:pt idx="2">
                  <c:v>Mar - 19</c:v>
                </c:pt>
                <c:pt idx="3">
                  <c:v>Apr - 19</c:v>
                </c:pt>
                <c:pt idx="4">
                  <c:v>May - 19</c:v>
                </c:pt>
                <c:pt idx="5">
                  <c:v>Jun - 19</c:v>
                </c:pt>
              </c:strCache>
            </c:strRef>
          </c:cat>
          <c:val>
            <c:numRef>
              <c:f>Sheet2!$B$3:$G$3</c:f>
              <c:numCache>
                <c:formatCode>General</c:formatCode>
                <c:ptCount val="6"/>
                <c:pt idx="0">
                  <c:v>101</c:v>
                </c:pt>
                <c:pt idx="1">
                  <c:v>142</c:v>
                </c:pt>
                <c:pt idx="2">
                  <c:v>212</c:v>
                </c:pt>
                <c:pt idx="3">
                  <c:v>290</c:v>
                </c:pt>
                <c:pt idx="4">
                  <c:v>346</c:v>
                </c:pt>
                <c:pt idx="5">
                  <c:v>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B4-49B8-B151-9B288312CC84}"/>
            </c:ext>
          </c:extLst>
        </c:ser>
        <c:dLbls/>
        <c:gapWidth val="111"/>
        <c:overlap val="-27"/>
        <c:axId val="115716864"/>
        <c:axId val="113529984"/>
      </c:barChart>
      <c:catAx>
        <c:axId val="1157168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529984"/>
        <c:crosses val="autoZero"/>
        <c:auto val="1"/>
        <c:lblAlgn val="ctr"/>
        <c:lblOffset val="100"/>
      </c:catAx>
      <c:valAx>
        <c:axId val="1135299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716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3551D-E181-434D-AC21-F869D33E81D6}" type="datetimeFigureOut">
              <a:rPr lang="en-ZA" smtClean="0"/>
              <a:pPr/>
              <a:t>2019/03/13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AC5C1-A090-40D9-B756-4938A4C1300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7529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4F655-4556-4CAC-9502-7E2AB0A1D12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3580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AC5C1-A090-40D9-B756-4938A4C1300B}" type="slidenum">
              <a:rPr lang="en-ZA" smtClean="0"/>
              <a:pPr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535188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AC5C1-A090-40D9-B756-4938A4C1300B}" type="slidenum">
              <a:rPr lang="en-ZA" smtClean="0"/>
              <a:pPr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20102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8D8D-E550-4B1B-9340-C8691A20553E}" type="datetime1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639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F552-DC8A-4301-B35B-2CFF8B500A4F}" type="datetime1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097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02C1-386C-4B2E-8F5C-A103FA475718}" type="datetime1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768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179511" y="132777"/>
            <a:ext cx="8745414" cy="892617"/>
            <a:chOff x="179511" y="132775"/>
            <a:chExt cx="8745414" cy="892617"/>
          </a:xfrm>
        </p:grpSpPr>
        <p:pic>
          <p:nvPicPr>
            <p:cNvPr id="19" name="Picture 6" descr="Picture 6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79511" y="227807"/>
              <a:ext cx="2090723" cy="70255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0" name="Picture 1" descr="Picture 1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090863" y="162052"/>
              <a:ext cx="834062" cy="83406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28242" y="132775"/>
              <a:ext cx="1262621" cy="892617"/>
            </a:xfrm>
            <a:prstGeom prst="rect">
              <a:avLst/>
            </a:prstGeom>
          </p:spPr>
        </p:pic>
      </p:grpSp>
      <p:sp>
        <p:nvSpPr>
          <p:cNvPr id="22" name="Straight Connector 7"/>
          <p:cNvSpPr/>
          <p:nvPr userDrawn="1"/>
        </p:nvSpPr>
        <p:spPr>
          <a:xfrm>
            <a:off x="-1" y="1142984"/>
            <a:ext cx="9144001" cy="1588"/>
          </a:xfrm>
          <a:prstGeom prst="line">
            <a:avLst/>
          </a:prstGeom>
          <a:ln w="38100">
            <a:solidFill>
              <a:srgbClr val="EF4718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4289" rIns="34289"/>
          <a:lstStyle/>
          <a:p>
            <a:endParaRPr sz="1350"/>
          </a:p>
        </p:txBody>
      </p:sp>
      <p:grpSp>
        <p:nvGrpSpPr>
          <p:cNvPr id="23" name="Footer Placeholder 5"/>
          <p:cNvGrpSpPr/>
          <p:nvPr userDrawn="1"/>
        </p:nvGrpSpPr>
        <p:grpSpPr>
          <a:xfrm>
            <a:off x="0" y="6572272"/>
            <a:ext cx="9144000" cy="285731"/>
            <a:chOff x="0" y="-1"/>
            <a:chExt cx="9144000" cy="285730"/>
          </a:xfrm>
        </p:grpSpPr>
        <p:sp>
          <p:nvSpPr>
            <p:cNvPr id="24" name="Rectangle"/>
            <p:cNvSpPr/>
            <p:nvPr/>
          </p:nvSpPr>
          <p:spPr>
            <a:xfrm>
              <a:off x="0" y="-1"/>
              <a:ext cx="9144000" cy="285730"/>
            </a:xfrm>
            <a:prstGeom prst="rect">
              <a:avLst/>
            </a:prstGeom>
            <a:solidFill>
              <a:srgbClr val="EF471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450"/>
                </a:spcBef>
                <a:defRPr sz="1200" b="0">
                  <a:solidFill>
                    <a:srgbClr val="E15415"/>
                  </a:solidFill>
                </a:defRPr>
              </a:pPr>
              <a:endParaRPr sz="825"/>
            </a:p>
          </p:txBody>
        </p:sp>
        <p:sp>
          <p:nvSpPr>
            <p:cNvPr id="25" name="Building a better life for all through an enabling and sustainable world class information and communication technologies environment."/>
            <p:cNvSpPr txBox="1"/>
            <p:nvPr/>
          </p:nvSpPr>
          <p:spPr>
            <a:xfrm>
              <a:off x="0" y="-1"/>
              <a:ext cx="9144000" cy="207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600"/>
                </a:spcBef>
                <a:defRPr sz="1100" b="0"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Building a better life for all through an enabling and sustainable world class information and communication technologies environment.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62251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48EC-9E88-4742-ABE2-30E5D6F984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D6C7-C5CD-488A-9D4D-F3BB42104D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813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37B1-EBE7-438F-87F6-7103812842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D6C7-C5CD-488A-9D4D-F3BB42104D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48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32A2-8215-4E18-8D5C-B147FD9C61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D6C7-C5CD-488A-9D4D-F3BB42104D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718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35EA-A634-4435-9C91-18BAA3BDAB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D6C7-C5CD-488A-9D4D-F3BB42104D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960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45498-80DC-4CFB-A570-B6B5C57BBB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D6C7-C5CD-488A-9D4D-F3BB42104D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795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68A7-C6F0-452B-970F-EE45C4FEF8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D6C7-C5CD-488A-9D4D-F3BB42104D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573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6B76-2C0A-4A47-AA5F-F565493AB4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D6C7-C5CD-488A-9D4D-F3BB42104D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94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2D7D-85FF-48CA-9E71-1B950AE030A5}" type="datetime1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3281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2D80-E193-4303-A40A-4F3FC11E1A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D6C7-C5CD-488A-9D4D-F3BB42104D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257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DBF9-D16A-4576-A144-8C6E965DF9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D6C7-C5CD-488A-9D4D-F3BB42104D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795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A76A-1EBC-467B-9774-9502B082EA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D6C7-C5CD-488A-9D4D-F3BB42104D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420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839E-B1C8-4E96-8392-071B336403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D6C7-C5CD-488A-9D4D-F3BB42104D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03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179511" y="132777"/>
            <a:ext cx="8745414" cy="892617"/>
            <a:chOff x="179511" y="132775"/>
            <a:chExt cx="8745414" cy="892617"/>
          </a:xfrm>
        </p:grpSpPr>
        <p:pic>
          <p:nvPicPr>
            <p:cNvPr id="19" name="Picture 6" descr="Picture 6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79511" y="227807"/>
              <a:ext cx="2090723" cy="70255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0" name="Picture 1" descr="Picture 1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090863" y="162052"/>
              <a:ext cx="834062" cy="83406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28242" y="132775"/>
              <a:ext cx="1262621" cy="892617"/>
            </a:xfrm>
            <a:prstGeom prst="rect">
              <a:avLst/>
            </a:prstGeom>
          </p:spPr>
        </p:pic>
      </p:grpSp>
      <p:sp>
        <p:nvSpPr>
          <p:cNvPr id="22" name="Straight Connector 7"/>
          <p:cNvSpPr/>
          <p:nvPr userDrawn="1"/>
        </p:nvSpPr>
        <p:spPr>
          <a:xfrm>
            <a:off x="-1" y="1142984"/>
            <a:ext cx="9144001" cy="1588"/>
          </a:xfrm>
          <a:prstGeom prst="line">
            <a:avLst/>
          </a:prstGeom>
          <a:ln w="38100">
            <a:solidFill>
              <a:srgbClr val="EF4718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4289" rIns="34289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grpSp>
        <p:nvGrpSpPr>
          <p:cNvPr id="23" name="Footer Placeholder 5"/>
          <p:cNvGrpSpPr/>
          <p:nvPr userDrawn="1"/>
        </p:nvGrpSpPr>
        <p:grpSpPr>
          <a:xfrm>
            <a:off x="0" y="6572272"/>
            <a:ext cx="9144000" cy="285731"/>
            <a:chOff x="0" y="-1"/>
            <a:chExt cx="9144000" cy="285730"/>
          </a:xfrm>
        </p:grpSpPr>
        <p:sp>
          <p:nvSpPr>
            <p:cNvPr id="24" name="Rectangle"/>
            <p:cNvSpPr/>
            <p:nvPr/>
          </p:nvSpPr>
          <p:spPr>
            <a:xfrm>
              <a:off x="0" y="-1"/>
              <a:ext cx="9144000" cy="285730"/>
            </a:xfrm>
            <a:prstGeom prst="rect">
              <a:avLst/>
            </a:prstGeom>
            <a:solidFill>
              <a:srgbClr val="EF471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685800">
                <a:spcBef>
                  <a:spcPts val="450"/>
                </a:spcBef>
                <a:defRPr sz="1200" b="0">
                  <a:solidFill>
                    <a:srgbClr val="E15415"/>
                  </a:solidFill>
                </a:defRPr>
              </a:pPr>
              <a:endParaRPr sz="825">
                <a:solidFill>
                  <a:srgbClr val="E15415"/>
                </a:solidFill>
              </a:endParaRPr>
            </a:p>
          </p:txBody>
        </p:sp>
        <p:sp>
          <p:nvSpPr>
            <p:cNvPr id="25" name="Building a better life for all through an enabling and sustainable world class information and communication technologies environment."/>
            <p:cNvSpPr txBox="1"/>
            <p:nvPr/>
          </p:nvSpPr>
          <p:spPr>
            <a:xfrm>
              <a:off x="0" y="-1"/>
              <a:ext cx="9144000" cy="207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600"/>
                </a:spcBef>
                <a:defRPr sz="1100" b="0"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defTabSz="685800"/>
              <a:r>
                <a:rPr sz="750" dirty="0">
                  <a:solidFill>
                    <a:srgbClr val="A5A5A5">
                      <a:lumOff val="44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Building a better life for all through an enabling and sustainable world class information and communication technologies environment.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746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960D-6535-43A2-B276-C23299FE7302}" type="datetime1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736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FD407-CBEB-46C2-A35F-82ABE3114CB2}" type="datetime1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682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11CD-DDD1-4D82-AD10-60875F567F73}" type="datetime1">
              <a:rPr lang="en-US" smtClean="0"/>
              <a:pPr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596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DB23-E7B3-4C14-9F8F-4E27CEFFC4A8}" type="datetime1">
              <a:rPr lang="en-US" smtClean="0"/>
              <a:pPr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148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40FB-4F84-4B90-9B09-174D82C60B5A}" type="datetime1">
              <a:rPr lang="en-US" smtClean="0"/>
              <a:pPr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55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5D2B-9560-403D-8B66-7E3A98B9447C}" type="datetime1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31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DD71-FBE4-4F39-92A7-385E5BB7BEDC}" type="datetime1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845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2F17D-A40C-4C8F-A9CE-A2D37D6373D0}" type="datetime1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3D58F-2DAB-1446-A47E-C34A82BC1F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834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5F2AE01-39DF-4308-84EF-C0788DA365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3/13/2019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F41D6C7-C5CD-488A-9D4D-F3BB42104D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10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964" y="3494893"/>
            <a:ext cx="4985557" cy="16685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</a:rPr>
              <a:t>PRESENTATION TO THE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PARLIAMENTARY POTFOLIO COMMITTEE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12 March 2019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6" descr="approved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8766"/>
            <a:ext cx="277177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2569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2432638" y="397189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</a:pPr>
            <a:r>
              <a:rPr lang="en-ZA" sz="2400" b="1" dirty="0">
                <a:solidFill>
                  <a:srgbClr val="FF0000"/>
                </a:solidFill>
              </a:rPr>
              <a:t>Service activations </a:t>
            </a:r>
          </a:p>
        </p:txBody>
      </p:sp>
      <p:sp>
        <p:nvSpPr>
          <p:cNvPr id="79" name="Slide Number Placeholder 13"/>
          <p:cNvSpPr txBox="1">
            <a:spLocks/>
          </p:cNvSpPr>
          <p:nvPr/>
        </p:nvSpPr>
        <p:spPr>
          <a:xfrm>
            <a:off x="7042710" y="65648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15725" y="6193408"/>
            <a:ext cx="192168" cy="17054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Rectangle 22"/>
          <p:cNvSpPr/>
          <p:nvPr/>
        </p:nvSpPr>
        <p:spPr>
          <a:xfrm>
            <a:off x="429702" y="6193409"/>
            <a:ext cx="192467" cy="143567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TextBox 23"/>
          <p:cNvSpPr txBox="1"/>
          <p:nvPr/>
        </p:nvSpPr>
        <p:spPr>
          <a:xfrm>
            <a:off x="595206" y="6138932"/>
            <a:ext cx="11296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 smtClean="0"/>
              <a:t>Target</a:t>
            </a:r>
            <a:endParaRPr lang="en-ZA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1653967" y="6152751"/>
            <a:ext cx="11296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 smtClean="0"/>
              <a:t>Target not met</a:t>
            </a:r>
            <a:endParaRPr lang="en-ZA" sz="1100" dirty="0"/>
          </a:p>
        </p:txBody>
      </p:sp>
      <p:sp>
        <p:nvSpPr>
          <p:cNvPr id="26" name="Rectangle 25"/>
          <p:cNvSpPr/>
          <p:nvPr/>
        </p:nvSpPr>
        <p:spPr>
          <a:xfrm>
            <a:off x="2871180" y="6229993"/>
            <a:ext cx="182720" cy="170549"/>
          </a:xfrm>
          <a:prstGeom prst="rect">
            <a:avLst/>
          </a:prstGeom>
          <a:solidFill>
            <a:srgbClr val="2A7032"/>
          </a:solidFill>
          <a:ln>
            <a:solidFill>
              <a:srgbClr val="2A70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TextBox 26"/>
          <p:cNvSpPr txBox="1"/>
          <p:nvPr/>
        </p:nvSpPr>
        <p:spPr>
          <a:xfrm>
            <a:off x="3065165" y="6184462"/>
            <a:ext cx="11296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 smtClean="0"/>
              <a:t>Target met</a:t>
            </a:r>
            <a:endParaRPr lang="en-ZA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4741138" y="1206117"/>
            <a:ext cx="4173864" cy="51013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550" dirty="0" smtClean="0"/>
              <a:t>There were no new service activations in Q2 due budget constraint. However the remaining 48 services from Q1 were activated.</a:t>
            </a:r>
            <a:endParaRPr lang="en-ZA" sz="155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sz="155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550" dirty="0"/>
              <a:t>By end of </a:t>
            </a:r>
            <a:r>
              <a:rPr lang="en-ZA" sz="1550" dirty="0" smtClean="0"/>
              <a:t>Q3 36 </a:t>
            </a:r>
            <a:r>
              <a:rPr lang="en-ZA" sz="1550" dirty="0"/>
              <a:t>of the 194 facilities targeted </a:t>
            </a:r>
            <a:r>
              <a:rPr lang="en-ZA" sz="1550" dirty="0" smtClean="0"/>
              <a:t>had </a:t>
            </a:r>
            <a:r>
              <a:rPr lang="en-ZA" sz="1550" dirty="0"/>
              <a:t>internet services activated.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ZA" sz="1550" dirty="0"/>
              <a:t>Project budget constraint and unforeseen infrastructure upgrade resulted in the non achievement of the target for the quarter.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sz="155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550" dirty="0"/>
              <a:t>The overall </a:t>
            </a:r>
            <a:r>
              <a:rPr lang="en-ZA" sz="1550" dirty="0" smtClean="0"/>
              <a:t>129 </a:t>
            </a:r>
            <a:r>
              <a:rPr lang="en-ZA" sz="1550" dirty="0"/>
              <a:t>service activations to date trails the target of </a:t>
            </a:r>
            <a:r>
              <a:rPr lang="en-ZA" sz="1550" dirty="0" smtClean="0"/>
              <a:t>570 </a:t>
            </a:r>
            <a:r>
              <a:rPr lang="en-ZA" sz="1550" dirty="0"/>
              <a:t>due to implementation delays experienced in </a:t>
            </a:r>
            <a:r>
              <a:rPr lang="en-ZA" sz="1550" dirty="0" smtClean="0"/>
              <a:t>Q3.</a:t>
            </a:r>
            <a:endParaRPr lang="en-ZA" sz="155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550" dirty="0"/>
              <a:t>A fast-track plan has been devised to bridge the implementation gap </a:t>
            </a:r>
            <a:r>
              <a:rPr lang="en-ZA" sz="1550" dirty="0" smtClean="0"/>
              <a:t>(i.e. 441) by the end </a:t>
            </a:r>
            <a:r>
              <a:rPr lang="en-ZA" sz="1550" dirty="0"/>
              <a:t>of quarter </a:t>
            </a:r>
            <a:r>
              <a:rPr lang="en-ZA" sz="1550" dirty="0" smtClean="0"/>
              <a:t>four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ZA" sz="1550" dirty="0" smtClean="0"/>
              <a:t>150 service activations for upgraded infrastructure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ZA" sz="1550" dirty="0" smtClean="0"/>
              <a:t>291 service activations for newly installed infrastructure. </a:t>
            </a:r>
            <a:endParaRPr lang="en-ZA" sz="1550" dirty="0"/>
          </a:p>
        </p:txBody>
      </p:sp>
      <p:sp>
        <p:nvSpPr>
          <p:cNvPr id="35" name="Rectangle 34"/>
          <p:cNvSpPr/>
          <p:nvPr/>
        </p:nvSpPr>
        <p:spPr>
          <a:xfrm>
            <a:off x="3270436" y="4004825"/>
            <a:ext cx="1273837" cy="180994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6" name="Rectangle 35"/>
          <p:cNvSpPr/>
          <p:nvPr/>
        </p:nvSpPr>
        <p:spPr>
          <a:xfrm>
            <a:off x="3344830" y="4239940"/>
            <a:ext cx="424400" cy="146172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Rectangle 36"/>
          <p:cNvSpPr/>
          <p:nvPr/>
        </p:nvSpPr>
        <p:spPr>
          <a:xfrm>
            <a:off x="3870912" y="4859030"/>
            <a:ext cx="414965" cy="82281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8" name="TextBox 37"/>
          <p:cNvSpPr txBox="1"/>
          <p:nvPr/>
        </p:nvSpPr>
        <p:spPr>
          <a:xfrm>
            <a:off x="3252623" y="4014089"/>
            <a:ext cx="60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570</a:t>
            </a:r>
            <a:endParaRPr lang="en-ZA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3796815" y="4561223"/>
            <a:ext cx="60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129</a:t>
            </a:r>
            <a:endParaRPr lang="en-ZA" sz="1200" dirty="0"/>
          </a:p>
        </p:txBody>
      </p:sp>
      <p:sp>
        <p:nvSpPr>
          <p:cNvPr id="57" name="Rectangle 56"/>
          <p:cNvSpPr/>
          <p:nvPr/>
        </p:nvSpPr>
        <p:spPr>
          <a:xfrm>
            <a:off x="169328" y="1483896"/>
            <a:ext cx="4155588" cy="200826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8" name="Rectangle 57"/>
          <p:cNvSpPr/>
          <p:nvPr/>
        </p:nvSpPr>
        <p:spPr>
          <a:xfrm>
            <a:off x="1653335" y="3070543"/>
            <a:ext cx="395617" cy="45719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9" name="TextBox 58"/>
          <p:cNvSpPr txBox="1"/>
          <p:nvPr/>
        </p:nvSpPr>
        <p:spPr>
          <a:xfrm>
            <a:off x="1187214" y="1213727"/>
            <a:ext cx="2686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Quarterly performance vs target</a:t>
            </a:r>
          </a:p>
          <a:p>
            <a:endParaRPr lang="en-ZA" sz="1200" dirty="0"/>
          </a:p>
        </p:txBody>
      </p:sp>
      <p:sp>
        <p:nvSpPr>
          <p:cNvPr id="60" name="Rectangle 59"/>
          <p:cNvSpPr/>
          <p:nvPr/>
        </p:nvSpPr>
        <p:spPr>
          <a:xfrm>
            <a:off x="3149081" y="1779082"/>
            <a:ext cx="394985" cy="135164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1" name="Rectangle 60"/>
          <p:cNvSpPr/>
          <p:nvPr/>
        </p:nvSpPr>
        <p:spPr>
          <a:xfrm>
            <a:off x="3659260" y="2770681"/>
            <a:ext cx="395617" cy="36004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2" name="TextBox 61"/>
          <p:cNvSpPr txBox="1"/>
          <p:nvPr/>
        </p:nvSpPr>
        <p:spPr>
          <a:xfrm>
            <a:off x="206926" y="2279116"/>
            <a:ext cx="60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/>
              <a:t>63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88763" y="2657059"/>
            <a:ext cx="60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15</a:t>
            </a:r>
            <a:endParaRPr lang="en-ZA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3053900" y="1483895"/>
            <a:ext cx="60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194</a:t>
            </a:r>
            <a:endParaRPr lang="en-ZA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3547951" y="2502489"/>
            <a:ext cx="60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36</a:t>
            </a:r>
            <a:endParaRPr lang="en-ZA" sz="1200" dirty="0"/>
          </a:p>
        </p:txBody>
      </p:sp>
      <p:sp>
        <p:nvSpPr>
          <p:cNvPr id="66" name="Rectangle 65"/>
          <p:cNvSpPr/>
          <p:nvPr/>
        </p:nvSpPr>
        <p:spPr>
          <a:xfrm>
            <a:off x="302746" y="2552700"/>
            <a:ext cx="395617" cy="54506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7" name="Rectangle 66"/>
          <p:cNvSpPr/>
          <p:nvPr/>
        </p:nvSpPr>
        <p:spPr>
          <a:xfrm>
            <a:off x="799382" y="2914650"/>
            <a:ext cx="392692" cy="19167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8" name="TextBox 67"/>
          <p:cNvSpPr txBox="1"/>
          <p:nvPr/>
        </p:nvSpPr>
        <p:spPr>
          <a:xfrm>
            <a:off x="1558008" y="2798441"/>
            <a:ext cx="60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/>
              <a:t>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74982" y="3154971"/>
            <a:ext cx="788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Quarter 1</a:t>
            </a:r>
            <a:endParaRPr lang="en-ZA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1724905" y="3164479"/>
            <a:ext cx="788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Quarter 2</a:t>
            </a:r>
            <a:endParaRPr lang="en-ZA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3178605" y="3173720"/>
            <a:ext cx="788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Quarter 3</a:t>
            </a:r>
            <a:endParaRPr lang="en-ZA" sz="1200" dirty="0"/>
          </a:p>
        </p:txBody>
      </p:sp>
      <p:sp>
        <p:nvSpPr>
          <p:cNvPr id="72" name="Rectangle 71"/>
          <p:cNvSpPr/>
          <p:nvPr/>
        </p:nvSpPr>
        <p:spPr>
          <a:xfrm>
            <a:off x="2145347" y="3070543"/>
            <a:ext cx="395617" cy="45719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3" name="TextBox 72"/>
          <p:cNvSpPr txBox="1"/>
          <p:nvPr/>
        </p:nvSpPr>
        <p:spPr>
          <a:xfrm>
            <a:off x="2047386" y="2798441"/>
            <a:ext cx="60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/>
              <a:t>0</a:t>
            </a:r>
          </a:p>
        </p:txBody>
      </p:sp>
      <p:sp>
        <p:nvSpPr>
          <p:cNvPr id="74" name="Rectangle 73"/>
          <p:cNvSpPr/>
          <p:nvPr/>
        </p:nvSpPr>
        <p:spPr>
          <a:xfrm>
            <a:off x="86632" y="4000128"/>
            <a:ext cx="2784180" cy="180994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5" name="TextBox 74"/>
          <p:cNvSpPr txBox="1"/>
          <p:nvPr/>
        </p:nvSpPr>
        <p:spPr>
          <a:xfrm>
            <a:off x="323276" y="5528238"/>
            <a:ext cx="788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Quarter 1</a:t>
            </a:r>
            <a:endParaRPr lang="en-ZA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1095754" y="5504107"/>
            <a:ext cx="788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Quarter 2</a:t>
            </a:r>
            <a:endParaRPr lang="en-ZA" sz="1200" dirty="0"/>
          </a:p>
        </p:txBody>
      </p:sp>
      <p:sp>
        <p:nvSpPr>
          <p:cNvPr id="77" name="Rectangle 76"/>
          <p:cNvSpPr/>
          <p:nvPr/>
        </p:nvSpPr>
        <p:spPr>
          <a:xfrm>
            <a:off x="595691" y="5312436"/>
            <a:ext cx="311108" cy="19167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0" name="Rectangle 79"/>
          <p:cNvSpPr/>
          <p:nvPr/>
        </p:nvSpPr>
        <p:spPr>
          <a:xfrm>
            <a:off x="1542974" y="4973463"/>
            <a:ext cx="314723" cy="536629"/>
          </a:xfrm>
          <a:prstGeom prst="rect">
            <a:avLst/>
          </a:prstGeom>
          <a:solidFill>
            <a:srgbClr val="2A7032"/>
          </a:solidFill>
          <a:ln>
            <a:solidFill>
              <a:srgbClr val="2A70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1" name="Rectangle 80"/>
          <p:cNvSpPr/>
          <p:nvPr/>
        </p:nvSpPr>
        <p:spPr>
          <a:xfrm>
            <a:off x="215686" y="4965031"/>
            <a:ext cx="314723" cy="54506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2" name="Rectangle 81"/>
          <p:cNvSpPr/>
          <p:nvPr/>
        </p:nvSpPr>
        <p:spPr>
          <a:xfrm>
            <a:off x="1167579" y="4983176"/>
            <a:ext cx="314723" cy="54506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3" name="Rectangle 82"/>
          <p:cNvSpPr/>
          <p:nvPr/>
        </p:nvSpPr>
        <p:spPr>
          <a:xfrm>
            <a:off x="2116389" y="4208661"/>
            <a:ext cx="328932" cy="1323117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4" name="TextBox 83"/>
          <p:cNvSpPr txBox="1"/>
          <p:nvPr/>
        </p:nvSpPr>
        <p:spPr>
          <a:xfrm>
            <a:off x="1027872" y="4739313"/>
            <a:ext cx="60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/>
              <a:t>63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412358" y="4708030"/>
            <a:ext cx="60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/>
              <a:t>63</a:t>
            </a:r>
          </a:p>
        </p:txBody>
      </p:sp>
      <p:sp>
        <p:nvSpPr>
          <p:cNvPr id="86" name="Rectangle 85"/>
          <p:cNvSpPr/>
          <p:nvPr/>
        </p:nvSpPr>
        <p:spPr>
          <a:xfrm>
            <a:off x="2493056" y="4687995"/>
            <a:ext cx="311108" cy="83560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7" name="TextBox 86"/>
          <p:cNvSpPr txBox="1"/>
          <p:nvPr/>
        </p:nvSpPr>
        <p:spPr>
          <a:xfrm>
            <a:off x="1978758" y="3942708"/>
            <a:ext cx="60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257</a:t>
            </a:r>
            <a:endParaRPr lang="en-ZA" sz="1200" dirty="0"/>
          </a:p>
        </p:txBody>
      </p:sp>
      <p:sp>
        <p:nvSpPr>
          <p:cNvPr id="88" name="TextBox 87"/>
          <p:cNvSpPr txBox="1"/>
          <p:nvPr/>
        </p:nvSpPr>
        <p:spPr>
          <a:xfrm>
            <a:off x="2072589" y="5525120"/>
            <a:ext cx="788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Quarter 3</a:t>
            </a:r>
            <a:endParaRPr lang="en-ZA" sz="1200" dirty="0"/>
          </a:p>
        </p:txBody>
      </p:sp>
      <p:sp>
        <p:nvSpPr>
          <p:cNvPr id="89" name="TextBox 88"/>
          <p:cNvSpPr txBox="1"/>
          <p:nvPr/>
        </p:nvSpPr>
        <p:spPr>
          <a:xfrm>
            <a:off x="2344203" y="4448491"/>
            <a:ext cx="60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99</a:t>
            </a:r>
            <a:endParaRPr lang="en-ZA" sz="1200" dirty="0"/>
          </a:p>
        </p:txBody>
      </p:sp>
      <p:sp>
        <p:nvSpPr>
          <p:cNvPr id="90" name="TextBox 89"/>
          <p:cNvSpPr txBox="1"/>
          <p:nvPr/>
        </p:nvSpPr>
        <p:spPr>
          <a:xfrm>
            <a:off x="-19734" y="3737580"/>
            <a:ext cx="2909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Cumulative quarter on quarter performance</a:t>
            </a:r>
          </a:p>
          <a:p>
            <a:endParaRPr lang="en-ZA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64482" y="4688033"/>
            <a:ext cx="60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/>
              <a:t>63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69576" y="5028378"/>
            <a:ext cx="60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15</a:t>
            </a:r>
            <a:endParaRPr lang="en-ZA" sz="1200" dirty="0"/>
          </a:p>
        </p:txBody>
      </p:sp>
      <p:sp>
        <p:nvSpPr>
          <p:cNvPr id="93" name="TextBox 92"/>
          <p:cNvSpPr txBox="1"/>
          <p:nvPr/>
        </p:nvSpPr>
        <p:spPr>
          <a:xfrm>
            <a:off x="3239782" y="3552914"/>
            <a:ext cx="1581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Overall performance to date  vs target</a:t>
            </a:r>
          </a:p>
          <a:p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xmlns="" val="28088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2143125" y="406736"/>
            <a:ext cx="4968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</a:pPr>
            <a:r>
              <a:rPr lang="en-ZA" sz="2400" b="1" dirty="0" smtClean="0">
                <a:solidFill>
                  <a:srgbClr val="FF0000"/>
                </a:solidFill>
              </a:rPr>
              <a:t>Fast-track plan for service </a:t>
            </a:r>
            <a:r>
              <a:rPr lang="en-ZA" sz="2400" b="1" dirty="0">
                <a:solidFill>
                  <a:srgbClr val="FF0000"/>
                </a:solidFill>
              </a:rPr>
              <a:t>activations </a:t>
            </a:r>
          </a:p>
        </p:txBody>
      </p:sp>
      <p:sp>
        <p:nvSpPr>
          <p:cNvPr id="79" name="Slide Number Placeholder 13"/>
          <p:cNvSpPr txBox="1">
            <a:spLocks/>
          </p:cNvSpPr>
          <p:nvPr/>
        </p:nvSpPr>
        <p:spPr>
          <a:xfrm>
            <a:off x="7042710" y="65648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233" y="4143018"/>
            <a:ext cx="6199951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1400" b="1" dirty="0" smtClean="0"/>
              <a:t>Fast-track plan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400" dirty="0" smtClean="0"/>
              <a:t>Negotiated agreement </a:t>
            </a:r>
            <a:r>
              <a:rPr lang="en-ZA" sz="1400" dirty="0"/>
              <a:t>with </a:t>
            </a:r>
            <a:r>
              <a:rPr lang="en-ZA" sz="1400" dirty="0" smtClean="0"/>
              <a:t>the equipment supplier to </a:t>
            </a:r>
            <a:r>
              <a:rPr lang="en-ZA" sz="1400" dirty="0"/>
              <a:t>fast track delivery</a:t>
            </a:r>
            <a:endParaRPr lang="en-ZA" sz="1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400" dirty="0" smtClean="0"/>
              <a:t>Streamlined development </a:t>
            </a:r>
            <a:r>
              <a:rPr lang="en-ZA" sz="1400" dirty="0"/>
              <a:t>of bid specification </a:t>
            </a:r>
            <a:endParaRPr lang="en-ZA" sz="1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400" dirty="0"/>
              <a:t>Emergency Bid </a:t>
            </a:r>
            <a:r>
              <a:rPr lang="en-ZA" sz="1400" dirty="0" smtClean="0"/>
              <a:t>Specification </a:t>
            </a:r>
            <a:r>
              <a:rPr lang="en-ZA" sz="1400" dirty="0"/>
              <a:t>Committee </a:t>
            </a:r>
            <a:r>
              <a:rPr lang="en-ZA" sz="1400" dirty="0" smtClean="0"/>
              <a:t>established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400" dirty="0"/>
              <a:t>Training of </a:t>
            </a:r>
            <a:r>
              <a:rPr lang="en-ZA" sz="1400" dirty="0" smtClean="0"/>
              <a:t>SMMEs  (multiple SMMEs per district to expedite delivery)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400" dirty="0"/>
              <a:t>Deployment of interim wireless solution (LTE /Microwave, quicker to deploy</a:t>
            </a:r>
            <a:r>
              <a:rPr lang="en-ZA" sz="14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400" dirty="0" smtClean="0"/>
              <a:t>Installations and activations</a:t>
            </a:r>
          </a:p>
          <a:p>
            <a:r>
              <a:rPr lang="en-ZA" sz="1400" b="1" dirty="0" smtClean="0"/>
              <a:t>Progress to date</a:t>
            </a:r>
            <a:r>
              <a:rPr lang="en-ZA" sz="1400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1400" dirty="0" smtClean="0"/>
              <a:t>Customer </a:t>
            </a:r>
            <a:r>
              <a:rPr lang="en-ZA" sz="1400" dirty="0"/>
              <a:t>p</a:t>
            </a:r>
            <a:r>
              <a:rPr lang="en-ZA" sz="1400" dirty="0" smtClean="0"/>
              <a:t>remise equipment (CPE), required for service activations, have been pre-configured and delivered </a:t>
            </a:r>
            <a:r>
              <a:rPr lang="en-ZA" sz="1400" dirty="0"/>
              <a:t>to respective </a:t>
            </a:r>
            <a:r>
              <a:rPr lang="en-ZA" sz="1400" dirty="0" smtClean="0"/>
              <a:t>provinces for installation.</a:t>
            </a:r>
            <a:endParaRPr lang="en-ZA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1400" dirty="0" smtClean="0"/>
              <a:t>100 SMMEs have been trained on CPE installations.</a:t>
            </a:r>
            <a:endParaRPr lang="en-ZA" sz="1400" dirty="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3611" b="13546"/>
          <a:stretch/>
        </p:blipFill>
        <p:spPr bwMode="auto">
          <a:xfrm>
            <a:off x="6330284" y="1245657"/>
            <a:ext cx="2761196" cy="26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24" b="17682"/>
          <a:stretch/>
        </p:blipFill>
        <p:spPr bwMode="auto">
          <a:xfrm>
            <a:off x="6368384" y="3933825"/>
            <a:ext cx="2720143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232" y="1245656"/>
            <a:ext cx="6199951" cy="28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56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2432638" y="406616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</a:pPr>
            <a:r>
              <a:rPr lang="en-ZA" sz="2400" b="1" dirty="0" smtClean="0">
                <a:solidFill>
                  <a:srgbClr val="FF0000"/>
                </a:solidFill>
              </a:rPr>
              <a:t>Project expenditure</a:t>
            </a:r>
            <a:endParaRPr lang="en-ZA" sz="2400" b="1" dirty="0">
              <a:solidFill>
                <a:srgbClr val="FF0000"/>
              </a:solidFill>
            </a:endParaRPr>
          </a:p>
        </p:txBody>
      </p:sp>
      <p:sp>
        <p:nvSpPr>
          <p:cNvPr id="79" name="Slide Number Placeholder 13"/>
          <p:cNvSpPr txBox="1">
            <a:spLocks/>
          </p:cNvSpPr>
          <p:nvPr/>
        </p:nvSpPr>
        <p:spPr>
          <a:xfrm>
            <a:off x="7042710" y="65648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86284" y="2446447"/>
            <a:ext cx="461914" cy="59412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/>
        </p:nvSpPr>
        <p:spPr>
          <a:xfrm>
            <a:off x="5095711" y="3055590"/>
            <a:ext cx="443060" cy="118631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TextBox 3"/>
          <p:cNvSpPr txBox="1"/>
          <p:nvPr/>
        </p:nvSpPr>
        <p:spPr>
          <a:xfrm>
            <a:off x="4770487" y="4271644"/>
            <a:ext cx="1131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smtClean="0"/>
              <a:t>Quarter 3</a:t>
            </a:r>
            <a:endParaRPr lang="en-ZA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4996293" y="5084705"/>
            <a:ext cx="232530" cy="21234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11" name="Rectangle 10"/>
          <p:cNvSpPr/>
          <p:nvPr/>
        </p:nvSpPr>
        <p:spPr>
          <a:xfrm>
            <a:off x="7128322" y="5084705"/>
            <a:ext cx="233222" cy="212345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5" name="TextBox 4"/>
          <p:cNvSpPr txBox="1"/>
          <p:nvPr/>
        </p:nvSpPr>
        <p:spPr>
          <a:xfrm>
            <a:off x="5228822" y="5076630"/>
            <a:ext cx="18994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50" dirty="0" smtClean="0"/>
              <a:t>Broadband infrastructure cost</a:t>
            </a:r>
            <a:endParaRPr lang="en-ZA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7361544" y="5063919"/>
            <a:ext cx="13736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50" dirty="0" smtClean="0"/>
              <a:t>Internet service cost</a:t>
            </a:r>
            <a:endParaRPr lang="en-ZA" sz="1050" dirty="0"/>
          </a:p>
        </p:txBody>
      </p:sp>
      <p:sp>
        <p:nvSpPr>
          <p:cNvPr id="14" name="Rectangle 13"/>
          <p:cNvSpPr/>
          <p:nvPr/>
        </p:nvSpPr>
        <p:spPr>
          <a:xfrm>
            <a:off x="6577290" y="3181972"/>
            <a:ext cx="461914" cy="33503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6586717" y="3518420"/>
            <a:ext cx="443060" cy="7234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TextBox 15"/>
          <p:cNvSpPr txBox="1"/>
          <p:nvPr/>
        </p:nvSpPr>
        <p:spPr>
          <a:xfrm>
            <a:off x="6261493" y="4271644"/>
            <a:ext cx="1131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smtClean="0"/>
              <a:t>Quarter 4*</a:t>
            </a:r>
            <a:endParaRPr lang="en-ZA" sz="1200" b="1" dirty="0"/>
          </a:p>
        </p:txBody>
      </p:sp>
      <p:sp>
        <p:nvSpPr>
          <p:cNvPr id="17" name="Rectangle 16"/>
          <p:cNvSpPr/>
          <p:nvPr/>
        </p:nvSpPr>
        <p:spPr>
          <a:xfrm>
            <a:off x="8048393" y="2446447"/>
            <a:ext cx="443060" cy="182519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>
            <a:off x="8038966" y="1758160"/>
            <a:ext cx="461914" cy="69946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TextBox 18"/>
          <p:cNvSpPr txBox="1"/>
          <p:nvPr/>
        </p:nvSpPr>
        <p:spPr>
          <a:xfrm>
            <a:off x="7732889" y="4310920"/>
            <a:ext cx="1131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smtClean="0"/>
              <a:t>Total*</a:t>
            </a:r>
            <a:endParaRPr lang="en-ZA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844067" y="3422717"/>
            <a:ext cx="1131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/>
              <a:t>R10.2 million</a:t>
            </a:r>
            <a:endParaRPr lang="en-ZA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700822" y="1537692"/>
            <a:ext cx="1131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/>
              <a:t>R4.3 million</a:t>
            </a:r>
            <a:endParaRPr lang="en-ZA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301034" y="3791995"/>
            <a:ext cx="1131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/>
              <a:t>R4.9 million</a:t>
            </a:r>
            <a:endParaRPr lang="en-ZA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273892" y="2928564"/>
            <a:ext cx="1131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/>
              <a:t>R1.8 million</a:t>
            </a:r>
            <a:endParaRPr lang="en-ZA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717406" y="3196853"/>
            <a:ext cx="1131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/>
              <a:t>R15.1 million</a:t>
            </a:r>
            <a:endParaRPr lang="en-ZA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4781219" y="2223356"/>
            <a:ext cx="1131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/>
              <a:t>R3.1 million</a:t>
            </a:r>
            <a:endParaRPr lang="en-ZA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37238" y="1514875"/>
            <a:ext cx="4249659" cy="452431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 smtClean="0"/>
              <a:t>For Q3 invoices amounting to R13.3 million were processed and paid. These comprised of R10.2 million for broadband infrastructure and R3.1 million for internet services.</a:t>
            </a:r>
          </a:p>
          <a:p>
            <a:endParaRPr lang="en-ZA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 smtClean="0"/>
              <a:t>For Q4 to date invoices amounting to R6.7 million have been processed and paid. These comprised of R4.9 million for broadband infrastructure and R1.8 million for internet services.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 smtClean="0"/>
              <a:t>The total invoice amount paid to date is R19.4 million, comprising of R15.1 million for broadband infrastructure and R4.3 million for internet services  </a:t>
            </a:r>
            <a:endParaRPr lang="en-ZA" dirty="0"/>
          </a:p>
        </p:txBody>
      </p:sp>
      <p:sp>
        <p:nvSpPr>
          <p:cNvPr id="20" name="TextBox 19"/>
          <p:cNvSpPr txBox="1"/>
          <p:nvPr/>
        </p:nvSpPr>
        <p:spPr>
          <a:xfrm>
            <a:off x="4966593" y="5514742"/>
            <a:ext cx="3592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 smtClean="0"/>
              <a:t>* to date</a:t>
            </a:r>
            <a:endParaRPr lang="en-ZA" sz="1100" dirty="0"/>
          </a:p>
        </p:txBody>
      </p:sp>
    </p:spTree>
    <p:extLst>
      <p:ext uri="{BB962C8B-B14F-4D97-AF65-F5344CB8AC3E}">
        <p14:creationId xmlns:p14="http://schemas.microsoft.com/office/powerpoint/2010/main" xmlns="" val="345290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13"/>
          <p:cNvSpPr txBox="1">
            <a:spLocks/>
          </p:cNvSpPr>
          <p:nvPr/>
        </p:nvSpPr>
        <p:spPr>
          <a:xfrm>
            <a:off x="7042710" y="65648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12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16474648"/>
              </p:ext>
            </p:extLst>
          </p:nvPr>
        </p:nvGraphicFramePr>
        <p:xfrm>
          <a:off x="343790" y="3486150"/>
          <a:ext cx="5552184" cy="297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4DFEA8-E095-0D44-B289-BBE48E0E29DA}"/>
              </a:ext>
            </a:extLst>
          </p:cNvPr>
          <p:cNvSpPr/>
          <p:nvPr/>
        </p:nvSpPr>
        <p:spPr>
          <a:xfrm>
            <a:off x="134239" y="1307282"/>
            <a:ext cx="5761735" cy="20903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57175" marR="0" lvl="0" indent="-257175" algn="just" defTabSz="6858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 order to address implementation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delays experienced in the 2018/19 rollout, proactive installations of broadband infrastructure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 additional 400 facilities, where connectivity is planned for 2019/20, have commenced.</a:t>
            </a:r>
          </a:p>
          <a:p>
            <a:pPr marL="257175" marR="0" lvl="0" indent="-257175" algn="just" defTabSz="6858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lang="en-GB" sz="1400" kern="0" noProof="0" dirty="0" smtClean="0">
                <a:solidFill>
                  <a:prstClr val="black"/>
                </a:solidFill>
              </a:rPr>
              <a:t>To date, broadband infrastructure installation</a:t>
            </a:r>
            <a:r>
              <a:rPr lang="en-GB" sz="1400" kern="0" dirty="0" smtClean="0">
                <a:solidFill>
                  <a:prstClr val="black"/>
                </a:solidFill>
              </a:rPr>
              <a:t>s to </a:t>
            </a:r>
            <a:r>
              <a:rPr lang="en-GB" sz="1400" kern="0" noProof="0" dirty="0" smtClean="0">
                <a:solidFill>
                  <a:prstClr val="black"/>
                </a:solidFill>
              </a:rPr>
              <a:t>137 of these 400 facilities have been completed.</a:t>
            </a:r>
          </a:p>
          <a:p>
            <a:pPr marL="257175" marR="0" lvl="0" indent="-257175" algn="just" defTabSz="6858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14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Installations of customer premise equipment and service activations will commence</a:t>
            </a:r>
            <a:r>
              <a:rPr kumimoji="0" lang="en-GB" sz="1400" b="0" i="0" u="none" strike="noStrike" kern="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in the 2019/20 financial year.</a:t>
            </a:r>
            <a:endParaRPr kumimoji="0" lang="en-ZA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41600" y="455319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</a:pPr>
            <a:r>
              <a:rPr lang="en-ZA" sz="2400" b="1" dirty="0" smtClean="0">
                <a:solidFill>
                  <a:srgbClr val="FF0000"/>
                </a:solidFill>
              </a:rPr>
              <a:t>2019/20 preparatory work</a:t>
            </a:r>
            <a:endParaRPr lang="en-ZA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529" y="1173932"/>
            <a:ext cx="2809972" cy="2573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82" r="11982" b="8406"/>
          <a:stretch/>
        </p:blipFill>
        <p:spPr>
          <a:xfrm>
            <a:off x="6116529" y="3848101"/>
            <a:ext cx="2809972" cy="268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47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2489200" y="302919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</a:pPr>
            <a:r>
              <a:rPr lang="en-ZA" sz="2400" b="1" dirty="0" smtClean="0">
                <a:solidFill>
                  <a:srgbClr val="FF0000"/>
                </a:solidFill>
              </a:rPr>
              <a:t>Project management – stakeholder engagement</a:t>
            </a:r>
            <a:endParaRPr lang="en-ZA" sz="2400" b="1" dirty="0">
              <a:solidFill>
                <a:srgbClr val="FF0000"/>
              </a:solidFill>
            </a:endParaRPr>
          </a:p>
        </p:txBody>
      </p:sp>
      <p:sp>
        <p:nvSpPr>
          <p:cNvPr id="79" name="Slide Number Placeholder 13"/>
          <p:cNvSpPr txBox="1">
            <a:spLocks/>
          </p:cNvSpPr>
          <p:nvPr/>
        </p:nvSpPr>
        <p:spPr>
          <a:xfrm>
            <a:off x="7042710" y="65648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255" y="1274337"/>
            <a:ext cx="88046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/>
              <a:t>S</a:t>
            </a:r>
            <a:r>
              <a:rPr lang="en-ZA" dirty="0" smtClean="0"/>
              <a:t>takeholders are </a:t>
            </a:r>
            <a:r>
              <a:rPr lang="en-ZA" dirty="0"/>
              <a:t>regularly engaged, through provincial steering committees, to provide project status update and to ensure alignment between SA Connect and provincial broadband </a:t>
            </a:r>
            <a:r>
              <a:rPr lang="en-ZA" dirty="0" smtClean="0"/>
              <a:t>plans.</a:t>
            </a:r>
            <a:endParaRPr lang="en-ZA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" y="2363500"/>
            <a:ext cx="2740521" cy="3788673"/>
            <a:chOff x="0" y="1114973"/>
            <a:chExt cx="2740521" cy="3788673"/>
          </a:xfrm>
          <a:scene3d>
            <a:camera prst="orthographicFront"/>
            <a:lightRig rig="flat" dir="t"/>
          </a:scene3d>
        </p:grpSpPr>
        <p:sp>
          <p:nvSpPr>
            <p:cNvPr id="15" name="Rectangle 14"/>
            <p:cNvSpPr/>
            <p:nvPr/>
          </p:nvSpPr>
          <p:spPr>
            <a:xfrm>
              <a:off x="0" y="1156236"/>
              <a:ext cx="2740521" cy="3747410"/>
            </a:xfrm>
            <a:prstGeom prst="rect">
              <a:avLst/>
            </a:prstGeom>
            <a:gradFill rotWithShape="1">
              <a:gsLst>
                <a:gs pos="0">
                  <a:srgbClr val="4472C4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4472C4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4472C4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p3d prstMaterial="plastic">
              <a:bevelT w="120900" h="88900"/>
              <a:bevelB w="88900" h="31750" prst="angle"/>
            </a:sp3d>
          </p:spPr>
        </p:sp>
        <p:sp>
          <p:nvSpPr>
            <p:cNvPr id="16" name="Rectangle 15"/>
            <p:cNvSpPr/>
            <p:nvPr/>
          </p:nvSpPr>
          <p:spPr>
            <a:xfrm>
              <a:off x="0" y="1114973"/>
              <a:ext cx="2740521" cy="378867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objectives of the engagements are to : </a:t>
              </a:r>
              <a:endParaRPr kumimoji="0" lang="en-ZA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14300" marR="0" lvl="1" indent="-114300" algn="l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en-ZA" sz="1500" dirty="0">
                  <a:latin typeface="Calibri" panose="020F0502020204030204"/>
                </a:rPr>
                <a:t>P</a:t>
              </a:r>
              <a:r>
                <a:rPr kumimoji="0" lang="en-ZA" sz="15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resent SITA and BBI as the implementing agencies</a:t>
              </a:r>
              <a:endParaRPr kumimoji="0" lang="en-ZA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14300" marR="0" lvl="1" indent="-114300" algn="l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ZA" sz="15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Provide SA Connect progress update</a:t>
              </a:r>
              <a:endParaRPr kumimoji="0" lang="en-ZA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14300" marR="0" lvl="1" indent="-114300" algn="l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ZA" sz="15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Present SITA and BBI implementation approach</a:t>
              </a:r>
              <a:endParaRPr kumimoji="0" lang="en-ZA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14300" marR="0" lvl="1" indent="-114300" algn="l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ZA" sz="15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Discuss support requirements from districts</a:t>
              </a:r>
              <a:endParaRPr kumimoji="0" lang="en-ZA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14300" marR="0" lvl="1" indent="-114300" algn="l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ZA" sz="15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Establish district task teams</a:t>
              </a:r>
              <a:endParaRPr kumimoji="0" lang="en-ZA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14300" marR="0" lvl="1" indent="-114300" algn="l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ZA" sz="15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Facilitate engagements on Rapid Deployment implementation plan</a:t>
              </a:r>
              <a:endParaRPr kumimoji="0" lang="en-ZA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14300" marR="0" lvl="1" indent="-114300" algn="l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ZA" sz="15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Present the e-strategy roadmap</a:t>
              </a:r>
              <a:endParaRPr kumimoji="0" lang="en-ZA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28600" marR="0" lvl="1" indent="-228600" algn="l" defTabSz="1200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ZA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01352" y="2363500"/>
            <a:ext cx="2740521" cy="3798198"/>
            <a:chOff x="2763202" y="1105448"/>
            <a:chExt cx="2740521" cy="3798198"/>
          </a:xfrm>
          <a:scene3d>
            <a:camera prst="orthographicFront"/>
            <a:lightRig rig="flat" dir="t"/>
          </a:scene3d>
        </p:grpSpPr>
        <p:sp>
          <p:nvSpPr>
            <p:cNvPr id="13" name="Rectangle 12"/>
            <p:cNvSpPr/>
            <p:nvPr/>
          </p:nvSpPr>
          <p:spPr>
            <a:xfrm>
              <a:off x="2763202" y="1105448"/>
              <a:ext cx="2740521" cy="3798198"/>
            </a:xfrm>
            <a:prstGeom prst="rect">
              <a:avLst/>
            </a:prstGeom>
            <a:gradFill rotWithShape="1">
              <a:gsLst>
                <a:gs pos="0">
                  <a:srgbClr val="4472C4">
                    <a:hueOff val="-3676672"/>
                    <a:satOff val="-5114"/>
                    <a:lumOff val="-1961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4472C4">
                    <a:hueOff val="-3676672"/>
                    <a:satOff val="-5114"/>
                    <a:lumOff val="-1961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4472C4">
                    <a:hueOff val="-3676672"/>
                    <a:satOff val="-5114"/>
                    <a:lumOff val="-1961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p3d prstMaterial="plastic">
              <a:bevelT w="120900" h="88900"/>
              <a:bevelB w="88900" h="31750" prst="angle"/>
            </a:sp3d>
          </p:spPr>
        </p:sp>
        <p:sp>
          <p:nvSpPr>
            <p:cNvPr id="14" name="Rectangle 13"/>
            <p:cNvSpPr/>
            <p:nvPr/>
          </p:nvSpPr>
          <p:spPr>
            <a:xfrm>
              <a:off x="2763202" y="1105448"/>
              <a:ext cx="2740521" cy="379819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Representation from provinces and districts include</a:t>
              </a:r>
              <a:r>
                <a:rPr kumimoji="0" lang="en-ZA" sz="16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  <a:endParaRPr kumimoji="0" lang="en-ZA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14300" marR="0" lvl="1" indent="-114300" algn="l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ZA" sz="15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Education</a:t>
              </a:r>
              <a:endParaRPr kumimoji="0" lang="en-ZA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14300" marR="0" lvl="1" indent="-114300" algn="l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ZA" sz="15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Health</a:t>
              </a:r>
              <a:endParaRPr kumimoji="0" lang="en-ZA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14300" marR="0" lvl="1" indent="-114300" algn="l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ZA" sz="15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Home Affairs</a:t>
              </a:r>
              <a:endParaRPr kumimoji="0" lang="en-ZA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14300" marR="0" lvl="1" indent="-114300" algn="l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ZA" sz="15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Public Works</a:t>
              </a:r>
              <a:endParaRPr kumimoji="0" lang="en-ZA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14300" marR="0" lvl="1" indent="-114300" algn="l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ZA" sz="15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Community Safety and SAPS</a:t>
              </a:r>
              <a:endParaRPr kumimoji="0" lang="en-ZA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14300" marR="0" lvl="1" indent="-114300" algn="l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ZA" sz="15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Social Development</a:t>
              </a:r>
              <a:endParaRPr kumimoji="0" lang="en-ZA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14300" marR="0" lvl="1" indent="-114300" algn="l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ZA" sz="15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COGHSTA</a:t>
              </a:r>
              <a:endParaRPr kumimoji="0" lang="en-ZA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14300" marR="0" lvl="1" indent="-114300" algn="l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ZA" sz="15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Correctional Services</a:t>
              </a:r>
              <a:endParaRPr kumimoji="0" lang="en-ZA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14300" marR="0" lvl="1" indent="-114300" algn="l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ZA" sz="15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Finance</a:t>
              </a:r>
              <a:endParaRPr kumimoji="0" lang="en-ZA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14300" marR="0" lvl="1" indent="-114300" algn="l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ZA" sz="15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Treasury</a:t>
              </a:r>
              <a:endParaRPr kumimoji="0" lang="en-ZA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14300" marR="0" lvl="1" indent="-114300" algn="l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ZA" sz="15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Economic development</a:t>
              </a:r>
              <a:endParaRPr kumimoji="0" lang="en-ZA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14300" marR="0" lvl="1" indent="-114300" algn="l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ZA" sz="15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Local Government</a:t>
              </a:r>
              <a:endParaRPr kumimoji="0" lang="en-ZA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46278" y="2353975"/>
            <a:ext cx="2740521" cy="3798198"/>
            <a:chOff x="5489078" y="1105448"/>
            <a:chExt cx="2740521" cy="3798198"/>
          </a:xfrm>
          <a:scene3d>
            <a:camera prst="orthographicFront"/>
            <a:lightRig rig="flat" dir="t"/>
          </a:scene3d>
        </p:grpSpPr>
        <p:sp>
          <p:nvSpPr>
            <p:cNvPr id="11" name="Rectangle 10"/>
            <p:cNvSpPr/>
            <p:nvPr/>
          </p:nvSpPr>
          <p:spPr>
            <a:xfrm>
              <a:off x="5489078" y="1105448"/>
              <a:ext cx="2740521" cy="3798198"/>
            </a:xfrm>
            <a:prstGeom prst="rect">
              <a:avLst/>
            </a:prstGeom>
            <a:gradFill rotWithShape="1">
              <a:gsLst>
                <a:gs pos="0">
                  <a:srgbClr val="4472C4">
                    <a:hueOff val="-7353344"/>
                    <a:satOff val="-10228"/>
                    <a:lumOff val="-3922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4472C4">
                    <a:hueOff val="-7353344"/>
                    <a:satOff val="-10228"/>
                    <a:lumOff val="-3922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4472C4">
                    <a:hueOff val="-7353344"/>
                    <a:satOff val="-10228"/>
                    <a:lumOff val="-3922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p3d prstMaterial="plastic">
              <a:bevelT w="120900" h="88900"/>
              <a:bevelB w="88900" h="31750" prst="angle"/>
            </a:sp3d>
          </p:spPr>
        </p:sp>
        <p:sp>
          <p:nvSpPr>
            <p:cNvPr id="12" name="Rectangle 11"/>
            <p:cNvSpPr/>
            <p:nvPr/>
          </p:nvSpPr>
          <p:spPr>
            <a:xfrm>
              <a:off x="5489078" y="1105448"/>
              <a:ext cx="2740521" cy="379819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Districts engaged so far</a:t>
              </a:r>
              <a:r>
                <a:rPr kumimoji="0" lang="en-ZA" sz="1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  <a:endParaRPr kumimoji="0" lang="en-ZA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1450" marR="0" lvl="1" indent="-171450" algn="l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ZA" sz="16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Gert</a:t>
              </a:r>
              <a:r>
                <a:rPr kumimoji="0" lang="en-ZA" sz="16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ZA" sz="16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Sibande</a:t>
              </a:r>
              <a:endParaRPr kumimoji="0" lang="en-ZA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1450" marR="0" lvl="1" indent="-171450" algn="l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ZA" sz="16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Dr Kenneth Kaunda</a:t>
              </a:r>
              <a:endParaRPr kumimoji="0" lang="en-ZA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1450" marR="0" lvl="1" indent="-171450" algn="l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ZA" sz="16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Pixley</a:t>
              </a:r>
              <a:r>
                <a:rPr kumimoji="0" lang="en-ZA" sz="16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ZA" sz="16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Ka</a:t>
              </a:r>
              <a:r>
                <a:rPr kumimoji="0" lang="en-ZA" sz="16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ZA" sz="16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Seme</a:t>
              </a:r>
              <a:endParaRPr kumimoji="0" lang="en-ZA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1450" marR="0" lvl="1" indent="-171450" algn="l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ZA" sz="16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uMzinyathi</a:t>
              </a:r>
              <a:endParaRPr kumimoji="0" lang="en-ZA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1450" marR="0" lvl="1" indent="-171450" algn="l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ZA" sz="16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uMgungundlovu</a:t>
              </a:r>
              <a:endParaRPr kumimoji="0" lang="en-ZA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1450" marR="0" lvl="1" indent="-171450" algn="l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ZA" sz="16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Vhembe</a:t>
              </a:r>
              <a:endParaRPr kumimoji="0" lang="en-ZA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1450" marR="0" lvl="1" indent="-171450" algn="l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ZA" sz="16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Thabo </a:t>
              </a:r>
              <a:r>
                <a:rPr kumimoji="0" lang="en-ZA" sz="16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Mofutsanyana</a:t>
              </a:r>
              <a:endParaRPr kumimoji="0" lang="en-ZA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1450" marR="0" lvl="1" indent="-171450" algn="l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ZA" sz="16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 Tambo</a:t>
              </a:r>
              <a:endParaRPr kumimoji="0" lang="en-ZA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1450" marR="0" lvl="1" indent="-171450" algn="l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ZA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853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2489200" y="302919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</a:pPr>
            <a:r>
              <a:rPr lang="en-ZA" sz="2400" b="1" dirty="0" smtClean="0">
                <a:solidFill>
                  <a:srgbClr val="FF0000"/>
                </a:solidFill>
              </a:rPr>
              <a:t>Project management – facility access authorisation</a:t>
            </a:r>
            <a:endParaRPr lang="en-ZA" sz="2400" b="1" dirty="0">
              <a:solidFill>
                <a:srgbClr val="FF0000"/>
              </a:solidFill>
            </a:endParaRPr>
          </a:p>
        </p:txBody>
      </p:sp>
      <p:sp>
        <p:nvSpPr>
          <p:cNvPr id="79" name="Slide Number Placeholder 13"/>
          <p:cNvSpPr txBox="1">
            <a:spLocks/>
          </p:cNvSpPr>
          <p:nvPr/>
        </p:nvSpPr>
        <p:spPr>
          <a:xfrm>
            <a:off x="7042710" y="65648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14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633" y="4667430"/>
            <a:ext cx="1494220" cy="149422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738846" y="5071384"/>
            <a:ext cx="623604" cy="68631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AutoShape 2" descr="Image result for fibre optic ca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04944">
            <a:off x="5081174" y="4697351"/>
            <a:ext cx="1909792" cy="12445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1011" y="1303019"/>
            <a:ext cx="81581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dirty="0"/>
              <a:t>Through the project office 63 site </a:t>
            </a:r>
            <a:r>
              <a:rPr lang="en-ZA" dirty="0" smtClean="0"/>
              <a:t>access authorisations </a:t>
            </a:r>
            <a:r>
              <a:rPr lang="en-ZA" dirty="0"/>
              <a:t>were facilitated, where infrastructure replacement from copper to fibre was required in order to meet SA Connect bandwidth </a:t>
            </a:r>
            <a:r>
              <a:rPr lang="en-ZA" dirty="0" smtClean="0"/>
              <a:t>requirements.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dirty="0" smtClean="0"/>
              <a:t>The work facilitated included: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ZA" dirty="0" smtClean="0"/>
              <a:t>Application for permission to </a:t>
            </a:r>
            <a:r>
              <a:rPr lang="en-ZA" dirty="0"/>
              <a:t>access</a:t>
            </a:r>
            <a:r>
              <a:rPr lang="en-ZA" dirty="0" smtClean="0"/>
              <a:t> building from landlords to conduct: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 smtClean="0"/>
              <a:t>Site visits and survey for planning purposes,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 smtClean="0"/>
              <a:t>Scope of work  at the site.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ZA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ZA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ZA" dirty="0"/>
          </a:p>
        </p:txBody>
      </p:sp>
      <p:sp>
        <p:nvSpPr>
          <p:cNvPr id="10" name="TextBox 9"/>
          <p:cNvSpPr txBox="1"/>
          <p:nvPr/>
        </p:nvSpPr>
        <p:spPr>
          <a:xfrm>
            <a:off x="1637824" y="5936372"/>
            <a:ext cx="1104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Copper</a:t>
            </a:r>
            <a:endParaRPr lang="en-ZA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702570" y="5933088"/>
            <a:ext cx="1526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Fibre optic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xmlns="" val="74257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2489200" y="302919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</a:pPr>
            <a:r>
              <a:rPr lang="en-ZA" sz="2400" b="1" dirty="0" smtClean="0">
                <a:solidFill>
                  <a:srgbClr val="FF0000"/>
                </a:solidFill>
              </a:rPr>
              <a:t>Project management – monitoring &amp; invoicing</a:t>
            </a:r>
            <a:endParaRPr lang="en-ZA" sz="2400" b="1" dirty="0">
              <a:solidFill>
                <a:srgbClr val="FF0000"/>
              </a:solidFill>
            </a:endParaRPr>
          </a:p>
        </p:txBody>
      </p:sp>
      <p:sp>
        <p:nvSpPr>
          <p:cNvPr id="79" name="Slide Number Placeholder 13"/>
          <p:cNvSpPr txBox="1">
            <a:spLocks/>
          </p:cNvSpPr>
          <p:nvPr/>
        </p:nvSpPr>
        <p:spPr>
          <a:xfrm>
            <a:off x="7042710" y="65648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" y="1588913"/>
            <a:ext cx="1771650" cy="25853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/>
              <a:t>Project implementation monitoring</a:t>
            </a:r>
            <a:endParaRPr lang="en-ZA" b="1" dirty="0"/>
          </a:p>
        </p:txBody>
      </p:sp>
      <p:sp>
        <p:nvSpPr>
          <p:cNvPr id="7" name="Rectangle 6"/>
          <p:cNvSpPr/>
          <p:nvPr/>
        </p:nvSpPr>
        <p:spPr>
          <a:xfrm>
            <a:off x="142875" y="4434325"/>
            <a:ext cx="1704975" cy="14773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/>
              <a:t>Invoice processing</a:t>
            </a:r>
            <a:endParaRPr lang="en-ZA" b="1" dirty="0"/>
          </a:p>
        </p:txBody>
      </p:sp>
      <p:sp>
        <p:nvSpPr>
          <p:cNvPr id="5" name="Rectangle 4"/>
          <p:cNvSpPr/>
          <p:nvPr/>
        </p:nvSpPr>
        <p:spPr>
          <a:xfrm>
            <a:off x="1914525" y="1588912"/>
            <a:ext cx="7058024" cy="2585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>
                <a:solidFill>
                  <a:schemeClr val="tx1"/>
                </a:solidFill>
              </a:rPr>
              <a:t>Broadband connectivity rollout to 570 facilities was project managed. </a:t>
            </a:r>
            <a:endParaRPr lang="en-ZA" dirty="0" smtClean="0">
              <a:solidFill>
                <a:schemeClr val="tx1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ZA" dirty="0" smtClean="0">
                <a:solidFill>
                  <a:schemeClr val="tx1"/>
                </a:solidFill>
              </a:rPr>
              <a:t>Regular weekly programme monitoring committee, technical sub-committee and monthly project steerco meetings are being held to monitor </a:t>
            </a:r>
            <a:r>
              <a:rPr lang="en-ZA" dirty="0">
                <a:solidFill>
                  <a:schemeClr val="tx1"/>
                </a:solidFill>
              </a:rPr>
              <a:t>the project, as per the project governance framework</a:t>
            </a:r>
            <a:r>
              <a:rPr lang="en-ZA" dirty="0" smtClean="0">
                <a:solidFill>
                  <a:schemeClr val="tx1"/>
                </a:solidFill>
              </a:rPr>
              <a:t>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ZA" dirty="0" smtClean="0">
                <a:solidFill>
                  <a:schemeClr val="tx1"/>
                </a:solidFill>
              </a:rPr>
              <a:t>337 service handover forms/certificates of completion were processed and signed.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ZA" dirty="0" smtClean="0">
                <a:solidFill>
                  <a:schemeClr val="tx1"/>
                </a:solidFill>
              </a:rPr>
              <a:t>120 services completed and are being monitored with monthly service reports provided.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47850" y="4434325"/>
            <a:ext cx="7124699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>
                <a:solidFill>
                  <a:schemeClr val="tx1"/>
                </a:solidFill>
              </a:rPr>
              <a:t>Invoices amounting to R19.4 million were processed and paid.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>
                <a:solidFill>
                  <a:schemeClr val="tx1"/>
                </a:solidFill>
              </a:rPr>
              <a:t>Invoice processing entails verification (service &amp; facility info, invoice amounts) and certification of invoices received from implementing agencies.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>
                <a:solidFill>
                  <a:schemeClr val="tx1"/>
                </a:solidFill>
              </a:rPr>
              <a:t>Resolution of invoice queries</a:t>
            </a:r>
          </a:p>
        </p:txBody>
      </p:sp>
    </p:spTree>
    <p:extLst>
      <p:ext uri="{BB962C8B-B14F-4D97-AF65-F5344CB8AC3E}">
        <p14:creationId xmlns:p14="http://schemas.microsoft.com/office/powerpoint/2010/main" xmlns="" val="198344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2489200" y="302919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</a:pPr>
            <a:r>
              <a:rPr lang="en-ZA" sz="2400" b="1" dirty="0" smtClean="0">
                <a:solidFill>
                  <a:srgbClr val="FF0000"/>
                </a:solidFill>
              </a:rPr>
              <a:t>Project management – facility audits</a:t>
            </a:r>
            <a:endParaRPr lang="en-ZA" sz="2400" b="1" dirty="0">
              <a:solidFill>
                <a:srgbClr val="FF0000"/>
              </a:solidFill>
            </a:endParaRPr>
          </a:p>
        </p:txBody>
      </p:sp>
      <p:sp>
        <p:nvSpPr>
          <p:cNvPr id="79" name="Slide Number Placeholder 13"/>
          <p:cNvSpPr txBox="1">
            <a:spLocks/>
          </p:cNvSpPr>
          <p:nvPr/>
        </p:nvSpPr>
        <p:spPr>
          <a:xfrm>
            <a:off x="7042710" y="65648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817842"/>
            <a:ext cx="1206500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 smtClean="0"/>
              <a:t>Services activated</a:t>
            </a:r>
            <a:endParaRPr lang="en-ZA" sz="1400" dirty="0"/>
          </a:p>
        </p:txBody>
      </p:sp>
      <p:sp>
        <p:nvSpPr>
          <p:cNvPr id="7" name="Rectangle 6"/>
          <p:cNvSpPr/>
          <p:nvPr/>
        </p:nvSpPr>
        <p:spPr>
          <a:xfrm>
            <a:off x="152400" y="4254838"/>
            <a:ext cx="1206500" cy="116955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 smtClean="0"/>
              <a:t>Infrastructure installed</a:t>
            </a:r>
            <a:endParaRPr lang="en-ZA" sz="1400" dirty="0"/>
          </a:p>
        </p:txBody>
      </p:sp>
      <p:sp>
        <p:nvSpPr>
          <p:cNvPr id="5" name="Rectangle 4"/>
          <p:cNvSpPr/>
          <p:nvPr/>
        </p:nvSpPr>
        <p:spPr>
          <a:xfrm>
            <a:off x="1428750" y="2817842"/>
            <a:ext cx="497205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tx1"/>
                </a:solidFill>
              </a:rPr>
              <a:t>The Department conducted the assessment on the 40 upgraded facilities as part of the sign-off and handover.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tx1"/>
                </a:solidFill>
              </a:rPr>
              <a:t>The services tested complied with the minimum technical specification of 10Mbps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tx1"/>
                </a:solidFill>
              </a:rPr>
              <a:t>Most of the newly connected facilities require local access network (LAN) to enable end-user connectivity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28750" y="4254838"/>
            <a:ext cx="4972050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tx1"/>
                </a:solidFill>
              </a:rPr>
              <a:t>The Department conducted the assessment on the </a:t>
            </a:r>
            <a:r>
              <a:rPr lang="en-ZA" sz="1400" dirty="0" smtClean="0">
                <a:solidFill>
                  <a:schemeClr val="tx1"/>
                </a:solidFill>
              </a:rPr>
              <a:t>78 </a:t>
            </a:r>
            <a:r>
              <a:rPr lang="en-ZA" sz="1400" dirty="0">
                <a:solidFill>
                  <a:schemeClr val="tx1"/>
                </a:solidFill>
              </a:rPr>
              <a:t>facilities </a:t>
            </a:r>
            <a:r>
              <a:rPr lang="en-ZA" sz="1400" dirty="0" smtClean="0">
                <a:solidFill>
                  <a:schemeClr val="tx1"/>
                </a:solidFill>
              </a:rPr>
              <a:t>where broadband infrastructure was installed.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smtClean="0">
                <a:solidFill>
                  <a:schemeClr val="tx1"/>
                </a:solidFill>
              </a:rPr>
              <a:t>The infrastructure installed at the facilities complied with minimum technical installation requirements.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smtClean="0">
                <a:solidFill>
                  <a:schemeClr val="tx1"/>
                </a:solidFill>
              </a:rPr>
              <a:t>There are power and security issues at some of the facilities</a:t>
            </a:r>
            <a:endParaRPr lang="en-ZA" sz="14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58"/>
          <a:stretch/>
        </p:blipFill>
        <p:spPr bwMode="auto">
          <a:xfrm>
            <a:off x="6522010" y="3784146"/>
            <a:ext cx="2567724" cy="2394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102"/>
          <a:stretch/>
        </p:blipFill>
        <p:spPr bwMode="auto">
          <a:xfrm>
            <a:off x="6522010" y="1520361"/>
            <a:ext cx="2567724" cy="21933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13005" y="1494047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/>
              <a:t>The Department conducted ad hoc physical facility audit to verify </a:t>
            </a:r>
            <a:r>
              <a:rPr lang="en-ZA" dirty="0" smtClean="0"/>
              <a:t>broadband </a:t>
            </a:r>
            <a:r>
              <a:rPr lang="en-ZA" dirty="0"/>
              <a:t>infrastructure </a:t>
            </a:r>
            <a:r>
              <a:rPr lang="en-ZA" dirty="0" smtClean="0"/>
              <a:t>installations and internet </a:t>
            </a:r>
            <a:r>
              <a:rPr lang="en-ZA" dirty="0"/>
              <a:t>services </a:t>
            </a:r>
            <a:r>
              <a:rPr lang="en-ZA" dirty="0" smtClean="0"/>
              <a:t>assessment tests to ensure adherence to </a:t>
            </a:r>
            <a:r>
              <a:rPr lang="en-ZA" dirty="0"/>
              <a:t>the requirements specification.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399055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2489200" y="302919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</a:pPr>
            <a:r>
              <a:rPr lang="en-ZA" sz="2400" b="1" dirty="0" smtClean="0">
                <a:solidFill>
                  <a:srgbClr val="FF0000"/>
                </a:solidFill>
              </a:rPr>
              <a:t>Project management – facility change management</a:t>
            </a:r>
            <a:endParaRPr lang="en-ZA" sz="2400" b="1" dirty="0">
              <a:solidFill>
                <a:srgbClr val="FF0000"/>
              </a:solidFill>
            </a:endParaRPr>
          </a:p>
        </p:txBody>
      </p:sp>
      <p:sp>
        <p:nvSpPr>
          <p:cNvPr id="79" name="Slide Number Placeholder 13"/>
          <p:cNvSpPr txBox="1">
            <a:spLocks/>
          </p:cNvSpPr>
          <p:nvPr/>
        </p:nvSpPr>
        <p:spPr>
          <a:xfrm>
            <a:off x="7042710" y="65648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3980" y="1515633"/>
            <a:ext cx="8483320" cy="4436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/>
              <a:t>The Department </a:t>
            </a:r>
            <a:r>
              <a:rPr lang="en-ZA" dirty="0" smtClean="0"/>
              <a:t>facilitated 58 </a:t>
            </a:r>
            <a:r>
              <a:rPr lang="en-ZA" dirty="0"/>
              <a:t>facility change requests </a:t>
            </a:r>
            <a:r>
              <a:rPr lang="en-ZA" dirty="0" smtClean="0"/>
              <a:t>where requests were made to replace facilities. (nature of requests – why change and how changes we effected/resolutions)</a:t>
            </a:r>
          </a:p>
          <a:p>
            <a:pPr marL="285750" lvl="2" indent="-285750" fontAlgn="base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ZA" altLang="en-US" dirty="0" smtClean="0"/>
              <a:t>The </a:t>
            </a:r>
            <a:r>
              <a:rPr lang="en-ZA" altLang="en-US" dirty="0"/>
              <a:t>following a</a:t>
            </a:r>
            <a:r>
              <a:rPr lang="en-ZA" altLang="en-US" dirty="0" smtClean="0"/>
              <a:t>re </a:t>
            </a:r>
            <a:r>
              <a:rPr lang="en-ZA" altLang="en-US" dirty="0"/>
              <a:t>the nature </a:t>
            </a:r>
            <a:r>
              <a:rPr lang="en-ZA" altLang="en-US" dirty="0" smtClean="0"/>
              <a:t>of facility change request:</a:t>
            </a:r>
            <a:endParaRPr lang="en-ZA" altLang="en-US" dirty="0"/>
          </a:p>
          <a:p>
            <a:pPr marL="742950" lvl="4" indent="-285750" fontAlgn="base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ZA" altLang="en-US" dirty="0"/>
              <a:t>Unsuitable building </a:t>
            </a:r>
            <a:r>
              <a:rPr lang="en-ZA" altLang="en-US" dirty="0" smtClean="0"/>
              <a:t>(e.g. mud </a:t>
            </a:r>
            <a:r>
              <a:rPr lang="en-ZA" altLang="en-US" dirty="0"/>
              <a:t>s</a:t>
            </a:r>
            <a:r>
              <a:rPr lang="en-ZA" altLang="en-US" dirty="0" smtClean="0"/>
              <a:t>chools </a:t>
            </a:r>
            <a:r>
              <a:rPr lang="en-ZA" altLang="en-US" dirty="0"/>
              <a:t>in OR </a:t>
            </a:r>
            <a:r>
              <a:rPr lang="en-ZA" altLang="en-US" dirty="0" smtClean="0"/>
              <a:t>Tambo)</a:t>
            </a:r>
            <a:endParaRPr lang="en-ZA" altLang="en-US" dirty="0"/>
          </a:p>
          <a:p>
            <a:pPr marL="742950" lvl="4" indent="-285750" fontAlgn="base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ZA" altLang="en-US" dirty="0"/>
              <a:t>Facilities that are far from the available infrastructure </a:t>
            </a:r>
            <a:r>
              <a:rPr lang="en-ZA" altLang="en-US" dirty="0" smtClean="0"/>
              <a:t>(high </a:t>
            </a:r>
            <a:r>
              <a:rPr lang="en-ZA" altLang="en-US" dirty="0"/>
              <a:t>s</a:t>
            </a:r>
            <a:r>
              <a:rPr lang="en-ZA" altLang="en-US" dirty="0" smtClean="0"/>
              <a:t>ite</a:t>
            </a:r>
            <a:r>
              <a:rPr lang="en-ZA" altLang="en-US" dirty="0"/>
              <a:t>)</a:t>
            </a:r>
          </a:p>
          <a:p>
            <a:pPr marL="742950" lvl="4" indent="-285750" fontAlgn="base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ZA" altLang="en-US" dirty="0"/>
              <a:t>Building undergoing renovations</a:t>
            </a:r>
          </a:p>
          <a:p>
            <a:pPr marL="285750" lvl="2" indent="-285750" fontAlgn="base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ZA" altLang="en-US" dirty="0"/>
              <a:t> </a:t>
            </a:r>
            <a:r>
              <a:rPr lang="en-ZA" altLang="en-US" dirty="0" smtClean="0"/>
              <a:t>In line with the governance process,  a change </a:t>
            </a:r>
            <a:r>
              <a:rPr lang="en-ZA" altLang="en-US" dirty="0"/>
              <a:t>request form </a:t>
            </a:r>
            <a:r>
              <a:rPr lang="en-ZA" altLang="en-US" dirty="0" smtClean="0"/>
              <a:t>(with name</a:t>
            </a:r>
            <a:r>
              <a:rPr lang="en-ZA" altLang="en-US" dirty="0"/>
              <a:t>, date, brief </a:t>
            </a:r>
            <a:r>
              <a:rPr lang="en-ZA" altLang="en-US" dirty="0" smtClean="0"/>
              <a:t>description of a request, </a:t>
            </a:r>
            <a:r>
              <a:rPr lang="en-ZA" altLang="en-US" dirty="0"/>
              <a:t>proposed </a:t>
            </a:r>
            <a:r>
              <a:rPr lang="en-ZA" altLang="en-US" dirty="0" smtClean="0"/>
              <a:t>solution) is submitted to the project office for approval.</a:t>
            </a:r>
          </a:p>
          <a:p>
            <a:pPr marL="285750" lvl="2" indent="-285750" fontAlgn="base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ZA" altLang="en-US" dirty="0" smtClean="0"/>
              <a:t>Facility changes </a:t>
            </a:r>
            <a:r>
              <a:rPr lang="en-ZA" altLang="en-US" dirty="0"/>
              <a:t>are managed in a way that the replacement facility will still be in the same District were the change is originated</a:t>
            </a:r>
            <a:r>
              <a:rPr lang="en-ZA" altLang="en-US" dirty="0" smtClean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488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616" y="3393386"/>
            <a:ext cx="820216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ZA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SA CONNECT </a:t>
            </a:r>
            <a:r>
              <a:rPr lang="en-ZA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SOCIO-ECONOMIC IMPACT</a:t>
            </a:r>
            <a:endParaRPr lang="en-ZA" altLang="en-US" sz="2800" b="1" dirty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4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endParaRPr lang="en-ZA" altLang="en-US" b="1" dirty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0" algn="ctr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ZA" altLang="en-US" b="1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endParaRPr lang="en-GB" altLang="en-US" b="1" dirty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Slide Number Placeholder 13"/>
          <p:cNvSpPr txBox="1">
            <a:spLocks/>
          </p:cNvSpPr>
          <p:nvPr/>
        </p:nvSpPr>
        <p:spPr>
          <a:xfrm>
            <a:off x="7042710" y="65648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18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9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13"/>
          <p:cNvSpPr txBox="1">
            <a:spLocks/>
          </p:cNvSpPr>
          <p:nvPr/>
        </p:nvSpPr>
        <p:spPr>
          <a:xfrm>
            <a:off x="7042710" y="65648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356616" y="1811954"/>
            <a:ext cx="82021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ZA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SA </a:t>
            </a:r>
            <a:r>
              <a:rPr lang="en-ZA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Connect Phase </a:t>
            </a:r>
            <a:r>
              <a:rPr lang="en-ZA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 progress </a:t>
            </a:r>
            <a:r>
              <a:rPr lang="en-ZA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u</a:t>
            </a:r>
            <a:r>
              <a:rPr lang="en-ZA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pdate</a:t>
            </a:r>
          </a:p>
          <a:p>
            <a:pPr marL="1314450" lvl="2" indent="-4000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LcPeriod"/>
            </a:pPr>
            <a:r>
              <a:rPr lang="en-ZA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APP target and performance</a:t>
            </a:r>
          </a:p>
          <a:p>
            <a:pPr marL="1314450" lvl="2" indent="-4000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LcPeriod"/>
            </a:pPr>
            <a:r>
              <a:rPr lang="en-ZA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Infrastructure and service rollout</a:t>
            </a:r>
          </a:p>
          <a:p>
            <a:pPr marL="1314450" lvl="2" indent="-4000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LcPeriod"/>
            </a:pPr>
            <a:r>
              <a:rPr lang="en-ZA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Project expenditure</a:t>
            </a:r>
          </a:p>
          <a:p>
            <a:pPr marL="1314450" lvl="2" indent="-4000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LcPeriod"/>
            </a:pPr>
            <a:r>
              <a:rPr lang="en-ZA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Project management</a:t>
            </a:r>
            <a:endParaRPr lang="en-ZA" altLang="en-US" sz="1600" b="1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800100" lvl="1" indent="-34290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ZA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SA </a:t>
            </a:r>
            <a:r>
              <a:rPr lang="en-ZA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Connect </a:t>
            </a:r>
            <a:r>
              <a:rPr lang="en-ZA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socio-economic </a:t>
            </a:r>
            <a:r>
              <a:rPr lang="en-ZA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</a:t>
            </a:r>
            <a:r>
              <a:rPr lang="en-ZA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mpact</a:t>
            </a:r>
          </a:p>
          <a:p>
            <a:pPr marL="800100" lvl="1" indent="-34290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ZA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SA Connect Phase 2 </a:t>
            </a:r>
            <a:r>
              <a:rPr lang="en-ZA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progress update</a:t>
            </a:r>
            <a:endParaRPr lang="en-ZA" altLang="en-US" sz="1600" b="1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0" algn="ctr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ZA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endParaRPr lang="en-GB" altLang="en-US" sz="2400" b="1" dirty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616" y="1366422"/>
            <a:ext cx="2024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solidFill>
                  <a:srgbClr val="FF0000"/>
                </a:solidFill>
              </a:rPr>
              <a:t>Contents:</a:t>
            </a:r>
            <a:endParaRPr lang="en-Z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200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2124075" y="302919"/>
            <a:ext cx="4937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</a:pPr>
            <a:r>
              <a:rPr lang="en-ZA" sz="2400" b="1" dirty="0">
                <a:solidFill>
                  <a:srgbClr val="FF0000"/>
                </a:solidFill>
              </a:rPr>
              <a:t>SMME participation in the SA Connect rollout</a:t>
            </a:r>
          </a:p>
        </p:txBody>
      </p:sp>
      <p:sp>
        <p:nvSpPr>
          <p:cNvPr id="79" name="Slide Number Placeholder 13"/>
          <p:cNvSpPr txBox="1">
            <a:spLocks/>
          </p:cNvSpPr>
          <p:nvPr/>
        </p:nvSpPr>
        <p:spPr>
          <a:xfrm>
            <a:off x="7042710" y="65648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4273917-A0B1-4A74-8A9A-B1C023CE56FE}"/>
              </a:ext>
            </a:extLst>
          </p:cNvPr>
          <p:cNvSpPr/>
          <p:nvPr/>
        </p:nvSpPr>
        <p:spPr>
          <a:xfrm>
            <a:off x="227746" y="1077252"/>
            <a:ext cx="5825392" cy="3031595"/>
          </a:xfrm>
          <a:prstGeom prst="rect">
            <a:avLst/>
          </a:prstGeom>
        </p:spPr>
        <p:txBody>
          <a:bodyPr wrap="square" lIns="76197" tIns="38098" rIns="76197" bIns="38098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+mj-lt"/>
                <a:ea typeface="+mj-ea"/>
                <a:cs typeface="Segoe UI Semibold" panose="020B0702040204020203" pitchFamily="34" charset="0"/>
              </a:rPr>
              <a:t>For service activations: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+mj-lt"/>
                <a:ea typeface="+mj-ea"/>
                <a:cs typeface="Segoe UI Semibold" panose="020B0702040204020203" pitchFamily="34" charset="0"/>
              </a:rPr>
              <a:t>140 SMME suppliers are on a database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+mj-lt"/>
                <a:ea typeface="+mj-ea"/>
                <a:cs typeface="Segoe UI Semibold" panose="020B0702040204020203" pitchFamily="34" charset="0"/>
              </a:rPr>
              <a:t>109 SMMEs are technically qualified </a:t>
            </a:r>
            <a:r>
              <a:rPr lang="en-US" sz="1400" dirty="0">
                <a:latin typeface="+mj-lt"/>
                <a:ea typeface="+mj-ea"/>
                <a:cs typeface="Segoe UI Semibold" panose="020B0702040204020203" pitchFamily="34" charset="0"/>
              </a:rPr>
              <a:t>for SA Connect </a:t>
            </a:r>
            <a:endParaRPr lang="en-US" sz="1400" dirty="0" smtClean="0">
              <a:latin typeface="+mj-lt"/>
              <a:ea typeface="+mj-ea"/>
              <a:cs typeface="Segoe UI Semibold" panose="020B07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1400" dirty="0" smtClean="0">
                <a:latin typeface="+mj-lt"/>
                <a:ea typeface="+mj-ea"/>
                <a:cs typeface="Segoe UI Semibold" panose="020B0702040204020203" pitchFamily="34" charset="0"/>
              </a:rPr>
              <a:t>100 </a:t>
            </a:r>
            <a:r>
              <a:rPr lang="en-ZA" sz="1400" dirty="0">
                <a:latin typeface="+mj-lt"/>
                <a:ea typeface="+mj-ea"/>
                <a:cs typeface="Segoe UI Semibold" panose="020B0702040204020203" pitchFamily="34" charset="0"/>
              </a:rPr>
              <a:t>SMMEs have been </a:t>
            </a:r>
            <a:r>
              <a:rPr lang="en-ZA" sz="1400" dirty="0" smtClean="0">
                <a:latin typeface="+mj-lt"/>
                <a:ea typeface="+mj-ea"/>
                <a:cs typeface="Segoe UI Semibold" panose="020B0702040204020203" pitchFamily="34" charset="0"/>
              </a:rPr>
              <a:t>trained for installations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1400" dirty="0" smtClean="0">
                <a:latin typeface="+mj-lt"/>
                <a:ea typeface="+mj-ea"/>
                <a:cs typeface="Segoe UI Semibold" panose="020B0702040204020203" pitchFamily="34" charset="0"/>
              </a:rPr>
              <a:t>66 SMMEs submitted bids for SA Connect</a:t>
            </a:r>
            <a:endParaRPr lang="en-ZA" sz="1400" dirty="0">
              <a:latin typeface="+mj-lt"/>
              <a:ea typeface="+mj-ea"/>
              <a:cs typeface="Segoe UI Semibold" panose="020B07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+mj-lt"/>
                <a:ea typeface="+mj-ea"/>
                <a:cs typeface="Segoe UI Semibold" panose="020B0702040204020203" pitchFamily="34" charset="0"/>
              </a:rPr>
              <a:t>26 SMMEs  are participating </a:t>
            </a:r>
            <a:r>
              <a:rPr lang="en-US" sz="1400" dirty="0">
                <a:latin typeface="+mj-lt"/>
                <a:ea typeface="+mj-ea"/>
                <a:cs typeface="Segoe UI Semibold" panose="020B0702040204020203" pitchFamily="34" charset="0"/>
              </a:rPr>
              <a:t>on SA </a:t>
            </a:r>
            <a:r>
              <a:rPr lang="en-US" sz="1400" dirty="0" smtClean="0">
                <a:latin typeface="+mj-lt"/>
                <a:ea typeface="+mj-ea"/>
                <a:cs typeface="Segoe UI Semibold" panose="020B0702040204020203" pitchFamily="34" charset="0"/>
              </a:rPr>
              <a:t>Connect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+mj-lt"/>
              <a:ea typeface="+mj-ea"/>
              <a:cs typeface="Segoe UI Semibold" panose="020B07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400" dirty="0">
              <a:latin typeface="+mj-lt"/>
              <a:ea typeface="+mj-ea"/>
              <a:cs typeface="Segoe UI Semibold" panose="020B0702040204020203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latin typeface="+mj-lt"/>
              <a:ea typeface="+mj-ea"/>
              <a:cs typeface="Segoe UI Semibold" panose="020B0702040204020203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E11429A-4CF8-4C53-B98E-08D5ECB1E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0676552"/>
              </p:ext>
            </p:extLst>
          </p:nvPr>
        </p:nvGraphicFramePr>
        <p:xfrm>
          <a:off x="156308" y="3070575"/>
          <a:ext cx="6025418" cy="2186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5701">
                  <a:extLst>
                    <a:ext uri="{9D8B030D-6E8A-4147-A177-3AD203B41FA5}">
                      <a16:colId xmlns:a16="http://schemas.microsoft.com/office/drawing/2014/main" xmlns="" val="3334799405"/>
                    </a:ext>
                  </a:extLst>
                </a:gridCol>
                <a:gridCol w="1109972">
                  <a:extLst>
                    <a:ext uri="{9D8B030D-6E8A-4147-A177-3AD203B41FA5}">
                      <a16:colId xmlns:a16="http://schemas.microsoft.com/office/drawing/2014/main" xmlns="" val="2596870390"/>
                    </a:ext>
                  </a:extLst>
                </a:gridCol>
                <a:gridCol w="1349745">
                  <a:extLst>
                    <a:ext uri="{9D8B030D-6E8A-4147-A177-3AD203B41FA5}">
                      <a16:colId xmlns:a16="http://schemas.microsoft.com/office/drawing/2014/main" xmlns="" val="3374345320"/>
                    </a:ext>
                  </a:extLst>
                </a:gridCol>
              </a:tblGrid>
              <a:tr h="262266">
                <a:tc>
                  <a:txBody>
                    <a:bodyPr/>
                    <a:lstStyle/>
                    <a:p>
                      <a:pPr algn="l" fontAlgn="b"/>
                      <a:r>
                        <a:rPr lang="en-ZA" sz="13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en-ZA" sz="13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Segoe UI Semibold" panose="020B0702040204020203" pitchFamily="34" charset="0"/>
                        </a:rPr>
                        <a:t>Category</a:t>
                      </a:r>
                      <a:r>
                        <a:rPr lang="en-ZA" sz="13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Segoe UI Semibold" panose="020B0702040204020203" pitchFamily="34" charset="0"/>
                        </a:rPr>
                        <a:t> of SMME</a:t>
                      </a:r>
                      <a:endParaRPr lang="en-ZA" sz="13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Segoe UI Semibold" panose="020B0702040204020203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Segoe UI Semibold" panose="020B0702040204020203" pitchFamily="34" charset="0"/>
                        </a:rPr>
                        <a:t>No.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Segoe UI Semibold" panose="020B0702040204020203" pitchFamily="34" charset="0"/>
                        </a:rPr>
                        <a:t>%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8964049"/>
                  </a:ext>
                </a:extLst>
              </a:tr>
              <a:tr h="251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Segoe UI Semibold" panose="020B0702040204020203" pitchFamily="34" charset="0"/>
                        </a:rPr>
                        <a:t>At least 51% owned Black women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Segoe UI Semibold" panose="020B0702040204020203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Segoe UI Semibold" panose="020B070204020402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7355455"/>
                  </a:ext>
                </a:extLst>
              </a:tr>
              <a:tr h="251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Segoe UI Semibold" panose="020B0702040204020203" pitchFamily="34" charset="0"/>
                        </a:rPr>
                        <a:t>At least 51% owned black youth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Segoe UI Semibold" panose="020B0702040204020203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Segoe UI Semibold" panose="020B070204020402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6921828"/>
                  </a:ext>
                </a:extLst>
              </a:tr>
              <a:tr h="251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Segoe UI Semibold" panose="020B0702040204020203" pitchFamily="34" charset="0"/>
                        </a:rPr>
                        <a:t>At least 51% owned by People with disabilities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Segoe UI Semibold" panose="020B070204020402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Segoe UI Semibold" panose="020B0702040204020203" pitchFamily="34" charset="0"/>
                        </a:rPr>
                        <a:t>1,7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457407"/>
                  </a:ext>
                </a:extLst>
              </a:tr>
              <a:tr h="251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Segoe UI Semibold" panose="020B0702040204020203" pitchFamily="34" charset="0"/>
                        </a:rPr>
                        <a:t>At least 51% Military Veterans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Segoe UI Semibold" panose="020B070204020402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Segoe UI Semibold" panose="020B0702040204020203" pitchFamily="34" charset="0"/>
                        </a:rPr>
                        <a:t>0,8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2035799"/>
                  </a:ext>
                </a:extLst>
              </a:tr>
              <a:tr h="251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Segoe UI Semibold" panose="020B0702040204020203" pitchFamily="34" charset="0"/>
                        </a:rPr>
                        <a:t>At least 51% owned by People living in Rural/underdeveloped area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Segoe UI Semibold" panose="020B070204020402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Segoe UI Semibold" panose="020B0702040204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7054484"/>
                  </a:ext>
                </a:extLst>
              </a:tr>
              <a:tr h="251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Segoe UI Semibold" panose="020B0702040204020203" pitchFamily="34" charset="0"/>
                        </a:rPr>
                        <a:t>At least 51% owned by People living in Township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Segoe UI Semibold" panose="020B070204020402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Segoe UI Semibold" panose="020B0702040204020203" pitchFamily="34" charset="0"/>
                        </a:rPr>
                        <a:t>14,2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0325244"/>
                  </a:ext>
                </a:extLst>
              </a:tr>
              <a:tr h="262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Segoe UI Semibold" panose="020B0702040204020203" pitchFamily="34" charset="0"/>
                        </a:rPr>
                        <a:t>SMMEs with Less than 51% Black owned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Segoe UI Semibold" panose="020B0702040204020203" pitchFamily="34" charset="0"/>
                        </a:rPr>
                        <a:t>86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Segoe UI Semibold" panose="020B0702040204020203" pitchFamily="34" charset="0"/>
                        </a:rPr>
                        <a:t>71,7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1747926"/>
                  </a:ext>
                </a:extLst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11" b="13546"/>
          <a:stretch/>
        </p:blipFill>
        <p:spPr bwMode="auto">
          <a:xfrm>
            <a:off x="6335245" y="1210602"/>
            <a:ext cx="2761196" cy="26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24" b="17682"/>
          <a:stretch/>
        </p:blipFill>
        <p:spPr bwMode="auto">
          <a:xfrm>
            <a:off x="6335246" y="3864703"/>
            <a:ext cx="2761196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8749" y="5250654"/>
            <a:ext cx="5765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prstClr val="black"/>
                </a:solidFill>
                <a:cs typeface="Segoe UI Semibold" panose="020B0702040204020203" pitchFamily="34" charset="0"/>
              </a:rPr>
              <a:t>For infrastructure installations: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cs typeface="Segoe UI Semibold" panose="020B0702040204020203" pitchFamily="34" charset="0"/>
              </a:rPr>
              <a:t>8 SMMEs  are participating on SA </a:t>
            </a:r>
            <a:r>
              <a:rPr lang="en-US" sz="1600" dirty="0" smtClean="0">
                <a:solidFill>
                  <a:prstClr val="black"/>
                </a:solidFill>
                <a:cs typeface="Segoe UI Semibold" panose="020B0702040204020203" pitchFamily="34" charset="0"/>
              </a:rPr>
              <a:t>Connect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prstClr val="black"/>
                </a:solidFill>
                <a:cs typeface="Segoe UI Semibold" panose="020B0702040204020203" pitchFamily="34" charset="0"/>
              </a:rPr>
              <a:t>3 SMMEs are women-owned and 1 SMME is youth-owned</a:t>
            </a:r>
            <a:endParaRPr lang="en-US" sz="1600" dirty="0">
              <a:solidFill>
                <a:prstClr val="black"/>
              </a:solidFill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49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616" y="2898086"/>
            <a:ext cx="820216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ZA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SA CONNECT </a:t>
            </a:r>
            <a:r>
              <a:rPr lang="en-ZA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PHASE 2 PROGRESS UPDATE</a:t>
            </a:r>
            <a:endParaRPr lang="en-ZA" altLang="en-US" sz="2800" b="1" dirty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4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endParaRPr lang="en-ZA" altLang="en-US" b="1" dirty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0" algn="ctr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ZA" altLang="en-US" b="1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endParaRPr lang="en-GB" altLang="en-US" b="1" dirty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Slide Number Placeholder 13"/>
          <p:cNvSpPr txBox="1">
            <a:spLocks/>
          </p:cNvSpPr>
          <p:nvPr/>
        </p:nvSpPr>
        <p:spPr>
          <a:xfrm>
            <a:off x="7042710" y="65648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50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2489200" y="218076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SA Connect Phase 2 -  Progress Status</a:t>
            </a:r>
            <a:endParaRPr lang="fr-FR" altLang="en-US" sz="2800" b="1" dirty="0">
              <a:solidFill>
                <a:srgbClr val="FF0000"/>
              </a:solidFill>
            </a:endParaRPr>
          </a:p>
        </p:txBody>
      </p:sp>
      <p:sp>
        <p:nvSpPr>
          <p:cNvPr id="79" name="Slide Number Placeholder 13"/>
          <p:cNvSpPr txBox="1">
            <a:spLocks/>
          </p:cNvSpPr>
          <p:nvPr/>
        </p:nvSpPr>
        <p:spPr>
          <a:xfrm>
            <a:off x="7042710" y="65648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A59152A-1787-47BE-B11F-AB94EF6ABA60}" type="slidenum">
              <a:rPr lang="en-US" sz="1400">
                <a:solidFill>
                  <a:schemeClr val="bg1"/>
                </a:solidFill>
              </a:rPr>
              <a:pPr algn="ctr"/>
              <a:t>22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970" y="1189702"/>
            <a:ext cx="8257881" cy="5413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7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R1 </a:t>
            </a:r>
            <a:r>
              <a:rPr lang="en-GB" sz="1700" dirty="0">
                <a:latin typeface="Arial" panose="020B0604020202020204" pitchFamily="34" charset="0"/>
                <a:ea typeface="Times New Roman" panose="02020603050405020304" pitchFamily="18" charset="0"/>
              </a:rPr>
              <a:t>billion has been provisionally allocated for SA Connect implementation for </a:t>
            </a:r>
            <a:r>
              <a:rPr lang="en-GB" sz="17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2021/22 </a:t>
            </a:r>
            <a:r>
              <a:rPr lang="en-GB" sz="1700" dirty="0">
                <a:latin typeface="Arial" panose="020B0604020202020204" pitchFamily="34" charset="0"/>
                <a:ea typeface="Times New Roman" panose="02020603050405020304" pitchFamily="18" charset="0"/>
              </a:rPr>
              <a:t>financial year subject to the Department </a:t>
            </a:r>
            <a:r>
              <a:rPr lang="en-GB" sz="17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business </a:t>
            </a:r>
            <a:r>
              <a:rPr lang="en-GB" sz="1700" dirty="0">
                <a:latin typeface="Arial" panose="020B0604020202020204" pitchFamily="34" charset="0"/>
                <a:ea typeface="Times New Roman" panose="02020603050405020304" pitchFamily="18" charset="0"/>
              </a:rPr>
              <a:t>case and the implementation plan </a:t>
            </a:r>
            <a:r>
              <a:rPr lang="en-GB" sz="17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finalised </a:t>
            </a:r>
            <a:r>
              <a:rPr lang="en-GB" sz="1700" dirty="0">
                <a:latin typeface="Arial" panose="020B0604020202020204" pitchFamily="34" charset="0"/>
                <a:ea typeface="Times New Roman" panose="02020603050405020304" pitchFamily="18" charset="0"/>
              </a:rPr>
              <a:t>prior to allocations being finalised in the 2020 budget process</a:t>
            </a:r>
            <a:r>
              <a:rPr lang="en-GB" sz="17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ZA" sz="1700" dirty="0">
                <a:latin typeface="Arial" panose="020B0604020202020204" pitchFamily="34" charset="0"/>
                <a:ea typeface="Times New Roman" panose="02020603050405020304" pitchFamily="18" charset="0"/>
              </a:rPr>
              <a:t>To this end, the Department is working </a:t>
            </a:r>
            <a:r>
              <a:rPr lang="en-ZA" sz="17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with DBSA </a:t>
            </a:r>
            <a:r>
              <a:rPr lang="en-ZA" sz="1700" dirty="0">
                <a:latin typeface="Arial" panose="020B0604020202020204" pitchFamily="34" charset="0"/>
                <a:ea typeface="Times New Roman" panose="02020603050405020304" pitchFamily="18" charset="0"/>
              </a:rPr>
              <a:t>to develop a business case and </a:t>
            </a:r>
            <a:r>
              <a:rPr lang="en-ZA" sz="17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an implementation </a:t>
            </a:r>
            <a:r>
              <a:rPr lang="en-ZA" sz="1700" dirty="0">
                <a:latin typeface="Arial" panose="020B0604020202020204" pitchFamily="34" charset="0"/>
                <a:ea typeface="Times New Roman" panose="02020603050405020304" pitchFamily="18" charset="0"/>
              </a:rPr>
              <a:t>plan in line with National Treasury’s requirements</a:t>
            </a:r>
            <a:r>
              <a:rPr lang="en-ZA" sz="17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 sz="9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7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The scoping </a:t>
            </a:r>
            <a:r>
              <a:rPr lang="en-GB" sz="1700" dirty="0">
                <a:latin typeface="Arial" panose="020B0604020202020204" pitchFamily="34" charset="0"/>
                <a:ea typeface="Times New Roman" panose="02020603050405020304" pitchFamily="18" charset="0"/>
              </a:rPr>
              <a:t>for the feasibility </a:t>
            </a:r>
            <a:r>
              <a:rPr lang="en-GB" sz="17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study, for the remainder of Phase 2, </a:t>
            </a:r>
            <a:r>
              <a:rPr lang="en-GB" sz="1700" dirty="0">
                <a:latin typeface="Arial" panose="020B0604020202020204" pitchFamily="34" charset="0"/>
                <a:ea typeface="Times New Roman" panose="02020603050405020304" pitchFamily="18" charset="0"/>
              </a:rPr>
              <a:t>has been concluded with the issuing of the request for proposal (RFP) for the study to open market projected for April 2019</a:t>
            </a:r>
            <a:r>
              <a:rPr lang="en-GB" sz="17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7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GB" sz="1700" dirty="0">
                <a:latin typeface="Arial" panose="020B0604020202020204" pitchFamily="34" charset="0"/>
                <a:ea typeface="Times New Roman" panose="02020603050405020304" pitchFamily="18" charset="0"/>
              </a:rPr>
              <a:t>feasibility study and the business case will be delivered in a staggered approach, in line with National Treasury’s funding application window period, with the final delivery expected on 31 March 2020.</a:t>
            </a:r>
            <a:endParaRPr lang="en-ZA" sz="1700" dirty="0"/>
          </a:p>
        </p:txBody>
      </p:sp>
    </p:spTree>
    <p:extLst>
      <p:ext uri="{BB962C8B-B14F-4D97-AF65-F5344CB8AC3E}">
        <p14:creationId xmlns:p14="http://schemas.microsoft.com/office/powerpoint/2010/main" xmlns="" val="2865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13"/>
          <p:cNvSpPr txBox="1">
            <a:spLocks/>
          </p:cNvSpPr>
          <p:nvPr/>
        </p:nvSpPr>
        <p:spPr>
          <a:xfrm>
            <a:off x="7042710" y="65648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3213100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</a:pPr>
            <a:r>
              <a:rPr lang="en-US" altLang="en-US" sz="4800" dirty="0">
                <a:solidFill>
                  <a:srgbClr val="FF0000"/>
                </a:solidFill>
              </a:rPr>
              <a:t>Thank You</a:t>
            </a:r>
            <a:endParaRPr lang="en-GB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70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0448" y="394695"/>
            <a:ext cx="4846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</a:pPr>
            <a:r>
              <a:rPr lang="en-ZA" sz="2400" b="1" dirty="0">
                <a:solidFill>
                  <a:srgbClr val="FF0000"/>
                </a:solidFill>
              </a:rPr>
              <a:t>Phase 1: 2018/91 APP target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2019949"/>
              </p:ext>
            </p:extLst>
          </p:nvPr>
        </p:nvGraphicFramePr>
        <p:xfrm>
          <a:off x="242073" y="1468810"/>
          <a:ext cx="8614462" cy="226165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2228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29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89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29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68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1780">
                <a:tc rowSpan="2">
                  <a:txBody>
                    <a:bodyPr/>
                    <a:lstStyle/>
                    <a:p>
                      <a:endParaRPr lang="en-ZA" sz="13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dirty="0" smtClean="0"/>
                        <a:t>2018/91 APP target </a:t>
                      </a:r>
                      <a:endParaRPr lang="en-ZA" sz="13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300" b="1" dirty="0" smtClean="0">
                          <a:solidFill>
                            <a:schemeClr val="bg1"/>
                          </a:solidFill>
                        </a:rPr>
                        <a:t>Q1 target</a:t>
                      </a:r>
                      <a:endParaRPr lang="en-ZA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Q2 target</a:t>
                      </a:r>
                      <a:endParaRPr lang="en-ZA" sz="1300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300" b="1" dirty="0" smtClean="0">
                          <a:solidFill>
                            <a:schemeClr val="bg1"/>
                          </a:solidFill>
                        </a:rPr>
                        <a:t>Q3 target2</a:t>
                      </a:r>
                      <a:endParaRPr lang="en-ZA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300" b="1" dirty="0" smtClean="0">
                          <a:solidFill>
                            <a:schemeClr val="bg1"/>
                          </a:solidFill>
                        </a:rPr>
                        <a:t>Q4 target</a:t>
                      </a:r>
                      <a:endParaRPr lang="en-ZA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618">
                <a:tc>
                  <a:txBody>
                    <a:bodyPr/>
                    <a:lstStyle/>
                    <a:p>
                      <a:r>
                        <a:rPr lang="en-ZA" sz="1300" b="0" dirty="0" smtClean="0"/>
                        <a:t>Facilities to be connected</a:t>
                      </a:r>
                      <a:endParaRPr lang="en-ZA" sz="1300" b="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300" dirty="0" smtClean="0"/>
                        <a:t>63 </a:t>
                      </a:r>
                      <a:endParaRPr lang="en-ZA" sz="13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300" dirty="0" smtClean="0"/>
                        <a:t>-</a:t>
                      </a:r>
                      <a:endParaRPr lang="en-ZA" sz="13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300" dirty="0" smtClean="0"/>
                        <a:t>194</a:t>
                      </a:r>
                      <a:endParaRPr lang="en-ZA" sz="13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300" dirty="0" smtClean="0"/>
                        <a:t>313</a:t>
                      </a:r>
                      <a:endParaRPr lang="en-ZA" sz="13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0642">
                <a:tc>
                  <a:txBody>
                    <a:bodyPr/>
                    <a:lstStyle/>
                    <a:p>
                      <a:r>
                        <a:rPr lang="en-ZA" sz="1300" b="1" dirty="0" smtClean="0"/>
                        <a:t>Cumulative</a:t>
                      </a:r>
                      <a:r>
                        <a:rPr lang="en-ZA" sz="1300" b="1" baseline="0" dirty="0" smtClean="0"/>
                        <a:t> number of facilities to connected</a:t>
                      </a:r>
                      <a:endParaRPr lang="en-ZA" sz="13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300" b="1" dirty="0" smtClean="0"/>
                        <a:t>63</a:t>
                      </a:r>
                      <a:endParaRPr lang="en-ZA" sz="13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300" b="1" dirty="0" smtClean="0"/>
                        <a:t>63</a:t>
                      </a:r>
                      <a:endParaRPr lang="en-ZA" sz="13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300" b="1" dirty="0" smtClean="0"/>
                        <a:t>257</a:t>
                      </a:r>
                      <a:endParaRPr lang="en-ZA" sz="13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300" b="1" dirty="0" smtClean="0"/>
                        <a:t>570</a:t>
                      </a:r>
                      <a:endParaRPr lang="en-ZA" sz="13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0642">
                <a:tc>
                  <a:txBody>
                    <a:bodyPr/>
                    <a:lstStyle/>
                    <a:p>
                      <a:r>
                        <a:rPr lang="en-ZA" sz="1300" b="0" dirty="0" smtClean="0"/>
                        <a:t>Budget availability</a:t>
                      </a:r>
                      <a:endParaRPr lang="en-ZA" sz="1300" b="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sz="1300" b="0" dirty="0" smtClean="0"/>
                        <a:t>R9,7</a:t>
                      </a:r>
                      <a:r>
                        <a:rPr lang="en-ZA" sz="1300" b="0" baseline="0" dirty="0" smtClean="0"/>
                        <a:t> million</a:t>
                      </a:r>
                      <a:r>
                        <a:rPr lang="en-ZA" sz="1300" b="0" baseline="30000" dirty="0" smtClean="0"/>
                        <a:t>1</a:t>
                      </a:r>
                      <a:endParaRPr lang="en-ZA" sz="1300" b="0" baseline="30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sz="1300" b="0" dirty="0" smtClean="0"/>
                        <a:t>R110</a:t>
                      </a:r>
                      <a:r>
                        <a:rPr lang="en-ZA" sz="1300" b="0" baseline="0" dirty="0" smtClean="0"/>
                        <a:t> million</a:t>
                      </a:r>
                      <a:r>
                        <a:rPr lang="en-ZA" sz="1300" b="0" baseline="30000" dirty="0" smtClean="0"/>
                        <a:t>2</a:t>
                      </a:r>
                      <a:endParaRPr lang="en-ZA" sz="1300" b="0" baseline="30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Slide Number Placeholder 13"/>
          <p:cNvSpPr txBox="1">
            <a:spLocks/>
          </p:cNvSpPr>
          <p:nvPr/>
        </p:nvSpPr>
        <p:spPr>
          <a:xfrm>
            <a:off x="7148386" y="657378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54AA357-80F6-1C40-8EF9-5F190D242221}"/>
              </a:ext>
            </a:extLst>
          </p:cNvPr>
          <p:cNvSpPr/>
          <p:nvPr/>
        </p:nvSpPr>
        <p:spPr>
          <a:xfrm>
            <a:off x="184922" y="3800763"/>
            <a:ext cx="86385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 defTabSz="685800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en-ZA" sz="1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annual target of providing broadband connectivity to 570 government facilities is subdivided into:</a:t>
            </a:r>
          </a:p>
          <a:p>
            <a:pPr marL="742950" lvl="1" indent="-285750" algn="just" defTabSz="6858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ZA" sz="1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Quarter 1: provision of broadband connectivity to 63 facilities, based on the R9,7 million budget allocation</a:t>
            </a:r>
          </a:p>
          <a:p>
            <a:pPr marL="742950" lvl="1" indent="-285750" algn="just" defTabSz="6858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ZA" sz="1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Quarter 2: Sustenance of </a:t>
            </a:r>
            <a:r>
              <a:rPr lang="en-ZA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63 facilities connected in quarter </a:t>
            </a:r>
            <a:r>
              <a:rPr lang="en-ZA" sz="1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 No new connectivity was targeted for the quarter due to budget constraint. </a:t>
            </a:r>
          </a:p>
          <a:p>
            <a:pPr marL="742950" lvl="1" indent="-285750" algn="just" defTabSz="6858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ZA" sz="1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Quarter 3</a:t>
            </a:r>
            <a:r>
              <a:rPr lang="en-ZA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provision of broadband connectivity to </a:t>
            </a:r>
            <a:r>
              <a:rPr lang="en-ZA" sz="1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194 </a:t>
            </a:r>
            <a:r>
              <a:rPr lang="en-ZA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facilities, based on the </a:t>
            </a:r>
            <a:r>
              <a:rPr lang="en-ZA" sz="1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R110 million rollover funds.</a:t>
            </a:r>
          </a:p>
          <a:p>
            <a:pPr marL="742950" lvl="1" indent="-285750" algn="just" defTabSz="6858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ZA" sz="1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Quarter 4</a:t>
            </a:r>
            <a:r>
              <a:rPr lang="en-ZA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provision of broadband connectivity to </a:t>
            </a:r>
            <a:r>
              <a:rPr lang="en-ZA" sz="1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313 </a:t>
            </a:r>
            <a:r>
              <a:rPr lang="en-ZA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facilities, based on the R110 million  rollover funds</a:t>
            </a:r>
            <a:r>
              <a:rPr lang="en-ZA" sz="1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4922" y="5998166"/>
            <a:ext cx="8806678" cy="55399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1000" b="1" baseline="30000" dirty="0" smtClean="0"/>
              <a:t>1</a:t>
            </a:r>
            <a:r>
              <a:rPr lang="en-ZA" sz="1000" dirty="0" smtClean="0">
                <a:solidFill>
                  <a:prstClr val="black"/>
                </a:solidFill>
              </a:rPr>
              <a:t>The annual budget allocation for SA Connect was R9,7 million for FY 2018/19, which was only adequate to rollout connectivity to 63 facilities.</a:t>
            </a:r>
          </a:p>
          <a:p>
            <a:r>
              <a:rPr lang="en-ZA" sz="1000" b="1" baseline="30000" dirty="0"/>
              <a:t>2</a:t>
            </a:r>
            <a:r>
              <a:rPr lang="en-ZA" sz="1000" dirty="0">
                <a:solidFill>
                  <a:prstClr val="black"/>
                </a:solidFill>
              </a:rPr>
              <a:t>The rollover amount of R110 </a:t>
            </a:r>
            <a:r>
              <a:rPr lang="en-ZA" sz="1000" dirty="0" smtClean="0">
                <a:solidFill>
                  <a:prstClr val="black"/>
                </a:solidFill>
              </a:rPr>
              <a:t>million was </a:t>
            </a:r>
            <a:r>
              <a:rPr lang="en-ZA" sz="1000" dirty="0">
                <a:solidFill>
                  <a:prstClr val="black"/>
                </a:solidFill>
              </a:rPr>
              <a:t>approved </a:t>
            </a:r>
            <a:r>
              <a:rPr lang="en-ZA" sz="1000" dirty="0" smtClean="0">
                <a:solidFill>
                  <a:prstClr val="black"/>
                </a:solidFill>
              </a:rPr>
              <a:t>at the end </a:t>
            </a:r>
            <a:r>
              <a:rPr lang="en-ZA" sz="1000" dirty="0">
                <a:solidFill>
                  <a:prstClr val="black"/>
                </a:solidFill>
              </a:rPr>
              <a:t>of August </a:t>
            </a:r>
            <a:r>
              <a:rPr lang="en-ZA" sz="1000" dirty="0" smtClean="0">
                <a:solidFill>
                  <a:prstClr val="black"/>
                </a:solidFill>
              </a:rPr>
              <a:t>2018.  Consequently the bulk of the connectivity rollout to 507 facilities could only begin in September 2018. </a:t>
            </a:r>
            <a:endParaRPr lang="en-ZA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00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2158989" y="331200"/>
            <a:ext cx="4939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</a:pPr>
            <a:r>
              <a:rPr lang="en-ZA" sz="2400" b="1" dirty="0" smtClean="0">
                <a:solidFill>
                  <a:srgbClr val="FF0000"/>
                </a:solidFill>
              </a:rPr>
              <a:t>Phase </a:t>
            </a:r>
            <a:r>
              <a:rPr lang="en-ZA" sz="2400" b="1" dirty="0">
                <a:solidFill>
                  <a:srgbClr val="FF0000"/>
                </a:solidFill>
              </a:rPr>
              <a:t>1 Implementation </a:t>
            </a:r>
            <a:r>
              <a:rPr lang="en-ZA" sz="2400" b="1" dirty="0" smtClean="0">
                <a:solidFill>
                  <a:srgbClr val="FF0000"/>
                </a:solidFill>
              </a:rPr>
              <a:t>Milestones</a:t>
            </a:r>
            <a:endParaRPr lang="en-ZA" sz="2400" b="1" dirty="0">
              <a:solidFill>
                <a:srgbClr val="FF0000"/>
              </a:solidFill>
            </a:endParaRPr>
          </a:p>
        </p:txBody>
      </p:sp>
      <p:sp>
        <p:nvSpPr>
          <p:cNvPr id="74" name="Chevron 73"/>
          <p:cNvSpPr/>
          <p:nvPr/>
        </p:nvSpPr>
        <p:spPr>
          <a:xfrm>
            <a:off x="3116065" y="3641557"/>
            <a:ext cx="1422611" cy="225452"/>
          </a:xfrm>
          <a:prstGeom prst="chevron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 defTabSz="685800">
              <a:defRPr/>
            </a:pPr>
            <a:endParaRPr lang="en-IN" sz="1400" kern="0">
              <a:solidFill>
                <a:prstClr val="black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442428" y="4689756"/>
            <a:ext cx="1821703" cy="867156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 anchor="ctr" anchorCtr="0">
            <a:no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n-US" sz="1000" b="1" kern="0" dirty="0" smtClean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The first set of invoices amounting to R13.3 million were processed.</a:t>
            </a:r>
            <a:endParaRPr lang="en-US" sz="1000" b="1" kern="0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31755" y="1959279"/>
            <a:ext cx="1560040" cy="720806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ZA" sz="1000" b="1" dirty="0" smtClean="0">
                <a:solidFill>
                  <a:schemeClr val="tx1"/>
                </a:solidFill>
              </a:rPr>
              <a:t>Fast-track plan was devised to expedite service activations in line with the annual target.  </a:t>
            </a:r>
            <a:endParaRPr lang="en-US" sz="1000" b="1" dirty="0">
              <a:solidFill>
                <a:schemeClr val="tx1"/>
              </a:solidFill>
              <a:latin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8312" y="1937713"/>
            <a:ext cx="1716894" cy="2196944"/>
            <a:chOff x="-506499" y="1207256"/>
            <a:chExt cx="2605901" cy="2943319"/>
          </a:xfrm>
        </p:grpSpPr>
        <p:sp>
          <p:nvSpPr>
            <p:cNvPr id="68" name="TextBox 67"/>
            <p:cNvSpPr txBox="1"/>
            <p:nvPr/>
          </p:nvSpPr>
          <p:spPr>
            <a:xfrm>
              <a:off x="-22432" y="3738236"/>
              <a:ext cx="1365420" cy="41233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1" kern="0">
                  <a:solidFill>
                    <a:srgbClr val="ED7D31"/>
                  </a:solidFill>
                  <a:cs typeface="Arial" panose="020B0604020202020204" pitchFamily="34" charset="0"/>
                </a:defRPr>
              </a:lvl1pPr>
            </a:lstStyle>
            <a:p>
              <a:r>
                <a:rPr lang="en-IN" sz="1400" dirty="0"/>
                <a:t>Mar 2018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-506499" y="1207256"/>
              <a:ext cx="2605901" cy="11243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defTabSz="685800">
                <a:defRPr/>
              </a:pPr>
              <a:r>
                <a:rPr lang="en-US" sz="1000" b="1" dirty="0">
                  <a:solidFill>
                    <a:prstClr val="black"/>
                  </a:solidFill>
                  <a:latin typeface="Calibri"/>
                </a:rPr>
                <a:t>DTPS issued government orders to BBI and SITA to connect 570 SA Connect facilities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11642" y="3382914"/>
            <a:ext cx="1616412" cy="2173998"/>
            <a:chOff x="1502051" y="3143440"/>
            <a:chExt cx="2453389" cy="2912577"/>
          </a:xfrm>
        </p:grpSpPr>
        <p:sp>
          <p:nvSpPr>
            <p:cNvPr id="66" name="TextBox 65"/>
            <p:cNvSpPr txBox="1"/>
            <p:nvPr/>
          </p:nvSpPr>
          <p:spPr>
            <a:xfrm>
              <a:off x="2121629" y="3143440"/>
              <a:ext cx="1307027" cy="41233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1" kern="0">
                  <a:solidFill>
                    <a:srgbClr val="ED7D31"/>
                  </a:solidFill>
                  <a:cs typeface="Arial" panose="020B0604020202020204" pitchFamily="34" charset="0"/>
                </a:defRPr>
              </a:lvl1pPr>
            </a:lstStyle>
            <a:p>
              <a:r>
                <a:rPr lang="en-IN" sz="1400" dirty="0" smtClean="0"/>
                <a:t>Sep </a:t>
              </a:r>
              <a:r>
                <a:rPr lang="en-IN" sz="1400" dirty="0"/>
                <a:t>2018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502051" y="4950953"/>
              <a:ext cx="2453389" cy="1105064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defTabSz="685800">
                <a:defRPr/>
              </a:pPr>
              <a:r>
                <a:rPr lang="en-US" sz="1000" b="1" dirty="0" smtClean="0">
                  <a:solidFill>
                    <a:prstClr val="black"/>
                  </a:solidFill>
                  <a:latin typeface="Calibri"/>
                </a:rPr>
                <a:t>National </a:t>
              </a:r>
              <a:r>
                <a:rPr lang="en-ZA" sz="1000" b="1" dirty="0" smtClean="0">
                  <a:solidFill>
                    <a:prstClr val="black"/>
                  </a:solidFill>
                </a:rPr>
                <a:t>Treasury approved </a:t>
              </a:r>
              <a:r>
                <a:rPr lang="en-ZA" sz="1000" b="1" dirty="0">
                  <a:solidFill>
                    <a:prstClr val="black"/>
                  </a:solidFill>
                </a:rPr>
                <a:t>the Department’s roll-over request for R 110m in </a:t>
              </a:r>
              <a:r>
                <a:rPr lang="en-ZA" sz="1000" b="1" dirty="0" smtClean="0">
                  <a:solidFill>
                    <a:prstClr val="black"/>
                  </a:solidFill>
                </a:rPr>
                <a:t>2018/19</a:t>
              </a:r>
              <a:endParaRPr lang="en-ZA" sz="10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83827" y="3648285"/>
            <a:ext cx="4130179" cy="987069"/>
            <a:chOff x="1763393" y="3498966"/>
            <a:chExt cx="6268783" cy="1322409"/>
          </a:xfrm>
        </p:grpSpPr>
        <p:sp>
          <p:nvSpPr>
            <p:cNvPr id="59" name="Chevron 58"/>
            <p:cNvSpPr/>
            <p:nvPr/>
          </p:nvSpPr>
          <p:spPr>
            <a:xfrm>
              <a:off x="5872938" y="3498966"/>
              <a:ext cx="2159238" cy="302046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solidFill>
                <a:srgbClr val="4F81BD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IN" sz="1400" kern="0">
                <a:solidFill>
                  <a:prstClr val="black"/>
                </a:solidFill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1763393" y="3583946"/>
              <a:ext cx="5330527" cy="1237429"/>
              <a:chOff x="1672060" y="3475613"/>
              <a:chExt cx="5330527" cy="1237429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7002587" y="3570040"/>
                <a:ext cx="0" cy="1143002"/>
              </a:xfrm>
              <a:prstGeom prst="line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  <a:headEnd type="oval" w="med" len="med"/>
                <a:tailEnd type="oval" w="med" len="med"/>
              </a:ln>
              <a:effectLst/>
            </p:spPr>
          </p:cxnSp>
          <p:sp>
            <p:nvSpPr>
              <p:cNvPr id="65" name="Oval 64"/>
              <p:cNvSpPr/>
              <p:nvPr/>
            </p:nvSpPr>
            <p:spPr>
              <a:xfrm>
                <a:off x="1672060" y="3475613"/>
                <a:ext cx="115176" cy="115176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 defTabSz="685800">
                  <a:defRPr/>
                </a:pPr>
                <a:endParaRPr lang="en-IN" sz="1400" kern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3050767" y="2406155"/>
            <a:ext cx="878206" cy="1297327"/>
            <a:chOff x="3686354" y="1834843"/>
            <a:chExt cx="1332940" cy="1738072"/>
          </a:xfrm>
        </p:grpSpPr>
        <p:cxnSp>
          <p:nvCxnSpPr>
            <p:cNvPr id="57" name="Straight Connector 56"/>
            <p:cNvCxnSpPr/>
            <p:nvPr/>
          </p:nvCxnSpPr>
          <p:spPr>
            <a:xfrm rot="10800000">
              <a:off x="5019294" y="2429916"/>
              <a:ext cx="0" cy="1142999"/>
            </a:xfrm>
            <a:prstGeom prst="line">
              <a:avLst/>
            </a:prstGeom>
            <a:noFill/>
            <a:ln w="28575" cap="flat" cmpd="sng" algn="ctr">
              <a:solidFill>
                <a:srgbClr val="ED7D31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grpSp>
          <p:nvGrpSpPr>
            <p:cNvPr id="45" name="Group 44"/>
            <p:cNvGrpSpPr/>
            <p:nvPr/>
          </p:nvGrpSpPr>
          <p:grpSpPr>
            <a:xfrm>
              <a:off x="3686354" y="1834843"/>
              <a:ext cx="561144" cy="610368"/>
              <a:chOff x="1065213" y="5067300"/>
              <a:chExt cx="814387" cy="885826"/>
            </a:xfrm>
            <a:solidFill>
              <a:sysClr val="window" lastClr="FFFFFF"/>
            </a:solidFill>
          </p:grpSpPr>
          <p:sp>
            <p:nvSpPr>
              <p:cNvPr id="47" name="Freeform 41"/>
              <p:cNvSpPr>
                <a:spLocks noEditPoints="1"/>
              </p:cNvSpPr>
              <p:nvPr/>
            </p:nvSpPr>
            <p:spPr bwMode="auto">
              <a:xfrm>
                <a:off x="1195388" y="5199063"/>
                <a:ext cx="554037" cy="754063"/>
              </a:xfrm>
              <a:custGeom>
                <a:avLst/>
                <a:gdLst>
                  <a:gd name="T0" fmla="*/ 882 w 2093"/>
                  <a:gd name="T1" fmla="*/ 2543 h 2851"/>
                  <a:gd name="T2" fmla="*/ 924 w 2093"/>
                  <a:gd name="T3" fmla="*/ 2603 h 2851"/>
                  <a:gd name="T4" fmla="*/ 1172 w 2093"/>
                  <a:gd name="T5" fmla="*/ 2583 h 2851"/>
                  <a:gd name="T6" fmla="*/ 1231 w 2093"/>
                  <a:gd name="T7" fmla="*/ 2540 h 2851"/>
                  <a:gd name="T8" fmla="*/ 1045 w 2093"/>
                  <a:gd name="T9" fmla="*/ 123 h 2851"/>
                  <a:gd name="T10" fmla="*/ 755 w 2093"/>
                  <a:gd name="T11" fmla="*/ 171 h 2851"/>
                  <a:gd name="T12" fmla="*/ 502 w 2093"/>
                  <a:gd name="T13" fmla="*/ 303 h 2851"/>
                  <a:gd name="T14" fmla="*/ 301 w 2093"/>
                  <a:gd name="T15" fmla="*/ 505 h 2851"/>
                  <a:gd name="T16" fmla="*/ 170 w 2093"/>
                  <a:gd name="T17" fmla="*/ 759 h 2851"/>
                  <a:gd name="T18" fmla="*/ 123 w 2093"/>
                  <a:gd name="T19" fmla="*/ 1053 h 2851"/>
                  <a:gd name="T20" fmla="*/ 169 w 2093"/>
                  <a:gd name="T21" fmla="*/ 1343 h 2851"/>
                  <a:gd name="T22" fmla="*/ 298 w 2093"/>
                  <a:gd name="T23" fmla="*/ 1598 h 2851"/>
                  <a:gd name="T24" fmla="*/ 499 w 2093"/>
                  <a:gd name="T25" fmla="*/ 1802 h 2851"/>
                  <a:gd name="T26" fmla="*/ 758 w 2093"/>
                  <a:gd name="T27" fmla="*/ 1936 h 2851"/>
                  <a:gd name="T28" fmla="*/ 799 w 2093"/>
                  <a:gd name="T29" fmla="*/ 1979 h 2851"/>
                  <a:gd name="T30" fmla="*/ 1293 w 2093"/>
                  <a:gd name="T31" fmla="*/ 1994 h 2851"/>
                  <a:gd name="T32" fmla="*/ 1321 w 2093"/>
                  <a:gd name="T33" fmla="*/ 1942 h 2851"/>
                  <a:gd name="T34" fmla="*/ 1534 w 2093"/>
                  <a:gd name="T35" fmla="*/ 1842 h 2851"/>
                  <a:gd name="T36" fmla="*/ 1751 w 2093"/>
                  <a:gd name="T37" fmla="*/ 1655 h 2851"/>
                  <a:gd name="T38" fmla="*/ 1900 w 2093"/>
                  <a:gd name="T39" fmla="*/ 1411 h 2851"/>
                  <a:gd name="T40" fmla="*/ 1967 w 2093"/>
                  <a:gd name="T41" fmla="*/ 1128 h 2851"/>
                  <a:gd name="T42" fmla="*/ 1943 w 2093"/>
                  <a:gd name="T43" fmla="*/ 830 h 2851"/>
                  <a:gd name="T44" fmla="*/ 1831 w 2093"/>
                  <a:gd name="T45" fmla="*/ 564 h 2851"/>
                  <a:gd name="T46" fmla="*/ 1647 w 2093"/>
                  <a:gd name="T47" fmla="*/ 347 h 2851"/>
                  <a:gd name="T48" fmla="*/ 1405 w 2093"/>
                  <a:gd name="T49" fmla="*/ 197 h 2851"/>
                  <a:gd name="T50" fmla="*/ 1122 w 2093"/>
                  <a:gd name="T51" fmla="*/ 127 h 2851"/>
                  <a:gd name="T52" fmla="*/ 1208 w 2093"/>
                  <a:gd name="T53" fmla="*/ 12 h 2851"/>
                  <a:gd name="T54" fmla="*/ 1506 w 2093"/>
                  <a:gd name="T55" fmla="*/ 106 h 2851"/>
                  <a:gd name="T56" fmla="*/ 1759 w 2093"/>
                  <a:gd name="T57" fmla="*/ 282 h 2851"/>
                  <a:gd name="T58" fmla="*/ 1950 w 2093"/>
                  <a:gd name="T59" fmla="*/ 522 h 2851"/>
                  <a:gd name="T60" fmla="*/ 2065 w 2093"/>
                  <a:gd name="T61" fmla="*/ 812 h 2851"/>
                  <a:gd name="T62" fmla="*/ 2091 w 2093"/>
                  <a:gd name="T63" fmla="*/ 1130 h 2851"/>
                  <a:gd name="T64" fmla="*/ 2027 w 2093"/>
                  <a:gd name="T65" fmla="*/ 1425 h 2851"/>
                  <a:gd name="T66" fmla="*/ 1886 w 2093"/>
                  <a:gd name="T67" fmla="*/ 1684 h 2851"/>
                  <a:gd name="T68" fmla="*/ 1678 w 2093"/>
                  <a:gd name="T69" fmla="*/ 1893 h 2851"/>
                  <a:gd name="T70" fmla="*/ 1416 w 2093"/>
                  <a:gd name="T71" fmla="*/ 2039 h 2851"/>
                  <a:gd name="T72" fmla="*/ 1391 w 2093"/>
                  <a:gd name="T73" fmla="*/ 2652 h 2851"/>
                  <a:gd name="T74" fmla="*/ 1293 w 2093"/>
                  <a:gd name="T75" fmla="*/ 2789 h 2851"/>
                  <a:gd name="T76" fmla="*/ 1251 w 2093"/>
                  <a:gd name="T77" fmla="*/ 2848 h 2851"/>
                  <a:gd name="T78" fmla="*/ 825 w 2093"/>
                  <a:gd name="T79" fmla="*/ 2838 h 2851"/>
                  <a:gd name="T80" fmla="*/ 800 w 2093"/>
                  <a:gd name="T81" fmla="*/ 2665 h 2851"/>
                  <a:gd name="T82" fmla="*/ 689 w 2093"/>
                  <a:gd name="T83" fmla="*/ 2640 h 2851"/>
                  <a:gd name="T84" fmla="*/ 607 w 2093"/>
                  <a:gd name="T85" fmla="*/ 2009 h 2851"/>
                  <a:gd name="T86" fmla="*/ 357 w 2093"/>
                  <a:gd name="T87" fmla="*/ 1846 h 2851"/>
                  <a:gd name="T88" fmla="*/ 165 w 2093"/>
                  <a:gd name="T89" fmla="*/ 1622 h 2851"/>
                  <a:gd name="T90" fmla="*/ 43 w 2093"/>
                  <a:gd name="T91" fmla="*/ 1354 h 2851"/>
                  <a:gd name="T92" fmla="*/ 0 w 2093"/>
                  <a:gd name="T93" fmla="*/ 1053 h 2851"/>
                  <a:gd name="T94" fmla="*/ 48 w 2093"/>
                  <a:gd name="T95" fmla="*/ 736 h 2851"/>
                  <a:gd name="T96" fmla="*/ 184 w 2093"/>
                  <a:gd name="T97" fmla="*/ 456 h 2851"/>
                  <a:gd name="T98" fmla="*/ 393 w 2093"/>
                  <a:gd name="T99" fmla="*/ 231 h 2851"/>
                  <a:gd name="T100" fmla="*/ 657 w 2093"/>
                  <a:gd name="T101" fmla="*/ 75 h 2851"/>
                  <a:gd name="T102" fmla="*/ 965 w 2093"/>
                  <a:gd name="T103" fmla="*/ 3 h 2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3" h="2851">
                    <a:moveTo>
                      <a:pt x="800" y="2231"/>
                    </a:moveTo>
                    <a:lnTo>
                      <a:pt x="800" y="2540"/>
                    </a:lnTo>
                    <a:lnTo>
                      <a:pt x="862" y="2540"/>
                    </a:lnTo>
                    <a:lnTo>
                      <a:pt x="882" y="2543"/>
                    </a:lnTo>
                    <a:lnTo>
                      <a:pt x="899" y="2553"/>
                    </a:lnTo>
                    <a:lnTo>
                      <a:pt x="911" y="2566"/>
                    </a:lnTo>
                    <a:lnTo>
                      <a:pt x="921" y="2583"/>
                    </a:lnTo>
                    <a:lnTo>
                      <a:pt x="924" y="2603"/>
                    </a:lnTo>
                    <a:lnTo>
                      <a:pt x="924" y="2726"/>
                    </a:lnTo>
                    <a:lnTo>
                      <a:pt x="1169" y="2726"/>
                    </a:lnTo>
                    <a:lnTo>
                      <a:pt x="1169" y="2603"/>
                    </a:lnTo>
                    <a:lnTo>
                      <a:pt x="1172" y="2583"/>
                    </a:lnTo>
                    <a:lnTo>
                      <a:pt x="1182" y="2566"/>
                    </a:lnTo>
                    <a:lnTo>
                      <a:pt x="1194" y="2553"/>
                    </a:lnTo>
                    <a:lnTo>
                      <a:pt x="1211" y="2543"/>
                    </a:lnTo>
                    <a:lnTo>
                      <a:pt x="1231" y="2540"/>
                    </a:lnTo>
                    <a:lnTo>
                      <a:pt x="1293" y="2540"/>
                    </a:lnTo>
                    <a:lnTo>
                      <a:pt x="1293" y="2231"/>
                    </a:lnTo>
                    <a:lnTo>
                      <a:pt x="800" y="2231"/>
                    </a:lnTo>
                    <a:close/>
                    <a:moveTo>
                      <a:pt x="1045" y="123"/>
                    </a:moveTo>
                    <a:lnTo>
                      <a:pt x="971" y="127"/>
                    </a:lnTo>
                    <a:lnTo>
                      <a:pt x="896" y="136"/>
                    </a:lnTo>
                    <a:lnTo>
                      <a:pt x="825" y="151"/>
                    </a:lnTo>
                    <a:lnTo>
                      <a:pt x="755" y="171"/>
                    </a:lnTo>
                    <a:lnTo>
                      <a:pt x="688" y="197"/>
                    </a:lnTo>
                    <a:lnTo>
                      <a:pt x="623" y="228"/>
                    </a:lnTo>
                    <a:lnTo>
                      <a:pt x="561" y="263"/>
                    </a:lnTo>
                    <a:lnTo>
                      <a:pt x="502" y="303"/>
                    </a:lnTo>
                    <a:lnTo>
                      <a:pt x="446" y="347"/>
                    </a:lnTo>
                    <a:lnTo>
                      <a:pt x="394" y="396"/>
                    </a:lnTo>
                    <a:lnTo>
                      <a:pt x="345" y="449"/>
                    </a:lnTo>
                    <a:lnTo>
                      <a:pt x="301" y="505"/>
                    </a:lnTo>
                    <a:lnTo>
                      <a:pt x="261" y="564"/>
                    </a:lnTo>
                    <a:lnTo>
                      <a:pt x="226" y="626"/>
                    </a:lnTo>
                    <a:lnTo>
                      <a:pt x="195" y="692"/>
                    </a:lnTo>
                    <a:lnTo>
                      <a:pt x="170" y="759"/>
                    </a:lnTo>
                    <a:lnTo>
                      <a:pt x="150" y="830"/>
                    </a:lnTo>
                    <a:lnTo>
                      <a:pt x="136" y="903"/>
                    </a:lnTo>
                    <a:lnTo>
                      <a:pt x="126" y="977"/>
                    </a:lnTo>
                    <a:lnTo>
                      <a:pt x="123" y="1053"/>
                    </a:lnTo>
                    <a:lnTo>
                      <a:pt x="126" y="1128"/>
                    </a:lnTo>
                    <a:lnTo>
                      <a:pt x="135" y="1202"/>
                    </a:lnTo>
                    <a:lnTo>
                      <a:pt x="149" y="1274"/>
                    </a:lnTo>
                    <a:lnTo>
                      <a:pt x="169" y="1343"/>
                    </a:lnTo>
                    <a:lnTo>
                      <a:pt x="193" y="1411"/>
                    </a:lnTo>
                    <a:lnTo>
                      <a:pt x="224" y="1477"/>
                    </a:lnTo>
                    <a:lnTo>
                      <a:pt x="258" y="1539"/>
                    </a:lnTo>
                    <a:lnTo>
                      <a:pt x="298" y="1598"/>
                    </a:lnTo>
                    <a:lnTo>
                      <a:pt x="342" y="1655"/>
                    </a:lnTo>
                    <a:lnTo>
                      <a:pt x="391" y="1708"/>
                    </a:lnTo>
                    <a:lnTo>
                      <a:pt x="442" y="1756"/>
                    </a:lnTo>
                    <a:lnTo>
                      <a:pt x="499" y="1802"/>
                    </a:lnTo>
                    <a:lnTo>
                      <a:pt x="558" y="1842"/>
                    </a:lnTo>
                    <a:lnTo>
                      <a:pt x="621" y="1878"/>
                    </a:lnTo>
                    <a:lnTo>
                      <a:pt x="689" y="1910"/>
                    </a:lnTo>
                    <a:lnTo>
                      <a:pt x="758" y="1936"/>
                    </a:lnTo>
                    <a:lnTo>
                      <a:pt x="772" y="1942"/>
                    </a:lnTo>
                    <a:lnTo>
                      <a:pt x="784" y="1953"/>
                    </a:lnTo>
                    <a:lnTo>
                      <a:pt x="793" y="1965"/>
                    </a:lnTo>
                    <a:lnTo>
                      <a:pt x="799" y="1979"/>
                    </a:lnTo>
                    <a:lnTo>
                      <a:pt x="800" y="1994"/>
                    </a:lnTo>
                    <a:lnTo>
                      <a:pt x="800" y="2107"/>
                    </a:lnTo>
                    <a:lnTo>
                      <a:pt x="1293" y="2107"/>
                    </a:lnTo>
                    <a:lnTo>
                      <a:pt x="1293" y="1994"/>
                    </a:lnTo>
                    <a:lnTo>
                      <a:pt x="1294" y="1979"/>
                    </a:lnTo>
                    <a:lnTo>
                      <a:pt x="1300" y="1965"/>
                    </a:lnTo>
                    <a:lnTo>
                      <a:pt x="1309" y="1953"/>
                    </a:lnTo>
                    <a:lnTo>
                      <a:pt x="1321" y="1942"/>
                    </a:lnTo>
                    <a:lnTo>
                      <a:pt x="1335" y="1936"/>
                    </a:lnTo>
                    <a:lnTo>
                      <a:pt x="1404" y="1910"/>
                    </a:lnTo>
                    <a:lnTo>
                      <a:pt x="1471" y="1878"/>
                    </a:lnTo>
                    <a:lnTo>
                      <a:pt x="1534" y="1842"/>
                    </a:lnTo>
                    <a:lnTo>
                      <a:pt x="1594" y="1802"/>
                    </a:lnTo>
                    <a:lnTo>
                      <a:pt x="1651" y="1756"/>
                    </a:lnTo>
                    <a:lnTo>
                      <a:pt x="1702" y="1708"/>
                    </a:lnTo>
                    <a:lnTo>
                      <a:pt x="1751" y="1655"/>
                    </a:lnTo>
                    <a:lnTo>
                      <a:pt x="1795" y="1598"/>
                    </a:lnTo>
                    <a:lnTo>
                      <a:pt x="1835" y="1539"/>
                    </a:lnTo>
                    <a:lnTo>
                      <a:pt x="1869" y="1477"/>
                    </a:lnTo>
                    <a:lnTo>
                      <a:pt x="1900" y="1411"/>
                    </a:lnTo>
                    <a:lnTo>
                      <a:pt x="1924" y="1343"/>
                    </a:lnTo>
                    <a:lnTo>
                      <a:pt x="1944" y="1274"/>
                    </a:lnTo>
                    <a:lnTo>
                      <a:pt x="1958" y="1202"/>
                    </a:lnTo>
                    <a:lnTo>
                      <a:pt x="1967" y="1128"/>
                    </a:lnTo>
                    <a:lnTo>
                      <a:pt x="1970" y="1053"/>
                    </a:lnTo>
                    <a:lnTo>
                      <a:pt x="1967" y="977"/>
                    </a:lnTo>
                    <a:lnTo>
                      <a:pt x="1957" y="903"/>
                    </a:lnTo>
                    <a:lnTo>
                      <a:pt x="1943" y="830"/>
                    </a:lnTo>
                    <a:lnTo>
                      <a:pt x="1923" y="759"/>
                    </a:lnTo>
                    <a:lnTo>
                      <a:pt x="1898" y="692"/>
                    </a:lnTo>
                    <a:lnTo>
                      <a:pt x="1867" y="626"/>
                    </a:lnTo>
                    <a:lnTo>
                      <a:pt x="1831" y="564"/>
                    </a:lnTo>
                    <a:lnTo>
                      <a:pt x="1792" y="505"/>
                    </a:lnTo>
                    <a:lnTo>
                      <a:pt x="1747" y="449"/>
                    </a:lnTo>
                    <a:lnTo>
                      <a:pt x="1699" y="396"/>
                    </a:lnTo>
                    <a:lnTo>
                      <a:pt x="1647" y="347"/>
                    </a:lnTo>
                    <a:lnTo>
                      <a:pt x="1591" y="303"/>
                    </a:lnTo>
                    <a:lnTo>
                      <a:pt x="1532" y="263"/>
                    </a:lnTo>
                    <a:lnTo>
                      <a:pt x="1470" y="228"/>
                    </a:lnTo>
                    <a:lnTo>
                      <a:pt x="1405" y="197"/>
                    </a:lnTo>
                    <a:lnTo>
                      <a:pt x="1338" y="171"/>
                    </a:lnTo>
                    <a:lnTo>
                      <a:pt x="1268" y="151"/>
                    </a:lnTo>
                    <a:lnTo>
                      <a:pt x="1197" y="136"/>
                    </a:lnTo>
                    <a:lnTo>
                      <a:pt x="1122" y="127"/>
                    </a:lnTo>
                    <a:lnTo>
                      <a:pt x="1045" y="123"/>
                    </a:lnTo>
                    <a:close/>
                    <a:moveTo>
                      <a:pt x="1045" y="0"/>
                    </a:moveTo>
                    <a:lnTo>
                      <a:pt x="1128" y="3"/>
                    </a:lnTo>
                    <a:lnTo>
                      <a:pt x="1208" y="12"/>
                    </a:lnTo>
                    <a:lnTo>
                      <a:pt x="1286" y="27"/>
                    </a:lnTo>
                    <a:lnTo>
                      <a:pt x="1362" y="48"/>
                    </a:lnTo>
                    <a:lnTo>
                      <a:pt x="1436" y="75"/>
                    </a:lnTo>
                    <a:lnTo>
                      <a:pt x="1506" y="106"/>
                    </a:lnTo>
                    <a:lnTo>
                      <a:pt x="1574" y="143"/>
                    </a:lnTo>
                    <a:lnTo>
                      <a:pt x="1639" y="186"/>
                    </a:lnTo>
                    <a:lnTo>
                      <a:pt x="1700" y="231"/>
                    </a:lnTo>
                    <a:lnTo>
                      <a:pt x="1759" y="282"/>
                    </a:lnTo>
                    <a:lnTo>
                      <a:pt x="1813" y="337"/>
                    </a:lnTo>
                    <a:lnTo>
                      <a:pt x="1863" y="395"/>
                    </a:lnTo>
                    <a:lnTo>
                      <a:pt x="1909" y="456"/>
                    </a:lnTo>
                    <a:lnTo>
                      <a:pt x="1950" y="522"/>
                    </a:lnTo>
                    <a:lnTo>
                      <a:pt x="1987" y="590"/>
                    </a:lnTo>
                    <a:lnTo>
                      <a:pt x="2018" y="662"/>
                    </a:lnTo>
                    <a:lnTo>
                      <a:pt x="2044" y="736"/>
                    </a:lnTo>
                    <a:lnTo>
                      <a:pt x="2065" y="812"/>
                    </a:lnTo>
                    <a:lnTo>
                      <a:pt x="2081" y="890"/>
                    </a:lnTo>
                    <a:lnTo>
                      <a:pt x="2090" y="971"/>
                    </a:lnTo>
                    <a:lnTo>
                      <a:pt x="2093" y="1053"/>
                    </a:lnTo>
                    <a:lnTo>
                      <a:pt x="2091" y="1130"/>
                    </a:lnTo>
                    <a:lnTo>
                      <a:pt x="2082" y="1206"/>
                    </a:lnTo>
                    <a:lnTo>
                      <a:pt x="2069" y="1281"/>
                    </a:lnTo>
                    <a:lnTo>
                      <a:pt x="2050" y="1354"/>
                    </a:lnTo>
                    <a:lnTo>
                      <a:pt x="2027" y="1425"/>
                    </a:lnTo>
                    <a:lnTo>
                      <a:pt x="1998" y="1493"/>
                    </a:lnTo>
                    <a:lnTo>
                      <a:pt x="1965" y="1559"/>
                    </a:lnTo>
                    <a:lnTo>
                      <a:pt x="1928" y="1622"/>
                    </a:lnTo>
                    <a:lnTo>
                      <a:pt x="1886" y="1684"/>
                    </a:lnTo>
                    <a:lnTo>
                      <a:pt x="1840" y="1741"/>
                    </a:lnTo>
                    <a:lnTo>
                      <a:pt x="1789" y="1796"/>
                    </a:lnTo>
                    <a:lnTo>
                      <a:pt x="1736" y="1846"/>
                    </a:lnTo>
                    <a:lnTo>
                      <a:pt x="1678" y="1893"/>
                    </a:lnTo>
                    <a:lnTo>
                      <a:pt x="1617" y="1936"/>
                    </a:lnTo>
                    <a:lnTo>
                      <a:pt x="1553" y="1975"/>
                    </a:lnTo>
                    <a:lnTo>
                      <a:pt x="1486" y="2009"/>
                    </a:lnTo>
                    <a:lnTo>
                      <a:pt x="1416" y="2039"/>
                    </a:lnTo>
                    <a:lnTo>
                      <a:pt x="1416" y="2603"/>
                    </a:lnTo>
                    <a:lnTo>
                      <a:pt x="1413" y="2623"/>
                    </a:lnTo>
                    <a:lnTo>
                      <a:pt x="1404" y="2640"/>
                    </a:lnTo>
                    <a:lnTo>
                      <a:pt x="1391" y="2652"/>
                    </a:lnTo>
                    <a:lnTo>
                      <a:pt x="1374" y="2662"/>
                    </a:lnTo>
                    <a:lnTo>
                      <a:pt x="1354" y="2665"/>
                    </a:lnTo>
                    <a:lnTo>
                      <a:pt x="1293" y="2665"/>
                    </a:lnTo>
                    <a:lnTo>
                      <a:pt x="1293" y="2789"/>
                    </a:lnTo>
                    <a:lnTo>
                      <a:pt x="1290" y="2809"/>
                    </a:lnTo>
                    <a:lnTo>
                      <a:pt x="1280" y="2826"/>
                    </a:lnTo>
                    <a:lnTo>
                      <a:pt x="1268" y="2838"/>
                    </a:lnTo>
                    <a:lnTo>
                      <a:pt x="1251" y="2848"/>
                    </a:lnTo>
                    <a:lnTo>
                      <a:pt x="1231" y="2851"/>
                    </a:lnTo>
                    <a:lnTo>
                      <a:pt x="862" y="2851"/>
                    </a:lnTo>
                    <a:lnTo>
                      <a:pt x="842" y="2848"/>
                    </a:lnTo>
                    <a:lnTo>
                      <a:pt x="825" y="2838"/>
                    </a:lnTo>
                    <a:lnTo>
                      <a:pt x="812" y="2826"/>
                    </a:lnTo>
                    <a:lnTo>
                      <a:pt x="803" y="2809"/>
                    </a:lnTo>
                    <a:lnTo>
                      <a:pt x="800" y="2789"/>
                    </a:lnTo>
                    <a:lnTo>
                      <a:pt x="800" y="2665"/>
                    </a:lnTo>
                    <a:lnTo>
                      <a:pt x="739" y="2665"/>
                    </a:lnTo>
                    <a:lnTo>
                      <a:pt x="719" y="2662"/>
                    </a:lnTo>
                    <a:lnTo>
                      <a:pt x="702" y="2652"/>
                    </a:lnTo>
                    <a:lnTo>
                      <a:pt x="689" y="2640"/>
                    </a:lnTo>
                    <a:lnTo>
                      <a:pt x="680" y="2623"/>
                    </a:lnTo>
                    <a:lnTo>
                      <a:pt x="677" y="2603"/>
                    </a:lnTo>
                    <a:lnTo>
                      <a:pt x="677" y="2039"/>
                    </a:lnTo>
                    <a:lnTo>
                      <a:pt x="607" y="2009"/>
                    </a:lnTo>
                    <a:lnTo>
                      <a:pt x="540" y="1975"/>
                    </a:lnTo>
                    <a:lnTo>
                      <a:pt x="476" y="1936"/>
                    </a:lnTo>
                    <a:lnTo>
                      <a:pt x="415" y="1893"/>
                    </a:lnTo>
                    <a:lnTo>
                      <a:pt x="357" y="1846"/>
                    </a:lnTo>
                    <a:lnTo>
                      <a:pt x="303" y="1796"/>
                    </a:lnTo>
                    <a:lnTo>
                      <a:pt x="253" y="1741"/>
                    </a:lnTo>
                    <a:lnTo>
                      <a:pt x="207" y="1684"/>
                    </a:lnTo>
                    <a:lnTo>
                      <a:pt x="165" y="1622"/>
                    </a:lnTo>
                    <a:lnTo>
                      <a:pt x="128" y="1559"/>
                    </a:lnTo>
                    <a:lnTo>
                      <a:pt x="95" y="1493"/>
                    </a:lnTo>
                    <a:lnTo>
                      <a:pt x="66" y="1425"/>
                    </a:lnTo>
                    <a:lnTo>
                      <a:pt x="43" y="1354"/>
                    </a:lnTo>
                    <a:lnTo>
                      <a:pt x="24" y="1281"/>
                    </a:lnTo>
                    <a:lnTo>
                      <a:pt x="11" y="1206"/>
                    </a:lnTo>
                    <a:lnTo>
                      <a:pt x="2" y="1130"/>
                    </a:lnTo>
                    <a:lnTo>
                      <a:pt x="0" y="1053"/>
                    </a:lnTo>
                    <a:lnTo>
                      <a:pt x="3" y="971"/>
                    </a:lnTo>
                    <a:lnTo>
                      <a:pt x="12" y="890"/>
                    </a:lnTo>
                    <a:lnTo>
                      <a:pt x="27" y="812"/>
                    </a:lnTo>
                    <a:lnTo>
                      <a:pt x="48" y="736"/>
                    </a:lnTo>
                    <a:lnTo>
                      <a:pt x="75" y="662"/>
                    </a:lnTo>
                    <a:lnTo>
                      <a:pt x="106" y="590"/>
                    </a:lnTo>
                    <a:lnTo>
                      <a:pt x="143" y="522"/>
                    </a:lnTo>
                    <a:lnTo>
                      <a:pt x="184" y="456"/>
                    </a:lnTo>
                    <a:lnTo>
                      <a:pt x="230" y="395"/>
                    </a:lnTo>
                    <a:lnTo>
                      <a:pt x="280" y="337"/>
                    </a:lnTo>
                    <a:lnTo>
                      <a:pt x="334" y="282"/>
                    </a:lnTo>
                    <a:lnTo>
                      <a:pt x="393" y="231"/>
                    </a:lnTo>
                    <a:lnTo>
                      <a:pt x="454" y="186"/>
                    </a:lnTo>
                    <a:lnTo>
                      <a:pt x="519" y="143"/>
                    </a:lnTo>
                    <a:lnTo>
                      <a:pt x="587" y="106"/>
                    </a:lnTo>
                    <a:lnTo>
                      <a:pt x="657" y="75"/>
                    </a:lnTo>
                    <a:lnTo>
                      <a:pt x="731" y="48"/>
                    </a:lnTo>
                    <a:lnTo>
                      <a:pt x="807" y="27"/>
                    </a:lnTo>
                    <a:lnTo>
                      <a:pt x="885" y="12"/>
                    </a:lnTo>
                    <a:lnTo>
                      <a:pt x="965" y="3"/>
                    </a:lnTo>
                    <a:lnTo>
                      <a:pt x="10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en-IN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2"/>
              <p:cNvSpPr>
                <a:spLocks/>
              </p:cNvSpPr>
              <p:nvPr/>
            </p:nvSpPr>
            <p:spPr bwMode="auto">
              <a:xfrm>
                <a:off x="1455738" y="5067300"/>
                <a:ext cx="33337" cy="98425"/>
              </a:xfrm>
              <a:custGeom>
                <a:avLst/>
                <a:gdLst>
                  <a:gd name="T0" fmla="*/ 60 w 123"/>
                  <a:gd name="T1" fmla="*/ 0 h 372"/>
                  <a:gd name="T2" fmla="*/ 81 w 123"/>
                  <a:gd name="T3" fmla="*/ 3 h 372"/>
                  <a:gd name="T4" fmla="*/ 98 w 123"/>
                  <a:gd name="T5" fmla="*/ 12 h 372"/>
                  <a:gd name="T6" fmla="*/ 111 w 123"/>
                  <a:gd name="T7" fmla="*/ 26 h 372"/>
                  <a:gd name="T8" fmla="*/ 120 w 123"/>
                  <a:gd name="T9" fmla="*/ 43 h 372"/>
                  <a:gd name="T10" fmla="*/ 123 w 123"/>
                  <a:gd name="T11" fmla="*/ 62 h 372"/>
                  <a:gd name="T12" fmla="*/ 123 w 123"/>
                  <a:gd name="T13" fmla="*/ 310 h 372"/>
                  <a:gd name="T14" fmla="*/ 120 w 123"/>
                  <a:gd name="T15" fmla="*/ 330 h 372"/>
                  <a:gd name="T16" fmla="*/ 111 w 123"/>
                  <a:gd name="T17" fmla="*/ 347 h 372"/>
                  <a:gd name="T18" fmla="*/ 98 w 123"/>
                  <a:gd name="T19" fmla="*/ 359 h 372"/>
                  <a:gd name="T20" fmla="*/ 81 w 123"/>
                  <a:gd name="T21" fmla="*/ 369 h 372"/>
                  <a:gd name="T22" fmla="*/ 60 w 123"/>
                  <a:gd name="T23" fmla="*/ 372 h 372"/>
                  <a:gd name="T24" fmla="*/ 42 w 123"/>
                  <a:gd name="T25" fmla="*/ 369 h 372"/>
                  <a:gd name="T26" fmla="*/ 25 w 123"/>
                  <a:gd name="T27" fmla="*/ 359 h 372"/>
                  <a:gd name="T28" fmla="*/ 12 w 123"/>
                  <a:gd name="T29" fmla="*/ 347 h 372"/>
                  <a:gd name="T30" fmla="*/ 3 w 123"/>
                  <a:gd name="T31" fmla="*/ 330 h 372"/>
                  <a:gd name="T32" fmla="*/ 0 w 123"/>
                  <a:gd name="T33" fmla="*/ 310 h 372"/>
                  <a:gd name="T34" fmla="*/ 0 w 123"/>
                  <a:gd name="T35" fmla="*/ 62 h 372"/>
                  <a:gd name="T36" fmla="*/ 3 w 123"/>
                  <a:gd name="T37" fmla="*/ 43 h 372"/>
                  <a:gd name="T38" fmla="*/ 12 w 123"/>
                  <a:gd name="T39" fmla="*/ 26 h 372"/>
                  <a:gd name="T40" fmla="*/ 25 w 123"/>
                  <a:gd name="T41" fmla="*/ 12 h 372"/>
                  <a:gd name="T42" fmla="*/ 42 w 123"/>
                  <a:gd name="T43" fmla="*/ 3 h 372"/>
                  <a:gd name="T44" fmla="*/ 60 w 123"/>
                  <a:gd name="T45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3" h="372">
                    <a:moveTo>
                      <a:pt x="60" y="0"/>
                    </a:moveTo>
                    <a:lnTo>
                      <a:pt x="81" y="3"/>
                    </a:lnTo>
                    <a:lnTo>
                      <a:pt x="98" y="12"/>
                    </a:lnTo>
                    <a:lnTo>
                      <a:pt x="111" y="26"/>
                    </a:lnTo>
                    <a:lnTo>
                      <a:pt x="120" y="43"/>
                    </a:lnTo>
                    <a:lnTo>
                      <a:pt x="123" y="62"/>
                    </a:lnTo>
                    <a:lnTo>
                      <a:pt x="123" y="310"/>
                    </a:lnTo>
                    <a:lnTo>
                      <a:pt x="120" y="330"/>
                    </a:lnTo>
                    <a:lnTo>
                      <a:pt x="111" y="347"/>
                    </a:lnTo>
                    <a:lnTo>
                      <a:pt x="98" y="359"/>
                    </a:lnTo>
                    <a:lnTo>
                      <a:pt x="81" y="369"/>
                    </a:lnTo>
                    <a:lnTo>
                      <a:pt x="60" y="372"/>
                    </a:lnTo>
                    <a:lnTo>
                      <a:pt x="42" y="369"/>
                    </a:lnTo>
                    <a:lnTo>
                      <a:pt x="25" y="359"/>
                    </a:lnTo>
                    <a:lnTo>
                      <a:pt x="12" y="347"/>
                    </a:lnTo>
                    <a:lnTo>
                      <a:pt x="3" y="330"/>
                    </a:lnTo>
                    <a:lnTo>
                      <a:pt x="0" y="310"/>
                    </a:lnTo>
                    <a:lnTo>
                      <a:pt x="0" y="62"/>
                    </a:lnTo>
                    <a:lnTo>
                      <a:pt x="3" y="43"/>
                    </a:lnTo>
                    <a:lnTo>
                      <a:pt x="12" y="26"/>
                    </a:lnTo>
                    <a:lnTo>
                      <a:pt x="25" y="12"/>
                    </a:lnTo>
                    <a:lnTo>
                      <a:pt x="42" y="3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en-IN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3"/>
              <p:cNvSpPr>
                <a:spLocks/>
              </p:cNvSpPr>
              <p:nvPr/>
            </p:nvSpPr>
            <p:spPr bwMode="auto">
              <a:xfrm>
                <a:off x="1781175" y="5461000"/>
                <a:ext cx="98425" cy="33338"/>
              </a:xfrm>
              <a:custGeom>
                <a:avLst/>
                <a:gdLst>
                  <a:gd name="T0" fmla="*/ 60 w 369"/>
                  <a:gd name="T1" fmla="*/ 0 h 123"/>
                  <a:gd name="T2" fmla="*/ 307 w 369"/>
                  <a:gd name="T3" fmla="*/ 0 h 123"/>
                  <a:gd name="T4" fmla="*/ 326 w 369"/>
                  <a:gd name="T5" fmla="*/ 3 h 123"/>
                  <a:gd name="T6" fmla="*/ 344 w 369"/>
                  <a:gd name="T7" fmla="*/ 11 h 123"/>
                  <a:gd name="T8" fmla="*/ 356 w 369"/>
                  <a:gd name="T9" fmla="*/ 25 h 123"/>
                  <a:gd name="T10" fmla="*/ 366 w 369"/>
                  <a:gd name="T11" fmla="*/ 42 h 123"/>
                  <a:gd name="T12" fmla="*/ 369 w 369"/>
                  <a:gd name="T13" fmla="*/ 61 h 123"/>
                  <a:gd name="T14" fmla="*/ 366 w 369"/>
                  <a:gd name="T15" fmla="*/ 81 h 123"/>
                  <a:gd name="T16" fmla="*/ 356 w 369"/>
                  <a:gd name="T17" fmla="*/ 98 h 123"/>
                  <a:gd name="T18" fmla="*/ 344 w 369"/>
                  <a:gd name="T19" fmla="*/ 112 h 123"/>
                  <a:gd name="T20" fmla="*/ 326 w 369"/>
                  <a:gd name="T21" fmla="*/ 120 h 123"/>
                  <a:gd name="T22" fmla="*/ 307 w 369"/>
                  <a:gd name="T23" fmla="*/ 123 h 123"/>
                  <a:gd name="T24" fmla="*/ 60 w 369"/>
                  <a:gd name="T25" fmla="*/ 123 h 123"/>
                  <a:gd name="T26" fmla="*/ 42 w 369"/>
                  <a:gd name="T27" fmla="*/ 120 h 123"/>
                  <a:gd name="T28" fmla="*/ 25 w 369"/>
                  <a:gd name="T29" fmla="*/ 112 h 123"/>
                  <a:gd name="T30" fmla="*/ 11 w 369"/>
                  <a:gd name="T31" fmla="*/ 98 h 123"/>
                  <a:gd name="T32" fmla="*/ 3 w 369"/>
                  <a:gd name="T33" fmla="*/ 81 h 123"/>
                  <a:gd name="T34" fmla="*/ 0 w 369"/>
                  <a:gd name="T35" fmla="*/ 61 h 123"/>
                  <a:gd name="T36" fmla="*/ 3 w 369"/>
                  <a:gd name="T37" fmla="*/ 42 h 123"/>
                  <a:gd name="T38" fmla="*/ 11 w 369"/>
                  <a:gd name="T39" fmla="*/ 25 h 123"/>
                  <a:gd name="T40" fmla="*/ 25 w 369"/>
                  <a:gd name="T41" fmla="*/ 11 h 123"/>
                  <a:gd name="T42" fmla="*/ 42 w 369"/>
                  <a:gd name="T43" fmla="*/ 3 h 123"/>
                  <a:gd name="T44" fmla="*/ 60 w 369"/>
                  <a:gd name="T4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9" h="123">
                    <a:moveTo>
                      <a:pt x="60" y="0"/>
                    </a:moveTo>
                    <a:lnTo>
                      <a:pt x="307" y="0"/>
                    </a:lnTo>
                    <a:lnTo>
                      <a:pt x="326" y="3"/>
                    </a:lnTo>
                    <a:lnTo>
                      <a:pt x="344" y="11"/>
                    </a:lnTo>
                    <a:lnTo>
                      <a:pt x="356" y="25"/>
                    </a:lnTo>
                    <a:lnTo>
                      <a:pt x="366" y="42"/>
                    </a:lnTo>
                    <a:lnTo>
                      <a:pt x="369" y="61"/>
                    </a:lnTo>
                    <a:lnTo>
                      <a:pt x="366" y="81"/>
                    </a:lnTo>
                    <a:lnTo>
                      <a:pt x="356" y="98"/>
                    </a:lnTo>
                    <a:lnTo>
                      <a:pt x="344" y="112"/>
                    </a:lnTo>
                    <a:lnTo>
                      <a:pt x="326" y="120"/>
                    </a:lnTo>
                    <a:lnTo>
                      <a:pt x="307" y="123"/>
                    </a:lnTo>
                    <a:lnTo>
                      <a:pt x="60" y="123"/>
                    </a:lnTo>
                    <a:lnTo>
                      <a:pt x="42" y="120"/>
                    </a:lnTo>
                    <a:lnTo>
                      <a:pt x="25" y="112"/>
                    </a:lnTo>
                    <a:lnTo>
                      <a:pt x="11" y="98"/>
                    </a:lnTo>
                    <a:lnTo>
                      <a:pt x="3" y="81"/>
                    </a:lnTo>
                    <a:lnTo>
                      <a:pt x="0" y="61"/>
                    </a:lnTo>
                    <a:lnTo>
                      <a:pt x="3" y="42"/>
                    </a:lnTo>
                    <a:lnTo>
                      <a:pt x="11" y="25"/>
                    </a:lnTo>
                    <a:lnTo>
                      <a:pt x="25" y="11"/>
                    </a:lnTo>
                    <a:lnTo>
                      <a:pt x="42" y="3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en-IN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4"/>
              <p:cNvSpPr>
                <a:spLocks/>
              </p:cNvSpPr>
              <p:nvPr/>
            </p:nvSpPr>
            <p:spPr bwMode="auto">
              <a:xfrm>
                <a:off x="1065213" y="5461000"/>
                <a:ext cx="96837" cy="33338"/>
              </a:xfrm>
              <a:custGeom>
                <a:avLst/>
                <a:gdLst>
                  <a:gd name="T0" fmla="*/ 62 w 369"/>
                  <a:gd name="T1" fmla="*/ 0 h 123"/>
                  <a:gd name="T2" fmla="*/ 308 w 369"/>
                  <a:gd name="T3" fmla="*/ 0 h 123"/>
                  <a:gd name="T4" fmla="*/ 327 w 369"/>
                  <a:gd name="T5" fmla="*/ 3 h 123"/>
                  <a:gd name="T6" fmla="*/ 344 w 369"/>
                  <a:gd name="T7" fmla="*/ 11 h 123"/>
                  <a:gd name="T8" fmla="*/ 358 w 369"/>
                  <a:gd name="T9" fmla="*/ 25 h 123"/>
                  <a:gd name="T10" fmla="*/ 366 w 369"/>
                  <a:gd name="T11" fmla="*/ 42 h 123"/>
                  <a:gd name="T12" fmla="*/ 369 w 369"/>
                  <a:gd name="T13" fmla="*/ 61 h 123"/>
                  <a:gd name="T14" fmla="*/ 366 w 369"/>
                  <a:gd name="T15" fmla="*/ 81 h 123"/>
                  <a:gd name="T16" fmla="*/ 358 w 369"/>
                  <a:gd name="T17" fmla="*/ 98 h 123"/>
                  <a:gd name="T18" fmla="*/ 344 w 369"/>
                  <a:gd name="T19" fmla="*/ 112 h 123"/>
                  <a:gd name="T20" fmla="*/ 327 w 369"/>
                  <a:gd name="T21" fmla="*/ 120 h 123"/>
                  <a:gd name="T22" fmla="*/ 308 w 369"/>
                  <a:gd name="T23" fmla="*/ 123 h 123"/>
                  <a:gd name="T24" fmla="*/ 62 w 369"/>
                  <a:gd name="T25" fmla="*/ 123 h 123"/>
                  <a:gd name="T26" fmla="*/ 43 w 369"/>
                  <a:gd name="T27" fmla="*/ 120 h 123"/>
                  <a:gd name="T28" fmla="*/ 25 w 369"/>
                  <a:gd name="T29" fmla="*/ 112 h 123"/>
                  <a:gd name="T30" fmla="*/ 13 w 369"/>
                  <a:gd name="T31" fmla="*/ 98 h 123"/>
                  <a:gd name="T32" fmla="*/ 3 w 369"/>
                  <a:gd name="T33" fmla="*/ 81 h 123"/>
                  <a:gd name="T34" fmla="*/ 0 w 369"/>
                  <a:gd name="T35" fmla="*/ 61 h 123"/>
                  <a:gd name="T36" fmla="*/ 3 w 369"/>
                  <a:gd name="T37" fmla="*/ 42 h 123"/>
                  <a:gd name="T38" fmla="*/ 13 w 369"/>
                  <a:gd name="T39" fmla="*/ 25 h 123"/>
                  <a:gd name="T40" fmla="*/ 25 w 369"/>
                  <a:gd name="T41" fmla="*/ 11 h 123"/>
                  <a:gd name="T42" fmla="*/ 43 w 369"/>
                  <a:gd name="T43" fmla="*/ 3 h 123"/>
                  <a:gd name="T44" fmla="*/ 62 w 369"/>
                  <a:gd name="T4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9" h="123">
                    <a:moveTo>
                      <a:pt x="62" y="0"/>
                    </a:moveTo>
                    <a:lnTo>
                      <a:pt x="308" y="0"/>
                    </a:lnTo>
                    <a:lnTo>
                      <a:pt x="327" y="3"/>
                    </a:lnTo>
                    <a:lnTo>
                      <a:pt x="344" y="11"/>
                    </a:lnTo>
                    <a:lnTo>
                      <a:pt x="358" y="25"/>
                    </a:lnTo>
                    <a:lnTo>
                      <a:pt x="366" y="42"/>
                    </a:lnTo>
                    <a:lnTo>
                      <a:pt x="369" y="61"/>
                    </a:lnTo>
                    <a:lnTo>
                      <a:pt x="366" y="81"/>
                    </a:lnTo>
                    <a:lnTo>
                      <a:pt x="358" y="98"/>
                    </a:lnTo>
                    <a:lnTo>
                      <a:pt x="344" y="112"/>
                    </a:lnTo>
                    <a:lnTo>
                      <a:pt x="327" y="120"/>
                    </a:lnTo>
                    <a:lnTo>
                      <a:pt x="308" y="123"/>
                    </a:lnTo>
                    <a:lnTo>
                      <a:pt x="62" y="123"/>
                    </a:lnTo>
                    <a:lnTo>
                      <a:pt x="43" y="120"/>
                    </a:lnTo>
                    <a:lnTo>
                      <a:pt x="25" y="112"/>
                    </a:lnTo>
                    <a:lnTo>
                      <a:pt x="13" y="98"/>
                    </a:lnTo>
                    <a:lnTo>
                      <a:pt x="3" y="81"/>
                    </a:lnTo>
                    <a:lnTo>
                      <a:pt x="0" y="61"/>
                    </a:lnTo>
                    <a:lnTo>
                      <a:pt x="3" y="42"/>
                    </a:lnTo>
                    <a:lnTo>
                      <a:pt x="13" y="25"/>
                    </a:lnTo>
                    <a:lnTo>
                      <a:pt x="25" y="11"/>
                    </a:lnTo>
                    <a:lnTo>
                      <a:pt x="43" y="3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en-IN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5"/>
              <p:cNvSpPr>
                <a:spLocks/>
              </p:cNvSpPr>
              <p:nvPr/>
            </p:nvSpPr>
            <p:spPr bwMode="auto">
              <a:xfrm>
                <a:off x="1685925" y="5183188"/>
                <a:ext cx="79375" cy="79375"/>
              </a:xfrm>
              <a:custGeom>
                <a:avLst/>
                <a:gdLst>
                  <a:gd name="T0" fmla="*/ 236 w 297"/>
                  <a:gd name="T1" fmla="*/ 0 h 298"/>
                  <a:gd name="T2" fmla="*/ 250 w 297"/>
                  <a:gd name="T3" fmla="*/ 2 h 298"/>
                  <a:gd name="T4" fmla="*/ 265 w 297"/>
                  <a:gd name="T5" fmla="*/ 8 h 298"/>
                  <a:gd name="T6" fmla="*/ 279 w 297"/>
                  <a:gd name="T7" fmla="*/ 18 h 298"/>
                  <a:gd name="T8" fmla="*/ 289 w 297"/>
                  <a:gd name="T9" fmla="*/ 31 h 298"/>
                  <a:gd name="T10" fmla="*/ 294 w 297"/>
                  <a:gd name="T11" fmla="*/ 46 h 298"/>
                  <a:gd name="T12" fmla="*/ 297 w 297"/>
                  <a:gd name="T13" fmla="*/ 62 h 298"/>
                  <a:gd name="T14" fmla="*/ 294 w 297"/>
                  <a:gd name="T15" fmla="*/ 78 h 298"/>
                  <a:gd name="T16" fmla="*/ 289 w 297"/>
                  <a:gd name="T17" fmla="*/ 93 h 298"/>
                  <a:gd name="T18" fmla="*/ 279 w 297"/>
                  <a:gd name="T19" fmla="*/ 105 h 298"/>
                  <a:gd name="T20" fmla="*/ 105 w 297"/>
                  <a:gd name="T21" fmla="*/ 281 h 298"/>
                  <a:gd name="T22" fmla="*/ 92 w 297"/>
                  <a:gd name="T23" fmla="*/ 291 h 298"/>
                  <a:gd name="T24" fmla="*/ 77 w 297"/>
                  <a:gd name="T25" fmla="*/ 296 h 298"/>
                  <a:gd name="T26" fmla="*/ 62 w 297"/>
                  <a:gd name="T27" fmla="*/ 298 h 298"/>
                  <a:gd name="T28" fmla="*/ 46 w 297"/>
                  <a:gd name="T29" fmla="*/ 296 h 298"/>
                  <a:gd name="T30" fmla="*/ 31 w 297"/>
                  <a:gd name="T31" fmla="*/ 291 h 298"/>
                  <a:gd name="T32" fmla="*/ 17 w 297"/>
                  <a:gd name="T33" fmla="*/ 281 h 298"/>
                  <a:gd name="T34" fmla="*/ 8 w 297"/>
                  <a:gd name="T35" fmla="*/ 267 h 298"/>
                  <a:gd name="T36" fmla="*/ 2 w 297"/>
                  <a:gd name="T37" fmla="*/ 252 h 298"/>
                  <a:gd name="T38" fmla="*/ 0 w 297"/>
                  <a:gd name="T39" fmla="*/ 237 h 298"/>
                  <a:gd name="T40" fmla="*/ 2 w 297"/>
                  <a:gd name="T41" fmla="*/ 221 h 298"/>
                  <a:gd name="T42" fmla="*/ 8 w 297"/>
                  <a:gd name="T43" fmla="*/ 207 h 298"/>
                  <a:gd name="T44" fmla="*/ 17 w 297"/>
                  <a:gd name="T45" fmla="*/ 193 h 298"/>
                  <a:gd name="T46" fmla="*/ 192 w 297"/>
                  <a:gd name="T47" fmla="*/ 18 h 298"/>
                  <a:gd name="T48" fmla="*/ 205 w 297"/>
                  <a:gd name="T49" fmla="*/ 8 h 298"/>
                  <a:gd name="T50" fmla="*/ 220 w 297"/>
                  <a:gd name="T51" fmla="*/ 2 h 298"/>
                  <a:gd name="T52" fmla="*/ 236 w 297"/>
                  <a:gd name="T53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7" h="298">
                    <a:moveTo>
                      <a:pt x="236" y="0"/>
                    </a:moveTo>
                    <a:lnTo>
                      <a:pt x="250" y="2"/>
                    </a:lnTo>
                    <a:lnTo>
                      <a:pt x="265" y="8"/>
                    </a:lnTo>
                    <a:lnTo>
                      <a:pt x="279" y="18"/>
                    </a:lnTo>
                    <a:lnTo>
                      <a:pt x="289" y="31"/>
                    </a:lnTo>
                    <a:lnTo>
                      <a:pt x="294" y="46"/>
                    </a:lnTo>
                    <a:lnTo>
                      <a:pt x="297" y="62"/>
                    </a:lnTo>
                    <a:lnTo>
                      <a:pt x="294" y="78"/>
                    </a:lnTo>
                    <a:lnTo>
                      <a:pt x="289" y="93"/>
                    </a:lnTo>
                    <a:lnTo>
                      <a:pt x="279" y="105"/>
                    </a:lnTo>
                    <a:lnTo>
                      <a:pt x="105" y="281"/>
                    </a:lnTo>
                    <a:lnTo>
                      <a:pt x="92" y="291"/>
                    </a:lnTo>
                    <a:lnTo>
                      <a:pt x="77" y="296"/>
                    </a:lnTo>
                    <a:lnTo>
                      <a:pt x="62" y="298"/>
                    </a:lnTo>
                    <a:lnTo>
                      <a:pt x="46" y="296"/>
                    </a:lnTo>
                    <a:lnTo>
                      <a:pt x="31" y="291"/>
                    </a:lnTo>
                    <a:lnTo>
                      <a:pt x="17" y="281"/>
                    </a:lnTo>
                    <a:lnTo>
                      <a:pt x="8" y="267"/>
                    </a:lnTo>
                    <a:lnTo>
                      <a:pt x="2" y="252"/>
                    </a:lnTo>
                    <a:lnTo>
                      <a:pt x="0" y="237"/>
                    </a:lnTo>
                    <a:lnTo>
                      <a:pt x="2" y="221"/>
                    </a:lnTo>
                    <a:lnTo>
                      <a:pt x="8" y="207"/>
                    </a:lnTo>
                    <a:lnTo>
                      <a:pt x="17" y="193"/>
                    </a:lnTo>
                    <a:lnTo>
                      <a:pt x="192" y="18"/>
                    </a:lnTo>
                    <a:lnTo>
                      <a:pt x="205" y="8"/>
                    </a:lnTo>
                    <a:lnTo>
                      <a:pt x="220" y="2"/>
                    </a:lnTo>
                    <a:lnTo>
                      <a:pt x="2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en-IN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6"/>
              <p:cNvSpPr>
                <a:spLocks/>
              </p:cNvSpPr>
              <p:nvPr/>
            </p:nvSpPr>
            <p:spPr bwMode="auto">
              <a:xfrm>
                <a:off x="1179513" y="5692775"/>
                <a:ext cx="79375" cy="79375"/>
              </a:xfrm>
              <a:custGeom>
                <a:avLst/>
                <a:gdLst>
                  <a:gd name="T0" fmla="*/ 235 w 297"/>
                  <a:gd name="T1" fmla="*/ 0 h 300"/>
                  <a:gd name="T2" fmla="*/ 251 w 297"/>
                  <a:gd name="T3" fmla="*/ 3 h 300"/>
                  <a:gd name="T4" fmla="*/ 266 w 297"/>
                  <a:gd name="T5" fmla="*/ 9 h 300"/>
                  <a:gd name="T6" fmla="*/ 280 w 297"/>
                  <a:gd name="T7" fmla="*/ 19 h 300"/>
                  <a:gd name="T8" fmla="*/ 289 w 297"/>
                  <a:gd name="T9" fmla="*/ 32 h 300"/>
                  <a:gd name="T10" fmla="*/ 295 w 297"/>
                  <a:gd name="T11" fmla="*/ 47 h 300"/>
                  <a:gd name="T12" fmla="*/ 297 w 297"/>
                  <a:gd name="T13" fmla="*/ 63 h 300"/>
                  <a:gd name="T14" fmla="*/ 295 w 297"/>
                  <a:gd name="T15" fmla="*/ 79 h 300"/>
                  <a:gd name="T16" fmla="*/ 289 w 297"/>
                  <a:gd name="T17" fmla="*/ 93 h 300"/>
                  <a:gd name="T18" fmla="*/ 280 w 297"/>
                  <a:gd name="T19" fmla="*/ 106 h 300"/>
                  <a:gd name="T20" fmla="*/ 105 w 297"/>
                  <a:gd name="T21" fmla="*/ 281 h 300"/>
                  <a:gd name="T22" fmla="*/ 92 w 297"/>
                  <a:gd name="T23" fmla="*/ 292 h 300"/>
                  <a:gd name="T24" fmla="*/ 77 w 297"/>
                  <a:gd name="T25" fmla="*/ 298 h 300"/>
                  <a:gd name="T26" fmla="*/ 61 w 297"/>
                  <a:gd name="T27" fmla="*/ 300 h 300"/>
                  <a:gd name="T28" fmla="*/ 45 w 297"/>
                  <a:gd name="T29" fmla="*/ 298 h 300"/>
                  <a:gd name="T30" fmla="*/ 31 w 297"/>
                  <a:gd name="T31" fmla="*/ 292 h 300"/>
                  <a:gd name="T32" fmla="*/ 18 w 297"/>
                  <a:gd name="T33" fmla="*/ 281 h 300"/>
                  <a:gd name="T34" fmla="*/ 8 w 297"/>
                  <a:gd name="T35" fmla="*/ 269 h 300"/>
                  <a:gd name="T36" fmla="*/ 2 w 297"/>
                  <a:gd name="T37" fmla="*/ 254 h 300"/>
                  <a:gd name="T38" fmla="*/ 0 w 297"/>
                  <a:gd name="T39" fmla="*/ 238 h 300"/>
                  <a:gd name="T40" fmla="*/ 2 w 297"/>
                  <a:gd name="T41" fmla="*/ 222 h 300"/>
                  <a:gd name="T42" fmla="*/ 8 w 297"/>
                  <a:gd name="T43" fmla="*/ 207 h 300"/>
                  <a:gd name="T44" fmla="*/ 18 w 297"/>
                  <a:gd name="T45" fmla="*/ 195 h 300"/>
                  <a:gd name="T46" fmla="*/ 192 w 297"/>
                  <a:gd name="T47" fmla="*/ 19 h 300"/>
                  <a:gd name="T48" fmla="*/ 205 w 297"/>
                  <a:gd name="T49" fmla="*/ 9 h 300"/>
                  <a:gd name="T50" fmla="*/ 220 w 297"/>
                  <a:gd name="T51" fmla="*/ 3 h 300"/>
                  <a:gd name="T52" fmla="*/ 235 w 297"/>
                  <a:gd name="T53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7" h="300">
                    <a:moveTo>
                      <a:pt x="235" y="0"/>
                    </a:moveTo>
                    <a:lnTo>
                      <a:pt x="251" y="3"/>
                    </a:lnTo>
                    <a:lnTo>
                      <a:pt x="266" y="9"/>
                    </a:lnTo>
                    <a:lnTo>
                      <a:pt x="280" y="19"/>
                    </a:lnTo>
                    <a:lnTo>
                      <a:pt x="289" y="32"/>
                    </a:lnTo>
                    <a:lnTo>
                      <a:pt x="295" y="47"/>
                    </a:lnTo>
                    <a:lnTo>
                      <a:pt x="297" y="63"/>
                    </a:lnTo>
                    <a:lnTo>
                      <a:pt x="295" y="79"/>
                    </a:lnTo>
                    <a:lnTo>
                      <a:pt x="289" y="93"/>
                    </a:lnTo>
                    <a:lnTo>
                      <a:pt x="280" y="106"/>
                    </a:lnTo>
                    <a:lnTo>
                      <a:pt x="105" y="281"/>
                    </a:lnTo>
                    <a:lnTo>
                      <a:pt x="92" y="292"/>
                    </a:lnTo>
                    <a:lnTo>
                      <a:pt x="77" y="298"/>
                    </a:lnTo>
                    <a:lnTo>
                      <a:pt x="61" y="300"/>
                    </a:lnTo>
                    <a:lnTo>
                      <a:pt x="45" y="298"/>
                    </a:lnTo>
                    <a:lnTo>
                      <a:pt x="31" y="292"/>
                    </a:lnTo>
                    <a:lnTo>
                      <a:pt x="18" y="281"/>
                    </a:lnTo>
                    <a:lnTo>
                      <a:pt x="8" y="269"/>
                    </a:lnTo>
                    <a:lnTo>
                      <a:pt x="2" y="254"/>
                    </a:lnTo>
                    <a:lnTo>
                      <a:pt x="0" y="238"/>
                    </a:lnTo>
                    <a:lnTo>
                      <a:pt x="2" y="222"/>
                    </a:lnTo>
                    <a:lnTo>
                      <a:pt x="8" y="207"/>
                    </a:lnTo>
                    <a:lnTo>
                      <a:pt x="18" y="195"/>
                    </a:lnTo>
                    <a:lnTo>
                      <a:pt x="192" y="19"/>
                    </a:lnTo>
                    <a:lnTo>
                      <a:pt x="205" y="9"/>
                    </a:lnTo>
                    <a:lnTo>
                      <a:pt x="220" y="3"/>
                    </a:lnTo>
                    <a:lnTo>
                      <a:pt x="2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en-IN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47"/>
              <p:cNvSpPr>
                <a:spLocks/>
              </p:cNvSpPr>
              <p:nvPr/>
            </p:nvSpPr>
            <p:spPr bwMode="auto">
              <a:xfrm>
                <a:off x="1685925" y="5692775"/>
                <a:ext cx="79375" cy="79375"/>
              </a:xfrm>
              <a:custGeom>
                <a:avLst/>
                <a:gdLst>
                  <a:gd name="T0" fmla="*/ 62 w 297"/>
                  <a:gd name="T1" fmla="*/ 0 h 300"/>
                  <a:gd name="T2" fmla="*/ 77 w 297"/>
                  <a:gd name="T3" fmla="*/ 3 h 300"/>
                  <a:gd name="T4" fmla="*/ 92 w 297"/>
                  <a:gd name="T5" fmla="*/ 9 h 300"/>
                  <a:gd name="T6" fmla="*/ 105 w 297"/>
                  <a:gd name="T7" fmla="*/ 19 h 300"/>
                  <a:gd name="T8" fmla="*/ 279 w 297"/>
                  <a:gd name="T9" fmla="*/ 195 h 300"/>
                  <a:gd name="T10" fmla="*/ 289 w 297"/>
                  <a:gd name="T11" fmla="*/ 207 h 300"/>
                  <a:gd name="T12" fmla="*/ 294 w 297"/>
                  <a:gd name="T13" fmla="*/ 222 h 300"/>
                  <a:gd name="T14" fmla="*/ 297 w 297"/>
                  <a:gd name="T15" fmla="*/ 238 h 300"/>
                  <a:gd name="T16" fmla="*/ 294 w 297"/>
                  <a:gd name="T17" fmla="*/ 254 h 300"/>
                  <a:gd name="T18" fmla="*/ 289 w 297"/>
                  <a:gd name="T19" fmla="*/ 269 h 300"/>
                  <a:gd name="T20" fmla="*/ 279 w 297"/>
                  <a:gd name="T21" fmla="*/ 281 h 300"/>
                  <a:gd name="T22" fmla="*/ 266 w 297"/>
                  <a:gd name="T23" fmla="*/ 292 h 300"/>
                  <a:gd name="T24" fmla="*/ 251 w 297"/>
                  <a:gd name="T25" fmla="*/ 298 h 300"/>
                  <a:gd name="T26" fmla="*/ 236 w 297"/>
                  <a:gd name="T27" fmla="*/ 300 h 300"/>
                  <a:gd name="T28" fmla="*/ 220 w 297"/>
                  <a:gd name="T29" fmla="*/ 298 h 300"/>
                  <a:gd name="T30" fmla="*/ 205 w 297"/>
                  <a:gd name="T31" fmla="*/ 292 h 300"/>
                  <a:gd name="T32" fmla="*/ 192 w 297"/>
                  <a:gd name="T33" fmla="*/ 281 h 300"/>
                  <a:gd name="T34" fmla="*/ 17 w 297"/>
                  <a:gd name="T35" fmla="*/ 106 h 300"/>
                  <a:gd name="T36" fmla="*/ 8 w 297"/>
                  <a:gd name="T37" fmla="*/ 93 h 300"/>
                  <a:gd name="T38" fmla="*/ 2 w 297"/>
                  <a:gd name="T39" fmla="*/ 79 h 300"/>
                  <a:gd name="T40" fmla="*/ 0 w 297"/>
                  <a:gd name="T41" fmla="*/ 63 h 300"/>
                  <a:gd name="T42" fmla="*/ 2 w 297"/>
                  <a:gd name="T43" fmla="*/ 47 h 300"/>
                  <a:gd name="T44" fmla="*/ 8 w 297"/>
                  <a:gd name="T45" fmla="*/ 32 h 300"/>
                  <a:gd name="T46" fmla="*/ 17 w 297"/>
                  <a:gd name="T47" fmla="*/ 19 h 300"/>
                  <a:gd name="T48" fmla="*/ 31 w 297"/>
                  <a:gd name="T49" fmla="*/ 9 h 300"/>
                  <a:gd name="T50" fmla="*/ 46 w 297"/>
                  <a:gd name="T51" fmla="*/ 3 h 300"/>
                  <a:gd name="T52" fmla="*/ 62 w 297"/>
                  <a:gd name="T53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7" h="300">
                    <a:moveTo>
                      <a:pt x="62" y="0"/>
                    </a:moveTo>
                    <a:lnTo>
                      <a:pt x="77" y="3"/>
                    </a:lnTo>
                    <a:lnTo>
                      <a:pt x="92" y="9"/>
                    </a:lnTo>
                    <a:lnTo>
                      <a:pt x="105" y="19"/>
                    </a:lnTo>
                    <a:lnTo>
                      <a:pt x="279" y="195"/>
                    </a:lnTo>
                    <a:lnTo>
                      <a:pt x="289" y="207"/>
                    </a:lnTo>
                    <a:lnTo>
                      <a:pt x="294" y="222"/>
                    </a:lnTo>
                    <a:lnTo>
                      <a:pt x="297" y="238"/>
                    </a:lnTo>
                    <a:lnTo>
                      <a:pt x="294" y="254"/>
                    </a:lnTo>
                    <a:lnTo>
                      <a:pt x="289" y="269"/>
                    </a:lnTo>
                    <a:lnTo>
                      <a:pt x="279" y="281"/>
                    </a:lnTo>
                    <a:lnTo>
                      <a:pt x="266" y="292"/>
                    </a:lnTo>
                    <a:lnTo>
                      <a:pt x="251" y="298"/>
                    </a:lnTo>
                    <a:lnTo>
                      <a:pt x="236" y="300"/>
                    </a:lnTo>
                    <a:lnTo>
                      <a:pt x="220" y="298"/>
                    </a:lnTo>
                    <a:lnTo>
                      <a:pt x="205" y="292"/>
                    </a:lnTo>
                    <a:lnTo>
                      <a:pt x="192" y="281"/>
                    </a:lnTo>
                    <a:lnTo>
                      <a:pt x="17" y="106"/>
                    </a:lnTo>
                    <a:lnTo>
                      <a:pt x="8" y="93"/>
                    </a:lnTo>
                    <a:lnTo>
                      <a:pt x="2" y="79"/>
                    </a:lnTo>
                    <a:lnTo>
                      <a:pt x="0" y="63"/>
                    </a:lnTo>
                    <a:lnTo>
                      <a:pt x="2" y="47"/>
                    </a:lnTo>
                    <a:lnTo>
                      <a:pt x="8" y="32"/>
                    </a:lnTo>
                    <a:lnTo>
                      <a:pt x="17" y="19"/>
                    </a:lnTo>
                    <a:lnTo>
                      <a:pt x="31" y="9"/>
                    </a:lnTo>
                    <a:lnTo>
                      <a:pt x="46" y="3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en-IN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48"/>
              <p:cNvSpPr>
                <a:spLocks/>
              </p:cNvSpPr>
              <p:nvPr/>
            </p:nvSpPr>
            <p:spPr bwMode="auto">
              <a:xfrm>
                <a:off x="1179513" y="5183188"/>
                <a:ext cx="79375" cy="79375"/>
              </a:xfrm>
              <a:custGeom>
                <a:avLst/>
                <a:gdLst>
                  <a:gd name="T0" fmla="*/ 61 w 297"/>
                  <a:gd name="T1" fmla="*/ 0 h 298"/>
                  <a:gd name="T2" fmla="*/ 77 w 297"/>
                  <a:gd name="T3" fmla="*/ 2 h 298"/>
                  <a:gd name="T4" fmla="*/ 92 w 297"/>
                  <a:gd name="T5" fmla="*/ 8 h 298"/>
                  <a:gd name="T6" fmla="*/ 105 w 297"/>
                  <a:gd name="T7" fmla="*/ 18 h 298"/>
                  <a:gd name="T8" fmla="*/ 280 w 297"/>
                  <a:gd name="T9" fmla="*/ 193 h 298"/>
                  <a:gd name="T10" fmla="*/ 289 w 297"/>
                  <a:gd name="T11" fmla="*/ 207 h 298"/>
                  <a:gd name="T12" fmla="*/ 295 w 297"/>
                  <a:gd name="T13" fmla="*/ 221 h 298"/>
                  <a:gd name="T14" fmla="*/ 297 w 297"/>
                  <a:gd name="T15" fmla="*/ 237 h 298"/>
                  <a:gd name="T16" fmla="*/ 295 w 297"/>
                  <a:gd name="T17" fmla="*/ 252 h 298"/>
                  <a:gd name="T18" fmla="*/ 289 w 297"/>
                  <a:gd name="T19" fmla="*/ 267 h 298"/>
                  <a:gd name="T20" fmla="*/ 280 w 297"/>
                  <a:gd name="T21" fmla="*/ 281 h 298"/>
                  <a:gd name="T22" fmla="*/ 266 w 297"/>
                  <a:gd name="T23" fmla="*/ 291 h 298"/>
                  <a:gd name="T24" fmla="*/ 251 w 297"/>
                  <a:gd name="T25" fmla="*/ 296 h 298"/>
                  <a:gd name="T26" fmla="*/ 235 w 297"/>
                  <a:gd name="T27" fmla="*/ 298 h 298"/>
                  <a:gd name="T28" fmla="*/ 220 w 297"/>
                  <a:gd name="T29" fmla="*/ 296 h 298"/>
                  <a:gd name="T30" fmla="*/ 205 w 297"/>
                  <a:gd name="T31" fmla="*/ 291 h 298"/>
                  <a:gd name="T32" fmla="*/ 192 w 297"/>
                  <a:gd name="T33" fmla="*/ 281 h 298"/>
                  <a:gd name="T34" fmla="*/ 18 w 297"/>
                  <a:gd name="T35" fmla="*/ 105 h 298"/>
                  <a:gd name="T36" fmla="*/ 8 w 297"/>
                  <a:gd name="T37" fmla="*/ 93 h 298"/>
                  <a:gd name="T38" fmla="*/ 2 w 297"/>
                  <a:gd name="T39" fmla="*/ 78 h 298"/>
                  <a:gd name="T40" fmla="*/ 0 w 297"/>
                  <a:gd name="T41" fmla="*/ 62 h 298"/>
                  <a:gd name="T42" fmla="*/ 2 w 297"/>
                  <a:gd name="T43" fmla="*/ 46 h 298"/>
                  <a:gd name="T44" fmla="*/ 8 w 297"/>
                  <a:gd name="T45" fmla="*/ 31 h 298"/>
                  <a:gd name="T46" fmla="*/ 18 w 297"/>
                  <a:gd name="T47" fmla="*/ 18 h 298"/>
                  <a:gd name="T48" fmla="*/ 32 w 297"/>
                  <a:gd name="T49" fmla="*/ 8 h 298"/>
                  <a:gd name="T50" fmla="*/ 47 w 297"/>
                  <a:gd name="T51" fmla="*/ 2 h 298"/>
                  <a:gd name="T52" fmla="*/ 61 w 297"/>
                  <a:gd name="T53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7" h="298">
                    <a:moveTo>
                      <a:pt x="61" y="0"/>
                    </a:moveTo>
                    <a:lnTo>
                      <a:pt x="77" y="2"/>
                    </a:lnTo>
                    <a:lnTo>
                      <a:pt x="92" y="8"/>
                    </a:lnTo>
                    <a:lnTo>
                      <a:pt x="105" y="18"/>
                    </a:lnTo>
                    <a:lnTo>
                      <a:pt x="280" y="193"/>
                    </a:lnTo>
                    <a:lnTo>
                      <a:pt x="289" y="207"/>
                    </a:lnTo>
                    <a:lnTo>
                      <a:pt x="295" y="221"/>
                    </a:lnTo>
                    <a:lnTo>
                      <a:pt x="297" y="237"/>
                    </a:lnTo>
                    <a:lnTo>
                      <a:pt x="295" y="252"/>
                    </a:lnTo>
                    <a:lnTo>
                      <a:pt x="289" y="267"/>
                    </a:lnTo>
                    <a:lnTo>
                      <a:pt x="280" y="281"/>
                    </a:lnTo>
                    <a:lnTo>
                      <a:pt x="266" y="291"/>
                    </a:lnTo>
                    <a:lnTo>
                      <a:pt x="251" y="296"/>
                    </a:lnTo>
                    <a:lnTo>
                      <a:pt x="235" y="298"/>
                    </a:lnTo>
                    <a:lnTo>
                      <a:pt x="220" y="296"/>
                    </a:lnTo>
                    <a:lnTo>
                      <a:pt x="205" y="291"/>
                    </a:lnTo>
                    <a:lnTo>
                      <a:pt x="192" y="281"/>
                    </a:lnTo>
                    <a:lnTo>
                      <a:pt x="18" y="105"/>
                    </a:lnTo>
                    <a:lnTo>
                      <a:pt x="8" y="93"/>
                    </a:lnTo>
                    <a:lnTo>
                      <a:pt x="2" y="78"/>
                    </a:lnTo>
                    <a:lnTo>
                      <a:pt x="0" y="62"/>
                    </a:lnTo>
                    <a:lnTo>
                      <a:pt x="2" y="46"/>
                    </a:lnTo>
                    <a:lnTo>
                      <a:pt x="8" y="31"/>
                    </a:lnTo>
                    <a:lnTo>
                      <a:pt x="18" y="18"/>
                    </a:lnTo>
                    <a:lnTo>
                      <a:pt x="32" y="8"/>
                    </a:lnTo>
                    <a:lnTo>
                      <a:pt x="47" y="2"/>
                    </a:lnTo>
                    <a:lnTo>
                      <a:pt x="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en-IN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49"/>
              <p:cNvSpPr>
                <a:spLocks/>
              </p:cNvSpPr>
              <p:nvPr/>
            </p:nvSpPr>
            <p:spPr bwMode="auto">
              <a:xfrm>
                <a:off x="1276350" y="5281613"/>
                <a:ext cx="212725" cy="212725"/>
              </a:xfrm>
              <a:custGeom>
                <a:avLst/>
                <a:gdLst>
                  <a:gd name="T0" fmla="*/ 737 w 800"/>
                  <a:gd name="T1" fmla="*/ 0 h 806"/>
                  <a:gd name="T2" fmla="*/ 758 w 800"/>
                  <a:gd name="T3" fmla="*/ 3 h 806"/>
                  <a:gd name="T4" fmla="*/ 775 w 800"/>
                  <a:gd name="T5" fmla="*/ 13 h 806"/>
                  <a:gd name="T6" fmla="*/ 788 w 800"/>
                  <a:gd name="T7" fmla="*/ 26 h 806"/>
                  <a:gd name="T8" fmla="*/ 797 w 800"/>
                  <a:gd name="T9" fmla="*/ 43 h 806"/>
                  <a:gd name="T10" fmla="*/ 800 w 800"/>
                  <a:gd name="T11" fmla="*/ 63 h 806"/>
                  <a:gd name="T12" fmla="*/ 797 w 800"/>
                  <a:gd name="T13" fmla="*/ 82 h 806"/>
                  <a:gd name="T14" fmla="*/ 788 w 800"/>
                  <a:gd name="T15" fmla="*/ 100 h 806"/>
                  <a:gd name="T16" fmla="*/ 775 w 800"/>
                  <a:gd name="T17" fmla="*/ 112 h 806"/>
                  <a:gd name="T18" fmla="*/ 758 w 800"/>
                  <a:gd name="T19" fmla="*/ 122 h 806"/>
                  <a:gd name="T20" fmla="*/ 737 w 800"/>
                  <a:gd name="T21" fmla="*/ 125 h 806"/>
                  <a:gd name="T22" fmla="*/ 676 w 800"/>
                  <a:gd name="T23" fmla="*/ 128 h 806"/>
                  <a:gd name="T24" fmla="*/ 615 w 800"/>
                  <a:gd name="T25" fmla="*/ 138 h 806"/>
                  <a:gd name="T26" fmla="*/ 556 w 800"/>
                  <a:gd name="T27" fmla="*/ 152 h 806"/>
                  <a:gd name="T28" fmla="*/ 499 w 800"/>
                  <a:gd name="T29" fmla="*/ 174 h 806"/>
                  <a:gd name="T30" fmla="*/ 446 w 800"/>
                  <a:gd name="T31" fmla="*/ 200 h 806"/>
                  <a:gd name="T32" fmla="*/ 394 w 800"/>
                  <a:gd name="T33" fmla="*/ 231 h 806"/>
                  <a:gd name="T34" fmla="*/ 347 w 800"/>
                  <a:gd name="T35" fmla="*/ 266 h 806"/>
                  <a:gd name="T36" fmla="*/ 303 w 800"/>
                  <a:gd name="T37" fmla="*/ 307 h 806"/>
                  <a:gd name="T38" fmla="*/ 263 w 800"/>
                  <a:gd name="T39" fmla="*/ 350 h 806"/>
                  <a:gd name="T40" fmla="*/ 228 w 800"/>
                  <a:gd name="T41" fmla="*/ 399 h 806"/>
                  <a:gd name="T42" fmla="*/ 197 w 800"/>
                  <a:gd name="T43" fmla="*/ 449 h 806"/>
                  <a:gd name="T44" fmla="*/ 172 w 800"/>
                  <a:gd name="T45" fmla="*/ 503 h 806"/>
                  <a:gd name="T46" fmla="*/ 151 w 800"/>
                  <a:gd name="T47" fmla="*/ 560 h 806"/>
                  <a:gd name="T48" fmla="*/ 135 w 800"/>
                  <a:gd name="T49" fmla="*/ 619 h 806"/>
                  <a:gd name="T50" fmla="*/ 126 w 800"/>
                  <a:gd name="T51" fmla="*/ 681 h 806"/>
                  <a:gd name="T52" fmla="*/ 122 w 800"/>
                  <a:gd name="T53" fmla="*/ 744 h 806"/>
                  <a:gd name="T54" fmla="*/ 119 w 800"/>
                  <a:gd name="T55" fmla="*/ 764 h 806"/>
                  <a:gd name="T56" fmla="*/ 111 w 800"/>
                  <a:gd name="T57" fmla="*/ 781 h 806"/>
                  <a:gd name="T58" fmla="*/ 97 w 800"/>
                  <a:gd name="T59" fmla="*/ 795 h 806"/>
                  <a:gd name="T60" fmla="*/ 80 w 800"/>
                  <a:gd name="T61" fmla="*/ 803 h 806"/>
                  <a:gd name="T62" fmla="*/ 62 w 800"/>
                  <a:gd name="T63" fmla="*/ 806 h 806"/>
                  <a:gd name="T64" fmla="*/ 42 w 800"/>
                  <a:gd name="T65" fmla="*/ 803 h 806"/>
                  <a:gd name="T66" fmla="*/ 25 w 800"/>
                  <a:gd name="T67" fmla="*/ 795 h 806"/>
                  <a:gd name="T68" fmla="*/ 11 w 800"/>
                  <a:gd name="T69" fmla="*/ 781 h 806"/>
                  <a:gd name="T70" fmla="*/ 3 w 800"/>
                  <a:gd name="T71" fmla="*/ 764 h 806"/>
                  <a:gd name="T72" fmla="*/ 0 w 800"/>
                  <a:gd name="T73" fmla="*/ 744 h 806"/>
                  <a:gd name="T74" fmla="*/ 3 w 800"/>
                  <a:gd name="T75" fmla="*/ 676 h 806"/>
                  <a:gd name="T76" fmla="*/ 11 w 800"/>
                  <a:gd name="T77" fmla="*/ 611 h 806"/>
                  <a:gd name="T78" fmla="*/ 26 w 800"/>
                  <a:gd name="T79" fmla="*/ 546 h 806"/>
                  <a:gd name="T80" fmla="*/ 46 w 800"/>
                  <a:gd name="T81" fmla="*/ 485 h 806"/>
                  <a:gd name="T82" fmla="*/ 71 w 800"/>
                  <a:gd name="T83" fmla="*/ 426 h 806"/>
                  <a:gd name="T84" fmla="*/ 100 w 800"/>
                  <a:gd name="T85" fmla="*/ 369 h 806"/>
                  <a:gd name="T86" fmla="*/ 135 w 800"/>
                  <a:gd name="T87" fmla="*/ 316 h 806"/>
                  <a:gd name="T88" fmla="*/ 174 w 800"/>
                  <a:gd name="T89" fmla="*/ 265 h 806"/>
                  <a:gd name="T90" fmla="*/ 216 w 800"/>
                  <a:gd name="T91" fmla="*/ 219 h 806"/>
                  <a:gd name="T92" fmla="*/ 263 w 800"/>
                  <a:gd name="T93" fmla="*/ 176 h 806"/>
                  <a:gd name="T94" fmla="*/ 312 w 800"/>
                  <a:gd name="T95" fmla="*/ 137 h 806"/>
                  <a:gd name="T96" fmla="*/ 366 w 800"/>
                  <a:gd name="T97" fmla="*/ 102 h 806"/>
                  <a:gd name="T98" fmla="*/ 422 w 800"/>
                  <a:gd name="T99" fmla="*/ 72 h 806"/>
                  <a:gd name="T100" fmla="*/ 481 w 800"/>
                  <a:gd name="T101" fmla="*/ 47 h 806"/>
                  <a:gd name="T102" fmla="*/ 542 w 800"/>
                  <a:gd name="T103" fmla="*/ 27 h 806"/>
                  <a:gd name="T104" fmla="*/ 606 w 800"/>
                  <a:gd name="T105" fmla="*/ 13 h 806"/>
                  <a:gd name="T106" fmla="*/ 671 w 800"/>
                  <a:gd name="T107" fmla="*/ 3 h 806"/>
                  <a:gd name="T108" fmla="*/ 737 w 800"/>
                  <a:gd name="T109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00" h="806">
                    <a:moveTo>
                      <a:pt x="737" y="0"/>
                    </a:moveTo>
                    <a:lnTo>
                      <a:pt x="758" y="3"/>
                    </a:lnTo>
                    <a:lnTo>
                      <a:pt x="775" y="13"/>
                    </a:lnTo>
                    <a:lnTo>
                      <a:pt x="788" y="26"/>
                    </a:lnTo>
                    <a:lnTo>
                      <a:pt x="797" y="43"/>
                    </a:lnTo>
                    <a:lnTo>
                      <a:pt x="800" y="63"/>
                    </a:lnTo>
                    <a:lnTo>
                      <a:pt x="797" y="82"/>
                    </a:lnTo>
                    <a:lnTo>
                      <a:pt x="788" y="100"/>
                    </a:lnTo>
                    <a:lnTo>
                      <a:pt x="775" y="112"/>
                    </a:lnTo>
                    <a:lnTo>
                      <a:pt x="758" y="122"/>
                    </a:lnTo>
                    <a:lnTo>
                      <a:pt x="737" y="125"/>
                    </a:lnTo>
                    <a:lnTo>
                      <a:pt x="676" y="128"/>
                    </a:lnTo>
                    <a:lnTo>
                      <a:pt x="615" y="138"/>
                    </a:lnTo>
                    <a:lnTo>
                      <a:pt x="556" y="152"/>
                    </a:lnTo>
                    <a:lnTo>
                      <a:pt x="499" y="174"/>
                    </a:lnTo>
                    <a:lnTo>
                      <a:pt x="446" y="200"/>
                    </a:lnTo>
                    <a:lnTo>
                      <a:pt x="394" y="231"/>
                    </a:lnTo>
                    <a:lnTo>
                      <a:pt x="347" y="266"/>
                    </a:lnTo>
                    <a:lnTo>
                      <a:pt x="303" y="307"/>
                    </a:lnTo>
                    <a:lnTo>
                      <a:pt x="263" y="350"/>
                    </a:lnTo>
                    <a:lnTo>
                      <a:pt x="228" y="399"/>
                    </a:lnTo>
                    <a:lnTo>
                      <a:pt x="197" y="449"/>
                    </a:lnTo>
                    <a:lnTo>
                      <a:pt x="172" y="503"/>
                    </a:lnTo>
                    <a:lnTo>
                      <a:pt x="151" y="560"/>
                    </a:lnTo>
                    <a:lnTo>
                      <a:pt x="135" y="619"/>
                    </a:lnTo>
                    <a:lnTo>
                      <a:pt x="126" y="681"/>
                    </a:lnTo>
                    <a:lnTo>
                      <a:pt x="122" y="744"/>
                    </a:lnTo>
                    <a:lnTo>
                      <a:pt x="119" y="764"/>
                    </a:lnTo>
                    <a:lnTo>
                      <a:pt x="111" y="781"/>
                    </a:lnTo>
                    <a:lnTo>
                      <a:pt x="97" y="795"/>
                    </a:lnTo>
                    <a:lnTo>
                      <a:pt x="80" y="803"/>
                    </a:lnTo>
                    <a:lnTo>
                      <a:pt x="62" y="806"/>
                    </a:lnTo>
                    <a:lnTo>
                      <a:pt x="42" y="803"/>
                    </a:lnTo>
                    <a:lnTo>
                      <a:pt x="25" y="795"/>
                    </a:lnTo>
                    <a:lnTo>
                      <a:pt x="11" y="781"/>
                    </a:lnTo>
                    <a:lnTo>
                      <a:pt x="3" y="764"/>
                    </a:lnTo>
                    <a:lnTo>
                      <a:pt x="0" y="744"/>
                    </a:lnTo>
                    <a:lnTo>
                      <a:pt x="3" y="676"/>
                    </a:lnTo>
                    <a:lnTo>
                      <a:pt x="11" y="611"/>
                    </a:lnTo>
                    <a:lnTo>
                      <a:pt x="26" y="546"/>
                    </a:lnTo>
                    <a:lnTo>
                      <a:pt x="46" y="485"/>
                    </a:lnTo>
                    <a:lnTo>
                      <a:pt x="71" y="426"/>
                    </a:lnTo>
                    <a:lnTo>
                      <a:pt x="100" y="369"/>
                    </a:lnTo>
                    <a:lnTo>
                      <a:pt x="135" y="316"/>
                    </a:lnTo>
                    <a:lnTo>
                      <a:pt x="174" y="265"/>
                    </a:lnTo>
                    <a:lnTo>
                      <a:pt x="216" y="219"/>
                    </a:lnTo>
                    <a:lnTo>
                      <a:pt x="263" y="176"/>
                    </a:lnTo>
                    <a:lnTo>
                      <a:pt x="312" y="137"/>
                    </a:lnTo>
                    <a:lnTo>
                      <a:pt x="366" y="102"/>
                    </a:lnTo>
                    <a:lnTo>
                      <a:pt x="422" y="72"/>
                    </a:lnTo>
                    <a:lnTo>
                      <a:pt x="481" y="47"/>
                    </a:lnTo>
                    <a:lnTo>
                      <a:pt x="542" y="27"/>
                    </a:lnTo>
                    <a:lnTo>
                      <a:pt x="606" y="13"/>
                    </a:lnTo>
                    <a:lnTo>
                      <a:pt x="671" y="3"/>
                    </a:lnTo>
                    <a:lnTo>
                      <a:pt x="73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en-IN" sz="1400" kern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5873657" y="2788990"/>
            <a:ext cx="1422611" cy="1076278"/>
            <a:chOff x="7970935" y="2347740"/>
            <a:chExt cx="2159238" cy="1441925"/>
          </a:xfrm>
        </p:grpSpPr>
        <p:sp>
          <p:nvSpPr>
            <p:cNvPr id="37" name="Chevron 36"/>
            <p:cNvSpPr/>
            <p:nvPr/>
          </p:nvSpPr>
          <p:spPr>
            <a:xfrm>
              <a:off x="7970935" y="3487620"/>
              <a:ext cx="2159238" cy="302045"/>
            </a:xfrm>
            <a:prstGeom prst="chevron">
              <a:avLst/>
            </a:pr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IN" sz="1400" kern="0">
                <a:solidFill>
                  <a:prstClr val="black"/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9230467" y="2347740"/>
              <a:ext cx="0" cy="1143002"/>
            </a:xfrm>
            <a:prstGeom prst="line">
              <a:avLst/>
            </a:prstGeom>
            <a:noFill/>
            <a:ln w="28575" cap="flat" cmpd="sng" algn="ctr">
              <a:solidFill>
                <a:srgbClr val="A5A5A5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374930" y="2537062"/>
            <a:ext cx="5675092" cy="1336822"/>
            <a:chOff x="-375031" y="2010224"/>
            <a:chExt cx="8613652" cy="1790985"/>
          </a:xfrm>
        </p:grpSpPr>
        <p:sp>
          <p:nvSpPr>
            <p:cNvPr id="27" name="Chevron 26"/>
            <p:cNvSpPr/>
            <p:nvPr/>
          </p:nvSpPr>
          <p:spPr>
            <a:xfrm>
              <a:off x="-375031" y="3499163"/>
              <a:ext cx="2159238" cy="302046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IN" sz="1400" kern="0">
                <a:solidFill>
                  <a:prstClr val="black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rot="10800000">
              <a:off x="692296" y="2404695"/>
              <a:ext cx="0" cy="1143000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grpSp>
          <p:nvGrpSpPr>
            <p:cNvPr id="29" name="Group 28"/>
            <p:cNvGrpSpPr/>
            <p:nvPr/>
          </p:nvGrpSpPr>
          <p:grpSpPr>
            <a:xfrm>
              <a:off x="8222640" y="2010224"/>
              <a:ext cx="15981" cy="237246"/>
              <a:chOff x="8083551" y="3794125"/>
              <a:chExt cx="20638" cy="306388"/>
            </a:xfrm>
            <a:solidFill>
              <a:sysClr val="window" lastClr="FFFFFF"/>
            </a:solidFill>
          </p:grpSpPr>
          <p:sp>
            <p:nvSpPr>
              <p:cNvPr id="32" name="Rectangle 17"/>
              <p:cNvSpPr>
                <a:spLocks noChangeArrowheads="1"/>
              </p:cNvSpPr>
              <p:nvPr/>
            </p:nvSpPr>
            <p:spPr bwMode="auto">
              <a:xfrm>
                <a:off x="8083551" y="3794125"/>
                <a:ext cx="20638" cy="22383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en-IN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Rectangle 18"/>
              <p:cNvSpPr>
                <a:spLocks noChangeArrowheads="1"/>
              </p:cNvSpPr>
              <p:nvPr/>
            </p:nvSpPr>
            <p:spPr bwMode="auto">
              <a:xfrm>
                <a:off x="8083551" y="4059238"/>
                <a:ext cx="20638" cy="4127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en-IN" sz="1400" kern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1747107" y="3651452"/>
            <a:ext cx="5892474" cy="1357929"/>
            <a:chOff x="1707659" y="3503209"/>
            <a:chExt cx="8943594" cy="1819262"/>
          </a:xfrm>
        </p:grpSpPr>
        <p:sp>
          <p:nvSpPr>
            <p:cNvPr id="13" name="Chevron 12"/>
            <p:cNvSpPr/>
            <p:nvPr/>
          </p:nvSpPr>
          <p:spPr>
            <a:xfrm>
              <a:off x="1707659" y="3503209"/>
              <a:ext cx="2159238" cy="302045"/>
            </a:xfrm>
            <a:prstGeom prst="chevron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IN" sz="1400" kern="0">
                <a:solidFill>
                  <a:prstClr val="black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741353" y="3752192"/>
              <a:ext cx="0" cy="1143001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grpSp>
          <p:nvGrpSpPr>
            <p:cNvPr id="15" name="Group 14"/>
            <p:cNvGrpSpPr/>
            <p:nvPr/>
          </p:nvGrpSpPr>
          <p:grpSpPr>
            <a:xfrm>
              <a:off x="10084433" y="4993391"/>
              <a:ext cx="566820" cy="329080"/>
              <a:chOff x="7718425" y="2973388"/>
              <a:chExt cx="669925" cy="388938"/>
            </a:xfrm>
            <a:solidFill>
              <a:sysClr val="window" lastClr="FFFFFF"/>
            </a:solidFill>
          </p:grpSpPr>
          <p:sp>
            <p:nvSpPr>
              <p:cNvPr id="17" name="Freeform 23"/>
              <p:cNvSpPr>
                <a:spLocks noEditPoints="1"/>
              </p:cNvSpPr>
              <p:nvPr/>
            </p:nvSpPr>
            <p:spPr bwMode="auto">
              <a:xfrm>
                <a:off x="7718425" y="2973388"/>
                <a:ext cx="669925" cy="388938"/>
              </a:xfrm>
              <a:custGeom>
                <a:avLst/>
                <a:gdLst>
                  <a:gd name="T0" fmla="*/ 92 w 3380"/>
                  <a:gd name="T1" fmla="*/ 91 h 1956"/>
                  <a:gd name="T2" fmla="*/ 92 w 3380"/>
                  <a:gd name="T3" fmla="*/ 1865 h 1956"/>
                  <a:gd name="T4" fmla="*/ 3287 w 3380"/>
                  <a:gd name="T5" fmla="*/ 1865 h 1956"/>
                  <a:gd name="T6" fmla="*/ 3287 w 3380"/>
                  <a:gd name="T7" fmla="*/ 91 h 1956"/>
                  <a:gd name="T8" fmla="*/ 92 w 3380"/>
                  <a:gd name="T9" fmla="*/ 91 h 1956"/>
                  <a:gd name="T10" fmla="*/ 46 w 3380"/>
                  <a:gd name="T11" fmla="*/ 0 h 1956"/>
                  <a:gd name="T12" fmla="*/ 3333 w 3380"/>
                  <a:gd name="T13" fmla="*/ 0 h 1956"/>
                  <a:gd name="T14" fmla="*/ 3348 w 3380"/>
                  <a:gd name="T15" fmla="*/ 2 h 1956"/>
                  <a:gd name="T16" fmla="*/ 3361 w 3380"/>
                  <a:gd name="T17" fmla="*/ 9 h 1956"/>
                  <a:gd name="T18" fmla="*/ 3370 w 3380"/>
                  <a:gd name="T19" fmla="*/ 19 h 1956"/>
                  <a:gd name="T20" fmla="*/ 3377 w 3380"/>
                  <a:gd name="T21" fmla="*/ 31 h 1956"/>
                  <a:gd name="T22" fmla="*/ 3380 w 3380"/>
                  <a:gd name="T23" fmla="*/ 45 h 1956"/>
                  <a:gd name="T24" fmla="*/ 3380 w 3380"/>
                  <a:gd name="T25" fmla="*/ 1911 h 1956"/>
                  <a:gd name="T26" fmla="*/ 3377 w 3380"/>
                  <a:gd name="T27" fmla="*/ 1925 h 1956"/>
                  <a:gd name="T28" fmla="*/ 3370 w 3380"/>
                  <a:gd name="T29" fmla="*/ 1938 h 1956"/>
                  <a:gd name="T30" fmla="*/ 3361 w 3380"/>
                  <a:gd name="T31" fmla="*/ 1947 h 1956"/>
                  <a:gd name="T32" fmla="*/ 3348 w 3380"/>
                  <a:gd name="T33" fmla="*/ 1954 h 1956"/>
                  <a:gd name="T34" fmla="*/ 3333 w 3380"/>
                  <a:gd name="T35" fmla="*/ 1956 h 1956"/>
                  <a:gd name="T36" fmla="*/ 46 w 3380"/>
                  <a:gd name="T37" fmla="*/ 1956 h 1956"/>
                  <a:gd name="T38" fmla="*/ 31 w 3380"/>
                  <a:gd name="T39" fmla="*/ 1954 h 1956"/>
                  <a:gd name="T40" fmla="*/ 19 w 3380"/>
                  <a:gd name="T41" fmla="*/ 1947 h 1956"/>
                  <a:gd name="T42" fmla="*/ 9 w 3380"/>
                  <a:gd name="T43" fmla="*/ 1938 h 1956"/>
                  <a:gd name="T44" fmla="*/ 2 w 3380"/>
                  <a:gd name="T45" fmla="*/ 1925 h 1956"/>
                  <a:gd name="T46" fmla="*/ 0 w 3380"/>
                  <a:gd name="T47" fmla="*/ 1911 h 1956"/>
                  <a:gd name="T48" fmla="*/ 0 w 3380"/>
                  <a:gd name="T49" fmla="*/ 45 h 1956"/>
                  <a:gd name="T50" fmla="*/ 2 w 3380"/>
                  <a:gd name="T51" fmla="*/ 31 h 1956"/>
                  <a:gd name="T52" fmla="*/ 9 w 3380"/>
                  <a:gd name="T53" fmla="*/ 19 h 1956"/>
                  <a:gd name="T54" fmla="*/ 19 w 3380"/>
                  <a:gd name="T55" fmla="*/ 9 h 1956"/>
                  <a:gd name="T56" fmla="*/ 31 w 3380"/>
                  <a:gd name="T57" fmla="*/ 2 h 1956"/>
                  <a:gd name="T58" fmla="*/ 46 w 3380"/>
                  <a:gd name="T59" fmla="*/ 0 h 1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80" h="1956">
                    <a:moveTo>
                      <a:pt x="92" y="91"/>
                    </a:moveTo>
                    <a:lnTo>
                      <a:pt x="92" y="1865"/>
                    </a:lnTo>
                    <a:lnTo>
                      <a:pt x="3287" y="1865"/>
                    </a:lnTo>
                    <a:lnTo>
                      <a:pt x="3287" y="91"/>
                    </a:lnTo>
                    <a:lnTo>
                      <a:pt x="92" y="91"/>
                    </a:lnTo>
                    <a:close/>
                    <a:moveTo>
                      <a:pt x="46" y="0"/>
                    </a:moveTo>
                    <a:lnTo>
                      <a:pt x="3333" y="0"/>
                    </a:lnTo>
                    <a:lnTo>
                      <a:pt x="3348" y="2"/>
                    </a:lnTo>
                    <a:lnTo>
                      <a:pt x="3361" y="9"/>
                    </a:lnTo>
                    <a:lnTo>
                      <a:pt x="3370" y="19"/>
                    </a:lnTo>
                    <a:lnTo>
                      <a:pt x="3377" y="31"/>
                    </a:lnTo>
                    <a:lnTo>
                      <a:pt x="3380" y="45"/>
                    </a:lnTo>
                    <a:lnTo>
                      <a:pt x="3380" y="1911"/>
                    </a:lnTo>
                    <a:lnTo>
                      <a:pt x="3377" y="1925"/>
                    </a:lnTo>
                    <a:lnTo>
                      <a:pt x="3370" y="1938"/>
                    </a:lnTo>
                    <a:lnTo>
                      <a:pt x="3361" y="1947"/>
                    </a:lnTo>
                    <a:lnTo>
                      <a:pt x="3348" y="1954"/>
                    </a:lnTo>
                    <a:lnTo>
                      <a:pt x="3333" y="1956"/>
                    </a:lnTo>
                    <a:lnTo>
                      <a:pt x="46" y="1956"/>
                    </a:lnTo>
                    <a:lnTo>
                      <a:pt x="31" y="1954"/>
                    </a:lnTo>
                    <a:lnTo>
                      <a:pt x="19" y="1947"/>
                    </a:lnTo>
                    <a:lnTo>
                      <a:pt x="9" y="1938"/>
                    </a:lnTo>
                    <a:lnTo>
                      <a:pt x="2" y="1925"/>
                    </a:lnTo>
                    <a:lnTo>
                      <a:pt x="0" y="1911"/>
                    </a:lnTo>
                    <a:lnTo>
                      <a:pt x="0" y="45"/>
                    </a:lnTo>
                    <a:lnTo>
                      <a:pt x="2" y="31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1" y="2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en-IN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24"/>
              <p:cNvSpPr>
                <a:spLocks/>
              </p:cNvSpPr>
              <p:nvPr/>
            </p:nvSpPr>
            <p:spPr bwMode="auto">
              <a:xfrm>
                <a:off x="8293100" y="2973388"/>
                <a:ext cx="95250" cy="93663"/>
              </a:xfrm>
              <a:custGeom>
                <a:avLst/>
                <a:gdLst>
                  <a:gd name="T0" fmla="*/ 46 w 480"/>
                  <a:gd name="T1" fmla="*/ 0 h 473"/>
                  <a:gd name="T2" fmla="*/ 61 w 480"/>
                  <a:gd name="T3" fmla="*/ 2 h 473"/>
                  <a:gd name="T4" fmla="*/ 73 w 480"/>
                  <a:gd name="T5" fmla="*/ 9 h 473"/>
                  <a:gd name="T6" fmla="*/ 83 w 480"/>
                  <a:gd name="T7" fmla="*/ 19 h 473"/>
                  <a:gd name="T8" fmla="*/ 89 w 480"/>
                  <a:gd name="T9" fmla="*/ 31 h 473"/>
                  <a:gd name="T10" fmla="*/ 92 w 480"/>
                  <a:gd name="T11" fmla="*/ 45 h 473"/>
                  <a:gd name="T12" fmla="*/ 95 w 480"/>
                  <a:gd name="T13" fmla="*/ 91 h 473"/>
                  <a:gd name="T14" fmla="*/ 104 w 480"/>
                  <a:gd name="T15" fmla="*/ 135 h 473"/>
                  <a:gd name="T16" fmla="*/ 118 w 480"/>
                  <a:gd name="T17" fmla="*/ 177 h 473"/>
                  <a:gd name="T18" fmla="*/ 138 w 480"/>
                  <a:gd name="T19" fmla="*/ 216 h 473"/>
                  <a:gd name="T20" fmla="*/ 163 w 480"/>
                  <a:gd name="T21" fmla="*/ 251 h 473"/>
                  <a:gd name="T22" fmla="*/ 192 w 480"/>
                  <a:gd name="T23" fmla="*/ 284 h 473"/>
                  <a:gd name="T24" fmla="*/ 225 w 480"/>
                  <a:gd name="T25" fmla="*/ 312 h 473"/>
                  <a:gd name="T26" fmla="*/ 261 w 480"/>
                  <a:gd name="T27" fmla="*/ 337 h 473"/>
                  <a:gd name="T28" fmla="*/ 300 w 480"/>
                  <a:gd name="T29" fmla="*/ 356 h 473"/>
                  <a:gd name="T30" fmla="*/ 342 w 480"/>
                  <a:gd name="T31" fmla="*/ 371 h 473"/>
                  <a:gd name="T32" fmla="*/ 387 w 480"/>
                  <a:gd name="T33" fmla="*/ 379 h 473"/>
                  <a:gd name="T34" fmla="*/ 433 w 480"/>
                  <a:gd name="T35" fmla="*/ 382 h 473"/>
                  <a:gd name="T36" fmla="*/ 448 w 480"/>
                  <a:gd name="T37" fmla="*/ 385 h 473"/>
                  <a:gd name="T38" fmla="*/ 461 w 480"/>
                  <a:gd name="T39" fmla="*/ 392 h 473"/>
                  <a:gd name="T40" fmla="*/ 470 w 480"/>
                  <a:gd name="T41" fmla="*/ 401 h 473"/>
                  <a:gd name="T42" fmla="*/ 477 w 480"/>
                  <a:gd name="T43" fmla="*/ 413 h 473"/>
                  <a:gd name="T44" fmla="*/ 480 w 480"/>
                  <a:gd name="T45" fmla="*/ 428 h 473"/>
                  <a:gd name="T46" fmla="*/ 477 w 480"/>
                  <a:gd name="T47" fmla="*/ 442 h 473"/>
                  <a:gd name="T48" fmla="*/ 470 w 480"/>
                  <a:gd name="T49" fmla="*/ 455 h 473"/>
                  <a:gd name="T50" fmla="*/ 461 w 480"/>
                  <a:gd name="T51" fmla="*/ 465 h 473"/>
                  <a:gd name="T52" fmla="*/ 448 w 480"/>
                  <a:gd name="T53" fmla="*/ 471 h 473"/>
                  <a:gd name="T54" fmla="*/ 433 w 480"/>
                  <a:gd name="T55" fmla="*/ 473 h 473"/>
                  <a:gd name="T56" fmla="*/ 383 w 480"/>
                  <a:gd name="T57" fmla="*/ 471 h 473"/>
                  <a:gd name="T58" fmla="*/ 334 w 480"/>
                  <a:gd name="T59" fmla="*/ 463 h 473"/>
                  <a:gd name="T60" fmla="*/ 288 w 480"/>
                  <a:gd name="T61" fmla="*/ 448 h 473"/>
                  <a:gd name="T62" fmla="*/ 243 w 480"/>
                  <a:gd name="T63" fmla="*/ 430 h 473"/>
                  <a:gd name="T64" fmla="*/ 201 w 480"/>
                  <a:gd name="T65" fmla="*/ 407 h 473"/>
                  <a:gd name="T66" fmla="*/ 162 w 480"/>
                  <a:gd name="T67" fmla="*/ 379 h 473"/>
                  <a:gd name="T68" fmla="*/ 127 w 480"/>
                  <a:gd name="T69" fmla="*/ 348 h 473"/>
                  <a:gd name="T70" fmla="*/ 95 w 480"/>
                  <a:gd name="T71" fmla="*/ 313 h 473"/>
                  <a:gd name="T72" fmla="*/ 67 w 480"/>
                  <a:gd name="T73" fmla="*/ 275 h 473"/>
                  <a:gd name="T74" fmla="*/ 44 w 480"/>
                  <a:gd name="T75" fmla="*/ 233 h 473"/>
                  <a:gd name="T76" fmla="*/ 25 w 480"/>
                  <a:gd name="T77" fmla="*/ 190 h 473"/>
                  <a:gd name="T78" fmla="*/ 11 w 480"/>
                  <a:gd name="T79" fmla="*/ 144 h 473"/>
                  <a:gd name="T80" fmla="*/ 3 w 480"/>
                  <a:gd name="T81" fmla="*/ 95 h 473"/>
                  <a:gd name="T82" fmla="*/ 0 w 480"/>
                  <a:gd name="T83" fmla="*/ 45 h 473"/>
                  <a:gd name="T84" fmla="*/ 2 w 480"/>
                  <a:gd name="T85" fmla="*/ 31 h 473"/>
                  <a:gd name="T86" fmla="*/ 8 w 480"/>
                  <a:gd name="T87" fmla="*/ 19 h 473"/>
                  <a:gd name="T88" fmla="*/ 19 w 480"/>
                  <a:gd name="T89" fmla="*/ 9 h 473"/>
                  <a:gd name="T90" fmla="*/ 31 w 480"/>
                  <a:gd name="T91" fmla="*/ 2 h 473"/>
                  <a:gd name="T92" fmla="*/ 46 w 480"/>
                  <a:gd name="T93" fmla="*/ 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80" h="473">
                    <a:moveTo>
                      <a:pt x="46" y="0"/>
                    </a:moveTo>
                    <a:lnTo>
                      <a:pt x="61" y="2"/>
                    </a:lnTo>
                    <a:lnTo>
                      <a:pt x="73" y="9"/>
                    </a:lnTo>
                    <a:lnTo>
                      <a:pt x="83" y="19"/>
                    </a:lnTo>
                    <a:lnTo>
                      <a:pt x="89" y="31"/>
                    </a:lnTo>
                    <a:lnTo>
                      <a:pt x="92" y="45"/>
                    </a:lnTo>
                    <a:lnTo>
                      <a:pt x="95" y="91"/>
                    </a:lnTo>
                    <a:lnTo>
                      <a:pt x="104" y="135"/>
                    </a:lnTo>
                    <a:lnTo>
                      <a:pt x="118" y="177"/>
                    </a:lnTo>
                    <a:lnTo>
                      <a:pt x="138" y="216"/>
                    </a:lnTo>
                    <a:lnTo>
                      <a:pt x="163" y="251"/>
                    </a:lnTo>
                    <a:lnTo>
                      <a:pt x="192" y="284"/>
                    </a:lnTo>
                    <a:lnTo>
                      <a:pt x="225" y="312"/>
                    </a:lnTo>
                    <a:lnTo>
                      <a:pt x="261" y="337"/>
                    </a:lnTo>
                    <a:lnTo>
                      <a:pt x="300" y="356"/>
                    </a:lnTo>
                    <a:lnTo>
                      <a:pt x="342" y="371"/>
                    </a:lnTo>
                    <a:lnTo>
                      <a:pt x="387" y="379"/>
                    </a:lnTo>
                    <a:lnTo>
                      <a:pt x="433" y="382"/>
                    </a:lnTo>
                    <a:lnTo>
                      <a:pt x="448" y="385"/>
                    </a:lnTo>
                    <a:lnTo>
                      <a:pt x="461" y="392"/>
                    </a:lnTo>
                    <a:lnTo>
                      <a:pt x="470" y="401"/>
                    </a:lnTo>
                    <a:lnTo>
                      <a:pt x="477" y="413"/>
                    </a:lnTo>
                    <a:lnTo>
                      <a:pt x="480" y="428"/>
                    </a:lnTo>
                    <a:lnTo>
                      <a:pt x="477" y="442"/>
                    </a:lnTo>
                    <a:lnTo>
                      <a:pt x="470" y="455"/>
                    </a:lnTo>
                    <a:lnTo>
                      <a:pt x="461" y="465"/>
                    </a:lnTo>
                    <a:lnTo>
                      <a:pt x="448" y="471"/>
                    </a:lnTo>
                    <a:lnTo>
                      <a:pt x="433" y="473"/>
                    </a:lnTo>
                    <a:lnTo>
                      <a:pt x="383" y="471"/>
                    </a:lnTo>
                    <a:lnTo>
                      <a:pt x="334" y="463"/>
                    </a:lnTo>
                    <a:lnTo>
                      <a:pt x="288" y="448"/>
                    </a:lnTo>
                    <a:lnTo>
                      <a:pt x="243" y="430"/>
                    </a:lnTo>
                    <a:lnTo>
                      <a:pt x="201" y="407"/>
                    </a:lnTo>
                    <a:lnTo>
                      <a:pt x="162" y="379"/>
                    </a:lnTo>
                    <a:lnTo>
                      <a:pt x="127" y="348"/>
                    </a:lnTo>
                    <a:lnTo>
                      <a:pt x="95" y="313"/>
                    </a:lnTo>
                    <a:lnTo>
                      <a:pt x="67" y="275"/>
                    </a:lnTo>
                    <a:lnTo>
                      <a:pt x="44" y="233"/>
                    </a:lnTo>
                    <a:lnTo>
                      <a:pt x="25" y="190"/>
                    </a:lnTo>
                    <a:lnTo>
                      <a:pt x="11" y="144"/>
                    </a:lnTo>
                    <a:lnTo>
                      <a:pt x="3" y="95"/>
                    </a:lnTo>
                    <a:lnTo>
                      <a:pt x="0" y="45"/>
                    </a:lnTo>
                    <a:lnTo>
                      <a:pt x="2" y="31"/>
                    </a:lnTo>
                    <a:lnTo>
                      <a:pt x="8" y="19"/>
                    </a:lnTo>
                    <a:lnTo>
                      <a:pt x="19" y="9"/>
                    </a:lnTo>
                    <a:lnTo>
                      <a:pt x="31" y="2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en-IN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25"/>
              <p:cNvSpPr>
                <a:spLocks/>
              </p:cNvSpPr>
              <p:nvPr/>
            </p:nvSpPr>
            <p:spPr bwMode="auto">
              <a:xfrm>
                <a:off x="8293100" y="3268663"/>
                <a:ext cx="95250" cy="93663"/>
              </a:xfrm>
              <a:custGeom>
                <a:avLst/>
                <a:gdLst>
                  <a:gd name="T0" fmla="*/ 434 w 481"/>
                  <a:gd name="T1" fmla="*/ 0 h 473"/>
                  <a:gd name="T2" fmla="*/ 449 w 481"/>
                  <a:gd name="T3" fmla="*/ 2 h 473"/>
                  <a:gd name="T4" fmla="*/ 462 w 481"/>
                  <a:gd name="T5" fmla="*/ 8 h 473"/>
                  <a:gd name="T6" fmla="*/ 471 w 481"/>
                  <a:gd name="T7" fmla="*/ 19 h 473"/>
                  <a:gd name="T8" fmla="*/ 478 w 481"/>
                  <a:gd name="T9" fmla="*/ 31 h 473"/>
                  <a:gd name="T10" fmla="*/ 481 w 481"/>
                  <a:gd name="T11" fmla="*/ 45 h 473"/>
                  <a:gd name="T12" fmla="*/ 478 w 481"/>
                  <a:gd name="T13" fmla="*/ 60 h 473"/>
                  <a:gd name="T14" fmla="*/ 471 w 481"/>
                  <a:gd name="T15" fmla="*/ 72 h 473"/>
                  <a:gd name="T16" fmla="*/ 462 w 481"/>
                  <a:gd name="T17" fmla="*/ 82 h 473"/>
                  <a:gd name="T18" fmla="*/ 449 w 481"/>
                  <a:gd name="T19" fmla="*/ 89 h 473"/>
                  <a:gd name="T20" fmla="*/ 434 w 481"/>
                  <a:gd name="T21" fmla="*/ 91 h 473"/>
                  <a:gd name="T22" fmla="*/ 388 w 481"/>
                  <a:gd name="T23" fmla="*/ 94 h 473"/>
                  <a:gd name="T24" fmla="*/ 343 w 481"/>
                  <a:gd name="T25" fmla="*/ 103 h 473"/>
                  <a:gd name="T26" fmla="*/ 301 w 481"/>
                  <a:gd name="T27" fmla="*/ 117 h 473"/>
                  <a:gd name="T28" fmla="*/ 262 w 481"/>
                  <a:gd name="T29" fmla="*/ 136 h 473"/>
                  <a:gd name="T30" fmla="*/ 226 w 481"/>
                  <a:gd name="T31" fmla="*/ 161 h 473"/>
                  <a:gd name="T32" fmla="*/ 193 w 481"/>
                  <a:gd name="T33" fmla="*/ 189 h 473"/>
                  <a:gd name="T34" fmla="*/ 164 w 481"/>
                  <a:gd name="T35" fmla="*/ 222 h 473"/>
                  <a:gd name="T36" fmla="*/ 139 w 481"/>
                  <a:gd name="T37" fmla="*/ 257 h 473"/>
                  <a:gd name="T38" fmla="*/ 119 w 481"/>
                  <a:gd name="T39" fmla="*/ 297 h 473"/>
                  <a:gd name="T40" fmla="*/ 105 w 481"/>
                  <a:gd name="T41" fmla="*/ 338 h 473"/>
                  <a:gd name="T42" fmla="*/ 96 w 481"/>
                  <a:gd name="T43" fmla="*/ 382 h 473"/>
                  <a:gd name="T44" fmla="*/ 93 w 481"/>
                  <a:gd name="T45" fmla="*/ 428 h 473"/>
                  <a:gd name="T46" fmla="*/ 90 w 481"/>
                  <a:gd name="T47" fmla="*/ 442 h 473"/>
                  <a:gd name="T48" fmla="*/ 84 w 481"/>
                  <a:gd name="T49" fmla="*/ 455 h 473"/>
                  <a:gd name="T50" fmla="*/ 74 w 481"/>
                  <a:gd name="T51" fmla="*/ 464 h 473"/>
                  <a:gd name="T52" fmla="*/ 62 w 481"/>
                  <a:gd name="T53" fmla="*/ 471 h 473"/>
                  <a:gd name="T54" fmla="*/ 47 w 481"/>
                  <a:gd name="T55" fmla="*/ 473 h 473"/>
                  <a:gd name="T56" fmla="*/ 32 w 481"/>
                  <a:gd name="T57" fmla="*/ 471 h 473"/>
                  <a:gd name="T58" fmla="*/ 20 w 481"/>
                  <a:gd name="T59" fmla="*/ 464 h 473"/>
                  <a:gd name="T60" fmla="*/ 9 w 481"/>
                  <a:gd name="T61" fmla="*/ 455 h 473"/>
                  <a:gd name="T62" fmla="*/ 3 w 481"/>
                  <a:gd name="T63" fmla="*/ 442 h 473"/>
                  <a:gd name="T64" fmla="*/ 0 w 481"/>
                  <a:gd name="T65" fmla="*/ 428 h 473"/>
                  <a:gd name="T66" fmla="*/ 3 w 481"/>
                  <a:gd name="T67" fmla="*/ 378 h 473"/>
                  <a:gd name="T68" fmla="*/ 11 w 481"/>
                  <a:gd name="T69" fmla="*/ 330 h 473"/>
                  <a:gd name="T70" fmla="*/ 26 w 481"/>
                  <a:gd name="T71" fmla="*/ 283 h 473"/>
                  <a:gd name="T72" fmla="*/ 45 w 481"/>
                  <a:gd name="T73" fmla="*/ 240 h 473"/>
                  <a:gd name="T74" fmla="*/ 68 w 481"/>
                  <a:gd name="T75" fmla="*/ 198 h 473"/>
                  <a:gd name="T76" fmla="*/ 96 w 481"/>
                  <a:gd name="T77" fmla="*/ 160 h 473"/>
                  <a:gd name="T78" fmla="*/ 128 w 481"/>
                  <a:gd name="T79" fmla="*/ 125 h 473"/>
                  <a:gd name="T80" fmla="*/ 163 w 481"/>
                  <a:gd name="T81" fmla="*/ 94 h 473"/>
                  <a:gd name="T82" fmla="*/ 202 w 481"/>
                  <a:gd name="T83" fmla="*/ 66 h 473"/>
                  <a:gd name="T84" fmla="*/ 244 w 481"/>
                  <a:gd name="T85" fmla="*/ 43 h 473"/>
                  <a:gd name="T86" fmla="*/ 288 w 481"/>
                  <a:gd name="T87" fmla="*/ 25 h 473"/>
                  <a:gd name="T88" fmla="*/ 335 w 481"/>
                  <a:gd name="T89" fmla="*/ 11 h 473"/>
                  <a:gd name="T90" fmla="*/ 384 w 481"/>
                  <a:gd name="T91" fmla="*/ 3 h 473"/>
                  <a:gd name="T92" fmla="*/ 434 w 481"/>
                  <a:gd name="T93" fmla="*/ 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81" h="473">
                    <a:moveTo>
                      <a:pt x="434" y="0"/>
                    </a:moveTo>
                    <a:lnTo>
                      <a:pt x="449" y="2"/>
                    </a:lnTo>
                    <a:lnTo>
                      <a:pt x="462" y="8"/>
                    </a:lnTo>
                    <a:lnTo>
                      <a:pt x="471" y="19"/>
                    </a:lnTo>
                    <a:lnTo>
                      <a:pt x="478" y="31"/>
                    </a:lnTo>
                    <a:lnTo>
                      <a:pt x="481" y="45"/>
                    </a:lnTo>
                    <a:lnTo>
                      <a:pt x="478" y="60"/>
                    </a:lnTo>
                    <a:lnTo>
                      <a:pt x="471" y="72"/>
                    </a:lnTo>
                    <a:lnTo>
                      <a:pt x="462" y="82"/>
                    </a:lnTo>
                    <a:lnTo>
                      <a:pt x="449" y="89"/>
                    </a:lnTo>
                    <a:lnTo>
                      <a:pt x="434" y="91"/>
                    </a:lnTo>
                    <a:lnTo>
                      <a:pt x="388" y="94"/>
                    </a:lnTo>
                    <a:lnTo>
                      <a:pt x="343" y="103"/>
                    </a:lnTo>
                    <a:lnTo>
                      <a:pt x="301" y="117"/>
                    </a:lnTo>
                    <a:lnTo>
                      <a:pt x="262" y="136"/>
                    </a:lnTo>
                    <a:lnTo>
                      <a:pt x="226" y="161"/>
                    </a:lnTo>
                    <a:lnTo>
                      <a:pt x="193" y="189"/>
                    </a:lnTo>
                    <a:lnTo>
                      <a:pt x="164" y="222"/>
                    </a:lnTo>
                    <a:lnTo>
                      <a:pt x="139" y="257"/>
                    </a:lnTo>
                    <a:lnTo>
                      <a:pt x="119" y="297"/>
                    </a:lnTo>
                    <a:lnTo>
                      <a:pt x="105" y="338"/>
                    </a:lnTo>
                    <a:lnTo>
                      <a:pt x="96" y="382"/>
                    </a:lnTo>
                    <a:lnTo>
                      <a:pt x="93" y="428"/>
                    </a:lnTo>
                    <a:lnTo>
                      <a:pt x="90" y="442"/>
                    </a:lnTo>
                    <a:lnTo>
                      <a:pt x="84" y="455"/>
                    </a:lnTo>
                    <a:lnTo>
                      <a:pt x="74" y="464"/>
                    </a:lnTo>
                    <a:lnTo>
                      <a:pt x="62" y="471"/>
                    </a:lnTo>
                    <a:lnTo>
                      <a:pt x="47" y="473"/>
                    </a:lnTo>
                    <a:lnTo>
                      <a:pt x="32" y="471"/>
                    </a:lnTo>
                    <a:lnTo>
                      <a:pt x="20" y="464"/>
                    </a:lnTo>
                    <a:lnTo>
                      <a:pt x="9" y="455"/>
                    </a:lnTo>
                    <a:lnTo>
                      <a:pt x="3" y="442"/>
                    </a:lnTo>
                    <a:lnTo>
                      <a:pt x="0" y="428"/>
                    </a:lnTo>
                    <a:lnTo>
                      <a:pt x="3" y="378"/>
                    </a:lnTo>
                    <a:lnTo>
                      <a:pt x="11" y="330"/>
                    </a:lnTo>
                    <a:lnTo>
                      <a:pt x="26" y="283"/>
                    </a:lnTo>
                    <a:lnTo>
                      <a:pt x="45" y="240"/>
                    </a:lnTo>
                    <a:lnTo>
                      <a:pt x="68" y="198"/>
                    </a:lnTo>
                    <a:lnTo>
                      <a:pt x="96" y="160"/>
                    </a:lnTo>
                    <a:lnTo>
                      <a:pt x="128" y="125"/>
                    </a:lnTo>
                    <a:lnTo>
                      <a:pt x="163" y="94"/>
                    </a:lnTo>
                    <a:lnTo>
                      <a:pt x="202" y="66"/>
                    </a:lnTo>
                    <a:lnTo>
                      <a:pt x="244" y="43"/>
                    </a:lnTo>
                    <a:lnTo>
                      <a:pt x="288" y="25"/>
                    </a:lnTo>
                    <a:lnTo>
                      <a:pt x="335" y="11"/>
                    </a:lnTo>
                    <a:lnTo>
                      <a:pt x="384" y="3"/>
                    </a:lnTo>
                    <a:lnTo>
                      <a:pt x="4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en-IN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auto">
              <a:xfrm>
                <a:off x="7718425" y="2973388"/>
                <a:ext cx="95250" cy="93663"/>
              </a:xfrm>
              <a:custGeom>
                <a:avLst/>
                <a:gdLst>
                  <a:gd name="T0" fmla="*/ 434 w 480"/>
                  <a:gd name="T1" fmla="*/ 0 h 473"/>
                  <a:gd name="T2" fmla="*/ 448 w 480"/>
                  <a:gd name="T3" fmla="*/ 2 h 473"/>
                  <a:gd name="T4" fmla="*/ 461 w 480"/>
                  <a:gd name="T5" fmla="*/ 9 h 473"/>
                  <a:gd name="T6" fmla="*/ 471 w 480"/>
                  <a:gd name="T7" fmla="*/ 19 h 473"/>
                  <a:gd name="T8" fmla="*/ 478 w 480"/>
                  <a:gd name="T9" fmla="*/ 31 h 473"/>
                  <a:gd name="T10" fmla="*/ 480 w 480"/>
                  <a:gd name="T11" fmla="*/ 45 h 473"/>
                  <a:gd name="T12" fmla="*/ 478 w 480"/>
                  <a:gd name="T13" fmla="*/ 95 h 473"/>
                  <a:gd name="T14" fmla="*/ 469 w 480"/>
                  <a:gd name="T15" fmla="*/ 144 h 473"/>
                  <a:gd name="T16" fmla="*/ 455 w 480"/>
                  <a:gd name="T17" fmla="*/ 190 h 473"/>
                  <a:gd name="T18" fmla="*/ 436 w 480"/>
                  <a:gd name="T19" fmla="*/ 233 h 473"/>
                  <a:gd name="T20" fmla="*/ 413 w 480"/>
                  <a:gd name="T21" fmla="*/ 275 h 473"/>
                  <a:gd name="T22" fmla="*/ 384 w 480"/>
                  <a:gd name="T23" fmla="*/ 313 h 473"/>
                  <a:gd name="T24" fmla="*/ 353 w 480"/>
                  <a:gd name="T25" fmla="*/ 348 h 473"/>
                  <a:gd name="T26" fmla="*/ 317 w 480"/>
                  <a:gd name="T27" fmla="*/ 379 h 473"/>
                  <a:gd name="T28" fmla="*/ 279 w 480"/>
                  <a:gd name="T29" fmla="*/ 407 h 473"/>
                  <a:gd name="T30" fmla="*/ 237 w 480"/>
                  <a:gd name="T31" fmla="*/ 430 h 473"/>
                  <a:gd name="T32" fmla="*/ 193 w 480"/>
                  <a:gd name="T33" fmla="*/ 448 h 473"/>
                  <a:gd name="T34" fmla="*/ 146 w 480"/>
                  <a:gd name="T35" fmla="*/ 463 h 473"/>
                  <a:gd name="T36" fmla="*/ 96 w 480"/>
                  <a:gd name="T37" fmla="*/ 471 h 473"/>
                  <a:gd name="T38" fmla="*/ 46 w 480"/>
                  <a:gd name="T39" fmla="*/ 473 h 473"/>
                  <a:gd name="T40" fmla="*/ 31 w 480"/>
                  <a:gd name="T41" fmla="*/ 471 h 473"/>
                  <a:gd name="T42" fmla="*/ 19 w 480"/>
                  <a:gd name="T43" fmla="*/ 465 h 473"/>
                  <a:gd name="T44" fmla="*/ 9 w 480"/>
                  <a:gd name="T45" fmla="*/ 455 h 473"/>
                  <a:gd name="T46" fmla="*/ 2 w 480"/>
                  <a:gd name="T47" fmla="*/ 442 h 473"/>
                  <a:gd name="T48" fmla="*/ 0 w 480"/>
                  <a:gd name="T49" fmla="*/ 428 h 473"/>
                  <a:gd name="T50" fmla="*/ 2 w 480"/>
                  <a:gd name="T51" fmla="*/ 413 h 473"/>
                  <a:gd name="T52" fmla="*/ 9 w 480"/>
                  <a:gd name="T53" fmla="*/ 401 h 473"/>
                  <a:gd name="T54" fmla="*/ 19 w 480"/>
                  <a:gd name="T55" fmla="*/ 392 h 473"/>
                  <a:gd name="T56" fmla="*/ 31 w 480"/>
                  <a:gd name="T57" fmla="*/ 385 h 473"/>
                  <a:gd name="T58" fmla="*/ 46 w 480"/>
                  <a:gd name="T59" fmla="*/ 382 h 473"/>
                  <a:gd name="T60" fmla="*/ 92 w 480"/>
                  <a:gd name="T61" fmla="*/ 379 h 473"/>
                  <a:gd name="T62" fmla="*/ 136 w 480"/>
                  <a:gd name="T63" fmla="*/ 371 h 473"/>
                  <a:gd name="T64" fmla="*/ 179 w 480"/>
                  <a:gd name="T65" fmla="*/ 356 h 473"/>
                  <a:gd name="T66" fmla="*/ 218 w 480"/>
                  <a:gd name="T67" fmla="*/ 337 h 473"/>
                  <a:gd name="T68" fmla="*/ 254 w 480"/>
                  <a:gd name="T69" fmla="*/ 312 h 473"/>
                  <a:gd name="T70" fmla="*/ 288 w 480"/>
                  <a:gd name="T71" fmla="*/ 284 h 473"/>
                  <a:gd name="T72" fmla="*/ 316 w 480"/>
                  <a:gd name="T73" fmla="*/ 251 h 473"/>
                  <a:gd name="T74" fmla="*/ 341 w 480"/>
                  <a:gd name="T75" fmla="*/ 216 h 473"/>
                  <a:gd name="T76" fmla="*/ 361 w 480"/>
                  <a:gd name="T77" fmla="*/ 177 h 473"/>
                  <a:gd name="T78" fmla="*/ 376 w 480"/>
                  <a:gd name="T79" fmla="*/ 135 h 473"/>
                  <a:gd name="T80" fmla="*/ 384 w 480"/>
                  <a:gd name="T81" fmla="*/ 91 h 473"/>
                  <a:gd name="T82" fmla="*/ 387 w 480"/>
                  <a:gd name="T83" fmla="*/ 45 h 473"/>
                  <a:gd name="T84" fmla="*/ 391 w 480"/>
                  <a:gd name="T85" fmla="*/ 31 h 473"/>
                  <a:gd name="T86" fmla="*/ 397 w 480"/>
                  <a:gd name="T87" fmla="*/ 19 h 473"/>
                  <a:gd name="T88" fmla="*/ 406 w 480"/>
                  <a:gd name="T89" fmla="*/ 9 h 473"/>
                  <a:gd name="T90" fmla="*/ 419 w 480"/>
                  <a:gd name="T91" fmla="*/ 2 h 473"/>
                  <a:gd name="T92" fmla="*/ 434 w 480"/>
                  <a:gd name="T93" fmla="*/ 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80" h="473">
                    <a:moveTo>
                      <a:pt x="434" y="0"/>
                    </a:moveTo>
                    <a:lnTo>
                      <a:pt x="448" y="2"/>
                    </a:lnTo>
                    <a:lnTo>
                      <a:pt x="461" y="9"/>
                    </a:lnTo>
                    <a:lnTo>
                      <a:pt x="471" y="19"/>
                    </a:lnTo>
                    <a:lnTo>
                      <a:pt x="478" y="31"/>
                    </a:lnTo>
                    <a:lnTo>
                      <a:pt x="480" y="45"/>
                    </a:lnTo>
                    <a:lnTo>
                      <a:pt x="478" y="95"/>
                    </a:lnTo>
                    <a:lnTo>
                      <a:pt x="469" y="144"/>
                    </a:lnTo>
                    <a:lnTo>
                      <a:pt x="455" y="190"/>
                    </a:lnTo>
                    <a:lnTo>
                      <a:pt x="436" y="233"/>
                    </a:lnTo>
                    <a:lnTo>
                      <a:pt x="413" y="275"/>
                    </a:lnTo>
                    <a:lnTo>
                      <a:pt x="384" y="313"/>
                    </a:lnTo>
                    <a:lnTo>
                      <a:pt x="353" y="348"/>
                    </a:lnTo>
                    <a:lnTo>
                      <a:pt x="317" y="379"/>
                    </a:lnTo>
                    <a:lnTo>
                      <a:pt x="279" y="407"/>
                    </a:lnTo>
                    <a:lnTo>
                      <a:pt x="237" y="430"/>
                    </a:lnTo>
                    <a:lnTo>
                      <a:pt x="193" y="448"/>
                    </a:lnTo>
                    <a:lnTo>
                      <a:pt x="146" y="463"/>
                    </a:lnTo>
                    <a:lnTo>
                      <a:pt x="96" y="471"/>
                    </a:lnTo>
                    <a:lnTo>
                      <a:pt x="46" y="473"/>
                    </a:lnTo>
                    <a:lnTo>
                      <a:pt x="31" y="471"/>
                    </a:lnTo>
                    <a:lnTo>
                      <a:pt x="19" y="465"/>
                    </a:lnTo>
                    <a:lnTo>
                      <a:pt x="9" y="455"/>
                    </a:lnTo>
                    <a:lnTo>
                      <a:pt x="2" y="442"/>
                    </a:lnTo>
                    <a:lnTo>
                      <a:pt x="0" y="428"/>
                    </a:lnTo>
                    <a:lnTo>
                      <a:pt x="2" y="413"/>
                    </a:lnTo>
                    <a:lnTo>
                      <a:pt x="9" y="401"/>
                    </a:lnTo>
                    <a:lnTo>
                      <a:pt x="19" y="392"/>
                    </a:lnTo>
                    <a:lnTo>
                      <a:pt x="31" y="385"/>
                    </a:lnTo>
                    <a:lnTo>
                      <a:pt x="46" y="382"/>
                    </a:lnTo>
                    <a:lnTo>
                      <a:pt x="92" y="379"/>
                    </a:lnTo>
                    <a:lnTo>
                      <a:pt x="136" y="371"/>
                    </a:lnTo>
                    <a:lnTo>
                      <a:pt x="179" y="356"/>
                    </a:lnTo>
                    <a:lnTo>
                      <a:pt x="218" y="337"/>
                    </a:lnTo>
                    <a:lnTo>
                      <a:pt x="254" y="312"/>
                    </a:lnTo>
                    <a:lnTo>
                      <a:pt x="288" y="284"/>
                    </a:lnTo>
                    <a:lnTo>
                      <a:pt x="316" y="251"/>
                    </a:lnTo>
                    <a:lnTo>
                      <a:pt x="341" y="216"/>
                    </a:lnTo>
                    <a:lnTo>
                      <a:pt x="361" y="177"/>
                    </a:lnTo>
                    <a:lnTo>
                      <a:pt x="376" y="135"/>
                    </a:lnTo>
                    <a:lnTo>
                      <a:pt x="384" y="91"/>
                    </a:lnTo>
                    <a:lnTo>
                      <a:pt x="387" y="45"/>
                    </a:lnTo>
                    <a:lnTo>
                      <a:pt x="391" y="31"/>
                    </a:lnTo>
                    <a:lnTo>
                      <a:pt x="397" y="19"/>
                    </a:lnTo>
                    <a:lnTo>
                      <a:pt x="406" y="9"/>
                    </a:lnTo>
                    <a:lnTo>
                      <a:pt x="419" y="2"/>
                    </a:lnTo>
                    <a:lnTo>
                      <a:pt x="4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en-IN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auto">
              <a:xfrm>
                <a:off x="7718425" y="3268663"/>
                <a:ext cx="95250" cy="93663"/>
              </a:xfrm>
              <a:custGeom>
                <a:avLst/>
                <a:gdLst>
                  <a:gd name="T0" fmla="*/ 46 w 480"/>
                  <a:gd name="T1" fmla="*/ 0 h 473"/>
                  <a:gd name="T2" fmla="*/ 96 w 480"/>
                  <a:gd name="T3" fmla="*/ 3 h 473"/>
                  <a:gd name="T4" fmla="*/ 146 w 480"/>
                  <a:gd name="T5" fmla="*/ 11 h 473"/>
                  <a:gd name="T6" fmla="*/ 193 w 480"/>
                  <a:gd name="T7" fmla="*/ 25 h 473"/>
                  <a:gd name="T8" fmla="*/ 237 w 480"/>
                  <a:gd name="T9" fmla="*/ 43 h 473"/>
                  <a:gd name="T10" fmla="*/ 279 w 480"/>
                  <a:gd name="T11" fmla="*/ 66 h 473"/>
                  <a:gd name="T12" fmla="*/ 317 w 480"/>
                  <a:gd name="T13" fmla="*/ 94 h 473"/>
                  <a:gd name="T14" fmla="*/ 353 w 480"/>
                  <a:gd name="T15" fmla="*/ 125 h 473"/>
                  <a:gd name="T16" fmla="*/ 384 w 480"/>
                  <a:gd name="T17" fmla="*/ 160 h 473"/>
                  <a:gd name="T18" fmla="*/ 413 w 480"/>
                  <a:gd name="T19" fmla="*/ 198 h 473"/>
                  <a:gd name="T20" fmla="*/ 436 w 480"/>
                  <a:gd name="T21" fmla="*/ 240 h 473"/>
                  <a:gd name="T22" fmla="*/ 455 w 480"/>
                  <a:gd name="T23" fmla="*/ 283 h 473"/>
                  <a:gd name="T24" fmla="*/ 469 w 480"/>
                  <a:gd name="T25" fmla="*/ 330 h 473"/>
                  <a:gd name="T26" fmla="*/ 478 w 480"/>
                  <a:gd name="T27" fmla="*/ 378 h 473"/>
                  <a:gd name="T28" fmla="*/ 480 w 480"/>
                  <a:gd name="T29" fmla="*/ 428 h 473"/>
                  <a:gd name="T30" fmla="*/ 478 w 480"/>
                  <a:gd name="T31" fmla="*/ 442 h 473"/>
                  <a:gd name="T32" fmla="*/ 471 w 480"/>
                  <a:gd name="T33" fmla="*/ 455 h 473"/>
                  <a:gd name="T34" fmla="*/ 461 w 480"/>
                  <a:gd name="T35" fmla="*/ 464 h 473"/>
                  <a:gd name="T36" fmla="*/ 448 w 480"/>
                  <a:gd name="T37" fmla="*/ 471 h 473"/>
                  <a:gd name="T38" fmla="*/ 434 w 480"/>
                  <a:gd name="T39" fmla="*/ 473 h 473"/>
                  <a:gd name="T40" fmla="*/ 419 w 480"/>
                  <a:gd name="T41" fmla="*/ 471 h 473"/>
                  <a:gd name="T42" fmla="*/ 406 w 480"/>
                  <a:gd name="T43" fmla="*/ 464 h 473"/>
                  <a:gd name="T44" fmla="*/ 397 w 480"/>
                  <a:gd name="T45" fmla="*/ 455 h 473"/>
                  <a:gd name="T46" fmla="*/ 391 w 480"/>
                  <a:gd name="T47" fmla="*/ 442 h 473"/>
                  <a:gd name="T48" fmla="*/ 387 w 480"/>
                  <a:gd name="T49" fmla="*/ 428 h 473"/>
                  <a:gd name="T50" fmla="*/ 384 w 480"/>
                  <a:gd name="T51" fmla="*/ 382 h 473"/>
                  <a:gd name="T52" fmla="*/ 376 w 480"/>
                  <a:gd name="T53" fmla="*/ 338 h 473"/>
                  <a:gd name="T54" fmla="*/ 361 w 480"/>
                  <a:gd name="T55" fmla="*/ 297 h 473"/>
                  <a:gd name="T56" fmla="*/ 341 w 480"/>
                  <a:gd name="T57" fmla="*/ 257 h 473"/>
                  <a:gd name="T58" fmla="*/ 316 w 480"/>
                  <a:gd name="T59" fmla="*/ 222 h 473"/>
                  <a:gd name="T60" fmla="*/ 288 w 480"/>
                  <a:gd name="T61" fmla="*/ 189 h 473"/>
                  <a:gd name="T62" fmla="*/ 254 w 480"/>
                  <a:gd name="T63" fmla="*/ 161 h 473"/>
                  <a:gd name="T64" fmla="*/ 218 w 480"/>
                  <a:gd name="T65" fmla="*/ 136 h 473"/>
                  <a:gd name="T66" fmla="*/ 179 w 480"/>
                  <a:gd name="T67" fmla="*/ 117 h 473"/>
                  <a:gd name="T68" fmla="*/ 136 w 480"/>
                  <a:gd name="T69" fmla="*/ 103 h 473"/>
                  <a:gd name="T70" fmla="*/ 92 w 480"/>
                  <a:gd name="T71" fmla="*/ 94 h 473"/>
                  <a:gd name="T72" fmla="*/ 46 w 480"/>
                  <a:gd name="T73" fmla="*/ 91 h 473"/>
                  <a:gd name="T74" fmla="*/ 31 w 480"/>
                  <a:gd name="T75" fmla="*/ 89 h 473"/>
                  <a:gd name="T76" fmla="*/ 19 w 480"/>
                  <a:gd name="T77" fmla="*/ 82 h 473"/>
                  <a:gd name="T78" fmla="*/ 9 w 480"/>
                  <a:gd name="T79" fmla="*/ 72 h 473"/>
                  <a:gd name="T80" fmla="*/ 2 w 480"/>
                  <a:gd name="T81" fmla="*/ 60 h 473"/>
                  <a:gd name="T82" fmla="*/ 0 w 480"/>
                  <a:gd name="T83" fmla="*/ 45 h 473"/>
                  <a:gd name="T84" fmla="*/ 2 w 480"/>
                  <a:gd name="T85" fmla="*/ 31 h 473"/>
                  <a:gd name="T86" fmla="*/ 9 w 480"/>
                  <a:gd name="T87" fmla="*/ 19 h 473"/>
                  <a:gd name="T88" fmla="*/ 19 w 480"/>
                  <a:gd name="T89" fmla="*/ 8 h 473"/>
                  <a:gd name="T90" fmla="*/ 31 w 480"/>
                  <a:gd name="T91" fmla="*/ 2 h 473"/>
                  <a:gd name="T92" fmla="*/ 46 w 480"/>
                  <a:gd name="T93" fmla="*/ 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80" h="473">
                    <a:moveTo>
                      <a:pt x="46" y="0"/>
                    </a:moveTo>
                    <a:lnTo>
                      <a:pt x="96" y="3"/>
                    </a:lnTo>
                    <a:lnTo>
                      <a:pt x="146" y="11"/>
                    </a:lnTo>
                    <a:lnTo>
                      <a:pt x="193" y="25"/>
                    </a:lnTo>
                    <a:lnTo>
                      <a:pt x="237" y="43"/>
                    </a:lnTo>
                    <a:lnTo>
                      <a:pt x="279" y="66"/>
                    </a:lnTo>
                    <a:lnTo>
                      <a:pt x="317" y="94"/>
                    </a:lnTo>
                    <a:lnTo>
                      <a:pt x="353" y="125"/>
                    </a:lnTo>
                    <a:lnTo>
                      <a:pt x="384" y="160"/>
                    </a:lnTo>
                    <a:lnTo>
                      <a:pt x="413" y="198"/>
                    </a:lnTo>
                    <a:lnTo>
                      <a:pt x="436" y="240"/>
                    </a:lnTo>
                    <a:lnTo>
                      <a:pt x="455" y="283"/>
                    </a:lnTo>
                    <a:lnTo>
                      <a:pt x="469" y="330"/>
                    </a:lnTo>
                    <a:lnTo>
                      <a:pt x="478" y="378"/>
                    </a:lnTo>
                    <a:lnTo>
                      <a:pt x="480" y="428"/>
                    </a:lnTo>
                    <a:lnTo>
                      <a:pt x="478" y="442"/>
                    </a:lnTo>
                    <a:lnTo>
                      <a:pt x="471" y="455"/>
                    </a:lnTo>
                    <a:lnTo>
                      <a:pt x="461" y="464"/>
                    </a:lnTo>
                    <a:lnTo>
                      <a:pt x="448" y="471"/>
                    </a:lnTo>
                    <a:lnTo>
                      <a:pt x="434" y="473"/>
                    </a:lnTo>
                    <a:lnTo>
                      <a:pt x="419" y="471"/>
                    </a:lnTo>
                    <a:lnTo>
                      <a:pt x="406" y="464"/>
                    </a:lnTo>
                    <a:lnTo>
                      <a:pt x="397" y="455"/>
                    </a:lnTo>
                    <a:lnTo>
                      <a:pt x="391" y="442"/>
                    </a:lnTo>
                    <a:lnTo>
                      <a:pt x="387" y="428"/>
                    </a:lnTo>
                    <a:lnTo>
                      <a:pt x="384" y="382"/>
                    </a:lnTo>
                    <a:lnTo>
                      <a:pt x="376" y="338"/>
                    </a:lnTo>
                    <a:lnTo>
                      <a:pt x="361" y="297"/>
                    </a:lnTo>
                    <a:lnTo>
                      <a:pt x="341" y="257"/>
                    </a:lnTo>
                    <a:lnTo>
                      <a:pt x="316" y="222"/>
                    </a:lnTo>
                    <a:lnTo>
                      <a:pt x="288" y="189"/>
                    </a:lnTo>
                    <a:lnTo>
                      <a:pt x="254" y="161"/>
                    </a:lnTo>
                    <a:lnTo>
                      <a:pt x="218" y="136"/>
                    </a:lnTo>
                    <a:lnTo>
                      <a:pt x="179" y="117"/>
                    </a:lnTo>
                    <a:lnTo>
                      <a:pt x="136" y="103"/>
                    </a:lnTo>
                    <a:lnTo>
                      <a:pt x="92" y="94"/>
                    </a:lnTo>
                    <a:lnTo>
                      <a:pt x="46" y="91"/>
                    </a:lnTo>
                    <a:lnTo>
                      <a:pt x="31" y="89"/>
                    </a:lnTo>
                    <a:lnTo>
                      <a:pt x="19" y="82"/>
                    </a:lnTo>
                    <a:lnTo>
                      <a:pt x="9" y="72"/>
                    </a:lnTo>
                    <a:lnTo>
                      <a:pt x="2" y="60"/>
                    </a:lnTo>
                    <a:lnTo>
                      <a:pt x="0" y="45"/>
                    </a:lnTo>
                    <a:lnTo>
                      <a:pt x="2" y="31"/>
                    </a:lnTo>
                    <a:lnTo>
                      <a:pt x="9" y="19"/>
                    </a:lnTo>
                    <a:lnTo>
                      <a:pt x="19" y="8"/>
                    </a:lnTo>
                    <a:lnTo>
                      <a:pt x="31" y="2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en-IN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8"/>
              <p:cNvSpPr>
                <a:spLocks/>
              </p:cNvSpPr>
              <p:nvPr/>
            </p:nvSpPr>
            <p:spPr bwMode="auto">
              <a:xfrm>
                <a:off x="7985125" y="3070225"/>
                <a:ext cx="138113" cy="192088"/>
              </a:xfrm>
              <a:custGeom>
                <a:avLst/>
                <a:gdLst>
                  <a:gd name="T0" fmla="*/ 435 w 697"/>
                  <a:gd name="T1" fmla="*/ 6 h 972"/>
                  <a:gd name="T2" fmla="*/ 537 w 697"/>
                  <a:gd name="T3" fmla="*/ 32 h 972"/>
                  <a:gd name="T4" fmla="*/ 612 w 697"/>
                  <a:gd name="T5" fmla="*/ 65 h 972"/>
                  <a:gd name="T6" fmla="*/ 655 w 697"/>
                  <a:gd name="T7" fmla="*/ 92 h 972"/>
                  <a:gd name="T8" fmla="*/ 675 w 697"/>
                  <a:gd name="T9" fmla="*/ 110 h 972"/>
                  <a:gd name="T10" fmla="*/ 679 w 697"/>
                  <a:gd name="T11" fmla="*/ 151 h 972"/>
                  <a:gd name="T12" fmla="*/ 648 w 697"/>
                  <a:gd name="T13" fmla="*/ 178 h 972"/>
                  <a:gd name="T14" fmla="*/ 607 w 697"/>
                  <a:gd name="T15" fmla="*/ 170 h 972"/>
                  <a:gd name="T16" fmla="*/ 588 w 697"/>
                  <a:gd name="T17" fmla="*/ 157 h 972"/>
                  <a:gd name="T18" fmla="*/ 537 w 697"/>
                  <a:gd name="T19" fmla="*/ 130 h 972"/>
                  <a:gd name="T20" fmla="*/ 457 w 697"/>
                  <a:gd name="T21" fmla="*/ 103 h 972"/>
                  <a:gd name="T22" fmla="*/ 352 w 697"/>
                  <a:gd name="T23" fmla="*/ 91 h 972"/>
                  <a:gd name="T24" fmla="*/ 245 w 697"/>
                  <a:gd name="T25" fmla="*/ 108 h 972"/>
                  <a:gd name="T26" fmla="*/ 169 w 697"/>
                  <a:gd name="T27" fmla="*/ 158 h 972"/>
                  <a:gd name="T28" fmla="*/ 133 w 697"/>
                  <a:gd name="T29" fmla="*/ 236 h 972"/>
                  <a:gd name="T30" fmla="*/ 142 w 697"/>
                  <a:gd name="T31" fmla="*/ 313 h 972"/>
                  <a:gd name="T32" fmla="*/ 195 w 697"/>
                  <a:gd name="T33" fmla="*/ 369 h 972"/>
                  <a:gd name="T34" fmla="*/ 278 w 697"/>
                  <a:gd name="T35" fmla="*/ 413 h 972"/>
                  <a:gd name="T36" fmla="*/ 374 w 697"/>
                  <a:gd name="T37" fmla="*/ 449 h 972"/>
                  <a:gd name="T38" fmla="*/ 459 w 697"/>
                  <a:gd name="T39" fmla="*/ 476 h 972"/>
                  <a:gd name="T40" fmla="*/ 536 w 697"/>
                  <a:gd name="T41" fmla="*/ 506 h 972"/>
                  <a:gd name="T42" fmla="*/ 608 w 697"/>
                  <a:gd name="T43" fmla="*/ 549 h 972"/>
                  <a:gd name="T44" fmla="*/ 666 w 697"/>
                  <a:gd name="T45" fmla="*/ 608 h 972"/>
                  <a:gd name="T46" fmla="*/ 695 w 697"/>
                  <a:gd name="T47" fmla="*/ 690 h 972"/>
                  <a:gd name="T48" fmla="*/ 688 w 697"/>
                  <a:gd name="T49" fmla="*/ 786 h 972"/>
                  <a:gd name="T50" fmla="*/ 643 w 697"/>
                  <a:gd name="T51" fmla="*/ 864 h 972"/>
                  <a:gd name="T52" fmla="*/ 571 w 697"/>
                  <a:gd name="T53" fmla="*/ 919 h 972"/>
                  <a:gd name="T54" fmla="*/ 484 w 697"/>
                  <a:gd name="T55" fmla="*/ 956 h 972"/>
                  <a:gd name="T56" fmla="*/ 396 w 697"/>
                  <a:gd name="T57" fmla="*/ 971 h 972"/>
                  <a:gd name="T58" fmla="*/ 290 w 697"/>
                  <a:gd name="T59" fmla="*/ 964 h 972"/>
                  <a:gd name="T60" fmla="*/ 170 w 697"/>
                  <a:gd name="T61" fmla="*/ 927 h 972"/>
                  <a:gd name="T62" fmla="*/ 68 w 697"/>
                  <a:gd name="T63" fmla="*/ 876 h 972"/>
                  <a:gd name="T64" fmla="*/ 7 w 697"/>
                  <a:gd name="T65" fmla="*/ 832 h 972"/>
                  <a:gd name="T66" fmla="*/ 3 w 697"/>
                  <a:gd name="T67" fmla="*/ 791 h 972"/>
                  <a:gd name="T68" fmla="*/ 34 w 697"/>
                  <a:gd name="T69" fmla="*/ 762 h 972"/>
                  <a:gd name="T70" fmla="*/ 75 w 697"/>
                  <a:gd name="T71" fmla="*/ 771 h 972"/>
                  <a:gd name="T72" fmla="*/ 155 w 697"/>
                  <a:gd name="T73" fmla="*/ 819 h 972"/>
                  <a:gd name="T74" fmla="*/ 261 w 697"/>
                  <a:gd name="T75" fmla="*/ 863 h 972"/>
                  <a:gd name="T76" fmla="*/ 368 w 697"/>
                  <a:gd name="T77" fmla="*/ 881 h 972"/>
                  <a:gd name="T78" fmla="*/ 446 w 697"/>
                  <a:gd name="T79" fmla="*/ 872 h 972"/>
                  <a:gd name="T80" fmla="*/ 523 w 697"/>
                  <a:gd name="T81" fmla="*/ 842 h 972"/>
                  <a:gd name="T82" fmla="*/ 582 w 697"/>
                  <a:gd name="T83" fmla="*/ 792 h 972"/>
                  <a:gd name="T84" fmla="*/ 606 w 697"/>
                  <a:gd name="T85" fmla="*/ 722 h 972"/>
                  <a:gd name="T86" fmla="*/ 585 w 697"/>
                  <a:gd name="T87" fmla="*/ 655 h 972"/>
                  <a:gd name="T88" fmla="*/ 530 w 697"/>
                  <a:gd name="T89" fmla="*/ 606 h 972"/>
                  <a:gd name="T90" fmla="*/ 449 w 697"/>
                  <a:gd name="T91" fmla="*/ 569 h 972"/>
                  <a:gd name="T92" fmla="*/ 346 w 697"/>
                  <a:gd name="T93" fmla="*/ 535 h 972"/>
                  <a:gd name="T94" fmla="*/ 276 w 697"/>
                  <a:gd name="T95" fmla="*/ 510 h 972"/>
                  <a:gd name="T96" fmla="*/ 194 w 697"/>
                  <a:gd name="T97" fmla="*/ 474 h 972"/>
                  <a:gd name="T98" fmla="*/ 118 w 697"/>
                  <a:gd name="T99" fmla="*/ 423 h 972"/>
                  <a:gd name="T100" fmla="*/ 61 w 697"/>
                  <a:gd name="T101" fmla="*/ 356 h 972"/>
                  <a:gd name="T102" fmla="*/ 38 w 697"/>
                  <a:gd name="T103" fmla="*/ 267 h 972"/>
                  <a:gd name="T104" fmla="*/ 61 w 697"/>
                  <a:gd name="T105" fmla="*/ 158 h 972"/>
                  <a:gd name="T106" fmla="*/ 125 w 697"/>
                  <a:gd name="T107" fmla="*/ 73 h 972"/>
                  <a:gd name="T108" fmla="*/ 225 w 697"/>
                  <a:gd name="T109" fmla="*/ 19 h 972"/>
                  <a:gd name="T110" fmla="*/ 352 w 697"/>
                  <a:gd name="T111" fmla="*/ 0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97" h="972">
                    <a:moveTo>
                      <a:pt x="352" y="0"/>
                    </a:moveTo>
                    <a:lnTo>
                      <a:pt x="395" y="2"/>
                    </a:lnTo>
                    <a:lnTo>
                      <a:pt x="435" y="6"/>
                    </a:lnTo>
                    <a:lnTo>
                      <a:pt x="472" y="13"/>
                    </a:lnTo>
                    <a:lnTo>
                      <a:pt x="506" y="21"/>
                    </a:lnTo>
                    <a:lnTo>
                      <a:pt x="537" y="32"/>
                    </a:lnTo>
                    <a:lnTo>
                      <a:pt x="565" y="43"/>
                    </a:lnTo>
                    <a:lnTo>
                      <a:pt x="590" y="53"/>
                    </a:lnTo>
                    <a:lnTo>
                      <a:pt x="612" y="65"/>
                    </a:lnTo>
                    <a:lnTo>
                      <a:pt x="630" y="75"/>
                    </a:lnTo>
                    <a:lnTo>
                      <a:pt x="645" y="84"/>
                    </a:lnTo>
                    <a:lnTo>
                      <a:pt x="655" y="92"/>
                    </a:lnTo>
                    <a:lnTo>
                      <a:pt x="662" y="97"/>
                    </a:lnTo>
                    <a:lnTo>
                      <a:pt x="666" y="100"/>
                    </a:lnTo>
                    <a:lnTo>
                      <a:pt x="675" y="110"/>
                    </a:lnTo>
                    <a:lnTo>
                      <a:pt x="681" y="124"/>
                    </a:lnTo>
                    <a:lnTo>
                      <a:pt x="682" y="137"/>
                    </a:lnTo>
                    <a:lnTo>
                      <a:pt x="679" y="151"/>
                    </a:lnTo>
                    <a:lnTo>
                      <a:pt x="672" y="164"/>
                    </a:lnTo>
                    <a:lnTo>
                      <a:pt x="660" y="173"/>
                    </a:lnTo>
                    <a:lnTo>
                      <a:pt x="648" y="178"/>
                    </a:lnTo>
                    <a:lnTo>
                      <a:pt x="633" y="180"/>
                    </a:lnTo>
                    <a:lnTo>
                      <a:pt x="619" y="177"/>
                    </a:lnTo>
                    <a:lnTo>
                      <a:pt x="607" y="170"/>
                    </a:lnTo>
                    <a:lnTo>
                      <a:pt x="604" y="168"/>
                    </a:lnTo>
                    <a:lnTo>
                      <a:pt x="598" y="163"/>
                    </a:lnTo>
                    <a:lnTo>
                      <a:pt x="588" y="157"/>
                    </a:lnTo>
                    <a:lnTo>
                      <a:pt x="574" y="148"/>
                    </a:lnTo>
                    <a:lnTo>
                      <a:pt x="557" y="139"/>
                    </a:lnTo>
                    <a:lnTo>
                      <a:pt x="537" y="130"/>
                    </a:lnTo>
                    <a:lnTo>
                      <a:pt x="513" y="119"/>
                    </a:lnTo>
                    <a:lnTo>
                      <a:pt x="486" y="111"/>
                    </a:lnTo>
                    <a:lnTo>
                      <a:pt x="457" y="103"/>
                    </a:lnTo>
                    <a:lnTo>
                      <a:pt x="425" y="97"/>
                    </a:lnTo>
                    <a:lnTo>
                      <a:pt x="390" y="93"/>
                    </a:lnTo>
                    <a:lnTo>
                      <a:pt x="352" y="91"/>
                    </a:lnTo>
                    <a:lnTo>
                      <a:pt x="314" y="93"/>
                    </a:lnTo>
                    <a:lnTo>
                      <a:pt x="277" y="99"/>
                    </a:lnTo>
                    <a:lnTo>
                      <a:pt x="245" y="108"/>
                    </a:lnTo>
                    <a:lnTo>
                      <a:pt x="215" y="122"/>
                    </a:lnTo>
                    <a:lnTo>
                      <a:pt x="190" y="138"/>
                    </a:lnTo>
                    <a:lnTo>
                      <a:pt x="169" y="158"/>
                    </a:lnTo>
                    <a:lnTo>
                      <a:pt x="152" y="181"/>
                    </a:lnTo>
                    <a:lnTo>
                      <a:pt x="141" y="207"/>
                    </a:lnTo>
                    <a:lnTo>
                      <a:pt x="133" y="236"/>
                    </a:lnTo>
                    <a:lnTo>
                      <a:pt x="130" y="267"/>
                    </a:lnTo>
                    <a:lnTo>
                      <a:pt x="134" y="291"/>
                    </a:lnTo>
                    <a:lnTo>
                      <a:pt x="142" y="313"/>
                    </a:lnTo>
                    <a:lnTo>
                      <a:pt x="156" y="332"/>
                    </a:lnTo>
                    <a:lnTo>
                      <a:pt x="173" y="351"/>
                    </a:lnTo>
                    <a:lnTo>
                      <a:pt x="195" y="369"/>
                    </a:lnTo>
                    <a:lnTo>
                      <a:pt x="220" y="384"/>
                    </a:lnTo>
                    <a:lnTo>
                      <a:pt x="248" y="398"/>
                    </a:lnTo>
                    <a:lnTo>
                      <a:pt x="278" y="413"/>
                    </a:lnTo>
                    <a:lnTo>
                      <a:pt x="310" y="425"/>
                    </a:lnTo>
                    <a:lnTo>
                      <a:pt x="342" y="438"/>
                    </a:lnTo>
                    <a:lnTo>
                      <a:pt x="374" y="449"/>
                    </a:lnTo>
                    <a:lnTo>
                      <a:pt x="411" y="460"/>
                    </a:lnTo>
                    <a:lnTo>
                      <a:pt x="434" y="468"/>
                    </a:lnTo>
                    <a:lnTo>
                      <a:pt x="459" y="476"/>
                    </a:lnTo>
                    <a:lnTo>
                      <a:pt x="484" y="485"/>
                    </a:lnTo>
                    <a:lnTo>
                      <a:pt x="511" y="496"/>
                    </a:lnTo>
                    <a:lnTo>
                      <a:pt x="536" y="506"/>
                    </a:lnTo>
                    <a:lnTo>
                      <a:pt x="561" y="519"/>
                    </a:lnTo>
                    <a:lnTo>
                      <a:pt x="585" y="533"/>
                    </a:lnTo>
                    <a:lnTo>
                      <a:pt x="608" y="549"/>
                    </a:lnTo>
                    <a:lnTo>
                      <a:pt x="630" y="567"/>
                    </a:lnTo>
                    <a:lnTo>
                      <a:pt x="649" y="587"/>
                    </a:lnTo>
                    <a:lnTo>
                      <a:pt x="666" y="608"/>
                    </a:lnTo>
                    <a:lnTo>
                      <a:pt x="678" y="633"/>
                    </a:lnTo>
                    <a:lnTo>
                      <a:pt x="689" y="660"/>
                    </a:lnTo>
                    <a:lnTo>
                      <a:pt x="695" y="690"/>
                    </a:lnTo>
                    <a:lnTo>
                      <a:pt x="697" y="722"/>
                    </a:lnTo>
                    <a:lnTo>
                      <a:pt x="695" y="755"/>
                    </a:lnTo>
                    <a:lnTo>
                      <a:pt x="688" y="786"/>
                    </a:lnTo>
                    <a:lnTo>
                      <a:pt x="676" y="814"/>
                    </a:lnTo>
                    <a:lnTo>
                      <a:pt x="661" y="840"/>
                    </a:lnTo>
                    <a:lnTo>
                      <a:pt x="643" y="864"/>
                    </a:lnTo>
                    <a:lnTo>
                      <a:pt x="622" y="884"/>
                    </a:lnTo>
                    <a:lnTo>
                      <a:pt x="598" y="903"/>
                    </a:lnTo>
                    <a:lnTo>
                      <a:pt x="571" y="919"/>
                    </a:lnTo>
                    <a:lnTo>
                      <a:pt x="543" y="934"/>
                    </a:lnTo>
                    <a:lnTo>
                      <a:pt x="515" y="945"/>
                    </a:lnTo>
                    <a:lnTo>
                      <a:pt x="484" y="956"/>
                    </a:lnTo>
                    <a:lnTo>
                      <a:pt x="455" y="963"/>
                    </a:lnTo>
                    <a:lnTo>
                      <a:pt x="425" y="968"/>
                    </a:lnTo>
                    <a:lnTo>
                      <a:pt x="396" y="971"/>
                    </a:lnTo>
                    <a:lnTo>
                      <a:pt x="368" y="972"/>
                    </a:lnTo>
                    <a:lnTo>
                      <a:pt x="329" y="970"/>
                    </a:lnTo>
                    <a:lnTo>
                      <a:pt x="290" y="964"/>
                    </a:lnTo>
                    <a:lnTo>
                      <a:pt x="250" y="953"/>
                    </a:lnTo>
                    <a:lnTo>
                      <a:pt x="209" y="941"/>
                    </a:lnTo>
                    <a:lnTo>
                      <a:pt x="170" y="927"/>
                    </a:lnTo>
                    <a:lnTo>
                      <a:pt x="134" y="910"/>
                    </a:lnTo>
                    <a:lnTo>
                      <a:pt x="99" y="894"/>
                    </a:lnTo>
                    <a:lnTo>
                      <a:pt x="68" y="876"/>
                    </a:lnTo>
                    <a:lnTo>
                      <a:pt x="39" y="858"/>
                    </a:lnTo>
                    <a:lnTo>
                      <a:pt x="17" y="842"/>
                    </a:lnTo>
                    <a:lnTo>
                      <a:pt x="7" y="832"/>
                    </a:lnTo>
                    <a:lnTo>
                      <a:pt x="2" y="818"/>
                    </a:lnTo>
                    <a:lnTo>
                      <a:pt x="0" y="805"/>
                    </a:lnTo>
                    <a:lnTo>
                      <a:pt x="3" y="791"/>
                    </a:lnTo>
                    <a:lnTo>
                      <a:pt x="10" y="778"/>
                    </a:lnTo>
                    <a:lnTo>
                      <a:pt x="20" y="768"/>
                    </a:lnTo>
                    <a:lnTo>
                      <a:pt x="34" y="762"/>
                    </a:lnTo>
                    <a:lnTo>
                      <a:pt x="48" y="761"/>
                    </a:lnTo>
                    <a:lnTo>
                      <a:pt x="61" y="763"/>
                    </a:lnTo>
                    <a:lnTo>
                      <a:pt x="75" y="771"/>
                    </a:lnTo>
                    <a:lnTo>
                      <a:pt x="97" y="787"/>
                    </a:lnTo>
                    <a:lnTo>
                      <a:pt x="123" y="803"/>
                    </a:lnTo>
                    <a:lnTo>
                      <a:pt x="155" y="819"/>
                    </a:lnTo>
                    <a:lnTo>
                      <a:pt x="188" y="836"/>
                    </a:lnTo>
                    <a:lnTo>
                      <a:pt x="224" y="850"/>
                    </a:lnTo>
                    <a:lnTo>
                      <a:pt x="261" y="863"/>
                    </a:lnTo>
                    <a:lnTo>
                      <a:pt x="298" y="873"/>
                    </a:lnTo>
                    <a:lnTo>
                      <a:pt x="334" y="879"/>
                    </a:lnTo>
                    <a:lnTo>
                      <a:pt x="368" y="881"/>
                    </a:lnTo>
                    <a:lnTo>
                      <a:pt x="393" y="880"/>
                    </a:lnTo>
                    <a:lnTo>
                      <a:pt x="419" y="877"/>
                    </a:lnTo>
                    <a:lnTo>
                      <a:pt x="446" y="872"/>
                    </a:lnTo>
                    <a:lnTo>
                      <a:pt x="472" y="864"/>
                    </a:lnTo>
                    <a:lnTo>
                      <a:pt x="498" y="854"/>
                    </a:lnTo>
                    <a:lnTo>
                      <a:pt x="523" y="842"/>
                    </a:lnTo>
                    <a:lnTo>
                      <a:pt x="545" y="828"/>
                    </a:lnTo>
                    <a:lnTo>
                      <a:pt x="565" y="812"/>
                    </a:lnTo>
                    <a:lnTo>
                      <a:pt x="582" y="792"/>
                    </a:lnTo>
                    <a:lnTo>
                      <a:pt x="594" y="772"/>
                    </a:lnTo>
                    <a:lnTo>
                      <a:pt x="603" y="748"/>
                    </a:lnTo>
                    <a:lnTo>
                      <a:pt x="606" y="722"/>
                    </a:lnTo>
                    <a:lnTo>
                      <a:pt x="604" y="697"/>
                    </a:lnTo>
                    <a:lnTo>
                      <a:pt x="596" y="674"/>
                    </a:lnTo>
                    <a:lnTo>
                      <a:pt x="585" y="655"/>
                    </a:lnTo>
                    <a:lnTo>
                      <a:pt x="570" y="637"/>
                    </a:lnTo>
                    <a:lnTo>
                      <a:pt x="552" y="621"/>
                    </a:lnTo>
                    <a:lnTo>
                      <a:pt x="530" y="606"/>
                    </a:lnTo>
                    <a:lnTo>
                      <a:pt x="505" y="593"/>
                    </a:lnTo>
                    <a:lnTo>
                      <a:pt x="478" y="580"/>
                    </a:lnTo>
                    <a:lnTo>
                      <a:pt x="449" y="569"/>
                    </a:lnTo>
                    <a:lnTo>
                      <a:pt x="416" y="558"/>
                    </a:lnTo>
                    <a:lnTo>
                      <a:pt x="383" y="547"/>
                    </a:lnTo>
                    <a:lnTo>
                      <a:pt x="346" y="535"/>
                    </a:lnTo>
                    <a:lnTo>
                      <a:pt x="324" y="528"/>
                    </a:lnTo>
                    <a:lnTo>
                      <a:pt x="301" y="519"/>
                    </a:lnTo>
                    <a:lnTo>
                      <a:pt x="276" y="510"/>
                    </a:lnTo>
                    <a:lnTo>
                      <a:pt x="249" y="500"/>
                    </a:lnTo>
                    <a:lnTo>
                      <a:pt x="222" y="487"/>
                    </a:lnTo>
                    <a:lnTo>
                      <a:pt x="194" y="474"/>
                    </a:lnTo>
                    <a:lnTo>
                      <a:pt x="168" y="459"/>
                    </a:lnTo>
                    <a:lnTo>
                      <a:pt x="142" y="442"/>
                    </a:lnTo>
                    <a:lnTo>
                      <a:pt x="118" y="423"/>
                    </a:lnTo>
                    <a:lnTo>
                      <a:pt x="96" y="403"/>
                    </a:lnTo>
                    <a:lnTo>
                      <a:pt x="77" y="381"/>
                    </a:lnTo>
                    <a:lnTo>
                      <a:pt x="61" y="356"/>
                    </a:lnTo>
                    <a:lnTo>
                      <a:pt x="49" y="328"/>
                    </a:lnTo>
                    <a:lnTo>
                      <a:pt x="41" y="299"/>
                    </a:lnTo>
                    <a:lnTo>
                      <a:pt x="38" y="267"/>
                    </a:lnTo>
                    <a:lnTo>
                      <a:pt x="41" y="229"/>
                    </a:lnTo>
                    <a:lnTo>
                      <a:pt x="49" y="192"/>
                    </a:lnTo>
                    <a:lnTo>
                      <a:pt x="61" y="158"/>
                    </a:lnTo>
                    <a:lnTo>
                      <a:pt x="78" y="127"/>
                    </a:lnTo>
                    <a:lnTo>
                      <a:pt x="100" y="99"/>
                    </a:lnTo>
                    <a:lnTo>
                      <a:pt x="125" y="73"/>
                    </a:lnTo>
                    <a:lnTo>
                      <a:pt x="155" y="51"/>
                    </a:lnTo>
                    <a:lnTo>
                      <a:pt x="188" y="34"/>
                    </a:lnTo>
                    <a:lnTo>
                      <a:pt x="225" y="19"/>
                    </a:lnTo>
                    <a:lnTo>
                      <a:pt x="264" y="8"/>
                    </a:lnTo>
                    <a:lnTo>
                      <a:pt x="307" y="2"/>
                    </a:lnTo>
                    <a:lnTo>
                      <a:pt x="3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en-IN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9"/>
              <p:cNvSpPr>
                <a:spLocks/>
              </p:cNvSpPr>
              <p:nvPr/>
            </p:nvSpPr>
            <p:spPr bwMode="auto">
              <a:xfrm>
                <a:off x="8045450" y="3046413"/>
                <a:ext cx="17463" cy="242888"/>
              </a:xfrm>
              <a:custGeom>
                <a:avLst/>
                <a:gdLst>
                  <a:gd name="T0" fmla="*/ 46 w 93"/>
                  <a:gd name="T1" fmla="*/ 0 h 1220"/>
                  <a:gd name="T2" fmla="*/ 61 w 93"/>
                  <a:gd name="T3" fmla="*/ 3 h 1220"/>
                  <a:gd name="T4" fmla="*/ 74 w 93"/>
                  <a:gd name="T5" fmla="*/ 9 h 1220"/>
                  <a:gd name="T6" fmla="*/ 84 w 93"/>
                  <a:gd name="T7" fmla="*/ 19 h 1220"/>
                  <a:gd name="T8" fmla="*/ 90 w 93"/>
                  <a:gd name="T9" fmla="*/ 31 h 1220"/>
                  <a:gd name="T10" fmla="*/ 93 w 93"/>
                  <a:gd name="T11" fmla="*/ 45 h 1220"/>
                  <a:gd name="T12" fmla="*/ 93 w 93"/>
                  <a:gd name="T13" fmla="*/ 1175 h 1220"/>
                  <a:gd name="T14" fmla="*/ 90 w 93"/>
                  <a:gd name="T15" fmla="*/ 1189 h 1220"/>
                  <a:gd name="T16" fmla="*/ 84 w 93"/>
                  <a:gd name="T17" fmla="*/ 1202 h 1220"/>
                  <a:gd name="T18" fmla="*/ 74 w 93"/>
                  <a:gd name="T19" fmla="*/ 1212 h 1220"/>
                  <a:gd name="T20" fmla="*/ 61 w 93"/>
                  <a:gd name="T21" fmla="*/ 1218 h 1220"/>
                  <a:gd name="T22" fmla="*/ 46 w 93"/>
                  <a:gd name="T23" fmla="*/ 1220 h 1220"/>
                  <a:gd name="T24" fmla="*/ 32 w 93"/>
                  <a:gd name="T25" fmla="*/ 1218 h 1220"/>
                  <a:gd name="T26" fmla="*/ 19 w 93"/>
                  <a:gd name="T27" fmla="*/ 1212 h 1220"/>
                  <a:gd name="T28" fmla="*/ 10 w 93"/>
                  <a:gd name="T29" fmla="*/ 1202 h 1220"/>
                  <a:gd name="T30" fmla="*/ 2 w 93"/>
                  <a:gd name="T31" fmla="*/ 1189 h 1220"/>
                  <a:gd name="T32" fmla="*/ 0 w 93"/>
                  <a:gd name="T33" fmla="*/ 1175 h 1220"/>
                  <a:gd name="T34" fmla="*/ 0 w 93"/>
                  <a:gd name="T35" fmla="*/ 45 h 1220"/>
                  <a:gd name="T36" fmla="*/ 2 w 93"/>
                  <a:gd name="T37" fmla="*/ 31 h 1220"/>
                  <a:gd name="T38" fmla="*/ 10 w 93"/>
                  <a:gd name="T39" fmla="*/ 19 h 1220"/>
                  <a:gd name="T40" fmla="*/ 19 w 93"/>
                  <a:gd name="T41" fmla="*/ 9 h 1220"/>
                  <a:gd name="T42" fmla="*/ 32 w 93"/>
                  <a:gd name="T43" fmla="*/ 3 h 1220"/>
                  <a:gd name="T44" fmla="*/ 46 w 93"/>
                  <a:gd name="T45" fmla="*/ 0 h 1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3" h="1220">
                    <a:moveTo>
                      <a:pt x="46" y="0"/>
                    </a:moveTo>
                    <a:lnTo>
                      <a:pt x="61" y="3"/>
                    </a:lnTo>
                    <a:lnTo>
                      <a:pt x="74" y="9"/>
                    </a:lnTo>
                    <a:lnTo>
                      <a:pt x="84" y="19"/>
                    </a:lnTo>
                    <a:lnTo>
                      <a:pt x="90" y="31"/>
                    </a:lnTo>
                    <a:lnTo>
                      <a:pt x="93" y="45"/>
                    </a:lnTo>
                    <a:lnTo>
                      <a:pt x="93" y="1175"/>
                    </a:lnTo>
                    <a:lnTo>
                      <a:pt x="90" y="1189"/>
                    </a:lnTo>
                    <a:lnTo>
                      <a:pt x="84" y="1202"/>
                    </a:lnTo>
                    <a:lnTo>
                      <a:pt x="74" y="1212"/>
                    </a:lnTo>
                    <a:lnTo>
                      <a:pt x="61" y="1218"/>
                    </a:lnTo>
                    <a:lnTo>
                      <a:pt x="46" y="1220"/>
                    </a:lnTo>
                    <a:lnTo>
                      <a:pt x="32" y="1218"/>
                    </a:lnTo>
                    <a:lnTo>
                      <a:pt x="19" y="1212"/>
                    </a:lnTo>
                    <a:lnTo>
                      <a:pt x="10" y="1202"/>
                    </a:lnTo>
                    <a:lnTo>
                      <a:pt x="2" y="1189"/>
                    </a:lnTo>
                    <a:lnTo>
                      <a:pt x="0" y="1175"/>
                    </a:lnTo>
                    <a:lnTo>
                      <a:pt x="0" y="45"/>
                    </a:lnTo>
                    <a:lnTo>
                      <a:pt x="2" y="31"/>
                    </a:lnTo>
                    <a:lnTo>
                      <a:pt x="10" y="19"/>
                    </a:lnTo>
                    <a:lnTo>
                      <a:pt x="19" y="9"/>
                    </a:lnTo>
                    <a:lnTo>
                      <a:pt x="32" y="3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en-IN" sz="1400" kern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184618" y="1591096"/>
            <a:ext cx="8823960" cy="4361687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79" name="Slide Number Placeholder 13"/>
          <p:cNvSpPr txBox="1">
            <a:spLocks/>
          </p:cNvSpPr>
          <p:nvPr/>
        </p:nvSpPr>
        <p:spPr>
          <a:xfrm>
            <a:off x="7042710" y="65648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116190" y="2008433"/>
            <a:ext cx="1568475" cy="750814"/>
          </a:xfrm>
          <a:prstGeom prst="rect">
            <a:avLst/>
          </a:prstGeom>
          <a:solidFill>
            <a:srgbClr val="F7964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ZA" sz="1000" b="1" dirty="0" smtClean="0">
                <a:solidFill>
                  <a:schemeClr val="tx1"/>
                </a:solidFill>
              </a:rPr>
              <a:t>Broadband infrastructure installations to 313 was completed in line with the target. </a:t>
            </a:r>
            <a:endParaRPr lang="en-US" sz="10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444720" y="3808027"/>
            <a:ext cx="849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0">
                <a:solidFill>
                  <a:srgbClr val="ED7D31"/>
                </a:solidFill>
                <a:cs typeface="Arial" panose="020B0604020202020204" pitchFamily="34" charset="0"/>
              </a:defRPr>
            </a:lvl1pPr>
          </a:lstStyle>
          <a:p>
            <a:r>
              <a:rPr lang="en-IN" sz="1400" dirty="0" smtClean="0"/>
              <a:t>Oct </a:t>
            </a:r>
            <a:r>
              <a:rPr lang="en-IN" sz="1400" dirty="0"/>
              <a:t>2018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867667" y="3339080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0">
                <a:solidFill>
                  <a:srgbClr val="ED7D31"/>
                </a:solidFill>
                <a:cs typeface="Arial" panose="020B0604020202020204" pitchFamily="34" charset="0"/>
              </a:defRPr>
            </a:lvl1pPr>
          </a:lstStyle>
          <a:p>
            <a:r>
              <a:rPr lang="en-IN" sz="1400" dirty="0" smtClean="0"/>
              <a:t>Dec 2018</a:t>
            </a:r>
            <a:endParaRPr lang="en-IN" sz="1400" dirty="0"/>
          </a:p>
        </p:txBody>
      </p:sp>
      <p:sp>
        <p:nvSpPr>
          <p:cNvPr id="84" name="TextBox 83"/>
          <p:cNvSpPr txBox="1"/>
          <p:nvPr/>
        </p:nvSpPr>
        <p:spPr>
          <a:xfrm>
            <a:off x="6249292" y="3812607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0">
                <a:solidFill>
                  <a:srgbClr val="ED7D31"/>
                </a:solidFill>
                <a:cs typeface="Arial" panose="020B0604020202020204" pitchFamily="34" charset="0"/>
              </a:defRPr>
            </a:lvl1pPr>
          </a:lstStyle>
          <a:p>
            <a:r>
              <a:rPr lang="en-IN" sz="1400" dirty="0" smtClean="0"/>
              <a:t>Jan 2019</a:t>
            </a:r>
            <a:endParaRPr lang="en-IN" sz="1400" dirty="0"/>
          </a:p>
        </p:txBody>
      </p:sp>
      <p:sp>
        <p:nvSpPr>
          <p:cNvPr id="86" name="TextBox 85"/>
          <p:cNvSpPr txBox="1"/>
          <p:nvPr/>
        </p:nvSpPr>
        <p:spPr>
          <a:xfrm>
            <a:off x="7169519" y="4689755"/>
            <a:ext cx="1560040" cy="93668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en-ZA" sz="1000" b="1" dirty="0" smtClean="0">
              <a:solidFill>
                <a:schemeClr val="tx1"/>
              </a:solidFill>
            </a:endParaRPr>
          </a:p>
          <a:p>
            <a:pPr lvl="0"/>
            <a:r>
              <a:rPr lang="en-ZA" sz="1000" b="1" dirty="0" smtClean="0">
                <a:solidFill>
                  <a:schemeClr val="tx1"/>
                </a:solidFill>
              </a:rPr>
              <a:t>Equipment required to activate services have been delivered to respective provinces. </a:t>
            </a:r>
          </a:p>
          <a:p>
            <a:pPr lvl="0"/>
            <a:r>
              <a:rPr lang="en-ZA" sz="1000" b="1" dirty="0" smtClean="0">
                <a:solidFill>
                  <a:schemeClr val="tx1"/>
                </a:solidFill>
              </a:rPr>
              <a:t>100 SMMEs have been trained on installations </a:t>
            </a:r>
            <a:endParaRPr lang="en-US" sz="1000" b="1" dirty="0">
              <a:solidFill>
                <a:schemeClr val="tx1"/>
              </a:solidFill>
              <a:latin typeface="Calibri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7966317" y="3784032"/>
            <a:ext cx="0" cy="853156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92" name="Chevron 91"/>
          <p:cNvSpPr/>
          <p:nvPr/>
        </p:nvSpPr>
        <p:spPr>
          <a:xfrm>
            <a:off x="7254721" y="3639706"/>
            <a:ext cx="1422611" cy="225452"/>
          </a:xfrm>
          <a:prstGeom prst="chevron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 defTabSz="685800">
              <a:defRPr/>
            </a:pPr>
            <a:endParaRPr lang="en-IN" sz="1400" kern="0">
              <a:solidFill>
                <a:prstClr val="black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516221" y="3343745"/>
            <a:ext cx="899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0">
                <a:solidFill>
                  <a:srgbClr val="ED7D31"/>
                </a:solidFill>
                <a:cs typeface="Arial" panose="020B0604020202020204" pitchFamily="34" charset="0"/>
              </a:defRPr>
            </a:lvl1pPr>
          </a:lstStyle>
          <a:p>
            <a:r>
              <a:rPr lang="en-IN" sz="1400" dirty="0" smtClean="0"/>
              <a:t>Mar 2019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xmlns="" val="16326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13"/>
          <p:cNvSpPr txBox="1">
            <a:spLocks/>
          </p:cNvSpPr>
          <p:nvPr/>
        </p:nvSpPr>
        <p:spPr>
          <a:xfrm>
            <a:off x="7042710" y="65648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" name="Rectangle 3"/>
          <p:cNvSpPr/>
          <p:nvPr/>
        </p:nvSpPr>
        <p:spPr>
          <a:xfrm>
            <a:off x="356616" y="2898086"/>
            <a:ext cx="820216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ZA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SA CONNECT </a:t>
            </a:r>
            <a:r>
              <a:rPr lang="en-ZA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PROGRESS UPDATE</a:t>
            </a:r>
            <a:endParaRPr lang="en-ZA" altLang="en-US" sz="2800" b="1" dirty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4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endParaRPr lang="en-ZA" altLang="en-US" b="1" dirty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0" algn="ctr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ZA" altLang="en-US" b="1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endParaRPr lang="en-GB" altLang="en-US" b="1" dirty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827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929" y="3276600"/>
            <a:ext cx="631350" cy="248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374" y="1299367"/>
            <a:ext cx="725141" cy="107713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22512" y="2410703"/>
            <a:ext cx="1882538" cy="1489135"/>
            <a:chOff x="451087" y="3463865"/>
            <a:chExt cx="1882538" cy="1489135"/>
          </a:xfrm>
        </p:grpSpPr>
        <p:sp>
          <p:nvSpPr>
            <p:cNvPr id="13" name="Isosceles Triangle 12"/>
            <p:cNvSpPr/>
            <p:nvPr/>
          </p:nvSpPr>
          <p:spPr>
            <a:xfrm>
              <a:off x="451087" y="3463865"/>
              <a:ext cx="1882538" cy="52246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1114" y="3985174"/>
              <a:ext cx="1520586" cy="967826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8106" y="4182882"/>
              <a:ext cx="631350" cy="516667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7009" y="1366929"/>
            <a:ext cx="248400" cy="630333"/>
          </a:xfrm>
          <a:prstGeom prst="rect">
            <a:avLst/>
          </a:prstGeom>
        </p:spPr>
      </p:pic>
      <p:pic>
        <p:nvPicPr>
          <p:cNvPr id="4098" name="Picture 2" descr="Image result for intern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8435" y="1873529"/>
            <a:ext cx="1593140" cy="158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6182" y="1560640"/>
            <a:ext cx="2217900" cy="221432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3619500" y="2347922"/>
            <a:ext cx="1106682" cy="2913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802754" y="3406400"/>
            <a:ext cx="1283596" cy="1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500398" y="3397975"/>
            <a:ext cx="1680532" cy="190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905982" y="2658279"/>
            <a:ext cx="44731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ight Brace 30"/>
          <p:cNvSpPr/>
          <p:nvPr/>
        </p:nvSpPr>
        <p:spPr>
          <a:xfrm rot="5400000">
            <a:off x="3481064" y="1066127"/>
            <a:ext cx="442917" cy="6483115"/>
          </a:xfrm>
          <a:prstGeom prst="rightBrace">
            <a:avLst/>
          </a:prstGeom>
          <a:ln w="31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3" name="Right Brace 32"/>
          <p:cNvSpPr/>
          <p:nvPr/>
        </p:nvSpPr>
        <p:spPr>
          <a:xfrm rot="5400000">
            <a:off x="7752189" y="3532470"/>
            <a:ext cx="426947" cy="1534456"/>
          </a:xfrm>
          <a:prstGeom prst="rightBrace">
            <a:avLst/>
          </a:prstGeom>
          <a:ln w="31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4" name="Right Brace 33"/>
          <p:cNvSpPr/>
          <p:nvPr/>
        </p:nvSpPr>
        <p:spPr>
          <a:xfrm rot="5400000">
            <a:off x="4429996" y="705721"/>
            <a:ext cx="390525" cy="8465983"/>
          </a:xfrm>
          <a:prstGeom prst="rightBrace">
            <a:avLst/>
          </a:prstGeom>
          <a:ln w="31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2" name="TextBox 31"/>
          <p:cNvSpPr txBox="1"/>
          <p:nvPr/>
        </p:nvSpPr>
        <p:spPr>
          <a:xfrm>
            <a:off x="3023532" y="3623959"/>
            <a:ext cx="1458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/>
              <a:t>Access network</a:t>
            </a:r>
            <a:endParaRPr lang="en-ZA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7669407" y="3319199"/>
            <a:ext cx="904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/>
              <a:t>Internet</a:t>
            </a:r>
            <a:endParaRPr lang="en-ZA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380426" y="2410703"/>
            <a:ext cx="904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/>
              <a:t>Core network</a:t>
            </a:r>
            <a:endParaRPr lang="en-ZA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2565708" y="4533711"/>
            <a:ext cx="2127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/>
              <a:t>Broadband infrastructure</a:t>
            </a:r>
            <a:endParaRPr lang="en-ZA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7513224" y="4465064"/>
            <a:ext cx="904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/>
              <a:t>Internet service</a:t>
            </a:r>
            <a:endParaRPr lang="en-ZA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3802753" y="5150723"/>
            <a:ext cx="1561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/>
              <a:t>Connectivity</a:t>
            </a:r>
            <a:endParaRPr lang="en-ZA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285751" y="5492147"/>
            <a:ext cx="8705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 smtClean="0"/>
              <a:t>Connectivity comprises the broadband infrastructure and the internet service.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 smtClean="0"/>
              <a:t>Connectivity at a facility is established when the broadband infrastructure is installed and the internet service is activated.</a:t>
            </a:r>
            <a:endParaRPr lang="en-ZA" dirty="0"/>
          </a:p>
        </p:txBody>
      </p:sp>
      <p:sp>
        <p:nvSpPr>
          <p:cNvPr id="44" name="Rectangle 43"/>
          <p:cNvSpPr/>
          <p:nvPr/>
        </p:nvSpPr>
        <p:spPr>
          <a:xfrm>
            <a:off x="2432638" y="397189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</a:pPr>
            <a:r>
              <a:rPr lang="en-ZA" sz="2400" b="1" dirty="0" smtClean="0">
                <a:solidFill>
                  <a:srgbClr val="FF0000"/>
                </a:solidFill>
              </a:rPr>
              <a:t>Connectivity</a:t>
            </a:r>
            <a:endParaRPr lang="en-ZA" sz="2400" b="1" dirty="0">
              <a:solidFill>
                <a:srgbClr val="FF0000"/>
              </a:solidFill>
            </a:endParaRPr>
          </a:p>
        </p:txBody>
      </p:sp>
      <p:sp>
        <p:nvSpPr>
          <p:cNvPr id="45" name="Lightning Bolt 44"/>
          <p:cNvSpPr/>
          <p:nvPr/>
        </p:nvSpPr>
        <p:spPr>
          <a:xfrm rot="3131662" flipV="1">
            <a:off x="2101990" y="1189350"/>
            <a:ext cx="276007" cy="705818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7" name="Slide Number Placeholder 13"/>
          <p:cNvSpPr txBox="1">
            <a:spLocks/>
          </p:cNvSpPr>
          <p:nvPr/>
        </p:nvSpPr>
        <p:spPr>
          <a:xfrm>
            <a:off x="7042710" y="65648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9616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2432638" y="397189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</a:pPr>
            <a:r>
              <a:rPr lang="en-ZA" sz="2400" b="1" dirty="0" smtClean="0">
                <a:solidFill>
                  <a:srgbClr val="FF0000"/>
                </a:solidFill>
              </a:rPr>
              <a:t>Connectivity</a:t>
            </a:r>
            <a:endParaRPr lang="en-ZA" sz="2400" b="1" dirty="0">
              <a:solidFill>
                <a:srgbClr val="FF0000"/>
              </a:solidFill>
            </a:endParaRPr>
          </a:p>
        </p:txBody>
      </p:sp>
      <p:sp>
        <p:nvSpPr>
          <p:cNvPr id="47" name="Slide Number Placeholder 13"/>
          <p:cNvSpPr txBox="1">
            <a:spLocks/>
          </p:cNvSpPr>
          <p:nvPr/>
        </p:nvSpPr>
        <p:spPr>
          <a:xfrm>
            <a:off x="7042710" y="65648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" name="AutoShape 4" descr="Image result for microwave tower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5128" name="Picture 8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24" r="30785"/>
          <a:stretch/>
        </p:blipFill>
        <p:spPr bwMode="auto">
          <a:xfrm>
            <a:off x="7459466" y="2182555"/>
            <a:ext cx="1563969" cy="24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ight Brace 42"/>
          <p:cNvSpPr/>
          <p:nvPr/>
        </p:nvSpPr>
        <p:spPr>
          <a:xfrm rot="5400000">
            <a:off x="3529904" y="1535901"/>
            <a:ext cx="442917" cy="7197931"/>
          </a:xfrm>
          <a:prstGeom prst="rightBrace">
            <a:avLst/>
          </a:prstGeom>
          <a:ln w="31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46" name="Right Brace 45"/>
          <p:cNvSpPr/>
          <p:nvPr/>
        </p:nvSpPr>
        <p:spPr>
          <a:xfrm rot="5400000">
            <a:off x="8015647" y="4323512"/>
            <a:ext cx="426947" cy="1606735"/>
          </a:xfrm>
          <a:prstGeom prst="rightBrace">
            <a:avLst/>
          </a:prstGeom>
          <a:ln w="31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8" name="Right Brace 47"/>
          <p:cNvSpPr/>
          <p:nvPr/>
        </p:nvSpPr>
        <p:spPr>
          <a:xfrm rot="5400000">
            <a:off x="4408425" y="1381278"/>
            <a:ext cx="390525" cy="8883529"/>
          </a:xfrm>
          <a:prstGeom prst="rightBrace">
            <a:avLst/>
          </a:prstGeom>
          <a:ln w="31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9" name="TextBox 48"/>
          <p:cNvSpPr txBox="1"/>
          <p:nvPr/>
        </p:nvSpPr>
        <p:spPr>
          <a:xfrm>
            <a:off x="2381436" y="5360891"/>
            <a:ext cx="2127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/>
              <a:t>Broadband infrastructure</a:t>
            </a:r>
            <a:endParaRPr lang="en-ZA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7600950" y="5317062"/>
            <a:ext cx="1204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/>
              <a:t>Internet service</a:t>
            </a:r>
            <a:endParaRPr lang="en-ZA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3808981" y="6035053"/>
            <a:ext cx="1561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/>
              <a:t>Connectivity</a:t>
            </a:r>
            <a:endParaRPr lang="en-ZA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5864011" y="1933537"/>
            <a:ext cx="1561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/>
              <a:t>Core network (fibre)</a:t>
            </a:r>
            <a:endParaRPr lang="en-ZA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7504137" y="1918200"/>
            <a:ext cx="1561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/>
              <a:t>Data centre</a:t>
            </a:r>
            <a:endParaRPr lang="en-ZA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3857725" y="1935961"/>
            <a:ext cx="2019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/>
              <a:t>Access network (microwave)</a:t>
            </a:r>
            <a:endParaRPr lang="en-ZA" sz="1200" dirty="0"/>
          </a:p>
        </p:txBody>
      </p:sp>
      <p:cxnSp>
        <p:nvCxnSpPr>
          <p:cNvPr id="6" name="Straight Connector 5"/>
          <p:cNvCxnSpPr>
            <a:stCxn id="58" idx="1"/>
          </p:cNvCxnSpPr>
          <p:nvPr/>
        </p:nvCxnSpPr>
        <p:spPr>
          <a:xfrm>
            <a:off x="1906845" y="3367015"/>
            <a:ext cx="5552621" cy="43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883289" y="2168862"/>
            <a:ext cx="1467040" cy="241919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193" y="2182555"/>
            <a:ext cx="1670366" cy="240442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11" r="19211"/>
          <a:stretch/>
        </p:blipFill>
        <p:spPr>
          <a:xfrm flipH="1">
            <a:off x="2075578" y="2147049"/>
            <a:ext cx="1799885" cy="245026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7" name="TextBox 56"/>
          <p:cNvSpPr txBox="1"/>
          <p:nvPr/>
        </p:nvSpPr>
        <p:spPr>
          <a:xfrm>
            <a:off x="1965551" y="1891863"/>
            <a:ext cx="2019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/>
              <a:t>Connected facility</a:t>
            </a:r>
            <a:endParaRPr lang="en-ZA" sz="1200" dirty="0"/>
          </a:p>
        </p:txBody>
      </p:sp>
      <p:pic>
        <p:nvPicPr>
          <p:cNvPr id="58" name="IMG-0810.JPG" descr="IMG-0810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370"/>
          <a:stretch/>
        </p:blipFill>
        <p:spPr>
          <a:xfrm flipH="1">
            <a:off x="123822" y="2147049"/>
            <a:ext cx="1783023" cy="2439932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TextBox 58"/>
          <p:cNvSpPr txBox="1"/>
          <p:nvPr/>
        </p:nvSpPr>
        <p:spPr>
          <a:xfrm>
            <a:off x="-26355" y="1896429"/>
            <a:ext cx="2019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/>
              <a:t>Indoor network cabinet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xmlns="" val="36946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2432638" y="397189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</a:pPr>
            <a:r>
              <a:rPr lang="en-ZA" sz="2400" b="1" dirty="0" smtClean="0">
                <a:solidFill>
                  <a:srgbClr val="FF0000"/>
                </a:solidFill>
              </a:rPr>
              <a:t>Performance vs APP target</a:t>
            </a:r>
            <a:endParaRPr lang="en-ZA" sz="2400" b="1" dirty="0">
              <a:solidFill>
                <a:srgbClr val="FF0000"/>
              </a:solidFill>
            </a:endParaRPr>
          </a:p>
        </p:txBody>
      </p:sp>
      <p:sp>
        <p:nvSpPr>
          <p:cNvPr id="79" name="Slide Number Placeholder 13"/>
          <p:cNvSpPr txBox="1">
            <a:spLocks/>
          </p:cNvSpPr>
          <p:nvPr/>
        </p:nvSpPr>
        <p:spPr>
          <a:xfrm>
            <a:off x="7042710" y="65648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56501" y="3957200"/>
            <a:ext cx="1273837" cy="180994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>
            <a:off x="3430895" y="4192315"/>
            <a:ext cx="424400" cy="146172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/>
          <p:cNvSpPr/>
          <p:nvPr/>
        </p:nvSpPr>
        <p:spPr>
          <a:xfrm>
            <a:off x="3956977" y="4811405"/>
            <a:ext cx="414965" cy="82281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TextBox 19"/>
          <p:cNvSpPr txBox="1"/>
          <p:nvPr/>
        </p:nvSpPr>
        <p:spPr>
          <a:xfrm>
            <a:off x="3284678" y="3505289"/>
            <a:ext cx="1581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Overall performance to date  vs target</a:t>
            </a:r>
          </a:p>
          <a:p>
            <a:endParaRPr lang="en-ZA" sz="1200" dirty="0"/>
          </a:p>
        </p:txBody>
      </p:sp>
      <p:sp>
        <p:nvSpPr>
          <p:cNvPr id="22" name="Rectangle 21"/>
          <p:cNvSpPr/>
          <p:nvPr/>
        </p:nvSpPr>
        <p:spPr>
          <a:xfrm>
            <a:off x="1515725" y="6193408"/>
            <a:ext cx="192168" cy="17054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Rectangle 22"/>
          <p:cNvSpPr/>
          <p:nvPr/>
        </p:nvSpPr>
        <p:spPr>
          <a:xfrm>
            <a:off x="429702" y="6193409"/>
            <a:ext cx="192467" cy="143567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TextBox 23"/>
          <p:cNvSpPr txBox="1"/>
          <p:nvPr/>
        </p:nvSpPr>
        <p:spPr>
          <a:xfrm>
            <a:off x="595206" y="6138932"/>
            <a:ext cx="11296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 smtClean="0"/>
              <a:t>Target</a:t>
            </a:r>
            <a:endParaRPr lang="en-ZA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1653967" y="6152751"/>
            <a:ext cx="11296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 smtClean="0"/>
              <a:t>Target not met</a:t>
            </a:r>
            <a:endParaRPr lang="en-ZA" sz="1100" dirty="0"/>
          </a:p>
        </p:txBody>
      </p:sp>
      <p:sp>
        <p:nvSpPr>
          <p:cNvPr id="26" name="Rectangle 25"/>
          <p:cNvSpPr/>
          <p:nvPr/>
        </p:nvSpPr>
        <p:spPr>
          <a:xfrm>
            <a:off x="2871180" y="6229993"/>
            <a:ext cx="182720" cy="170549"/>
          </a:xfrm>
          <a:prstGeom prst="rect">
            <a:avLst/>
          </a:prstGeom>
          <a:solidFill>
            <a:srgbClr val="2A7032"/>
          </a:solidFill>
          <a:ln>
            <a:solidFill>
              <a:srgbClr val="2A70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TextBox 26"/>
          <p:cNvSpPr txBox="1"/>
          <p:nvPr/>
        </p:nvSpPr>
        <p:spPr>
          <a:xfrm>
            <a:off x="3065165" y="6184462"/>
            <a:ext cx="11296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 smtClean="0"/>
              <a:t>Target met</a:t>
            </a:r>
            <a:endParaRPr lang="en-ZA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3338688" y="3966464"/>
            <a:ext cx="60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570</a:t>
            </a:r>
            <a:endParaRPr lang="en-ZA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3882880" y="4513598"/>
            <a:ext cx="60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129</a:t>
            </a:r>
            <a:endParaRPr lang="en-ZA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814294" y="1223525"/>
            <a:ext cx="4112944" cy="3231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ZA" sz="1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 smtClean="0"/>
              <a:t>36 of </a:t>
            </a:r>
            <a:r>
              <a:rPr lang="en-ZA" dirty="0"/>
              <a:t>194 </a:t>
            </a:r>
            <a:r>
              <a:rPr lang="en-ZA" dirty="0" smtClean="0"/>
              <a:t>Q3 target were </a:t>
            </a:r>
            <a:r>
              <a:rPr lang="en-ZA" dirty="0"/>
              <a:t>connected</a:t>
            </a:r>
            <a:r>
              <a:rPr lang="en-ZA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sz="1050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ZA" dirty="0" smtClean="0"/>
              <a:t>Budget constraint and unforeseen infrastructure replacement placed limitation on the speed of implementation.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ZA" sz="1100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ZA" dirty="0" smtClean="0"/>
              <a:t>2017/18 budget rollover was granted later than anticipated, resulting in delays in issuing purchase orders for connectivity.</a:t>
            </a:r>
          </a:p>
          <a:p>
            <a:pPr lvl="1"/>
            <a:endParaRPr lang="en-ZA" sz="1050" dirty="0" smtClean="0"/>
          </a:p>
        </p:txBody>
      </p:sp>
      <p:sp>
        <p:nvSpPr>
          <p:cNvPr id="40" name="Rectangle 39"/>
          <p:cNvSpPr/>
          <p:nvPr/>
        </p:nvSpPr>
        <p:spPr>
          <a:xfrm>
            <a:off x="169328" y="1483896"/>
            <a:ext cx="4155588" cy="200826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1" name="Rectangle 40"/>
          <p:cNvSpPr/>
          <p:nvPr/>
        </p:nvSpPr>
        <p:spPr>
          <a:xfrm>
            <a:off x="1653335" y="3070543"/>
            <a:ext cx="395617" cy="45719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3" name="TextBox 42"/>
          <p:cNvSpPr txBox="1"/>
          <p:nvPr/>
        </p:nvSpPr>
        <p:spPr>
          <a:xfrm>
            <a:off x="1187214" y="1213727"/>
            <a:ext cx="2686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Quarterly performance vs target</a:t>
            </a:r>
          </a:p>
          <a:p>
            <a:endParaRPr lang="en-ZA" sz="1200" dirty="0"/>
          </a:p>
        </p:txBody>
      </p:sp>
      <p:sp>
        <p:nvSpPr>
          <p:cNvPr id="44" name="Rectangle 43"/>
          <p:cNvSpPr/>
          <p:nvPr/>
        </p:nvSpPr>
        <p:spPr>
          <a:xfrm>
            <a:off x="3149081" y="1779082"/>
            <a:ext cx="394985" cy="135164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5" name="Rectangle 44"/>
          <p:cNvSpPr/>
          <p:nvPr/>
        </p:nvSpPr>
        <p:spPr>
          <a:xfrm>
            <a:off x="3659260" y="2770681"/>
            <a:ext cx="395617" cy="36004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6" name="TextBox 45"/>
          <p:cNvSpPr txBox="1"/>
          <p:nvPr/>
        </p:nvSpPr>
        <p:spPr>
          <a:xfrm>
            <a:off x="206926" y="2279116"/>
            <a:ext cx="60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/>
              <a:t>63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8763" y="2657059"/>
            <a:ext cx="60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15</a:t>
            </a:r>
            <a:endParaRPr lang="en-ZA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3053900" y="1483895"/>
            <a:ext cx="60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194</a:t>
            </a:r>
            <a:endParaRPr lang="en-ZA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3547951" y="2502489"/>
            <a:ext cx="60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36</a:t>
            </a:r>
            <a:endParaRPr lang="en-ZA" sz="1200" dirty="0"/>
          </a:p>
        </p:txBody>
      </p:sp>
      <p:sp>
        <p:nvSpPr>
          <p:cNvPr id="50" name="Rectangle 49"/>
          <p:cNvSpPr/>
          <p:nvPr/>
        </p:nvSpPr>
        <p:spPr>
          <a:xfrm>
            <a:off x="302746" y="2552700"/>
            <a:ext cx="395617" cy="54506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1" name="Rectangle 50"/>
          <p:cNvSpPr/>
          <p:nvPr/>
        </p:nvSpPr>
        <p:spPr>
          <a:xfrm>
            <a:off x="799382" y="2914650"/>
            <a:ext cx="392692" cy="19167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2" name="TextBox 51"/>
          <p:cNvSpPr txBox="1"/>
          <p:nvPr/>
        </p:nvSpPr>
        <p:spPr>
          <a:xfrm>
            <a:off x="1558008" y="2798441"/>
            <a:ext cx="60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/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74982" y="3154971"/>
            <a:ext cx="788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Quarter 1</a:t>
            </a:r>
            <a:endParaRPr lang="en-ZA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1724905" y="3164479"/>
            <a:ext cx="788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Quarter 2</a:t>
            </a:r>
            <a:endParaRPr lang="en-ZA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3178605" y="3173720"/>
            <a:ext cx="788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Quarter 3</a:t>
            </a:r>
            <a:endParaRPr lang="en-ZA" sz="1200" dirty="0"/>
          </a:p>
        </p:txBody>
      </p:sp>
      <p:sp>
        <p:nvSpPr>
          <p:cNvPr id="57" name="Rectangle 56"/>
          <p:cNvSpPr/>
          <p:nvPr/>
        </p:nvSpPr>
        <p:spPr>
          <a:xfrm>
            <a:off x="2145347" y="3070543"/>
            <a:ext cx="395617" cy="45719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8" name="TextBox 57"/>
          <p:cNvSpPr txBox="1"/>
          <p:nvPr/>
        </p:nvSpPr>
        <p:spPr>
          <a:xfrm>
            <a:off x="2047386" y="2798441"/>
            <a:ext cx="60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/>
              <a:t>0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6632" y="3952503"/>
            <a:ext cx="2784180" cy="180994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4" name="TextBox 73"/>
          <p:cNvSpPr txBox="1"/>
          <p:nvPr/>
        </p:nvSpPr>
        <p:spPr>
          <a:xfrm>
            <a:off x="323276" y="5480613"/>
            <a:ext cx="788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Quarter 1</a:t>
            </a:r>
            <a:endParaRPr lang="en-ZA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1095754" y="5456482"/>
            <a:ext cx="788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Quarter 2</a:t>
            </a:r>
            <a:endParaRPr lang="en-ZA" sz="1200" dirty="0"/>
          </a:p>
        </p:txBody>
      </p:sp>
      <p:sp>
        <p:nvSpPr>
          <p:cNvPr id="76" name="Rectangle 75"/>
          <p:cNvSpPr/>
          <p:nvPr/>
        </p:nvSpPr>
        <p:spPr>
          <a:xfrm>
            <a:off x="595691" y="5264811"/>
            <a:ext cx="311108" cy="19167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7" name="Rectangle 76"/>
          <p:cNvSpPr/>
          <p:nvPr/>
        </p:nvSpPr>
        <p:spPr>
          <a:xfrm>
            <a:off x="1542974" y="4945982"/>
            <a:ext cx="314723" cy="539076"/>
          </a:xfrm>
          <a:prstGeom prst="rect">
            <a:avLst/>
          </a:prstGeom>
          <a:solidFill>
            <a:srgbClr val="2A7032"/>
          </a:solidFill>
          <a:ln>
            <a:solidFill>
              <a:srgbClr val="2A70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0" name="Rectangle 79"/>
          <p:cNvSpPr/>
          <p:nvPr/>
        </p:nvSpPr>
        <p:spPr>
          <a:xfrm>
            <a:off x="215686" y="4917406"/>
            <a:ext cx="314723" cy="54506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1" name="Rectangle 80"/>
          <p:cNvSpPr/>
          <p:nvPr/>
        </p:nvSpPr>
        <p:spPr>
          <a:xfrm>
            <a:off x="1167579" y="4935551"/>
            <a:ext cx="314723" cy="54506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2" name="Rectangle 81"/>
          <p:cNvSpPr/>
          <p:nvPr/>
        </p:nvSpPr>
        <p:spPr>
          <a:xfrm>
            <a:off x="2116389" y="4161036"/>
            <a:ext cx="328932" cy="1323117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3" name="TextBox 82"/>
          <p:cNvSpPr txBox="1"/>
          <p:nvPr/>
        </p:nvSpPr>
        <p:spPr>
          <a:xfrm>
            <a:off x="1027872" y="4691688"/>
            <a:ext cx="60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/>
              <a:t>63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391479" y="4689148"/>
            <a:ext cx="60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/>
              <a:t>63</a:t>
            </a:r>
          </a:p>
        </p:txBody>
      </p:sp>
      <p:sp>
        <p:nvSpPr>
          <p:cNvPr id="85" name="Rectangle 84"/>
          <p:cNvSpPr/>
          <p:nvPr/>
        </p:nvSpPr>
        <p:spPr>
          <a:xfrm>
            <a:off x="2493056" y="4640370"/>
            <a:ext cx="311108" cy="83560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6" name="TextBox 85"/>
          <p:cNvSpPr txBox="1"/>
          <p:nvPr/>
        </p:nvSpPr>
        <p:spPr>
          <a:xfrm>
            <a:off x="1978758" y="3895083"/>
            <a:ext cx="60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257</a:t>
            </a:r>
            <a:endParaRPr lang="en-ZA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2072589" y="5477495"/>
            <a:ext cx="788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Quarter 3</a:t>
            </a:r>
            <a:endParaRPr lang="en-ZA" sz="1200" dirty="0"/>
          </a:p>
        </p:txBody>
      </p:sp>
      <p:sp>
        <p:nvSpPr>
          <p:cNvPr id="88" name="TextBox 87"/>
          <p:cNvSpPr txBox="1"/>
          <p:nvPr/>
        </p:nvSpPr>
        <p:spPr>
          <a:xfrm>
            <a:off x="2344203" y="4400866"/>
            <a:ext cx="60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99</a:t>
            </a:r>
            <a:endParaRPr lang="en-ZA" sz="1200" dirty="0"/>
          </a:p>
        </p:txBody>
      </p:sp>
      <p:sp>
        <p:nvSpPr>
          <p:cNvPr id="89" name="TextBox 88"/>
          <p:cNvSpPr txBox="1"/>
          <p:nvPr/>
        </p:nvSpPr>
        <p:spPr>
          <a:xfrm>
            <a:off x="-19734" y="3642330"/>
            <a:ext cx="2909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Cumulative quarter on quarter performance</a:t>
            </a:r>
          </a:p>
          <a:p>
            <a:endParaRPr lang="en-ZA" sz="1200" dirty="0"/>
          </a:p>
        </p:txBody>
      </p:sp>
      <p:sp>
        <p:nvSpPr>
          <p:cNvPr id="90" name="TextBox 89"/>
          <p:cNvSpPr txBox="1"/>
          <p:nvPr/>
        </p:nvSpPr>
        <p:spPr>
          <a:xfrm>
            <a:off x="64482" y="4640408"/>
            <a:ext cx="60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/>
              <a:t>63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69576" y="4980753"/>
            <a:ext cx="60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15</a:t>
            </a:r>
            <a:endParaRPr lang="en-ZA" sz="1200" dirty="0"/>
          </a:p>
        </p:txBody>
      </p:sp>
      <p:sp>
        <p:nvSpPr>
          <p:cNvPr id="6" name="Rectangle 5"/>
          <p:cNvSpPr/>
          <p:nvPr/>
        </p:nvSpPr>
        <p:spPr>
          <a:xfrm>
            <a:off x="4814294" y="4527136"/>
            <a:ext cx="4112944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ZA" dirty="0">
                <a:solidFill>
                  <a:prstClr val="black"/>
                </a:solidFill>
              </a:rPr>
              <a:t>129 of 570 annual target connected to date (i.e. 441 still to be connected)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ZA" dirty="0">
                <a:solidFill>
                  <a:prstClr val="black"/>
                </a:solidFill>
              </a:rPr>
              <a:t>291 of 441 infrastructure installation completed, awaiting service activations.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ZA" dirty="0">
                <a:solidFill>
                  <a:prstClr val="black"/>
                </a:solidFill>
              </a:rPr>
              <a:t>150 of 441 infrastructure upgrades underway.</a:t>
            </a:r>
          </a:p>
        </p:txBody>
      </p:sp>
    </p:spTree>
    <p:extLst>
      <p:ext uri="{BB962C8B-B14F-4D97-AF65-F5344CB8AC3E}">
        <p14:creationId xmlns:p14="http://schemas.microsoft.com/office/powerpoint/2010/main" xmlns="" val="36847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2404357" y="406616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</a:pPr>
            <a:r>
              <a:rPr lang="en-ZA" sz="2400" b="1" dirty="0" smtClean="0">
                <a:solidFill>
                  <a:srgbClr val="FF0000"/>
                </a:solidFill>
              </a:rPr>
              <a:t>Broadband infrastructure rollout </a:t>
            </a:r>
            <a:endParaRPr lang="en-ZA" sz="2400" b="1" dirty="0">
              <a:solidFill>
                <a:srgbClr val="FF0000"/>
              </a:solidFill>
            </a:endParaRPr>
          </a:p>
        </p:txBody>
      </p:sp>
      <p:sp>
        <p:nvSpPr>
          <p:cNvPr id="79" name="Slide Number Placeholder 13"/>
          <p:cNvSpPr txBox="1">
            <a:spLocks/>
          </p:cNvSpPr>
          <p:nvPr/>
        </p:nvSpPr>
        <p:spPr>
          <a:xfrm>
            <a:off x="7042710" y="65648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" name="Rectangle 3"/>
          <p:cNvSpPr/>
          <p:nvPr/>
        </p:nvSpPr>
        <p:spPr>
          <a:xfrm>
            <a:off x="415156" y="1452206"/>
            <a:ext cx="3586103" cy="176233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ectangle 4"/>
          <p:cNvSpPr/>
          <p:nvPr/>
        </p:nvSpPr>
        <p:spPr>
          <a:xfrm>
            <a:off x="1865871" y="2858072"/>
            <a:ext cx="352260" cy="4893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/>
          <p:cNvSpPr txBox="1"/>
          <p:nvPr/>
        </p:nvSpPr>
        <p:spPr>
          <a:xfrm>
            <a:off x="1115205" y="1188115"/>
            <a:ext cx="2686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Quarterly performance vs target</a:t>
            </a:r>
          </a:p>
          <a:p>
            <a:endParaRPr lang="en-ZA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882100" y="2608837"/>
            <a:ext cx="303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/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07265" y="1732182"/>
            <a:ext cx="352260" cy="117353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/>
          <p:cNvSpPr/>
          <p:nvPr/>
        </p:nvSpPr>
        <p:spPr>
          <a:xfrm>
            <a:off x="3576081" y="1732182"/>
            <a:ext cx="352260" cy="1181010"/>
          </a:xfrm>
          <a:prstGeom prst="rect">
            <a:avLst/>
          </a:prstGeom>
          <a:solidFill>
            <a:srgbClr val="27672F"/>
          </a:solidFill>
          <a:ln>
            <a:solidFill>
              <a:srgbClr val="2466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5" name="TextBox 34"/>
          <p:cNvSpPr txBox="1"/>
          <p:nvPr/>
        </p:nvSpPr>
        <p:spPr>
          <a:xfrm>
            <a:off x="1869181" y="2901829"/>
            <a:ext cx="952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Quarter 2</a:t>
            </a:r>
            <a:endParaRPr lang="en-ZA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3045771" y="2901309"/>
            <a:ext cx="975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Quarter 3</a:t>
            </a:r>
            <a:endParaRPr lang="en-ZA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3045160" y="3317739"/>
            <a:ext cx="1341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Overall performance to date  vs target</a:t>
            </a:r>
          </a:p>
          <a:p>
            <a:endParaRPr lang="en-ZA" sz="1200" dirty="0"/>
          </a:p>
        </p:txBody>
      </p:sp>
      <p:sp>
        <p:nvSpPr>
          <p:cNvPr id="65" name="Rectangle 64"/>
          <p:cNvSpPr/>
          <p:nvPr/>
        </p:nvSpPr>
        <p:spPr>
          <a:xfrm>
            <a:off x="3053900" y="3939626"/>
            <a:ext cx="1119215" cy="183569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6" name="Rectangle 65"/>
          <p:cNvSpPr/>
          <p:nvPr/>
        </p:nvSpPr>
        <p:spPr>
          <a:xfrm>
            <a:off x="3210917" y="4195026"/>
            <a:ext cx="291091" cy="130570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7" name="Rectangle 66"/>
          <p:cNvSpPr/>
          <p:nvPr/>
        </p:nvSpPr>
        <p:spPr>
          <a:xfrm>
            <a:off x="3656917" y="4172846"/>
            <a:ext cx="311534" cy="1305704"/>
          </a:xfrm>
          <a:prstGeom prst="rect">
            <a:avLst/>
          </a:prstGeom>
          <a:solidFill>
            <a:srgbClr val="27672F"/>
          </a:solidFill>
          <a:ln>
            <a:solidFill>
              <a:srgbClr val="2466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8" name="TextBox 67"/>
          <p:cNvSpPr txBox="1"/>
          <p:nvPr/>
        </p:nvSpPr>
        <p:spPr>
          <a:xfrm>
            <a:off x="3057816" y="3939626"/>
            <a:ext cx="552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313</a:t>
            </a:r>
            <a:endParaRPr lang="en-ZA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3018788" y="1455182"/>
            <a:ext cx="566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313</a:t>
            </a:r>
            <a:endParaRPr lang="en-ZA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3467639" y="1466752"/>
            <a:ext cx="566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313</a:t>
            </a:r>
            <a:endParaRPr lang="en-ZA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3517391" y="3931727"/>
            <a:ext cx="552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313</a:t>
            </a:r>
            <a:endParaRPr lang="en-ZA" sz="1200" dirty="0"/>
          </a:p>
        </p:txBody>
      </p:sp>
      <p:sp>
        <p:nvSpPr>
          <p:cNvPr id="84" name="Rectangle 83"/>
          <p:cNvSpPr/>
          <p:nvPr/>
        </p:nvSpPr>
        <p:spPr>
          <a:xfrm>
            <a:off x="1515725" y="6193408"/>
            <a:ext cx="192168" cy="17054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5" name="Rectangle 84"/>
          <p:cNvSpPr/>
          <p:nvPr/>
        </p:nvSpPr>
        <p:spPr>
          <a:xfrm>
            <a:off x="429702" y="6193409"/>
            <a:ext cx="192467" cy="143567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6" name="TextBox 85"/>
          <p:cNvSpPr txBox="1"/>
          <p:nvPr/>
        </p:nvSpPr>
        <p:spPr>
          <a:xfrm>
            <a:off x="595206" y="6138932"/>
            <a:ext cx="11296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 smtClean="0"/>
              <a:t>Target</a:t>
            </a:r>
            <a:endParaRPr lang="en-ZA" sz="1100" dirty="0"/>
          </a:p>
        </p:txBody>
      </p:sp>
      <p:sp>
        <p:nvSpPr>
          <p:cNvPr id="87" name="TextBox 86"/>
          <p:cNvSpPr txBox="1"/>
          <p:nvPr/>
        </p:nvSpPr>
        <p:spPr>
          <a:xfrm>
            <a:off x="1653967" y="6152751"/>
            <a:ext cx="11296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 smtClean="0"/>
              <a:t>Target not met</a:t>
            </a:r>
            <a:endParaRPr lang="en-ZA" sz="1100" dirty="0"/>
          </a:p>
        </p:txBody>
      </p:sp>
      <p:sp>
        <p:nvSpPr>
          <p:cNvPr id="88" name="Rectangle 87"/>
          <p:cNvSpPr/>
          <p:nvPr/>
        </p:nvSpPr>
        <p:spPr>
          <a:xfrm>
            <a:off x="2871180" y="6201418"/>
            <a:ext cx="182720" cy="170549"/>
          </a:xfrm>
          <a:prstGeom prst="rect">
            <a:avLst/>
          </a:prstGeom>
          <a:solidFill>
            <a:srgbClr val="2A7032"/>
          </a:solidFill>
          <a:ln>
            <a:solidFill>
              <a:srgbClr val="2A70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9" name="TextBox 88"/>
          <p:cNvSpPr txBox="1"/>
          <p:nvPr/>
        </p:nvSpPr>
        <p:spPr>
          <a:xfrm>
            <a:off x="3065165" y="6146362"/>
            <a:ext cx="11296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 smtClean="0"/>
              <a:t>Target met</a:t>
            </a:r>
            <a:endParaRPr lang="en-ZA" sz="1100" dirty="0"/>
          </a:p>
        </p:txBody>
      </p:sp>
      <p:sp>
        <p:nvSpPr>
          <p:cNvPr id="54" name="TextBox 53"/>
          <p:cNvSpPr txBox="1"/>
          <p:nvPr/>
        </p:nvSpPr>
        <p:spPr>
          <a:xfrm>
            <a:off x="4312272" y="1177710"/>
            <a:ext cx="4701324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 smtClean="0"/>
              <a:t>There was no broadband infrastructure rollout target for Q1 and Q2 but the rollout was initiated in Q1 in order to meet Q3 target.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 smtClean="0"/>
              <a:t>Q3 target of broadband infrastructure rollout to 313 facilities has been met.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ZA" dirty="0" smtClean="0"/>
              <a:t>All 313 broadband infrastructure have been tested. Minor technical issues experienced at some facilities are being resolved.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ZA" dirty="0" smtClean="0"/>
              <a:t>22 of the 313 have services activated (291 are awaiting service activations) </a:t>
            </a:r>
            <a:endParaRPr lang="en-ZA" dirty="0"/>
          </a:p>
        </p:txBody>
      </p:sp>
      <p:sp>
        <p:nvSpPr>
          <p:cNvPr id="90" name="TextBox 89"/>
          <p:cNvSpPr txBox="1"/>
          <p:nvPr/>
        </p:nvSpPr>
        <p:spPr>
          <a:xfrm>
            <a:off x="2373661" y="2619191"/>
            <a:ext cx="303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/>
              <a:t>0</a:t>
            </a:r>
          </a:p>
        </p:txBody>
      </p:sp>
      <p:sp>
        <p:nvSpPr>
          <p:cNvPr id="91" name="Rectangle 90"/>
          <p:cNvSpPr/>
          <p:nvPr/>
        </p:nvSpPr>
        <p:spPr>
          <a:xfrm>
            <a:off x="618988" y="2858072"/>
            <a:ext cx="352260" cy="4893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3" name="TextBox 92"/>
          <p:cNvSpPr txBox="1"/>
          <p:nvPr/>
        </p:nvSpPr>
        <p:spPr>
          <a:xfrm>
            <a:off x="663378" y="2619538"/>
            <a:ext cx="303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/>
              <a:t>0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93723" y="2911354"/>
            <a:ext cx="952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Quarter 1</a:t>
            </a:r>
            <a:endParaRPr lang="en-ZA" sz="1200" dirty="0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2"/>
          <a:srcRect l="10352" b="7020"/>
          <a:stretch/>
        </p:blipFill>
        <p:spPr>
          <a:xfrm>
            <a:off x="7042710" y="4750313"/>
            <a:ext cx="2030486" cy="168271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3"/>
          <a:srcRect l="5009"/>
          <a:stretch/>
        </p:blipFill>
        <p:spPr>
          <a:xfrm>
            <a:off x="4350301" y="4745740"/>
            <a:ext cx="2605512" cy="1694494"/>
          </a:xfrm>
          <a:prstGeom prst="rect">
            <a:avLst/>
          </a:prstGeom>
        </p:spPr>
      </p:pic>
      <p:sp>
        <p:nvSpPr>
          <p:cNvPr id="98" name="Rectangle 97"/>
          <p:cNvSpPr/>
          <p:nvPr/>
        </p:nvSpPr>
        <p:spPr>
          <a:xfrm>
            <a:off x="2341224" y="2866115"/>
            <a:ext cx="352260" cy="4893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9" name="Rectangle 98"/>
          <p:cNvSpPr/>
          <p:nvPr/>
        </p:nvSpPr>
        <p:spPr>
          <a:xfrm>
            <a:off x="86632" y="3952503"/>
            <a:ext cx="2784180" cy="180994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0" name="TextBox 99"/>
          <p:cNvSpPr txBox="1"/>
          <p:nvPr/>
        </p:nvSpPr>
        <p:spPr>
          <a:xfrm>
            <a:off x="323276" y="5480613"/>
            <a:ext cx="788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Quarter 1</a:t>
            </a:r>
            <a:endParaRPr lang="en-ZA" sz="1200" dirty="0"/>
          </a:p>
        </p:txBody>
      </p:sp>
      <p:sp>
        <p:nvSpPr>
          <p:cNvPr id="101" name="TextBox 100"/>
          <p:cNvSpPr txBox="1"/>
          <p:nvPr/>
        </p:nvSpPr>
        <p:spPr>
          <a:xfrm>
            <a:off x="1095754" y="5456482"/>
            <a:ext cx="788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Quarter 2</a:t>
            </a:r>
            <a:endParaRPr lang="en-ZA" sz="1200" dirty="0"/>
          </a:p>
        </p:txBody>
      </p:sp>
      <p:sp>
        <p:nvSpPr>
          <p:cNvPr id="103" name="Rectangle 102"/>
          <p:cNvSpPr/>
          <p:nvPr/>
        </p:nvSpPr>
        <p:spPr>
          <a:xfrm>
            <a:off x="1542974" y="4300914"/>
            <a:ext cx="314723" cy="1155569"/>
          </a:xfrm>
          <a:prstGeom prst="rect">
            <a:avLst/>
          </a:prstGeom>
          <a:solidFill>
            <a:srgbClr val="2A7032"/>
          </a:solidFill>
          <a:ln>
            <a:solidFill>
              <a:srgbClr val="2A70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4" name="Rectangle 103"/>
          <p:cNvSpPr/>
          <p:nvPr/>
        </p:nvSpPr>
        <p:spPr>
          <a:xfrm>
            <a:off x="215686" y="5416748"/>
            <a:ext cx="314723" cy="45719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6" name="Rectangle 105"/>
          <p:cNvSpPr/>
          <p:nvPr/>
        </p:nvSpPr>
        <p:spPr>
          <a:xfrm>
            <a:off x="2116389" y="4161036"/>
            <a:ext cx="328932" cy="1323117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8" name="TextBox 107"/>
          <p:cNvSpPr txBox="1"/>
          <p:nvPr/>
        </p:nvSpPr>
        <p:spPr>
          <a:xfrm>
            <a:off x="1420314" y="4045423"/>
            <a:ext cx="60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310</a:t>
            </a:r>
            <a:endParaRPr lang="en-ZA" sz="1200" dirty="0"/>
          </a:p>
        </p:txBody>
      </p:sp>
      <p:sp>
        <p:nvSpPr>
          <p:cNvPr id="109" name="Rectangle 108"/>
          <p:cNvSpPr/>
          <p:nvPr/>
        </p:nvSpPr>
        <p:spPr>
          <a:xfrm>
            <a:off x="2493056" y="4161036"/>
            <a:ext cx="311108" cy="1314935"/>
          </a:xfrm>
          <a:prstGeom prst="rect">
            <a:avLst/>
          </a:prstGeom>
          <a:solidFill>
            <a:srgbClr val="27672F"/>
          </a:solidFill>
          <a:ln>
            <a:solidFill>
              <a:srgbClr val="2466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0" name="TextBox 109"/>
          <p:cNvSpPr txBox="1"/>
          <p:nvPr/>
        </p:nvSpPr>
        <p:spPr>
          <a:xfrm>
            <a:off x="1978758" y="3895083"/>
            <a:ext cx="60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313</a:t>
            </a:r>
            <a:endParaRPr lang="en-ZA" sz="1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2072589" y="5477495"/>
            <a:ext cx="788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Quarter 3</a:t>
            </a:r>
            <a:endParaRPr lang="en-ZA" sz="1200" dirty="0"/>
          </a:p>
        </p:txBody>
      </p:sp>
      <p:sp>
        <p:nvSpPr>
          <p:cNvPr id="112" name="TextBox 111"/>
          <p:cNvSpPr txBox="1"/>
          <p:nvPr/>
        </p:nvSpPr>
        <p:spPr>
          <a:xfrm>
            <a:off x="2312368" y="3895847"/>
            <a:ext cx="60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313</a:t>
            </a:r>
            <a:endParaRPr lang="en-ZA" sz="1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1814" y="3595104"/>
            <a:ext cx="2909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Cumulative quarter on quarter performance</a:t>
            </a:r>
          </a:p>
          <a:p>
            <a:endParaRPr lang="en-ZA" sz="1200" dirty="0"/>
          </a:p>
        </p:txBody>
      </p:sp>
      <p:sp>
        <p:nvSpPr>
          <p:cNvPr id="116" name="Rectangle 115"/>
          <p:cNvSpPr/>
          <p:nvPr/>
        </p:nvSpPr>
        <p:spPr>
          <a:xfrm>
            <a:off x="587650" y="5090311"/>
            <a:ext cx="352260" cy="362320"/>
          </a:xfrm>
          <a:prstGeom prst="rect">
            <a:avLst/>
          </a:prstGeom>
          <a:solidFill>
            <a:srgbClr val="2A7032"/>
          </a:solidFill>
          <a:ln>
            <a:solidFill>
              <a:srgbClr val="2A70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8" name="TextBox 117"/>
          <p:cNvSpPr txBox="1"/>
          <p:nvPr/>
        </p:nvSpPr>
        <p:spPr>
          <a:xfrm>
            <a:off x="202346" y="5146975"/>
            <a:ext cx="303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/>
              <a:t>0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1140257" y="5409522"/>
            <a:ext cx="314723" cy="45719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0" name="TextBox 119"/>
          <p:cNvSpPr txBox="1"/>
          <p:nvPr/>
        </p:nvSpPr>
        <p:spPr>
          <a:xfrm>
            <a:off x="1126917" y="5139749"/>
            <a:ext cx="303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/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38595" y="4830187"/>
            <a:ext cx="425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 smtClean="0"/>
              <a:t>162</a:t>
            </a:r>
            <a:endParaRPr lang="en-ZA" sz="1200" dirty="0"/>
          </a:p>
        </p:txBody>
      </p:sp>
      <p:sp>
        <p:nvSpPr>
          <p:cNvPr id="122" name="Rectangle 121"/>
          <p:cNvSpPr/>
          <p:nvPr/>
        </p:nvSpPr>
        <p:spPr>
          <a:xfrm>
            <a:off x="1087086" y="2858072"/>
            <a:ext cx="352260" cy="4893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3" name="TextBox 122"/>
          <p:cNvSpPr txBox="1"/>
          <p:nvPr/>
        </p:nvSpPr>
        <p:spPr>
          <a:xfrm>
            <a:off x="1131476" y="2619538"/>
            <a:ext cx="303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ZA" sz="12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xmlns="" val="104053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27931</TotalTime>
  <Words>1960</Words>
  <Application>Microsoft Office PowerPoint</Application>
  <PresentationFormat>On-screen Show (4:3)</PresentationFormat>
  <Paragraphs>351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PRESENTATION TO THE  PARLIAMENTARY POTFOLIO COMMITTEE  12 March 2019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GCIS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administrator</dc:creator>
  <cp:lastModifiedBy>PUMZA</cp:lastModifiedBy>
  <cp:revision>314</cp:revision>
  <cp:lastPrinted>2019-03-04T09:21:04Z</cp:lastPrinted>
  <dcterms:created xsi:type="dcterms:W3CDTF">2013-08-14T15:53:00Z</dcterms:created>
  <dcterms:modified xsi:type="dcterms:W3CDTF">2019-03-13T08:23:02Z</dcterms:modified>
</cp:coreProperties>
</file>