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757" r:id="rId3"/>
    <p:sldMasterId id="2147483769" r:id="rId4"/>
  </p:sldMasterIdLst>
  <p:notesMasterIdLst>
    <p:notesMasterId r:id="rId15"/>
  </p:notesMasterIdLst>
  <p:handoutMasterIdLst>
    <p:handoutMasterId r:id="rId16"/>
  </p:handoutMasterIdLst>
  <p:sldIdLst>
    <p:sldId id="484" r:id="rId5"/>
    <p:sldId id="540" r:id="rId6"/>
    <p:sldId id="554" r:id="rId7"/>
    <p:sldId id="553" r:id="rId8"/>
    <p:sldId id="551" r:id="rId9"/>
    <p:sldId id="555" r:id="rId10"/>
    <p:sldId id="550" r:id="rId11"/>
    <p:sldId id="549" r:id="rId12"/>
    <p:sldId id="548" r:id="rId13"/>
    <p:sldId id="526" r:id="rId14"/>
  </p:sldIdLst>
  <p:sldSz cx="12188825" cy="8640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8" pos="3839">
          <p15:clr>
            <a:srgbClr val="A4A3A4"/>
          </p15:clr>
        </p15:guide>
        <p15:guide id="9" orient="horz" pos="272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60" autoAdjust="0"/>
  </p:normalViewPr>
  <p:slideViewPr>
    <p:cSldViewPr showGuides="1">
      <p:cViewPr varScale="1">
        <p:scale>
          <a:sx n="87" d="100"/>
          <a:sy n="87" d="100"/>
        </p:scale>
        <p:origin x="-1566" y="-90"/>
      </p:cViewPr>
      <p:guideLst>
        <p:guide orient="horz" pos="2160"/>
        <p:guide orient="horz" pos="2722"/>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24CE221E-83ED-4F6C-BA5F-3F9E6FDB6953}" type="datetimeFigureOut">
              <a:rPr lang="en-US"/>
              <a:pPr/>
              <a:t>3/13/2019</a:t>
            </a:fld>
            <a:endParaRPr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xmlns=""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853E5F-CE67-483C-A264-F17AC70E9CA2}" type="datetimeFigureOut">
              <a:rPr lang="en-US"/>
              <a:pPr/>
              <a:t>3/13/2019</a:t>
            </a:fld>
            <a:endParaRPr dirty="0"/>
          </a:p>
        </p:txBody>
      </p:sp>
      <p:sp>
        <p:nvSpPr>
          <p:cNvPr id="4" name="Slide Image Placeholder 3"/>
          <p:cNvSpPr>
            <a:spLocks noGrp="1" noRot="1" noChangeAspect="1"/>
          </p:cNvSpPr>
          <p:nvPr>
            <p:ph type="sldImg" idx="2"/>
          </p:nvPr>
        </p:nvSpPr>
        <p:spPr>
          <a:xfrm>
            <a:off x="774700" y="744538"/>
            <a:ext cx="524827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xmlns=""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672060"/>
            <a:ext cx="5029200"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5" y="4288380"/>
            <a:ext cx="5029201" cy="1760155"/>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B41E343-33E1-487E-9909-C6FD3A58E05A}" type="datetime1">
              <a:rPr lang="en-US" smtClean="0"/>
              <a:pPr/>
              <a:t>3/13/2019</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66475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24A241-FAE4-44D0-B7AC-F8C26A3AA6EB}" type="datetime1">
              <a:rPr lang="en-US" smtClean="0"/>
              <a:pPr/>
              <a:t>3/13/2019</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66809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5" y="672060"/>
            <a:ext cx="2362201"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6" y="672060"/>
            <a:ext cx="7467599"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24A7D7E-67BE-4027-A18D-51F3A9B133EF}" type="datetime1">
              <a:rPr lang="en-US" smtClean="0"/>
              <a:pPr/>
              <a:t>3/13/2019</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188244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672061"/>
            <a:ext cx="5029200" cy="3168281"/>
          </a:xfrm>
        </p:spPr>
        <p:txBody>
          <a:bodyPr>
            <a:normAutofit/>
          </a:bodyPr>
          <a:lstStyle>
            <a:lvl1pPr>
              <a:defRPr sz="4285"/>
            </a:lvl1pPr>
          </a:lstStyle>
          <a:p>
            <a:r>
              <a:rPr lang="en-US" smtClean="0"/>
              <a:t>Click to edit Master title style</a:t>
            </a:r>
            <a:endParaRPr/>
          </a:p>
        </p:txBody>
      </p:sp>
      <p:sp>
        <p:nvSpPr>
          <p:cNvPr id="3" name="Subtitle 2"/>
          <p:cNvSpPr>
            <a:spLocks noGrp="1"/>
          </p:cNvSpPr>
          <p:nvPr>
            <p:ph type="subTitle" idx="1"/>
          </p:nvPr>
        </p:nvSpPr>
        <p:spPr>
          <a:xfrm>
            <a:off x="1065216" y="4288380"/>
            <a:ext cx="5029201" cy="1760155"/>
          </a:xfrm>
        </p:spPr>
        <p:txBody>
          <a:bodyPr>
            <a:normAutofit/>
          </a:bodyPr>
          <a:lstStyle>
            <a:lvl1pPr marL="0" indent="0" algn="l">
              <a:spcBef>
                <a:spcPts val="476"/>
              </a:spcBef>
              <a:buNone/>
              <a:defRPr sz="1904">
                <a:solidFill>
                  <a:schemeClr val="tx1">
                    <a:lumMod val="65000"/>
                    <a:lumOff val="35000"/>
                  </a:schemeClr>
                </a:solidFill>
              </a:defRPr>
            </a:lvl1pPr>
            <a:lvl2pPr marL="362771" indent="0" algn="ctr">
              <a:buNone/>
              <a:defRPr>
                <a:solidFill>
                  <a:schemeClr val="tx1">
                    <a:tint val="75000"/>
                  </a:schemeClr>
                </a:solidFill>
              </a:defRPr>
            </a:lvl2pPr>
            <a:lvl3pPr marL="725541" indent="0" algn="ctr">
              <a:buNone/>
              <a:defRPr>
                <a:solidFill>
                  <a:schemeClr val="tx1">
                    <a:tint val="75000"/>
                  </a:schemeClr>
                </a:solidFill>
              </a:defRPr>
            </a:lvl3pPr>
            <a:lvl4pPr marL="1088312" indent="0" algn="ctr">
              <a:buNone/>
              <a:defRPr>
                <a:solidFill>
                  <a:schemeClr val="tx1">
                    <a:tint val="75000"/>
                  </a:schemeClr>
                </a:solidFill>
              </a:defRPr>
            </a:lvl4pPr>
            <a:lvl5pPr marL="1451084" indent="0" algn="ctr">
              <a:buNone/>
              <a:defRPr>
                <a:solidFill>
                  <a:schemeClr val="tx1">
                    <a:tint val="75000"/>
                  </a:schemeClr>
                </a:solidFill>
              </a:defRPr>
            </a:lvl5pPr>
            <a:lvl6pPr marL="1813854" indent="0" algn="ctr">
              <a:buNone/>
              <a:defRPr>
                <a:solidFill>
                  <a:schemeClr val="tx1">
                    <a:tint val="75000"/>
                  </a:schemeClr>
                </a:solidFill>
              </a:defRPr>
            </a:lvl6pPr>
            <a:lvl7pPr marL="2176625" indent="0" algn="ctr">
              <a:buNone/>
              <a:defRPr>
                <a:solidFill>
                  <a:schemeClr val="tx1">
                    <a:tint val="75000"/>
                  </a:schemeClr>
                </a:solidFill>
              </a:defRPr>
            </a:lvl7pPr>
            <a:lvl8pPr marL="2539395" indent="0" algn="ctr">
              <a:buNone/>
              <a:defRPr>
                <a:solidFill>
                  <a:schemeClr val="tx1">
                    <a:tint val="75000"/>
                  </a:schemeClr>
                </a:solidFill>
              </a:defRPr>
            </a:lvl8pPr>
            <a:lvl9pPr marL="2902166"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E67820D-FF36-401B-B166-EE45C7EA6977}"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949585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2188825"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sp>
        <p:nvSpPr>
          <p:cNvPr id="12" name="Rectangle 11"/>
          <p:cNvSpPr/>
          <p:nvPr userDrawn="1"/>
        </p:nvSpPr>
        <p:spPr>
          <a:xfrm>
            <a:off x="1" y="3606002"/>
            <a:ext cx="5380032" cy="503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sp>
        <p:nvSpPr>
          <p:cNvPr id="2" name="Title 1"/>
          <p:cNvSpPr>
            <a:spLocks noGrp="1"/>
          </p:cNvSpPr>
          <p:nvPr>
            <p:ph type="title"/>
          </p:nvPr>
        </p:nvSpPr>
        <p:spPr>
          <a:xfrm>
            <a:off x="736562" y="402221"/>
            <a:ext cx="10572824" cy="1344119"/>
          </a:xfrm>
        </p:spPr>
        <p:txBody>
          <a:bodyPr>
            <a:normAutofit/>
          </a:bodyPr>
          <a:lstStyle>
            <a:lvl1pPr>
              <a:defRPr sz="3491">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379505" y="2034366"/>
            <a:ext cx="8686801" cy="5280466"/>
          </a:xfrm>
        </p:spPr>
        <p:txBody>
          <a:bodyPr>
            <a:normAutofit/>
          </a:bodyPr>
          <a:lstStyle>
            <a:lvl1pPr>
              <a:defRPr sz="2539"/>
            </a:lvl1pPr>
            <a:lvl2pPr marL="573128" indent="-283415">
              <a:lnSpc>
                <a:spcPct val="100000"/>
              </a:lnSpc>
              <a:buFont typeface="Courier New" pitchFamily="49" charset="0"/>
              <a:buChar char="o"/>
              <a:defRPr sz="2539"/>
            </a:lvl2pPr>
            <a:lvl3pPr marL="848984" indent="-283415">
              <a:lnSpc>
                <a:spcPct val="100000"/>
              </a:lnSpc>
              <a:defRPr sz="2539"/>
            </a:lvl3pPr>
            <a:lvl4pPr>
              <a:defRPr sz="1587"/>
            </a:lvl4pPr>
            <a:lvl5pPr>
              <a:defRPr sz="1587"/>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2665389" y="7677969"/>
            <a:ext cx="5795963" cy="344029"/>
          </a:xfrm>
        </p:spPr>
        <p:txBody>
          <a:bodyPr/>
          <a:lstStyle>
            <a:lvl1pPr algn="ctr">
              <a:defRPr sz="1270"/>
            </a:lvl1pPr>
          </a:lstStyle>
          <a:p>
            <a:r>
              <a:rPr lang="en-US" dirty="0" smtClean="0">
                <a:solidFill>
                  <a:prstClr val="white">
                    <a:lumMod val="50000"/>
                  </a:prstClr>
                </a:solidFill>
              </a:rPr>
              <a:t>SECRET</a:t>
            </a:r>
            <a:endParaRPr lang="en-GB" dirty="0">
              <a:solidFill>
                <a:srgbClr val="F07F09"/>
              </a:solidFill>
            </a:endParaRPr>
          </a:p>
        </p:txBody>
      </p:sp>
      <p:sp>
        <p:nvSpPr>
          <p:cNvPr id="15" name="Slide Number Placeholder 6"/>
          <p:cNvSpPr txBox="1">
            <a:spLocks/>
          </p:cNvSpPr>
          <p:nvPr userDrawn="1"/>
        </p:nvSpPr>
        <p:spPr>
          <a:xfrm>
            <a:off x="9666313" y="7677969"/>
            <a:ext cx="1219201" cy="344029"/>
          </a:xfrm>
          <a:prstGeom prst="rect">
            <a:avLst/>
          </a:prstGeom>
        </p:spPr>
        <p:txBody>
          <a:bodyPr vert="horz" lIns="72555" tIns="36278" rIns="72555" bIns="36278" rtlCol="0" anchor="ctr"/>
          <a:lstStyle/>
          <a:p>
            <a:pPr algn="r">
              <a:defRPr/>
            </a:pPr>
            <a:fld id="{AAEAE4A8-A6E5-453E-B946-FB774B73F48C}" type="slidenum">
              <a:rPr lang="en-GB" sz="1270" b="1" smtClean="0">
                <a:solidFill>
                  <a:prstClr val="black">
                    <a:lumMod val="65000"/>
                    <a:lumOff val="35000"/>
                  </a:prstClr>
                </a:solidFill>
              </a:rPr>
              <a:pPr algn="r">
                <a:defRPr/>
              </a:pPr>
              <a:t>‹#›</a:t>
            </a:fld>
            <a:endParaRPr lang="en-GB" sz="1270" b="1" dirty="0">
              <a:solidFill>
                <a:prstClr val="black">
                  <a:lumMod val="65000"/>
                  <a:lumOff val="35000"/>
                </a:prstClr>
              </a:solidFill>
            </a:endParaRPr>
          </a:p>
        </p:txBody>
      </p:sp>
      <p:sp>
        <p:nvSpPr>
          <p:cNvPr id="17" name="Rectangle 16"/>
          <p:cNvSpPr/>
          <p:nvPr userDrawn="1"/>
        </p:nvSpPr>
        <p:spPr>
          <a:xfrm>
            <a:off x="0" y="3677439"/>
            <a:ext cx="593685" cy="2105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pic>
        <p:nvPicPr>
          <p:cNvPr id="16" name="Picture 15" descr="logo.png"/>
          <p:cNvPicPr>
            <a:picLocks noChangeAspect="1"/>
          </p:cNvPicPr>
          <p:nvPr userDrawn="1"/>
        </p:nvPicPr>
        <p:blipFill>
          <a:blip r:embed="rId2" cstate="print"/>
          <a:stretch>
            <a:fillRect/>
          </a:stretch>
        </p:blipFill>
        <p:spPr>
          <a:xfrm>
            <a:off x="879439" y="7677967"/>
            <a:ext cx="1714512" cy="651668"/>
          </a:xfrm>
          <a:prstGeom prst="rect">
            <a:avLst/>
          </a:prstGeom>
        </p:spPr>
      </p:pic>
      <p:sp>
        <p:nvSpPr>
          <p:cNvPr id="11" name="Date Placeholder 3"/>
          <p:cNvSpPr>
            <a:spLocks noGrp="1"/>
          </p:cNvSpPr>
          <p:nvPr>
            <p:ph type="dt" sz="half" idx="10"/>
          </p:nvPr>
        </p:nvSpPr>
        <p:spPr>
          <a:xfrm>
            <a:off x="8755261" y="7678494"/>
            <a:ext cx="1371600" cy="344029"/>
          </a:xfrm>
        </p:spPr>
        <p:txBody>
          <a:bodyPr/>
          <a:lstStyle>
            <a:lvl1pPr>
              <a:defRPr sz="1270"/>
            </a:lvl1pPr>
          </a:lstStyle>
          <a:p>
            <a:fld id="{87B85B76-7665-4956-8D50-B5891D1666CA}" type="datetime1">
              <a:rPr lang="en-US" smtClean="0">
                <a:solidFill>
                  <a:prstClr val="black">
                    <a:lumMod val="65000"/>
                    <a:lumOff val="35000"/>
                  </a:prstClr>
                </a:solidFill>
              </a:rPr>
              <a:pPr/>
              <a:t>3/13/2019</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281588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672061"/>
            <a:ext cx="8686800" cy="2880254"/>
          </a:xfrm>
        </p:spPr>
        <p:txBody>
          <a:bodyPr anchor="b">
            <a:normAutofit/>
          </a:bodyPr>
          <a:lstStyle>
            <a:lvl1pPr algn="l">
              <a:defRPr sz="4285"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936350"/>
            <a:ext cx="8686800" cy="1728153"/>
          </a:xfrm>
        </p:spPr>
        <p:txBody>
          <a:bodyPr anchor="t">
            <a:normAutofit/>
          </a:bodyPr>
          <a:lstStyle>
            <a:lvl1pPr marL="0" indent="0">
              <a:spcBef>
                <a:spcPts val="476"/>
              </a:spcBef>
              <a:buNone/>
              <a:defRPr sz="1904">
                <a:solidFill>
                  <a:schemeClr val="tx1">
                    <a:lumMod val="65000"/>
                    <a:lumOff val="35000"/>
                  </a:schemeClr>
                </a:solidFill>
              </a:defRPr>
            </a:lvl1pPr>
            <a:lvl2pPr marL="362771" indent="0">
              <a:buNone/>
              <a:defRPr sz="1429">
                <a:solidFill>
                  <a:schemeClr val="tx1">
                    <a:tint val="75000"/>
                  </a:schemeClr>
                </a:solidFill>
              </a:defRPr>
            </a:lvl2pPr>
            <a:lvl3pPr marL="725541" indent="0">
              <a:buNone/>
              <a:defRPr sz="1270">
                <a:solidFill>
                  <a:schemeClr val="tx1">
                    <a:tint val="75000"/>
                  </a:schemeClr>
                </a:solidFill>
              </a:defRPr>
            </a:lvl3pPr>
            <a:lvl4pPr marL="1088312" indent="0">
              <a:buNone/>
              <a:defRPr sz="1111">
                <a:solidFill>
                  <a:schemeClr val="tx1">
                    <a:tint val="75000"/>
                  </a:schemeClr>
                </a:solidFill>
              </a:defRPr>
            </a:lvl4pPr>
            <a:lvl5pPr marL="1451084" indent="0">
              <a:buNone/>
              <a:defRPr sz="1111">
                <a:solidFill>
                  <a:schemeClr val="tx1">
                    <a:tint val="75000"/>
                  </a:schemeClr>
                </a:solidFill>
              </a:defRPr>
            </a:lvl5pPr>
            <a:lvl6pPr marL="1813854" indent="0">
              <a:buNone/>
              <a:defRPr sz="1111">
                <a:solidFill>
                  <a:schemeClr val="tx1">
                    <a:tint val="75000"/>
                  </a:schemeClr>
                </a:solidFill>
              </a:defRPr>
            </a:lvl6pPr>
            <a:lvl7pPr marL="2176625" indent="0">
              <a:buNone/>
              <a:defRPr sz="1111">
                <a:solidFill>
                  <a:schemeClr val="tx1">
                    <a:tint val="75000"/>
                  </a:schemeClr>
                </a:solidFill>
              </a:defRPr>
            </a:lvl7pPr>
            <a:lvl8pPr marL="2539395" indent="0">
              <a:buNone/>
              <a:defRPr sz="1111">
                <a:solidFill>
                  <a:schemeClr val="tx1">
                    <a:tint val="75000"/>
                  </a:schemeClr>
                </a:solidFill>
              </a:defRPr>
            </a:lvl8pPr>
            <a:lvl9pPr marL="2902166" indent="0">
              <a:buNone/>
              <a:defRPr sz="111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595AC-88C1-418C-A069-45DB21DB0AB3}"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859101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2304204"/>
            <a:ext cx="4251960" cy="5280466"/>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2304204"/>
            <a:ext cx="4251960" cy="5280466"/>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6046421-DBC5-4F43-A7E4-F62CA5A23117}"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846760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2304204"/>
            <a:ext cx="4251960" cy="864078"/>
          </a:xfrm>
        </p:spPr>
        <p:txBody>
          <a:bodyPr anchor="ctr">
            <a:normAutofit/>
          </a:bodyPr>
          <a:lstStyle>
            <a:lvl1pPr marL="0" indent="0">
              <a:spcBef>
                <a:spcPts val="0"/>
              </a:spcBef>
              <a:buNone/>
              <a:defRPr sz="1587" b="0"/>
            </a:lvl1pPr>
            <a:lvl2pPr marL="362771" indent="0">
              <a:buNone/>
              <a:defRPr sz="1587" b="1"/>
            </a:lvl2pPr>
            <a:lvl3pPr marL="725541" indent="0">
              <a:buNone/>
              <a:defRPr sz="1429" b="1"/>
            </a:lvl3pPr>
            <a:lvl4pPr marL="1088312" indent="0">
              <a:buNone/>
              <a:defRPr sz="1270" b="1"/>
            </a:lvl4pPr>
            <a:lvl5pPr marL="1451084" indent="0">
              <a:buNone/>
              <a:defRPr sz="1270" b="1"/>
            </a:lvl5pPr>
            <a:lvl6pPr marL="1813854" indent="0">
              <a:buNone/>
              <a:defRPr sz="1270" b="1"/>
            </a:lvl6pPr>
            <a:lvl7pPr marL="2176625" indent="0">
              <a:buNone/>
              <a:defRPr sz="1270" b="1"/>
            </a:lvl7pPr>
            <a:lvl8pPr marL="2539395" indent="0">
              <a:buNone/>
              <a:defRPr sz="1270" b="1"/>
            </a:lvl8pPr>
            <a:lvl9pPr marL="2902166" indent="0">
              <a:buNone/>
              <a:defRPr sz="1270" b="1"/>
            </a:lvl9pPr>
          </a:lstStyle>
          <a:p>
            <a:pPr lvl="0"/>
            <a:r>
              <a:rPr lang="en-US" smtClean="0"/>
              <a:t>Click to edit Master text styles</a:t>
            </a:r>
          </a:p>
        </p:txBody>
      </p:sp>
      <p:sp>
        <p:nvSpPr>
          <p:cNvPr id="4" name="Content Placeholder 3"/>
          <p:cNvSpPr>
            <a:spLocks noGrp="1"/>
          </p:cNvSpPr>
          <p:nvPr>
            <p:ph sz="half" idx="2"/>
          </p:nvPr>
        </p:nvSpPr>
        <p:spPr>
          <a:xfrm>
            <a:off x="1065213" y="3264289"/>
            <a:ext cx="4251960" cy="4320382"/>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2304204"/>
            <a:ext cx="4251960" cy="864078"/>
          </a:xfrm>
        </p:spPr>
        <p:txBody>
          <a:bodyPr anchor="ctr">
            <a:normAutofit/>
          </a:bodyPr>
          <a:lstStyle>
            <a:lvl1pPr marL="0" indent="0">
              <a:spcBef>
                <a:spcPts val="0"/>
              </a:spcBef>
              <a:buNone/>
              <a:defRPr sz="1587" b="0"/>
            </a:lvl1pPr>
            <a:lvl2pPr marL="362771" indent="0">
              <a:buNone/>
              <a:defRPr sz="1587" b="1"/>
            </a:lvl2pPr>
            <a:lvl3pPr marL="725541" indent="0">
              <a:buNone/>
              <a:defRPr sz="1429" b="1"/>
            </a:lvl3pPr>
            <a:lvl4pPr marL="1088312" indent="0">
              <a:buNone/>
              <a:defRPr sz="1270" b="1"/>
            </a:lvl4pPr>
            <a:lvl5pPr marL="1451084" indent="0">
              <a:buNone/>
              <a:defRPr sz="1270" b="1"/>
            </a:lvl5pPr>
            <a:lvl6pPr marL="1813854" indent="0">
              <a:buNone/>
              <a:defRPr sz="1270" b="1"/>
            </a:lvl6pPr>
            <a:lvl7pPr marL="2176625" indent="0">
              <a:buNone/>
              <a:defRPr sz="1270" b="1"/>
            </a:lvl7pPr>
            <a:lvl8pPr marL="2539395" indent="0">
              <a:buNone/>
              <a:defRPr sz="1270" b="1"/>
            </a:lvl8pPr>
            <a:lvl9pPr marL="2902166" indent="0">
              <a:buNone/>
              <a:defRPr sz="1270" b="1"/>
            </a:lvl9pPr>
          </a:lstStyle>
          <a:p>
            <a:pPr lvl="0"/>
            <a:r>
              <a:rPr lang="en-US" smtClean="0"/>
              <a:t>Click to edit Master text styles</a:t>
            </a:r>
          </a:p>
        </p:txBody>
      </p:sp>
      <p:sp>
        <p:nvSpPr>
          <p:cNvPr id="6" name="Content Placeholder 5"/>
          <p:cNvSpPr>
            <a:spLocks noGrp="1"/>
          </p:cNvSpPr>
          <p:nvPr>
            <p:ph sz="quarter" idx="4"/>
          </p:nvPr>
        </p:nvSpPr>
        <p:spPr>
          <a:xfrm>
            <a:off x="5500053" y="3264289"/>
            <a:ext cx="4251960" cy="4320382"/>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DF1721E-4A92-40A0-96D5-375309625ACF}"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777358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2E9A63-D240-43A5-948F-52068F9327D3}"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849168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36BCE-BDF0-49DC-8928-F1DE341506D5}"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746121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rmAutofit/>
          </a:bodyPr>
          <a:lstStyle>
            <a:lvl1pPr algn="l">
              <a:defRPr sz="2856" b="1"/>
            </a:lvl1pPr>
          </a:lstStyle>
          <a:p>
            <a:r>
              <a:rPr lang="en-US" smtClean="0"/>
              <a:t>Click to edit Master title style</a:t>
            </a:r>
            <a:endParaRPr/>
          </a:p>
        </p:txBody>
      </p:sp>
      <p:sp>
        <p:nvSpPr>
          <p:cNvPr id="3" name="Content Placeholder 2"/>
          <p:cNvSpPr>
            <a:spLocks noGrp="1"/>
          </p:cNvSpPr>
          <p:nvPr>
            <p:ph idx="1"/>
          </p:nvPr>
        </p:nvSpPr>
        <p:spPr>
          <a:xfrm>
            <a:off x="5865813" y="672060"/>
            <a:ext cx="5867400" cy="6912610"/>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476"/>
              </a:spcBef>
              <a:buNone/>
              <a:defRPr sz="1429">
                <a:solidFill>
                  <a:schemeClr val="tx1">
                    <a:lumMod val="65000"/>
                    <a:lumOff val="35000"/>
                  </a:schemeClr>
                </a:solidFill>
              </a:defRPr>
            </a:lvl1pPr>
            <a:lvl2pPr marL="362771" indent="0">
              <a:buNone/>
              <a:defRPr sz="952"/>
            </a:lvl2pPr>
            <a:lvl3pPr marL="725541" indent="0">
              <a:buNone/>
              <a:defRPr sz="794"/>
            </a:lvl3pPr>
            <a:lvl4pPr marL="1088312" indent="0">
              <a:buNone/>
              <a:defRPr sz="714"/>
            </a:lvl4pPr>
            <a:lvl5pPr marL="1451084" indent="0">
              <a:buNone/>
              <a:defRPr sz="714"/>
            </a:lvl5pPr>
            <a:lvl6pPr marL="1813854" indent="0">
              <a:buNone/>
              <a:defRPr sz="714"/>
            </a:lvl6pPr>
            <a:lvl7pPr marL="2176625" indent="0">
              <a:buNone/>
              <a:defRPr sz="714"/>
            </a:lvl7pPr>
            <a:lvl8pPr marL="2539395" indent="0">
              <a:buNone/>
              <a:defRPr sz="714"/>
            </a:lvl8pPr>
            <a:lvl9pPr marL="2902166" indent="0">
              <a:buNone/>
              <a:defRPr sz="71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5FC74-FA6C-4A8D-963A-4EB801F01786}"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709888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3" y="1"/>
            <a:ext cx="12188825"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 y="3606001"/>
            <a:ext cx="5380032" cy="503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36562" y="402221"/>
            <a:ext cx="10572824"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379504" y="2034365"/>
            <a:ext cx="8686801" cy="5280466"/>
          </a:xfrm>
        </p:spPr>
        <p:txBody>
          <a:bodyPr>
            <a:normAutofit/>
          </a:bodyPr>
          <a:lstStyle>
            <a:lvl1pPr>
              <a:defRPr sz="3200"/>
            </a:lvl1pPr>
            <a:lvl2pPr marL="722313" indent="-357188">
              <a:lnSpc>
                <a:spcPct val="100000"/>
              </a:lnSpc>
              <a:buFont typeface="Courier New" pitchFamily="49" charset="0"/>
              <a:buChar char="o"/>
              <a:defRPr sz="3200"/>
            </a:lvl2pPr>
            <a:lvl3pPr marL="1069975" indent="-357188">
              <a:lnSpc>
                <a:spcPct val="100000"/>
              </a:lnSpc>
              <a:defRPr sz="32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2665388" y="7677967"/>
            <a:ext cx="5795963" cy="344029"/>
          </a:xfrm>
        </p:spPr>
        <p:txBody>
          <a:bodyPr/>
          <a:lstStyle>
            <a:lvl1pPr algn="ctr">
              <a:defRPr sz="1600"/>
            </a:lvl1pPr>
          </a:lstStyle>
          <a:p>
            <a:r>
              <a:rPr lang="en-US" dirty="0" smtClean="0">
                <a:solidFill>
                  <a:schemeClr val="bg1">
                    <a:lumMod val="50000"/>
                  </a:schemeClr>
                </a:solidFill>
              </a:rPr>
              <a:t>SECRET</a:t>
            </a:r>
            <a:endParaRPr lang="en-GB" dirty="0">
              <a:solidFill>
                <a:schemeClr val="accent1"/>
              </a:solidFill>
            </a:endParaRPr>
          </a:p>
        </p:txBody>
      </p:sp>
      <p:sp>
        <p:nvSpPr>
          <p:cNvPr id="15" name="Slide Number Placeholder 6"/>
          <p:cNvSpPr txBox="1">
            <a:spLocks/>
          </p:cNvSpPr>
          <p:nvPr userDrawn="1"/>
        </p:nvSpPr>
        <p:spPr>
          <a:xfrm>
            <a:off x="9666312" y="7677967"/>
            <a:ext cx="1219201" cy="34402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GB" sz="1600" b="1"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7" name="Rectangle 16"/>
          <p:cNvSpPr/>
          <p:nvPr userDrawn="1"/>
        </p:nvSpPr>
        <p:spPr>
          <a:xfrm>
            <a:off x="0" y="3677439"/>
            <a:ext cx="593685" cy="2105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logo.png"/>
          <p:cNvPicPr>
            <a:picLocks noChangeAspect="1"/>
          </p:cNvPicPr>
          <p:nvPr userDrawn="1"/>
        </p:nvPicPr>
        <p:blipFill>
          <a:blip r:embed="rId2" cstate="print"/>
          <a:stretch>
            <a:fillRect/>
          </a:stretch>
        </p:blipFill>
        <p:spPr>
          <a:xfrm>
            <a:off x="879438" y="7677967"/>
            <a:ext cx="1714512" cy="651668"/>
          </a:xfrm>
          <a:prstGeom prst="rect">
            <a:avLst/>
          </a:prstGeom>
        </p:spPr>
      </p:pic>
      <p:sp>
        <p:nvSpPr>
          <p:cNvPr id="11" name="Date Placeholder 3"/>
          <p:cNvSpPr>
            <a:spLocks noGrp="1"/>
          </p:cNvSpPr>
          <p:nvPr>
            <p:ph type="dt" sz="half" idx="10"/>
          </p:nvPr>
        </p:nvSpPr>
        <p:spPr>
          <a:xfrm>
            <a:off x="8755260" y="7678493"/>
            <a:ext cx="1371600" cy="344029"/>
          </a:xfrm>
        </p:spPr>
        <p:txBody>
          <a:bodyPr/>
          <a:lstStyle>
            <a:lvl1pPr>
              <a:defRPr sz="1600"/>
            </a:lvl1pPr>
          </a:lstStyle>
          <a:p>
            <a:fld id="{19C588A4-1EF6-4684-9B5A-11EC0B742AC4}" type="datetime1">
              <a:rPr lang="en-US" smtClean="0"/>
              <a:pPr/>
              <a:t>3/13/2019</a:t>
            </a:fld>
            <a:endParaRPr lang="en-US" dirty="0"/>
          </a:p>
        </p:txBody>
      </p:sp>
    </p:spTree>
    <p:extLst>
      <p:ext uri="{BB962C8B-B14F-4D97-AF65-F5344CB8AC3E}">
        <p14:creationId xmlns:p14="http://schemas.microsoft.com/office/powerpoint/2010/main" xmlns="" val="2429153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Autofit/>
          </a:bodyPr>
          <a:lstStyle>
            <a:lvl1pPr algn="l">
              <a:defRPr sz="2856" b="1"/>
            </a:lvl1pPr>
          </a:lstStyle>
          <a:p>
            <a:r>
              <a:rPr lang="en-US" smtClean="0"/>
              <a:t>Click to edit Master title style</a:t>
            </a:r>
            <a:endParaRPr/>
          </a:p>
        </p:txBody>
      </p:sp>
      <p:sp>
        <p:nvSpPr>
          <p:cNvPr id="3" name="Picture Placeholder 2"/>
          <p:cNvSpPr>
            <a:spLocks noGrp="1"/>
          </p:cNvSpPr>
          <p:nvPr>
            <p:ph type="pic" idx="1"/>
          </p:nvPr>
        </p:nvSpPr>
        <p:spPr>
          <a:xfrm>
            <a:off x="5865816" y="672060"/>
            <a:ext cx="5780173" cy="7296644"/>
          </a:xfrm>
          <a:ln w="50800">
            <a:solidFill>
              <a:schemeClr val="tx1">
                <a:lumMod val="65000"/>
                <a:lumOff val="35000"/>
              </a:schemeClr>
            </a:solidFill>
            <a:miter lim="800000"/>
          </a:ln>
        </p:spPr>
        <p:txBody>
          <a:bodyPr>
            <a:normAutofit/>
          </a:bodyPr>
          <a:lstStyle>
            <a:lvl1pPr marL="0" indent="0" algn="ctr">
              <a:buNone/>
              <a:defRPr sz="1904"/>
            </a:lvl1pPr>
            <a:lvl2pPr marL="362771" indent="0">
              <a:buNone/>
              <a:defRPr sz="2221"/>
            </a:lvl2pPr>
            <a:lvl3pPr marL="725541" indent="0">
              <a:buNone/>
              <a:defRPr sz="1904"/>
            </a:lvl3pPr>
            <a:lvl4pPr marL="1088312" indent="0">
              <a:buNone/>
              <a:defRPr sz="1587"/>
            </a:lvl4pPr>
            <a:lvl5pPr marL="1451084" indent="0">
              <a:buNone/>
              <a:defRPr sz="1587"/>
            </a:lvl5pPr>
            <a:lvl6pPr marL="1813854" indent="0">
              <a:buNone/>
              <a:defRPr sz="1587"/>
            </a:lvl6pPr>
            <a:lvl7pPr marL="2176625" indent="0">
              <a:buNone/>
              <a:defRPr sz="1587"/>
            </a:lvl7pPr>
            <a:lvl8pPr marL="2539395" indent="0">
              <a:buNone/>
              <a:defRPr sz="1587"/>
            </a:lvl8pPr>
            <a:lvl9pPr marL="2902166" indent="0">
              <a:buNone/>
              <a:defRPr sz="1587"/>
            </a:lvl9pPr>
          </a:lstStyle>
          <a:p>
            <a:r>
              <a:rPr lang="en-US" dirty="0" smtClean="0"/>
              <a:t>Click icon to add picture</a:t>
            </a:r>
            <a:endParaRPr dirty="0"/>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476"/>
              </a:spcBef>
              <a:buNone/>
              <a:defRPr sz="1429"/>
            </a:lvl1pPr>
            <a:lvl2pPr marL="362771" indent="0">
              <a:buNone/>
              <a:defRPr sz="952"/>
            </a:lvl2pPr>
            <a:lvl3pPr marL="725541" indent="0">
              <a:buNone/>
              <a:defRPr sz="794"/>
            </a:lvl3pPr>
            <a:lvl4pPr marL="1088312" indent="0">
              <a:buNone/>
              <a:defRPr sz="714"/>
            </a:lvl4pPr>
            <a:lvl5pPr marL="1451084" indent="0">
              <a:buNone/>
              <a:defRPr sz="714"/>
            </a:lvl5pPr>
            <a:lvl6pPr marL="1813854" indent="0">
              <a:buNone/>
              <a:defRPr sz="714"/>
            </a:lvl6pPr>
            <a:lvl7pPr marL="2176625" indent="0">
              <a:buNone/>
              <a:defRPr sz="714"/>
            </a:lvl7pPr>
            <a:lvl8pPr marL="2539395" indent="0">
              <a:buNone/>
              <a:defRPr sz="714"/>
            </a:lvl8pPr>
            <a:lvl9pPr marL="2902166" indent="0">
              <a:buNone/>
              <a:defRPr sz="714"/>
            </a:lvl9pPr>
          </a:lstStyle>
          <a:p>
            <a:pPr lvl="0"/>
            <a:r>
              <a:rPr lang="en-US" smtClean="0"/>
              <a:t>Click to edit Master text styles</a:t>
            </a:r>
          </a:p>
        </p:txBody>
      </p:sp>
    </p:spTree>
    <p:extLst>
      <p:ext uri="{BB962C8B-B14F-4D97-AF65-F5344CB8AC3E}">
        <p14:creationId xmlns:p14="http://schemas.microsoft.com/office/powerpoint/2010/main" xmlns="" val="1213853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C61DBB-51DC-4114-B5F7-EBE451F36618}"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603662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6" y="672060"/>
            <a:ext cx="2362201"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6" y="672060"/>
            <a:ext cx="7467599"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D07069-D505-4C46-BB2E-F7F9CC750476}"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044658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672061"/>
            <a:ext cx="5029200" cy="3168281"/>
          </a:xfrm>
        </p:spPr>
        <p:txBody>
          <a:bodyPr>
            <a:normAutofit/>
          </a:bodyPr>
          <a:lstStyle>
            <a:lvl1pPr>
              <a:defRPr sz="4285"/>
            </a:lvl1pPr>
          </a:lstStyle>
          <a:p>
            <a:r>
              <a:rPr lang="en-US" smtClean="0"/>
              <a:t>Click to edit Master title style</a:t>
            </a:r>
            <a:endParaRPr/>
          </a:p>
        </p:txBody>
      </p:sp>
      <p:sp>
        <p:nvSpPr>
          <p:cNvPr id="3" name="Subtitle 2"/>
          <p:cNvSpPr>
            <a:spLocks noGrp="1"/>
          </p:cNvSpPr>
          <p:nvPr>
            <p:ph type="subTitle" idx="1"/>
          </p:nvPr>
        </p:nvSpPr>
        <p:spPr>
          <a:xfrm>
            <a:off x="1065216" y="4288380"/>
            <a:ext cx="5029201" cy="1760155"/>
          </a:xfrm>
        </p:spPr>
        <p:txBody>
          <a:bodyPr>
            <a:normAutofit/>
          </a:bodyPr>
          <a:lstStyle>
            <a:lvl1pPr marL="0" indent="0" algn="l">
              <a:spcBef>
                <a:spcPts val="476"/>
              </a:spcBef>
              <a:buNone/>
              <a:defRPr sz="1904">
                <a:solidFill>
                  <a:schemeClr val="tx1">
                    <a:lumMod val="65000"/>
                    <a:lumOff val="35000"/>
                  </a:schemeClr>
                </a:solidFill>
              </a:defRPr>
            </a:lvl1pPr>
            <a:lvl2pPr marL="362771" indent="0" algn="ctr">
              <a:buNone/>
              <a:defRPr>
                <a:solidFill>
                  <a:schemeClr val="tx1">
                    <a:tint val="75000"/>
                  </a:schemeClr>
                </a:solidFill>
              </a:defRPr>
            </a:lvl2pPr>
            <a:lvl3pPr marL="725541" indent="0" algn="ctr">
              <a:buNone/>
              <a:defRPr>
                <a:solidFill>
                  <a:schemeClr val="tx1">
                    <a:tint val="75000"/>
                  </a:schemeClr>
                </a:solidFill>
              </a:defRPr>
            </a:lvl3pPr>
            <a:lvl4pPr marL="1088312" indent="0" algn="ctr">
              <a:buNone/>
              <a:defRPr>
                <a:solidFill>
                  <a:schemeClr val="tx1">
                    <a:tint val="75000"/>
                  </a:schemeClr>
                </a:solidFill>
              </a:defRPr>
            </a:lvl4pPr>
            <a:lvl5pPr marL="1451084" indent="0" algn="ctr">
              <a:buNone/>
              <a:defRPr>
                <a:solidFill>
                  <a:schemeClr val="tx1">
                    <a:tint val="75000"/>
                  </a:schemeClr>
                </a:solidFill>
              </a:defRPr>
            </a:lvl5pPr>
            <a:lvl6pPr marL="1813854" indent="0" algn="ctr">
              <a:buNone/>
              <a:defRPr>
                <a:solidFill>
                  <a:schemeClr val="tx1">
                    <a:tint val="75000"/>
                  </a:schemeClr>
                </a:solidFill>
              </a:defRPr>
            </a:lvl6pPr>
            <a:lvl7pPr marL="2176625" indent="0" algn="ctr">
              <a:buNone/>
              <a:defRPr>
                <a:solidFill>
                  <a:schemeClr val="tx1">
                    <a:tint val="75000"/>
                  </a:schemeClr>
                </a:solidFill>
              </a:defRPr>
            </a:lvl7pPr>
            <a:lvl8pPr marL="2539395" indent="0" algn="ctr">
              <a:buNone/>
              <a:defRPr>
                <a:solidFill>
                  <a:schemeClr val="tx1">
                    <a:tint val="75000"/>
                  </a:schemeClr>
                </a:solidFill>
              </a:defRPr>
            </a:lvl8pPr>
            <a:lvl9pPr marL="2902166"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355280D-1E8A-462B-B0CC-3FA8D34F9FFD}"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963898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2188825"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sp>
        <p:nvSpPr>
          <p:cNvPr id="12" name="Rectangle 11"/>
          <p:cNvSpPr/>
          <p:nvPr userDrawn="1"/>
        </p:nvSpPr>
        <p:spPr>
          <a:xfrm>
            <a:off x="1" y="3606002"/>
            <a:ext cx="5380032" cy="503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sp>
        <p:nvSpPr>
          <p:cNvPr id="2" name="Title 1"/>
          <p:cNvSpPr>
            <a:spLocks noGrp="1"/>
          </p:cNvSpPr>
          <p:nvPr>
            <p:ph type="title"/>
          </p:nvPr>
        </p:nvSpPr>
        <p:spPr>
          <a:xfrm>
            <a:off x="736562" y="402221"/>
            <a:ext cx="10572824" cy="1344119"/>
          </a:xfrm>
        </p:spPr>
        <p:txBody>
          <a:bodyPr>
            <a:normAutofit/>
          </a:bodyPr>
          <a:lstStyle>
            <a:lvl1pPr>
              <a:defRPr sz="3491">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379505" y="2034366"/>
            <a:ext cx="8686801" cy="5280466"/>
          </a:xfrm>
        </p:spPr>
        <p:txBody>
          <a:bodyPr>
            <a:normAutofit/>
          </a:bodyPr>
          <a:lstStyle>
            <a:lvl1pPr>
              <a:defRPr sz="2539"/>
            </a:lvl1pPr>
            <a:lvl2pPr marL="573128" indent="-283415">
              <a:lnSpc>
                <a:spcPct val="100000"/>
              </a:lnSpc>
              <a:buFont typeface="Courier New" pitchFamily="49" charset="0"/>
              <a:buChar char="o"/>
              <a:defRPr sz="2539"/>
            </a:lvl2pPr>
            <a:lvl3pPr marL="848984" indent="-283415">
              <a:lnSpc>
                <a:spcPct val="100000"/>
              </a:lnSpc>
              <a:defRPr sz="2539"/>
            </a:lvl3pPr>
            <a:lvl4pPr>
              <a:defRPr sz="1587"/>
            </a:lvl4pPr>
            <a:lvl5pPr>
              <a:defRPr sz="1587"/>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2665389" y="7677969"/>
            <a:ext cx="5795963" cy="344029"/>
          </a:xfrm>
        </p:spPr>
        <p:txBody>
          <a:bodyPr/>
          <a:lstStyle>
            <a:lvl1pPr algn="ctr">
              <a:defRPr sz="1270"/>
            </a:lvl1pPr>
          </a:lstStyle>
          <a:p>
            <a:r>
              <a:rPr lang="en-US" dirty="0" smtClean="0">
                <a:solidFill>
                  <a:prstClr val="white">
                    <a:lumMod val="50000"/>
                  </a:prstClr>
                </a:solidFill>
              </a:rPr>
              <a:t>SECRET</a:t>
            </a:r>
            <a:endParaRPr lang="en-GB" dirty="0">
              <a:solidFill>
                <a:srgbClr val="F07F09"/>
              </a:solidFill>
            </a:endParaRPr>
          </a:p>
        </p:txBody>
      </p:sp>
      <p:sp>
        <p:nvSpPr>
          <p:cNvPr id="15" name="Slide Number Placeholder 6"/>
          <p:cNvSpPr txBox="1">
            <a:spLocks/>
          </p:cNvSpPr>
          <p:nvPr userDrawn="1"/>
        </p:nvSpPr>
        <p:spPr>
          <a:xfrm>
            <a:off x="9666313" y="7677969"/>
            <a:ext cx="1219201" cy="344029"/>
          </a:xfrm>
          <a:prstGeom prst="rect">
            <a:avLst/>
          </a:prstGeom>
        </p:spPr>
        <p:txBody>
          <a:bodyPr vert="horz" lIns="72555" tIns="36278" rIns="72555" bIns="36278" rtlCol="0" anchor="ctr"/>
          <a:lstStyle/>
          <a:p>
            <a:pPr algn="r">
              <a:defRPr/>
            </a:pPr>
            <a:fld id="{AAEAE4A8-A6E5-453E-B946-FB774B73F48C}" type="slidenum">
              <a:rPr lang="en-GB" sz="1270" b="1" smtClean="0">
                <a:solidFill>
                  <a:prstClr val="black">
                    <a:lumMod val="65000"/>
                    <a:lumOff val="35000"/>
                  </a:prstClr>
                </a:solidFill>
              </a:rPr>
              <a:pPr algn="r">
                <a:defRPr/>
              </a:pPr>
              <a:t>‹#›</a:t>
            </a:fld>
            <a:endParaRPr lang="en-GB" sz="1270" b="1" dirty="0">
              <a:solidFill>
                <a:prstClr val="black">
                  <a:lumMod val="65000"/>
                  <a:lumOff val="35000"/>
                </a:prstClr>
              </a:solidFill>
            </a:endParaRPr>
          </a:p>
        </p:txBody>
      </p:sp>
      <p:sp>
        <p:nvSpPr>
          <p:cNvPr id="17" name="Rectangle 16"/>
          <p:cNvSpPr/>
          <p:nvPr userDrawn="1"/>
        </p:nvSpPr>
        <p:spPr>
          <a:xfrm>
            <a:off x="0" y="3677439"/>
            <a:ext cx="593685" cy="2105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solidFill>
                <a:prstClr val="white"/>
              </a:solidFill>
            </a:endParaRPr>
          </a:p>
        </p:txBody>
      </p:sp>
      <p:pic>
        <p:nvPicPr>
          <p:cNvPr id="16" name="Picture 15" descr="logo.png"/>
          <p:cNvPicPr>
            <a:picLocks noChangeAspect="1"/>
          </p:cNvPicPr>
          <p:nvPr userDrawn="1"/>
        </p:nvPicPr>
        <p:blipFill>
          <a:blip r:embed="rId2" cstate="print"/>
          <a:stretch>
            <a:fillRect/>
          </a:stretch>
        </p:blipFill>
        <p:spPr>
          <a:xfrm>
            <a:off x="879439" y="7677967"/>
            <a:ext cx="1714512" cy="651668"/>
          </a:xfrm>
          <a:prstGeom prst="rect">
            <a:avLst/>
          </a:prstGeom>
        </p:spPr>
      </p:pic>
      <p:sp>
        <p:nvSpPr>
          <p:cNvPr id="11" name="Date Placeholder 3"/>
          <p:cNvSpPr>
            <a:spLocks noGrp="1"/>
          </p:cNvSpPr>
          <p:nvPr>
            <p:ph type="dt" sz="half" idx="10"/>
          </p:nvPr>
        </p:nvSpPr>
        <p:spPr>
          <a:xfrm>
            <a:off x="8755261" y="7678494"/>
            <a:ext cx="1371600" cy="344029"/>
          </a:xfrm>
        </p:spPr>
        <p:txBody>
          <a:bodyPr/>
          <a:lstStyle>
            <a:lvl1pPr>
              <a:defRPr sz="1270"/>
            </a:lvl1pPr>
          </a:lstStyle>
          <a:p>
            <a:fld id="{992CBECE-B0A9-4AFF-A2C5-496FDE0C3F06}" type="datetime1">
              <a:rPr lang="en-US" smtClean="0">
                <a:solidFill>
                  <a:prstClr val="black">
                    <a:lumMod val="65000"/>
                    <a:lumOff val="35000"/>
                  </a:prstClr>
                </a:solidFill>
              </a:rPr>
              <a:pPr/>
              <a:t>3/13/2019</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2686014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672061"/>
            <a:ext cx="8686800" cy="2880254"/>
          </a:xfrm>
        </p:spPr>
        <p:txBody>
          <a:bodyPr anchor="b">
            <a:normAutofit/>
          </a:bodyPr>
          <a:lstStyle>
            <a:lvl1pPr algn="l">
              <a:defRPr sz="4285"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936350"/>
            <a:ext cx="8686800" cy="1728153"/>
          </a:xfrm>
        </p:spPr>
        <p:txBody>
          <a:bodyPr anchor="t">
            <a:normAutofit/>
          </a:bodyPr>
          <a:lstStyle>
            <a:lvl1pPr marL="0" indent="0">
              <a:spcBef>
                <a:spcPts val="476"/>
              </a:spcBef>
              <a:buNone/>
              <a:defRPr sz="1904">
                <a:solidFill>
                  <a:schemeClr val="tx1">
                    <a:lumMod val="65000"/>
                    <a:lumOff val="35000"/>
                  </a:schemeClr>
                </a:solidFill>
              </a:defRPr>
            </a:lvl1pPr>
            <a:lvl2pPr marL="362771" indent="0">
              <a:buNone/>
              <a:defRPr sz="1429">
                <a:solidFill>
                  <a:schemeClr val="tx1">
                    <a:tint val="75000"/>
                  </a:schemeClr>
                </a:solidFill>
              </a:defRPr>
            </a:lvl2pPr>
            <a:lvl3pPr marL="725541" indent="0">
              <a:buNone/>
              <a:defRPr sz="1270">
                <a:solidFill>
                  <a:schemeClr val="tx1">
                    <a:tint val="75000"/>
                  </a:schemeClr>
                </a:solidFill>
              </a:defRPr>
            </a:lvl3pPr>
            <a:lvl4pPr marL="1088312" indent="0">
              <a:buNone/>
              <a:defRPr sz="1111">
                <a:solidFill>
                  <a:schemeClr val="tx1">
                    <a:tint val="75000"/>
                  </a:schemeClr>
                </a:solidFill>
              </a:defRPr>
            </a:lvl4pPr>
            <a:lvl5pPr marL="1451084" indent="0">
              <a:buNone/>
              <a:defRPr sz="1111">
                <a:solidFill>
                  <a:schemeClr val="tx1">
                    <a:tint val="75000"/>
                  </a:schemeClr>
                </a:solidFill>
              </a:defRPr>
            </a:lvl5pPr>
            <a:lvl6pPr marL="1813854" indent="0">
              <a:buNone/>
              <a:defRPr sz="1111">
                <a:solidFill>
                  <a:schemeClr val="tx1">
                    <a:tint val="75000"/>
                  </a:schemeClr>
                </a:solidFill>
              </a:defRPr>
            </a:lvl6pPr>
            <a:lvl7pPr marL="2176625" indent="0">
              <a:buNone/>
              <a:defRPr sz="1111">
                <a:solidFill>
                  <a:schemeClr val="tx1">
                    <a:tint val="75000"/>
                  </a:schemeClr>
                </a:solidFill>
              </a:defRPr>
            </a:lvl7pPr>
            <a:lvl8pPr marL="2539395" indent="0">
              <a:buNone/>
              <a:defRPr sz="1111">
                <a:solidFill>
                  <a:schemeClr val="tx1">
                    <a:tint val="75000"/>
                  </a:schemeClr>
                </a:solidFill>
              </a:defRPr>
            </a:lvl8pPr>
            <a:lvl9pPr marL="2902166" indent="0">
              <a:buNone/>
              <a:defRPr sz="111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C06B9-9AD5-4950-87CD-FE634562205B}"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075821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2304204"/>
            <a:ext cx="4251960" cy="5280466"/>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2304204"/>
            <a:ext cx="4251960" cy="5280466"/>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FD1295-08DE-4565-8214-472BAAB169B4}"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078142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2304204"/>
            <a:ext cx="4251960" cy="864078"/>
          </a:xfrm>
        </p:spPr>
        <p:txBody>
          <a:bodyPr anchor="ctr">
            <a:normAutofit/>
          </a:bodyPr>
          <a:lstStyle>
            <a:lvl1pPr marL="0" indent="0">
              <a:spcBef>
                <a:spcPts val="0"/>
              </a:spcBef>
              <a:buNone/>
              <a:defRPr sz="1587" b="0"/>
            </a:lvl1pPr>
            <a:lvl2pPr marL="362771" indent="0">
              <a:buNone/>
              <a:defRPr sz="1587" b="1"/>
            </a:lvl2pPr>
            <a:lvl3pPr marL="725541" indent="0">
              <a:buNone/>
              <a:defRPr sz="1429" b="1"/>
            </a:lvl3pPr>
            <a:lvl4pPr marL="1088312" indent="0">
              <a:buNone/>
              <a:defRPr sz="1270" b="1"/>
            </a:lvl4pPr>
            <a:lvl5pPr marL="1451084" indent="0">
              <a:buNone/>
              <a:defRPr sz="1270" b="1"/>
            </a:lvl5pPr>
            <a:lvl6pPr marL="1813854" indent="0">
              <a:buNone/>
              <a:defRPr sz="1270" b="1"/>
            </a:lvl6pPr>
            <a:lvl7pPr marL="2176625" indent="0">
              <a:buNone/>
              <a:defRPr sz="1270" b="1"/>
            </a:lvl7pPr>
            <a:lvl8pPr marL="2539395" indent="0">
              <a:buNone/>
              <a:defRPr sz="1270" b="1"/>
            </a:lvl8pPr>
            <a:lvl9pPr marL="2902166" indent="0">
              <a:buNone/>
              <a:defRPr sz="1270" b="1"/>
            </a:lvl9pPr>
          </a:lstStyle>
          <a:p>
            <a:pPr lvl="0"/>
            <a:r>
              <a:rPr lang="en-US" smtClean="0"/>
              <a:t>Click to edit Master text styles</a:t>
            </a:r>
          </a:p>
        </p:txBody>
      </p:sp>
      <p:sp>
        <p:nvSpPr>
          <p:cNvPr id="4" name="Content Placeholder 3"/>
          <p:cNvSpPr>
            <a:spLocks noGrp="1"/>
          </p:cNvSpPr>
          <p:nvPr>
            <p:ph sz="half" idx="2"/>
          </p:nvPr>
        </p:nvSpPr>
        <p:spPr>
          <a:xfrm>
            <a:off x="1065213" y="3264289"/>
            <a:ext cx="4251960" cy="4320382"/>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2304204"/>
            <a:ext cx="4251960" cy="864078"/>
          </a:xfrm>
        </p:spPr>
        <p:txBody>
          <a:bodyPr anchor="ctr">
            <a:normAutofit/>
          </a:bodyPr>
          <a:lstStyle>
            <a:lvl1pPr marL="0" indent="0">
              <a:spcBef>
                <a:spcPts val="0"/>
              </a:spcBef>
              <a:buNone/>
              <a:defRPr sz="1587" b="0"/>
            </a:lvl1pPr>
            <a:lvl2pPr marL="362771" indent="0">
              <a:buNone/>
              <a:defRPr sz="1587" b="1"/>
            </a:lvl2pPr>
            <a:lvl3pPr marL="725541" indent="0">
              <a:buNone/>
              <a:defRPr sz="1429" b="1"/>
            </a:lvl3pPr>
            <a:lvl4pPr marL="1088312" indent="0">
              <a:buNone/>
              <a:defRPr sz="1270" b="1"/>
            </a:lvl4pPr>
            <a:lvl5pPr marL="1451084" indent="0">
              <a:buNone/>
              <a:defRPr sz="1270" b="1"/>
            </a:lvl5pPr>
            <a:lvl6pPr marL="1813854" indent="0">
              <a:buNone/>
              <a:defRPr sz="1270" b="1"/>
            </a:lvl6pPr>
            <a:lvl7pPr marL="2176625" indent="0">
              <a:buNone/>
              <a:defRPr sz="1270" b="1"/>
            </a:lvl7pPr>
            <a:lvl8pPr marL="2539395" indent="0">
              <a:buNone/>
              <a:defRPr sz="1270" b="1"/>
            </a:lvl8pPr>
            <a:lvl9pPr marL="2902166" indent="0">
              <a:buNone/>
              <a:defRPr sz="1270" b="1"/>
            </a:lvl9pPr>
          </a:lstStyle>
          <a:p>
            <a:pPr lvl="0"/>
            <a:r>
              <a:rPr lang="en-US" smtClean="0"/>
              <a:t>Click to edit Master text styles</a:t>
            </a:r>
          </a:p>
        </p:txBody>
      </p:sp>
      <p:sp>
        <p:nvSpPr>
          <p:cNvPr id="6" name="Content Placeholder 5"/>
          <p:cNvSpPr>
            <a:spLocks noGrp="1"/>
          </p:cNvSpPr>
          <p:nvPr>
            <p:ph sz="quarter" idx="4"/>
          </p:nvPr>
        </p:nvSpPr>
        <p:spPr>
          <a:xfrm>
            <a:off x="5500053" y="3264289"/>
            <a:ext cx="4251960" cy="4320382"/>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3C73C29-4CAA-44D7-8B88-77D6DC0D5C28}"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542344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F080E1-7E7D-4F64-A007-2F03B841B9C5}"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062852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9F6A1-F53E-4390-8652-5C0C1F2B5363}"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74504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672061"/>
            <a:ext cx="8686800"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936349"/>
            <a:ext cx="8686800" cy="1728153"/>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6722E-0051-473A-AFEA-AB5753D38F11}" type="datetime1">
              <a:rPr lang="en-US" smtClean="0"/>
              <a:pPr/>
              <a:t>3/13/2019</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3701331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rmAutofit/>
          </a:bodyPr>
          <a:lstStyle>
            <a:lvl1pPr algn="l">
              <a:defRPr sz="2856" b="1"/>
            </a:lvl1pPr>
          </a:lstStyle>
          <a:p>
            <a:r>
              <a:rPr lang="en-US" smtClean="0"/>
              <a:t>Click to edit Master title style</a:t>
            </a:r>
            <a:endParaRPr/>
          </a:p>
        </p:txBody>
      </p:sp>
      <p:sp>
        <p:nvSpPr>
          <p:cNvPr id="3" name="Content Placeholder 2"/>
          <p:cNvSpPr>
            <a:spLocks noGrp="1"/>
          </p:cNvSpPr>
          <p:nvPr>
            <p:ph idx="1"/>
          </p:nvPr>
        </p:nvSpPr>
        <p:spPr>
          <a:xfrm>
            <a:off x="5865813" y="672060"/>
            <a:ext cx="5867400" cy="6912610"/>
          </a:xfrm>
        </p:spPr>
        <p:txBody>
          <a:bodyPr>
            <a:normAutofit/>
          </a:bodyPr>
          <a:lstStyle>
            <a:lvl1pPr>
              <a:defRPr sz="1587"/>
            </a:lvl1pPr>
            <a:lvl2pPr>
              <a:defRPr sz="1429"/>
            </a:lvl2pPr>
            <a:lvl3pPr>
              <a:defRPr sz="127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476"/>
              </a:spcBef>
              <a:buNone/>
              <a:defRPr sz="1429">
                <a:solidFill>
                  <a:schemeClr val="tx1">
                    <a:lumMod val="65000"/>
                    <a:lumOff val="35000"/>
                  </a:schemeClr>
                </a:solidFill>
              </a:defRPr>
            </a:lvl1pPr>
            <a:lvl2pPr marL="362771" indent="0">
              <a:buNone/>
              <a:defRPr sz="952"/>
            </a:lvl2pPr>
            <a:lvl3pPr marL="725541" indent="0">
              <a:buNone/>
              <a:defRPr sz="794"/>
            </a:lvl3pPr>
            <a:lvl4pPr marL="1088312" indent="0">
              <a:buNone/>
              <a:defRPr sz="714"/>
            </a:lvl4pPr>
            <a:lvl5pPr marL="1451084" indent="0">
              <a:buNone/>
              <a:defRPr sz="714"/>
            </a:lvl5pPr>
            <a:lvl6pPr marL="1813854" indent="0">
              <a:buNone/>
              <a:defRPr sz="714"/>
            </a:lvl6pPr>
            <a:lvl7pPr marL="2176625" indent="0">
              <a:buNone/>
              <a:defRPr sz="714"/>
            </a:lvl7pPr>
            <a:lvl8pPr marL="2539395" indent="0">
              <a:buNone/>
              <a:defRPr sz="714"/>
            </a:lvl8pPr>
            <a:lvl9pPr marL="2902166" indent="0">
              <a:buNone/>
              <a:defRPr sz="71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50D67-C37E-448F-BA07-CFBEDB7B6991}"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090174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Autofit/>
          </a:bodyPr>
          <a:lstStyle>
            <a:lvl1pPr algn="l">
              <a:defRPr sz="2856" b="1"/>
            </a:lvl1pPr>
          </a:lstStyle>
          <a:p>
            <a:r>
              <a:rPr lang="en-US" smtClean="0"/>
              <a:t>Click to edit Master title style</a:t>
            </a:r>
            <a:endParaRPr/>
          </a:p>
        </p:txBody>
      </p:sp>
      <p:sp>
        <p:nvSpPr>
          <p:cNvPr id="3" name="Picture Placeholder 2"/>
          <p:cNvSpPr>
            <a:spLocks noGrp="1"/>
          </p:cNvSpPr>
          <p:nvPr>
            <p:ph type="pic" idx="1"/>
          </p:nvPr>
        </p:nvSpPr>
        <p:spPr>
          <a:xfrm>
            <a:off x="5865816" y="672060"/>
            <a:ext cx="5780173" cy="7296644"/>
          </a:xfrm>
          <a:ln w="50800">
            <a:solidFill>
              <a:schemeClr val="tx1">
                <a:lumMod val="65000"/>
                <a:lumOff val="35000"/>
              </a:schemeClr>
            </a:solidFill>
            <a:miter lim="800000"/>
          </a:ln>
        </p:spPr>
        <p:txBody>
          <a:bodyPr>
            <a:normAutofit/>
          </a:bodyPr>
          <a:lstStyle>
            <a:lvl1pPr marL="0" indent="0" algn="ctr">
              <a:buNone/>
              <a:defRPr sz="1904"/>
            </a:lvl1pPr>
            <a:lvl2pPr marL="362771" indent="0">
              <a:buNone/>
              <a:defRPr sz="2221"/>
            </a:lvl2pPr>
            <a:lvl3pPr marL="725541" indent="0">
              <a:buNone/>
              <a:defRPr sz="1904"/>
            </a:lvl3pPr>
            <a:lvl4pPr marL="1088312" indent="0">
              <a:buNone/>
              <a:defRPr sz="1587"/>
            </a:lvl4pPr>
            <a:lvl5pPr marL="1451084" indent="0">
              <a:buNone/>
              <a:defRPr sz="1587"/>
            </a:lvl5pPr>
            <a:lvl6pPr marL="1813854" indent="0">
              <a:buNone/>
              <a:defRPr sz="1587"/>
            </a:lvl6pPr>
            <a:lvl7pPr marL="2176625" indent="0">
              <a:buNone/>
              <a:defRPr sz="1587"/>
            </a:lvl7pPr>
            <a:lvl8pPr marL="2539395" indent="0">
              <a:buNone/>
              <a:defRPr sz="1587"/>
            </a:lvl8pPr>
            <a:lvl9pPr marL="2902166" indent="0">
              <a:buNone/>
              <a:defRPr sz="1587"/>
            </a:lvl9pPr>
          </a:lstStyle>
          <a:p>
            <a:r>
              <a:rPr lang="en-US" dirty="0" smtClean="0"/>
              <a:t>Click icon to add picture</a:t>
            </a:r>
            <a:endParaRPr dirty="0"/>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476"/>
              </a:spcBef>
              <a:buNone/>
              <a:defRPr sz="1429"/>
            </a:lvl1pPr>
            <a:lvl2pPr marL="362771" indent="0">
              <a:buNone/>
              <a:defRPr sz="952"/>
            </a:lvl2pPr>
            <a:lvl3pPr marL="725541" indent="0">
              <a:buNone/>
              <a:defRPr sz="794"/>
            </a:lvl3pPr>
            <a:lvl4pPr marL="1088312" indent="0">
              <a:buNone/>
              <a:defRPr sz="714"/>
            </a:lvl4pPr>
            <a:lvl5pPr marL="1451084" indent="0">
              <a:buNone/>
              <a:defRPr sz="714"/>
            </a:lvl5pPr>
            <a:lvl6pPr marL="1813854" indent="0">
              <a:buNone/>
              <a:defRPr sz="714"/>
            </a:lvl6pPr>
            <a:lvl7pPr marL="2176625" indent="0">
              <a:buNone/>
              <a:defRPr sz="714"/>
            </a:lvl7pPr>
            <a:lvl8pPr marL="2539395" indent="0">
              <a:buNone/>
              <a:defRPr sz="714"/>
            </a:lvl8pPr>
            <a:lvl9pPr marL="2902166" indent="0">
              <a:buNone/>
              <a:defRPr sz="714"/>
            </a:lvl9pPr>
          </a:lstStyle>
          <a:p>
            <a:pPr lvl="0"/>
            <a:r>
              <a:rPr lang="en-US" smtClean="0"/>
              <a:t>Click to edit Master text styles</a:t>
            </a:r>
          </a:p>
        </p:txBody>
      </p:sp>
    </p:spTree>
    <p:extLst>
      <p:ext uri="{BB962C8B-B14F-4D97-AF65-F5344CB8AC3E}">
        <p14:creationId xmlns:p14="http://schemas.microsoft.com/office/powerpoint/2010/main" xmlns="" val="232726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AD705F-5DFD-465B-88D8-CEE15C4EDBFF}"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744820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6" y="672060"/>
            <a:ext cx="2362201"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6" y="672060"/>
            <a:ext cx="7467599"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E82068-7F65-4A1C-B739-1A16B77813F3}"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46162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2304204"/>
            <a:ext cx="4251960"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2304204"/>
            <a:ext cx="4251960"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BB5B74-A7EA-4C96-88A4-2756E4CAAA21}" type="datetime1">
              <a:rPr lang="en-US" smtClean="0"/>
              <a:pPr/>
              <a:t>3/13/2019</a:t>
            </a:fld>
            <a:endParaRPr dirty="0"/>
          </a:p>
        </p:txBody>
      </p:sp>
      <p:sp>
        <p:nvSpPr>
          <p:cNvPr id="6" name="Footer Placeholder 5"/>
          <p:cNvSpPr>
            <a:spLocks noGrp="1"/>
          </p:cNvSpPr>
          <p:nvPr>
            <p:ph type="ftr" sz="quarter" idx="11"/>
          </p:nvPr>
        </p:nvSpPr>
        <p:spPr/>
        <p:txBody>
          <a:bodyPr/>
          <a:lstStyle/>
          <a:p>
            <a:r>
              <a:rPr lang="en-GB" dirty="0" smtClean="0"/>
              <a:t>SECRET</a:t>
            </a:r>
            <a:endParaRPr dirty="0"/>
          </a:p>
        </p:txBody>
      </p:sp>
      <p:sp>
        <p:nvSpPr>
          <p:cNvPr id="7" name="Slide Number Placeholder 6"/>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341370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2304203"/>
            <a:ext cx="4251960"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3264289"/>
            <a:ext cx="4251960"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2304203"/>
            <a:ext cx="4251960"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3264289"/>
            <a:ext cx="4251960"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BFCCFAB-8B90-4480-AC33-037169D5796C}" type="datetime1">
              <a:rPr lang="en-US" smtClean="0"/>
              <a:pPr/>
              <a:t>3/13/2019</a:t>
            </a:fld>
            <a:endParaRPr dirty="0"/>
          </a:p>
        </p:txBody>
      </p:sp>
      <p:sp>
        <p:nvSpPr>
          <p:cNvPr id="8" name="Footer Placeholder 7"/>
          <p:cNvSpPr>
            <a:spLocks noGrp="1"/>
          </p:cNvSpPr>
          <p:nvPr>
            <p:ph type="ftr" sz="quarter" idx="11"/>
          </p:nvPr>
        </p:nvSpPr>
        <p:spPr/>
        <p:txBody>
          <a:bodyPr/>
          <a:lstStyle/>
          <a:p>
            <a:r>
              <a:rPr lang="en-GB" dirty="0" smtClean="0"/>
              <a:t>SECRET</a:t>
            </a:r>
            <a:endParaRPr dirty="0"/>
          </a:p>
        </p:txBody>
      </p:sp>
      <p:sp>
        <p:nvSpPr>
          <p:cNvPr id="9" name="Slide Number Placeholder 8"/>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000784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573B840-E3A7-4877-9BAF-252ED3FC1E8D}" type="datetime1">
              <a:rPr lang="en-US" smtClean="0"/>
              <a:pPr/>
              <a:t>3/13/2019</a:t>
            </a:fld>
            <a:endParaRPr dirty="0"/>
          </a:p>
        </p:txBody>
      </p:sp>
      <p:sp>
        <p:nvSpPr>
          <p:cNvPr id="4" name="Footer Placeholder 3"/>
          <p:cNvSpPr>
            <a:spLocks noGrp="1"/>
          </p:cNvSpPr>
          <p:nvPr>
            <p:ph type="ftr" sz="quarter" idx="11"/>
          </p:nvPr>
        </p:nvSpPr>
        <p:spPr/>
        <p:txBody>
          <a:bodyPr/>
          <a:lstStyle/>
          <a:p>
            <a:r>
              <a:rPr lang="en-GB" dirty="0" smtClean="0"/>
              <a:t>SECRET</a:t>
            </a:r>
            <a:endParaRPr dirty="0"/>
          </a:p>
        </p:txBody>
      </p:sp>
      <p:sp>
        <p:nvSpPr>
          <p:cNvPr id="5" name="Slide Number Placeholder 4"/>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907158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94F9A-F177-4EFE-95EA-1A01FCB948CF}" type="datetime1">
              <a:rPr lang="en-US" smtClean="0"/>
              <a:pPr/>
              <a:t>3/13/2019</a:t>
            </a:fld>
            <a:endParaRPr dirty="0"/>
          </a:p>
        </p:txBody>
      </p:sp>
      <p:sp>
        <p:nvSpPr>
          <p:cNvPr id="3" name="Footer Placeholder 2"/>
          <p:cNvSpPr>
            <a:spLocks noGrp="1"/>
          </p:cNvSpPr>
          <p:nvPr>
            <p:ph type="ftr" sz="quarter" idx="11"/>
          </p:nvPr>
        </p:nvSpPr>
        <p:spPr/>
        <p:txBody>
          <a:bodyPr/>
          <a:lstStyle/>
          <a:p>
            <a:r>
              <a:rPr lang="en-GB" dirty="0" smtClean="0"/>
              <a:t>SECRET</a:t>
            </a:r>
            <a:endParaRPr dirty="0"/>
          </a:p>
        </p:txBody>
      </p:sp>
      <p:sp>
        <p:nvSpPr>
          <p:cNvPr id="4" name="Slide Number Placeholder 3"/>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441531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672060"/>
            <a:ext cx="5867400" cy="691261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94B01-3837-49A5-AA07-354010923A0E}" type="datetime1">
              <a:rPr lang="en-US" smtClean="0"/>
              <a:pPr/>
              <a:t>3/13/2019</a:t>
            </a:fld>
            <a:endParaRPr dirty="0"/>
          </a:p>
        </p:txBody>
      </p:sp>
      <p:sp>
        <p:nvSpPr>
          <p:cNvPr id="6" name="Footer Placeholder 5"/>
          <p:cNvSpPr>
            <a:spLocks noGrp="1"/>
          </p:cNvSpPr>
          <p:nvPr>
            <p:ph type="ftr" sz="quarter" idx="11"/>
          </p:nvPr>
        </p:nvSpPr>
        <p:spPr/>
        <p:txBody>
          <a:bodyPr/>
          <a:lstStyle/>
          <a:p>
            <a:r>
              <a:rPr lang="en-GB" dirty="0" smtClean="0"/>
              <a:t>SECRET</a:t>
            </a:r>
            <a:endParaRPr dirty="0"/>
          </a:p>
        </p:txBody>
      </p:sp>
      <p:sp>
        <p:nvSpPr>
          <p:cNvPr id="7" name="Slide Number Placeholder 6"/>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101711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5" y="672060"/>
            <a:ext cx="5780173" cy="7296644"/>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19608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5" y="672060"/>
            <a:ext cx="8686801"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065215" y="2304204"/>
            <a:ext cx="8686801"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32612" y="7755354"/>
            <a:ext cx="1371600"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EF2C435-FEEC-40F9-813D-2CF7A5E4C24D}" type="datetime1">
              <a:rPr lang="en-US" smtClean="0"/>
              <a:pPr/>
              <a:t>3/13/2019</a:t>
            </a:fld>
            <a:endParaRPr dirty="0"/>
          </a:p>
        </p:txBody>
      </p:sp>
      <p:sp>
        <p:nvSpPr>
          <p:cNvPr id="5" name="Footer Placeholder 4"/>
          <p:cNvSpPr>
            <a:spLocks noGrp="1"/>
          </p:cNvSpPr>
          <p:nvPr>
            <p:ph type="ftr" sz="quarter" idx="3"/>
          </p:nvPr>
        </p:nvSpPr>
        <p:spPr>
          <a:xfrm>
            <a:off x="1065216" y="7755354"/>
            <a:ext cx="5653087"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dirty="0" smtClean="0"/>
              <a:t>SECRET</a:t>
            </a:r>
            <a:endParaRPr dirty="0"/>
          </a:p>
        </p:txBody>
      </p:sp>
      <p:sp>
        <p:nvSpPr>
          <p:cNvPr id="6" name="Slide Number Placeholder 5"/>
          <p:cNvSpPr>
            <a:spLocks noGrp="1"/>
          </p:cNvSpPr>
          <p:nvPr>
            <p:ph type="sldNum" sz="quarter" idx="4"/>
          </p:nvPr>
        </p:nvSpPr>
        <p:spPr>
          <a:xfrm>
            <a:off x="8532815" y="7755354"/>
            <a:ext cx="1219201"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dirty="0"/>
          </a:p>
        </p:txBody>
      </p:sp>
    </p:spTree>
    <p:extLst>
      <p:ext uri="{BB962C8B-B14F-4D97-AF65-F5344CB8AC3E}">
        <p14:creationId xmlns:p14="http://schemas.microsoft.com/office/powerpoint/2010/main" xmlns=""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6" y="672060"/>
            <a:ext cx="8686801"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065216" y="2304204"/>
            <a:ext cx="8686801"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32613" y="7755355"/>
            <a:ext cx="1371600" cy="344029"/>
          </a:xfrm>
          <a:prstGeom prst="rect">
            <a:avLst/>
          </a:prstGeom>
        </p:spPr>
        <p:txBody>
          <a:bodyPr vert="horz" lIns="91440" tIns="45720" rIns="91440" bIns="45720" rtlCol="0" anchor="ctr"/>
          <a:lstStyle>
            <a:lvl1pPr algn="r">
              <a:defRPr sz="794">
                <a:solidFill>
                  <a:schemeClr val="tx1">
                    <a:lumMod val="65000"/>
                    <a:lumOff val="35000"/>
                  </a:schemeClr>
                </a:solidFill>
              </a:defRPr>
            </a:lvl1pPr>
          </a:lstStyle>
          <a:p>
            <a:fld id="{40895E4D-714B-4D12-A36F-6ABEAC0426B3}"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065217" y="7755355"/>
            <a:ext cx="5653087" cy="344029"/>
          </a:xfrm>
          <a:prstGeom prst="rect">
            <a:avLst/>
          </a:prstGeom>
        </p:spPr>
        <p:txBody>
          <a:bodyPr vert="horz" lIns="91440" tIns="45720" rIns="91440" bIns="45720" rtlCol="0" anchor="ctr"/>
          <a:lstStyle>
            <a:lvl1pPr algn="l">
              <a:defRPr sz="794">
                <a:solidFill>
                  <a:schemeClr val="tx1">
                    <a:lumMod val="65000"/>
                    <a:lumOff val="35000"/>
                  </a:schemeClr>
                </a:solidFill>
              </a:defRPr>
            </a:lvl1p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8532816" y="7755355"/>
            <a:ext cx="1219201" cy="344029"/>
          </a:xfrm>
          <a:prstGeom prst="rect">
            <a:avLst/>
          </a:prstGeom>
        </p:spPr>
        <p:txBody>
          <a:bodyPr vert="horz" lIns="91440" tIns="45720" rIns="91440" bIns="45720" rtlCol="0" anchor="ctr"/>
          <a:lstStyle>
            <a:lvl1pPr algn="r">
              <a:defRPr sz="794">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8872602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725541" rtl="0" eaLnBrk="1" latinLnBrk="0" hangingPunct="1">
        <a:lnSpc>
          <a:spcPct val="80000"/>
        </a:lnSpc>
        <a:spcBef>
          <a:spcPct val="0"/>
        </a:spcBef>
        <a:buNone/>
        <a:defRPr sz="3491" b="0" kern="1200">
          <a:solidFill>
            <a:schemeClr val="accent1"/>
          </a:solidFill>
          <a:latin typeface="+mj-lt"/>
          <a:ea typeface="+mj-ea"/>
          <a:cs typeface="+mj-cs"/>
        </a:defRPr>
      </a:lvl1pPr>
    </p:titleStyle>
    <p:bodyStyle>
      <a:lvl1pPr marL="217663" indent="-181386" algn="l" defTabSz="725541" rtl="0" eaLnBrk="1" latinLnBrk="0" hangingPunct="1">
        <a:lnSpc>
          <a:spcPct val="90000"/>
        </a:lnSpc>
        <a:spcBef>
          <a:spcPts val="1429"/>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1pPr>
      <a:lvl2pPr marL="471602" indent="-181386" algn="l" defTabSz="725541" rtl="0" eaLnBrk="1" latinLnBrk="0" hangingPunct="1">
        <a:lnSpc>
          <a:spcPct val="90000"/>
        </a:lnSpc>
        <a:spcBef>
          <a:spcPts val="794"/>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2pPr>
      <a:lvl3pPr marL="616710" indent="-145108"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3pPr>
      <a:lvl4pPr marL="761818" indent="-145108"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4pPr>
      <a:lvl5pPr marL="870650" indent="-108831"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5pPr>
      <a:lvl6pPr marL="979481"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6pPr>
      <a:lvl7pPr marL="1088312"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7pPr>
      <a:lvl8pPr marL="1197144"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8pPr>
      <a:lvl9pPr marL="1305975"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9pPr>
    </p:bodyStyle>
    <p:otherStyle>
      <a:defPPr>
        <a:defRPr/>
      </a:defPPr>
      <a:lvl1pPr marL="0" algn="l" defTabSz="725541" rtl="0" eaLnBrk="1" latinLnBrk="0" hangingPunct="1">
        <a:defRPr sz="1429" kern="1200">
          <a:solidFill>
            <a:schemeClr val="tx1"/>
          </a:solidFill>
          <a:latin typeface="+mn-lt"/>
          <a:ea typeface="+mn-ea"/>
          <a:cs typeface="+mn-cs"/>
        </a:defRPr>
      </a:lvl1pPr>
      <a:lvl2pPr marL="362771" algn="l" defTabSz="725541" rtl="0" eaLnBrk="1" latinLnBrk="0" hangingPunct="1">
        <a:defRPr sz="1429" kern="1200">
          <a:solidFill>
            <a:schemeClr val="tx1"/>
          </a:solidFill>
          <a:latin typeface="+mn-lt"/>
          <a:ea typeface="+mn-ea"/>
          <a:cs typeface="+mn-cs"/>
        </a:defRPr>
      </a:lvl2pPr>
      <a:lvl3pPr marL="725541" algn="l" defTabSz="725541" rtl="0" eaLnBrk="1" latinLnBrk="0" hangingPunct="1">
        <a:defRPr sz="1429" kern="1200">
          <a:solidFill>
            <a:schemeClr val="tx1"/>
          </a:solidFill>
          <a:latin typeface="+mn-lt"/>
          <a:ea typeface="+mn-ea"/>
          <a:cs typeface="+mn-cs"/>
        </a:defRPr>
      </a:lvl3pPr>
      <a:lvl4pPr marL="1088312" algn="l" defTabSz="725541" rtl="0" eaLnBrk="1" latinLnBrk="0" hangingPunct="1">
        <a:defRPr sz="1429" kern="1200">
          <a:solidFill>
            <a:schemeClr val="tx1"/>
          </a:solidFill>
          <a:latin typeface="+mn-lt"/>
          <a:ea typeface="+mn-ea"/>
          <a:cs typeface="+mn-cs"/>
        </a:defRPr>
      </a:lvl4pPr>
      <a:lvl5pPr marL="1451084" algn="l" defTabSz="725541" rtl="0" eaLnBrk="1" latinLnBrk="0" hangingPunct="1">
        <a:defRPr sz="1429" kern="1200">
          <a:solidFill>
            <a:schemeClr val="tx1"/>
          </a:solidFill>
          <a:latin typeface="+mn-lt"/>
          <a:ea typeface="+mn-ea"/>
          <a:cs typeface="+mn-cs"/>
        </a:defRPr>
      </a:lvl5pPr>
      <a:lvl6pPr marL="1813854" algn="l" defTabSz="725541" rtl="0" eaLnBrk="1" latinLnBrk="0" hangingPunct="1">
        <a:defRPr sz="1429" kern="1200">
          <a:solidFill>
            <a:schemeClr val="tx1"/>
          </a:solidFill>
          <a:latin typeface="+mn-lt"/>
          <a:ea typeface="+mn-ea"/>
          <a:cs typeface="+mn-cs"/>
        </a:defRPr>
      </a:lvl6pPr>
      <a:lvl7pPr marL="2176625" algn="l" defTabSz="725541" rtl="0" eaLnBrk="1" latinLnBrk="0" hangingPunct="1">
        <a:defRPr sz="1429" kern="1200">
          <a:solidFill>
            <a:schemeClr val="tx1"/>
          </a:solidFill>
          <a:latin typeface="+mn-lt"/>
          <a:ea typeface="+mn-ea"/>
          <a:cs typeface="+mn-cs"/>
        </a:defRPr>
      </a:lvl7pPr>
      <a:lvl8pPr marL="2539395" algn="l" defTabSz="725541" rtl="0" eaLnBrk="1" latinLnBrk="0" hangingPunct="1">
        <a:defRPr sz="1429" kern="1200">
          <a:solidFill>
            <a:schemeClr val="tx1"/>
          </a:solidFill>
          <a:latin typeface="+mn-lt"/>
          <a:ea typeface="+mn-ea"/>
          <a:cs typeface="+mn-cs"/>
        </a:defRPr>
      </a:lvl8pPr>
      <a:lvl9pPr marL="2902166" algn="l" defTabSz="725541" rtl="0" eaLnBrk="1" latinLnBrk="0" hangingPunct="1">
        <a:defRPr sz="1429"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6" y="672060"/>
            <a:ext cx="8686801"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065216" y="2304204"/>
            <a:ext cx="8686801"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32613" y="7755355"/>
            <a:ext cx="1371600" cy="344029"/>
          </a:xfrm>
          <a:prstGeom prst="rect">
            <a:avLst/>
          </a:prstGeom>
        </p:spPr>
        <p:txBody>
          <a:bodyPr vert="horz" lIns="91440" tIns="45720" rIns="91440" bIns="45720" rtlCol="0" anchor="ctr"/>
          <a:lstStyle>
            <a:lvl1pPr algn="r">
              <a:defRPr sz="794">
                <a:solidFill>
                  <a:schemeClr val="tx1">
                    <a:lumMod val="65000"/>
                    <a:lumOff val="35000"/>
                  </a:schemeClr>
                </a:solidFill>
              </a:defRPr>
            </a:lvl1pPr>
          </a:lstStyle>
          <a:p>
            <a:fld id="{47248AC5-1F69-4869-AFE7-978799AC8BC1}" type="datetime1">
              <a:rPr lang="en-US" smtClean="0">
                <a:solidFill>
                  <a:prstClr val="black">
                    <a:lumMod val="65000"/>
                    <a:lumOff val="35000"/>
                  </a:prstClr>
                </a:solidFill>
              </a:rPr>
              <a:pPr/>
              <a:t>3/13/2019</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065217" y="7755355"/>
            <a:ext cx="5653087" cy="344029"/>
          </a:xfrm>
          <a:prstGeom prst="rect">
            <a:avLst/>
          </a:prstGeom>
        </p:spPr>
        <p:txBody>
          <a:bodyPr vert="horz" lIns="91440" tIns="45720" rIns="91440" bIns="45720" rtlCol="0" anchor="ctr"/>
          <a:lstStyle>
            <a:lvl1pPr algn="l">
              <a:defRPr sz="794">
                <a:solidFill>
                  <a:schemeClr val="tx1">
                    <a:lumMod val="65000"/>
                    <a:lumOff val="35000"/>
                  </a:schemeClr>
                </a:solidFill>
              </a:defRPr>
            </a:lvl1p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8532816" y="7755355"/>
            <a:ext cx="1219201" cy="344029"/>
          </a:xfrm>
          <a:prstGeom prst="rect">
            <a:avLst/>
          </a:prstGeom>
        </p:spPr>
        <p:txBody>
          <a:bodyPr vert="horz" lIns="91440" tIns="45720" rIns="91440" bIns="45720" rtlCol="0" anchor="ctr"/>
          <a:lstStyle>
            <a:lvl1pPr algn="r">
              <a:defRPr sz="794">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59068063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725541" rtl="0" eaLnBrk="1" latinLnBrk="0" hangingPunct="1">
        <a:lnSpc>
          <a:spcPct val="80000"/>
        </a:lnSpc>
        <a:spcBef>
          <a:spcPct val="0"/>
        </a:spcBef>
        <a:buNone/>
        <a:defRPr sz="3491" b="0" kern="1200">
          <a:solidFill>
            <a:schemeClr val="accent1"/>
          </a:solidFill>
          <a:latin typeface="+mj-lt"/>
          <a:ea typeface="+mj-ea"/>
          <a:cs typeface="+mj-cs"/>
        </a:defRPr>
      </a:lvl1pPr>
    </p:titleStyle>
    <p:bodyStyle>
      <a:lvl1pPr marL="217663" indent="-181386" algn="l" defTabSz="725541" rtl="0" eaLnBrk="1" latinLnBrk="0" hangingPunct="1">
        <a:lnSpc>
          <a:spcPct val="90000"/>
        </a:lnSpc>
        <a:spcBef>
          <a:spcPts val="1429"/>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1pPr>
      <a:lvl2pPr marL="471602" indent="-181386" algn="l" defTabSz="725541" rtl="0" eaLnBrk="1" latinLnBrk="0" hangingPunct="1">
        <a:lnSpc>
          <a:spcPct val="90000"/>
        </a:lnSpc>
        <a:spcBef>
          <a:spcPts val="794"/>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2pPr>
      <a:lvl3pPr marL="616710" indent="-145108"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3pPr>
      <a:lvl4pPr marL="761818" indent="-145108"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4pPr>
      <a:lvl5pPr marL="870650" indent="-108831" algn="l" defTabSz="725541" rtl="0" eaLnBrk="1" latinLnBrk="0" hangingPunct="1">
        <a:lnSpc>
          <a:spcPct val="90000"/>
        </a:lnSpc>
        <a:spcBef>
          <a:spcPts val="476"/>
        </a:spcBef>
        <a:buClr>
          <a:schemeClr val="tx1">
            <a:lumMod val="65000"/>
            <a:lumOff val="35000"/>
          </a:schemeClr>
        </a:buClr>
        <a:buSzPct val="80000"/>
        <a:buFont typeface="Arial" pitchFamily="34" charset="0"/>
        <a:buChar char="•"/>
        <a:defRPr sz="2539" kern="1200">
          <a:solidFill>
            <a:schemeClr val="tx1">
              <a:lumMod val="65000"/>
              <a:lumOff val="35000"/>
            </a:schemeClr>
          </a:solidFill>
          <a:latin typeface="+mn-lt"/>
          <a:ea typeface="+mn-ea"/>
          <a:cs typeface="+mn-cs"/>
        </a:defRPr>
      </a:lvl5pPr>
      <a:lvl6pPr marL="979481"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6pPr>
      <a:lvl7pPr marL="1088312"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7pPr>
      <a:lvl8pPr marL="1197144"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8pPr>
      <a:lvl9pPr marL="1305975" indent="-108831" algn="l" defTabSz="725541" rtl="0" eaLnBrk="1" latinLnBrk="0" hangingPunct="1">
        <a:spcBef>
          <a:spcPts val="476"/>
        </a:spcBef>
        <a:buSzPct val="80000"/>
        <a:buFont typeface="Arial" pitchFamily="34" charset="0"/>
        <a:buChar char="•"/>
        <a:defRPr sz="1111" kern="1200">
          <a:solidFill>
            <a:schemeClr val="tx1">
              <a:lumMod val="65000"/>
              <a:lumOff val="35000"/>
            </a:schemeClr>
          </a:solidFill>
          <a:latin typeface="+mn-lt"/>
          <a:ea typeface="+mn-ea"/>
          <a:cs typeface="+mn-cs"/>
        </a:defRPr>
      </a:lvl9pPr>
    </p:bodyStyle>
    <p:otherStyle>
      <a:defPPr>
        <a:defRPr/>
      </a:defPPr>
      <a:lvl1pPr marL="0" algn="l" defTabSz="725541" rtl="0" eaLnBrk="1" latinLnBrk="0" hangingPunct="1">
        <a:defRPr sz="1429" kern="1200">
          <a:solidFill>
            <a:schemeClr val="tx1"/>
          </a:solidFill>
          <a:latin typeface="+mn-lt"/>
          <a:ea typeface="+mn-ea"/>
          <a:cs typeface="+mn-cs"/>
        </a:defRPr>
      </a:lvl1pPr>
      <a:lvl2pPr marL="362771" algn="l" defTabSz="725541" rtl="0" eaLnBrk="1" latinLnBrk="0" hangingPunct="1">
        <a:defRPr sz="1429" kern="1200">
          <a:solidFill>
            <a:schemeClr val="tx1"/>
          </a:solidFill>
          <a:latin typeface="+mn-lt"/>
          <a:ea typeface="+mn-ea"/>
          <a:cs typeface="+mn-cs"/>
        </a:defRPr>
      </a:lvl2pPr>
      <a:lvl3pPr marL="725541" algn="l" defTabSz="725541" rtl="0" eaLnBrk="1" latinLnBrk="0" hangingPunct="1">
        <a:defRPr sz="1429" kern="1200">
          <a:solidFill>
            <a:schemeClr val="tx1"/>
          </a:solidFill>
          <a:latin typeface="+mn-lt"/>
          <a:ea typeface="+mn-ea"/>
          <a:cs typeface="+mn-cs"/>
        </a:defRPr>
      </a:lvl3pPr>
      <a:lvl4pPr marL="1088312" algn="l" defTabSz="725541" rtl="0" eaLnBrk="1" latinLnBrk="0" hangingPunct="1">
        <a:defRPr sz="1429" kern="1200">
          <a:solidFill>
            <a:schemeClr val="tx1"/>
          </a:solidFill>
          <a:latin typeface="+mn-lt"/>
          <a:ea typeface="+mn-ea"/>
          <a:cs typeface="+mn-cs"/>
        </a:defRPr>
      </a:lvl4pPr>
      <a:lvl5pPr marL="1451084" algn="l" defTabSz="725541" rtl="0" eaLnBrk="1" latinLnBrk="0" hangingPunct="1">
        <a:defRPr sz="1429" kern="1200">
          <a:solidFill>
            <a:schemeClr val="tx1"/>
          </a:solidFill>
          <a:latin typeface="+mn-lt"/>
          <a:ea typeface="+mn-ea"/>
          <a:cs typeface="+mn-cs"/>
        </a:defRPr>
      </a:lvl5pPr>
      <a:lvl6pPr marL="1813854" algn="l" defTabSz="725541" rtl="0" eaLnBrk="1" latinLnBrk="0" hangingPunct="1">
        <a:defRPr sz="1429" kern="1200">
          <a:solidFill>
            <a:schemeClr val="tx1"/>
          </a:solidFill>
          <a:latin typeface="+mn-lt"/>
          <a:ea typeface="+mn-ea"/>
          <a:cs typeface="+mn-cs"/>
        </a:defRPr>
      </a:lvl6pPr>
      <a:lvl7pPr marL="2176625" algn="l" defTabSz="725541" rtl="0" eaLnBrk="1" latinLnBrk="0" hangingPunct="1">
        <a:defRPr sz="1429" kern="1200">
          <a:solidFill>
            <a:schemeClr val="tx1"/>
          </a:solidFill>
          <a:latin typeface="+mn-lt"/>
          <a:ea typeface="+mn-ea"/>
          <a:cs typeface="+mn-cs"/>
        </a:defRPr>
      </a:lvl7pPr>
      <a:lvl8pPr marL="2539395" algn="l" defTabSz="725541" rtl="0" eaLnBrk="1" latinLnBrk="0" hangingPunct="1">
        <a:defRPr sz="1429" kern="1200">
          <a:solidFill>
            <a:schemeClr val="tx1"/>
          </a:solidFill>
          <a:latin typeface="+mn-lt"/>
          <a:ea typeface="+mn-ea"/>
          <a:cs typeface="+mn-cs"/>
        </a:defRPr>
      </a:lvl8pPr>
      <a:lvl9pPr marL="2902166" algn="l" defTabSz="725541" rtl="0" eaLnBrk="1" latinLnBrk="0" hangingPunct="1">
        <a:defRPr sz="1429"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61765" y="6480621"/>
            <a:ext cx="11927060"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4" b="1" i="1" dirty="0" smtClean="0"/>
              <a:t>Presented by Magdeline Tshabalala</a:t>
            </a:r>
          </a:p>
          <a:p>
            <a:pPr algn="ctr"/>
            <a:r>
              <a:rPr lang="en-GB" sz="1904" b="1" i="1" dirty="0" smtClean="0"/>
              <a:t>12 March 2019</a:t>
            </a:r>
            <a:endParaRPr lang="en-US" sz="1904" i="1" dirty="0" smtClean="0"/>
          </a:p>
        </p:txBody>
      </p:sp>
      <p:sp>
        <p:nvSpPr>
          <p:cNvPr id="2" name="Title 1"/>
          <p:cNvSpPr>
            <a:spLocks noGrp="1"/>
          </p:cNvSpPr>
          <p:nvPr>
            <p:ph type="ctrTitle"/>
          </p:nvPr>
        </p:nvSpPr>
        <p:spPr>
          <a:xfrm>
            <a:off x="256591" y="1715459"/>
            <a:ext cx="11927059" cy="3901066"/>
          </a:xfrm>
        </p:spPr>
        <p:txBody>
          <a:bodyPr>
            <a:noAutofit/>
          </a:bodyPr>
          <a:lstStyle/>
          <a:p>
            <a:pPr algn="ctr"/>
            <a:r>
              <a:rPr lang="en-US" sz="4000" b="1" dirty="0"/>
              <a:t>Presentation to </a:t>
            </a:r>
            <a:r>
              <a:rPr lang="en-US" sz="4000" b="1" dirty="0" smtClean="0"/>
              <a:t>Public Works Portfolio Committee</a:t>
            </a:r>
            <a:r>
              <a:rPr lang="en-US" sz="4000" b="1" dirty="0"/>
              <a:t> </a:t>
            </a:r>
            <a:r>
              <a:rPr lang="en-US" sz="4000" b="1" dirty="0" smtClean="0"/>
              <a:t>on </a:t>
            </a:r>
            <a:r>
              <a:rPr lang="en-US" sz="4000" b="1" dirty="0"/>
              <a:t>the management and disposal of immovable assets outside of the Republic of South Africa. </a:t>
            </a:r>
            <a:br>
              <a:rPr lang="en-US" sz="4000" b="1" dirty="0"/>
            </a:br>
            <a:r>
              <a:rPr lang="en-US" sz="4000" b="1" dirty="0" smtClean="0"/>
              <a:t/>
            </a:r>
            <a:br>
              <a:rPr lang="en-US" sz="4000" b="1" dirty="0" smtClean="0"/>
            </a:br>
            <a:r>
              <a:rPr lang="en-US" sz="4000" b="1" dirty="0" smtClean="0"/>
              <a:t>12 March 2019</a:t>
            </a:r>
            <a:endParaRPr lang="en-US" sz="4000" b="1" dirty="0"/>
          </a:p>
        </p:txBody>
      </p:sp>
      <p:sp>
        <p:nvSpPr>
          <p:cNvPr id="16" name="Subtitle 2"/>
          <p:cNvSpPr txBox="1">
            <a:spLocks/>
          </p:cNvSpPr>
          <p:nvPr/>
        </p:nvSpPr>
        <p:spPr>
          <a:xfrm>
            <a:off x="2353088" y="6720222"/>
            <a:ext cx="3990720" cy="1396700"/>
          </a:xfrm>
          <a:prstGeom prst="rect">
            <a:avLst/>
          </a:prstGeom>
        </p:spPr>
        <p:txBody>
          <a:bodyPr vert="horz" lIns="72559" tIns="36279" rIns="72559" bIns="36279" rtlCol="0">
            <a:normAutofit/>
          </a:bodyPr>
          <a:lstStyle/>
          <a:p>
            <a:pPr>
              <a:lnSpc>
                <a:spcPct val="90000"/>
              </a:lnSpc>
              <a:spcBef>
                <a:spcPts val="476"/>
              </a:spcBef>
              <a:buClr>
                <a:schemeClr val="tx1">
                  <a:lumMod val="65000"/>
                  <a:lumOff val="35000"/>
                </a:schemeClr>
              </a:buClr>
              <a:buSzPct val="80000"/>
              <a:defRPr/>
            </a:pPr>
            <a:endParaRPr lang="en-US" sz="1984" dirty="0">
              <a:solidFill>
                <a:schemeClr val="accent5">
                  <a:lumMod val="60000"/>
                  <a:lumOff val="40000"/>
                </a:schemeClr>
              </a:solidFill>
            </a:endParaRPr>
          </a:p>
        </p:txBody>
      </p:sp>
      <p:pic>
        <p:nvPicPr>
          <p:cNvPr id="18" name="Picture 17" descr="prj182.jpg"/>
          <p:cNvPicPr>
            <a:picLocks noChangeAspect="1"/>
          </p:cNvPicPr>
          <p:nvPr/>
        </p:nvPicPr>
        <p:blipFill>
          <a:blip r:embed="rId2" cstate="print"/>
          <a:stretch>
            <a:fillRect/>
          </a:stretch>
        </p:blipFill>
        <p:spPr>
          <a:xfrm>
            <a:off x="6454451" y="4830562"/>
            <a:ext cx="1944215" cy="1360482"/>
          </a:xfrm>
          <a:prstGeom prst="rect">
            <a:avLst/>
          </a:prstGeom>
        </p:spPr>
      </p:pic>
      <p:pic>
        <p:nvPicPr>
          <p:cNvPr id="19" name="Picture 18" descr="prj192.jpg"/>
          <p:cNvPicPr>
            <a:picLocks noChangeAspect="1"/>
          </p:cNvPicPr>
          <p:nvPr/>
        </p:nvPicPr>
        <p:blipFill>
          <a:blip r:embed="rId3" cstate="print"/>
          <a:stretch>
            <a:fillRect/>
          </a:stretch>
        </p:blipFill>
        <p:spPr>
          <a:xfrm>
            <a:off x="4294212" y="4824225"/>
            <a:ext cx="2160237" cy="1360482"/>
          </a:xfrm>
          <a:prstGeom prst="rect">
            <a:avLst/>
          </a:prstGeom>
        </p:spPr>
      </p:pic>
      <p:pic>
        <p:nvPicPr>
          <p:cNvPr id="20" name="Picture 19" descr="prj201.jpg"/>
          <p:cNvPicPr>
            <a:picLocks noChangeAspect="1"/>
          </p:cNvPicPr>
          <p:nvPr/>
        </p:nvPicPr>
        <p:blipFill>
          <a:blip r:embed="rId4" cstate="print"/>
          <a:stretch>
            <a:fillRect/>
          </a:stretch>
        </p:blipFill>
        <p:spPr>
          <a:xfrm>
            <a:off x="261765" y="4830562"/>
            <a:ext cx="2520279" cy="1360482"/>
          </a:xfrm>
          <a:prstGeom prst="rect">
            <a:avLst/>
          </a:prstGeom>
        </p:spPr>
      </p:pic>
      <p:pic>
        <p:nvPicPr>
          <p:cNvPr id="21" name="Picture 20" descr="prj189.jpg"/>
          <p:cNvPicPr>
            <a:picLocks noChangeAspect="1"/>
          </p:cNvPicPr>
          <p:nvPr/>
        </p:nvPicPr>
        <p:blipFill>
          <a:blip r:embed="rId5" cstate="print"/>
          <a:stretch>
            <a:fillRect/>
          </a:stretch>
        </p:blipFill>
        <p:spPr>
          <a:xfrm>
            <a:off x="2782045" y="4830561"/>
            <a:ext cx="1512168" cy="1360483"/>
          </a:xfrm>
          <a:prstGeom prst="rect">
            <a:avLst/>
          </a:prstGeom>
        </p:spPr>
      </p:pic>
      <p:pic>
        <p:nvPicPr>
          <p:cNvPr id="22" name="Picture 21" descr="prj191.jpg"/>
          <p:cNvPicPr>
            <a:picLocks noChangeAspect="1"/>
          </p:cNvPicPr>
          <p:nvPr/>
        </p:nvPicPr>
        <p:blipFill>
          <a:blip r:embed="rId6" cstate="print"/>
          <a:stretch>
            <a:fillRect/>
          </a:stretch>
        </p:blipFill>
        <p:spPr>
          <a:xfrm>
            <a:off x="8398668" y="4830562"/>
            <a:ext cx="1520550" cy="1360482"/>
          </a:xfrm>
          <a:prstGeom prst="rect">
            <a:avLst/>
          </a:prstGeom>
        </p:spPr>
      </p:pic>
      <p:pic>
        <p:nvPicPr>
          <p:cNvPr id="23" name="Picture 22" descr="prj198.jpg"/>
          <p:cNvPicPr>
            <a:picLocks noChangeAspect="1"/>
          </p:cNvPicPr>
          <p:nvPr/>
        </p:nvPicPr>
        <p:blipFill>
          <a:blip r:embed="rId7" cstate="print"/>
          <a:stretch>
            <a:fillRect/>
          </a:stretch>
        </p:blipFill>
        <p:spPr>
          <a:xfrm>
            <a:off x="9919219" y="4830562"/>
            <a:ext cx="2269606" cy="1360482"/>
          </a:xfrm>
          <a:prstGeom prst="rect">
            <a:avLst/>
          </a:prstGeom>
        </p:spPr>
      </p:pic>
      <p:pic>
        <p:nvPicPr>
          <p:cNvPr id="15" name="Picture 14" descr="logo.png"/>
          <p:cNvPicPr>
            <a:picLocks noChangeAspect="1"/>
          </p:cNvPicPr>
          <p:nvPr/>
        </p:nvPicPr>
        <p:blipFill>
          <a:blip r:embed="rId8" cstate="print"/>
          <a:stretch>
            <a:fillRect/>
          </a:stretch>
        </p:blipFill>
        <p:spPr>
          <a:xfrm>
            <a:off x="533132" y="352403"/>
            <a:ext cx="1977543" cy="751643"/>
          </a:xfrm>
          <a:prstGeom prst="rect">
            <a:avLst/>
          </a:prstGeom>
        </p:spPr>
      </p:pic>
      <p:sp>
        <p:nvSpPr>
          <p:cNvPr id="13" name="Subtitle 2"/>
          <p:cNvSpPr txBox="1">
            <a:spLocks/>
          </p:cNvSpPr>
          <p:nvPr/>
        </p:nvSpPr>
        <p:spPr>
          <a:xfrm>
            <a:off x="2323235" y="6329495"/>
            <a:ext cx="6570990" cy="1396700"/>
          </a:xfrm>
          <a:prstGeom prst="rect">
            <a:avLst/>
          </a:prstGeom>
        </p:spPr>
        <p:txBody>
          <a:bodyPr vert="horz" lIns="72559" tIns="36279" rIns="72559" bIns="36279"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endParaRPr lang="en-US" sz="2142" dirty="0">
              <a:solidFill>
                <a:schemeClr val="bg1"/>
              </a:solidFill>
            </a:endParaRPr>
          </a:p>
        </p:txBody>
      </p:sp>
    </p:spTree>
    <p:extLst>
      <p:ext uri="{BB962C8B-B14F-4D97-AF65-F5344CB8AC3E}">
        <p14:creationId xmlns:p14="http://schemas.microsoft.com/office/powerpoint/2010/main" xmlns="" val="267716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684" y="3330039"/>
            <a:ext cx="8227457" cy="1523603"/>
          </a:xfrm>
        </p:spPr>
        <p:txBody>
          <a:bodyPr/>
          <a:lstStyle/>
          <a:p>
            <a:r>
              <a:rPr lang="en-GB" dirty="0">
                <a:solidFill>
                  <a:srgbClr val="646464"/>
                </a:solidFill>
              </a:rPr>
              <a:t/>
            </a:r>
            <a:br>
              <a:rPr lang="en-GB" dirty="0">
                <a:solidFill>
                  <a:srgbClr val="646464"/>
                </a:solidFill>
              </a:rPr>
            </a:br>
            <a:endParaRPr lang="en-ZA" dirty="0"/>
          </a:p>
        </p:txBody>
      </p:sp>
      <p:sp>
        <p:nvSpPr>
          <p:cNvPr id="5" name="Title 1"/>
          <p:cNvSpPr txBox="1">
            <a:spLocks/>
          </p:cNvSpPr>
          <p:nvPr/>
        </p:nvSpPr>
        <p:spPr>
          <a:xfrm>
            <a:off x="1371243" y="3101499"/>
            <a:ext cx="8380774" cy="2513945"/>
          </a:xfrm>
          <a:prstGeom prst="rect">
            <a:avLst/>
          </a:prstGeom>
          <a:solidFill>
            <a:schemeClr val="accent1"/>
          </a:solidFill>
          <a:ln w="9525">
            <a:noFill/>
            <a:miter lim="800000"/>
            <a:headEnd/>
            <a:tailEnd/>
          </a:ln>
        </p:spPr>
        <p:txBody>
          <a:bodyPr vert="horz" wrap="square" lIns="91416" tIns="45708" rIns="91416" bIns="45708" numCol="1" rtlCol="0" anchor="ctr" anchorCtr="0" compatLnSpc="1">
            <a:prstTxWarp prst="textNoShape">
              <a:avLst/>
            </a:prstTxWarp>
            <a:normAutofit/>
          </a:bodyPr>
          <a:lstStyle/>
          <a:p>
            <a:pPr marL="0" lvl="1" algn="ctr">
              <a:lnSpc>
                <a:spcPct val="95000"/>
              </a:lnSpc>
              <a:spcBef>
                <a:spcPct val="0"/>
              </a:spcBef>
              <a:defRPr/>
            </a:pPr>
            <a:r>
              <a:rPr lang="en-US" sz="3199" b="1" kern="0" dirty="0">
                <a:solidFill>
                  <a:prstClr val="black"/>
                </a:solidFill>
                <a:effectLst>
                  <a:reflection blurRad="6350" stA="60000" endA="900" endPos="58000" dir="5400000" sy="-100000" algn="bl" rotWithShape="0"/>
                </a:effectLst>
                <a:latin typeface="Arial" panose="020B0604020202020204" pitchFamily="34" charset="0"/>
                <a:cs typeface="Arial" panose="020B0604020202020204" pitchFamily="34" charset="0"/>
              </a:rPr>
              <a:t>   THANK YOU</a:t>
            </a:r>
          </a:p>
          <a:p>
            <a:pPr marL="0" lvl="1" algn="ctr">
              <a:lnSpc>
                <a:spcPct val="95000"/>
              </a:lnSpc>
              <a:spcBef>
                <a:spcPct val="0"/>
              </a:spcBef>
              <a:defRPr/>
            </a:pPr>
            <a:endParaRPr lang="en-ZA" sz="3199" b="1" kern="0" dirty="0">
              <a:ln w="1905"/>
              <a:solidFill>
                <a:srgbClr val="9F2936"/>
              </a:solidFill>
              <a:effectLst>
                <a:reflection blurRad="6350" stA="60000" endA="900" endPos="58000" dir="5400000" sy="-100000" algn="bl" rotWithShape="0"/>
              </a:effectLst>
              <a:cs typeface="Arial" charset="0"/>
            </a:endParaRPr>
          </a:p>
        </p:txBody>
      </p:sp>
    </p:spTree>
    <p:extLst>
      <p:ext uri="{BB962C8B-B14F-4D97-AF65-F5344CB8AC3E}">
        <p14:creationId xmlns:p14="http://schemas.microsoft.com/office/powerpoint/2010/main" xmlns="" val="742982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a:bodyPr>
          <a:lstStyle/>
          <a:p>
            <a:pPr algn="ctr"/>
            <a:r>
              <a:rPr lang="en-ZA" sz="3200" b="1" dirty="0">
                <a:solidFill>
                  <a:prstClr val="white"/>
                </a:solidFill>
              </a:rPr>
              <a:t>PURPOSE</a:t>
            </a: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800101"/>
            <a:ext cx="11089232" cy="583264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0" lvl="0" indent="0" algn="just" defTabSz="914400">
              <a:lnSpc>
                <a:spcPct val="100000"/>
              </a:lnSpc>
              <a:spcBef>
                <a:spcPts val="0"/>
              </a:spcBef>
              <a:buClrTx/>
              <a:buSzTx/>
              <a:buNone/>
            </a:pPr>
            <a:r>
              <a:rPr lang="en-US" sz="2800" dirty="0" smtClean="0">
                <a:solidFill>
                  <a:prstClr val="black"/>
                </a:solidFill>
                <a:latin typeface="Arial Narrow" panose="020B0606020202030204" pitchFamily="34" charset="0"/>
              </a:rPr>
              <a:t>The purpose of the presentation is to brief the Portfolio Committee on progress with the management and disposal of foreign properties.</a:t>
            </a:r>
          </a:p>
          <a:p>
            <a:pPr marL="285750" lvl="1" indent="-285750" defTabSz="914400">
              <a:spcBef>
                <a:spcPts val="0"/>
              </a:spcBef>
              <a:buClrTx/>
              <a:buSzTx/>
              <a:buFont typeface="Arial" panose="020B0604020202020204" pitchFamily="34" charset="0"/>
              <a:buChar char="•"/>
            </a:pPr>
            <a:endParaRPr lang="en-US" sz="2400" dirty="0">
              <a:solidFill>
                <a:prstClr val="black"/>
              </a:solidFill>
              <a:latin typeface="Arial Narrow" panose="020B0606020202030204" pitchFamily="34" charset="0"/>
            </a:endParaRP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2150252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fontScale="90000"/>
          </a:bodyPr>
          <a:lstStyle/>
          <a:p>
            <a:pPr algn="ctr"/>
            <a:r>
              <a:rPr lang="en-ZA" sz="3100" b="1" dirty="0">
                <a:solidFill>
                  <a:prstClr val="white"/>
                </a:solidFill>
                <a:latin typeface="Arial Narrow" panose="020B0606020202030204" pitchFamily="34" charset="0"/>
                <a:cs typeface="Arial" panose="020B0604020202020204" pitchFamily="34" charset="0"/>
              </a:rPr>
              <a:t>BACKGROUND</a:t>
            </a:r>
            <a:r>
              <a:rPr lang="en-ZA" sz="2800" b="1" dirty="0">
                <a:solidFill>
                  <a:prstClr val="white"/>
                </a:solidFill>
                <a:latin typeface="Arial Narrow" panose="020B0606020202030204" pitchFamily="34" charset="0"/>
                <a:cs typeface="Arial" panose="020B0604020202020204" pitchFamily="34" charset="0"/>
              </a:rPr>
              <a:t/>
            </a:r>
            <a:br>
              <a:rPr lang="en-ZA" sz="2800" b="1" dirty="0">
                <a:solidFill>
                  <a:prstClr val="white"/>
                </a:solidFill>
                <a:latin typeface="Arial Narrow" panose="020B0606020202030204" pitchFamily="34" charset="0"/>
                <a:cs typeface="Arial" panose="020B0604020202020204" pitchFamily="34"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776614"/>
            <a:ext cx="11161240" cy="578412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The function to manage and procure properties abroad, including all aspects regarding leasing, purchasing, alterations, and maintenance of furniture and facilities was allocated to the Department of International Relations and Cooperation (DIRCO) on 01 May 1999 by the Minister of Public Service and Administration;</a:t>
            </a:r>
          </a:p>
          <a:p>
            <a:pPr marL="285750" lvl="0" indent="-285750" defTabSz="914400">
              <a:lnSpc>
                <a:spcPct val="100000"/>
              </a:lnSpc>
              <a:spcBef>
                <a:spcPts val="0"/>
              </a:spcBef>
              <a:buClrTx/>
              <a:buSzTx/>
            </a:pPr>
            <a:endParaRPr lang="en-US" sz="20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However, the authority to dispose of certain properties owned by the National Government either in the Republic of South Africa or abroad still lies with the Minister of Public Works as enshrined in the State Land Disposal Act, 1961 (Act No. 48 of 1961);</a:t>
            </a:r>
          </a:p>
          <a:p>
            <a:pPr marL="285750" lvl="0" indent="-285750" defTabSz="914400">
              <a:lnSpc>
                <a:spcPct val="100000"/>
              </a:lnSpc>
              <a:spcBef>
                <a:spcPts val="0"/>
              </a:spcBef>
              <a:buClrTx/>
              <a:buSzTx/>
            </a:pPr>
            <a:endParaRPr lang="en-US" sz="2000" dirty="0">
              <a:solidFill>
                <a:prstClr val="black"/>
              </a:solidFill>
              <a:latin typeface="Arial Narrow" panose="020B0606020202030204" pitchFamily="34" charset="0"/>
            </a:endParaRPr>
          </a:p>
          <a:p>
            <a:pPr marL="285750" lvl="1" indent="-285750" algn="just" defTabSz="914400">
              <a:spcBef>
                <a:spcPts val="0"/>
              </a:spcBef>
              <a:buClrTx/>
              <a:buSzTx/>
              <a:buFont typeface="Arial" panose="020B0604020202020204" pitchFamily="34" charset="0"/>
              <a:buChar char="•"/>
            </a:pPr>
            <a:r>
              <a:rPr lang="en-GB" sz="2400" dirty="0">
                <a:solidFill>
                  <a:prstClr val="black"/>
                </a:solidFill>
                <a:latin typeface="Arial Narrow" panose="020B0606020202030204" pitchFamily="34" charset="0"/>
              </a:rPr>
              <a:t>In the early 2000, DIRCO identified a number of properties in various countries as redundant and a financial burden to the State. DIRCO confirmed a number of eighteen (18) properties for disposal in various countries. The 18 properties were made up as follows: thirteen (13) </a:t>
            </a:r>
            <a:r>
              <a:rPr lang="en-US" sz="2400" dirty="0">
                <a:solidFill>
                  <a:prstClr val="black"/>
                </a:solidFill>
                <a:latin typeface="Arial Narrow" panose="020B0606020202030204" pitchFamily="34" charset="0"/>
              </a:rPr>
              <a:t>properties Namibia; Two (2) properties in Bonn, Germany; one (1) property in Zurich, Switzerland; one (1) </a:t>
            </a:r>
            <a:r>
              <a:rPr lang="en-US" sz="2400" dirty="0" err="1">
                <a:solidFill>
                  <a:prstClr val="black"/>
                </a:solidFill>
                <a:latin typeface="Arial Narrow" panose="020B0606020202030204" pitchFamily="34" charset="0"/>
              </a:rPr>
              <a:t>Maderia</a:t>
            </a:r>
            <a:r>
              <a:rPr lang="en-US" sz="2400" dirty="0">
                <a:solidFill>
                  <a:prstClr val="black"/>
                </a:solidFill>
                <a:latin typeface="Arial Narrow" panose="020B0606020202030204" pitchFamily="34" charset="0"/>
              </a:rPr>
              <a:t>, Portugal and one (1) parking bay in Paris.</a:t>
            </a:r>
          </a:p>
          <a:p>
            <a:pPr marL="285750" lvl="1" indent="-285750" defTabSz="914400">
              <a:spcBef>
                <a:spcPts val="0"/>
              </a:spcBef>
              <a:buClrTx/>
              <a:buSzTx/>
              <a:buFont typeface="Arial" panose="020B0604020202020204" pitchFamily="34" charset="0"/>
              <a:buChar char="•"/>
            </a:pPr>
            <a:endParaRPr lang="en-US" sz="2400" dirty="0">
              <a:solidFill>
                <a:prstClr val="black"/>
              </a:solidFill>
              <a:latin typeface="Arial Narrow" panose="020B0606020202030204" pitchFamily="34" charset="0"/>
            </a:endParaRP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2168230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fontScale="90000"/>
          </a:bodyPr>
          <a:lstStyle/>
          <a:p>
            <a:pPr algn="ctr"/>
            <a:r>
              <a:rPr lang="en-ZA" sz="3100" b="1" dirty="0" smtClean="0">
                <a:solidFill>
                  <a:prstClr val="white"/>
                </a:solidFill>
                <a:latin typeface="Arial Narrow" panose="020B0606020202030204" pitchFamily="34" charset="0"/>
                <a:cs typeface="Arial" panose="020B0604020202020204" pitchFamily="34" charset="0"/>
              </a:rPr>
              <a:t>BACKGROUND……</a:t>
            </a:r>
            <a:r>
              <a:rPr lang="en-ZA" sz="2800" b="1" dirty="0">
                <a:solidFill>
                  <a:prstClr val="white"/>
                </a:solidFill>
                <a:latin typeface="Arial Narrow" panose="020B0606020202030204" pitchFamily="34" charset="0"/>
                <a:cs typeface="Arial" panose="020B0604020202020204" pitchFamily="34" charset="0"/>
              </a:rPr>
              <a:t/>
            </a:r>
            <a:br>
              <a:rPr lang="en-ZA" sz="2800" b="1" dirty="0">
                <a:solidFill>
                  <a:prstClr val="white"/>
                </a:solidFill>
                <a:latin typeface="Arial Narrow" panose="020B0606020202030204" pitchFamily="34" charset="0"/>
                <a:cs typeface="Arial" panose="020B0604020202020204" pitchFamily="34"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776614"/>
            <a:ext cx="11089232" cy="578412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In August 2008, former Minister (</a:t>
            </a:r>
            <a:r>
              <a:rPr lang="en-US" sz="2400" dirty="0" smtClean="0">
                <a:solidFill>
                  <a:prstClr val="black"/>
                </a:solidFill>
                <a:latin typeface="Arial Narrow" panose="020B0606020202030204" pitchFamily="34" charset="0"/>
              </a:rPr>
              <a:t>Ms </a:t>
            </a:r>
            <a:r>
              <a:rPr lang="en-US" sz="2400" dirty="0">
                <a:solidFill>
                  <a:prstClr val="black"/>
                </a:solidFill>
                <a:latin typeface="Arial Narrow" panose="020B0606020202030204" pitchFamily="34" charset="0"/>
              </a:rPr>
              <a:t>T. </a:t>
            </a:r>
            <a:r>
              <a:rPr lang="en-US" sz="2400" dirty="0" err="1">
                <a:solidFill>
                  <a:prstClr val="black"/>
                </a:solidFill>
                <a:latin typeface="Arial Narrow" panose="020B0606020202030204" pitchFamily="34" charset="0"/>
              </a:rPr>
              <a:t>Didiza</a:t>
            </a:r>
            <a:r>
              <a:rPr lang="en-US" sz="2400" dirty="0">
                <a:solidFill>
                  <a:prstClr val="black"/>
                </a:solidFill>
                <a:latin typeface="Arial Narrow" panose="020B0606020202030204" pitchFamily="34" charset="0"/>
              </a:rPr>
              <a:t>) approved the disposal of all identified redundant foreign properties through public tender, with the disposal of Namibian properties being </a:t>
            </a:r>
            <a:r>
              <a:rPr lang="en-US" sz="2400" dirty="0" err="1">
                <a:solidFill>
                  <a:prstClr val="black"/>
                </a:solidFill>
                <a:latin typeface="Arial Narrow" panose="020B0606020202030204" pitchFamily="34" charset="0"/>
              </a:rPr>
              <a:t>prioritised</a:t>
            </a:r>
            <a:r>
              <a:rPr lang="en-US" sz="2400" dirty="0">
                <a:solidFill>
                  <a:prstClr val="black"/>
                </a:solidFill>
                <a:latin typeface="Arial Narrow" panose="020B0606020202030204" pitchFamily="34" charset="0"/>
              </a:rPr>
              <a:t> as a pilot project; </a:t>
            </a:r>
          </a:p>
          <a:p>
            <a:pPr marL="285750" lvl="0" indent="-285750" algn="just" defTabSz="914400">
              <a:lnSpc>
                <a:spcPct val="100000"/>
              </a:lnSpc>
              <a:spcBef>
                <a:spcPts val="0"/>
              </a:spcBef>
              <a:buClrTx/>
              <a:buSzTx/>
            </a:pPr>
            <a:endParaRPr lang="en-US" sz="2400" dirty="0">
              <a:solidFill>
                <a:prstClr val="black"/>
              </a:solidFill>
              <a:latin typeface="Arial Narrow" panose="020B0606020202030204" pitchFamily="34" charset="0"/>
              <a:ea typeface="Times New Roman" panose="02020603050405020304" pitchFamily="18" charset="0"/>
              <a:cs typeface="Arial" panose="020B0604020202020204" pitchFamily="34" charset="0"/>
            </a:endParaRPr>
          </a:p>
          <a:p>
            <a:pPr marL="285750" lvl="0" indent="-285750" algn="just" defTabSz="914400">
              <a:lnSpc>
                <a:spcPct val="100000"/>
              </a:lnSpc>
              <a:spcBef>
                <a:spcPts val="0"/>
              </a:spcBef>
              <a:buClrTx/>
              <a:buSzTx/>
            </a:pPr>
            <a:r>
              <a:rPr lang="en-GB" sz="2400" dirty="0">
                <a:solidFill>
                  <a:prstClr val="black"/>
                </a:solidFill>
                <a:latin typeface="Arial Narrow" panose="020B0606020202030204" pitchFamily="34" charset="0"/>
              </a:rPr>
              <a:t>In 2009, the then Acting DG of Public Works approved  for the establishment of a Joint Foreign Disposal Committee (JFDC) to facilitate the disposal of all identified foreign properties.  The Director-General of DIRCO also concurred to the establishment of the committee;</a:t>
            </a:r>
            <a:endParaRPr lang="en-US" sz="2400" dirty="0">
              <a:solidFill>
                <a:prstClr val="black"/>
              </a:solidFill>
              <a:latin typeface="Arial Narrow" panose="020B0606020202030204" pitchFamily="34" charset="0"/>
            </a:endParaRPr>
          </a:p>
          <a:p>
            <a:pPr marL="274320" lvl="0" indent="0" algn="just" defTabSz="914400">
              <a:lnSpc>
                <a:spcPct val="115000"/>
              </a:lnSpc>
              <a:spcBef>
                <a:spcPts val="0"/>
              </a:spcBef>
              <a:buClrTx/>
              <a:buSzTx/>
              <a:buNone/>
            </a:pP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In 2010, the sale of the Namibian properties was advertised on public tender. Out of the thirteen (13) Namibian properties only five (5) properties could be disposed and the remaining eight (8) properties could not be disposed as the bidders could not raise </a:t>
            </a:r>
            <a:r>
              <a:rPr lang="en-US" sz="2400" dirty="0" smtClean="0">
                <a:solidFill>
                  <a:prstClr val="black"/>
                </a:solidFill>
                <a:latin typeface="Arial Narrow" panose="020B0606020202030204" pitchFamily="34" charset="0"/>
              </a:rPr>
              <a:t>funds; and</a:t>
            </a:r>
          </a:p>
          <a:p>
            <a:pPr marL="0" lvl="0" indent="0" algn="just" defTabSz="914400">
              <a:lnSpc>
                <a:spcPct val="100000"/>
              </a:lnSpc>
              <a:spcBef>
                <a:spcPts val="0"/>
              </a:spcBef>
              <a:buClrTx/>
              <a:buSzTx/>
              <a:buNone/>
            </a:pPr>
            <a:endParaRPr lang="en-US" sz="2400" dirty="0" smtClean="0">
              <a:solidFill>
                <a:prstClr val="black"/>
              </a:solidFill>
              <a:latin typeface="Arial Narrow" panose="020B0606020202030204" pitchFamily="34" charset="0"/>
            </a:endParaRPr>
          </a:p>
          <a:p>
            <a:pPr marL="285750" indent="-285750" algn="just" defTabSz="914400">
              <a:lnSpc>
                <a:spcPct val="100000"/>
              </a:lnSpc>
              <a:spcBef>
                <a:spcPts val="0"/>
              </a:spcBef>
              <a:buClrTx/>
              <a:buSzTx/>
            </a:pPr>
            <a:r>
              <a:rPr lang="en-US" sz="2400" dirty="0">
                <a:latin typeface="Arial Narrow" panose="020B0606020202030204" pitchFamily="34" charset="0"/>
              </a:rPr>
              <a:t>Owing to changes </a:t>
            </a:r>
            <a:r>
              <a:rPr lang="en-US" sz="2400" dirty="0" smtClean="0">
                <a:latin typeface="Arial Narrow" panose="020B0606020202030204" pitchFamily="34" charset="0"/>
              </a:rPr>
              <a:t>of </a:t>
            </a:r>
            <a:r>
              <a:rPr lang="en-US" sz="2400" dirty="0">
                <a:latin typeface="Arial Narrow" panose="020B0606020202030204" pitchFamily="34" charset="0"/>
              </a:rPr>
              <a:t>Political </a:t>
            </a:r>
            <a:r>
              <a:rPr lang="en-US" sz="2400" dirty="0" smtClean="0">
                <a:latin typeface="Arial Narrow" panose="020B0606020202030204" pitchFamily="34" charset="0"/>
              </a:rPr>
              <a:t>Office Bearers</a:t>
            </a:r>
            <a:r>
              <a:rPr lang="en-US" sz="2400" dirty="0">
                <a:latin typeface="Arial Narrow" panose="020B0606020202030204" pitchFamily="34" charset="0"/>
              </a:rPr>
              <a:t>, the process to dispose all outstanding  foreign properties could not be finalised;</a:t>
            </a:r>
          </a:p>
          <a:p>
            <a:pPr marL="285750" lvl="0" indent="-285750" algn="just" defTabSz="914400">
              <a:lnSpc>
                <a:spcPct val="100000"/>
              </a:lnSpc>
              <a:spcBef>
                <a:spcPts val="0"/>
              </a:spcBef>
              <a:buClrTx/>
              <a:buSzTx/>
            </a:pPr>
            <a:endParaRPr lang="en-US" sz="2400" dirty="0">
              <a:solidFill>
                <a:prstClr val="black"/>
              </a:solidFill>
              <a:latin typeface="Arial Narrow" panose="020B0606020202030204" pitchFamily="34" charset="0"/>
            </a:endParaRPr>
          </a:p>
          <a:p>
            <a:pPr marL="285750" lvl="1" indent="-285750" defTabSz="914400">
              <a:spcBef>
                <a:spcPts val="0"/>
              </a:spcBef>
              <a:buClrTx/>
              <a:buSzTx/>
              <a:buFont typeface="Arial" panose="020B0604020202020204" pitchFamily="34" charset="0"/>
              <a:buChar char="•"/>
            </a:pPr>
            <a:endParaRPr lang="en-US" sz="2400" dirty="0">
              <a:solidFill>
                <a:prstClr val="black"/>
              </a:solidFill>
              <a:latin typeface="Arial Narrow" panose="020B0606020202030204" pitchFamily="34" charset="0"/>
            </a:endParaRP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4127835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fontScale="90000"/>
          </a:bodyPr>
          <a:lstStyle/>
          <a:p>
            <a:pPr algn="ctr"/>
            <a:r>
              <a:rPr lang="en-ZA" sz="3100" b="1" dirty="0">
                <a:solidFill>
                  <a:prstClr val="white"/>
                </a:solidFill>
                <a:latin typeface="Arial Narrow" panose="020B0606020202030204" pitchFamily="34" charset="0"/>
                <a:cs typeface="Arial" panose="020B0604020202020204" pitchFamily="34" charset="0"/>
              </a:rPr>
              <a:t>PROGRESS TO DATE</a:t>
            </a:r>
            <a:r>
              <a:rPr lang="en-ZA" sz="2800" b="1" dirty="0">
                <a:solidFill>
                  <a:prstClr val="white"/>
                </a:solidFill>
                <a:latin typeface="Arial Narrow" panose="020B0606020202030204" pitchFamily="34" charset="0"/>
                <a:cs typeface="Arial" panose="020B0604020202020204" pitchFamily="34" charset="0"/>
              </a:rPr>
              <a:t/>
            </a:r>
            <a:br>
              <a:rPr lang="en-ZA" sz="2800" b="1" dirty="0">
                <a:solidFill>
                  <a:prstClr val="white"/>
                </a:solidFill>
                <a:latin typeface="Arial Narrow" panose="020B0606020202030204" pitchFamily="34" charset="0"/>
                <a:cs typeface="Arial" panose="020B0604020202020204" pitchFamily="34"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7" y="1800101"/>
            <a:ext cx="11161240" cy="561662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In July 2018, the Public Works and International Relations Portfolio Committees undertook an oversight visit to inspect all properties in Namibia; </a:t>
            </a:r>
          </a:p>
          <a:p>
            <a:pPr marL="0" lvl="0" indent="0" algn="just" defTabSz="914400">
              <a:lnSpc>
                <a:spcPct val="100000"/>
              </a:lnSpc>
              <a:spcBef>
                <a:spcPts val="0"/>
              </a:spcBef>
              <a:buClrTx/>
              <a:buSzTx/>
              <a:buNone/>
            </a:pPr>
            <a:endParaRPr lang="en-US"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GB" sz="2400" dirty="0">
                <a:solidFill>
                  <a:prstClr val="black"/>
                </a:solidFill>
                <a:latin typeface="Arial Narrow" panose="020B0606020202030204" pitchFamily="34" charset="0"/>
              </a:rPr>
              <a:t>There are sixteen (16) properties in Windhoek. One (1) is used for office accommodation and six (6) are </a:t>
            </a:r>
            <a:r>
              <a:rPr lang="en-US" sz="2400" dirty="0">
                <a:solidFill>
                  <a:prstClr val="black"/>
                </a:solidFill>
                <a:latin typeface="Arial Narrow" panose="020B0606020202030204" pitchFamily="34" charset="0"/>
              </a:rPr>
              <a:t>used for residential purposes. One (1) of the residential properties from the six is informally privately leased out;</a:t>
            </a:r>
          </a:p>
          <a:p>
            <a:pPr marL="0" lvl="0" indent="0" algn="just" defTabSz="914400">
              <a:lnSpc>
                <a:spcPct val="100000"/>
              </a:lnSpc>
              <a:spcBef>
                <a:spcPts val="0"/>
              </a:spcBef>
              <a:buClrTx/>
              <a:buSzTx/>
              <a:buNone/>
            </a:pPr>
            <a:endParaRPr lang="en-US"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Further, there are six (6) residential properties which are vacant and vandalized. In addition, there are three (3</a:t>
            </a:r>
            <a:r>
              <a:rPr lang="en-US" sz="2400" dirty="0" smtClean="0">
                <a:solidFill>
                  <a:prstClr val="black"/>
                </a:solidFill>
                <a:latin typeface="Arial Narrow" panose="020B0606020202030204" pitchFamily="34" charset="0"/>
              </a:rPr>
              <a:t>) residential </a:t>
            </a:r>
            <a:r>
              <a:rPr lang="en-US" sz="2400" dirty="0">
                <a:solidFill>
                  <a:prstClr val="black"/>
                </a:solidFill>
                <a:latin typeface="Arial Narrow" panose="020B0606020202030204" pitchFamily="34" charset="0"/>
              </a:rPr>
              <a:t>properties which are also vacant but require maintenance.</a:t>
            </a:r>
          </a:p>
          <a:p>
            <a:pPr marL="0" lvl="0" indent="0" algn="just" defTabSz="914400">
              <a:lnSpc>
                <a:spcPct val="100000"/>
              </a:lnSpc>
              <a:spcBef>
                <a:spcPts val="0"/>
              </a:spcBef>
              <a:buClrTx/>
              <a:buSzTx/>
              <a:buNone/>
            </a:pPr>
            <a:endParaRPr lang="en-US"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GB" sz="2400" dirty="0">
                <a:solidFill>
                  <a:prstClr val="black"/>
                </a:solidFill>
                <a:latin typeface="Arial Narrow" panose="020B0606020202030204" pitchFamily="34" charset="0"/>
              </a:rPr>
              <a:t>There are four (4) properties in Walvis Bay. Three (3) of the properties are vacant and vandalised and one (1) is leased out privately</a:t>
            </a:r>
            <a:endParaRPr lang="en-US" sz="2400" dirty="0">
              <a:solidFill>
                <a:prstClr val="black"/>
              </a:solidFill>
              <a:latin typeface="Arial Narrow" panose="020B0606020202030204" pitchFamily="34" charset="0"/>
            </a:endParaRP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2784443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fontScale="90000"/>
          </a:bodyPr>
          <a:lstStyle/>
          <a:p>
            <a:pPr algn="ctr"/>
            <a:r>
              <a:rPr lang="en-ZA" sz="3100" b="1" dirty="0">
                <a:solidFill>
                  <a:prstClr val="white"/>
                </a:solidFill>
                <a:latin typeface="Arial Narrow" panose="020B0606020202030204" pitchFamily="34" charset="0"/>
                <a:cs typeface="Arial" panose="020B0604020202020204" pitchFamily="34" charset="0"/>
              </a:rPr>
              <a:t>PROGRESS TO </a:t>
            </a:r>
            <a:r>
              <a:rPr lang="en-ZA" sz="3100" b="1" dirty="0" smtClean="0">
                <a:solidFill>
                  <a:prstClr val="white"/>
                </a:solidFill>
                <a:latin typeface="Arial Narrow" panose="020B0606020202030204" pitchFamily="34" charset="0"/>
                <a:cs typeface="Arial" panose="020B0604020202020204" pitchFamily="34" charset="0"/>
              </a:rPr>
              <a:t>DATE…..</a:t>
            </a:r>
            <a:r>
              <a:rPr lang="en-ZA" sz="2800" b="1" dirty="0">
                <a:solidFill>
                  <a:prstClr val="white"/>
                </a:solidFill>
                <a:latin typeface="Arial Narrow" panose="020B0606020202030204" pitchFamily="34" charset="0"/>
                <a:cs typeface="Arial" panose="020B0604020202020204" pitchFamily="34" charset="0"/>
              </a:rPr>
              <a:t/>
            </a:r>
            <a:br>
              <a:rPr lang="en-ZA" sz="2800" b="1" dirty="0">
                <a:solidFill>
                  <a:prstClr val="white"/>
                </a:solidFill>
                <a:latin typeface="Arial Narrow" panose="020B0606020202030204" pitchFamily="34" charset="0"/>
                <a:cs typeface="Arial" panose="020B0604020202020204" pitchFamily="34"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7" y="1800101"/>
            <a:ext cx="11089232" cy="561662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285750" lvl="0" indent="-285750" algn="just" defTabSz="914400">
              <a:lnSpc>
                <a:spcPct val="100000"/>
              </a:lnSpc>
              <a:spcBef>
                <a:spcPts val="0"/>
              </a:spcBef>
              <a:buClrTx/>
              <a:buSzTx/>
            </a:pPr>
            <a:r>
              <a:rPr lang="en-US" sz="2400" dirty="0" smtClean="0">
                <a:solidFill>
                  <a:prstClr val="black"/>
                </a:solidFill>
                <a:latin typeface="Arial Narrow" panose="020B0606020202030204" pitchFamily="34" charset="0"/>
              </a:rPr>
              <a:t>DPW has subsequently assisted DIRCO in conducting conditions assessments of the properties in Namibia. This will assist DIRCO in making an informed decision on the future use of the properties;  </a:t>
            </a:r>
            <a:endParaRPr lang="en-US" sz="2400" dirty="0">
              <a:solidFill>
                <a:prstClr val="black"/>
              </a:solidFill>
              <a:latin typeface="Arial Narrow" panose="020B0606020202030204" pitchFamily="34" charset="0"/>
            </a:endParaRPr>
          </a:p>
          <a:p>
            <a:pPr marL="0" lvl="0" indent="0" algn="just" defTabSz="914400">
              <a:lnSpc>
                <a:spcPct val="100000"/>
              </a:lnSpc>
              <a:spcBef>
                <a:spcPts val="0"/>
              </a:spcBef>
              <a:buClrTx/>
              <a:buSzTx/>
              <a:buNone/>
            </a:pPr>
            <a:endParaRPr lang="en-US"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GB" sz="2400" dirty="0" smtClean="0">
                <a:solidFill>
                  <a:prstClr val="black"/>
                </a:solidFill>
                <a:latin typeface="Arial Narrow" panose="020B0606020202030204" pitchFamily="34" charset="0"/>
              </a:rPr>
              <a:t>DPW has also assisted DIRCO with accommodation options and space planning solutions for the leased South African Mission in New York in August 2018;</a:t>
            </a:r>
          </a:p>
          <a:p>
            <a:pPr marL="285750" lvl="0" indent="-285750" algn="just" defTabSz="914400">
              <a:lnSpc>
                <a:spcPct val="100000"/>
              </a:lnSpc>
              <a:spcBef>
                <a:spcPts val="0"/>
              </a:spcBef>
              <a:buClrTx/>
              <a:buSzTx/>
            </a:pPr>
            <a:endParaRPr lang="en-GB"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GB" sz="2400" dirty="0" smtClean="0">
                <a:solidFill>
                  <a:prstClr val="black"/>
                </a:solidFill>
                <a:latin typeface="Arial Narrow" panose="020B0606020202030204" pitchFamily="34" charset="0"/>
              </a:rPr>
              <a:t>At the request of DIRCO in March 2019, officials of the Department  accompanied their counterparts on a two day visit to Swaziland with a view to acquainting themselves with the four (4) state-owned land parcels,  the leased Chancery as well as two state-owned residences. The information gathered will inform feasibility studies on the preferred solutions for development of the Chancery as well as the Diplomatic compound and refurbishment of the official residence.</a:t>
            </a:r>
          </a:p>
          <a:p>
            <a:pPr marL="285750" lvl="0" indent="-285750" algn="just" defTabSz="914400">
              <a:lnSpc>
                <a:spcPct val="100000"/>
              </a:lnSpc>
              <a:spcBef>
                <a:spcPts val="0"/>
              </a:spcBef>
              <a:buClrTx/>
              <a:buSzTx/>
            </a:pPr>
            <a:endParaRPr lang="en-GB" sz="2400" dirty="0">
              <a:solidFill>
                <a:prstClr val="black"/>
              </a:solidFill>
              <a:latin typeface="Arial Narrow" panose="020B0606020202030204" pitchFamily="34" charset="0"/>
            </a:endParaRPr>
          </a:p>
          <a:p>
            <a:pPr marL="0" indent="0" algn="just">
              <a:buNone/>
            </a:pPr>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3680578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a:bodyPr>
          <a:lstStyle/>
          <a:p>
            <a:pPr algn="ctr"/>
            <a:r>
              <a:rPr lang="en-ZA" sz="2800" b="1" dirty="0">
                <a:solidFill>
                  <a:prstClr val="white"/>
                </a:solidFill>
                <a:latin typeface="Arial Narrow" panose="020B0606020202030204" pitchFamily="34" charset="0"/>
                <a:cs typeface="Arial" panose="020B0604020202020204" pitchFamily="34" charset="0"/>
              </a:rPr>
              <a:t>FOREIGN SERVICES BILL</a:t>
            </a:r>
            <a:br>
              <a:rPr lang="en-ZA" sz="2800" b="1" dirty="0">
                <a:solidFill>
                  <a:prstClr val="white"/>
                </a:solidFill>
                <a:latin typeface="Arial Narrow" panose="020B0606020202030204" pitchFamily="34" charset="0"/>
                <a:cs typeface="Arial" panose="020B0604020202020204" pitchFamily="34"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800101"/>
            <a:ext cx="11089232" cy="576064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just">
              <a:buNone/>
            </a:pPr>
            <a:endParaRPr lang="en-ZA" sz="2799" dirty="0" smtClean="0">
              <a:solidFill>
                <a:schemeClr val="tx1"/>
              </a:solidFill>
              <a:latin typeface="+mj-lt"/>
              <a:cs typeface="Arial" panose="020B060402020202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DIRCO has tabled the Foreign Services Bill which was adopted by the National Assembly on 04 December </a:t>
            </a:r>
            <a:r>
              <a:rPr lang="en-US" sz="2400" dirty="0" smtClean="0">
                <a:solidFill>
                  <a:prstClr val="black"/>
                </a:solidFill>
                <a:latin typeface="Arial Narrow" panose="020B0606020202030204" pitchFamily="34" charset="0"/>
              </a:rPr>
              <a:t>2018;</a:t>
            </a:r>
            <a:endParaRPr lang="en-US" sz="24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endParaRPr lang="en-US" sz="2000" dirty="0">
              <a:solidFill>
                <a:prstClr val="black"/>
              </a:solidFill>
              <a:latin typeface="Arial Narrow" panose="020B0606020202030204" pitchFamily="34" charset="0"/>
            </a:endParaRPr>
          </a:p>
          <a:p>
            <a:pPr marL="285750" lvl="0" indent="-285750" algn="just" defTabSz="914400">
              <a:lnSpc>
                <a:spcPct val="100000"/>
              </a:lnSpc>
              <a:spcBef>
                <a:spcPts val="0"/>
              </a:spcBef>
              <a:buClrTx/>
              <a:buSzTx/>
            </a:pPr>
            <a:r>
              <a:rPr lang="en-US" sz="2400" dirty="0">
                <a:solidFill>
                  <a:prstClr val="black"/>
                </a:solidFill>
                <a:latin typeface="Arial Narrow" panose="020B0606020202030204" pitchFamily="34" charset="0"/>
              </a:rPr>
              <a:t>Section 9 of the Bill reads as follows:</a:t>
            </a:r>
          </a:p>
          <a:p>
            <a:pPr marL="0" lvl="0" indent="0" algn="just" defTabSz="914400">
              <a:lnSpc>
                <a:spcPct val="100000"/>
              </a:lnSpc>
              <a:spcBef>
                <a:spcPts val="0"/>
              </a:spcBef>
              <a:buClrTx/>
              <a:buSzTx/>
              <a:buNone/>
            </a:pPr>
            <a:endParaRPr lang="en-US" sz="2000" dirty="0">
              <a:solidFill>
                <a:prstClr val="black"/>
              </a:solidFill>
              <a:latin typeface="Arial Narrow" panose="020B0606020202030204" pitchFamily="34" charset="0"/>
            </a:endParaRPr>
          </a:p>
          <a:p>
            <a:pPr marL="0" lvl="0" indent="0" algn="just" defTabSz="914400">
              <a:lnSpc>
                <a:spcPct val="100000"/>
              </a:lnSpc>
              <a:spcBef>
                <a:spcPts val="0"/>
              </a:spcBef>
              <a:buClrTx/>
              <a:buSzTx/>
              <a:buNone/>
            </a:pPr>
            <a:r>
              <a:rPr lang="en-US" sz="1600" i="1" dirty="0">
                <a:solidFill>
                  <a:prstClr val="black"/>
                </a:solidFill>
                <a:latin typeface="Arial Narrow" panose="020B0606020202030204" pitchFamily="34" charset="0"/>
              </a:rPr>
              <a:t>                  (1</a:t>
            </a:r>
            <a:r>
              <a:rPr lang="en-US" sz="1900" i="1" dirty="0">
                <a:solidFill>
                  <a:prstClr val="black"/>
                </a:solidFill>
                <a:latin typeface="Arial Narrow" panose="020B0606020202030204" pitchFamily="34" charset="0"/>
              </a:rPr>
              <a:t>) Notwithstanding the provisions of section 4(1)(a) of GIAMA, the Minister is the custodian of all immovable assets </a:t>
            </a:r>
            <a:r>
              <a:rPr lang="en-US" sz="1900" i="1" dirty="0" smtClean="0">
                <a:solidFill>
                  <a:prstClr val="black"/>
                </a:solidFill>
                <a:latin typeface="Arial Narrow" panose="020B0606020202030204" pitchFamily="34" charset="0"/>
              </a:rPr>
              <a:t>      	  outside the  Republic </a:t>
            </a:r>
            <a:r>
              <a:rPr lang="en-US" sz="1900" i="1" dirty="0">
                <a:solidFill>
                  <a:prstClr val="black"/>
                </a:solidFill>
                <a:latin typeface="Arial Narrow" panose="020B0606020202030204" pitchFamily="34" charset="0"/>
              </a:rPr>
              <a:t>which </a:t>
            </a:r>
            <a:r>
              <a:rPr lang="en-US" sz="1900" i="1" dirty="0" smtClean="0">
                <a:solidFill>
                  <a:prstClr val="black"/>
                </a:solidFill>
                <a:latin typeface="Arial Narrow" panose="020B0606020202030204" pitchFamily="34" charset="0"/>
              </a:rPr>
              <a:t>was acquired </a:t>
            </a:r>
            <a:r>
              <a:rPr lang="en-US" sz="1900" i="1" dirty="0">
                <a:solidFill>
                  <a:prstClr val="black"/>
                </a:solidFill>
                <a:latin typeface="Arial Narrow" panose="020B0606020202030204" pitchFamily="34" charset="0"/>
              </a:rPr>
              <a:t>for use by the Foreign Service.</a:t>
            </a:r>
          </a:p>
          <a:p>
            <a:pPr marL="0" lvl="0" indent="0" algn="just" defTabSz="914400">
              <a:lnSpc>
                <a:spcPct val="100000"/>
              </a:lnSpc>
              <a:spcBef>
                <a:spcPts val="0"/>
              </a:spcBef>
              <a:buClrTx/>
              <a:buSzTx/>
              <a:buNone/>
            </a:pPr>
            <a:endParaRPr lang="en-US" sz="1900" i="1" dirty="0">
              <a:solidFill>
                <a:prstClr val="black"/>
              </a:solidFill>
              <a:latin typeface="Arial Narrow" panose="020B0606020202030204" pitchFamily="34" charset="0"/>
            </a:endParaRPr>
          </a:p>
          <a:p>
            <a:pPr marL="0" lvl="0" indent="0" algn="just" defTabSz="914400">
              <a:lnSpc>
                <a:spcPct val="100000"/>
              </a:lnSpc>
              <a:spcBef>
                <a:spcPts val="0"/>
              </a:spcBef>
              <a:buClrTx/>
              <a:buSzTx/>
              <a:buNone/>
            </a:pPr>
            <a:r>
              <a:rPr lang="en-US" sz="1900" i="1" dirty="0">
                <a:solidFill>
                  <a:prstClr val="black"/>
                </a:solidFill>
                <a:latin typeface="Arial Narrow" panose="020B0606020202030204" pitchFamily="34" charset="0"/>
              </a:rPr>
              <a:t>             </a:t>
            </a:r>
            <a:r>
              <a:rPr lang="en-US" sz="1900" i="1" dirty="0" smtClean="0">
                <a:solidFill>
                  <a:prstClr val="black"/>
                </a:solidFill>
                <a:latin typeface="Arial Narrow" panose="020B0606020202030204" pitchFamily="34" charset="0"/>
              </a:rPr>
              <a:t>(</a:t>
            </a:r>
            <a:r>
              <a:rPr lang="en-US" sz="1900" i="1" dirty="0">
                <a:solidFill>
                  <a:prstClr val="black"/>
                </a:solidFill>
                <a:latin typeface="Arial Narrow" panose="020B0606020202030204" pitchFamily="34" charset="0"/>
              </a:rPr>
              <a:t>2) The Minister must act as caretaker of the immovable assets under his or her custodianship and must acquire and </a:t>
            </a:r>
            <a:r>
              <a:rPr lang="en-US" sz="1900" i="1" dirty="0" smtClean="0">
                <a:solidFill>
                  <a:prstClr val="black"/>
                </a:solidFill>
                <a:latin typeface="Arial Narrow" panose="020B0606020202030204" pitchFamily="34" charset="0"/>
              </a:rPr>
              <a:t>	 manage such immovable assets as </a:t>
            </a:r>
            <a:r>
              <a:rPr lang="en-US" sz="1900" i="1" dirty="0">
                <a:solidFill>
                  <a:prstClr val="black"/>
                </a:solidFill>
                <a:latin typeface="Arial Narrow" panose="020B0606020202030204" pitchFamily="34" charset="0"/>
              </a:rPr>
              <a:t>contemplated in section 13(1) and (2) of GIAMA, in accordance with the Public </a:t>
            </a:r>
            <a:r>
              <a:rPr lang="en-US" sz="1900" i="1" dirty="0" smtClean="0">
                <a:solidFill>
                  <a:prstClr val="black"/>
                </a:solidFill>
                <a:latin typeface="Arial Narrow" panose="020B0606020202030204" pitchFamily="34" charset="0"/>
              </a:rPr>
              <a:t>	Finance </a:t>
            </a:r>
            <a:r>
              <a:rPr lang="en-US" sz="1900" i="1" dirty="0">
                <a:solidFill>
                  <a:prstClr val="black"/>
                </a:solidFill>
                <a:latin typeface="Arial Narrow" panose="020B0606020202030204" pitchFamily="34" charset="0"/>
              </a:rPr>
              <a:t>Management Act, 1999 </a:t>
            </a:r>
            <a:r>
              <a:rPr lang="en-US" sz="1900" i="1" dirty="0" smtClean="0">
                <a:solidFill>
                  <a:prstClr val="black"/>
                </a:solidFill>
                <a:latin typeface="Arial Narrow" panose="020B0606020202030204" pitchFamily="34" charset="0"/>
              </a:rPr>
              <a:t> (Act </a:t>
            </a:r>
            <a:r>
              <a:rPr lang="en-US" sz="1900" i="1" dirty="0">
                <a:solidFill>
                  <a:prstClr val="black"/>
                </a:solidFill>
                <a:latin typeface="Arial Narrow" panose="020B0606020202030204" pitchFamily="34" charset="0"/>
              </a:rPr>
              <a:t>No. 1 of 1999), and any </a:t>
            </a:r>
            <a:r>
              <a:rPr lang="en-US" sz="1900" i="1" dirty="0" smtClean="0">
                <a:solidFill>
                  <a:prstClr val="black"/>
                </a:solidFill>
                <a:latin typeface="Arial Narrow" panose="020B0606020202030204" pitchFamily="34" charset="0"/>
              </a:rPr>
              <a:t>other </a:t>
            </a:r>
            <a:r>
              <a:rPr lang="en-US" sz="1900" i="1" dirty="0">
                <a:solidFill>
                  <a:prstClr val="black"/>
                </a:solidFill>
                <a:latin typeface="Arial Narrow" panose="020B0606020202030204" pitchFamily="34" charset="0"/>
              </a:rPr>
              <a:t>applicable law. </a:t>
            </a:r>
          </a:p>
          <a:p>
            <a:pPr marL="0" lvl="0" indent="0" algn="just" defTabSz="914400">
              <a:lnSpc>
                <a:spcPct val="100000"/>
              </a:lnSpc>
              <a:spcBef>
                <a:spcPts val="0"/>
              </a:spcBef>
              <a:buClrTx/>
              <a:buSzTx/>
              <a:buNone/>
            </a:pPr>
            <a:endParaRPr lang="en-US" sz="1900" i="1" dirty="0">
              <a:solidFill>
                <a:prstClr val="black"/>
              </a:solidFill>
              <a:latin typeface="Arial Narrow" panose="020B0606020202030204" pitchFamily="34" charset="0"/>
            </a:endParaRPr>
          </a:p>
          <a:p>
            <a:pPr marL="0" lvl="0" indent="0" algn="just" defTabSz="914400">
              <a:lnSpc>
                <a:spcPct val="100000"/>
              </a:lnSpc>
              <a:spcBef>
                <a:spcPts val="0"/>
              </a:spcBef>
              <a:buClrTx/>
              <a:buSzTx/>
              <a:buNone/>
            </a:pPr>
            <a:r>
              <a:rPr lang="en-US" sz="1900" i="1" dirty="0">
                <a:solidFill>
                  <a:prstClr val="black"/>
                </a:solidFill>
                <a:latin typeface="Arial Narrow" panose="020B0606020202030204" pitchFamily="34" charset="0"/>
              </a:rPr>
              <a:t>          </a:t>
            </a:r>
            <a:r>
              <a:rPr lang="en-US" sz="1900" i="1" dirty="0" smtClean="0">
                <a:solidFill>
                  <a:prstClr val="black"/>
                </a:solidFill>
                <a:latin typeface="Arial Narrow" panose="020B0606020202030204" pitchFamily="34" charset="0"/>
              </a:rPr>
              <a:t> </a:t>
            </a:r>
            <a:r>
              <a:rPr lang="en-US" sz="1900" i="1" dirty="0">
                <a:solidFill>
                  <a:prstClr val="black"/>
                </a:solidFill>
                <a:latin typeface="Arial Narrow" panose="020B0606020202030204" pitchFamily="34" charset="0"/>
              </a:rPr>
              <a:t>(3) Notwithstanding the provisions of sections 4(2)(b)(i) and 13(3)(b) of GIAMA, the Minister may dispose of immovable </a:t>
            </a:r>
            <a:r>
              <a:rPr lang="en-US" sz="1900" i="1" dirty="0" smtClean="0">
                <a:solidFill>
                  <a:prstClr val="black"/>
                </a:solidFill>
                <a:latin typeface="Arial Narrow" panose="020B0606020202030204" pitchFamily="34" charset="0"/>
              </a:rPr>
              <a:t>	assets </a:t>
            </a:r>
            <a:r>
              <a:rPr lang="en-US" sz="1900" i="1" dirty="0">
                <a:solidFill>
                  <a:prstClr val="black"/>
                </a:solidFill>
                <a:latin typeface="Arial Narrow" panose="020B0606020202030204" pitchFamily="34" charset="0"/>
              </a:rPr>
              <a:t>under his </a:t>
            </a:r>
            <a:r>
              <a:rPr lang="en-US" sz="1900" i="1" dirty="0" smtClean="0">
                <a:solidFill>
                  <a:prstClr val="black"/>
                </a:solidFill>
                <a:latin typeface="Arial Narrow" panose="020B0606020202030204" pitchFamily="34" charset="0"/>
              </a:rPr>
              <a:t>or her  custodianship </a:t>
            </a:r>
            <a:r>
              <a:rPr lang="en-US" sz="1900" i="1" dirty="0">
                <a:solidFill>
                  <a:prstClr val="black"/>
                </a:solidFill>
                <a:latin typeface="Arial Narrow" panose="020B0606020202030204" pitchFamily="34" charset="0"/>
              </a:rPr>
              <a:t>in accordance with this Act and any other applicable law, after consultation with </a:t>
            </a:r>
            <a:r>
              <a:rPr lang="en-US" sz="1900" i="1" dirty="0" smtClean="0">
                <a:solidFill>
                  <a:prstClr val="black"/>
                </a:solidFill>
                <a:latin typeface="Arial Narrow" panose="020B0606020202030204" pitchFamily="34" charset="0"/>
              </a:rPr>
              <a:t>	the </a:t>
            </a:r>
            <a:r>
              <a:rPr lang="en-US" sz="1900" i="1" dirty="0">
                <a:solidFill>
                  <a:prstClr val="black"/>
                </a:solidFill>
                <a:latin typeface="Arial Narrow" panose="020B0606020202030204" pitchFamily="34" charset="0"/>
              </a:rPr>
              <a:t>Minister of Public Works and </a:t>
            </a:r>
            <a:r>
              <a:rPr lang="en-US" sz="1900" i="1" dirty="0" smtClean="0">
                <a:solidFill>
                  <a:prstClr val="black"/>
                </a:solidFill>
                <a:latin typeface="Arial Narrow" panose="020B0606020202030204" pitchFamily="34" charset="0"/>
              </a:rPr>
              <a:t>	the </a:t>
            </a:r>
            <a:r>
              <a:rPr lang="en-US" sz="1900" i="1" dirty="0">
                <a:solidFill>
                  <a:prstClr val="black"/>
                </a:solidFill>
                <a:latin typeface="Arial Narrow" panose="020B0606020202030204" pitchFamily="34" charset="0"/>
              </a:rPr>
              <a:t>Minister of </a:t>
            </a:r>
            <a:r>
              <a:rPr lang="en-US" sz="1900" i="1" dirty="0" smtClean="0">
                <a:solidFill>
                  <a:prstClr val="black"/>
                </a:solidFill>
                <a:latin typeface="Arial Narrow" panose="020B0606020202030204" pitchFamily="34" charset="0"/>
              </a:rPr>
              <a:t> Finance</a:t>
            </a:r>
            <a:r>
              <a:rPr lang="en-US" sz="1900" i="1" dirty="0">
                <a:solidFill>
                  <a:prstClr val="black"/>
                </a:solidFill>
                <a:latin typeface="Arial Narrow" panose="020B0606020202030204" pitchFamily="34" charset="0"/>
              </a:rPr>
              <a:t>.</a:t>
            </a:r>
          </a:p>
          <a:p>
            <a:pPr marL="0" lvl="0" indent="0" algn="just" defTabSz="914400">
              <a:lnSpc>
                <a:spcPct val="100000"/>
              </a:lnSpc>
              <a:spcBef>
                <a:spcPts val="0"/>
              </a:spcBef>
              <a:buClrTx/>
              <a:buSzTx/>
              <a:buNone/>
            </a:pPr>
            <a:endParaRPr lang="en-US" sz="1900" i="1" dirty="0">
              <a:solidFill>
                <a:prstClr val="black"/>
              </a:solidFill>
              <a:latin typeface="Arial Narrow" panose="020B0606020202030204" pitchFamily="34" charset="0"/>
            </a:endParaRPr>
          </a:p>
          <a:p>
            <a:pPr marL="0" lvl="0" indent="0" algn="just" defTabSz="914400">
              <a:lnSpc>
                <a:spcPct val="100000"/>
              </a:lnSpc>
              <a:spcBef>
                <a:spcPts val="0"/>
              </a:spcBef>
              <a:buClrTx/>
              <a:buSzTx/>
              <a:buNone/>
            </a:pPr>
            <a:r>
              <a:rPr lang="en-US" sz="1900" i="1" dirty="0">
                <a:solidFill>
                  <a:prstClr val="black"/>
                </a:solidFill>
                <a:latin typeface="Arial Narrow" panose="020B0606020202030204" pitchFamily="34" charset="0"/>
              </a:rPr>
              <a:t>        </a:t>
            </a:r>
            <a:r>
              <a:rPr lang="en-US" sz="1900" i="1" dirty="0" smtClean="0">
                <a:solidFill>
                  <a:prstClr val="black"/>
                </a:solidFill>
                <a:latin typeface="Arial Narrow" panose="020B0606020202030204" pitchFamily="34" charset="0"/>
              </a:rPr>
              <a:t>  (</a:t>
            </a:r>
            <a:r>
              <a:rPr lang="en-US" sz="1900" i="1" dirty="0">
                <a:solidFill>
                  <a:prstClr val="black"/>
                </a:solidFill>
                <a:latin typeface="Arial Narrow" panose="020B0606020202030204" pitchFamily="34" charset="0"/>
              </a:rPr>
              <a:t>4) A decision to dispose of any immovable asset must</a:t>
            </a:r>
            <a:r>
              <a:rPr lang="en-US" sz="1900" i="1" dirty="0" smtClean="0">
                <a:solidFill>
                  <a:prstClr val="black"/>
                </a:solidFill>
                <a:latin typeface="Arial Narrow" panose="020B0606020202030204" pitchFamily="34" charset="0"/>
              </a:rPr>
              <a:t>—</a:t>
            </a:r>
          </a:p>
          <a:p>
            <a:pPr marL="0" lvl="0" indent="0" algn="just" defTabSz="914400">
              <a:lnSpc>
                <a:spcPct val="100000"/>
              </a:lnSpc>
              <a:spcBef>
                <a:spcPts val="0"/>
              </a:spcBef>
              <a:buClrTx/>
              <a:buSzTx/>
              <a:buNone/>
            </a:pPr>
            <a:r>
              <a:rPr lang="en-US" sz="1900" i="1" dirty="0" smtClean="0">
                <a:solidFill>
                  <a:prstClr val="black"/>
                </a:solidFill>
                <a:latin typeface="Arial Narrow" panose="020B0606020202030204" pitchFamily="34" charset="0"/>
              </a:rPr>
              <a:t>              (</a:t>
            </a:r>
            <a:r>
              <a:rPr lang="en-US" sz="1900" i="1" dirty="0">
                <a:solidFill>
                  <a:prstClr val="black"/>
                </a:solidFill>
                <a:latin typeface="Arial Narrow" panose="020B0606020202030204" pitchFamily="34" charset="0"/>
              </a:rPr>
              <a:t>a) be in the interest of the effective management of the Foreign Service;</a:t>
            </a:r>
          </a:p>
          <a:p>
            <a:pPr marL="0" lvl="0" indent="0" algn="just" defTabSz="914400">
              <a:lnSpc>
                <a:spcPct val="100000"/>
              </a:lnSpc>
              <a:spcBef>
                <a:spcPts val="0"/>
              </a:spcBef>
              <a:buClrTx/>
              <a:buSzTx/>
              <a:buNone/>
            </a:pPr>
            <a:r>
              <a:rPr lang="en-US" sz="1900" i="1" dirty="0" smtClean="0">
                <a:solidFill>
                  <a:prstClr val="black"/>
                </a:solidFill>
                <a:latin typeface="Arial Narrow" panose="020B0606020202030204" pitchFamily="34" charset="0"/>
              </a:rPr>
              <a:t>              (</a:t>
            </a:r>
            <a:r>
              <a:rPr lang="en-US" sz="1900" i="1" dirty="0">
                <a:solidFill>
                  <a:prstClr val="black"/>
                </a:solidFill>
                <a:latin typeface="Arial Narrow" panose="020B0606020202030204" pitchFamily="34" charset="0"/>
              </a:rPr>
              <a:t>b) be to the benefit of the Republic in order to achieve the best functional, financial, economic and social return or benefit </a:t>
            </a:r>
            <a:r>
              <a:rPr lang="en-US" sz="1900" i="1" dirty="0" smtClean="0">
                <a:solidFill>
                  <a:prstClr val="black"/>
                </a:solidFill>
                <a:latin typeface="Arial Narrow" panose="020B0606020202030204" pitchFamily="34" charset="0"/>
              </a:rPr>
              <a:t>	  from </a:t>
            </a:r>
            <a:r>
              <a:rPr lang="en-US" sz="1900" i="1" dirty="0">
                <a:solidFill>
                  <a:prstClr val="black"/>
                </a:solidFill>
                <a:latin typeface="Arial Narrow" panose="020B0606020202030204" pitchFamily="34" charset="0"/>
              </a:rPr>
              <a:t>the </a:t>
            </a:r>
            <a:r>
              <a:rPr lang="en-US" sz="1900" i="1" dirty="0" smtClean="0">
                <a:solidFill>
                  <a:prstClr val="black"/>
                </a:solidFill>
                <a:latin typeface="Arial Narrow" panose="020B0606020202030204" pitchFamily="34" charset="0"/>
              </a:rPr>
              <a:t>disposal </a:t>
            </a:r>
            <a:r>
              <a:rPr lang="en-US" sz="1900" i="1" dirty="0">
                <a:solidFill>
                  <a:prstClr val="black"/>
                </a:solidFill>
                <a:latin typeface="Arial Narrow" panose="020B0606020202030204" pitchFamily="34" charset="0"/>
              </a:rPr>
              <a:t>of </a:t>
            </a:r>
            <a:r>
              <a:rPr lang="en-US" sz="1900" i="1" dirty="0" smtClean="0">
                <a:solidFill>
                  <a:prstClr val="black"/>
                </a:solidFill>
                <a:latin typeface="Arial Narrow" panose="020B0606020202030204" pitchFamily="34" charset="0"/>
              </a:rPr>
              <a:t>the immovable </a:t>
            </a:r>
            <a:r>
              <a:rPr lang="en-US" sz="1900" i="1" dirty="0">
                <a:solidFill>
                  <a:prstClr val="black"/>
                </a:solidFill>
                <a:latin typeface="Arial Narrow" panose="020B0606020202030204" pitchFamily="34" charset="0"/>
              </a:rPr>
              <a:t>asset; </a:t>
            </a:r>
            <a:r>
              <a:rPr lang="en-US" sz="1900" i="1" dirty="0" smtClean="0">
                <a:solidFill>
                  <a:prstClr val="black"/>
                </a:solidFill>
                <a:latin typeface="Arial Narrow" panose="020B0606020202030204" pitchFamily="34" charset="0"/>
              </a:rPr>
              <a:t>and</a:t>
            </a:r>
          </a:p>
          <a:p>
            <a:pPr marL="0" lvl="0" indent="0" algn="just" defTabSz="914400">
              <a:lnSpc>
                <a:spcPct val="100000"/>
              </a:lnSpc>
              <a:spcBef>
                <a:spcPts val="0"/>
              </a:spcBef>
              <a:buClrTx/>
              <a:buSzTx/>
              <a:buNone/>
            </a:pPr>
            <a:r>
              <a:rPr lang="en-US" sz="1900" i="1" dirty="0">
                <a:solidFill>
                  <a:prstClr val="black"/>
                </a:solidFill>
                <a:latin typeface="Arial Narrow" panose="020B0606020202030204" pitchFamily="34" charset="0"/>
              </a:rPr>
              <a:t> </a:t>
            </a:r>
            <a:r>
              <a:rPr lang="en-US" sz="1900" i="1" dirty="0" smtClean="0">
                <a:solidFill>
                  <a:prstClr val="black"/>
                </a:solidFill>
                <a:latin typeface="Arial Narrow" panose="020B0606020202030204" pitchFamily="34" charset="0"/>
              </a:rPr>
              <a:t>            (c</a:t>
            </a:r>
            <a:r>
              <a:rPr lang="en-US" sz="1900" i="1" dirty="0">
                <a:solidFill>
                  <a:prstClr val="black"/>
                </a:solidFill>
                <a:latin typeface="Arial Narrow" panose="020B0606020202030204" pitchFamily="34" charset="0"/>
              </a:rPr>
              <a:t>) take into account the value of the immovable asset.</a:t>
            </a:r>
          </a:p>
          <a:p>
            <a:pPr marL="0" indent="0" algn="just">
              <a:buNone/>
            </a:pPr>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2028778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a:bodyPr>
          <a:lstStyle/>
          <a:p>
            <a:pPr algn="ctr"/>
            <a:r>
              <a:rPr lang="en-US" sz="2799" b="1" dirty="0">
                <a:latin typeface="Arial Narrow" panose="020B0606020202030204" pitchFamily="34" charset="0"/>
                <a:ea typeface="Times New Roman" panose="02020603050405020304" pitchFamily="18" charset="0"/>
                <a:cs typeface="Times New Roman" panose="02020603050405020304" pitchFamily="18" charset="0"/>
              </a:rPr>
              <a:t>IMPLICATIONS OF THE FOREIGN SERVICES BILL</a:t>
            </a:r>
            <a:br>
              <a:rPr lang="en-US" sz="2799" b="1" dirty="0">
                <a:latin typeface="Arial Narrow" panose="020B0606020202030204" pitchFamily="34" charset="0"/>
                <a:ea typeface="Times New Roman" panose="02020603050405020304" pitchFamily="18" charset="0"/>
                <a:cs typeface="Times New Roman" panose="02020603050405020304" pitchFamily="18" charset="0"/>
              </a:rPr>
            </a:b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776614"/>
            <a:ext cx="11161240" cy="5712119"/>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285750" indent="-285750" algn="just"/>
            <a:r>
              <a:rPr lang="en-US" sz="2800" dirty="0">
                <a:latin typeface="Arial Narrow" panose="020B0606020202030204" pitchFamily="34" charset="0"/>
              </a:rPr>
              <a:t>Should the Bill be promulgated, all life cycle asset management functions including disposals of foreign properties will be undertaken by the Department of International Relations and Cooperation. </a:t>
            </a: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3654582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23481" y="503958"/>
            <a:ext cx="7770376" cy="792088"/>
          </a:xfrm>
        </p:spPr>
        <p:txBody>
          <a:bodyPr>
            <a:normAutofit/>
          </a:bodyPr>
          <a:lstStyle/>
          <a:p>
            <a:pPr algn="ctr"/>
            <a:r>
              <a:rPr lang="en-ZA" sz="2799" b="1" dirty="0" smtClean="0">
                <a:latin typeface="Arial Narrow" panose="020B0606020202030204" pitchFamily="34" charset="0"/>
                <a:ea typeface="Times New Roman" panose="02020603050405020304" pitchFamily="18" charset="0"/>
                <a:cs typeface="Times New Roman" panose="02020603050405020304" pitchFamily="18" charset="0"/>
              </a:rPr>
              <a:t>RECOMMENDATIONS</a:t>
            </a:r>
            <a:endParaRPr lang="en-US" altLang="en-US" sz="2799" b="1" dirty="0">
              <a:latin typeface="Arial Narrow" panose="020B0606020202030204" pitchFamily="34" charset="0"/>
            </a:endParaRPr>
          </a:p>
        </p:txBody>
      </p:sp>
      <p:sp>
        <p:nvSpPr>
          <p:cNvPr id="19459" name="Content Placeholder 2"/>
          <p:cNvSpPr>
            <a:spLocks noGrp="1"/>
          </p:cNvSpPr>
          <p:nvPr>
            <p:ph idx="1"/>
          </p:nvPr>
        </p:nvSpPr>
        <p:spPr>
          <a:xfrm>
            <a:off x="549796" y="1800101"/>
            <a:ext cx="11089232" cy="5034225"/>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endParaRPr lang="en-ZA" sz="2799" dirty="0" smtClean="0">
              <a:solidFill>
                <a:schemeClr val="tx1"/>
              </a:solidFill>
              <a:latin typeface="+mj-lt"/>
              <a:cs typeface="Arial" panose="020B0604020202020204" pitchFamily="34" charset="0"/>
            </a:endParaRPr>
          </a:p>
          <a:p>
            <a:pPr marL="0" indent="0" algn="just">
              <a:buNone/>
            </a:pPr>
            <a:r>
              <a:rPr lang="en-ZA" sz="2799" dirty="0" smtClean="0">
                <a:solidFill>
                  <a:schemeClr val="tx1"/>
                </a:solidFill>
                <a:latin typeface="Arial Narrow" panose="020B0606020202030204" pitchFamily="34" charset="0"/>
                <a:cs typeface="Arial" panose="020B0604020202020204" pitchFamily="34" charset="0"/>
              </a:rPr>
              <a:t>It is recommended that the Portfolio Committee notes the presentation and provides feedback to enrich the inter-departmental operations on this portfolio. . </a:t>
            </a:r>
          </a:p>
          <a:p>
            <a:pPr marL="457200" indent="-457200" algn="just"/>
            <a:endParaRPr lang="en-ZA" sz="2799" dirty="0">
              <a:solidFill>
                <a:schemeClr val="tx1"/>
              </a:solidFill>
              <a:latin typeface="+mj-lt"/>
              <a:cs typeface="Arial" panose="020B0604020202020204" pitchFamily="34" charset="0"/>
            </a:endParaRPr>
          </a:p>
          <a:p>
            <a:pPr algn="just">
              <a:lnSpc>
                <a:spcPct val="150000"/>
              </a:lnSpc>
              <a:spcAft>
                <a:spcPts val="600"/>
              </a:spcAft>
            </a:pPr>
            <a:endParaRPr lang="en-ZA" altLang="en-US" i="1" dirty="0" smtClean="0"/>
          </a:p>
        </p:txBody>
      </p:sp>
    </p:spTree>
    <p:extLst>
      <p:ext uri="{BB962C8B-B14F-4D97-AF65-F5344CB8AC3E}">
        <p14:creationId xmlns:p14="http://schemas.microsoft.com/office/powerpoint/2010/main" xmlns="" val="1715979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TS102895266</Template>
  <TotalTime>0</TotalTime>
  <Words>728</Words>
  <Application>Microsoft Office PowerPoint</Application>
  <PresentationFormat>Custom</PresentationFormat>
  <Paragraphs>67</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TS102895266</vt:lpstr>
      <vt:lpstr>1_TS102895266</vt:lpstr>
      <vt:lpstr>2_TS102895266</vt:lpstr>
      <vt:lpstr>Presentation to Public Works Portfolio Committee on the management and disposal of immovable assets outside of the Republic of South Africa.   12 March 2019</vt:lpstr>
      <vt:lpstr>PURPOSE</vt:lpstr>
      <vt:lpstr>BACKGROUND </vt:lpstr>
      <vt:lpstr>BACKGROUND…… </vt:lpstr>
      <vt:lpstr>PROGRESS TO DATE </vt:lpstr>
      <vt:lpstr>PROGRESS TO DATE….. </vt:lpstr>
      <vt:lpstr>FOREIGN SERVICES BILL </vt:lpstr>
      <vt:lpstr>IMPLICATIONS OF THE FOREIGN SERVICES BILL </vt:lpstr>
      <vt:lpstr>RECOMMENDATIONS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DPW &amp; LANDLORDS</dc:title>
  <dc:subject>NATIONAL MEETING</dc:subject>
  <dc:creator/>
  <cp:lastModifiedBy/>
  <cp:revision>1</cp:revision>
  <dcterms:created xsi:type="dcterms:W3CDTF">2013-12-10T18:23:38Z</dcterms:created>
  <dcterms:modified xsi:type="dcterms:W3CDTF">2019-03-13T08:25:16Z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