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3" r:id="rId1"/>
  </p:sldMasterIdLst>
  <p:notesMasterIdLst>
    <p:notesMasterId r:id="rId15"/>
  </p:notesMasterIdLst>
  <p:handoutMasterIdLst>
    <p:handoutMasterId r:id="rId16"/>
  </p:handoutMasterIdLst>
  <p:sldIdLst>
    <p:sldId id="275" r:id="rId2"/>
    <p:sldId id="317" r:id="rId3"/>
    <p:sldId id="370" r:id="rId4"/>
    <p:sldId id="372" r:id="rId5"/>
    <p:sldId id="371" r:id="rId6"/>
    <p:sldId id="373" r:id="rId7"/>
    <p:sldId id="375" r:id="rId8"/>
    <p:sldId id="376" r:id="rId9"/>
    <p:sldId id="374" r:id="rId10"/>
    <p:sldId id="379" r:id="rId11"/>
    <p:sldId id="377" r:id="rId12"/>
    <p:sldId id="378" r:id="rId13"/>
    <p:sldId id="38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25" autoAdjust="0"/>
    <p:restoredTop sz="94795"/>
  </p:normalViewPr>
  <p:slideViewPr>
    <p:cSldViewPr snapToObjects="1" showGuides="1">
      <p:cViewPr varScale="1">
        <p:scale>
          <a:sx n="88" d="100"/>
          <a:sy n="88" d="100"/>
        </p:scale>
        <p:origin x="629" y="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Objects="1" showGuides="1">
      <p:cViewPr varScale="1">
        <p:scale>
          <a:sx n="171" d="100"/>
          <a:sy n="171" d="100"/>
        </p:scale>
        <p:origin x="5344"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4A09DDA-0787-4B42-881F-6B3C2393185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431845B-8C18-C246-A0D1-61FFD196315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0301B5-88AD-1849-891D-EA2905EB5A88}" type="datetimeFigureOut">
              <a:rPr lang="en-US" smtClean="0"/>
              <a:t>2/25/2019</a:t>
            </a:fld>
            <a:endParaRPr lang="en-US"/>
          </a:p>
        </p:txBody>
      </p:sp>
      <p:sp>
        <p:nvSpPr>
          <p:cNvPr id="4" name="Footer Placeholder 3">
            <a:extLst>
              <a:ext uri="{FF2B5EF4-FFF2-40B4-BE49-F238E27FC236}">
                <a16:creationId xmlns:a16="http://schemas.microsoft.com/office/drawing/2014/main" id="{EC75FE6D-CCE1-E44E-89A4-77460EF6CCB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AD6315B-F8F9-5649-8DCB-C363E729D5E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3A602F4-4C0C-5F4F-8771-7E15167AE556}" type="slidenum">
              <a:rPr lang="en-US" smtClean="0"/>
              <a:t>‹#›</a:t>
            </a:fld>
            <a:endParaRPr lang="en-US"/>
          </a:p>
        </p:txBody>
      </p:sp>
    </p:spTree>
    <p:extLst>
      <p:ext uri="{BB962C8B-B14F-4D97-AF65-F5344CB8AC3E}">
        <p14:creationId xmlns:p14="http://schemas.microsoft.com/office/powerpoint/2010/main" val="1957455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50AB23-24A6-494C-BA00-B87242B78CB4}" type="datetimeFigureOut">
              <a:rPr lang="en-GB" smtClean="0"/>
              <a:t>25/02/2019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CA530D-631F-4981-98F0-E6C07C67E1A3}" type="slidenum">
              <a:rPr lang="en-GB" smtClean="0"/>
              <a:t>‹#›</a:t>
            </a:fld>
            <a:endParaRPr lang="en-GB"/>
          </a:p>
        </p:txBody>
      </p:sp>
    </p:spTree>
    <p:extLst>
      <p:ext uri="{BB962C8B-B14F-4D97-AF65-F5344CB8AC3E}">
        <p14:creationId xmlns:p14="http://schemas.microsoft.com/office/powerpoint/2010/main" val="3129541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0CA530D-631F-4981-98F0-E6C07C67E1A3}" type="slidenum">
              <a:rPr lang="en-GB" smtClean="0"/>
              <a:t>3</a:t>
            </a:fld>
            <a:endParaRPr lang="en-GB"/>
          </a:p>
        </p:txBody>
      </p:sp>
    </p:spTree>
    <p:extLst>
      <p:ext uri="{BB962C8B-B14F-4D97-AF65-F5344CB8AC3E}">
        <p14:creationId xmlns:p14="http://schemas.microsoft.com/office/powerpoint/2010/main" val="3131845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0CA530D-631F-4981-98F0-E6C07C67E1A3}" type="slidenum">
              <a:rPr lang="en-GB" smtClean="0"/>
              <a:t>5</a:t>
            </a:fld>
            <a:endParaRPr lang="en-GB"/>
          </a:p>
        </p:txBody>
      </p:sp>
    </p:spTree>
    <p:extLst>
      <p:ext uri="{BB962C8B-B14F-4D97-AF65-F5344CB8AC3E}">
        <p14:creationId xmlns:p14="http://schemas.microsoft.com/office/powerpoint/2010/main" val="2674596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0CA530D-631F-4981-98F0-E6C07C67E1A3}" type="slidenum">
              <a:rPr lang="en-GB" smtClean="0"/>
              <a:t>6</a:t>
            </a:fld>
            <a:endParaRPr lang="en-GB"/>
          </a:p>
        </p:txBody>
      </p:sp>
    </p:spTree>
    <p:extLst>
      <p:ext uri="{BB962C8B-B14F-4D97-AF65-F5344CB8AC3E}">
        <p14:creationId xmlns:p14="http://schemas.microsoft.com/office/powerpoint/2010/main" val="1557688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0CA530D-631F-4981-98F0-E6C07C67E1A3}" type="slidenum">
              <a:rPr lang="en-GB" smtClean="0"/>
              <a:t>7</a:t>
            </a:fld>
            <a:endParaRPr lang="en-GB"/>
          </a:p>
        </p:txBody>
      </p:sp>
    </p:spTree>
    <p:extLst>
      <p:ext uri="{BB962C8B-B14F-4D97-AF65-F5344CB8AC3E}">
        <p14:creationId xmlns:p14="http://schemas.microsoft.com/office/powerpoint/2010/main" val="1715747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0CA530D-631F-4981-98F0-E6C07C67E1A3}" type="slidenum">
              <a:rPr lang="en-GB" smtClean="0"/>
              <a:t>8</a:t>
            </a:fld>
            <a:endParaRPr lang="en-GB"/>
          </a:p>
        </p:txBody>
      </p:sp>
    </p:spTree>
    <p:extLst>
      <p:ext uri="{BB962C8B-B14F-4D97-AF65-F5344CB8AC3E}">
        <p14:creationId xmlns:p14="http://schemas.microsoft.com/office/powerpoint/2010/main" val="2676888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0CA530D-631F-4981-98F0-E6C07C67E1A3}" type="slidenum">
              <a:rPr lang="en-GB" smtClean="0"/>
              <a:t>9</a:t>
            </a:fld>
            <a:endParaRPr lang="en-GB"/>
          </a:p>
        </p:txBody>
      </p:sp>
    </p:spTree>
    <p:extLst>
      <p:ext uri="{BB962C8B-B14F-4D97-AF65-F5344CB8AC3E}">
        <p14:creationId xmlns:p14="http://schemas.microsoft.com/office/powerpoint/2010/main" val="2594942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0CA530D-631F-4981-98F0-E6C07C67E1A3}" type="slidenum">
              <a:rPr lang="en-GB" smtClean="0"/>
              <a:t>11</a:t>
            </a:fld>
            <a:endParaRPr lang="en-GB"/>
          </a:p>
        </p:txBody>
      </p:sp>
    </p:spTree>
    <p:extLst>
      <p:ext uri="{BB962C8B-B14F-4D97-AF65-F5344CB8AC3E}">
        <p14:creationId xmlns:p14="http://schemas.microsoft.com/office/powerpoint/2010/main" val="3573371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0CA530D-631F-4981-98F0-E6C07C67E1A3}" type="slidenum">
              <a:rPr lang="en-GB" smtClean="0"/>
              <a:t>12</a:t>
            </a:fld>
            <a:endParaRPr lang="en-GB"/>
          </a:p>
        </p:txBody>
      </p:sp>
    </p:spTree>
    <p:extLst>
      <p:ext uri="{BB962C8B-B14F-4D97-AF65-F5344CB8AC3E}">
        <p14:creationId xmlns:p14="http://schemas.microsoft.com/office/powerpoint/2010/main" val="32731260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bwMode="hidden">
          <a:xfrm>
            <a:off x="4572000" y="0"/>
            <a:ext cx="4571999" cy="6858000"/>
          </a:xfrm>
          <a:solidFill>
            <a:srgbClr val="DEDEDE"/>
          </a:solidFill>
        </p:spPr>
        <p:txBody>
          <a:bodyPr anchor="ctr" anchorCtr="0"/>
          <a:lstStyle>
            <a:lvl1pPr algn="ctr">
              <a:defRPr sz="1000" b="0">
                <a:solidFill>
                  <a:schemeClr val="tx1"/>
                </a:solidFill>
              </a:defRPr>
            </a:lvl1pPr>
          </a:lstStyle>
          <a:p>
            <a:r>
              <a:rPr lang="en-US" smtClean="0"/>
              <a:t>Click icon to add picture</a:t>
            </a:r>
            <a:endParaRPr lang="en-GB" dirty="0"/>
          </a:p>
        </p:txBody>
      </p:sp>
      <p:sp>
        <p:nvSpPr>
          <p:cNvPr id="9" name="Rectangle 8"/>
          <p:cNvSpPr/>
          <p:nvPr/>
        </p:nvSpPr>
        <p:spPr bwMode="hidden">
          <a:xfrm>
            <a:off x="0" y="0"/>
            <a:ext cx="4572000" cy="3429000"/>
          </a:xfrm>
          <a:prstGeom prst="rect">
            <a:avLst/>
          </a:prstGeom>
          <a:solidFill>
            <a:srgbClr val="D04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0" name="Rectangle 9"/>
          <p:cNvSpPr/>
          <p:nvPr/>
        </p:nvSpPr>
        <p:spPr bwMode="hidden">
          <a:xfrm>
            <a:off x="0" y="3429000"/>
            <a:ext cx="4572000" cy="1143000"/>
          </a:xfrm>
          <a:prstGeom prst="rect">
            <a:avLst/>
          </a:prstGeom>
          <a:solidFill>
            <a:srgbClr val="464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 name="Title 1"/>
          <p:cNvSpPr>
            <a:spLocks noGrp="1"/>
          </p:cNvSpPr>
          <p:nvPr>
            <p:ph type="ctrTitle" hasCustomPrompt="1"/>
          </p:nvPr>
        </p:nvSpPr>
        <p:spPr>
          <a:xfrm>
            <a:off x="457200" y="457199"/>
            <a:ext cx="3980260" cy="2514601"/>
          </a:xfrm>
        </p:spPr>
        <p:txBody>
          <a:bodyPr anchor="b" anchorCtr="0">
            <a:normAutofit/>
          </a:bodyPr>
          <a:lstStyle>
            <a:lvl1pPr algn="l">
              <a:lnSpc>
                <a:spcPct val="85000"/>
              </a:lnSpc>
              <a:defRPr sz="3600">
                <a:solidFill>
                  <a:schemeClr val="bg1"/>
                </a:solidFill>
              </a:defRPr>
            </a:lvl1pPr>
          </a:lstStyle>
          <a:p>
            <a:r>
              <a:rPr lang="en-US" dirty="0"/>
              <a:t>[Presentation title]</a:t>
            </a:r>
            <a:endParaRPr lang="en-GB" dirty="0"/>
          </a:p>
        </p:txBody>
      </p:sp>
      <p:sp>
        <p:nvSpPr>
          <p:cNvPr id="3" name="Subtitle 2"/>
          <p:cNvSpPr>
            <a:spLocks noGrp="1"/>
          </p:cNvSpPr>
          <p:nvPr>
            <p:ph type="subTitle" idx="1" hasCustomPrompt="1"/>
          </p:nvPr>
        </p:nvSpPr>
        <p:spPr>
          <a:xfrm>
            <a:off x="457200" y="3794760"/>
            <a:ext cx="3980260" cy="594360"/>
          </a:xfrm>
        </p:spPr>
        <p:txBody>
          <a:bodyPr/>
          <a:lstStyle>
            <a:lvl1pPr marL="0" indent="0" algn="l">
              <a:lnSpc>
                <a:spcPct val="100000"/>
              </a:lnSpc>
              <a:spcBef>
                <a:spcPts val="0"/>
              </a:spcBef>
              <a:spcAft>
                <a:spcPts val="0"/>
              </a:spcAft>
              <a:buNone/>
              <a:defRPr sz="1200" b="0">
                <a:solidFill>
                  <a:schemeClr val="bg1"/>
                </a:solidFill>
              </a:defRPr>
            </a:lvl1pPr>
            <a:lvl2pPr marL="0" indent="0" algn="l">
              <a:lnSpc>
                <a:spcPct val="100000"/>
              </a:lnSpc>
              <a:spcBef>
                <a:spcPts val="0"/>
              </a:spcBef>
              <a:spcAft>
                <a:spcPts val="0"/>
              </a:spcAft>
              <a:buNone/>
              <a:defRPr sz="1200">
                <a:solidFill>
                  <a:schemeClr val="bg1"/>
                </a:solidFill>
              </a:defRPr>
            </a:lvl2pPr>
            <a:lvl3pPr marL="0" indent="0" algn="l">
              <a:lnSpc>
                <a:spcPct val="100000"/>
              </a:lnSpc>
              <a:spcBef>
                <a:spcPts val="0"/>
              </a:spcBef>
              <a:spcAft>
                <a:spcPts val="0"/>
              </a:spcAft>
              <a:buNone/>
              <a:defRPr sz="1200">
                <a:solidFill>
                  <a:schemeClr val="bg1"/>
                </a:solidFill>
              </a:defRPr>
            </a:lvl3pPr>
            <a:lvl4pPr marL="0" indent="0" algn="l">
              <a:lnSpc>
                <a:spcPct val="100000"/>
              </a:lnSpc>
              <a:spcBef>
                <a:spcPts val="0"/>
              </a:spcBef>
              <a:spcAft>
                <a:spcPts val="0"/>
              </a:spcAft>
              <a:buNone/>
              <a:defRPr sz="1200">
                <a:solidFill>
                  <a:schemeClr val="bg1"/>
                </a:solidFill>
              </a:defRPr>
            </a:lvl4pPr>
            <a:lvl5pPr marL="0" indent="0" algn="l">
              <a:lnSpc>
                <a:spcPct val="100000"/>
              </a:lnSpc>
              <a:spcBef>
                <a:spcPts val="0"/>
              </a:spcBef>
              <a:spcAft>
                <a:spcPts val="0"/>
              </a:spcAft>
              <a:buNone/>
              <a:defRPr sz="1200">
                <a:solidFill>
                  <a:schemeClr val="bg1"/>
                </a:solidFill>
              </a:defRPr>
            </a:lvl5pPr>
            <a:lvl6pPr marL="0" indent="0" algn="l">
              <a:lnSpc>
                <a:spcPct val="100000"/>
              </a:lnSpc>
              <a:spcBef>
                <a:spcPts val="0"/>
              </a:spcBef>
              <a:spcAft>
                <a:spcPts val="0"/>
              </a:spcAft>
              <a:buNone/>
              <a:defRPr sz="1200">
                <a:solidFill>
                  <a:schemeClr val="bg1"/>
                </a:solidFill>
              </a:defRPr>
            </a:lvl6pPr>
            <a:lvl7pPr marL="0" indent="0" algn="l">
              <a:lnSpc>
                <a:spcPct val="100000"/>
              </a:lnSpc>
              <a:spcBef>
                <a:spcPts val="0"/>
              </a:spcBef>
              <a:spcAft>
                <a:spcPts val="0"/>
              </a:spcAft>
              <a:buNone/>
              <a:defRPr sz="1200">
                <a:solidFill>
                  <a:schemeClr val="bg1"/>
                </a:solidFill>
              </a:defRPr>
            </a:lvl7pPr>
            <a:lvl8pPr marL="0" indent="0" algn="l">
              <a:lnSpc>
                <a:spcPct val="100000"/>
              </a:lnSpc>
              <a:spcBef>
                <a:spcPts val="0"/>
              </a:spcBef>
              <a:spcAft>
                <a:spcPts val="0"/>
              </a:spcAft>
              <a:buNone/>
              <a:defRPr sz="1200">
                <a:solidFill>
                  <a:schemeClr val="bg1"/>
                </a:solidFill>
              </a:defRPr>
            </a:lvl8pPr>
            <a:lvl9pPr marL="0" indent="0" algn="l">
              <a:lnSpc>
                <a:spcPct val="100000"/>
              </a:lnSpc>
              <a:spcBef>
                <a:spcPts val="0"/>
              </a:spcBef>
              <a:spcAft>
                <a:spcPts val="0"/>
              </a:spcAft>
              <a:buNone/>
              <a:defRPr sz="1200">
                <a:solidFill>
                  <a:schemeClr val="bg1"/>
                </a:solidFill>
              </a:defRPr>
            </a:lvl9pPr>
          </a:lstStyle>
          <a:p>
            <a:r>
              <a:rPr lang="en-US" dirty="0"/>
              <a:t>[Presentation subtitle]</a:t>
            </a:r>
          </a:p>
        </p:txBody>
      </p:sp>
      <p:pic>
        <p:nvPicPr>
          <p:cNvPr id="6" name="Picture 5">
            <a:extLst>
              <a:ext uri="{FF2B5EF4-FFF2-40B4-BE49-F238E27FC236}">
                <a16:creationId xmlns:a16="http://schemas.microsoft.com/office/drawing/2014/main" id="{6500E57C-CC48-F54D-B3F3-3A114B2488C5}"/>
              </a:ext>
            </a:extLst>
          </p:cNvPr>
          <p:cNvPicPr>
            <a:picLocks noChangeAspect="1"/>
          </p:cNvPicPr>
          <p:nvPr userDrawn="1"/>
        </p:nvPicPr>
        <p:blipFill>
          <a:blip r:embed="rId2"/>
          <a:stretch>
            <a:fillRect/>
          </a:stretch>
        </p:blipFill>
        <p:spPr bwMode="gray">
          <a:xfrm>
            <a:off x="201168" y="5330952"/>
            <a:ext cx="1636776" cy="1351185"/>
          </a:xfrm>
          <a:prstGeom prst="rect">
            <a:avLst/>
          </a:prstGeom>
        </p:spPr>
      </p:pic>
    </p:spTree>
    <p:extLst>
      <p:ext uri="{BB962C8B-B14F-4D97-AF65-F5344CB8AC3E}">
        <p14:creationId xmlns:p14="http://schemas.microsoft.com/office/powerpoint/2010/main" val="3260771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Slide Lines 3">
    <p:bg>
      <p:bgPr>
        <a:solidFill>
          <a:srgbClr val="D04A02"/>
        </a:solidFill>
        <a:effectLst/>
      </p:bgPr>
    </p:bg>
    <p:spTree>
      <p:nvGrpSpPr>
        <p:cNvPr id="1" name=""/>
        <p:cNvGrpSpPr/>
        <p:nvPr/>
      </p:nvGrpSpPr>
      <p:grpSpPr>
        <a:xfrm>
          <a:off x="0" y="0"/>
          <a:ext cx="0" cy="0"/>
          <a:chOff x="0" y="0"/>
          <a:chExt cx="0" cy="0"/>
        </a:xfrm>
      </p:grpSpPr>
      <p:sp>
        <p:nvSpPr>
          <p:cNvPr id="13" name="Picture Placeholder 4"/>
          <p:cNvSpPr>
            <a:spLocks noGrp="1"/>
          </p:cNvSpPr>
          <p:nvPr>
            <p:ph type="pic" sz="quarter" idx="10"/>
          </p:nvPr>
        </p:nvSpPr>
        <p:spPr bwMode="hidden">
          <a:xfrm>
            <a:off x="7087501" y="1"/>
            <a:ext cx="2056499" cy="6857999"/>
          </a:xfrm>
          <a:solidFill>
            <a:srgbClr val="DEDEDE"/>
          </a:solidFill>
        </p:spPr>
        <p:txBody>
          <a:bodyPr anchor="ctr" anchorCtr="0"/>
          <a:lstStyle>
            <a:lvl1pPr algn="ctr">
              <a:defRPr sz="1000" b="0">
                <a:solidFill>
                  <a:schemeClr val="tx1"/>
                </a:solidFill>
              </a:defRPr>
            </a:lvl1pPr>
          </a:lstStyle>
          <a:p>
            <a:r>
              <a:rPr lang="en-US" smtClean="0"/>
              <a:t>Click icon to add picture</a:t>
            </a:r>
            <a:endParaRPr lang="en-GB" dirty="0"/>
          </a:p>
        </p:txBody>
      </p:sp>
      <p:grpSp>
        <p:nvGrpSpPr>
          <p:cNvPr id="2" name="Group 1">
            <a:extLst>
              <a:ext uri="{FF2B5EF4-FFF2-40B4-BE49-F238E27FC236}">
                <a16:creationId xmlns:a16="http://schemas.microsoft.com/office/drawing/2014/main" id="{A444FB3C-AD4D-6F4C-92C0-9F7687917FCE}"/>
              </a:ext>
            </a:extLst>
          </p:cNvPr>
          <p:cNvGrpSpPr/>
          <p:nvPr userDrawn="1"/>
        </p:nvGrpSpPr>
        <p:grpSpPr>
          <a:xfrm>
            <a:off x="-6350" y="0"/>
            <a:ext cx="9150350" cy="6862763"/>
            <a:chOff x="-6350" y="0"/>
            <a:chExt cx="9150350" cy="6862763"/>
          </a:xfrm>
        </p:grpSpPr>
        <p:sp>
          <p:nvSpPr>
            <p:cNvPr id="7" name="Freeform 5">
              <a:extLst>
                <a:ext uri="{FF2B5EF4-FFF2-40B4-BE49-F238E27FC236}">
                  <a16:creationId xmlns:a16="http://schemas.microsoft.com/office/drawing/2014/main" id="{A68B7C75-4FF3-3A46-AC74-0A57EF174CAA}"/>
                </a:ext>
              </a:extLst>
            </p:cNvPr>
            <p:cNvSpPr>
              <a:spLocks/>
            </p:cNvSpPr>
            <p:nvPr userDrawn="1"/>
          </p:nvSpPr>
          <p:spPr bwMode="white">
            <a:xfrm>
              <a:off x="-6350" y="0"/>
              <a:ext cx="9150350" cy="6862763"/>
            </a:xfrm>
            <a:custGeom>
              <a:avLst/>
              <a:gdLst>
                <a:gd name="T0" fmla="*/ 14239 w 19200"/>
                <a:gd name="T1" fmla="*/ 0 h 14399"/>
                <a:gd name="T2" fmla="*/ 14239 w 19200"/>
                <a:gd name="T3" fmla="*/ 0 h 14399"/>
                <a:gd name="T4" fmla="*/ 14239 w 19200"/>
                <a:gd name="T5" fmla="*/ 9227 h 14399"/>
                <a:gd name="T6" fmla="*/ 0 w 19200"/>
                <a:gd name="T7" fmla="*/ 9227 h 14399"/>
                <a:gd name="T8" fmla="*/ 0 w 19200"/>
                <a:gd name="T9" fmla="*/ 9869 h 14399"/>
                <a:gd name="T10" fmla="*/ 14239 w 19200"/>
                <a:gd name="T11" fmla="*/ 9869 h 14399"/>
                <a:gd name="T12" fmla="*/ 14239 w 19200"/>
                <a:gd name="T13" fmla="*/ 14399 h 14399"/>
                <a:gd name="T14" fmla="*/ 14881 w 19200"/>
                <a:gd name="T15" fmla="*/ 14399 h 14399"/>
                <a:gd name="T16" fmla="*/ 14881 w 19200"/>
                <a:gd name="T17" fmla="*/ 9869 h 14399"/>
                <a:gd name="T18" fmla="*/ 19200 w 19200"/>
                <a:gd name="T19" fmla="*/ 9869 h 14399"/>
                <a:gd name="T20" fmla="*/ 19200 w 19200"/>
                <a:gd name="T21" fmla="*/ 9227 h 14399"/>
                <a:gd name="T22" fmla="*/ 14881 w 19200"/>
                <a:gd name="T23" fmla="*/ 9227 h 14399"/>
                <a:gd name="T24" fmla="*/ 14881 w 19200"/>
                <a:gd name="T25" fmla="*/ 2789 h 14399"/>
                <a:gd name="T26" fmla="*/ 19200 w 19200"/>
                <a:gd name="T27" fmla="*/ 2789 h 14399"/>
                <a:gd name="T28" fmla="*/ 19200 w 19200"/>
                <a:gd name="T29" fmla="*/ 2147 h 14399"/>
                <a:gd name="T30" fmla="*/ 14881 w 19200"/>
                <a:gd name="T31" fmla="*/ 2147 h 14399"/>
                <a:gd name="T32" fmla="*/ 14881 w 19200"/>
                <a:gd name="T33" fmla="*/ 0 h 14399"/>
                <a:gd name="T34" fmla="*/ 14239 w 19200"/>
                <a:gd name="T35" fmla="*/ 0 h 14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200" h="14399">
                  <a:moveTo>
                    <a:pt x="14239" y="0"/>
                  </a:moveTo>
                  <a:lnTo>
                    <a:pt x="14239" y="0"/>
                  </a:lnTo>
                  <a:lnTo>
                    <a:pt x="14239" y="9227"/>
                  </a:lnTo>
                  <a:lnTo>
                    <a:pt x="0" y="9227"/>
                  </a:lnTo>
                  <a:lnTo>
                    <a:pt x="0" y="9869"/>
                  </a:lnTo>
                  <a:lnTo>
                    <a:pt x="14239" y="9869"/>
                  </a:lnTo>
                  <a:lnTo>
                    <a:pt x="14239" y="14399"/>
                  </a:lnTo>
                  <a:lnTo>
                    <a:pt x="14881" y="14399"/>
                  </a:lnTo>
                  <a:lnTo>
                    <a:pt x="14881" y="9869"/>
                  </a:lnTo>
                  <a:lnTo>
                    <a:pt x="19200" y="9869"/>
                  </a:lnTo>
                  <a:lnTo>
                    <a:pt x="19200" y="9227"/>
                  </a:lnTo>
                  <a:lnTo>
                    <a:pt x="14881" y="9227"/>
                  </a:lnTo>
                  <a:lnTo>
                    <a:pt x="14881" y="2789"/>
                  </a:lnTo>
                  <a:lnTo>
                    <a:pt x="19200" y="2789"/>
                  </a:lnTo>
                  <a:lnTo>
                    <a:pt x="19200" y="2147"/>
                  </a:lnTo>
                  <a:lnTo>
                    <a:pt x="14881" y="2147"/>
                  </a:lnTo>
                  <a:lnTo>
                    <a:pt x="14881" y="0"/>
                  </a:lnTo>
                  <a:lnTo>
                    <a:pt x="14239"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pic>
          <p:nvPicPr>
            <p:cNvPr id="11" name="Picture 10">
              <a:extLst>
                <a:ext uri="{FF2B5EF4-FFF2-40B4-BE49-F238E27FC236}">
                  <a16:creationId xmlns:a16="http://schemas.microsoft.com/office/drawing/2014/main" id="{D67CBCF8-572D-4D45-93D3-B122FE4A2D6B}"/>
                </a:ext>
              </a:extLst>
            </p:cNvPr>
            <p:cNvPicPr>
              <a:picLocks noChangeAspect="1"/>
            </p:cNvPicPr>
            <p:nvPr userDrawn="1"/>
          </p:nvPicPr>
          <p:blipFill>
            <a:blip r:embed="rId2"/>
            <a:stretch>
              <a:fillRect/>
            </a:stretch>
          </p:blipFill>
          <p:spPr bwMode="black">
            <a:xfrm>
              <a:off x="201168" y="5330952"/>
              <a:ext cx="1636776" cy="1351184"/>
            </a:xfrm>
            <a:prstGeom prst="rect">
              <a:avLst/>
            </a:prstGeom>
          </p:spPr>
        </p:pic>
      </p:grpSp>
      <p:sp>
        <p:nvSpPr>
          <p:cNvPr id="8" name="Title 1"/>
          <p:cNvSpPr>
            <a:spLocks noGrp="1"/>
          </p:cNvSpPr>
          <p:nvPr userDrawn="1">
            <p:ph type="ctrTitle" hasCustomPrompt="1"/>
          </p:nvPr>
        </p:nvSpPr>
        <p:spPr>
          <a:xfrm>
            <a:off x="457200" y="457201"/>
            <a:ext cx="5394325" cy="2743199"/>
          </a:xfrm>
        </p:spPr>
        <p:txBody>
          <a:bodyPr anchor="b" anchorCtr="0">
            <a:normAutofit/>
          </a:bodyPr>
          <a:lstStyle>
            <a:lvl1pPr algn="l">
              <a:lnSpc>
                <a:spcPct val="86000"/>
              </a:lnSpc>
              <a:defRPr sz="4400">
                <a:solidFill>
                  <a:schemeClr val="bg1"/>
                </a:solidFill>
              </a:defRPr>
            </a:lvl1pPr>
          </a:lstStyle>
          <a:p>
            <a:r>
              <a:rPr lang="en-US" dirty="0"/>
              <a:t>[Presentation title]</a:t>
            </a:r>
            <a:endParaRPr lang="en-GB" dirty="0"/>
          </a:p>
        </p:txBody>
      </p:sp>
      <p:sp>
        <p:nvSpPr>
          <p:cNvPr id="12" name="Subtitle 2">
            <a:extLst>
              <a:ext uri="{FF2B5EF4-FFF2-40B4-BE49-F238E27FC236}">
                <a16:creationId xmlns:a16="http://schemas.microsoft.com/office/drawing/2014/main" id="{7318F2D8-3FDE-964E-A4E4-8F55570AD5B7}"/>
              </a:ext>
            </a:extLst>
          </p:cNvPr>
          <p:cNvSpPr>
            <a:spLocks noGrp="1"/>
          </p:cNvSpPr>
          <p:nvPr>
            <p:ph type="subTitle" idx="1" hasCustomPrompt="1"/>
          </p:nvPr>
        </p:nvSpPr>
        <p:spPr>
          <a:xfrm>
            <a:off x="457200" y="3429000"/>
            <a:ext cx="3980260" cy="594360"/>
          </a:xfrm>
        </p:spPr>
        <p:txBody>
          <a:bodyPr/>
          <a:lstStyle>
            <a:lvl1pPr marL="0" indent="0" algn="l">
              <a:lnSpc>
                <a:spcPct val="100000"/>
              </a:lnSpc>
              <a:spcBef>
                <a:spcPts val="0"/>
              </a:spcBef>
              <a:spcAft>
                <a:spcPts val="0"/>
              </a:spcAft>
              <a:buNone/>
              <a:defRPr sz="1200" b="0">
                <a:solidFill>
                  <a:schemeClr val="bg1"/>
                </a:solidFill>
              </a:defRPr>
            </a:lvl1pPr>
            <a:lvl2pPr marL="0" indent="0" algn="l">
              <a:lnSpc>
                <a:spcPct val="100000"/>
              </a:lnSpc>
              <a:spcBef>
                <a:spcPts val="0"/>
              </a:spcBef>
              <a:spcAft>
                <a:spcPts val="0"/>
              </a:spcAft>
              <a:buNone/>
              <a:defRPr sz="1200">
                <a:solidFill>
                  <a:schemeClr val="bg1"/>
                </a:solidFill>
              </a:defRPr>
            </a:lvl2pPr>
            <a:lvl3pPr marL="0" indent="0" algn="l">
              <a:lnSpc>
                <a:spcPct val="100000"/>
              </a:lnSpc>
              <a:spcBef>
                <a:spcPts val="0"/>
              </a:spcBef>
              <a:spcAft>
                <a:spcPts val="0"/>
              </a:spcAft>
              <a:buNone/>
              <a:defRPr sz="1200">
                <a:solidFill>
                  <a:schemeClr val="bg1"/>
                </a:solidFill>
              </a:defRPr>
            </a:lvl3pPr>
            <a:lvl4pPr marL="0" indent="0" algn="l">
              <a:lnSpc>
                <a:spcPct val="100000"/>
              </a:lnSpc>
              <a:spcBef>
                <a:spcPts val="0"/>
              </a:spcBef>
              <a:spcAft>
                <a:spcPts val="0"/>
              </a:spcAft>
              <a:buNone/>
              <a:defRPr sz="1200">
                <a:solidFill>
                  <a:schemeClr val="bg1"/>
                </a:solidFill>
              </a:defRPr>
            </a:lvl4pPr>
            <a:lvl5pPr marL="0" indent="0" algn="l">
              <a:lnSpc>
                <a:spcPct val="100000"/>
              </a:lnSpc>
              <a:spcBef>
                <a:spcPts val="0"/>
              </a:spcBef>
              <a:spcAft>
                <a:spcPts val="0"/>
              </a:spcAft>
              <a:buNone/>
              <a:defRPr sz="1200">
                <a:solidFill>
                  <a:schemeClr val="bg1"/>
                </a:solidFill>
              </a:defRPr>
            </a:lvl5pPr>
            <a:lvl6pPr marL="0" indent="0" algn="l">
              <a:lnSpc>
                <a:spcPct val="100000"/>
              </a:lnSpc>
              <a:spcBef>
                <a:spcPts val="0"/>
              </a:spcBef>
              <a:spcAft>
                <a:spcPts val="0"/>
              </a:spcAft>
              <a:buNone/>
              <a:defRPr sz="1200">
                <a:solidFill>
                  <a:schemeClr val="bg1"/>
                </a:solidFill>
              </a:defRPr>
            </a:lvl6pPr>
            <a:lvl7pPr marL="0" indent="0" algn="l">
              <a:lnSpc>
                <a:spcPct val="100000"/>
              </a:lnSpc>
              <a:spcBef>
                <a:spcPts val="0"/>
              </a:spcBef>
              <a:spcAft>
                <a:spcPts val="0"/>
              </a:spcAft>
              <a:buNone/>
              <a:defRPr sz="1200">
                <a:solidFill>
                  <a:schemeClr val="bg1"/>
                </a:solidFill>
              </a:defRPr>
            </a:lvl7pPr>
            <a:lvl8pPr marL="0" indent="0" algn="l">
              <a:lnSpc>
                <a:spcPct val="100000"/>
              </a:lnSpc>
              <a:spcBef>
                <a:spcPts val="0"/>
              </a:spcBef>
              <a:spcAft>
                <a:spcPts val="0"/>
              </a:spcAft>
              <a:buNone/>
              <a:defRPr sz="1200">
                <a:solidFill>
                  <a:schemeClr val="bg1"/>
                </a:solidFill>
              </a:defRPr>
            </a:lvl8pPr>
            <a:lvl9pPr marL="0" indent="0" algn="l">
              <a:lnSpc>
                <a:spcPct val="100000"/>
              </a:lnSpc>
              <a:spcBef>
                <a:spcPts val="0"/>
              </a:spcBef>
              <a:spcAft>
                <a:spcPts val="0"/>
              </a:spcAft>
              <a:buNone/>
              <a:defRPr sz="1200">
                <a:solidFill>
                  <a:schemeClr val="bg1"/>
                </a:solidFill>
              </a:defRPr>
            </a:lvl9pPr>
          </a:lstStyle>
          <a:p>
            <a:r>
              <a:rPr lang="en-US" dirty="0"/>
              <a:t>[Presentation subtitle]</a:t>
            </a:r>
          </a:p>
        </p:txBody>
      </p:sp>
    </p:spTree>
    <p:extLst>
      <p:ext uri="{BB962C8B-B14F-4D97-AF65-F5344CB8AC3E}">
        <p14:creationId xmlns:p14="http://schemas.microsoft.com/office/powerpoint/2010/main" val="1886173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Slide Lines 3 Grey">
    <p:bg>
      <p:bgPr>
        <a:solidFill>
          <a:srgbClr val="464646"/>
        </a:solidFill>
        <a:effectLst/>
      </p:bgPr>
    </p:bg>
    <p:spTree>
      <p:nvGrpSpPr>
        <p:cNvPr id="1" name=""/>
        <p:cNvGrpSpPr/>
        <p:nvPr/>
      </p:nvGrpSpPr>
      <p:grpSpPr>
        <a:xfrm>
          <a:off x="0" y="0"/>
          <a:ext cx="0" cy="0"/>
          <a:chOff x="0" y="0"/>
          <a:chExt cx="0" cy="0"/>
        </a:xfrm>
      </p:grpSpPr>
      <p:sp>
        <p:nvSpPr>
          <p:cNvPr id="13" name="Picture Placeholder 4"/>
          <p:cNvSpPr>
            <a:spLocks noGrp="1"/>
          </p:cNvSpPr>
          <p:nvPr>
            <p:ph type="pic" sz="quarter" idx="10"/>
          </p:nvPr>
        </p:nvSpPr>
        <p:spPr bwMode="hidden">
          <a:xfrm>
            <a:off x="7087500" y="0"/>
            <a:ext cx="2056500" cy="6858000"/>
          </a:xfrm>
          <a:solidFill>
            <a:srgbClr val="DEDEDE"/>
          </a:solidFill>
        </p:spPr>
        <p:txBody>
          <a:bodyPr anchor="ctr" anchorCtr="0"/>
          <a:lstStyle>
            <a:lvl1pPr algn="ctr">
              <a:defRPr sz="1000" b="0">
                <a:solidFill>
                  <a:schemeClr val="tx1"/>
                </a:solidFill>
              </a:defRPr>
            </a:lvl1pPr>
          </a:lstStyle>
          <a:p>
            <a:r>
              <a:rPr lang="en-US" smtClean="0"/>
              <a:t>Click icon to add picture</a:t>
            </a:r>
            <a:endParaRPr lang="en-GB" dirty="0"/>
          </a:p>
        </p:txBody>
      </p:sp>
      <p:grpSp>
        <p:nvGrpSpPr>
          <p:cNvPr id="15" name="Group 14">
            <a:extLst>
              <a:ext uri="{FF2B5EF4-FFF2-40B4-BE49-F238E27FC236}">
                <a16:creationId xmlns:a16="http://schemas.microsoft.com/office/drawing/2014/main" id="{51DAD589-ABBE-A141-BC26-A777B55CB8CF}"/>
              </a:ext>
            </a:extLst>
          </p:cNvPr>
          <p:cNvGrpSpPr/>
          <p:nvPr userDrawn="1"/>
        </p:nvGrpSpPr>
        <p:grpSpPr>
          <a:xfrm>
            <a:off x="-6350" y="0"/>
            <a:ext cx="9150350" cy="6862763"/>
            <a:chOff x="-6350" y="0"/>
            <a:chExt cx="9150350" cy="6862763"/>
          </a:xfrm>
        </p:grpSpPr>
        <p:sp>
          <p:nvSpPr>
            <p:cNvPr id="16" name="Freeform 5">
              <a:extLst>
                <a:ext uri="{FF2B5EF4-FFF2-40B4-BE49-F238E27FC236}">
                  <a16:creationId xmlns:a16="http://schemas.microsoft.com/office/drawing/2014/main" id="{EF655138-28FD-E64F-BD10-FE74AE3BF7A6}"/>
                </a:ext>
              </a:extLst>
            </p:cNvPr>
            <p:cNvSpPr>
              <a:spLocks/>
            </p:cNvSpPr>
            <p:nvPr userDrawn="1"/>
          </p:nvSpPr>
          <p:spPr bwMode="white">
            <a:xfrm>
              <a:off x="-6350" y="0"/>
              <a:ext cx="9150350" cy="6862763"/>
            </a:xfrm>
            <a:custGeom>
              <a:avLst/>
              <a:gdLst>
                <a:gd name="T0" fmla="*/ 14239 w 19200"/>
                <a:gd name="T1" fmla="*/ 0 h 14399"/>
                <a:gd name="T2" fmla="*/ 14239 w 19200"/>
                <a:gd name="T3" fmla="*/ 0 h 14399"/>
                <a:gd name="T4" fmla="*/ 14239 w 19200"/>
                <a:gd name="T5" fmla="*/ 9227 h 14399"/>
                <a:gd name="T6" fmla="*/ 0 w 19200"/>
                <a:gd name="T7" fmla="*/ 9227 h 14399"/>
                <a:gd name="T8" fmla="*/ 0 w 19200"/>
                <a:gd name="T9" fmla="*/ 9869 h 14399"/>
                <a:gd name="T10" fmla="*/ 14239 w 19200"/>
                <a:gd name="T11" fmla="*/ 9869 h 14399"/>
                <a:gd name="T12" fmla="*/ 14239 w 19200"/>
                <a:gd name="T13" fmla="*/ 14399 h 14399"/>
                <a:gd name="T14" fmla="*/ 14881 w 19200"/>
                <a:gd name="T15" fmla="*/ 14399 h 14399"/>
                <a:gd name="T16" fmla="*/ 14881 w 19200"/>
                <a:gd name="T17" fmla="*/ 9869 h 14399"/>
                <a:gd name="T18" fmla="*/ 19200 w 19200"/>
                <a:gd name="T19" fmla="*/ 9869 h 14399"/>
                <a:gd name="T20" fmla="*/ 19200 w 19200"/>
                <a:gd name="T21" fmla="*/ 9227 h 14399"/>
                <a:gd name="T22" fmla="*/ 14881 w 19200"/>
                <a:gd name="T23" fmla="*/ 9227 h 14399"/>
                <a:gd name="T24" fmla="*/ 14881 w 19200"/>
                <a:gd name="T25" fmla="*/ 2789 h 14399"/>
                <a:gd name="T26" fmla="*/ 19200 w 19200"/>
                <a:gd name="T27" fmla="*/ 2789 h 14399"/>
                <a:gd name="T28" fmla="*/ 19200 w 19200"/>
                <a:gd name="T29" fmla="*/ 2147 h 14399"/>
                <a:gd name="T30" fmla="*/ 14881 w 19200"/>
                <a:gd name="T31" fmla="*/ 2147 h 14399"/>
                <a:gd name="T32" fmla="*/ 14881 w 19200"/>
                <a:gd name="T33" fmla="*/ 0 h 14399"/>
                <a:gd name="T34" fmla="*/ 14239 w 19200"/>
                <a:gd name="T35" fmla="*/ 0 h 14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200" h="14399">
                  <a:moveTo>
                    <a:pt x="14239" y="0"/>
                  </a:moveTo>
                  <a:lnTo>
                    <a:pt x="14239" y="0"/>
                  </a:lnTo>
                  <a:lnTo>
                    <a:pt x="14239" y="9227"/>
                  </a:lnTo>
                  <a:lnTo>
                    <a:pt x="0" y="9227"/>
                  </a:lnTo>
                  <a:lnTo>
                    <a:pt x="0" y="9869"/>
                  </a:lnTo>
                  <a:lnTo>
                    <a:pt x="14239" y="9869"/>
                  </a:lnTo>
                  <a:lnTo>
                    <a:pt x="14239" y="14399"/>
                  </a:lnTo>
                  <a:lnTo>
                    <a:pt x="14881" y="14399"/>
                  </a:lnTo>
                  <a:lnTo>
                    <a:pt x="14881" y="9869"/>
                  </a:lnTo>
                  <a:lnTo>
                    <a:pt x="19200" y="9869"/>
                  </a:lnTo>
                  <a:lnTo>
                    <a:pt x="19200" y="9227"/>
                  </a:lnTo>
                  <a:lnTo>
                    <a:pt x="14881" y="9227"/>
                  </a:lnTo>
                  <a:lnTo>
                    <a:pt x="14881" y="2789"/>
                  </a:lnTo>
                  <a:lnTo>
                    <a:pt x="19200" y="2789"/>
                  </a:lnTo>
                  <a:lnTo>
                    <a:pt x="19200" y="2147"/>
                  </a:lnTo>
                  <a:lnTo>
                    <a:pt x="14881" y="2147"/>
                  </a:lnTo>
                  <a:lnTo>
                    <a:pt x="14881" y="0"/>
                  </a:lnTo>
                  <a:lnTo>
                    <a:pt x="14239"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pic>
          <p:nvPicPr>
            <p:cNvPr id="17" name="Picture 16">
              <a:extLst>
                <a:ext uri="{FF2B5EF4-FFF2-40B4-BE49-F238E27FC236}">
                  <a16:creationId xmlns:a16="http://schemas.microsoft.com/office/drawing/2014/main" id="{52DDFAD4-B295-1A4B-8B19-2A8D7E2F019D}"/>
                </a:ext>
              </a:extLst>
            </p:cNvPr>
            <p:cNvPicPr>
              <a:picLocks noChangeAspect="1"/>
            </p:cNvPicPr>
            <p:nvPr userDrawn="1"/>
          </p:nvPicPr>
          <p:blipFill>
            <a:blip r:embed="rId2"/>
            <a:stretch>
              <a:fillRect/>
            </a:stretch>
          </p:blipFill>
          <p:spPr bwMode="black">
            <a:xfrm>
              <a:off x="201168" y="5330952"/>
              <a:ext cx="1636776" cy="1351184"/>
            </a:xfrm>
            <a:prstGeom prst="rect">
              <a:avLst/>
            </a:prstGeom>
          </p:spPr>
        </p:pic>
      </p:grpSp>
      <p:sp>
        <p:nvSpPr>
          <p:cNvPr id="8" name="Title 1"/>
          <p:cNvSpPr>
            <a:spLocks noGrp="1"/>
          </p:cNvSpPr>
          <p:nvPr userDrawn="1">
            <p:ph type="ctrTitle" hasCustomPrompt="1"/>
          </p:nvPr>
        </p:nvSpPr>
        <p:spPr>
          <a:xfrm>
            <a:off x="457200" y="457201"/>
            <a:ext cx="5394325" cy="2743200"/>
          </a:xfrm>
        </p:spPr>
        <p:txBody>
          <a:bodyPr anchor="b" anchorCtr="0">
            <a:normAutofit/>
          </a:bodyPr>
          <a:lstStyle>
            <a:lvl1pPr algn="l">
              <a:lnSpc>
                <a:spcPct val="85000"/>
              </a:lnSpc>
              <a:defRPr sz="4400">
                <a:solidFill>
                  <a:schemeClr val="bg1"/>
                </a:solidFill>
              </a:defRPr>
            </a:lvl1pPr>
          </a:lstStyle>
          <a:p>
            <a:r>
              <a:rPr lang="en-US" dirty="0"/>
              <a:t>[Presentation title]</a:t>
            </a:r>
            <a:endParaRPr lang="en-GB" dirty="0"/>
          </a:p>
        </p:txBody>
      </p:sp>
      <p:sp>
        <p:nvSpPr>
          <p:cNvPr id="11" name="Subtitle 2">
            <a:extLst>
              <a:ext uri="{FF2B5EF4-FFF2-40B4-BE49-F238E27FC236}">
                <a16:creationId xmlns:a16="http://schemas.microsoft.com/office/drawing/2014/main" id="{D725845A-5B94-7F4D-845E-DD9CA7AB846F}"/>
              </a:ext>
            </a:extLst>
          </p:cNvPr>
          <p:cNvSpPr>
            <a:spLocks noGrp="1"/>
          </p:cNvSpPr>
          <p:nvPr>
            <p:ph type="subTitle" idx="1" hasCustomPrompt="1"/>
          </p:nvPr>
        </p:nvSpPr>
        <p:spPr>
          <a:xfrm>
            <a:off x="457200" y="3429000"/>
            <a:ext cx="3980260" cy="594360"/>
          </a:xfrm>
        </p:spPr>
        <p:txBody>
          <a:bodyPr/>
          <a:lstStyle>
            <a:lvl1pPr marL="0" indent="0" algn="l">
              <a:lnSpc>
                <a:spcPct val="100000"/>
              </a:lnSpc>
              <a:spcBef>
                <a:spcPts val="0"/>
              </a:spcBef>
              <a:spcAft>
                <a:spcPts val="0"/>
              </a:spcAft>
              <a:buNone/>
              <a:defRPr sz="1200" b="0">
                <a:solidFill>
                  <a:schemeClr val="bg1"/>
                </a:solidFill>
              </a:defRPr>
            </a:lvl1pPr>
            <a:lvl2pPr marL="0" indent="0" algn="l">
              <a:lnSpc>
                <a:spcPct val="100000"/>
              </a:lnSpc>
              <a:spcBef>
                <a:spcPts val="0"/>
              </a:spcBef>
              <a:spcAft>
                <a:spcPts val="0"/>
              </a:spcAft>
              <a:buNone/>
              <a:defRPr sz="1200">
                <a:solidFill>
                  <a:schemeClr val="bg1"/>
                </a:solidFill>
              </a:defRPr>
            </a:lvl2pPr>
            <a:lvl3pPr marL="0" indent="0" algn="l">
              <a:lnSpc>
                <a:spcPct val="100000"/>
              </a:lnSpc>
              <a:spcBef>
                <a:spcPts val="0"/>
              </a:spcBef>
              <a:spcAft>
                <a:spcPts val="0"/>
              </a:spcAft>
              <a:buNone/>
              <a:defRPr sz="1200">
                <a:solidFill>
                  <a:schemeClr val="bg1"/>
                </a:solidFill>
              </a:defRPr>
            </a:lvl3pPr>
            <a:lvl4pPr marL="0" indent="0" algn="l">
              <a:lnSpc>
                <a:spcPct val="100000"/>
              </a:lnSpc>
              <a:spcBef>
                <a:spcPts val="0"/>
              </a:spcBef>
              <a:spcAft>
                <a:spcPts val="0"/>
              </a:spcAft>
              <a:buNone/>
              <a:defRPr sz="1200">
                <a:solidFill>
                  <a:schemeClr val="bg1"/>
                </a:solidFill>
              </a:defRPr>
            </a:lvl4pPr>
            <a:lvl5pPr marL="0" indent="0" algn="l">
              <a:lnSpc>
                <a:spcPct val="100000"/>
              </a:lnSpc>
              <a:spcBef>
                <a:spcPts val="0"/>
              </a:spcBef>
              <a:spcAft>
                <a:spcPts val="0"/>
              </a:spcAft>
              <a:buNone/>
              <a:defRPr sz="1200">
                <a:solidFill>
                  <a:schemeClr val="bg1"/>
                </a:solidFill>
              </a:defRPr>
            </a:lvl5pPr>
            <a:lvl6pPr marL="0" indent="0" algn="l">
              <a:lnSpc>
                <a:spcPct val="100000"/>
              </a:lnSpc>
              <a:spcBef>
                <a:spcPts val="0"/>
              </a:spcBef>
              <a:spcAft>
                <a:spcPts val="0"/>
              </a:spcAft>
              <a:buNone/>
              <a:defRPr sz="1200">
                <a:solidFill>
                  <a:schemeClr val="bg1"/>
                </a:solidFill>
              </a:defRPr>
            </a:lvl6pPr>
            <a:lvl7pPr marL="0" indent="0" algn="l">
              <a:lnSpc>
                <a:spcPct val="100000"/>
              </a:lnSpc>
              <a:spcBef>
                <a:spcPts val="0"/>
              </a:spcBef>
              <a:spcAft>
                <a:spcPts val="0"/>
              </a:spcAft>
              <a:buNone/>
              <a:defRPr sz="1200">
                <a:solidFill>
                  <a:schemeClr val="bg1"/>
                </a:solidFill>
              </a:defRPr>
            </a:lvl7pPr>
            <a:lvl8pPr marL="0" indent="0" algn="l">
              <a:lnSpc>
                <a:spcPct val="100000"/>
              </a:lnSpc>
              <a:spcBef>
                <a:spcPts val="0"/>
              </a:spcBef>
              <a:spcAft>
                <a:spcPts val="0"/>
              </a:spcAft>
              <a:buNone/>
              <a:defRPr sz="1200">
                <a:solidFill>
                  <a:schemeClr val="bg1"/>
                </a:solidFill>
              </a:defRPr>
            </a:lvl8pPr>
            <a:lvl9pPr marL="0" indent="0" algn="l">
              <a:lnSpc>
                <a:spcPct val="100000"/>
              </a:lnSpc>
              <a:spcBef>
                <a:spcPts val="0"/>
              </a:spcBef>
              <a:spcAft>
                <a:spcPts val="0"/>
              </a:spcAft>
              <a:buNone/>
              <a:defRPr sz="1200">
                <a:solidFill>
                  <a:schemeClr val="bg1"/>
                </a:solidFill>
              </a:defRPr>
            </a:lvl9pPr>
          </a:lstStyle>
          <a:p>
            <a:r>
              <a:rPr lang="en-US" dirty="0"/>
              <a:t>[Presentation subtitle]</a:t>
            </a:r>
          </a:p>
        </p:txBody>
      </p:sp>
    </p:spTree>
    <p:extLst>
      <p:ext uri="{BB962C8B-B14F-4D97-AF65-F5344CB8AC3E}">
        <p14:creationId xmlns:p14="http://schemas.microsoft.com/office/powerpoint/2010/main" val="1974237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Logo Shape Orange">
    <p:spTree>
      <p:nvGrpSpPr>
        <p:cNvPr id="1" name=""/>
        <p:cNvGrpSpPr/>
        <p:nvPr/>
      </p:nvGrpSpPr>
      <p:grpSpPr>
        <a:xfrm>
          <a:off x="0" y="0"/>
          <a:ext cx="0" cy="0"/>
          <a:chOff x="0" y="0"/>
          <a:chExt cx="0" cy="0"/>
        </a:xfrm>
      </p:grpSpPr>
      <p:sp>
        <p:nvSpPr>
          <p:cNvPr id="9" name="Picture Placeholder 4">
            <a:extLst>
              <a:ext uri="{FF2B5EF4-FFF2-40B4-BE49-F238E27FC236}">
                <a16:creationId xmlns:a16="http://schemas.microsoft.com/office/drawing/2014/main" id="{86E1CB07-AAEA-314E-A423-4B23728F274D}"/>
              </a:ext>
            </a:extLst>
          </p:cNvPr>
          <p:cNvSpPr>
            <a:spLocks noGrp="1"/>
          </p:cNvSpPr>
          <p:nvPr>
            <p:ph type="pic" sz="quarter" idx="10"/>
          </p:nvPr>
        </p:nvSpPr>
        <p:spPr bwMode="hidden">
          <a:xfrm>
            <a:off x="2057400" y="0"/>
            <a:ext cx="7086600" cy="6857999"/>
          </a:xfrm>
          <a:solidFill>
            <a:srgbClr val="DEDEDE"/>
          </a:solidFill>
        </p:spPr>
        <p:txBody>
          <a:bodyPr rIns="1371600" anchor="ctr" anchorCtr="0"/>
          <a:lstStyle>
            <a:lvl1pPr algn="r">
              <a:defRPr sz="1000" b="0">
                <a:solidFill>
                  <a:schemeClr val="tx1"/>
                </a:solidFill>
              </a:defRPr>
            </a:lvl1pPr>
          </a:lstStyle>
          <a:p>
            <a:r>
              <a:rPr lang="en-US" smtClean="0"/>
              <a:t>Click icon to add picture</a:t>
            </a:r>
            <a:endParaRPr lang="en-GB" dirty="0"/>
          </a:p>
        </p:txBody>
      </p:sp>
      <p:grpSp>
        <p:nvGrpSpPr>
          <p:cNvPr id="3" name="Group 2">
            <a:extLst>
              <a:ext uri="{FF2B5EF4-FFF2-40B4-BE49-F238E27FC236}">
                <a16:creationId xmlns:a16="http://schemas.microsoft.com/office/drawing/2014/main" id="{37A9093B-3432-154B-91D3-38327BBF6EBC}"/>
              </a:ext>
            </a:extLst>
          </p:cNvPr>
          <p:cNvGrpSpPr/>
          <p:nvPr userDrawn="1"/>
        </p:nvGrpSpPr>
        <p:grpSpPr>
          <a:xfrm>
            <a:off x="0" y="1"/>
            <a:ext cx="6126163" cy="6858000"/>
            <a:chOff x="1" y="3"/>
            <a:chExt cx="6126163" cy="6858000"/>
          </a:xfrm>
        </p:grpSpPr>
        <p:sp>
          <p:nvSpPr>
            <p:cNvPr id="12" name="Freeform: Shape 11">
              <a:extLst>
                <a:ext uri="{FF2B5EF4-FFF2-40B4-BE49-F238E27FC236}">
                  <a16:creationId xmlns:a16="http://schemas.microsoft.com/office/drawing/2014/main" id="{ED7CC873-FA37-4A3B-A68F-BA24516A184F}"/>
                </a:ext>
              </a:extLst>
            </p:cNvPr>
            <p:cNvSpPr>
              <a:spLocks noChangeAspect="1"/>
            </p:cNvSpPr>
            <p:nvPr userDrawn="1"/>
          </p:nvSpPr>
          <p:spPr bwMode="white">
            <a:xfrm>
              <a:off x="1" y="3"/>
              <a:ext cx="6126163" cy="6858000"/>
            </a:xfrm>
            <a:custGeom>
              <a:avLst/>
              <a:gdLst>
                <a:gd name="connsiteX0" fmla="*/ 0 w 6126163"/>
                <a:gd name="connsiteY0" fmla="*/ 0 h 6858000"/>
                <a:gd name="connsiteX1" fmla="*/ 2381250 w 6126163"/>
                <a:gd name="connsiteY1" fmla="*/ 0 h 6858000"/>
                <a:gd name="connsiteX2" fmla="*/ 2381250 w 6126163"/>
                <a:gd name="connsiteY2" fmla="*/ 765175 h 6858000"/>
                <a:gd name="connsiteX3" fmla="*/ 3149601 w 6126163"/>
                <a:gd name="connsiteY3" fmla="*/ 765175 h 6858000"/>
                <a:gd name="connsiteX4" fmla="*/ 3149601 w 6126163"/>
                <a:gd name="connsiteY4" fmla="*/ 1957388 h 6858000"/>
                <a:gd name="connsiteX5" fmla="*/ 5132388 w 6126163"/>
                <a:gd name="connsiteY5" fmla="*/ 1957388 h 6858000"/>
                <a:gd name="connsiteX6" fmla="*/ 5132388 w 6126163"/>
                <a:gd name="connsiteY6" fmla="*/ 4899025 h 6858000"/>
                <a:gd name="connsiteX7" fmla="*/ 6126163 w 6126163"/>
                <a:gd name="connsiteY7" fmla="*/ 4899025 h 6858000"/>
                <a:gd name="connsiteX8" fmla="*/ 6126163 w 6126163"/>
                <a:gd name="connsiteY8" fmla="*/ 6858000 h 6858000"/>
                <a:gd name="connsiteX9" fmla="*/ 5132388 w 6126163"/>
                <a:gd name="connsiteY9" fmla="*/ 6858000 h 6858000"/>
                <a:gd name="connsiteX10" fmla="*/ 3149601 w 6126163"/>
                <a:gd name="connsiteY10" fmla="*/ 6858000 h 6858000"/>
                <a:gd name="connsiteX11" fmla="*/ 2381250 w 6126163"/>
                <a:gd name="connsiteY11" fmla="*/ 6858000 h 6858000"/>
                <a:gd name="connsiteX12" fmla="*/ 917576 w 6126163"/>
                <a:gd name="connsiteY12" fmla="*/ 6858000 h 6858000"/>
                <a:gd name="connsiteX13" fmla="*/ 0 w 6126163"/>
                <a:gd name="connsiteY1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26163" h="6858000">
                  <a:moveTo>
                    <a:pt x="0" y="0"/>
                  </a:moveTo>
                  <a:lnTo>
                    <a:pt x="2381250" y="0"/>
                  </a:lnTo>
                  <a:lnTo>
                    <a:pt x="2381250" y="765175"/>
                  </a:lnTo>
                  <a:lnTo>
                    <a:pt x="3149601" y="765175"/>
                  </a:lnTo>
                  <a:lnTo>
                    <a:pt x="3149601" y="1957388"/>
                  </a:lnTo>
                  <a:lnTo>
                    <a:pt x="5132388" y="1957388"/>
                  </a:lnTo>
                  <a:lnTo>
                    <a:pt x="5132388" y="4899025"/>
                  </a:lnTo>
                  <a:lnTo>
                    <a:pt x="6126163" y="4899025"/>
                  </a:lnTo>
                  <a:lnTo>
                    <a:pt x="6126163" y="6858000"/>
                  </a:lnTo>
                  <a:lnTo>
                    <a:pt x="5132388" y="6858000"/>
                  </a:lnTo>
                  <a:lnTo>
                    <a:pt x="3149601" y="6858000"/>
                  </a:lnTo>
                  <a:lnTo>
                    <a:pt x="2381250" y="6858000"/>
                  </a:lnTo>
                  <a:lnTo>
                    <a:pt x="917576" y="6858000"/>
                  </a:lnTo>
                  <a:lnTo>
                    <a:pt x="0" y="6858000"/>
                  </a:lnTo>
                  <a:close/>
                </a:path>
              </a:pathLst>
            </a:custGeom>
            <a:solidFill>
              <a:srgbClr val="D04A0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 name="Picture 9">
              <a:extLst>
                <a:ext uri="{FF2B5EF4-FFF2-40B4-BE49-F238E27FC236}">
                  <a16:creationId xmlns:a16="http://schemas.microsoft.com/office/drawing/2014/main" id="{89B02B9A-C678-D74D-B142-58CA492CDC0C}"/>
                </a:ext>
              </a:extLst>
            </p:cNvPr>
            <p:cNvPicPr>
              <a:picLocks noChangeAspect="1"/>
            </p:cNvPicPr>
            <p:nvPr userDrawn="1"/>
          </p:nvPicPr>
          <p:blipFill>
            <a:blip r:embed="rId2"/>
            <a:stretch>
              <a:fillRect/>
            </a:stretch>
          </p:blipFill>
          <p:spPr bwMode="black">
            <a:xfrm>
              <a:off x="201168" y="5330955"/>
              <a:ext cx="1636776" cy="1351184"/>
            </a:xfrm>
            <a:prstGeom prst="rect">
              <a:avLst/>
            </a:prstGeom>
          </p:spPr>
        </p:pic>
      </p:grpSp>
      <p:sp>
        <p:nvSpPr>
          <p:cNvPr id="2" name="Title 1"/>
          <p:cNvSpPr>
            <a:spLocks noGrp="1"/>
          </p:cNvSpPr>
          <p:nvPr userDrawn="1">
            <p:ph type="ctrTitle" hasCustomPrompt="1"/>
          </p:nvPr>
        </p:nvSpPr>
        <p:spPr>
          <a:xfrm>
            <a:off x="457199" y="2103438"/>
            <a:ext cx="4526281" cy="1828482"/>
          </a:xfrm>
        </p:spPr>
        <p:txBody>
          <a:bodyPr anchor="b" anchorCtr="0">
            <a:normAutofit/>
          </a:bodyPr>
          <a:lstStyle>
            <a:lvl1pPr algn="l">
              <a:lnSpc>
                <a:spcPct val="85000"/>
              </a:lnSpc>
              <a:defRPr sz="3600">
                <a:solidFill>
                  <a:schemeClr val="bg1"/>
                </a:solidFill>
              </a:defRPr>
            </a:lvl1pPr>
          </a:lstStyle>
          <a:p>
            <a:r>
              <a:rPr lang="en-US" dirty="0"/>
              <a:t>[Presentation title]</a:t>
            </a:r>
            <a:endParaRPr lang="en-GB" dirty="0"/>
          </a:p>
        </p:txBody>
      </p:sp>
      <p:sp>
        <p:nvSpPr>
          <p:cNvPr id="8" name="Subtitle 2">
            <a:extLst>
              <a:ext uri="{FF2B5EF4-FFF2-40B4-BE49-F238E27FC236}">
                <a16:creationId xmlns:a16="http://schemas.microsoft.com/office/drawing/2014/main" id="{40778180-7E6A-F54C-B84C-0708B868958F}"/>
              </a:ext>
            </a:extLst>
          </p:cNvPr>
          <p:cNvSpPr>
            <a:spLocks noGrp="1"/>
          </p:cNvSpPr>
          <p:nvPr userDrawn="1">
            <p:ph type="subTitle" idx="1" hasCustomPrompt="1"/>
          </p:nvPr>
        </p:nvSpPr>
        <p:spPr>
          <a:xfrm>
            <a:off x="457200" y="4160520"/>
            <a:ext cx="4526280" cy="594360"/>
          </a:xfrm>
        </p:spPr>
        <p:txBody>
          <a:bodyPr/>
          <a:lstStyle>
            <a:lvl1pPr marL="0" indent="0" algn="l">
              <a:lnSpc>
                <a:spcPct val="100000"/>
              </a:lnSpc>
              <a:spcBef>
                <a:spcPts val="0"/>
              </a:spcBef>
              <a:spcAft>
                <a:spcPts val="0"/>
              </a:spcAft>
              <a:buNone/>
              <a:defRPr sz="1200" b="0">
                <a:solidFill>
                  <a:schemeClr val="bg1"/>
                </a:solidFill>
              </a:defRPr>
            </a:lvl1pPr>
            <a:lvl2pPr marL="0" indent="0" algn="l">
              <a:lnSpc>
                <a:spcPct val="100000"/>
              </a:lnSpc>
              <a:spcBef>
                <a:spcPts val="0"/>
              </a:spcBef>
              <a:spcAft>
                <a:spcPts val="0"/>
              </a:spcAft>
              <a:buNone/>
              <a:defRPr sz="1200">
                <a:solidFill>
                  <a:schemeClr val="bg1"/>
                </a:solidFill>
              </a:defRPr>
            </a:lvl2pPr>
            <a:lvl3pPr marL="0" indent="0" algn="l">
              <a:lnSpc>
                <a:spcPct val="100000"/>
              </a:lnSpc>
              <a:spcBef>
                <a:spcPts val="0"/>
              </a:spcBef>
              <a:spcAft>
                <a:spcPts val="0"/>
              </a:spcAft>
              <a:buNone/>
              <a:defRPr sz="1200">
                <a:solidFill>
                  <a:schemeClr val="bg1"/>
                </a:solidFill>
              </a:defRPr>
            </a:lvl3pPr>
            <a:lvl4pPr marL="0" indent="0" algn="l">
              <a:lnSpc>
                <a:spcPct val="100000"/>
              </a:lnSpc>
              <a:spcBef>
                <a:spcPts val="0"/>
              </a:spcBef>
              <a:spcAft>
                <a:spcPts val="0"/>
              </a:spcAft>
              <a:buNone/>
              <a:defRPr sz="1200">
                <a:solidFill>
                  <a:schemeClr val="bg1"/>
                </a:solidFill>
              </a:defRPr>
            </a:lvl4pPr>
            <a:lvl5pPr marL="0" indent="0" algn="l">
              <a:lnSpc>
                <a:spcPct val="100000"/>
              </a:lnSpc>
              <a:spcBef>
                <a:spcPts val="0"/>
              </a:spcBef>
              <a:spcAft>
                <a:spcPts val="0"/>
              </a:spcAft>
              <a:buNone/>
              <a:defRPr sz="1200">
                <a:solidFill>
                  <a:schemeClr val="bg1"/>
                </a:solidFill>
              </a:defRPr>
            </a:lvl5pPr>
            <a:lvl6pPr marL="0" indent="0" algn="l">
              <a:lnSpc>
                <a:spcPct val="100000"/>
              </a:lnSpc>
              <a:spcBef>
                <a:spcPts val="0"/>
              </a:spcBef>
              <a:spcAft>
                <a:spcPts val="0"/>
              </a:spcAft>
              <a:buNone/>
              <a:defRPr sz="1200">
                <a:solidFill>
                  <a:schemeClr val="bg1"/>
                </a:solidFill>
              </a:defRPr>
            </a:lvl6pPr>
            <a:lvl7pPr marL="0" indent="0" algn="l">
              <a:lnSpc>
                <a:spcPct val="100000"/>
              </a:lnSpc>
              <a:spcBef>
                <a:spcPts val="0"/>
              </a:spcBef>
              <a:spcAft>
                <a:spcPts val="0"/>
              </a:spcAft>
              <a:buNone/>
              <a:defRPr sz="1200">
                <a:solidFill>
                  <a:schemeClr val="bg1"/>
                </a:solidFill>
              </a:defRPr>
            </a:lvl7pPr>
            <a:lvl8pPr marL="0" indent="0" algn="l">
              <a:lnSpc>
                <a:spcPct val="100000"/>
              </a:lnSpc>
              <a:spcBef>
                <a:spcPts val="0"/>
              </a:spcBef>
              <a:spcAft>
                <a:spcPts val="0"/>
              </a:spcAft>
              <a:buNone/>
              <a:defRPr sz="1200">
                <a:solidFill>
                  <a:schemeClr val="bg1"/>
                </a:solidFill>
              </a:defRPr>
            </a:lvl8pPr>
            <a:lvl9pPr marL="0" indent="0" algn="l">
              <a:lnSpc>
                <a:spcPct val="100000"/>
              </a:lnSpc>
              <a:spcBef>
                <a:spcPts val="0"/>
              </a:spcBef>
              <a:spcAft>
                <a:spcPts val="0"/>
              </a:spcAft>
              <a:buNone/>
              <a:defRPr sz="1200">
                <a:solidFill>
                  <a:schemeClr val="bg1"/>
                </a:solidFill>
              </a:defRPr>
            </a:lvl9pPr>
          </a:lstStyle>
          <a:p>
            <a:r>
              <a:rPr lang="en-US" dirty="0"/>
              <a:t>[Presentation subtitle]</a:t>
            </a:r>
          </a:p>
        </p:txBody>
      </p:sp>
    </p:spTree>
    <p:extLst>
      <p:ext uri="{BB962C8B-B14F-4D97-AF65-F5344CB8AC3E}">
        <p14:creationId xmlns:p14="http://schemas.microsoft.com/office/powerpoint/2010/main" val="6958671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Logo Shape Red">
    <p:spTree>
      <p:nvGrpSpPr>
        <p:cNvPr id="1" name=""/>
        <p:cNvGrpSpPr/>
        <p:nvPr/>
      </p:nvGrpSpPr>
      <p:grpSpPr>
        <a:xfrm>
          <a:off x="0" y="0"/>
          <a:ext cx="0" cy="0"/>
          <a:chOff x="0" y="0"/>
          <a:chExt cx="0" cy="0"/>
        </a:xfrm>
      </p:grpSpPr>
      <p:sp>
        <p:nvSpPr>
          <p:cNvPr id="9" name="Picture Placeholder 4">
            <a:extLst>
              <a:ext uri="{FF2B5EF4-FFF2-40B4-BE49-F238E27FC236}">
                <a16:creationId xmlns:a16="http://schemas.microsoft.com/office/drawing/2014/main" id="{19130D55-E01B-814B-B368-1A5B9D922495}"/>
              </a:ext>
            </a:extLst>
          </p:cNvPr>
          <p:cNvSpPr>
            <a:spLocks noGrp="1"/>
          </p:cNvSpPr>
          <p:nvPr>
            <p:ph type="pic" sz="quarter" idx="10"/>
          </p:nvPr>
        </p:nvSpPr>
        <p:spPr bwMode="hidden">
          <a:xfrm>
            <a:off x="2057400" y="2"/>
            <a:ext cx="7086600" cy="6857998"/>
          </a:xfrm>
          <a:solidFill>
            <a:srgbClr val="DEDEDE"/>
          </a:solidFill>
        </p:spPr>
        <p:txBody>
          <a:bodyPr rIns="1371600" anchor="ctr" anchorCtr="0"/>
          <a:lstStyle>
            <a:lvl1pPr algn="r">
              <a:defRPr sz="1000" b="0">
                <a:solidFill>
                  <a:schemeClr val="tx1"/>
                </a:solidFill>
              </a:defRPr>
            </a:lvl1pPr>
          </a:lstStyle>
          <a:p>
            <a:r>
              <a:rPr lang="en-US" smtClean="0"/>
              <a:t>Click icon to add picture</a:t>
            </a:r>
            <a:endParaRPr lang="en-GB" dirty="0"/>
          </a:p>
        </p:txBody>
      </p:sp>
      <p:grpSp>
        <p:nvGrpSpPr>
          <p:cNvPr id="13" name="Group 12">
            <a:extLst>
              <a:ext uri="{FF2B5EF4-FFF2-40B4-BE49-F238E27FC236}">
                <a16:creationId xmlns:a16="http://schemas.microsoft.com/office/drawing/2014/main" id="{C2E72B4C-E9AC-B549-A085-023120F06A4D}"/>
              </a:ext>
            </a:extLst>
          </p:cNvPr>
          <p:cNvGrpSpPr/>
          <p:nvPr userDrawn="1"/>
        </p:nvGrpSpPr>
        <p:grpSpPr>
          <a:xfrm>
            <a:off x="0" y="2"/>
            <a:ext cx="6126163" cy="6858000"/>
            <a:chOff x="1" y="3"/>
            <a:chExt cx="6126163" cy="6858000"/>
          </a:xfrm>
        </p:grpSpPr>
        <p:sp>
          <p:nvSpPr>
            <p:cNvPr id="14" name="Freeform: Shape 11">
              <a:extLst>
                <a:ext uri="{FF2B5EF4-FFF2-40B4-BE49-F238E27FC236}">
                  <a16:creationId xmlns:a16="http://schemas.microsoft.com/office/drawing/2014/main" id="{A866170D-BAEB-3F42-8D9F-6D8D43DE7DE2}"/>
                </a:ext>
              </a:extLst>
            </p:cNvPr>
            <p:cNvSpPr>
              <a:spLocks noChangeAspect="1"/>
            </p:cNvSpPr>
            <p:nvPr userDrawn="1"/>
          </p:nvSpPr>
          <p:spPr bwMode="white">
            <a:xfrm>
              <a:off x="1" y="3"/>
              <a:ext cx="6126163" cy="6858000"/>
            </a:xfrm>
            <a:custGeom>
              <a:avLst/>
              <a:gdLst>
                <a:gd name="connsiteX0" fmla="*/ 0 w 6126163"/>
                <a:gd name="connsiteY0" fmla="*/ 0 h 6858000"/>
                <a:gd name="connsiteX1" fmla="*/ 2381250 w 6126163"/>
                <a:gd name="connsiteY1" fmla="*/ 0 h 6858000"/>
                <a:gd name="connsiteX2" fmla="*/ 2381250 w 6126163"/>
                <a:gd name="connsiteY2" fmla="*/ 765175 h 6858000"/>
                <a:gd name="connsiteX3" fmla="*/ 3149601 w 6126163"/>
                <a:gd name="connsiteY3" fmla="*/ 765175 h 6858000"/>
                <a:gd name="connsiteX4" fmla="*/ 3149601 w 6126163"/>
                <a:gd name="connsiteY4" fmla="*/ 1957388 h 6858000"/>
                <a:gd name="connsiteX5" fmla="*/ 5132388 w 6126163"/>
                <a:gd name="connsiteY5" fmla="*/ 1957388 h 6858000"/>
                <a:gd name="connsiteX6" fmla="*/ 5132388 w 6126163"/>
                <a:gd name="connsiteY6" fmla="*/ 4899025 h 6858000"/>
                <a:gd name="connsiteX7" fmla="*/ 6126163 w 6126163"/>
                <a:gd name="connsiteY7" fmla="*/ 4899025 h 6858000"/>
                <a:gd name="connsiteX8" fmla="*/ 6126163 w 6126163"/>
                <a:gd name="connsiteY8" fmla="*/ 6858000 h 6858000"/>
                <a:gd name="connsiteX9" fmla="*/ 5132388 w 6126163"/>
                <a:gd name="connsiteY9" fmla="*/ 6858000 h 6858000"/>
                <a:gd name="connsiteX10" fmla="*/ 3149601 w 6126163"/>
                <a:gd name="connsiteY10" fmla="*/ 6858000 h 6858000"/>
                <a:gd name="connsiteX11" fmla="*/ 2381250 w 6126163"/>
                <a:gd name="connsiteY11" fmla="*/ 6858000 h 6858000"/>
                <a:gd name="connsiteX12" fmla="*/ 917576 w 6126163"/>
                <a:gd name="connsiteY12" fmla="*/ 6858000 h 6858000"/>
                <a:gd name="connsiteX13" fmla="*/ 0 w 6126163"/>
                <a:gd name="connsiteY1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26163" h="6858000">
                  <a:moveTo>
                    <a:pt x="0" y="0"/>
                  </a:moveTo>
                  <a:lnTo>
                    <a:pt x="2381250" y="0"/>
                  </a:lnTo>
                  <a:lnTo>
                    <a:pt x="2381250" y="765175"/>
                  </a:lnTo>
                  <a:lnTo>
                    <a:pt x="3149601" y="765175"/>
                  </a:lnTo>
                  <a:lnTo>
                    <a:pt x="3149601" y="1957388"/>
                  </a:lnTo>
                  <a:lnTo>
                    <a:pt x="5132388" y="1957388"/>
                  </a:lnTo>
                  <a:lnTo>
                    <a:pt x="5132388" y="4899025"/>
                  </a:lnTo>
                  <a:lnTo>
                    <a:pt x="6126163" y="4899025"/>
                  </a:lnTo>
                  <a:lnTo>
                    <a:pt x="6126163" y="6858000"/>
                  </a:lnTo>
                  <a:lnTo>
                    <a:pt x="5132388" y="6858000"/>
                  </a:lnTo>
                  <a:lnTo>
                    <a:pt x="3149601" y="6858000"/>
                  </a:lnTo>
                  <a:lnTo>
                    <a:pt x="2381250" y="6858000"/>
                  </a:lnTo>
                  <a:lnTo>
                    <a:pt x="917576" y="6858000"/>
                  </a:lnTo>
                  <a:lnTo>
                    <a:pt x="0" y="6858000"/>
                  </a:lnTo>
                  <a:close/>
                </a:path>
              </a:pathLst>
            </a:custGeom>
            <a:solidFill>
              <a:srgbClr val="E0301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5" name="Picture 14">
              <a:extLst>
                <a:ext uri="{FF2B5EF4-FFF2-40B4-BE49-F238E27FC236}">
                  <a16:creationId xmlns:a16="http://schemas.microsoft.com/office/drawing/2014/main" id="{C9BF79BC-FCFC-8E49-864E-C55EB4F3DCBA}"/>
                </a:ext>
              </a:extLst>
            </p:cNvPr>
            <p:cNvPicPr>
              <a:picLocks noChangeAspect="1"/>
            </p:cNvPicPr>
            <p:nvPr userDrawn="1"/>
          </p:nvPicPr>
          <p:blipFill>
            <a:blip r:embed="rId2"/>
            <a:stretch>
              <a:fillRect/>
            </a:stretch>
          </p:blipFill>
          <p:spPr bwMode="black">
            <a:xfrm>
              <a:off x="201168" y="5330955"/>
              <a:ext cx="1636776" cy="1351184"/>
            </a:xfrm>
            <a:prstGeom prst="rect">
              <a:avLst/>
            </a:prstGeom>
          </p:spPr>
        </p:pic>
      </p:grpSp>
      <p:sp>
        <p:nvSpPr>
          <p:cNvPr id="11" name="Title 1">
            <a:extLst>
              <a:ext uri="{FF2B5EF4-FFF2-40B4-BE49-F238E27FC236}">
                <a16:creationId xmlns:a16="http://schemas.microsoft.com/office/drawing/2014/main" id="{0FD2967A-4C84-1344-8D58-F17F4FAFE902}"/>
              </a:ext>
            </a:extLst>
          </p:cNvPr>
          <p:cNvSpPr>
            <a:spLocks noGrp="1"/>
          </p:cNvSpPr>
          <p:nvPr>
            <p:ph type="ctrTitle" hasCustomPrompt="1"/>
          </p:nvPr>
        </p:nvSpPr>
        <p:spPr>
          <a:xfrm>
            <a:off x="457199" y="2103438"/>
            <a:ext cx="4526281" cy="1828482"/>
          </a:xfrm>
        </p:spPr>
        <p:txBody>
          <a:bodyPr anchor="b" anchorCtr="0">
            <a:normAutofit/>
          </a:bodyPr>
          <a:lstStyle>
            <a:lvl1pPr algn="l">
              <a:lnSpc>
                <a:spcPct val="85000"/>
              </a:lnSpc>
              <a:defRPr sz="3600">
                <a:solidFill>
                  <a:schemeClr val="bg1"/>
                </a:solidFill>
              </a:defRPr>
            </a:lvl1pPr>
          </a:lstStyle>
          <a:p>
            <a:r>
              <a:rPr lang="en-US" dirty="0"/>
              <a:t>[Presentation title]</a:t>
            </a:r>
            <a:endParaRPr lang="en-GB" dirty="0"/>
          </a:p>
        </p:txBody>
      </p:sp>
      <p:sp>
        <p:nvSpPr>
          <p:cNvPr id="12" name="Subtitle 2">
            <a:extLst>
              <a:ext uri="{FF2B5EF4-FFF2-40B4-BE49-F238E27FC236}">
                <a16:creationId xmlns:a16="http://schemas.microsoft.com/office/drawing/2014/main" id="{216102BF-BE82-B04D-8161-106452633667}"/>
              </a:ext>
            </a:extLst>
          </p:cNvPr>
          <p:cNvSpPr>
            <a:spLocks noGrp="1"/>
          </p:cNvSpPr>
          <p:nvPr>
            <p:ph type="subTitle" idx="1" hasCustomPrompt="1"/>
          </p:nvPr>
        </p:nvSpPr>
        <p:spPr>
          <a:xfrm>
            <a:off x="457200" y="4160520"/>
            <a:ext cx="4526280" cy="594360"/>
          </a:xfrm>
        </p:spPr>
        <p:txBody>
          <a:bodyPr/>
          <a:lstStyle>
            <a:lvl1pPr marL="0" indent="0" algn="l">
              <a:lnSpc>
                <a:spcPct val="100000"/>
              </a:lnSpc>
              <a:spcBef>
                <a:spcPts val="0"/>
              </a:spcBef>
              <a:spcAft>
                <a:spcPts val="0"/>
              </a:spcAft>
              <a:buNone/>
              <a:defRPr sz="1200" b="0">
                <a:solidFill>
                  <a:schemeClr val="bg1"/>
                </a:solidFill>
              </a:defRPr>
            </a:lvl1pPr>
            <a:lvl2pPr marL="0" indent="0" algn="l">
              <a:lnSpc>
                <a:spcPct val="100000"/>
              </a:lnSpc>
              <a:spcBef>
                <a:spcPts val="0"/>
              </a:spcBef>
              <a:spcAft>
                <a:spcPts val="0"/>
              </a:spcAft>
              <a:buNone/>
              <a:defRPr sz="1200">
                <a:solidFill>
                  <a:schemeClr val="bg1"/>
                </a:solidFill>
              </a:defRPr>
            </a:lvl2pPr>
            <a:lvl3pPr marL="0" indent="0" algn="l">
              <a:lnSpc>
                <a:spcPct val="100000"/>
              </a:lnSpc>
              <a:spcBef>
                <a:spcPts val="0"/>
              </a:spcBef>
              <a:spcAft>
                <a:spcPts val="0"/>
              </a:spcAft>
              <a:buNone/>
              <a:defRPr sz="1200">
                <a:solidFill>
                  <a:schemeClr val="bg1"/>
                </a:solidFill>
              </a:defRPr>
            </a:lvl3pPr>
            <a:lvl4pPr marL="0" indent="0" algn="l">
              <a:lnSpc>
                <a:spcPct val="100000"/>
              </a:lnSpc>
              <a:spcBef>
                <a:spcPts val="0"/>
              </a:spcBef>
              <a:spcAft>
                <a:spcPts val="0"/>
              </a:spcAft>
              <a:buNone/>
              <a:defRPr sz="1200">
                <a:solidFill>
                  <a:schemeClr val="bg1"/>
                </a:solidFill>
              </a:defRPr>
            </a:lvl4pPr>
            <a:lvl5pPr marL="0" indent="0" algn="l">
              <a:lnSpc>
                <a:spcPct val="100000"/>
              </a:lnSpc>
              <a:spcBef>
                <a:spcPts val="0"/>
              </a:spcBef>
              <a:spcAft>
                <a:spcPts val="0"/>
              </a:spcAft>
              <a:buNone/>
              <a:defRPr sz="1200">
                <a:solidFill>
                  <a:schemeClr val="bg1"/>
                </a:solidFill>
              </a:defRPr>
            </a:lvl5pPr>
            <a:lvl6pPr marL="0" indent="0" algn="l">
              <a:lnSpc>
                <a:spcPct val="100000"/>
              </a:lnSpc>
              <a:spcBef>
                <a:spcPts val="0"/>
              </a:spcBef>
              <a:spcAft>
                <a:spcPts val="0"/>
              </a:spcAft>
              <a:buNone/>
              <a:defRPr sz="1200">
                <a:solidFill>
                  <a:schemeClr val="bg1"/>
                </a:solidFill>
              </a:defRPr>
            </a:lvl6pPr>
            <a:lvl7pPr marL="0" indent="0" algn="l">
              <a:lnSpc>
                <a:spcPct val="100000"/>
              </a:lnSpc>
              <a:spcBef>
                <a:spcPts val="0"/>
              </a:spcBef>
              <a:spcAft>
                <a:spcPts val="0"/>
              </a:spcAft>
              <a:buNone/>
              <a:defRPr sz="1200">
                <a:solidFill>
                  <a:schemeClr val="bg1"/>
                </a:solidFill>
              </a:defRPr>
            </a:lvl7pPr>
            <a:lvl8pPr marL="0" indent="0" algn="l">
              <a:lnSpc>
                <a:spcPct val="100000"/>
              </a:lnSpc>
              <a:spcBef>
                <a:spcPts val="0"/>
              </a:spcBef>
              <a:spcAft>
                <a:spcPts val="0"/>
              </a:spcAft>
              <a:buNone/>
              <a:defRPr sz="1200">
                <a:solidFill>
                  <a:schemeClr val="bg1"/>
                </a:solidFill>
              </a:defRPr>
            </a:lvl8pPr>
            <a:lvl9pPr marL="0" indent="0" algn="l">
              <a:lnSpc>
                <a:spcPct val="100000"/>
              </a:lnSpc>
              <a:spcBef>
                <a:spcPts val="0"/>
              </a:spcBef>
              <a:spcAft>
                <a:spcPts val="0"/>
              </a:spcAft>
              <a:buNone/>
              <a:defRPr sz="1200">
                <a:solidFill>
                  <a:schemeClr val="bg1"/>
                </a:solidFill>
              </a:defRPr>
            </a:lvl9pPr>
          </a:lstStyle>
          <a:p>
            <a:r>
              <a:rPr lang="en-US" dirty="0"/>
              <a:t>[Presentation subtitle]</a:t>
            </a:r>
          </a:p>
        </p:txBody>
      </p:sp>
    </p:spTree>
    <p:extLst>
      <p:ext uri="{BB962C8B-B14F-4D97-AF65-F5344CB8AC3E}">
        <p14:creationId xmlns:p14="http://schemas.microsoft.com/office/powerpoint/2010/main" val="13434624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Logo Shape Rose">
    <p:spTree>
      <p:nvGrpSpPr>
        <p:cNvPr id="1" name=""/>
        <p:cNvGrpSpPr/>
        <p:nvPr/>
      </p:nvGrpSpPr>
      <p:grpSpPr>
        <a:xfrm>
          <a:off x="0" y="0"/>
          <a:ext cx="0" cy="0"/>
          <a:chOff x="0" y="0"/>
          <a:chExt cx="0" cy="0"/>
        </a:xfrm>
      </p:grpSpPr>
      <p:sp>
        <p:nvSpPr>
          <p:cNvPr id="9" name="Picture Placeholder 4">
            <a:extLst>
              <a:ext uri="{FF2B5EF4-FFF2-40B4-BE49-F238E27FC236}">
                <a16:creationId xmlns:a16="http://schemas.microsoft.com/office/drawing/2014/main" id="{2504B055-84E9-A34C-9FA5-3A4898E3B2D5}"/>
              </a:ext>
            </a:extLst>
          </p:cNvPr>
          <p:cNvSpPr>
            <a:spLocks noGrp="1"/>
          </p:cNvSpPr>
          <p:nvPr>
            <p:ph type="pic" sz="quarter" idx="10"/>
          </p:nvPr>
        </p:nvSpPr>
        <p:spPr bwMode="hidden">
          <a:xfrm>
            <a:off x="2057400" y="1"/>
            <a:ext cx="7086600" cy="6857999"/>
          </a:xfrm>
          <a:solidFill>
            <a:srgbClr val="DEDEDE"/>
          </a:solidFill>
        </p:spPr>
        <p:txBody>
          <a:bodyPr rIns="1371600" anchor="ctr" anchorCtr="0"/>
          <a:lstStyle>
            <a:lvl1pPr algn="r">
              <a:defRPr sz="1000" b="0">
                <a:solidFill>
                  <a:schemeClr val="tx1"/>
                </a:solidFill>
              </a:defRPr>
            </a:lvl1pPr>
          </a:lstStyle>
          <a:p>
            <a:r>
              <a:rPr lang="en-US" smtClean="0"/>
              <a:t>Click icon to add picture</a:t>
            </a:r>
            <a:endParaRPr lang="en-GB" dirty="0"/>
          </a:p>
        </p:txBody>
      </p:sp>
      <p:grpSp>
        <p:nvGrpSpPr>
          <p:cNvPr id="12" name="Group 11">
            <a:extLst>
              <a:ext uri="{FF2B5EF4-FFF2-40B4-BE49-F238E27FC236}">
                <a16:creationId xmlns:a16="http://schemas.microsoft.com/office/drawing/2014/main" id="{BAC7093D-095F-A14E-9831-165F97F41D07}"/>
              </a:ext>
            </a:extLst>
          </p:cNvPr>
          <p:cNvGrpSpPr/>
          <p:nvPr userDrawn="1"/>
        </p:nvGrpSpPr>
        <p:grpSpPr>
          <a:xfrm>
            <a:off x="0" y="1"/>
            <a:ext cx="6126163" cy="6858000"/>
            <a:chOff x="1" y="3"/>
            <a:chExt cx="6126163" cy="6858000"/>
          </a:xfrm>
        </p:grpSpPr>
        <p:sp>
          <p:nvSpPr>
            <p:cNvPr id="14" name="Freeform: Shape 11">
              <a:extLst>
                <a:ext uri="{FF2B5EF4-FFF2-40B4-BE49-F238E27FC236}">
                  <a16:creationId xmlns:a16="http://schemas.microsoft.com/office/drawing/2014/main" id="{B540CD59-43B2-F84B-AA42-A5DB9595C5EA}"/>
                </a:ext>
              </a:extLst>
            </p:cNvPr>
            <p:cNvSpPr>
              <a:spLocks noChangeAspect="1"/>
            </p:cNvSpPr>
            <p:nvPr userDrawn="1"/>
          </p:nvSpPr>
          <p:spPr bwMode="white">
            <a:xfrm>
              <a:off x="1" y="3"/>
              <a:ext cx="6126163" cy="6858000"/>
            </a:xfrm>
            <a:custGeom>
              <a:avLst/>
              <a:gdLst>
                <a:gd name="connsiteX0" fmla="*/ 0 w 6126163"/>
                <a:gd name="connsiteY0" fmla="*/ 0 h 6858000"/>
                <a:gd name="connsiteX1" fmla="*/ 2381250 w 6126163"/>
                <a:gd name="connsiteY1" fmla="*/ 0 h 6858000"/>
                <a:gd name="connsiteX2" fmla="*/ 2381250 w 6126163"/>
                <a:gd name="connsiteY2" fmla="*/ 765175 h 6858000"/>
                <a:gd name="connsiteX3" fmla="*/ 3149601 w 6126163"/>
                <a:gd name="connsiteY3" fmla="*/ 765175 h 6858000"/>
                <a:gd name="connsiteX4" fmla="*/ 3149601 w 6126163"/>
                <a:gd name="connsiteY4" fmla="*/ 1957388 h 6858000"/>
                <a:gd name="connsiteX5" fmla="*/ 5132388 w 6126163"/>
                <a:gd name="connsiteY5" fmla="*/ 1957388 h 6858000"/>
                <a:gd name="connsiteX6" fmla="*/ 5132388 w 6126163"/>
                <a:gd name="connsiteY6" fmla="*/ 4899025 h 6858000"/>
                <a:gd name="connsiteX7" fmla="*/ 6126163 w 6126163"/>
                <a:gd name="connsiteY7" fmla="*/ 4899025 h 6858000"/>
                <a:gd name="connsiteX8" fmla="*/ 6126163 w 6126163"/>
                <a:gd name="connsiteY8" fmla="*/ 6858000 h 6858000"/>
                <a:gd name="connsiteX9" fmla="*/ 5132388 w 6126163"/>
                <a:gd name="connsiteY9" fmla="*/ 6858000 h 6858000"/>
                <a:gd name="connsiteX10" fmla="*/ 3149601 w 6126163"/>
                <a:gd name="connsiteY10" fmla="*/ 6858000 h 6858000"/>
                <a:gd name="connsiteX11" fmla="*/ 2381250 w 6126163"/>
                <a:gd name="connsiteY11" fmla="*/ 6858000 h 6858000"/>
                <a:gd name="connsiteX12" fmla="*/ 917576 w 6126163"/>
                <a:gd name="connsiteY12" fmla="*/ 6858000 h 6858000"/>
                <a:gd name="connsiteX13" fmla="*/ 0 w 6126163"/>
                <a:gd name="connsiteY1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26163" h="6858000">
                  <a:moveTo>
                    <a:pt x="0" y="0"/>
                  </a:moveTo>
                  <a:lnTo>
                    <a:pt x="2381250" y="0"/>
                  </a:lnTo>
                  <a:lnTo>
                    <a:pt x="2381250" y="765175"/>
                  </a:lnTo>
                  <a:lnTo>
                    <a:pt x="3149601" y="765175"/>
                  </a:lnTo>
                  <a:lnTo>
                    <a:pt x="3149601" y="1957388"/>
                  </a:lnTo>
                  <a:lnTo>
                    <a:pt x="5132388" y="1957388"/>
                  </a:lnTo>
                  <a:lnTo>
                    <a:pt x="5132388" y="4899025"/>
                  </a:lnTo>
                  <a:lnTo>
                    <a:pt x="6126163" y="4899025"/>
                  </a:lnTo>
                  <a:lnTo>
                    <a:pt x="6126163" y="6858000"/>
                  </a:lnTo>
                  <a:lnTo>
                    <a:pt x="5132388" y="6858000"/>
                  </a:lnTo>
                  <a:lnTo>
                    <a:pt x="3149601" y="6858000"/>
                  </a:lnTo>
                  <a:lnTo>
                    <a:pt x="2381250" y="6858000"/>
                  </a:lnTo>
                  <a:lnTo>
                    <a:pt x="917576" y="6858000"/>
                  </a:lnTo>
                  <a:lnTo>
                    <a:pt x="0" y="6858000"/>
                  </a:lnTo>
                  <a:close/>
                </a:path>
              </a:pathLst>
            </a:custGeom>
            <a:solidFill>
              <a:srgbClr val="DB536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5" name="Picture 14">
              <a:extLst>
                <a:ext uri="{FF2B5EF4-FFF2-40B4-BE49-F238E27FC236}">
                  <a16:creationId xmlns:a16="http://schemas.microsoft.com/office/drawing/2014/main" id="{D2D4EADF-B32A-8D45-9D10-284CC3EC7F47}"/>
                </a:ext>
              </a:extLst>
            </p:cNvPr>
            <p:cNvPicPr>
              <a:picLocks noChangeAspect="1"/>
            </p:cNvPicPr>
            <p:nvPr userDrawn="1"/>
          </p:nvPicPr>
          <p:blipFill>
            <a:blip r:embed="rId2"/>
            <a:stretch>
              <a:fillRect/>
            </a:stretch>
          </p:blipFill>
          <p:spPr bwMode="black">
            <a:xfrm>
              <a:off x="201168" y="5330955"/>
              <a:ext cx="1636776" cy="1351184"/>
            </a:xfrm>
            <a:prstGeom prst="rect">
              <a:avLst/>
            </a:prstGeom>
          </p:spPr>
        </p:pic>
      </p:grpSp>
      <p:sp>
        <p:nvSpPr>
          <p:cNvPr id="10" name="Title 1">
            <a:extLst>
              <a:ext uri="{FF2B5EF4-FFF2-40B4-BE49-F238E27FC236}">
                <a16:creationId xmlns:a16="http://schemas.microsoft.com/office/drawing/2014/main" id="{3374F19E-182A-5B44-8CC6-FDC61C7A7E89}"/>
              </a:ext>
            </a:extLst>
          </p:cNvPr>
          <p:cNvSpPr>
            <a:spLocks noGrp="1"/>
          </p:cNvSpPr>
          <p:nvPr>
            <p:ph type="ctrTitle" hasCustomPrompt="1"/>
          </p:nvPr>
        </p:nvSpPr>
        <p:spPr>
          <a:xfrm>
            <a:off x="457199" y="2103438"/>
            <a:ext cx="4526281" cy="1828482"/>
          </a:xfrm>
        </p:spPr>
        <p:txBody>
          <a:bodyPr anchor="b" anchorCtr="0">
            <a:normAutofit/>
          </a:bodyPr>
          <a:lstStyle>
            <a:lvl1pPr algn="l">
              <a:lnSpc>
                <a:spcPct val="85000"/>
              </a:lnSpc>
              <a:defRPr sz="3600">
                <a:solidFill>
                  <a:schemeClr val="bg1"/>
                </a:solidFill>
              </a:defRPr>
            </a:lvl1pPr>
          </a:lstStyle>
          <a:p>
            <a:r>
              <a:rPr lang="en-US" dirty="0"/>
              <a:t>[Presentation title]</a:t>
            </a:r>
            <a:endParaRPr lang="en-GB" dirty="0"/>
          </a:p>
        </p:txBody>
      </p:sp>
      <p:sp>
        <p:nvSpPr>
          <p:cNvPr id="11" name="Subtitle 2">
            <a:extLst>
              <a:ext uri="{FF2B5EF4-FFF2-40B4-BE49-F238E27FC236}">
                <a16:creationId xmlns:a16="http://schemas.microsoft.com/office/drawing/2014/main" id="{756D3F89-AB75-3D47-8890-0CCF1CED0508}"/>
              </a:ext>
            </a:extLst>
          </p:cNvPr>
          <p:cNvSpPr>
            <a:spLocks noGrp="1"/>
          </p:cNvSpPr>
          <p:nvPr>
            <p:ph type="subTitle" idx="1" hasCustomPrompt="1"/>
          </p:nvPr>
        </p:nvSpPr>
        <p:spPr>
          <a:xfrm>
            <a:off x="457200" y="4160520"/>
            <a:ext cx="4526280" cy="594360"/>
          </a:xfrm>
        </p:spPr>
        <p:txBody>
          <a:bodyPr/>
          <a:lstStyle>
            <a:lvl1pPr marL="0" indent="0" algn="l">
              <a:lnSpc>
                <a:spcPct val="100000"/>
              </a:lnSpc>
              <a:spcBef>
                <a:spcPts val="0"/>
              </a:spcBef>
              <a:spcAft>
                <a:spcPts val="0"/>
              </a:spcAft>
              <a:buNone/>
              <a:defRPr sz="1200" b="0">
                <a:solidFill>
                  <a:schemeClr val="bg1"/>
                </a:solidFill>
              </a:defRPr>
            </a:lvl1pPr>
            <a:lvl2pPr marL="0" indent="0" algn="l">
              <a:lnSpc>
                <a:spcPct val="100000"/>
              </a:lnSpc>
              <a:spcBef>
                <a:spcPts val="0"/>
              </a:spcBef>
              <a:spcAft>
                <a:spcPts val="0"/>
              </a:spcAft>
              <a:buNone/>
              <a:defRPr sz="1200">
                <a:solidFill>
                  <a:schemeClr val="bg1"/>
                </a:solidFill>
              </a:defRPr>
            </a:lvl2pPr>
            <a:lvl3pPr marL="0" indent="0" algn="l">
              <a:lnSpc>
                <a:spcPct val="100000"/>
              </a:lnSpc>
              <a:spcBef>
                <a:spcPts val="0"/>
              </a:spcBef>
              <a:spcAft>
                <a:spcPts val="0"/>
              </a:spcAft>
              <a:buNone/>
              <a:defRPr sz="1200">
                <a:solidFill>
                  <a:schemeClr val="bg1"/>
                </a:solidFill>
              </a:defRPr>
            </a:lvl3pPr>
            <a:lvl4pPr marL="0" indent="0" algn="l">
              <a:lnSpc>
                <a:spcPct val="100000"/>
              </a:lnSpc>
              <a:spcBef>
                <a:spcPts val="0"/>
              </a:spcBef>
              <a:spcAft>
                <a:spcPts val="0"/>
              </a:spcAft>
              <a:buNone/>
              <a:defRPr sz="1200">
                <a:solidFill>
                  <a:schemeClr val="bg1"/>
                </a:solidFill>
              </a:defRPr>
            </a:lvl4pPr>
            <a:lvl5pPr marL="0" indent="0" algn="l">
              <a:lnSpc>
                <a:spcPct val="100000"/>
              </a:lnSpc>
              <a:spcBef>
                <a:spcPts val="0"/>
              </a:spcBef>
              <a:spcAft>
                <a:spcPts val="0"/>
              </a:spcAft>
              <a:buNone/>
              <a:defRPr sz="1200">
                <a:solidFill>
                  <a:schemeClr val="bg1"/>
                </a:solidFill>
              </a:defRPr>
            </a:lvl5pPr>
            <a:lvl6pPr marL="0" indent="0" algn="l">
              <a:lnSpc>
                <a:spcPct val="100000"/>
              </a:lnSpc>
              <a:spcBef>
                <a:spcPts val="0"/>
              </a:spcBef>
              <a:spcAft>
                <a:spcPts val="0"/>
              </a:spcAft>
              <a:buNone/>
              <a:defRPr sz="1200">
                <a:solidFill>
                  <a:schemeClr val="bg1"/>
                </a:solidFill>
              </a:defRPr>
            </a:lvl6pPr>
            <a:lvl7pPr marL="0" indent="0" algn="l">
              <a:lnSpc>
                <a:spcPct val="100000"/>
              </a:lnSpc>
              <a:spcBef>
                <a:spcPts val="0"/>
              </a:spcBef>
              <a:spcAft>
                <a:spcPts val="0"/>
              </a:spcAft>
              <a:buNone/>
              <a:defRPr sz="1200">
                <a:solidFill>
                  <a:schemeClr val="bg1"/>
                </a:solidFill>
              </a:defRPr>
            </a:lvl7pPr>
            <a:lvl8pPr marL="0" indent="0" algn="l">
              <a:lnSpc>
                <a:spcPct val="100000"/>
              </a:lnSpc>
              <a:spcBef>
                <a:spcPts val="0"/>
              </a:spcBef>
              <a:spcAft>
                <a:spcPts val="0"/>
              </a:spcAft>
              <a:buNone/>
              <a:defRPr sz="1200">
                <a:solidFill>
                  <a:schemeClr val="bg1"/>
                </a:solidFill>
              </a:defRPr>
            </a:lvl8pPr>
            <a:lvl9pPr marL="0" indent="0" algn="l">
              <a:lnSpc>
                <a:spcPct val="100000"/>
              </a:lnSpc>
              <a:spcBef>
                <a:spcPts val="0"/>
              </a:spcBef>
              <a:spcAft>
                <a:spcPts val="0"/>
              </a:spcAft>
              <a:buNone/>
              <a:defRPr sz="1200">
                <a:solidFill>
                  <a:schemeClr val="bg1"/>
                </a:solidFill>
              </a:defRPr>
            </a:lvl9pPr>
          </a:lstStyle>
          <a:p>
            <a:r>
              <a:rPr lang="en-US" dirty="0"/>
              <a:t>[Presentation subtitle]</a:t>
            </a:r>
          </a:p>
        </p:txBody>
      </p:sp>
    </p:spTree>
    <p:extLst>
      <p:ext uri="{BB962C8B-B14F-4D97-AF65-F5344CB8AC3E}">
        <p14:creationId xmlns:p14="http://schemas.microsoft.com/office/powerpoint/2010/main" val="35871344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Slide Logo Shape Grey">
    <p:spTree>
      <p:nvGrpSpPr>
        <p:cNvPr id="1" name=""/>
        <p:cNvGrpSpPr/>
        <p:nvPr/>
      </p:nvGrpSpPr>
      <p:grpSpPr>
        <a:xfrm>
          <a:off x="0" y="0"/>
          <a:ext cx="0" cy="0"/>
          <a:chOff x="0" y="0"/>
          <a:chExt cx="0" cy="0"/>
        </a:xfrm>
      </p:grpSpPr>
      <p:sp>
        <p:nvSpPr>
          <p:cNvPr id="9" name="Picture Placeholder 4">
            <a:extLst>
              <a:ext uri="{FF2B5EF4-FFF2-40B4-BE49-F238E27FC236}">
                <a16:creationId xmlns:a16="http://schemas.microsoft.com/office/drawing/2014/main" id="{B147A814-53FE-0143-93DA-63021064389A}"/>
              </a:ext>
            </a:extLst>
          </p:cNvPr>
          <p:cNvSpPr>
            <a:spLocks noGrp="1"/>
          </p:cNvSpPr>
          <p:nvPr>
            <p:ph type="pic" sz="quarter" idx="10"/>
          </p:nvPr>
        </p:nvSpPr>
        <p:spPr bwMode="hidden">
          <a:xfrm>
            <a:off x="2057400" y="2"/>
            <a:ext cx="7086600" cy="6857998"/>
          </a:xfrm>
          <a:solidFill>
            <a:srgbClr val="DEDEDE"/>
          </a:solidFill>
        </p:spPr>
        <p:txBody>
          <a:bodyPr rIns="1371600" anchor="ctr" anchorCtr="0"/>
          <a:lstStyle>
            <a:lvl1pPr algn="r">
              <a:defRPr sz="1000" b="0">
                <a:solidFill>
                  <a:schemeClr val="tx1"/>
                </a:solidFill>
              </a:defRPr>
            </a:lvl1pPr>
          </a:lstStyle>
          <a:p>
            <a:r>
              <a:rPr lang="en-US" smtClean="0"/>
              <a:t>Click icon to add picture</a:t>
            </a:r>
            <a:endParaRPr lang="en-GB" dirty="0"/>
          </a:p>
        </p:txBody>
      </p:sp>
      <p:grpSp>
        <p:nvGrpSpPr>
          <p:cNvPr id="13" name="Group 12">
            <a:extLst>
              <a:ext uri="{FF2B5EF4-FFF2-40B4-BE49-F238E27FC236}">
                <a16:creationId xmlns:a16="http://schemas.microsoft.com/office/drawing/2014/main" id="{1D7975CC-87C7-7741-9AF8-48B12A834C6B}"/>
              </a:ext>
            </a:extLst>
          </p:cNvPr>
          <p:cNvGrpSpPr/>
          <p:nvPr userDrawn="1"/>
        </p:nvGrpSpPr>
        <p:grpSpPr>
          <a:xfrm>
            <a:off x="0" y="2"/>
            <a:ext cx="6126163" cy="6858000"/>
            <a:chOff x="1" y="3"/>
            <a:chExt cx="6126163" cy="6858000"/>
          </a:xfrm>
        </p:grpSpPr>
        <p:sp>
          <p:nvSpPr>
            <p:cNvPr id="14" name="Freeform: Shape 11">
              <a:extLst>
                <a:ext uri="{FF2B5EF4-FFF2-40B4-BE49-F238E27FC236}">
                  <a16:creationId xmlns:a16="http://schemas.microsoft.com/office/drawing/2014/main" id="{B880DEB7-9886-FC44-AE29-F0D5F19A1ACB}"/>
                </a:ext>
              </a:extLst>
            </p:cNvPr>
            <p:cNvSpPr>
              <a:spLocks noChangeAspect="1"/>
            </p:cNvSpPr>
            <p:nvPr userDrawn="1"/>
          </p:nvSpPr>
          <p:spPr bwMode="white">
            <a:xfrm>
              <a:off x="1" y="3"/>
              <a:ext cx="6126163" cy="6858000"/>
            </a:xfrm>
            <a:custGeom>
              <a:avLst/>
              <a:gdLst>
                <a:gd name="connsiteX0" fmla="*/ 0 w 6126163"/>
                <a:gd name="connsiteY0" fmla="*/ 0 h 6858000"/>
                <a:gd name="connsiteX1" fmla="*/ 2381250 w 6126163"/>
                <a:gd name="connsiteY1" fmla="*/ 0 h 6858000"/>
                <a:gd name="connsiteX2" fmla="*/ 2381250 w 6126163"/>
                <a:gd name="connsiteY2" fmla="*/ 765175 h 6858000"/>
                <a:gd name="connsiteX3" fmla="*/ 3149601 w 6126163"/>
                <a:gd name="connsiteY3" fmla="*/ 765175 h 6858000"/>
                <a:gd name="connsiteX4" fmla="*/ 3149601 w 6126163"/>
                <a:gd name="connsiteY4" fmla="*/ 1957388 h 6858000"/>
                <a:gd name="connsiteX5" fmla="*/ 5132388 w 6126163"/>
                <a:gd name="connsiteY5" fmla="*/ 1957388 h 6858000"/>
                <a:gd name="connsiteX6" fmla="*/ 5132388 w 6126163"/>
                <a:gd name="connsiteY6" fmla="*/ 4899025 h 6858000"/>
                <a:gd name="connsiteX7" fmla="*/ 6126163 w 6126163"/>
                <a:gd name="connsiteY7" fmla="*/ 4899025 h 6858000"/>
                <a:gd name="connsiteX8" fmla="*/ 6126163 w 6126163"/>
                <a:gd name="connsiteY8" fmla="*/ 6858000 h 6858000"/>
                <a:gd name="connsiteX9" fmla="*/ 5132388 w 6126163"/>
                <a:gd name="connsiteY9" fmla="*/ 6858000 h 6858000"/>
                <a:gd name="connsiteX10" fmla="*/ 3149601 w 6126163"/>
                <a:gd name="connsiteY10" fmla="*/ 6858000 h 6858000"/>
                <a:gd name="connsiteX11" fmla="*/ 2381250 w 6126163"/>
                <a:gd name="connsiteY11" fmla="*/ 6858000 h 6858000"/>
                <a:gd name="connsiteX12" fmla="*/ 917576 w 6126163"/>
                <a:gd name="connsiteY12" fmla="*/ 6858000 h 6858000"/>
                <a:gd name="connsiteX13" fmla="*/ 0 w 6126163"/>
                <a:gd name="connsiteY1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26163" h="6858000">
                  <a:moveTo>
                    <a:pt x="0" y="0"/>
                  </a:moveTo>
                  <a:lnTo>
                    <a:pt x="2381250" y="0"/>
                  </a:lnTo>
                  <a:lnTo>
                    <a:pt x="2381250" y="765175"/>
                  </a:lnTo>
                  <a:lnTo>
                    <a:pt x="3149601" y="765175"/>
                  </a:lnTo>
                  <a:lnTo>
                    <a:pt x="3149601" y="1957388"/>
                  </a:lnTo>
                  <a:lnTo>
                    <a:pt x="5132388" y="1957388"/>
                  </a:lnTo>
                  <a:lnTo>
                    <a:pt x="5132388" y="4899025"/>
                  </a:lnTo>
                  <a:lnTo>
                    <a:pt x="6126163" y="4899025"/>
                  </a:lnTo>
                  <a:lnTo>
                    <a:pt x="6126163" y="6858000"/>
                  </a:lnTo>
                  <a:lnTo>
                    <a:pt x="5132388" y="6858000"/>
                  </a:lnTo>
                  <a:lnTo>
                    <a:pt x="3149601" y="6858000"/>
                  </a:lnTo>
                  <a:lnTo>
                    <a:pt x="2381250" y="6858000"/>
                  </a:lnTo>
                  <a:lnTo>
                    <a:pt x="917576" y="6858000"/>
                  </a:lnTo>
                  <a:lnTo>
                    <a:pt x="0" y="6858000"/>
                  </a:lnTo>
                  <a:close/>
                </a:path>
              </a:pathLst>
            </a:custGeom>
            <a:solidFill>
              <a:srgbClr val="46464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5" name="Picture 14">
              <a:extLst>
                <a:ext uri="{FF2B5EF4-FFF2-40B4-BE49-F238E27FC236}">
                  <a16:creationId xmlns:a16="http://schemas.microsoft.com/office/drawing/2014/main" id="{324661FF-8AA8-1042-85CD-9F3FF576883E}"/>
                </a:ext>
              </a:extLst>
            </p:cNvPr>
            <p:cNvPicPr>
              <a:picLocks noChangeAspect="1"/>
            </p:cNvPicPr>
            <p:nvPr userDrawn="1"/>
          </p:nvPicPr>
          <p:blipFill>
            <a:blip r:embed="rId2"/>
            <a:stretch>
              <a:fillRect/>
            </a:stretch>
          </p:blipFill>
          <p:spPr bwMode="black">
            <a:xfrm>
              <a:off x="201168" y="5330955"/>
              <a:ext cx="1636776" cy="1351184"/>
            </a:xfrm>
            <a:prstGeom prst="rect">
              <a:avLst/>
            </a:prstGeom>
          </p:spPr>
        </p:pic>
      </p:grpSp>
      <p:sp>
        <p:nvSpPr>
          <p:cNvPr id="8" name="Title 1">
            <a:extLst>
              <a:ext uri="{FF2B5EF4-FFF2-40B4-BE49-F238E27FC236}">
                <a16:creationId xmlns:a16="http://schemas.microsoft.com/office/drawing/2014/main" id="{ABC52BA7-3D3B-6D4F-86D0-40793D40F89A}"/>
              </a:ext>
            </a:extLst>
          </p:cNvPr>
          <p:cNvSpPr>
            <a:spLocks noGrp="1"/>
          </p:cNvSpPr>
          <p:nvPr>
            <p:ph type="ctrTitle" hasCustomPrompt="1"/>
          </p:nvPr>
        </p:nvSpPr>
        <p:spPr>
          <a:xfrm>
            <a:off x="457199" y="2103438"/>
            <a:ext cx="4526281" cy="1828482"/>
          </a:xfrm>
        </p:spPr>
        <p:txBody>
          <a:bodyPr anchor="b" anchorCtr="0">
            <a:normAutofit/>
          </a:bodyPr>
          <a:lstStyle>
            <a:lvl1pPr algn="l">
              <a:lnSpc>
                <a:spcPct val="85000"/>
              </a:lnSpc>
              <a:defRPr sz="3600">
                <a:solidFill>
                  <a:schemeClr val="bg1"/>
                </a:solidFill>
              </a:defRPr>
            </a:lvl1pPr>
          </a:lstStyle>
          <a:p>
            <a:r>
              <a:rPr lang="en-US" dirty="0"/>
              <a:t>[Presentation title]</a:t>
            </a:r>
            <a:endParaRPr lang="en-GB" dirty="0"/>
          </a:p>
        </p:txBody>
      </p:sp>
      <p:sp>
        <p:nvSpPr>
          <p:cNvPr id="12" name="Subtitle 2">
            <a:extLst>
              <a:ext uri="{FF2B5EF4-FFF2-40B4-BE49-F238E27FC236}">
                <a16:creationId xmlns:a16="http://schemas.microsoft.com/office/drawing/2014/main" id="{60EF0CBB-6D42-A045-B439-8636D01DB15E}"/>
              </a:ext>
            </a:extLst>
          </p:cNvPr>
          <p:cNvSpPr>
            <a:spLocks noGrp="1"/>
          </p:cNvSpPr>
          <p:nvPr>
            <p:ph type="subTitle" idx="1" hasCustomPrompt="1"/>
          </p:nvPr>
        </p:nvSpPr>
        <p:spPr>
          <a:xfrm>
            <a:off x="457200" y="4160520"/>
            <a:ext cx="4526280" cy="594360"/>
          </a:xfrm>
        </p:spPr>
        <p:txBody>
          <a:bodyPr/>
          <a:lstStyle>
            <a:lvl1pPr marL="0" indent="0" algn="l">
              <a:lnSpc>
                <a:spcPct val="100000"/>
              </a:lnSpc>
              <a:spcBef>
                <a:spcPts val="0"/>
              </a:spcBef>
              <a:spcAft>
                <a:spcPts val="0"/>
              </a:spcAft>
              <a:buNone/>
              <a:defRPr sz="1200" b="0">
                <a:solidFill>
                  <a:schemeClr val="bg1"/>
                </a:solidFill>
              </a:defRPr>
            </a:lvl1pPr>
            <a:lvl2pPr marL="0" indent="0" algn="l">
              <a:lnSpc>
                <a:spcPct val="100000"/>
              </a:lnSpc>
              <a:spcBef>
                <a:spcPts val="0"/>
              </a:spcBef>
              <a:spcAft>
                <a:spcPts val="0"/>
              </a:spcAft>
              <a:buNone/>
              <a:defRPr sz="1200">
                <a:solidFill>
                  <a:schemeClr val="bg1"/>
                </a:solidFill>
              </a:defRPr>
            </a:lvl2pPr>
            <a:lvl3pPr marL="0" indent="0" algn="l">
              <a:lnSpc>
                <a:spcPct val="100000"/>
              </a:lnSpc>
              <a:spcBef>
                <a:spcPts val="0"/>
              </a:spcBef>
              <a:spcAft>
                <a:spcPts val="0"/>
              </a:spcAft>
              <a:buNone/>
              <a:defRPr sz="1200">
                <a:solidFill>
                  <a:schemeClr val="bg1"/>
                </a:solidFill>
              </a:defRPr>
            </a:lvl3pPr>
            <a:lvl4pPr marL="0" indent="0" algn="l">
              <a:lnSpc>
                <a:spcPct val="100000"/>
              </a:lnSpc>
              <a:spcBef>
                <a:spcPts val="0"/>
              </a:spcBef>
              <a:spcAft>
                <a:spcPts val="0"/>
              </a:spcAft>
              <a:buNone/>
              <a:defRPr sz="1200">
                <a:solidFill>
                  <a:schemeClr val="bg1"/>
                </a:solidFill>
              </a:defRPr>
            </a:lvl4pPr>
            <a:lvl5pPr marL="0" indent="0" algn="l">
              <a:lnSpc>
                <a:spcPct val="100000"/>
              </a:lnSpc>
              <a:spcBef>
                <a:spcPts val="0"/>
              </a:spcBef>
              <a:spcAft>
                <a:spcPts val="0"/>
              </a:spcAft>
              <a:buNone/>
              <a:defRPr sz="1200">
                <a:solidFill>
                  <a:schemeClr val="bg1"/>
                </a:solidFill>
              </a:defRPr>
            </a:lvl5pPr>
            <a:lvl6pPr marL="0" indent="0" algn="l">
              <a:lnSpc>
                <a:spcPct val="100000"/>
              </a:lnSpc>
              <a:spcBef>
                <a:spcPts val="0"/>
              </a:spcBef>
              <a:spcAft>
                <a:spcPts val="0"/>
              </a:spcAft>
              <a:buNone/>
              <a:defRPr sz="1200">
                <a:solidFill>
                  <a:schemeClr val="bg1"/>
                </a:solidFill>
              </a:defRPr>
            </a:lvl6pPr>
            <a:lvl7pPr marL="0" indent="0" algn="l">
              <a:lnSpc>
                <a:spcPct val="100000"/>
              </a:lnSpc>
              <a:spcBef>
                <a:spcPts val="0"/>
              </a:spcBef>
              <a:spcAft>
                <a:spcPts val="0"/>
              </a:spcAft>
              <a:buNone/>
              <a:defRPr sz="1200">
                <a:solidFill>
                  <a:schemeClr val="bg1"/>
                </a:solidFill>
              </a:defRPr>
            </a:lvl7pPr>
            <a:lvl8pPr marL="0" indent="0" algn="l">
              <a:lnSpc>
                <a:spcPct val="100000"/>
              </a:lnSpc>
              <a:spcBef>
                <a:spcPts val="0"/>
              </a:spcBef>
              <a:spcAft>
                <a:spcPts val="0"/>
              </a:spcAft>
              <a:buNone/>
              <a:defRPr sz="1200">
                <a:solidFill>
                  <a:schemeClr val="bg1"/>
                </a:solidFill>
              </a:defRPr>
            </a:lvl8pPr>
            <a:lvl9pPr marL="0" indent="0" algn="l">
              <a:lnSpc>
                <a:spcPct val="100000"/>
              </a:lnSpc>
              <a:spcBef>
                <a:spcPts val="0"/>
              </a:spcBef>
              <a:spcAft>
                <a:spcPts val="0"/>
              </a:spcAft>
              <a:buNone/>
              <a:defRPr sz="1200">
                <a:solidFill>
                  <a:schemeClr val="bg1"/>
                </a:solidFill>
              </a:defRPr>
            </a:lvl9pPr>
          </a:lstStyle>
          <a:p>
            <a:r>
              <a:rPr lang="en-US" dirty="0"/>
              <a:t>[Presentation subtitle]</a:t>
            </a:r>
          </a:p>
        </p:txBody>
      </p:sp>
    </p:spTree>
    <p:extLst>
      <p:ext uri="{BB962C8B-B14F-4D97-AF65-F5344CB8AC3E}">
        <p14:creationId xmlns:p14="http://schemas.microsoft.com/office/powerpoint/2010/main" val="33951839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Slide Split">
    <p:spTree>
      <p:nvGrpSpPr>
        <p:cNvPr id="1" name=""/>
        <p:cNvGrpSpPr/>
        <p:nvPr/>
      </p:nvGrpSpPr>
      <p:grpSpPr>
        <a:xfrm>
          <a:off x="0" y="0"/>
          <a:ext cx="0" cy="0"/>
          <a:chOff x="0" y="0"/>
          <a:chExt cx="0" cy="0"/>
        </a:xfrm>
      </p:grpSpPr>
      <p:sp>
        <p:nvSpPr>
          <p:cNvPr id="14" name="Picture Placeholder 4"/>
          <p:cNvSpPr>
            <a:spLocks noGrp="1"/>
          </p:cNvSpPr>
          <p:nvPr>
            <p:ph type="pic" sz="quarter" idx="10"/>
          </p:nvPr>
        </p:nvSpPr>
        <p:spPr bwMode="hidden">
          <a:xfrm>
            <a:off x="4572000" y="0"/>
            <a:ext cx="4572000" cy="6858000"/>
          </a:xfrm>
          <a:solidFill>
            <a:srgbClr val="DEDEDE"/>
          </a:solidFill>
        </p:spPr>
        <p:txBody>
          <a:bodyPr anchor="ctr" anchorCtr="0"/>
          <a:lstStyle>
            <a:lvl1pPr algn="ctr">
              <a:defRPr sz="1000" b="0">
                <a:solidFill>
                  <a:schemeClr val="tx1"/>
                </a:solidFill>
              </a:defRPr>
            </a:lvl1pPr>
          </a:lstStyle>
          <a:p>
            <a:r>
              <a:rPr lang="en-US" smtClean="0"/>
              <a:t>Click icon to add picture</a:t>
            </a:r>
            <a:endParaRPr lang="en-GB" dirty="0"/>
          </a:p>
        </p:txBody>
      </p:sp>
      <p:sp>
        <p:nvSpPr>
          <p:cNvPr id="2" name="Title 1"/>
          <p:cNvSpPr>
            <a:spLocks noGrp="1"/>
          </p:cNvSpPr>
          <p:nvPr>
            <p:ph type="ctrTitle" hasCustomPrompt="1"/>
          </p:nvPr>
        </p:nvSpPr>
        <p:spPr>
          <a:xfrm>
            <a:off x="457199" y="457200"/>
            <a:ext cx="3979863" cy="2971800"/>
          </a:xfrm>
        </p:spPr>
        <p:txBody>
          <a:bodyPr anchor="b" anchorCtr="0">
            <a:normAutofit/>
          </a:bodyPr>
          <a:lstStyle>
            <a:lvl1pPr algn="l">
              <a:lnSpc>
                <a:spcPct val="85000"/>
              </a:lnSpc>
              <a:defRPr sz="3600">
                <a:solidFill>
                  <a:schemeClr val="tx1"/>
                </a:solidFill>
              </a:defRPr>
            </a:lvl1pPr>
          </a:lstStyle>
          <a:p>
            <a:r>
              <a:rPr lang="en-US" dirty="0"/>
              <a:t>[Presentation title]</a:t>
            </a:r>
            <a:endParaRPr lang="en-GB" dirty="0"/>
          </a:p>
        </p:txBody>
      </p:sp>
      <p:sp>
        <p:nvSpPr>
          <p:cNvPr id="7" name="AutoShape 3"/>
          <p:cNvSpPr>
            <a:spLocks noChangeAspect="1" noChangeArrowheads="1" noTextEdit="1"/>
          </p:cNvSpPr>
          <p:nvPr/>
        </p:nvSpPr>
        <p:spPr bwMode="auto">
          <a:xfrm>
            <a:off x="4000500" y="0"/>
            <a:ext cx="51435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GB" sz="1350"/>
          </a:p>
        </p:txBody>
      </p:sp>
      <p:sp>
        <p:nvSpPr>
          <p:cNvPr id="9" name="AutoShape 3"/>
          <p:cNvSpPr>
            <a:spLocks noChangeAspect="1" noChangeArrowheads="1" noTextEdit="1"/>
          </p:cNvSpPr>
          <p:nvPr userDrawn="1"/>
        </p:nvSpPr>
        <p:spPr bwMode="auto">
          <a:xfrm>
            <a:off x="4000500" y="0"/>
            <a:ext cx="51435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GB" sz="1350"/>
          </a:p>
        </p:txBody>
      </p:sp>
      <p:pic>
        <p:nvPicPr>
          <p:cNvPr id="8" name="Picture 7">
            <a:extLst>
              <a:ext uri="{FF2B5EF4-FFF2-40B4-BE49-F238E27FC236}">
                <a16:creationId xmlns:a16="http://schemas.microsoft.com/office/drawing/2014/main" id="{7722A556-B0A2-E74A-B3E1-08C0F432C2DF}"/>
              </a:ext>
            </a:extLst>
          </p:cNvPr>
          <p:cNvPicPr>
            <a:picLocks noChangeAspect="1"/>
          </p:cNvPicPr>
          <p:nvPr userDrawn="1"/>
        </p:nvPicPr>
        <p:blipFill>
          <a:blip r:embed="rId2"/>
          <a:stretch>
            <a:fillRect/>
          </a:stretch>
        </p:blipFill>
        <p:spPr bwMode="gray">
          <a:xfrm>
            <a:off x="201168" y="5330952"/>
            <a:ext cx="1636776" cy="1351185"/>
          </a:xfrm>
          <a:prstGeom prst="rect">
            <a:avLst/>
          </a:prstGeom>
        </p:spPr>
      </p:pic>
      <p:sp>
        <p:nvSpPr>
          <p:cNvPr id="10" name="Subtitle 2">
            <a:extLst>
              <a:ext uri="{FF2B5EF4-FFF2-40B4-BE49-F238E27FC236}">
                <a16:creationId xmlns:a16="http://schemas.microsoft.com/office/drawing/2014/main" id="{C048B6CC-097A-D949-A503-EE7A035C9B17}"/>
              </a:ext>
            </a:extLst>
          </p:cNvPr>
          <p:cNvSpPr>
            <a:spLocks noGrp="1"/>
          </p:cNvSpPr>
          <p:nvPr>
            <p:ph type="subTitle" idx="1" hasCustomPrompt="1"/>
          </p:nvPr>
        </p:nvSpPr>
        <p:spPr>
          <a:xfrm>
            <a:off x="457199" y="3794760"/>
            <a:ext cx="3979863" cy="594360"/>
          </a:xfrm>
        </p:spPr>
        <p:txBody>
          <a:bodyPr/>
          <a:lstStyle>
            <a:lvl1pPr marL="0" indent="0" algn="l">
              <a:lnSpc>
                <a:spcPct val="100000"/>
              </a:lnSpc>
              <a:spcBef>
                <a:spcPts val="0"/>
              </a:spcBef>
              <a:spcAft>
                <a:spcPts val="0"/>
              </a:spcAft>
              <a:buNone/>
              <a:defRPr sz="1200" b="0">
                <a:solidFill>
                  <a:schemeClr val="tx1"/>
                </a:solidFill>
              </a:defRPr>
            </a:lvl1pPr>
            <a:lvl2pPr marL="0" indent="0" algn="l">
              <a:lnSpc>
                <a:spcPct val="100000"/>
              </a:lnSpc>
              <a:spcBef>
                <a:spcPts val="0"/>
              </a:spcBef>
              <a:spcAft>
                <a:spcPts val="0"/>
              </a:spcAft>
              <a:buNone/>
              <a:defRPr sz="1200">
                <a:solidFill>
                  <a:schemeClr val="tx1"/>
                </a:solidFill>
              </a:defRPr>
            </a:lvl2pPr>
            <a:lvl3pPr marL="0" indent="0" algn="l">
              <a:lnSpc>
                <a:spcPct val="100000"/>
              </a:lnSpc>
              <a:spcBef>
                <a:spcPts val="0"/>
              </a:spcBef>
              <a:spcAft>
                <a:spcPts val="0"/>
              </a:spcAft>
              <a:buNone/>
              <a:defRPr sz="1200">
                <a:solidFill>
                  <a:schemeClr val="tx1"/>
                </a:solidFill>
              </a:defRPr>
            </a:lvl3pPr>
            <a:lvl4pPr marL="0" indent="0" algn="l">
              <a:lnSpc>
                <a:spcPct val="100000"/>
              </a:lnSpc>
              <a:spcBef>
                <a:spcPts val="0"/>
              </a:spcBef>
              <a:spcAft>
                <a:spcPts val="0"/>
              </a:spcAft>
              <a:buNone/>
              <a:defRPr sz="1200">
                <a:solidFill>
                  <a:schemeClr val="tx1"/>
                </a:solidFill>
              </a:defRPr>
            </a:lvl4pPr>
            <a:lvl5pPr marL="0" indent="0" algn="l">
              <a:lnSpc>
                <a:spcPct val="100000"/>
              </a:lnSpc>
              <a:spcBef>
                <a:spcPts val="0"/>
              </a:spcBef>
              <a:spcAft>
                <a:spcPts val="0"/>
              </a:spcAft>
              <a:buNone/>
              <a:defRPr sz="1200">
                <a:solidFill>
                  <a:schemeClr val="tx1"/>
                </a:solidFill>
              </a:defRPr>
            </a:lvl5pPr>
            <a:lvl6pPr marL="0" indent="0" algn="l">
              <a:lnSpc>
                <a:spcPct val="100000"/>
              </a:lnSpc>
              <a:spcBef>
                <a:spcPts val="0"/>
              </a:spcBef>
              <a:spcAft>
                <a:spcPts val="0"/>
              </a:spcAft>
              <a:buNone/>
              <a:defRPr sz="1200">
                <a:solidFill>
                  <a:schemeClr val="tx1"/>
                </a:solidFill>
              </a:defRPr>
            </a:lvl6pPr>
            <a:lvl7pPr marL="0" indent="0" algn="l">
              <a:lnSpc>
                <a:spcPct val="100000"/>
              </a:lnSpc>
              <a:spcBef>
                <a:spcPts val="0"/>
              </a:spcBef>
              <a:spcAft>
                <a:spcPts val="0"/>
              </a:spcAft>
              <a:buNone/>
              <a:defRPr sz="1200">
                <a:solidFill>
                  <a:schemeClr val="tx1"/>
                </a:solidFill>
              </a:defRPr>
            </a:lvl7pPr>
            <a:lvl8pPr marL="0" indent="0" algn="l">
              <a:lnSpc>
                <a:spcPct val="100000"/>
              </a:lnSpc>
              <a:spcBef>
                <a:spcPts val="0"/>
              </a:spcBef>
              <a:spcAft>
                <a:spcPts val="0"/>
              </a:spcAft>
              <a:buNone/>
              <a:defRPr sz="1200">
                <a:solidFill>
                  <a:schemeClr val="tx1"/>
                </a:solidFill>
              </a:defRPr>
            </a:lvl8pPr>
            <a:lvl9pPr marL="0" indent="0" algn="l">
              <a:lnSpc>
                <a:spcPct val="100000"/>
              </a:lnSpc>
              <a:spcBef>
                <a:spcPts val="0"/>
              </a:spcBef>
              <a:spcAft>
                <a:spcPts val="0"/>
              </a:spcAft>
              <a:buNone/>
              <a:defRPr sz="1200">
                <a:solidFill>
                  <a:schemeClr val="tx1"/>
                </a:solidFill>
              </a:defRPr>
            </a:lvl9pPr>
          </a:lstStyle>
          <a:p>
            <a:r>
              <a:rPr lang="en-US" dirty="0"/>
              <a:t>[Presentation subtitle]</a:t>
            </a:r>
          </a:p>
        </p:txBody>
      </p:sp>
    </p:spTree>
    <p:extLst>
      <p:ext uri="{BB962C8B-B14F-4D97-AF65-F5344CB8AC3E}">
        <p14:creationId xmlns:p14="http://schemas.microsoft.com/office/powerpoint/2010/main" val="19485740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2103438"/>
            <a:ext cx="8229600" cy="4068762"/>
          </a:xfrm>
        </p:spPr>
        <p:txBody>
          <a:bodyPr/>
          <a:lstStyle>
            <a:lvl1pPr marL="547688" indent="-547688">
              <a:lnSpc>
                <a:spcPct val="90000"/>
              </a:lnSpc>
              <a:spcBef>
                <a:spcPts val="0"/>
              </a:spcBef>
              <a:spcAft>
                <a:spcPts val="450"/>
              </a:spcAft>
              <a:buClr>
                <a:schemeClr val="accent1"/>
              </a:buClr>
              <a:buFont typeface="+mj-lt"/>
              <a:buAutoNum type="arabicPeriod"/>
              <a:tabLst>
                <a:tab pos="8170863" algn="r"/>
              </a:tabLst>
              <a:defRPr sz="2000" b="0">
                <a:solidFill>
                  <a:schemeClr val="tx1"/>
                </a:solidFill>
              </a:defRPr>
            </a:lvl1pPr>
            <a:lvl2pPr marL="547688" indent="0">
              <a:buClr>
                <a:schemeClr val="accent4"/>
              </a:buClr>
              <a:buFont typeface="+mj-lt"/>
              <a:buNone/>
              <a:tabLst>
                <a:tab pos="8170863" algn="r"/>
              </a:tabLst>
              <a:defRPr sz="1400"/>
            </a:lvl2pPr>
            <a:lvl3pPr marL="730250" indent="-182563">
              <a:lnSpc>
                <a:spcPct val="100000"/>
              </a:lnSpc>
              <a:tabLst>
                <a:tab pos="8170863" algn="r"/>
              </a:tabLst>
              <a:defRPr sz="1400"/>
            </a:lvl3pPr>
            <a:lvl4pPr marL="914400" indent="-182563">
              <a:lnSpc>
                <a:spcPct val="100000"/>
              </a:lnSpc>
              <a:tabLst>
                <a:tab pos="8170863" algn="r"/>
              </a:tabLst>
              <a:defRPr sz="1400"/>
            </a:lvl4pPr>
            <a:lvl5pPr marL="1096963" indent="-182563">
              <a:lnSpc>
                <a:spcPct val="100000"/>
              </a:lnSpc>
              <a:tabLst>
                <a:tab pos="8170863" algn="r"/>
              </a:tabLst>
              <a:defRPr sz="1400"/>
            </a:lvl5pPr>
            <a:lvl6pPr marL="1279525" indent="-182563">
              <a:lnSpc>
                <a:spcPct val="100000"/>
              </a:lnSpc>
              <a:tabLst>
                <a:tab pos="8170863" algn="r"/>
              </a:tabLst>
              <a:defRPr sz="1400"/>
            </a:lvl6pPr>
            <a:lvl7pPr marL="1462088" indent="-182563">
              <a:lnSpc>
                <a:spcPct val="100000"/>
              </a:lnSpc>
              <a:tabLst>
                <a:tab pos="8170863" algn="r"/>
              </a:tabLst>
              <a:defRPr sz="1400"/>
            </a:lvl7pPr>
            <a:lvl8pPr marL="1644650" indent="-182563">
              <a:lnSpc>
                <a:spcPct val="100000"/>
              </a:lnSpc>
              <a:tabLst>
                <a:tab pos="8170863" algn="r"/>
              </a:tabLst>
              <a:defRPr sz="1400"/>
            </a:lvl8pPr>
            <a:lvl9pPr marL="1828800" indent="-182563">
              <a:lnSpc>
                <a:spcPct val="100000"/>
              </a:lnSpc>
              <a:tabLst>
                <a:tab pos="8170863" algn="r"/>
              </a:tabLst>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6" name="Slide Number Placeholder 5">
            <a:extLst>
              <a:ext uri="{FF2B5EF4-FFF2-40B4-BE49-F238E27FC236}">
                <a16:creationId xmlns:a16="http://schemas.microsoft.com/office/drawing/2014/main" id="{7092926E-C7A2-1946-B74B-5EC49D3EAE3C}"/>
              </a:ext>
            </a:extLst>
          </p:cNvPr>
          <p:cNvSpPr>
            <a:spLocks noGrp="1"/>
          </p:cNvSpPr>
          <p:nvPr>
            <p:ph type="sldNum" sz="quarter" idx="11"/>
          </p:nvPr>
        </p:nvSpPr>
        <p:spPr/>
        <p:txBody>
          <a:bodyPr/>
          <a:lstStyle/>
          <a:p>
            <a:fld id="{7870704B-CE94-48CC-AF30-84932A1262A7}" type="slidenum">
              <a:rPr lang="en-GB" smtClean="0"/>
              <a:pPr/>
              <a:t>‹#›</a:t>
            </a:fld>
            <a:endParaRPr lang="en-GB" dirty="0"/>
          </a:p>
        </p:txBody>
      </p:sp>
      <p:sp>
        <p:nvSpPr>
          <p:cNvPr id="4" name="Title 3">
            <a:extLst>
              <a:ext uri="{FF2B5EF4-FFF2-40B4-BE49-F238E27FC236}">
                <a16:creationId xmlns:a16="http://schemas.microsoft.com/office/drawing/2014/main" id="{27200510-6B72-624A-A0B0-026CD1676CF0}"/>
              </a:ext>
            </a:extLst>
          </p:cNvPr>
          <p:cNvSpPr>
            <a:spLocks noGrp="1"/>
          </p:cNvSpPr>
          <p:nvPr>
            <p:ph type="title" hasCustomPrompt="1"/>
          </p:nvPr>
        </p:nvSpPr>
        <p:spPr/>
        <p:txBody>
          <a:bodyPr/>
          <a:lstStyle>
            <a:lvl1pPr>
              <a:defRPr/>
            </a:lvl1pPr>
          </a:lstStyle>
          <a:p>
            <a:r>
              <a:rPr lang="en-US" dirty="0"/>
              <a:t>[Slide title]</a:t>
            </a:r>
          </a:p>
        </p:txBody>
      </p:sp>
    </p:spTree>
    <p:extLst>
      <p:ext uri="{BB962C8B-B14F-4D97-AF65-F5344CB8AC3E}">
        <p14:creationId xmlns:p14="http://schemas.microsoft.com/office/powerpoint/2010/main" val="21235206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2103438"/>
            <a:ext cx="8229600" cy="40687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lang="en-GB" dirty="0"/>
          </a:p>
        </p:txBody>
      </p:sp>
      <p:sp>
        <p:nvSpPr>
          <p:cNvPr id="6" name="Slide Number Placeholder 5">
            <a:extLst>
              <a:ext uri="{FF2B5EF4-FFF2-40B4-BE49-F238E27FC236}">
                <a16:creationId xmlns:a16="http://schemas.microsoft.com/office/drawing/2014/main" id="{D3433AD6-7E25-3440-A0A8-374B46CA701C}"/>
              </a:ext>
            </a:extLst>
          </p:cNvPr>
          <p:cNvSpPr>
            <a:spLocks noGrp="1"/>
          </p:cNvSpPr>
          <p:nvPr>
            <p:ph type="sldNum" sz="quarter" idx="11"/>
          </p:nvPr>
        </p:nvSpPr>
        <p:spPr/>
        <p:txBody>
          <a:bodyPr/>
          <a:lstStyle/>
          <a:p>
            <a:fld id="{7870704B-CE94-48CC-AF30-84932A1262A7}" type="slidenum">
              <a:rPr lang="en-GB" smtClean="0"/>
              <a:pPr/>
              <a:t>‹#›</a:t>
            </a:fld>
            <a:endParaRPr lang="en-GB" dirty="0"/>
          </a:p>
        </p:txBody>
      </p:sp>
      <p:sp>
        <p:nvSpPr>
          <p:cNvPr id="4" name="Title 3">
            <a:extLst>
              <a:ext uri="{FF2B5EF4-FFF2-40B4-BE49-F238E27FC236}">
                <a16:creationId xmlns:a16="http://schemas.microsoft.com/office/drawing/2014/main" id="{776FB90E-F37C-5341-AEB0-5E882FB00C69}"/>
              </a:ext>
            </a:extLst>
          </p:cNvPr>
          <p:cNvSpPr>
            <a:spLocks noGrp="1"/>
          </p:cNvSpPr>
          <p:nvPr>
            <p:ph type="title" hasCustomPrompt="1"/>
          </p:nvPr>
        </p:nvSpPr>
        <p:spPr/>
        <p:txBody>
          <a:bodyPr/>
          <a:lstStyle>
            <a:lvl1pPr>
              <a:defRPr/>
            </a:lvl1pPr>
          </a:lstStyle>
          <a:p>
            <a:r>
              <a:rPr lang="en-US" dirty="0"/>
              <a:t>[Slide title]</a:t>
            </a:r>
          </a:p>
        </p:txBody>
      </p:sp>
    </p:spTree>
    <p:extLst>
      <p:ext uri="{BB962C8B-B14F-4D97-AF65-F5344CB8AC3E}">
        <p14:creationId xmlns:p14="http://schemas.microsoft.com/office/powerpoint/2010/main" val="11771131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ne Column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2103438"/>
            <a:ext cx="2560638" cy="40687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lang="en-GB" dirty="0"/>
          </a:p>
        </p:txBody>
      </p:sp>
      <p:sp>
        <p:nvSpPr>
          <p:cNvPr id="6" name="Slide Number Placeholder 5">
            <a:extLst>
              <a:ext uri="{FF2B5EF4-FFF2-40B4-BE49-F238E27FC236}">
                <a16:creationId xmlns:a16="http://schemas.microsoft.com/office/drawing/2014/main" id="{A1127051-9445-A34F-940C-D451EEF39800}"/>
              </a:ext>
            </a:extLst>
          </p:cNvPr>
          <p:cNvSpPr>
            <a:spLocks noGrp="1"/>
          </p:cNvSpPr>
          <p:nvPr>
            <p:ph type="sldNum" sz="quarter" idx="11"/>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1AA2AC9C-63F5-144B-8B25-E2F9A8EBA163}"/>
              </a:ext>
            </a:extLst>
          </p:cNvPr>
          <p:cNvSpPr>
            <a:spLocks noGrp="1"/>
          </p:cNvSpPr>
          <p:nvPr>
            <p:ph type="title" hasCustomPrompt="1"/>
          </p:nvPr>
        </p:nvSpPr>
        <p:spPr/>
        <p:txBody>
          <a:bodyPr/>
          <a:lstStyle>
            <a:lvl1pPr>
              <a:defRPr/>
            </a:lvl1pPr>
          </a:lstStyle>
          <a:p>
            <a:r>
              <a:rPr lang="en-US" dirty="0"/>
              <a:t>[Slide title]</a:t>
            </a:r>
          </a:p>
        </p:txBody>
      </p:sp>
    </p:spTree>
    <p:extLst>
      <p:ext uri="{BB962C8B-B14F-4D97-AF65-F5344CB8AC3E}">
        <p14:creationId xmlns:p14="http://schemas.microsoft.com/office/powerpoint/2010/main" val="3164721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1">
    <p:spTree>
      <p:nvGrpSpPr>
        <p:cNvPr id="1" name=""/>
        <p:cNvGrpSpPr/>
        <p:nvPr/>
      </p:nvGrpSpPr>
      <p:grpSpPr>
        <a:xfrm>
          <a:off x="0" y="0"/>
          <a:ext cx="0" cy="0"/>
          <a:chOff x="0" y="0"/>
          <a:chExt cx="0" cy="0"/>
        </a:xfrm>
      </p:grpSpPr>
      <p:sp>
        <p:nvSpPr>
          <p:cNvPr id="9" name="Rectangle 8"/>
          <p:cNvSpPr/>
          <p:nvPr/>
        </p:nvSpPr>
        <p:spPr bwMode="hidden">
          <a:xfrm>
            <a:off x="-1" y="0"/>
            <a:ext cx="6126163" cy="3429000"/>
          </a:xfrm>
          <a:prstGeom prst="rect">
            <a:avLst/>
          </a:prstGeom>
          <a:solidFill>
            <a:srgbClr val="464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0" name="Rectangle 9"/>
          <p:cNvSpPr/>
          <p:nvPr/>
        </p:nvSpPr>
        <p:spPr bwMode="hidden">
          <a:xfrm>
            <a:off x="-1" y="3429000"/>
            <a:ext cx="6126163" cy="1143000"/>
          </a:xfrm>
          <a:prstGeom prst="rect">
            <a:avLst/>
          </a:prstGeom>
          <a:solidFill>
            <a:srgbClr val="D04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1" name="Rectangle 10"/>
          <p:cNvSpPr/>
          <p:nvPr/>
        </p:nvSpPr>
        <p:spPr bwMode="hidden">
          <a:xfrm>
            <a:off x="6126163" y="0"/>
            <a:ext cx="3017837" cy="3429000"/>
          </a:xfrm>
          <a:prstGeom prst="rect">
            <a:avLst/>
          </a:prstGeom>
          <a:solidFill>
            <a:srgbClr val="EB8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 name="Title 1"/>
          <p:cNvSpPr>
            <a:spLocks noGrp="1"/>
          </p:cNvSpPr>
          <p:nvPr>
            <p:ph type="ctrTitle" hasCustomPrompt="1"/>
          </p:nvPr>
        </p:nvSpPr>
        <p:spPr>
          <a:xfrm>
            <a:off x="457200" y="457199"/>
            <a:ext cx="5394325" cy="2514601"/>
          </a:xfrm>
        </p:spPr>
        <p:txBody>
          <a:bodyPr anchor="b" anchorCtr="0">
            <a:normAutofit/>
          </a:bodyPr>
          <a:lstStyle>
            <a:lvl1pPr algn="l">
              <a:lnSpc>
                <a:spcPct val="85000"/>
              </a:lnSpc>
              <a:defRPr sz="4400">
                <a:solidFill>
                  <a:schemeClr val="bg1"/>
                </a:solidFill>
              </a:defRPr>
            </a:lvl1pPr>
          </a:lstStyle>
          <a:p>
            <a:r>
              <a:rPr lang="en-US" dirty="0"/>
              <a:t>[Presentation title]</a:t>
            </a:r>
            <a:endParaRPr lang="en-GB" dirty="0"/>
          </a:p>
        </p:txBody>
      </p:sp>
      <p:pic>
        <p:nvPicPr>
          <p:cNvPr id="8" name="Picture 7">
            <a:extLst>
              <a:ext uri="{FF2B5EF4-FFF2-40B4-BE49-F238E27FC236}">
                <a16:creationId xmlns:a16="http://schemas.microsoft.com/office/drawing/2014/main" id="{9C024489-97EC-1D48-A1FA-019C1228618C}"/>
              </a:ext>
            </a:extLst>
          </p:cNvPr>
          <p:cNvPicPr>
            <a:picLocks noChangeAspect="1"/>
          </p:cNvPicPr>
          <p:nvPr userDrawn="1"/>
        </p:nvPicPr>
        <p:blipFill>
          <a:blip r:embed="rId2"/>
          <a:stretch>
            <a:fillRect/>
          </a:stretch>
        </p:blipFill>
        <p:spPr bwMode="gray">
          <a:xfrm>
            <a:off x="201168" y="5330952"/>
            <a:ext cx="1636776" cy="1351185"/>
          </a:xfrm>
          <a:prstGeom prst="rect">
            <a:avLst/>
          </a:prstGeom>
        </p:spPr>
      </p:pic>
      <p:sp>
        <p:nvSpPr>
          <p:cNvPr id="13" name="Subtitle 2">
            <a:extLst>
              <a:ext uri="{FF2B5EF4-FFF2-40B4-BE49-F238E27FC236}">
                <a16:creationId xmlns:a16="http://schemas.microsoft.com/office/drawing/2014/main" id="{62C9C6A0-E585-3746-819C-6C91E3E793F0}"/>
              </a:ext>
            </a:extLst>
          </p:cNvPr>
          <p:cNvSpPr>
            <a:spLocks noGrp="1"/>
          </p:cNvSpPr>
          <p:nvPr>
            <p:ph type="subTitle" idx="1" hasCustomPrompt="1"/>
          </p:nvPr>
        </p:nvSpPr>
        <p:spPr>
          <a:xfrm>
            <a:off x="457200" y="3794760"/>
            <a:ext cx="3980260" cy="594360"/>
          </a:xfrm>
        </p:spPr>
        <p:txBody>
          <a:bodyPr/>
          <a:lstStyle>
            <a:lvl1pPr marL="0" indent="0" algn="l">
              <a:lnSpc>
                <a:spcPct val="100000"/>
              </a:lnSpc>
              <a:spcBef>
                <a:spcPts val="0"/>
              </a:spcBef>
              <a:spcAft>
                <a:spcPts val="0"/>
              </a:spcAft>
              <a:buNone/>
              <a:defRPr sz="1200" b="0">
                <a:solidFill>
                  <a:schemeClr val="bg1"/>
                </a:solidFill>
              </a:defRPr>
            </a:lvl1pPr>
            <a:lvl2pPr marL="0" indent="0" algn="l">
              <a:lnSpc>
                <a:spcPct val="100000"/>
              </a:lnSpc>
              <a:spcBef>
                <a:spcPts val="0"/>
              </a:spcBef>
              <a:spcAft>
                <a:spcPts val="0"/>
              </a:spcAft>
              <a:buNone/>
              <a:defRPr sz="1200">
                <a:solidFill>
                  <a:schemeClr val="bg1"/>
                </a:solidFill>
              </a:defRPr>
            </a:lvl2pPr>
            <a:lvl3pPr marL="0" indent="0" algn="l">
              <a:lnSpc>
                <a:spcPct val="100000"/>
              </a:lnSpc>
              <a:spcBef>
                <a:spcPts val="0"/>
              </a:spcBef>
              <a:spcAft>
                <a:spcPts val="0"/>
              </a:spcAft>
              <a:buNone/>
              <a:defRPr sz="1200">
                <a:solidFill>
                  <a:schemeClr val="bg1"/>
                </a:solidFill>
              </a:defRPr>
            </a:lvl3pPr>
            <a:lvl4pPr marL="0" indent="0" algn="l">
              <a:lnSpc>
                <a:spcPct val="100000"/>
              </a:lnSpc>
              <a:spcBef>
                <a:spcPts val="0"/>
              </a:spcBef>
              <a:spcAft>
                <a:spcPts val="0"/>
              </a:spcAft>
              <a:buNone/>
              <a:defRPr sz="1200">
                <a:solidFill>
                  <a:schemeClr val="bg1"/>
                </a:solidFill>
              </a:defRPr>
            </a:lvl4pPr>
            <a:lvl5pPr marL="0" indent="0" algn="l">
              <a:lnSpc>
                <a:spcPct val="100000"/>
              </a:lnSpc>
              <a:spcBef>
                <a:spcPts val="0"/>
              </a:spcBef>
              <a:spcAft>
                <a:spcPts val="0"/>
              </a:spcAft>
              <a:buNone/>
              <a:defRPr sz="1200">
                <a:solidFill>
                  <a:schemeClr val="bg1"/>
                </a:solidFill>
              </a:defRPr>
            </a:lvl5pPr>
            <a:lvl6pPr marL="0" indent="0" algn="l">
              <a:lnSpc>
                <a:spcPct val="100000"/>
              </a:lnSpc>
              <a:spcBef>
                <a:spcPts val="0"/>
              </a:spcBef>
              <a:spcAft>
                <a:spcPts val="0"/>
              </a:spcAft>
              <a:buNone/>
              <a:defRPr sz="1200">
                <a:solidFill>
                  <a:schemeClr val="bg1"/>
                </a:solidFill>
              </a:defRPr>
            </a:lvl6pPr>
            <a:lvl7pPr marL="0" indent="0" algn="l">
              <a:lnSpc>
                <a:spcPct val="100000"/>
              </a:lnSpc>
              <a:spcBef>
                <a:spcPts val="0"/>
              </a:spcBef>
              <a:spcAft>
                <a:spcPts val="0"/>
              </a:spcAft>
              <a:buNone/>
              <a:defRPr sz="1200">
                <a:solidFill>
                  <a:schemeClr val="bg1"/>
                </a:solidFill>
              </a:defRPr>
            </a:lvl7pPr>
            <a:lvl8pPr marL="0" indent="0" algn="l">
              <a:lnSpc>
                <a:spcPct val="100000"/>
              </a:lnSpc>
              <a:spcBef>
                <a:spcPts val="0"/>
              </a:spcBef>
              <a:spcAft>
                <a:spcPts val="0"/>
              </a:spcAft>
              <a:buNone/>
              <a:defRPr sz="1200">
                <a:solidFill>
                  <a:schemeClr val="bg1"/>
                </a:solidFill>
              </a:defRPr>
            </a:lvl8pPr>
            <a:lvl9pPr marL="0" indent="0" algn="l">
              <a:lnSpc>
                <a:spcPct val="100000"/>
              </a:lnSpc>
              <a:spcBef>
                <a:spcPts val="0"/>
              </a:spcBef>
              <a:spcAft>
                <a:spcPts val="0"/>
              </a:spcAft>
              <a:buNone/>
              <a:defRPr sz="1200">
                <a:solidFill>
                  <a:schemeClr val="bg1"/>
                </a:solidFill>
              </a:defRPr>
            </a:lvl9pPr>
          </a:lstStyle>
          <a:p>
            <a:r>
              <a:rPr lang="en-US" dirty="0"/>
              <a:t>[Presentation subtitle]</a:t>
            </a:r>
          </a:p>
        </p:txBody>
      </p:sp>
    </p:spTree>
    <p:extLst>
      <p:ext uri="{BB962C8B-B14F-4D97-AF65-F5344CB8AC3E}">
        <p14:creationId xmlns:p14="http://schemas.microsoft.com/office/powerpoint/2010/main" val="25422302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57199" y="2103438"/>
            <a:ext cx="3979863" cy="40687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lang="en-GB" dirty="0"/>
          </a:p>
        </p:txBody>
      </p:sp>
      <p:sp>
        <p:nvSpPr>
          <p:cNvPr id="4" name="Content Placeholder 3"/>
          <p:cNvSpPr>
            <a:spLocks noGrp="1"/>
          </p:cNvSpPr>
          <p:nvPr>
            <p:ph sz="half" idx="2" hasCustomPrompt="1"/>
          </p:nvPr>
        </p:nvSpPr>
        <p:spPr>
          <a:xfrm>
            <a:off x="4706938" y="2103438"/>
            <a:ext cx="3979862"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7" name="Slide Number Placeholder 6">
            <a:extLst>
              <a:ext uri="{FF2B5EF4-FFF2-40B4-BE49-F238E27FC236}">
                <a16:creationId xmlns:a16="http://schemas.microsoft.com/office/drawing/2014/main" id="{00456CA5-A388-1D41-B4AF-6658D4C957A1}"/>
              </a:ext>
            </a:extLst>
          </p:cNvPr>
          <p:cNvSpPr>
            <a:spLocks noGrp="1"/>
          </p:cNvSpPr>
          <p:nvPr>
            <p:ph type="sldNum" sz="quarter" idx="11"/>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FB5B7A5D-AF74-E442-BDB5-0575FB24BA45}"/>
              </a:ext>
            </a:extLst>
          </p:cNvPr>
          <p:cNvSpPr>
            <a:spLocks noGrp="1"/>
          </p:cNvSpPr>
          <p:nvPr>
            <p:ph type="title" hasCustomPrompt="1"/>
          </p:nvPr>
        </p:nvSpPr>
        <p:spPr/>
        <p:txBody>
          <a:bodyPr/>
          <a:lstStyle>
            <a:lvl1pPr>
              <a:defRPr/>
            </a:lvl1pPr>
          </a:lstStyle>
          <a:p>
            <a:r>
              <a:rPr lang="en-US" dirty="0"/>
              <a:t>[Slide title]</a:t>
            </a:r>
          </a:p>
        </p:txBody>
      </p:sp>
    </p:spTree>
    <p:extLst>
      <p:ext uri="{BB962C8B-B14F-4D97-AF65-F5344CB8AC3E}">
        <p14:creationId xmlns:p14="http://schemas.microsoft.com/office/powerpoint/2010/main" val="21657275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4572000" y="0"/>
            <a:ext cx="4572000" cy="6858000"/>
          </a:xfrm>
          <a:solidFill>
            <a:srgbClr val="DEDEDE"/>
          </a:solidFill>
        </p:spPr>
        <p:txBody>
          <a:bodyPr anchor="ctr" anchorCtr="0"/>
          <a:lstStyle>
            <a:lvl1pPr algn="ctr">
              <a:defRPr sz="1000" b="0">
                <a:solidFill>
                  <a:schemeClr val="tx1"/>
                </a:solidFill>
              </a:defRPr>
            </a:lvl1pPr>
          </a:lstStyle>
          <a:p>
            <a:r>
              <a:rPr lang="en-US" smtClean="0"/>
              <a:t>Click icon to add picture</a:t>
            </a:r>
            <a:endParaRPr lang="en-GB" dirty="0"/>
          </a:p>
        </p:txBody>
      </p:sp>
      <p:sp>
        <p:nvSpPr>
          <p:cNvPr id="3" name="Content Placeholder 2"/>
          <p:cNvSpPr>
            <a:spLocks noGrp="1"/>
          </p:cNvSpPr>
          <p:nvPr>
            <p:ph sz="half" idx="1" hasCustomPrompt="1"/>
          </p:nvPr>
        </p:nvSpPr>
        <p:spPr>
          <a:xfrm>
            <a:off x="457199" y="2103439"/>
            <a:ext cx="3979863" cy="4068761"/>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6" name="Slide Number Placeholder 5">
            <a:extLst>
              <a:ext uri="{FF2B5EF4-FFF2-40B4-BE49-F238E27FC236}">
                <a16:creationId xmlns:a16="http://schemas.microsoft.com/office/drawing/2014/main" id="{D3536595-57B2-5848-8E3C-E2D5B4D0F21A}"/>
              </a:ext>
            </a:extLst>
          </p:cNvPr>
          <p:cNvSpPr>
            <a:spLocks noGrp="1"/>
          </p:cNvSpPr>
          <p:nvPr>
            <p:ph type="sldNum" sz="quarter" idx="15"/>
          </p:nvPr>
        </p:nvSpPr>
        <p:spPr bwMode="gray"/>
        <p:txBody>
          <a:bodyPr/>
          <a:lstStyle>
            <a:lvl1pPr>
              <a:defRPr>
                <a:solidFill>
                  <a:schemeClr val="bg1"/>
                </a:solidFill>
              </a:defRPr>
            </a:lvl1pPr>
          </a:lstStyle>
          <a:p>
            <a:fld id="{7870704B-CE94-48CC-AF30-84932A1262A7}" type="slidenum">
              <a:rPr lang="en-GB" smtClean="0"/>
              <a:pPr/>
              <a:t>‹#›</a:t>
            </a:fld>
            <a:endParaRPr lang="en-GB" dirty="0"/>
          </a:p>
        </p:txBody>
      </p:sp>
      <p:sp>
        <p:nvSpPr>
          <p:cNvPr id="4" name="Title 3">
            <a:extLst>
              <a:ext uri="{FF2B5EF4-FFF2-40B4-BE49-F238E27FC236}">
                <a16:creationId xmlns:a16="http://schemas.microsoft.com/office/drawing/2014/main" id="{1C978FA1-EAC0-3045-9A47-86344B2E47D1}"/>
              </a:ext>
            </a:extLst>
          </p:cNvPr>
          <p:cNvSpPr>
            <a:spLocks noGrp="1"/>
          </p:cNvSpPr>
          <p:nvPr>
            <p:ph type="title" hasCustomPrompt="1"/>
          </p:nvPr>
        </p:nvSpPr>
        <p:spPr>
          <a:xfrm>
            <a:off x="457200" y="457200"/>
            <a:ext cx="3979863" cy="1371600"/>
          </a:xfrm>
        </p:spPr>
        <p:txBody>
          <a:bodyPr/>
          <a:lstStyle>
            <a:lvl1pPr>
              <a:defRPr/>
            </a:lvl1pPr>
          </a:lstStyle>
          <a:p>
            <a:r>
              <a:rPr lang="en-US" dirty="0"/>
              <a:t>[Slide title]</a:t>
            </a:r>
          </a:p>
        </p:txBody>
      </p:sp>
    </p:spTree>
    <p:extLst>
      <p:ext uri="{BB962C8B-B14F-4D97-AF65-F5344CB8AC3E}">
        <p14:creationId xmlns:p14="http://schemas.microsoft.com/office/powerpoint/2010/main" val="316238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57200" y="2103438"/>
            <a:ext cx="2560638"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4" name="Content Placeholder 3"/>
          <p:cNvSpPr>
            <a:spLocks noGrp="1"/>
          </p:cNvSpPr>
          <p:nvPr>
            <p:ph sz="half" idx="2" hasCustomPrompt="1"/>
          </p:nvPr>
        </p:nvSpPr>
        <p:spPr>
          <a:xfrm>
            <a:off x="3292475" y="2103438"/>
            <a:ext cx="2559050"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lang="en-GB" dirty="0"/>
          </a:p>
        </p:txBody>
      </p:sp>
      <p:sp>
        <p:nvSpPr>
          <p:cNvPr id="12" name="Content Placeholder 3"/>
          <p:cNvSpPr>
            <a:spLocks noGrp="1"/>
          </p:cNvSpPr>
          <p:nvPr>
            <p:ph sz="half" idx="13" hasCustomPrompt="1"/>
          </p:nvPr>
        </p:nvSpPr>
        <p:spPr>
          <a:xfrm>
            <a:off x="6126163" y="2103438"/>
            <a:ext cx="2560637"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7" name="Slide Number Placeholder 6">
            <a:extLst>
              <a:ext uri="{FF2B5EF4-FFF2-40B4-BE49-F238E27FC236}">
                <a16:creationId xmlns:a16="http://schemas.microsoft.com/office/drawing/2014/main" id="{2DE0F926-F4BA-044E-B97A-AA8668B032A8}"/>
              </a:ext>
            </a:extLst>
          </p:cNvPr>
          <p:cNvSpPr>
            <a:spLocks noGrp="1"/>
          </p:cNvSpPr>
          <p:nvPr>
            <p:ph type="sldNum" sz="quarter" idx="15"/>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5B7BB87D-456D-A14C-A13C-9C93F9C52DD7}"/>
              </a:ext>
            </a:extLst>
          </p:cNvPr>
          <p:cNvSpPr>
            <a:spLocks noGrp="1"/>
          </p:cNvSpPr>
          <p:nvPr>
            <p:ph type="title" hasCustomPrompt="1"/>
          </p:nvPr>
        </p:nvSpPr>
        <p:spPr/>
        <p:txBody>
          <a:bodyPr/>
          <a:lstStyle>
            <a:lvl1pPr>
              <a:defRPr/>
            </a:lvl1pPr>
          </a:lstStyle>
          <a:p>
            <a:r>
              <a:rPr lang="en-US" dirty="0"/>
              <a:t>[Slide title]</a:t>
            </a:r>
          </a:p>
        </p:txBody>
      </p:sp>
    </p:spTree>
    <p:extLst>
      <p:ext uri="{BB962C8B-B14F-4D97-AF65-F5344CB8AC3E}">
        <p14:creationId xmlns:p14="http://schemas.microsoft.com/office/powerpoint/2010/main" val="23230190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57200" y="2103438"/>
            <a:ext cx="1847088" cy="4068762"/>
          </a:xfrm>
        </p:spPr>
        <p:txBody>
          <a:bodyPr/>
          <a:lstStyle>
            <a:lvl1pPr>
              <a:defRPr sz="1400"/>
            </a:lvl1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hasCustomPrompt="1"/>
          </p:nvPr>
        </p:nvSpPr>
        <p:spPr>
          <a:xfrm>
            <a:off x="2584704" y="2103438"/>
            <a:ext cx="1847088" cy="4068762"/>
          </a:xfrm>
        </p:spPr>
        <p:txBody>
          <a:bodyPr/>
          <a:lstStyle>
            <a:lvl1pPr>
              <a:defRPr sz="1400"/>
            </a:lvl1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Content Placeholder 3"/>
          <p:cNvSpPr>
            <a:spLocks noGrp="1"/>
          </p:cNvSpPr>
          <p:nvPr>
            <p:ph sz="half" idx="13" hasCustomPrompt="1"/>
          </p:nvPr>
        </p:nvSpPr>
        <p:spPr>
          <a:xfrm>
            <a:off x="4712208" y="2103438"/>
            <a:ext cx="1847088" cy="4068762"/>
          </a:xfrm>
        </p:spPr>
        <p:txBody>
          <a:bodyPr/>
          <a:lstStyle>
            <a:lvl1pPr>
              <a:defRPr sz="1400"/>
            </a:lvl1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Content Placeholder 3"/>
          <p:cNvSpPr>
            <a:spLocks noGrp="1"/>
          </p:cNvSpPr>
          <p:nvPr>
            <p:ph sz="half" idx="14" hasCustomPrompt="1"/>
          </p:nvPr>
        </p:nvSpPr>
        <p:spPr>
          <a:xfrm>
            <a:off x="6839712" y="2103438"/>
            <a:ext cx="1847088" cy="4068762"/>
          </a:xfrm>
        </p:spPr>
        <p:txBody>
          <a:bodyPr/>
          <a:lstStyle>
            <a:lvl1pPr>
              <a:defRPr sz="1400"/>
            </a:lvl1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Slide Number Placeholder 9">
            <a:extLst>
              <a:ext uri="{FF2B5EF4-FFF2-40B4-BE49-F238E27FC236}">
                <a16:creationId xmlns:a16="http://schemas.microsoft.com/office/drawing/2014/main" id="{CD6E0CB0-5FCA-9E41-ACFD-7D08A524DF43}"/>
              </a:ext>
            </a:extLst>
          </p:cNvPr>
          <p:cNvSpPr>
            <a:spLocks noGrp="1"/>
          </p:cNvSpPr>
          <p:nvPr>
            <p:ph type="sldNum" sz="quarter" idx="16"/>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CE5297C8-D4E0-6F40-A513-77E96EADFF1C}"/>
              </a:ext>
            </a:extLst>
          </p:cNvPr>
          <p:cNvSpPr>
            <a:spLocks noGrp="1"/>
          </p:cNvSpPr>
          <p:nvPr>
            <p:ph type="title" hasCustomPrompt="1"/>
          </p:nvPr>
        </p:nvSpPr>
        <p:spPr>
          <a:xfrm>
            <a:off x="457200" y="457200"/>
            <a:ext cx="8229600" cy="1371600"/>
          </a:xfrm>
        </p:spPr>
        <p:txBody>
          <a:bodyPr/>
          <a:lstStyle>
            <a:lvl1pPr>
              <a:defRPr/>
            </a:lvl1pPr>
          </a:lstStyle>
          <a:p>
            <a:r>
              <a:rPr lang="en-US" dirty="0"/>
              <a:t>[Slide title]</a:t>
            </a:r>
          </a:p>
        </p:txBody>
      </p:sp>
    </p:spTree>
    <p:extLst>
      <p:ext uri="{BB962C8B-B14F-4D97-AF65-F5344CB8AC3E}">
        <p14:creationId xmlns:p14="http://schemas.microsoft.com/office/powerpoint/2010/main" val="11396647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ive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57200" y="2103438"/>
            <a:ext cx="1463040" cy="4068762"/>
          </a:xfrm>
        </p:spPr>
        <p:txBody>
          <a:bodyPr/>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hasCustomPrompt="1"/>
          </p:nvPr>
        </p:nvSpPr>
        <p:spPr>
          <a:xfrm>
            <a:off x="2148840" y="2103438"/>
            <a:ext cx="1463040" cy="4068762"/>
          </a:xfrm>
        </p:spPr>
        <p:txBody>
          <a:bodyPr/>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Content Placeholder 3"/>
          <p:cNvSpPr>
            <a:spLocks noGrp="1"/>
          </p:cNvSpPr>
          <p:nvPr>
            <p:ph sz="half" idx="13" hasCustomPrompt="1"/>
          </p:nvPr>
        </p:nvSpPr>
        <p:spPr>
          <a:xfrm>
            <a:off x="3840480" y="2103438"/>
            <a:ext cx="1463040" cy="4068762"/>
          </a:xfrm>
        </p:spPr>
        <p:txBody>
          <a:bodyPr/>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Content Placeholder 3"/>
          <p:cNvSpPr>
            <a:spLocks noGrp="1"/>
          </p:cNvSpPr>
          <p:nvPr>
            <p:ph sz="half" idx="14" hasCustomPrompt="1"/>
          </p:nvPr>
        </p:nvSpPr>
        <p:spPr>
          <a:xfrm>
            <a:off x="5532120" y="2103438"/>
            <a:ext cx="1463040" cy="4068762"/>
          </a:xfrm>
        </p:spPr>
        <p:txBody>
          <a:bodyPr/>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Content Placeholder 3"/>
          <p:cNvSpPr>
            <a:spLocks noGrp="1"/>
          </p:cNvSpPr>
          <p:nvPr>
            <p:ph sz="half" idx="15" hasCustomPrompt="1"/>
          </p:nvPr>
        </p:nvSpPr>
        <p:spPr>
          <a:xfrm>
            <a:off x="7223760" y="2103438"/>
            <a:ext cx="1463040" cy="4068762"/>
          </a:xfrm>
        </p:spPr>
        <p:txBody>
          <a:bodyPr/>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Slide Number Placeholder 10">
            <a:extLst>
              <a:ext uri="{FF2B5EF4-FFF2-40B4-BE49-F238E27FC236}">
                <a16:creationId xmlns:a16="http://schemas.microsoft.com/office/drawing/2014/main" id="{BC0705E1-E330-8C4F-A023-40952CF24C94}"/>
              </a:ext>
            </a:extLst>
          </p:cNvPr>
          <p:cNvSpPr>
            <a:spLocks noGrp="1"/>
          </p:cNvSpPr>
          <p:nvPr>
            <p:ph type="sldNum" sz="quarter" idx="17"/>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6C773A3F-041D-E148-BE45-EEA53081EBC7}"/>
              </a:ext>
            </a:extLst>
          </p:cNvPr>
          <p:cNvSpPr>
            <a:spLocks noGrp="1"/>
          </p:cNvSpPr>
          <p:nvPr>
            <p:ph type="title" hasCustomPrompt="1"/>
          </p:nvPr>
        </p:nvSpPr>
        <p:spPr>
          <a:xfrm>
            <a:off x="457200" y="457200"/>
            <a:ext cx="8229600" cy="1371600"/>
          </a:xfrm>
        </p:spPr>
        <p:txBody>
          <a:bodyPr/>
          <a:lstStyle>
            <a:lvl1pPr>
              <a:defRPr/>
            </a:lvl1pPr>
          </a:lstStyle>
          <a:p>
            <a:r>
              <a:rPr lang="en-US" dirty="0"/>
              <a:t>[Slide title]</a:t>
            </a:r>
          </a:p>
        </p:txBody>
      </p:sp>
    </p:spTree>
    <p:extLst>
      <p:ext uri="{BB962C8B-B14F-4D97-AF65-F5344CB8AC3E}">
        <p14:creationId xmlns:p14="http://schemas.microsoft.com/office/powerpoint/2010/main" val="10457071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hree Images">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457200" y="2100263"/>
            <a:ext cx="2560638" cy="2197417"/>
          </a:xfrm>
          <a:solidFill>
            <a:srgbClr val="DEDEDE"/>
          </a:solidFill>
        </p:spPr>
        <p:txBody>
          <a:bodyPr anchor="ctr" anchorCtr="0"/>
          <a:lstStyle>
            <a:lvl1pPr algn="ctr">
              <a:defRPr sz="1000" b="0">
                <a:solidFill>
                  <a:schemeClr val="tx1"/>
                </a:solidFill>
              </a:defRPr>
            </a:lvl1pPr>
          </a:lstStyle>
          <a:p>
            <a:r>
              <a:rPr lang="en-US" smtClean="0"/>
              <a:t>Click icon to add picture</a:t>
            </a:r>
            <a:endParaRPr lang="en-GB"/>
          </a:p>
        </p:txBody>
      </p:sp>
      <p:sp>
        <p:nvSpPr>
          <p:cNvPr id="13" name="Text Placeholder 12"/>
          <p:cNvSpPr>
            <a:spLocks noGrp="1"/>
          </p:cNvSpPr>
          <p:nvPr>
            <p:ph type="body" sz="quarter" idx="14" hasCustomPrompt="1"/>
          </p:nvPr>
        </p:nvSpPr>
        <p:spPr>
          <a:xfrm>
            <a:off x="457200" y="4480560"/>
            <a:ext cx="2560638" cy="1691640"/>
          </a:xfrm>
        </p:spPr>
        <p:txBody>
          <a:bodyPr/>
          <a:lstStyle>
            <a:lvl1pPr>
              <a:spcBef>
                <a:spcPts val="0"/>
              </a:spcBef>
              <a:spcAft>
                <a:spcPts val="300"/>
              </a:spcAft>
              <a:defRPr sz="10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Picture Placeholder 9"/>
          <p:cNvSpPr>
            <a:spLocks noGrp="1"/>
          </p:cNvSpPr>
          <p:nvPr>
            <p:ph type="pic" sz="quarter" idx="15"/>
          </p:nvPr>
        </p:nvSpPr>
        <p:spPr>
          <a:xfrm>
            <a:off x="3292475" y="2100263"/>
            <a:ext cx="2559050" cy="2197417"/>
          </a:xfrm>
          <a:solidFill>
            <a:srgbClr val="DEDEDE"/>
          </a:solidFill>
        </p:spPr>
        <p:txBody>
          <a:bodyPr anchor="ctr" anchorCtr="0"/>
          <a:lstStyle>
            <a:lvl1pPr algn="ctr">
              <a:defRPr sz="1000" b="0">
                <a:solidFill>
                  <a:schemeClr val="tx1"/>
                </a:solidFill>
              </a:defRPr>
            </a:lvl1pPr>
          </a:lstStyle>
          <a:p>
            <a:r>
              <a:rPr lang="en-US" smtClean="0"/>
              <a:t>Click icon to add picture</a:t>
            </a:r>
            <a:endParaRPr lang="en-GB"/>
          </a:p>
        </p:txBody>
      </p:sp>
      <p:sp>
        <p:nvSpPr>
          <p:cNvPr id="17" name="Text Placeholder 12"/>
          <p:cNvSpPr>
            <a:spLocks noGrp="1"/>
          </p:cNvSpPr>
          <p:nvPr>
            <p:ph type="body" sz="quarter" idx="16" hasCustomPrompt="1"/>
          </p:nvPr>
        </p:nvSpPr>
        <p:spPr>
          <a:xfrm>
            <a:off x="3292476" y="4480560"/>
            <a:ext cx="2559050" cy="1691640"/>
          </a:xfrm>
        </p:spPr>
        <p:txBody>
          <a:bodyPr/>
          <a:lstStyle>
            <a:lvl1pPr>
              <a:spcBef>
                <a:spcPts val="0"/>
              </a:spcBef>
              <a:spcAft>
                <a:spcPts val="300"/>
              </a:spcAft>
              <a:defRPr sz="10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Picture Placeholder 9"/>
          <p:cNvSpPr>
            <a:spLocks noGrp="1"/>
          </p:cNvSpPr>
          <p:nvPr>
            <p:ph type="pic" sz="quarter" idx="17"/>
          </p:nvPr>
        </p:nvSpPr>
        <p:spPr>
          <a:xfrm>
            <a:off x="6126163" y="2100263"/>
            <a:ext cx="2560637" cy="2197417"/>
          </a:xfrm>
          <a:solidFill>
            <a:srgbClr val="DEDEDE"/>
          </a:solidFill>
        </p:spPr>
        <p:txBody>
          <a:bodyPr anchor="ctr" anchorCtr="0"/>
          <a:lstStyle>
            <a:lvl1pPr algn="ctr">
              <a:defRPr sz="1000" b="0">
                <a:solidFill>
                  <a:schemeClr val="tx1"/>
                </a:solidFill>
              </a:defRPr>
            </a:lvl1pPr>
          </a:lstStyle>
          <a:p>
            <a:r>
              <a:rPr lang="en-US" smtClean="0"/>
              <a:t>Click icon to add picture</a:t>
            </a:r>
            <a:endParaRPr lang="en-GB"/>
          </a:p>
        </p:txBody>
      </p:sp>
      <p:sp>
        <p:nvSpPr>
          <p:cNvPr id="19" name="Text Placeholder 12"/>
          <p:cNvSpPr>
            <a:spLocks noGrp="1"/>
          </p:cNvSpPr>
          <p:nvPr>
            <p:ph type="body" sz="quarter" idx="18" hasCustomPrompt="1"/>
          </p:nvPr>
        </p:nvSpPr>
        <p:spPr>
          <a:xfrm>
            <a:off x="6126163" y="4480560"/>
            <a:ext cx="2560637" cy="1691640"/>
          </a:xfrm>
        </p:spPr>
        <p:txBody>
          <a:bodyPr/>
          <a:lstStyle>
            <a:lvl1pPr>
              <a:spcBef>
                <a:spcPts val="0"/>
              </a:spcBef>
              <a:spcAft>
                <a:spcPts val="300"/>
              </a:spcAft>
              <a:defRPr sz="10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a:extLst>
              <a:ext uri="{FF2B5EF4-FFF2-40B4-BE49-F238E27FC236}">
                <a16:creationId xmlns:a16="http://schemas.microsoft.com/office/drawing/2014/main" id="{0FA63A94-C8E2-FB44-885B-EB683E5F6866}"/>
              </a:ext>
            </a:extLst>
          </p:cNvPr>
          <p:cNvSpPr>
            <a:spLocks noGrp="1"/>
          </p:cNvSpPr>
          <p:nvPr>
            <p:ph type="sldNum" sz="quarter" idx="20"/>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48961898-602A-7A4E-9087-0DE8E77DDB16}"/>
              </a:ext>
            </a:extLst>
          </p:cNvPr>
          <p:cNvSpPr>
            <a:spLocks noGrp="1"/>
          </p:cNvSpPr>
          <p:nvPr>
            <p:ph type="title" hasCustomPrompt="1"/>
          </p:nvPr>
        </p:nvSpPr>
        <p:spPr/>
        <p:txBody>
          <a:bodyPr/>
          <a:lstStyle>
            <a:lvl1pPr>
              <a:defRPr/>
            </a:lvl1pPr>
          </a:lstStyle>
          <a:p>
            <a:r>
              <a:rPr lang="en-US" dirty="0"/>
              <a:t>[Slide title]</a:t>
            </a:r>
          </a:p>
        </p:txBody>
      </p:sp>
    </p:spTree>
    <p:extLst>
      <p:ext uri="{BB962C8B-B14F-4D97-AF65-F5344CB8AC3E}">
        <p14:creationId xmlns:p14="http://schemas.microsoft.com/office/powerpoint/2010/main" val="23353270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Four Text Boxes for Icons">
    <p:spTree>
      <p:nvGrpSpPr>
        <p:cNvPr id="1" name=""/>
        <p:cNvGrpSpPr/>
        <p:nvPr/>
      </p:nvGrpSpPr>
      <p:grpSpPr>
        <a:xfrm>
          <a:off x="0" y="0"/>
          <a:ext cx="0" cy="0"/>
          <a:chOff x="0" y="0"/>
          <a:chExt cx="0" cy="0"/>
        </a:xfrm>
      </p:grpSpPr>
      <p:sp>
        <p:nvSpPr>
          <p:cNvPr id="13" name="Text Placeholder 12"/>
          <p:cNvSpPr>
            <a:spLocks noGrp="1"/>
          </p:cNvSpPr>
          <p:nvPr>
            <p:ph type="body" sz="quarter" idx="14" hasCustomPrompt="1"/>
          </p:nvPr>
        </p:nvSpPr>
        <p:spPr>
          <a:xfrm>
            <a:off x="457200" y="3429000"/>
            <a:ext cx="1847088" cy="2743200"/>
          </a:xfrm>
        </p:spPr>
        <p:txBody>
          <a:bodyPr/>
          <a:lstStyle>
            <a:lvl1pPr>
              <a:spcBef>
                <a:spcPts val="0"/>
              </a:spcBef>
              <a:spcAft>
                <a:spcPts val="300"/>
              </a:spcAft>
              <a:defRPr sz="10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12"/>
          <p:cNvSpPr>
            <a:spLocks noGrp="1"/>
          </p:cNvSpPr>
          <p:nvPr>
            <p:ph type="body" sz="quarter" idx="16" hasCustomPrompt="1"/>
          </p:nvPr>
        </p:nvSpPr>
        <p:spPr>
          <a:xfrm>
            <a:off x="2584704" y="3429000"/>
            <a:ext cx="1847088" cy="2743200"/>
          </a:xfrm>
        </p:spPr>
        <p:txBody>
          <a:bodyPr/>
          <a:lstStyle>
            <a:lvl1pPr>
              <a:spcBef>
                <a:spcPts val="0"/>
              </a:spcBef>
              <a:spcAft>
                <a:spcPts val="300"/>
              </a:spcAft>
              <a:defRPr sz="10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12"/>
          <p:cNvSpPr>
            <a:spLocks noGrp="1"/>
          </p:cNvSpPr>
          <p:nvPr>
            <p:ph type="body" sz="quarter" idx="18" hasCustomPrompt="1"/>
          </p:nvPr>
        </p:nvSpPr>
        <p:spPr>
          <a:xfrm>
            <a:off x="4712208" y="3429000"/>
            <a:ext cx="1847088" cy="2743200"/>
          </a:xfrm>
        </p:spPr>
        <p:txBody>
          <a:bodyPr/>
          <a:lstStyle>
            <a:lvl1pPr>
              <a:spcBef>
                <a:spcPts val="0"/>
              </a:spcBef>
              <a:spcAft>
                <a:spcPts val="300"/>
              </a:spcAft>
              <a:defRPr sz="10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12"/>
          <p:cNvSpPr>
            <a:spLocks noGrp="1"/>
          </p:cNvSpPr>
          <p:nvPr>
            <p:ph type="body" sz="quarter" idx="20" hasCustomPrompt="1"/>
          </p:nvPr>
        </p:nvSpPr>
        <p:spPr>
          <a:xfrm>
            <a:off x="6839712" y="3429000"/>
            <a:ext cx="1847088" cy="2743200"/>
          </a:xfrm>
        </p:spPr>
        <p:txBody>
          <a:bodyPr/>
          <a:lstStyle>
            <a:lvl1pPr>
              <a:spcBef>
                <a:spcPts val="0"/>
              </a:spcBef>
              <a:spcAft>
                <a:spcPts val="300"/>
              </a:spcAft>
              <a:defRPr sz="10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a:extLst>
              <a:ext uri="{FF2B5EF4-FFF2-40B4-BE49-F238E27FC236}">
                <a16:creationId xmlns:a16="http://schemas.microsoft.com/office/drawing/2014/main" id="{A3D2E598-676F-DE44-A364-05E35FEB3110}"/>
              </a:ext>
            </a:extLst>
          </p:cNvPr>
          <p:cNvSpPr>
            <a:spLocks noGrp="1"/>
          </p:cNvSpPr>
          <p:nvPr>
            <p:ph type="sldNum" sz="quarter" idx="22"/>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C7AEDAE1-2C72-3F43-B641-1BCC2EE5BA0C}"/>
              </a:ext>
            </a:extLst>
          </p:cNvPr>
          <p:cNvSpPr>
            <a:spLocks noGrp="1"/>
          </p:cNvSpPr>
          <p:nvPr>
            <p:ph type="title" hasCustomPrompt="1"/>
          </p:nvPr>
        </p:nvSpPr>
        <p:spPr>
          <a:xfrm>
            <a:off x="457200" y="457200"/>
            <a:ext cx="8229600" cy="1371600"/>
          </a:xfrm>
        </p:spPr>
        <p:txBody>
          <a:bodyPr/>
          <a:lstStyle>
            <a:lvl1pPr>
              <a:defRPr/>
            </a:lvl1pPr>
          </a:lstStyle>
          <a:p>
            <a:r>
              <a:rPr lang="en-US" dirty="0"/>
              <a:t>[Slide title]</a:t>
            </a:r>
          </a:p>
        </p:txBody>
      </p:sp>
    </p:spTree>
    <p:extLst>
      <p:ext uri="{BB962C8B-B14F-4D97-AF65-F5344CB8AC3E}">
        <p14:creationId xmlns:p14="http://schemas.microsoft.com/office/powerpoint/2010/main" val="1593770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our Team Images">
    <p:spTree>
      <p:nvGrpSpPr>
        <p:cNvPr id="1" name=""/>
        <p:cNvGrpSpPr/>
        <p:nvPr/>
      </p:nvGrpSpPr>
      <p:grpSpPr>
        <a:xfrm>
          <a:off x="0" y="0"/>
          <a:ext cx="0" cy="0"/>
          <a:chOff x="0" y="0"/>
          <a:chExt cx="0" cy="0"/>
        </a:xfrm>
      </p:grpSpPr>
      <p:sp>
        <p:nvSpPr>
          <p:cNvPr id="10" name="Picture Placeholder 9"/>
          <p:cNvSpPr>
            <a:spLocks noGrp="1" noChangeAspect="1"/>
          </p:cNvSpPr>
          <p:nvPr>
            <p:ph type="pic" sz="quarter" idx="13"/>
          </p:nvPr>
        </p:nvSpPr>
        <p:spPr>
          <a:xfrm>
            <a:off x="457200" y="2103120"/>
            <a:ext cx="1325880" cy="1325880"/>
          </a:xfrm>
          <a:solidFill>
            <a:srgbClr val="DEDEDE"/>
          </a:solidFill>
        </p:spPr>
        <p:txBody>
          <a:bodyPr anchor="ctr" anchorCtr="0"/>
          <a:lstStyle>
            <a:lvl1pPr algn="ctr">
              <a:defRPr sz="1000" b="0">
                <a:solidFill>
                  <a:schemeClr val="tx1"/>
                </a:solidFill>
              </a:defRPr>
            </a:lvl1pPr>
          </a:lstStyle>
          <a:p>
            <a:r>
              <a:rPr lang="en-US" smtClean="0"/>
              <a:t>Click icon to add picture</a:t>
            </a:r>
            <a:endParaRPr lang="en-GB" dirty="0"/>
          </a:p>
        </p:txBody>
      </p:sp>
      <p:sp>
        <p:nvSpPr>
          <p:cNvPr id="13" name="Text Placeholder 12"/>
          <p:cNvSpPr>
            <a:spLocks noGrp="1"/>
          </p:cNvSpPr>
          <p:nvPr>
            <p:ph type="body" sz="quarter" idx="14" hasCustomPrompt="1"/>
          </p:nvPr>
        </p:nvSpPr>
        <p:spPr>
          <a:xfrm>
            <a:off x="457200" y="3657600"/>
            <a:ext cx="1847088" cy="2514600"/>
          </a:xfrm>
        </p:spPr>
        <p:txBody>
          <a:bodyPr/>
          <a:lstStyle>
            <a:lvl1pPr>
              <a:spcBef>
                <a:spcPts val="0"/>
              </a:spcBef>
              <a:spcAft>
                <a:spcPts val="300"/>
              </a:spcAft>
              <a:defRPr sz="1200" b="1"/>
            </a:lvl1pPr>
            <a:lvl2pPr>
              <a:spcAft>
                <a:spcPts val="300"/>
              </a:spcAft>
              <a:defRPr sz="1200"/>
            </a:lvl2pPr>
            <a:lvl3pPr>
              <a:spcAft>
                <a:spcPts val="300"/>
              </a:spcAft>
              <a:defRPr sz="1200"/>
            </a:lvl3pPr>
            <a:lvl4pPr>
              <a:spcAft>
                <a:spcPts val="300"/>
              </a:spcAft>
              <a:defRPr sz="1200"/>
            </a:lvl4pPr>
            <a:lvl5pPr>
              <a:spcAft>
                <a:spcPts val="300"/>
              </a:spcAft>
              <a:defRPr sz="1200"/>
            </a:lvl5pPr>
            <a:lvl6pPr>
              <a:spcAft>
                <a:spcPts val="300"/>
              </a:spcAft>
              <a:defRPr sz="1200"/>
            </a:lvl6pPr>
            <a:lvl7pPr>
              <a:spcAft>
                <a:spcPts val="300"/>
              </a:spcAft>
              <a:defRPr sz="1200"/>
            </a:lvl7pPr>
            <a:lvl8pPr>
              <a:spcAft>
                <a:spcPts val="300"/>
              </a:spcAft>
              <a:defRPr sz="1200"/>
            </a:lvl8pPr>
            <a:lvl9pPr>
              <a:spcAft>
                <a:spcPts val="300"/>
              </a:spcAft>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Picture Placeholder 9"/>
          <p:cNvSpPr>
            <a:spLocks noGrp="1" noChangeAspect="1"/>
          </p:cNvSpPr>
          <p:nvPr>
            <p:ph type="pic" sz="quarter" idx="15"/>
          </p:nvPr>
        </p:nvSpPr>
        <p:spPr>
          <a:xfrm>
            <a:off x="2584704" y="2103120"/>
            <a:ext cx="1325880" cy="1325880"/>
          </a:xfrm>
          <a:solidFill>
            <a:srgbClr val="DEDEDE"/>
          </a:solidFill>
        </p:spPr>
        <p:txBody>
          <a:bodyPr anchor="ctr" anchorCtr="0"/>
          <a:lstStyle>
            <a:lvl1pPr algn="ctr">
              <a:defRPr sz="1000" b="0">
                <a:solidFill>
                  <a:schemeClr val="tx1"/>
                </a:solidFill>
              </a:defRPr>
            </a:lvl1pPr>
          </a:lstStyle>
          <a:p>
            <a:r>
              <a:rPr lang="en-US" smtClean="0"/>
              <a:t>Click icon to add picture</a:t>
            </a:r>
            <a:endParaRPr lang="en-GB"/>
          </a:p>
        </p:txBody>
      </p:sp>
      <p:sp>
        <p:nvSpPr>
          <p:cNvPr id="17" name="Text Placeholder 12"/>
          <p:cNvSpPr>
            <a:spLocks noGrp="1"/>
          </p:cNvSpPr>
          <p:nvPr>
            <p:ph type="body" sz="quarter" idx="16" hasCustomPrompt="1"/>
          </p:nvPr>
        </p:nvSpPr>
        <p:spPr>
          <a:xfrm>
            <a:off x="2584704" y="3657600"/>
            <a:ext cx="1847088" cy="2514600"/>
          </a:xfrm>
        </p:spPr>
        <p:txBody>
          <a:bodyPr/>
          <a:lstStyle>
            <a:lvl1pPr>
              <a:spcBef>
                <a:spcPts val="0"/>
              </a:spcBef>
              <a:spcAft>
                <a:spcPts val="300"/>
              </a:spcAft>
              <a:defRPr sz="1200" b="1"/>
            </a:lvl1pPr>
            <a:lvl2pPr>
              <a:spcAft>
                <a:spcPts val="300"/>
              </a:spcAft>
              <a:defRPr sz="1200"/>
            </a:lvl2pPr>
            <a:lvl3pPr>
              <a:spcAft>
                <a:spcPts val="300"/>
              </a:spcAft>
              <a:defRPr sz="1200"/>
            </a:lvl3pPr>
            <a:lvl4pPr>
              <a:spcAft>
                <a:spcPts val="300"/>
              </a:spcAft>
              <a:defRPr sz="1200"/>
            </a:lvl4pPr>
            <a:lvl5pPr>
              <a:spcAft>
                <a:spcPts val="300"/>
              </a:spcAft>
              <a:defRPr sz="1200"/>
            </a:lvl5pPr>
            <a:lvl6pPr>
              <a:spcAft>
                <a:spcPts val="300"/>
              </a:spcAft>
              <a:defRPr sz="1200"/>
            </a:lvl6pPr>
            <a:lvl7pPr>
              <a:spcAft>
                <a:spcPts val="300"/>
              </a:spcAft>
              <a:defRPr sz="1200"/>
            </a:lvl7pPr>
            <a:lvl8pPr>
              <a:spcAft>
                <a:spcPts val="300"/>
              </a:spcAft>
              <a:defRPr sz="1200"/>
            </a:lvl8pPr>
            <a:lvl9pPr>
              <a:spcAft>
                <a:spcPts val="300"/>
              </a:spcAft>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Picture Placeholder 9"/>
          <p:cNvSpPr>
            <a:spLocks noGrp="1" noChangeAspect="1"/>
          </p:cNvSpPr>
          <p:nvPr>
            <p:ph type="pic" sz="quarter" idx="17"/>
          </p:nvPr>
        </p:nvSpPr>
        <p:spPr>
          <a:xfrm>
            <a:off x="4712208" y="2103120"/>
            <a:ext cx="1325880" cy="1325880"/>
          </a:xfrm>
          <a:solidFill>
            <a:srgbClr val="DEDEDE"/>
          </a:solidFill>
        </p:spPr>
        <p:txBody>
          <a:bodyPr anchor="ctr" anchorCtr="0"/>
          <a:lstStyle>
            <a:lvl1pPr algn="ctr">
              <a:defRPr sz="1000" b="0">
                <a:solidFill>
                  <a:schemeClr val="tx1"/>
                </a:solidFill>
              </a:defRPr>
            </a:lvl1pPr>
          </a:lstStyle>
          <a:p>
            <a:r>
              <a:rPr lang="en-US" smtClean="0"/>
              <a:t>Click icon to add picture</a:t>
            </a:r>
            <a:endParaRPr lang="en-GB"/>
          </a:p>
        </p:txBody>
      </p:sp>
      <p:sp>
        <p:nvSpPr>
          <p:cNvPr id="19" name="Text Placeholder 12"/>
          <p:cNvSpPr>
            <a:spLocks noGrp="1"/>
          </p:cNvSpPr>
          <p:nvPr>
            <p:ph type="body" sz="quarter" idx="18" hasCustomPrompt="1"/>
          </p:nvPr>
        </p:nvSpPr>
        <p:spPr>
          <a:xfrm>
            <a:off x="4712208" y="3657600"/>
            <a:ext cx="1847088" cy="2514600"/>
          </a:xfrm>
        </p:spPr>
        <p:txBody>
          <a:bodyPr/>
          <a:lstStyle>
            <a:lvl1pPr>
              <a:spcBef>
                <a:spcPts val="0"/>
              </a:spcBef>
              <a:spcAft>
                <a:spcPts val="300"/>
              </a:spcAft>
              <a:defRPr sz="1200" b="1"/>
            </a:lvl1pPr>
            <a:lvl2pPr>
              <a:spcAft>
                <a:spcPts val="300"/>
              </a:spcAft>
              <a:defRPr sz="1200"/>
            </a:lvl2pPr>
            <a:lvl3pPr>
              <a:spcAft>
                <a:spcPts val="300"/>
              </a:spcAft>
              <a:defRPr sz="1200"/>
            </a:lvl3pPr>
            <a:lvl4pPr>
              <a:spcAft>
                <a:spcPts val="300"/>
              </a:spcAft>
              <a:defRPr sz="1200"/>
            </a:lvl4pPr>
            <a:lvl5pPr>
              <a:spcAft>
                <a:spcPts val="300"/>
              </a:spcAft>
              <a:defRPr sz="1200"/>
            </a:lvl5pPr>
            <a:lvl6pPr>
              <a:spcAft>
                <a:spcPts val="300"/>
              </a:spcAft>
              <a:defRPr sz="1200"/>
            </a:lvl6pPr>
            <a:lvl7pPr>
              <a:spcAft>
                <a:spcPts val="300"/>
              </a:spcAft>
              <a:defRPr sz="1200"/>
            </a:lvl7pPr>
            <a:lvl8pPr>
              <a:spcAft>
                <a:spcPts val="300"/>
              </a:spcAft>
              <a:defRPr sz="1200"/>
            </a:lvl8pPr>
            <a:lvl9pPr>
              <a:spcAft>
                <a:spcPts val="300"/>
              </a:spcAft>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Picture Placeholder 9"/>
          <p:cNvSpPr>
            <a:spLocks noGrp="1" noChangeAspect="1"/>
          </p:cNvSpPr>
          <p:nvPr>
            <p:ph type="pic" sz="quarter" idx="19"/>
          </p:nvPr>
        </p:nvSpPr>
        <p:spPr>
          <a:xfrm>
            <a:off x="6839712" y="2103120"/>
            <a:ext cx="1325880" cy="1325880"/>
          </a:xfrm>
          <a:solidFill>
            <a:srgbClr val="DEDEDE"/>
          </a:solidFill>
        </p:spPr>
        <p:txBody>
          <a:bodyPr anchor="ctr" anchorCtr="0"/>
          <a:lstStyle>
            <a:lvl1pPr algn="ctr">
              <a:defRPr sz="1000" b="0">
                <a:solidFill>
                  <a:schemeClr val="tx1"/>
                </a:solidFill>
              </a:defRPr>
            </a:lvl1pPr>
          </a:lstStyle>
          <a:p>
            <a:r>
              <a:rPr lang="en-US" smtClean="0"/>
              <a:t>Click icon to add picture</a:t>
            </a:r>
            <a:endParaRPr lang="en-GB" dirty="0"/>
          </a:p>
        </p:txBody>
      </p:sp>
      <p:sp>
        <p:nvSpPr>
          <p:cNvPr id="15" name="Text Placeholder 12"/>
          <p:cNvSpPr>
            <a:spLocks noGrp="1"/>
          </p:cNvSpPr>
          <p:nvPr>
            <p:ph type="body" sz="quarter" idx="20" hasCustomPrompt="1"/>
          </p:nvPr>
        </p:nvSpPr>
        <p:spPr>
          <a:xfrm>
            <a:off x="6839712" y="3657600"/>
            <a:ext cx="1847088" cy="2514600"/>
          </a:xfrm>
        </p:spPr>
        <p:txBody>
          <a:bodyPr/>
          <a:lstStyle>
            <a:lvl1pPr>
              <a:spcBef>
                <a:spcPts val="0"/>
              </a:spcBef>
              <a:spcAft>
                <a:spcPts val="300"/>
              </a:spcAft>
              <a:defRPr sz="1200" b="1"/>
            </a:lvl1pPr>
            <a:lvl2pPr>
              <a:spcAft>
                <a:spcPts val="300"/>
              </a:spcAft>
              <a:defRPr sz="1200"/>
            </a:lvl2pPr>
            <a:lvl3pPr>
              <a:spcAft>
                <a:spcPts val="300"/>
              </a:spcAft>
              <a:defRPr sz="1200"/>
            </a:lvl3pPr>
            <a:lvl4pPr>
              <a:spcAft>
                <a:spcPts val="300"/>
              </a:spcAft>
              <a:defRPr sz="1200"/>
            </a:lvl4pPr>
            <a:lvl5pPr>
              <a:spcAft>
                <a:spcPts val="300"/>
              </a:spcAft>
              <a:defRPr sz="1200"/>
            </a:lvl5pPr>
            <a:lvl6pPr>
              <a:spcAft>
                <a:spcPts val="300"/>
              </a:spcAft>
              <a:defRPr sz="1200"/>
            </a:lvl6pPr>
            <a:lvl7pPr>
              <a:spcAft>
                <a:spcPts val="300"/>
              </a:spcAft>
              <a:defRPr sz="1200"/>
            </a:lvl7pPr>
            <a:lvl8pPr>
              <a:spcAft>
                <a:spcPts val="300"/>
              </a:spcAft>
              <a:defRPr sz="1200"/>
            </a:lvl8pPr>
            <a:lvl9pPr>
              <a:spcAft>
                <a:spcPts val="300"/>
              </a:spcAft>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a:extLst>
              <a:ext uri="{FF2B5EF4-FFF2-40B4-BE49-F238E27FC236}">
                <a16:creationId xmlns:a16="http://schemas.microsoft.com/office/drawing/2014/main" id="{0AEC188F-17FB-9741-A681-A3C06DA3BEA1}"/>
              </a:ext>
            </a:extLst>
          </p:cNvPr>
          <p:cNvSpPr>
            <a:spLocks noGrp="1"/>
          </p:cNvSpPr>
          <p:nvPr>
            <p:ph type="sldNum" sz="quarter" idx="22"/>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4290A4CD-EE20-9F48-A39C-5A2D5846D6FE}"/>
              </a:ext>
            </a:extLst>
          </p:cNvPr>
          <p:cNvSpPr>
            <a:spLocks noGrp="1"/>
          </p:cNvSpPr>
          <p:nvPr>
            <p:ph type="title" hasCustomPrompt="1"/>
          </p:nvPr>
        </p:nvSpPr>
        <p:spPr>
          <a:xfrm>
            <a:off x="457200" y="457200"/>
            <a:ext cx="8229600" cy="1371600"/>
          </a:xfrm>
        </p:spPr>
        <p:txBody>
          <a:bodyPr/>
          <a:lstStyle>
            <a:lvl1pPr>
              <a:defRPr/>
            </a:lvl1pPr>
          </a:lstStyle>
          <a:p>
            <a:r>
              <a:rPr lang="en-US" dirty="0"/>
              <a:t>[Slide title]</a:t>
            </a:r>
          </a:p>
        </p:txBody>
      </p:sp>
    </p:spTree>
    <p:extLst>
      <p:ext uri="{BB962C8B-B14F-4D97-AF65-F5344CB8AC3E}">
        <p14:creationId xmlns:p14="http://schemas.microsoft.com/office/powerpoint/2010/main" val="35322008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One Column Char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2103438"/>
            <a:ext cx="2560638"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9" name="Chart Placeholder 8"/>
          <p:cNvSpPr>
            <a:spLocks noGrp="1"/>
          </p:cNvSpPr>
          <p:nvPr>
            <p:ph type="chart" sz="quarter" idx="13"/>
          </p:nvPr>
        </p:nvSpPr>
        <p:spPr>
          <a:xfrm>
            <a:off x="3931920" y="1417320"/>
            <a:ext cx="4754880" cy="4754880"/>
          </a:xfrm>
        </p:spPr>
        <p:txBody>
          <a:bodyPr anchor="ctr" anchorCtr="0"/>
          <a:lstStyle>
            <a:lvl1pPr algn="ctr">
              <a:defRPr sz="900" b="0">
                <a:solidFill>
                  <a:schemeClr val="tx1"/>
                </a:solidFill>
              </a:defRPr>
            </a:lvl1pPr>
          </a:lstStyle>
          <a:p>
            <a:r>
              <a:rPr lang="en-US" smtClean="0"/>
              <a:t>Click icon to add chart</a:t>
            </a:r>
            <a:endParaRPr lang="en-GB" dirty="0"/>
          </a:p>
        </p:txBody>
      </p:sp>
      <p:sp>
        <p:nvSpPr>
          <p:cNvPr id="6" name="Slide Number Placeholder 5">
            <a:extLst>
              <a:ext uri="{FF2B5EF4-FFF2-40B4-BE49-F238E27FC236}">
                <a16:creationId xmlns:a16="http://schemas.microsoft.com/office/drawing/2014/main" id="{FD397FBE-5CF3-D24C-9080-6E833FFE25D2}"/>
              </a:ext>
            </a:extLst>
          </p:cNvPr>
          <p:cNvSpPr>
            <a:spLocks noGrp="1"/>
          </p:cNvSpPr>
          <p:nvPr>
            <p:ph type="sldNum" sz="quarter" idx="15"/>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F3CCC0B6-E36E-4742-BD86-626420766888}"/>
              </a:ext>
            </a:extLst>
          </p:cNvPr>
          <p:cNvSpPr>
            <a:spLocks noGrp="1"/>
          </p:cNvSpPr>
          <p:nvPr>
            <p:ph type="title" hasCustomPrompt="1"/>
          </p:nvPr>
        </p:nvSpPr>
        <p:spPr>
          <a:xfrm>
            <a:off x="457200" y="457200"/>
            <a:ext cx="8229600" cy="1371600"/>
          </a:xfrm>
        </p:spPr>
        <p:txBody>
          <a:bodyPr/>
          <a:lstStyle>
            <a:lvl1pPr>
              <a:defRPr/>
            </a:lvl1pPr>
          </a:lstStyle>
          <a:p>
            <a:r>
              <a:rPr lang="en-US" dirty="0"/>
              <a:t>[Slide title]</a:t>
            </a:r>
          </a:p>
        </p:txBody>
      </p:sp>
    </p:spTree>
    <p:extLst>
      <p:ext uri="{BB962C8B-B14F-4D97-AF65-F5344CB8AC3E}">
        <p14:creationId xmlns:p14="http://schemas.microsoft.com/office/powerpoint/2010/main" val="10348175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Content - Subtitl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199" y="2103438"/>
            <a:ext cx="8229601"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8" name="Slide Number Placeholder 7">
            <a:extLst>
              <a:ext uri="{FF2B5EF4-FFF2-40B4-BE49-F238E27FC236}">
                <a16:creationId xmlns:a16="http://schemas.microsoft.com/office/drawing/2014/main" id="{C9242D6C-75F6-2B45-8341-980F99E5DA74}"/>
              </a:ext>
            </a:extLst>
          </p:cNvPr>
          <p:cNvSpPr>
            <a:spLocks noGrp="1"/>
          </p:cNvSpPr>
          <p:nvPr>
            <p:ph type="sldNum" sz="quarter" idx="15"/>
          </p:nvPr>
        </p:nvSpPr>
        <p:spPr/>
        <p:txBody>
          <a:bodyPr/>
          <a:lstStyle/>
          <a:p>
            <a:fld id="{7870704B-CE94-48CC-AF30-84932A1262A7}" type="slidenum">
              <a:rPr lang="en-GB" smtClean="0"/>
              <a:pPr/>
              <a:t>‹#›</a:t>
            </a:fld>
            <a:endParaRPr lang="en-GB" dirty="0"/>
          </a:p>
        </p:txBody>
      </p:sp>
      <p:sp>
        <p:nvSpPr>
          <p:cNvPr id="6" name="Subtitle 2">
            <a:extLst>
              <a:ext uri="{FF2B5EF4-FFF2-40B4-BE49-F238E27FC236}">
                <a16:creationId xmlns:a16="http://schemas.microsoft.com/office/drawing/2014/main" id="{E226BB03-6EF6-F445-88B0-A7B24602567C}"/>
              </a:ext>
            </a:extLst>
          </p:cNvPr>
          <p:cNvSpPr>
            <a:spLocks noGrp="1"/>
          </p:cNvSpPr>
          <p:nvPr>
            <p:ph type="subTitle" idx="16" hasCustomPrompt="1"/>
          </p:nvPr>
        </p:nvSpPr>
        <p:spPr>
          <a:xfrm>
            <a:off x="457199" y="914401"/>
            <a:ext cx="8229602" cy="914399"/>
          </a:xfrm>
        </p:spPr>
        <p:txBody>
          <a:bodyPr/>
          <a:lstStyle>
            <a:lvl1pPr marL="0" indent="0" algn="l">
              <a:lnSpc>
                <a:spcPct val="85000"/>
              </a:lnSpc>
              <a:spcBef>
                <a:spcPts val="0"/>
              </a:spcBef>
              <a:spcAft>
                <a:spcPts val="0"/>
              </a:spcAft>
              <a:buNone/>
              <a:defRPr sz="1800" b="0">
                <a:solidFill>
                  <a:schemeClr val="tx1"/>
                </a:solidFill>
              </a:defRPr>
            </a:lvl1pPr>
            <a:lvl2pPr marL="0" indent="0" algn="l">
              <a:lnSpc>
                <a:spcPct val="85000"/>
              </a:lnSpc>
              <a:spcBef>
                <a:spcPts val="0"/>
              </a:spcBef>
              <a:spcAft>
                <a:spcPts val="0"/>
              </a:spcAft>
              <a:buNone/>
              <a:defRPr sz="1800"/>
            </a:lvl2pPr>
            <a:lvl3pPr marL="0" indent="0" algn="l">
              <a:lnSpc>
                <a:spcPct val="85000"/>
              </a:lnSpc>
              <a:spcBef>
                <a:spcPts val="0"/>
              </a:spcBef>
              <a:spcAft>
                <a:spcPts val="0"/>
              </a:spcAft>
              <a:buNone/>
              <a:defRPr sz="1800"/>
            </a:lvl3pPr>
            <a:lvl4pPr marL="0" indent="0" algn="l">
              <a:lnSpc>
                <a:spcPct val="85000"/>
              </a:lnSpc>
              <a:spcBef>
                <a:spcPts val="0"/>
              </a:spcBef>
              <a:spcAft>
                <a:spcPts val="0"/>
              </a:spcAft>
              <a:buNone/>
              <a:defRPr sz="1800"/>
            </a:lvl4pPr>
            <a:lvl5pPr marL="0" indent="0" algn="l">
              <a:lnSpc>
                <a:spcPct val="85000"/>
              </a:lnSpc>
              <a:spcBef>
                <a:spcPts val="0"/>
              </a:spcBef>
              <a:spcAft>
                <a:spcPts val="0"/>
              </a:spcAft>
              <a:buNone/>
              <a:defRPr sz="1800"/>
            </a:lvl5pPr>
            <a:lvl6pPr marL="0" indent="0" algn="l">
              <a:lnSpc>
                <a:spcPct val="85000"/>
              </a:lnSpc>
              <a:spcBef>
                <a:spcPts val="0"/>
              </a:spcBef>
              <a:spcAft>
                <a:spcPts val="0"/>
              </a:spcAft>
              <a:buNone/>
              <a:defRPr sz="1800"/>
            </a:lvl6pPr>
            <a:lvl7pPr marL="0" indent="0" algn="l">
              <a:lnSpc>
                <a:spcPct val="85000"/>
              </a:lnSpc>
              <a:spcBef>
                <a:spcPts val="0"/>
              </a:spcBef>
              <a:spcAft>
                <a:spcPts val="0"/>
              </a:spcAft>
              <a:buNone/>
              <a:defRPr sz="1800"/>
            </a:lvl7pPr>
            <a:lvl8pPr marL="0" indent="0" algn="l">
              <a:lnSpc>
                <a:spcPct val="85000"/>
              </a:lnSpc>
              <a:spcBef>
                <a:spcPts val="0"/>
              </a:spcBef>
              <a:spcAft>
                <a:spcPts val="0"/>
              </a:spcAft>
              <a:buNone/>
              <a:defRPr sz="1800"/>
            </a:lvl8pPr>
            <a:lvl9pPr marL="0" indent="0" algn="l">
              <a:lnSpc>
                <a:spcPct val="85000"/>
              </a:lnSpc>
              <a:spcBef>
                <a:spcPts val="0"/>
              </a:spcBef>
              <a:spcAft>
                <a:spcPts val="0"/>
              </a:spcAft>
              <a:buNone/>
              <a:defRPr sz="1800"/>
            </a:lvl9pPr>
          </a:lstStyle>
          <a:p>
            <a:r>
              <a:rPr lang="en-US" dirty="0"/>
              <a:t>[Optional slide subtitle]</a:t>
            </a:r>
          </a:p>
        </p:txBody>
      </p:sp>
      <p:sp>
        <p:nvSpPr>
          <p:cNvPr id="4" name="Title 3">
            <a:extLst>
              <a:ext uri="{FF2B5EF4-FFF2-40B4-BE49-F238E27FC236}">
                <a16:creationId xmlns:a16="http://schemas.microsoft.com/office/drawing/2014/main" id="{8168CE8F-890A-0745-BEDE-F59C2B0851F3}"/>
              </a:ext>
            </a:extLst>
          </p:cNvPr>
          <p:cNvSpPr>
            <a:spLocks noGrp="1"/>
          </p:cNvSpPr>
          <p:nvPr>
            <p:ph type="title" hasCustomPrompt="1"/>
          </p:nvPr>
        </p:nvSpPr>
        <p:spPr>
          <a:xfrm>
            <a:off x="457200" y="457200"/>
            <a:ext cx="8229600" cy="457200"/>
          </a:xfrm>
        </p:spPr>
        <p:txBody>
          <a:bodyPr/>
          <a:lstStyle>
            <a:lvl1pPr>
              <a:defRPr/>
            </a:lvl1pPr>
          </a:lstStyle>
          <a:p>
            <a:r>
              <a:rPr lang="en-US" dirty="0"/>
              <a:t>[Slide title]</a:t>
            </a:r>
          </a:p>
        </p:txBody>
      </p:sp>
    </p:spTree>
    <p:extLst>
      <p:ext uri="{BB962C8B-B14F-4D97-AF65-F5344CB8AC3E}">
        <p14:creationId xmlns:p14="http://schemas.microsoft.com/office/powerpoint/2010/main" val="2919097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1 Grey">
    <p:spTree>
      <p:nvGrpSpPr>
        <p:cNvPr id="1" name=""/>
        <p:cNvGrpSpPr/>
        <p:nvPr/>
      </p:nvGrpSpPr>
      <p:grpSpPr>
        <a:xfrm>
          <a:off x="0" y="0"/>
          <a:ext cx="0" cy="0"/>
          <a:chOff x="0" y="0"/>
          <a:chExt cx="0" cy="0"/>
        </a:xfrm>
      </p:grpSpPr>
      <p:sp>
        <p:nvSpPr>
          <p:cNvPr id="9" name="Rectangle 8"/>
          <p:cNvSpPr/>
          <p:nvPr/>
        </p:nvSpPr>
        <p:spPr bwMode="hidden">
          <a:xfrm>
            <a:off x="-1" y="0"/>
            <a:ext cx="6126163" cy="3429000"/>
          </a:xfrm>
          <a:prstGeom prst="rect">
            <a:avLst/>
          </a:prstGeom>
          <a:solidFill>
            <a:srgbClr val="7D7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sz="1350"/>
          </a:p>
        </p:txBody>
      </p:sp>
      <p:sp>
        <p:nvSpPr>
          <p:cNvPr id="10" name="Rectangle 9"/>
          <p:cNvSpPr/>
          <p:nvPr/>
        </p:nvSpPr>
        <p:spPr bwMode="hidden">
          <a:xfrm>
            <a:off x="-1" y="3429000"/>
            <a:ext cx="6126163" cy="1143000"/>
          </a:xfrm>
          <a:prstGeom prst="rect">
            <a:avLst/>
          </a:prstGeom>
          <a:solidFill>
            <a:srgbClr val="464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sz="1350"/>
          </a:p>
        </p:txBody>
      </p:sp>
      <p:sp>
        <p:nvSpPr>
          <p:cNvPr id="11" name="Rectangle 10"/>
          <p:cNvSpPr/>
          <p:nvPr/>
        </p:nvSpPr>
        <p:spPr bwMode="hidden">
          <a:xfrm>
            <a:off x="6126163" y="0"/>
            <a:ext cx="3017837" cy="3429000"/>
          </a:xfrm>
          <a:prstGeom prst="rect">
            <a:avLst/>
          </a:prstGeom>
          <a:solidFill>
            <a:srgbClr val="DED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sz="1350"/>
          </a:p>
        </p:txBody>
      </p:sp>
      <p:sp>
        <p:nvSpPr>
          <p:cNvPr id="2" name="Title 1"/>
          <p:cNvSpPr>
            <a:spLocks noGrp="1"/>
          </p:cNvSpPr>
          <p:nvPr>
            <p:ph type="ctrTitle" hasCustomPrompt="1"/>
          </p:nvPr>
        </p:nvSpPr>
        <p:spPr>
          <a:xfrm>
            <a:off x="457200" y="457199"/>
            <a:ext cx="5394325" cy="2514601"/>
          </a:xfrm>
        </p:spPr>
        <p:txBody>
          <a:bodyPr anchor="b" anchorCtr="0">
            <a:normAutofit/>
          </a:bodyPr>
          <a:lstStyle>
            <a:lvl1pPr algn="l">
              <a:lnSpc>
                <a:spcPct val="85000"/>
              </a:lnSpc>
              <a:defRPr sz="4400">
                <a:solidFill>
                  <a:schemeClr val="bg1"/>
                </a:solidFill>
              </a:defRPr>
            </a:lvl1pPr>
          </a:lstStyle>
          <a:p>
            <a:r>
              <a:rPr lang="en-US" dirty="0"/>
              <a:t>[Presentation title]</a:t>
            </a:r>
            <a:endParaRPr lang="en-GB" dirty="0"/>
          </a:p>
        </p:txBody>
      </p:sp>
      <p:pic>
        <p:nvPicPr>
          <p:cNvPr id="8" name="Picture 7">
            <a:extLst>
              <a:ext uri="{FF2B5EF4-FFF2-40B4-BE49-F238E27FC236}">
                <a16:creationId xmlns:a16="http://schemas.microsoft.com/office/drawing/2014/main" id="{C571B43E-7EFD-FC49-8203-0C37C621BF50}"/>
              </a:ext>
            </a:extLst>
          </p:cNvPr>
          <p:cNvPicPr>
            <a:picLocks noChangeAspect="1"/>
          </p:cNvPicPr>
          <p:nvPr userDrawn="1"/>
        </p:nvPicPr>
        <p:blipFill>
          <a:blip r:embed="rId2"/>
          <a:stretch>
            <a:fillRect/>
          </a:stretch>
        </p:blipFill>
        <p:spPr bwMode="gray">
          <a:xfrm>
            <a:off x="201168" y="5330952"/>
            <a:ext cx="1636776" cy="1351185"/>
          </a:xfrm>
          <a:prstGeom prst="rect">
            <a:avLst/>
          </a:prstGeom>
        </p:spPr>
      </p:pic>
      <p:sp>
        <p:nvSpPr>
          <p:cNvPr id="12" name="Subtitle 2">
            <a:extLst>
              <a:ext uri="{FF2B5EF4-FFF2-40B4-BE49-F238E27FC236}">
                <a16:creationId xmlns:a16="http://schemas.microsoft.com/office/drawing/2014/main" id="{8E6B5BD0-CC46-9847-923C-F09159A05CEC}"/>
              </a:ext>
            </a:extLst>
          </p:cNvPr>
          <p:cNvSpPr>
            <a:spLocks noGrp="1"/>
          </p:cNvSpPr>
          <p:nvPr>
            <p:ph type="subTitle" idx="1" hasCustomPrompt="1"/>
          </p:nvPr>
        </p:nvSpPr>
        <p:spPr>
          <a:xfrm>
            <a:off x="457200" y="3794760"/>
            <a:ext cx="3980260" cy="594360"/>
          </a:xfrm>
        </p:spPr>
        <p:txBody>
          <a:bodyPr/>
          <a:lstStyle>
            <a:lvl1pPr marL="0" indent="0" algn="l">
              <a:lnSpc>
                <a:spcPct val="100000"/>
              </a:lnSpc>
              <a:spcBef>
                <a:spcPts val="0"/>
              </a:spcBef>
              <a:spcAft>
                <a:spcPts val="0"/>
              </a:spcAft>
              <a:buNone/>
              <a:defRPr sz="1200" b="0">
                <a:solidFill>
                  <a:schemeClr val="bg1"/>
                </a:solidFill>
              </a:defRPr>
            </a:lvl1pPr>
            <a:lvl2pPr marL="0" indent="0" algn="l">
              <a:lnSpc>
                <a:spcPct val="100000"/>
              </a:lnSpc>
              <a:spcBef>
                <a:spcPts val="0"/>
              </a:spcBef>
              <a:spcAft>
                <a:spcPts val="0"/>
              </a:spcAft>
              <a:buNone/>
              <a:defRPr sz="1200">
                <a:solidFill>
                  <a:schemeClr val="bg1"/>
                </a:solidFill>
              </a:defRPr>
            </a:lvl2pPr>
            <a:lvl3pPr marL="0" indent="0" algn="l">
              <a:lnSpc>
                <a:spcPct val="100000"/>
              </a:lnSpc>
              <a:spcBef>
                <a:spcPts val="0"/>
              </a:spcBef>
              <a:spcAft>
                <a:spcPts val="0"/>
              </a:spcAft>
              <a:buNone/>
              <a:defRPr sz="1200">
                <a:solidFill>
                  <a:schemeClr val="bg1"/>
                </a:solidFill>
              </a:defRPr>
            </a:lvl3pPr>
            <a:lvl4pPr marL="0" indent="0" algn="l">
              <a:lnSpc>
                <a:spcPct val="100000"/>
              </a:lnSpc>
              <a:spcBef>
                <a:spcPts val="0"/>
              </a:spcBef>
              <a:spcAft>
                <a:spcPts val="0"/>
              </a:spcAft>
              <a:buNone/>
              <a:defRPr sz="1200">
                <a:solidFill>
                  <a:schemeClr val="bg1"/>
                </a:solidFill>
              </a:defRPr>
            </a:lvl4pPr>
            <a:lvl5pPr marL="0" indent="0" algn="l">
              <a:lnSpc>
                <a:spcPct val="100000"/>
              </a:lnSpc>
              <a:spcBef>
                <a:spcPts val="0"/>
              </a:spcBef>
              <a:spcAft>
                <a:spcPts val="0"/>
              </a:spcAft>
              <a:buNone/>
              <a:defRPr sz="1200">
                <a:solidFill>
                  <a:schemeClr val="bg1"/>
                </a:solidFill>
              </a:defRPr>
            </a:lvl5pPr>
            <a:lvl6pPr marL="0" indent="0" algn="l">
              <a:lnSpc>
                <a:spcPct val="100000"/>
              </a:lnSpc>
              <a:spcBef>
                <a:spcPts val="0"/>
              </a:spcBef>
              <a:spcAft>
                <a:spcPts val="0"/>
              </a:spcAft>
              <a:buNone/>
              <a:defRPr sz="1200">
                <a:solidFill>
                  <a:schemeClr val="bg1"/>
                </a:solidFill>
              </a:defRPr>
            </a:lvl6pPr>
            <a:lvl7pPr marL="0" indent="0" algn="l">
              <a:lnSpc>
                <a:spcPct val="100000"/>
              </a:lnSpc>
              <a:spcBef>
                <a:spcPts val="0"/>
              </a:spcBef>
              <a:spcAft>
                <a:spcPts val="0"/>
              </a:spcAft>
              <a:buNone/>
              <a:defRPr sz="1200">
                <a:solidFill>
                  <a:schemeClr val="bg1"/>
                </a:solidFill>
              </a:defRPr>
            </a:lvl7pPr>
            <a:lvl8pPr marL="0" indent="0" algn="l">
              <a:lnSpc>
                <a:spcPct val="100000"/>
              </a:lnSpc>
              <a:spcBef>
                <a:spcPts val="0"/>
              </a:spcBef>
              <a:spcAft>
                <a:spcPts val="0"/>
              </a:spcAft>
              <a:buNone/>
              <a:defRPr sz="1200">
                <a:solidFill>
                  <a:schemeClr val="bg1"/>
                </a:solidFill>
              </a:defRPr>
            </a:lvl8pPr>
            <a:lvl9pPr marL="0" indent="0" algn="l">
              <a:lnSpc>
                <a:spcPct val="100000"/>
              </a:lnSpc>
              <a:spcBef>
                <a:spcPts val="0"/>
              </a:spcBef>
              <a:spcAft>
                <a:spcPts val="0"/>
              </a:spcAft>
              <a:buNone/>
              <a:defRPr sz="1200">
                <a:solidFill>
                  <a:schemeClr val="bg1"/>
                </a:solidFill>
              </a:defRPr>
            </a:lvl9pPr>
          </a:lstStyle>
          <a:p>
            <a:r>
              <a:rPr lang="en-US" dirty="0"/>
              <a:t>[Presentation subtitle]</a:t>
            </a:r>
          </a:p>
        </p:txBody>
      </p:sp>
    </p:spTree>
    <p:extLst>
      <p:ext uri="{BB962C8B-B14F-4D97-AF65-F5344CB8AC3E}">
        <p14:creationId xmlns:p14="http://schemas.microsoft.com/office/powerpoint/2010/main" val="2058003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One Column Content - Subtitl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2103438"/>
            <a:ext cx="2560638"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5" name="Slide Number Placeholder 4">
            <a:extLst>
              <a:ext uri="{FF2B5EF4-FFF2-40B4-BE49-F238E27FC236}">
                <a16:creationId xmlns:a16="http://schemas.microsoft.com/office/drawing/2014/main" id="{C8CAC806-7708-6C42-A901-982FA119C086}"/>
              </a:ext>
            </a:extLst>
          </p:cNvPr>
          <p:cNvSpPr>
            <a:spLocks noGrp="1"/>
          </p:cNvSpPr>
          <p:nvPr>
            <p:ph type="sldNum" sz="quarter" idx="15"/>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E162AD84-CF88-0D49-A3D2-3A0C0E4D9900}"/>
              </a:ext>
            </a:extLst>
          </p:cNvPr>
          <p:cNvSpPr>
            <a:spLocks noGrp="1"/>
          </p:cNvSpPr>
          <p:nvPr>
            <p:ph type="title" hasCustomPrompt="1"/>
          </p:nvPr>
        </p:nvSpPr>
        <p:spPr>
          <a:xfrm>
            <a:off x="457200" y="457200"/>
            <a:ext cx="8229600" cy="457200"/>
          </a:xfrm>
        </p:spPr>
        <p:txBody>
          <a:bodyPr/>
          <a:lstStyle>
            <a:lvl1pPr>
              <a:defRPr/>
            </a:lvl1pPr>
          </a:lstStyle>
          <a:p>
            <a:r>
              <a:rPr lang="en-US" dirty="0"/>
              <a:t>[Slide title]</a:t>
            </a:r>
          </a:p>
        </p:txBody>
      </p:sp>
      <p:sp>
        <p:nvSpPr>
          <p:cNvPr id="7" name="Subtitle 2">
            <a:extLst>
              <a:ext uri="{FF2B5EF4-FFF2-40B4-BE49-F238E27FC236}">
                <a16:creationId xmlns:a16="http://schemas.microsoft.com/office/drawing/2014/main" id="{7D173843-D3AA-304B-814B-E1BD643D9110}"/>
              </a:ext>
            </a:extLst>
          </p:cNvPr>
          <p:cNvSpPr>
            <a:spLocks noGrp="1"/>
          </p:cNvSpPr>
          <p:nvPr>
            <p:ph type="subTitle" idx="16" hasCustomPrompt="1"/>
          </p:nvPr>
        </p:nvSpPr>
        <p:spPr>
          <a:xfrm>
            <a:off x="457199" y="914401"/>
            <a:ext cx="8229602" cy="914399"/>
          </a:xfrm>
        </p:spPr>
        <p:txBody>
          <a:bodyPr/>
          <a:lstStyle>
            <a:lvl1pPr marL="0" indent="0" algn="l">
              <a:lnSpc>
                <a:spcPct val="85000"/>
              </a:lnSpc>
              <a:spcBef>
                <a:spcPts val="0"/>
              </a:spcBef>
              <a:spcAft>
                <a:spcPts val="0"/>
              </a:spcAft>
              <a:buNone/>
              <a:defRPr sz="1800" b="0">
                <a:solidFill>
                  <a:schemeClr val="tx1"/>
                </a:solidFill>
              </a:defRPr>
            </a:lvl1pPr>
            <a:lvl2pPr marL="0" indent="0" algn="l">
              <a:lnSpc>
                <a:spcPct val="85000"/>
              </a:lnSpc>
              <a:spcBef>
                <a:spcPts val="0"/>
              </a:spcBef>
              <a:spcAft>
                <a:spcPts val="0"/>
              </a:spcAft>
              <a:buNone/>
              <a:defRPr sz="1800"/>
            </a:lvl2pPr>
            <a:lvl3pPr marL="0" indent="0" algn="l">
              <a:lnSpc>
                <a:spcPct val="85000"/>
              </a:lnSpc>
              <a:spcBef>
                <a:spcPts val="0"/>
              </a:spcBef>
              <a:spcAft>
                <a:spcPts val="0"/>
              </a:spcAft>
              <a:buNone/>
              <a:defRPr sz="1800"/>
            </a:lvl3pPr>
            <a:lvl4pPr marL="0" indent="0" algn="l">
              <a:lnSpc>
                <a:spcPct val="85000"/>
              </a:lnSpc>
              <a:spcBef>
                <a:spcPts val="0"/>
              </a:spcBef>
              <a:spcAft>
                <a:spcPts val="0"/>
              </a:spcAft>
              <a:buNone/>
              <a:defRPr sz="1800"/>
            </a:lvl4pPr>
            <a:lvl5pPr marL="0" indent="0" algn="l">
              <a:lnSpc>
                <a:spcPct val="85000"/>
              </a:lnSpc>
              <a:spcBef>
                <a:spcPts val="0"/>
              </a:spcBef>
              <a:spcAft>
                <a:spcPts val="0"/>
              </a:spcAft>
              <a:buNone/>
              <a:defRPr sz="1800"/>
            </a:lvl5pPr>
            <a:lvl6pPr marL="0" indent="0" algn="l">
              <a:lnSpc>
                <a:spcPct val="85000"/>
              </a:lnSpc>
              <a:spcBef>
                <a:spcPts val="0"/>
              </a:spcBef>
              <a:spcAft>
                <a:spcPts val="0"/>
              </a:spcAft>
              <a:buNone/>
              <a:defRPr sz="1800"/>
            </a:lvl6pPr>
            <a:lvl7pPr marL="0" indent="0" algn="l">
              <a:lnSpc>
                <a:spcPct val="85000"/>
              </a:lnSpc>
              <a:spcBef>
                <a:spcPts val="0"/>
              </a:spcBef>
              <a:spcAft>
                <a:spcPts val="0"/>
              </a:spcAft>
              <a:buNone/>
              <a:defRPr sz="1800"/>
            </a:lvl7pPr>
            <a:lvl8pPr marL="0" indent="0" algn="l">
              <a:lnSpc>
                <a:spcPct val="85000"/>
              </a:lnSpc>
              <a:spcBef>
                <a:spcPts val="0"/>
              </a:spcBef>
              <a:spcAft>
                <a:spcPts val="0"/>
              </a:spcAft>
              <a:buNone/>
              <a:defRPr sz="1800"/>
            </a:lvl8pPr>
            <a:lvl9pPr marL="0" indent="0" algn="l">
              <a:lnSpc>
                <a:spcPct val="85000"/>
              </a:lnSpc>
              <a:spcBef>
                <a:spcPts val="0"/>
              </a:spcBef>
              <a:spcAft>
                <a:spcPts val="0"/>
              </a:spcAft>
              <a:buNone/>
              <a:defRPr sz="1800"/>
            </a:lvl9pPr>
          </a:lstStyle>
          <a:p>
            <a:r>
              <a:rPr lang="en-US" dirty="0"/>
              <a:t>[Optional slide subtitle]</a:t>
            </a:r>
          </a:p>
        </p:txBody>
      </p:sp>
    </p:spTree>
    <p:extLst>
      <p:ext uri="{BB962C8B-B14F-4D97-AF65-F5344CB8AC3E}">
        <p14:creationId xmlns:p14="http://schemas.microsoft.com/office/powerpoint/2010/main" val="112330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 Subtitl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57199" y="2103439"/>
            <a:ext cx="3979863" cy="4068761"/>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4" name="Content Placeholder 3"/>
          <p:cNvSpPr>
            <a:spLocks noGrp="1"/>
          </p:cNvSpPr>
          <p:nvPr>
            <p:ph sz="half" idx="2" hasCustomPrompt="1"/>
          </p:nvPr>
        </p:nvSpPr>
        <p:spPr>
          <a:xfrm>
            <a:off x="4706938" y="2103438"/>
            <a:ext cx="3979862" cy="4068761"/>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6" name="Slide Number Placeholder 5">
            <a:extLst>
              <a:ext uri="{FF2B5EF4-FFF2-40B4-BE49-F238E27FC236}">
                <a16:creationId xmlns:a16="http://schemas.microsoft.com/office/drawing/2014/main" id="{E7945371-B6F9-F541-89EE-24D897592CA4}"/>
              </a:ext>
            </a:extLst>
          </p:cNvPr>
          <p:cNvSpPr>
            <a:spLocks noGrp="1"/>
          </p:cNvSpPr>
          <p:nvPr>
            <p:ph type="sldNum" sz="quarter" idx="15"/>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7000E797-02B6-E947-B092-3A2A7D7B31B2}"/>
              </a:ext>
            </a:extLst>
          </p:cNvPr>
          <p:cNvSpPr>
            <a:spLocks noGrp="1"/>
          </p:cNvSpPr>
          <p:nvPr>
            <p:ph type="title" hasCustomPrompt="1"/>
          </p:nvPr>
        </p:nvSpPr>
        <p:spPr>
          <a:xfrm>
            <a:off x="457200" y="457200"/>
            <a:ext cx="8229600" cy="457200"/>
          </a:xfrm>
        </p:spPr>
        <p:txBody>
          <a:bodyPr/>
          <a:lstStyle>
            <a:lvl1pPr>
              <a:defRPr/>
            </a:lvl1pPr>
          </a:lstStyle>
          <a:p>
            <a:r>
              <a:rPr lang="en-US" dirty="0"/>
              <a:t>[Slide title]</a:t>
            </a:r>
          </a:p>
        </p:txBody>
      </p:sp>
      <p:sp>
        <p:nvSpPr>
          <p:cNvPr id="8" name="Subtitle 2">
            <a:extLst>
              <a:ext uri="{FF2B5EF4-FFF2-40B4-BE49-F238E27FC236}">
                <a16:creationId xmlns:a16="http://schemas.microsoft.com/office/drawing/2014/main" id="{8C0D8F9C-ECA5-5C48-BB03-D719ED371CE4}"/>
              </a:ext>
            </a:extLst>
          </p:cNvPr>
          <p:cNvSpPr>
            <a:spLocks noGrp="1"/>
          </p:cNvSpPr>
          <p:nvPr>
            <p:ph type="subTitle" idx="16" hasCustomPrompt="1"/>
          </p:nvPr>
        </p:nvSpPr>
        <p:spPr>
          <a:xfrm>
            <a:off x="457199" y="914401"/>
            <a:ext cx="8229602" cy="914399"/>
          </a:xfrm>
        </p:spPr>
        <p:txBody>
          <a:bodyPr/>
          <a:lstStyle>
            <a:lvl1pPr marL="0" indent="0" algn="l">
              <a:lnSpc>
                <a:spcPct val="85000"/>
              </a:lnSpc>
              <a:spcBef>
                <a:spcPts val="0"/>
              </a:spcBef>
              <a:spcAft>
                <a:spcPts val="0"/>
              </a:spcAft>
              <a:buNone/>
              <a:defRPr sz="1800" b="0">
                <a:solidFill>
                  <a:schemeClr val="tx1"/>
                </a:solidFill>
              </a:defRPr>
            </a:lvl1pPr>
            <a:lvl2pPr marL="0" indent="0" algn="l">
              <a:lnSpc>
                <a:spcPct val="85000"/>
              </a:lnSpc>
              <a:spcBef>
                <a:spcPts val="0"/>
              </a:spcBef>
              <a:spcAft>
                <a:spcPts val="0"/>
              </a:spcAft>
              <a:buNone/>
              <a:defRPr sz="1800"/>
            </a:lvl2pPr>
            <a:lvl3pPr marL="0" indent="0" algn="l">
              <a:lnSpc>
                <a:spcPct val="85000"/>
              </a:lnSpc>
              <a:spcBef>
                <a:spcPts val="0"/>
              </a:spcBef>
              <a:spcAft>
                <a:spcPts val="0"/>
              </a:spcAft>
              <a:buNone/>
              <a:defRPr sz="1800"/>
            </a:lvl3pPr>
            <a:lvl4pPr marL="0" indent="0" algn="l">
              <a:lnSpc>
                <a:spcPct val="85000"/>
              </a:lnSpc>
              <a:spcBef>
                <a:spcPts val="0"/>
              </a:spcBef>
              <a:spcAft>
                <a:spcPts val="0"/>
              </a:spcAft>
              <a:buNone/>
              <a:defRPr sz="1800"/>
            </a:lvl4pPr>
            <a:lvl5pPr marL="0" indent="0" algn="l">
              <a:lnSpc>
                <a:spcPct val="85000"/>
              </a:lnSpc>
              <a:spcBef>
                <a:spcPts val="0"/>
              </a:spcBef>
              <a:spcAft>
                <a:spcPts val="0"/>
              </a:spcAft>
              <a:buNone/>
              <a:defRPr sz="1800"/>
            </a:lvl5pPr>
            <a:lvl6pPr marL="0" indent="0" algn="l">
              <a:lnSpc>
                <a:spcPct val="85000"/>
              </a:lnSpc>
              <a:spcBef>
                <a:spcPts val="0"/>
              </a:spcBef>
              <a:spcAft>
                <a:spcPts val="0"/>
              </a:spcAft>
              <a:buNone/>
              <a:defRPr sz="1800"/>
            </a:lvl6pPr>
            <a:lvl7pPr marL="0" indent="0" algn="l">
              <a:lnSpc>
                <a:spcPct val="85000"/>
              </a:lnSpc>
              <a:spcBef>
                <a:spcPts val="0"/>
              </a:spcBef>
              <a:spcAft>
                <a:spcPts val="0"/>
              </a:spcAft>
              <a:buNone/>
              <a:defRPr sz="1800"/>
            </a:lvl7pPr>
            <a:lvl8pPr marL="0" indent="0" algn="l">
              <a:lnSpc>
                <a:spcPct val="85000"/>
              </a:lnSpc>
              <a:spcBef>
                <a:spcPts val="0"/>
              </a:spcBef>
              <a:spcAft>
                <a:spcPts val="0"/>
              </a:spcAft>
              <a:buNone/>
              <a:defRPr sz="1800"/>
            </a:lvl8pPr>
            <a:lvl9pPr marL="0" indent="0" algn="l">
              <a:lnSpc>
                <a:spcPct val="85000"/>
              </a:lnSpc>
              <a:spcBef>
                <a:spcPts val="0"/>
              </a:spcBef>
              <a:spcAft>
                <a:spcPts val="0"/>
              </a:spcAft>
              <a:buNone/>
              <a:defRPr sz="1800"/>
            </a:lvl9pPr>
          </a:lstStyle>
          <a:p>
            <a:r>
              <a:rPr lang="en-US" dirty="0"/>
              <a:t>[Optional slide subtitle]</a:t>
            </a:r>
          </a:p>
        </p:txBody>
      </p:sp>
    </p:spTree>
    <p:extLst>
      <p:ext uri="{BB962C8B-B14F-4D97-AF65-F5344CB8AC3E}">
        <p14:creationId xmlns:p14="http://schemas.microsoft.com/office/powerpoint/2010/main" val="36414266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ntent and Image - Subtitle">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4572000" y="0"/>
            <a:ext cx="4572000" cy="6858000"/>
          </a:xfrm>
          <a:solidFill>
            <a:srgbClr val="DEDEDE"/>
          </a:solidFill>
        </p:spPr>
        <p:txBody>
          <a:bodyPr anchor="ctr" anchorCtr="0"/>
          <a:lstStyle>
            <a:lvl1pPr algn="ctr">
              <a:defRPr sz="1000" b="0">
                <a:solidFill>
                  <a:schemeClr val="tx1"/>
                </a:solidFill>
              </a:defRPr>
            </a:lvl1pPr>
          </a:lstStyle>
          <a:p>
            <a:r>
              <a:rPr lang="en-US" smtClean="0"/>
              <a:t>Click icon to add picture</a:t>
            </a:r>
            <a:endParaRPr lang="en-GB" dirty="0"/>
          </a:p>
        </p:txBody>
      </p:sp>
      <p:sp>
        <p:nvSpPr>
          <p:cNvPr id="3" name="Content Placeholder 2"/>
          <p:cNvSpPr>
            <a:spLocks noGrp="1"/>
          </p:cNvSpPr>
          <p:nvPr>
            <p:ph sz="half" idx="1" hasCustomPrompt="1"/>
          </p:nvPr>
        </p:nvSpPr>
        <p:spPr>
          <a:xfrm>
            <a:off x="457199" y="2103438"/>
            <a:ext cx="3979863"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5" name="Slide Number Placeholder 4">
            <a:extLst>
              <a:ext uri="{FF2B5EF4-FFF2-40B4-BE49-F238E27FC236}">
                <a16:creationId xmlns:a16="http://schemas.microsoft.com/office/drawing/2014/main" id="{F064736F-99D3-5349-B4BB-3F5BE96B5885}"/>
              </a:ext>
            </a:extLst>
          </p:cNvPr>
          <p:cNvSpPr>
            <a:spLocks noGrp="1"/>
          </p:cNvSpPr>
          <p:nvPr>
            <p:ph type="sldNum" sz="quarter" idx="18"/>
          </p:nvPr>
        </p:nvSpPr>
        <p:spPr bwMode="gray"/>
        <p:txBody>
          <a:bodyPr/>
          <a:lstStyle>
            <a:lvl1pPr>
              <a:defRPr>
                <a:solidFill>
                  <a:schemeClr val="bg1"/>
                </a:solidFill>
              </a:defRPr>
            </a:lvl1p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9AEB0DF2-6839-894F-AB80-178341584597}"/>
              </a:ext>
            </a:extLst>
          </p:cNvPr>
          <p:cNvSpPr>
            <a:spLocks noGrp="1"/>
          </p:cNvSpPr>
          <p:nvPr>
            <p:ph type="title" hasCustomPrompt="1"/>
          </p:nvPr>
        </p:nvSpPr>
        <p:spPr>
          <a:xfrm>
            <a:off x="457200" y="457200"/>
            <a:ext cx="3979863" cy="457200"/>
          </a:xfrm>
        </p:spPr>
        <p:txBody>
          <a:bodyPr/>
          <a:lstStyle>
            <a:lvl1pPr>
              <a:defRPr/>
            </a:lvl1pPr>
          </a:lstStyle>
          <a:p>
            <a:r>
              <a:rPr lang="en-US" dirty="0"/>
              <a:t>[Slide title]</a:t>
            </a:r>
          </a:p>
        </p:txBody>
      </p:sp>
      <p:sp>
        <p:nvSpPr>
          <p:cNvPr id="8" name="Subtitle 2">
            <a:extLst>
              <a:ext uri="{FF2B5EF4-FFF2-40B4-BE49-F238E27FC236}">
                <a16:creationId xmlns:a16="http://schemas.microsoft.com/office/drawing/2014/main" id="{625BEF2B-B778-F648-906D-FCF25EE822D2}"/>
              </a:ext>
            </a:extLst>
          </p:cNvPr>
          <p:cNvSpPr>
            <a:spLocks noGrp="1"/>
          </p:cNvSpPr>
          <p:nvPr>
            <p:ph type="subTitle" idx="16" hasCustomPrompt="1"/>
          </p:nvPr>
        </p:nvSpPr>
        <p:spPr>
          <a:xfrm>
            <a:off x="457199" y="914401"/>
            <a:ext cx="3979863" cy="914399"/>
          </a:xfrm>
        </p:spPr>
        <p:txBody>
          <a:bodyPr/>
          <a:lstStyle>
            <a:lvl1pPr marL="0" indent="0" algn="l">
              <a:lnSpc>
                <a:spcPct val="85000"/>
              </a:lnSpc>
              <a:spcBef>
                <a:spcPts val="0"/>
              </a:spcBef>
              <a:spcAft>
                <a:spcPts val="0"/>
              </a:spcAft>
              <a:buNone/>
              <a:defRPr sz="1800" b="0">
                <a:solidFill>
                  <a:schemeClr val="tx1"/>
                </a:solidFill>
              </a:defRPr>
            </a:lvl1pPr>
            <a:lvl2pPr marL="0" indent="0" algn="l">
              <a:lnSpc>
                <a:spcPct val="85000"/>
              </a:lnSpc>
              <a:spcBef>
                <a:spcPts val="0"/>
              </a:spcBef>
              <a:spcAft>
                <a:spcPts val="0"/>
              </a:spcAft>
              <a:buNone/>
              <a:defRPr sz="1800"/>
            </a:lvl2pPr>
            <a:lvl3pPr marL="0" indent="0" algn="l">
              <a:lnSpc>
                <a:spcPct val="85000"/>
              </a:lnSpc>
              <a:spcBef>
                <a:spcPts val="0"/>
              </a:spcBef>
              <a:spcAft>
                <a:spcPts val="0"/>
              </a:spcAft>
              <a:buNone/>
              <a:defRPr sz="1800"/>
            </a:lvl3pPr>
            <a:lvl4pPr marL="0" indent="0" algn="l">
              <a:lnSpc>
                <a:spcPct val="85000"/>
              </a:lnSpc>
              <a:spcBef>
                <a:spcPts val="0"/>
              </a:spcBef>
              <a:spcAft>
                <a:spcPts val="0"/>
              </a:spcAft>
              <a:buNone/>
              <a:defRPr sz="1800"/>
            </a:lvl4pPr>
            <a:lvl5pPr marL="0" indent="0" algn="l">
              <a:lnSpc>
                <a:spcPct val="85000"/>
              </a:lnSpc>
              <a:spcBef>
                <a:spcPts val="0"/>
              </a:spcBef>
              <a:spcAft>
                <a:spcPts val="0"/>
              </a:spcAft>
              <a:buNone/>
              <a:defRPr sz="1800"/>
            </a:lvl5pPr>
            <a:lvl6pPr marL="0" indent="0" algn="l">
              <a:lnSpc>
                <a:spcPct val="85000"/>
              </a:lnSpc>
              <a:spcBef>
                <a:spcPts val="0"/>
              </a:spcBef>
              <a:spcAft>
                <a:spcPts val="0"/>
              </a:spcAft>
              <a:buNone/>
              <a:defRPr sz="1800"/>
            </a:lvl6pPr>
            <a:lvl7pPr marL="0" indent="0" algn="l">
              <a:lnSpc>
                <a:spcPct val="85000"/>
              </a:lnSpc>
              <a:spcBef>
                <a:spcPts val="0"/>
              </a:spcBef>
              <a:spcAft>
                <a:spcPts val="0"/>
              </a:spcAft>
              <a:buNone/>
              <a:defRPr sz="1800"/>
            </a:lvl7pPr>
            <a:lvl8pPr marL="0" indent="0" algn="l">
              <a:lnSpc>
                <a:spcPct val="85000"/>
              </a:lnSpc>
              <a:spcBef>
                <a:spcPts val="0"/>
              </a:spcBef>
              <a:spcAft>
                <a:spcPts val="0"/>
              </a:spcAft>
              <a:buNone/>
              <a:defRPr sz="1800"/>
            </a:lvl8pPr>
            <a:lvl9pPr marL="0" indent="0" algn="l">
              <a:lnSpc>
                <a:spcPct val="85000"/>
              </a:lnSpc>
              <a:spcBef>
                <a:spcPts val="0"/>
              </a:spcBef>
              <a:spcAft>
                <a:spcPts val="0"/>
              </a:spcAft>
              <a:buNone/>
              <a:defRPr sz="1800"/>
            </a:lvl9pPr>
          </a:lstStyle>
          <a:p>
            <a:r>
              <a:rPr lang="en-US" dirty="0"/>
              <a:t>[Optional slide subtitle]</a:t>
            </a:r>
          </a:p>
        </p:txBody>
      </p:sp>
    </p:spTree>
    <p:extLst>
      <p:ext uri="{BB962C8B-B14F-4D97-AF65-F5344CB8AC3E}">
        <p14:creationId xmlns:p14="http://schemas.microsoft.com/office/powerpoint/2010/main" val="15561112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hree Content - Subtitl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57200" y="2103439"/>
            <a:ext cx="2560638"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4" name="Content Placeholder 3"/>
          <p:cNvSpPr>
            <a:spLocks noGrp="1"/>
          </p:cNvSpPr>
          <p:nvPr>
            <p:ph sz="half" idx="2" hasCustomPrompt="1"/>
          </p:nvPr>
        </p:nvSpPr>
        <p:spPr>
          <a:xfrm>
            <a:off x="3292475" y="2103439"/>
            <a:ext cx="2559050"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12" name="Content Placeholder 3"/>
          <p:cNvSpPr>
            <a:spLocks noGrp="1"/>
          </p:cNvSpPr>
          <p:nvPr>
            <p:ph sz="half" idx="13" hasCustomPrompt="1"/>
          </p:nvPr>
        </p:nvSpPr>
        <p:spPr>
          <a:xfrm>
            <a:off x="6126163" y="2103439"/>
            <a:ext cx="2560637"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6" name="Slide Number Placeholder 5">
            <a:extLst>
              <a:ext uri="{FF2B5EF4-FFF2-40B4-BE49-F238E27FC236}">
                <a16:creationId xmlns:a16="http://schemas.microsoft.com/office/drawing/2014/main" id="{C8D01178-C346-1B4F-8DFA-F5B5E0660B1A}"/>
              </a:ext>
            </a:extLst>
          </p:cNvPr>
          <p:cNvSpPr>
            <a:spLocks noGrp="1"/>
          </p:cNvSpPr>
          <p:nvPr>
            <p:ph type="sldNum" sz="quarter" idx="18"/>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A92BDAEB-2ADD-0740-9786-925EFCAE94BE}"/>
              </a:ext>
            </a:extLst>
          </p:cNvPr>
          <p:cNvSpPr>
            <a:spLocks noGrp="1"/>
          </p:cNvSpPr>
          <p:nvPr>
            <p:ph type="title" hasCustomPrompt="1"/>
          </p:nvPr>
        </p:nvSpPr>
        <p:spPr>
          <a:xfrm>
            <a:off x="457200" y="457200"/>
            <a:ext cx="8229600" cy="457200"/>
          </a:xfrm>
        </p:spPr>
        <p:txBody>
          <a:bodyPr/>
          <a:lstStyle>
            <a:lvl1pPr>
              <a:defRPr/>
            </a:lvl1pPr>
          </a:lstStyle>
          <a:p>
            <a:r>
              <a:rPr lang="en-US" dirty="0"/>
              <a:t>[Slide title]</a:t>
            </a:r>
          </a:p>
        </p:txBody>
      </p:sp>
      <p:sp>
        <p:nvSpPr>
          <p:cNvPr id="9" name="Subtitle 2">
            <a:extLst>
              <a:ext uri="{FF2B5EF4-FFF2-40B4-BE49-F238E27FC236}">
                <a16:creationId xmlns:a16="http://schemas.microsoft.com/office/drawing/2014/main" id="{4BBA471B-8B6C-2C4D-A9FD-ABED805E2FE7}"/>
              </a:ext>
            </a:extLst>
          </p:cNvPr>
          <p:cNvSpPr>
            <a:spLocks noGrp="1"/>
          </p:cNvSpPr>
          <p:nvPr>
            <p:ph type="subTitle" idx="16" hasCustomPrompt="1"/>
          </p:nvPr>
        </p:nvSpPr>
        <p:spPr>
          <a:xfrm>
            <a:off x="457199" y="914401"/>
            <a:ext cx="8229602" cy="914399"/>
          </a:xfrm>
        </p:spPr>
        <p:txBody>
          <a:bodyPr/>
          <a:lstStyle>
            <a:lvl1pPr marL="0" indent="0" algn="l">
              <a:lnSpc>
                <a:spcPct val="85000"/>
              </a:lnSpc>
              <a:spcBef>
                <a:spcPts val="0"/>
              </a:spcBef>
              <a:spcAft>
                <a:spcPts val="0"/>
              </a:spcAft>
              <a:buNone/>
              <a:defRPr sz="1800" b="0">
                <a:solidFill>
                  <a:schemeClr val="tx1"/>
                </a:solidFill>
              </a:defRPr>
            </a:lvl1pPr>
            <a:lvl2pPr marL="0" indent="0" algn="l">
              <a:lnSpc>
                <a:spcPct val="85000"/>
              </a:lnSpc>
              <a:spcBef>
                <a:spcPts val="0"/>
              </a:spcBef>
              <a:spcAft>
                <a:spcPts val="0"/>
              </a:spcAft>
              <a:buNone/>
              <a:defRPr sz="1800"/>
            </a:lvl2pPr>
            <a:lvl3pPr marL="0" indent="0" algn="l">
              <a:lnSpc>
                <a:spcPct val="85000"/>
              </a:lnSpc>
              <a:spcBef>
                <a:spcPts val="0"/>
              </a:spcBef>
              <a:spcAft>
                <a:spcPts val="0"/>
              </a:spcAft>
              <a:buNone/>
              <a:defRPr sz="1800"/>
            </a:lvl3pPr>
            <a:lvl4pPr marL="0" indent="0" algn="l">
              <a:lnSpc>
                <a:spcPct val="85000"/>
              </a:lnSpc>
              <a:spcBef>
                <a:spcPts val="0"/>
              </a:spcBef>
              <a:spcAft>
                <a:spcPts val="0"/>
              </a:spcAft>
              <a:buNone/>
              <a:defRPr sz="1800"/>
            </a:lvl4pPr>
            <a:lvl5pPr marL="0" indent="0" algn="l">
              <a:lnSpc>
                <a:spcPct val="85000"/>
              </a:lnSpc>
              <a:spcBef>
                <a:spcPts val="0"/>
              </a:spcBef>
              <a:spcAft>
                <a:spcPts val="0"/>
              </a:spcAft>
              <a:buNone/>
              <a:defRPr sz="1800"/>
            </a:lvl5pPr>
            <a:lvl6pPr marL="0" indent="0" algn="l">
              <a:lnSpc>
                <a:spcPct val="85000"/>
              </a:lnSpc>
              <a:spcBef>
                <a:spcPts val="0"/>
              </a:spcBef>
              <a:spcAft>
                <a:spcPts val="0"/>
              </a:spcAft>
              <a:buNone/>
              <a:defRPr sz="1800"/>
            </a:lvl6pPr>
            <a:lvl7pPr marL="0" indent="0" algn="l">
              <a:lnSpc>
                <a:spcPct val="85000"/>
              </a:lnSpc>
              <a:spcBef>
                <a:spcPts val="0"/>
              </a:spcBef>
              <a:spcAft>
                <a:spcPts val="0"/>
              </a:spcAft>
              <a:buNone/>
              <a:defRPr sz="1800"/>
            </a:lvl7pPr>
            <a:lvl8pPr marL="0" indent="0" algn="l">
              <a:lnSpc>
                <a:spcPct val="85000"/>
              </a:lnSpc>
              <a:spcBef>
                <a:spcPts val="0"/>
              </a:spcBef>
              <a:spcAft>
                <a:spcPts val="0"/>
              </a:spcAft>
              <a:buNone/>
              <a:defRPr sz="1800"/>
            </a:lvl8pPr>
            <a:lvl9pPr marL="0" indent="0" algn="l">
              <a:lnSpc>
                <a:spcPct val="85000"/>
              </a:lnSpc>
              <a:spcBef>
                <a:spcPts val="0"/>
              </a:spcBef>
              <a:spcAft>
                <a:spcPts val="0"/>
              </a:spcAft>
              <a:buNone/>
              <a:defRPr sz="1800"/>
            </a:lvl9pPr>
          </a:lstStyle>
          <a:p>
            <a:r>
              <a:rPr lang="en-US" dirty="0"/>
              <a:t>[Optional slide subtitle]</a:t>
            </a:r>
          </a:p>
        </p:txBody>
      </p:sp>
    </p:spTree>
    <p:extLst>
      <p:ext uri="{BB962C8B-B14F-4D97-AF65-F5344CB8AC3E}">
        <p14:creationId xmlns:p14="http://schemas.microsoft.com/office/powerpoint/2010/main" val="5528560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Four Content - Subtitl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57200" y="2103438"/>
            <a:ext cx="1847088" cy="4068762"/>
          </a:xfrm>
        </p:spPr>
        <p:txBody>
          <a:bodyPr/>
          <a:lstStyle>
            <a:lvl1pPr>
              <a:defRPr sz="1400"/>
            </a:lvl1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hasCustomPrompt="1"/>
          </p:nvPr>
        </p:nvSpPr>
        <p:spPr>
          <a:xfrm>
            <a:off x="2584704" y="2103438"/>
            <a:ext cx="1847088" cy="4068762"/>
          </a:xfrm>
        </p:spPr>
        <p:txBody>
          <a:bodyPr/>
          <a:lstStyle>
            <a:lvl1pPr>
              <a:defRPr sz="1400"/>
            </a:lvl1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Content Placeholder 3"/>
          <p:cNvSpPr>
            <a:spLocks noGrp="1"/>
          </p:cNvSpPr>
          <p:nvPr>
            <p:ph sz="half" idx="13" hasCustomPrompt="1"/>
          </p:nvPr>
        </p:nvSpPr>
        <p:spPr>
          <a:xfrm>
            <a:off x="4712208" y="2103438"/>
            <a:ext cx="1847088" cy="4068762"/>
          </a:xfrm>
        </p:spPr>
        <p:txBody>
          <a:bodyPr/>
          <a:lstStyle>
            <a:lvl1pPr>
              <a:defRPr sz="1400"/>
            </a:lvl1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Content Placeholder 3"/>
          <p:cNvSpPr>
            <a:spLocks noGrp="1"/>
          </p:cNvSpPr>
          <p:nvPr>
            <p:ph sz="half" idx="14" hasCustomPrompt="1"/>
          </p:nvPr>
        </p:nvSpPr>
        <p:spPr>
          <a:xfrm>
            <a:off x="6839712" y="2103438"/>
            <a:ext cx="1847088" cy="4068762"/>
          </a:xfrm>
        </p:spPr>
        <p:txBody>
          <a:bodyPr/>
          <a:lstStyle>
            <a:lvl1pPr>
              <a:defRPr sz="1400"/>
            </a:lvl1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Slide Number Placeholder 8">
            <a:extLst>
              <a:ext uri="{FF2B5EF4-FFF2-40B4-BE49-F238E27FC236}">
                <a16:creationId xmlns:a16="http://schemas.microsoft.com/office/drawing/2014/main" id="{0FAD9719-920C-B64C-90D2-E337E9E7C112}"/>
              </a:ext>
            </a:extLst>
          </p:cNvPr>
          <p:cNvSpPr>
            <a:spLocks noGrp="1"/>
          </p:cNvSpPr>
          <p:nvPr>
            <p:ph type="sldNum" sz="quarter" idx="19"/>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1461031F-0711-BB48-A0C1-A8FC7EACD19E}"/>
              </a:ext>
            </a:extLst>
          </p:cNvPr>
          <p:cNvSpPr>
            <a:spLocks noGrp="1"/>
          </p:cNvSpPr>
          <p:nvPr>
            <p:ph type="title" hasCustomPrompt="1"/>
          </p:nvPr>
        </p:nvSpPr>
        <p:spPr>
          <a:xfrm>
            <a:off x="457200" y="457200"/>
            <a:ext cx="8229600" cy="457200"/>
          </a:xfrm>
        </p:spPr>
        <p:txBody>
          <a:bodyPr/>
          <a:lstStyle>
            <a:lvl1pPr>
              <a:defRPr/>
            </a:lvl1pPr>
          </a:lstStyle>
          <a:p>
            <a:r>
              <a:rPr lang="en-US" dirty="0"/>
              <a:t>[Slide title]</a:t>
            </a:r>
          </a:p>
        </p:txBody>
      </p:sp>
      <p:sp>
        <p:nvSpPr>
          <p:cNvPr id="12" name="Subtitle 2">
            <a:extLst>
              <a:ext uri="{FF2B5EF4-FFF2-40B4-BE49-F238E27FC236}">
                <a16:creationId xmlns:a16="http://schemas.microsoft.com/office/drawing/2014/main" id="{9A86DADC-1E4D-0B4A-978D-A20076E27A6B}"/>
              </a:ext>
            </a:extLst>
          </p:cNvPr>
          <p:cNvSpPr>
            <a:spLocks noGrp="1"/>
          </p:cNvSpPr>
          <p:nvPr>
            <p:ph type="subTitle" idx="16" hasCustomPrompt="1"/>
          </p:nvPr>
        </p:nvSpPr>
        <p:spPr>
          <a:xfrm>
            <a:off x="457199" y="914401"/>
            <a:ext cx="8229602" cy="914399"/>
          </a:xfrm>
        </p:spPr>
        <p:txBody>
          <a:bodyPr/>
          <a:lstStyle>
            <a:lvl1pPr marL="0" indent="0" algn="l">
              <a:lnSpc>
                <a:spcPct val="85000"/>
              </a:lnSpc>
              <a:spcBef>
                <a:spcPts val="0"/>
              </a:spcBef>
              <a:spcAft>
                <a:spcPts val="0"/>
              </a:spcAft>
              <a:buNone/>
              <a:defRPr sz="1800" b="0">
                <a:solidFill>
                  <a:schemeClr val="tx1"/>
                </a:solidFill>
              </a:defRPr>
            </a:lvl1pPr>
            <a:lvl2pPr marL="0" indent="0" algn="l">
              <a:lnSpc>
                <a:spcPct val="85000"/>
              </a:lnSpc>
              <a:spcBef>
                <a:spcPts val="0"/>
              </a:spcBef>
              <a:spcAft>
                <a:spcPts val="0"/>
              </a:spcAft>
              <a:buNone/>
              <a:defRPr sz="1800"/>
            </a:lvl2pPr>
            <a:lvl3pPr marL="0" indent="0" algn="l">
              <a:lnSpc>
                <a:spcPct val="85000"/>
              </a:lnSpc>
              <a:spcBef>
                <a:spcPts val="0"/>
              </a:spcBef>
              <a:spcAft>
                <a:spcPts val="0"/>
              </a:spcAft>
              <a:buNone/>
              <a:defRPr sz="1800"/>
            </a:lvl3pPr>
            <a:lvl4pPr marL="0" indent="0" algn="l">
              <a:lnSpc>
                <a:spcPct val="85000"/>
              </a:lnSpc>
              <a:spcBef>
                <a:spcPts val="0"/>
              </a:spcBef>
              <a:spcAft>
                <a:spcPts val="0"/>
              </a:spcAft>
              <a:buNone/>
              <a:defRPr sz="1800"/>
            </a:lvl4pPr>
            <a:lvl5pPr marL="0" indent="0" algn="l">
              <a:lnSpc>
                <a:spcPct val="85000"/>
              </a:lnSpc>
              <a:spcBef>
                <a:spcPts val="0"/>
              </a:spcBef>
              <a:spcAft>
                <a:spcPts val="0"/>
              </a:spcAft>
              <a:buNone/>
              <a:defRPr sz="1800"/>
            </a:lvl5pPr>
            <a:lvl6pPr marL="0" indent="0" algn="l">
              <a:lnSpc>
                <a:spcPct val="85000"/>
              </a:lnSpc>
              <a:spcBef>
                <a:spcPts val="0"/>
              </a:spcBef>
              <a:spcAft>
                <a:spcPts val="0"/>
              </a:spcAft>
              <a:buNone/>
              <a:defRPr sz="1800"/>
            </a:lvl6pPr>
            <a:lvl7pPr marL="0" indent="0" algn="l">
              <a:lnSpc>
                <a:spcPct val="85000"/>
              </a:lnSpc>
              <a:spcBef>
                <a:spcPts val="0"/>
              </a:spcBef>
              <a:spcAft>
                <a:spcPts val="0"/>
              </a:spcAft>
              <a:buNone/>
              <a:defRPr sz="1800"/>
            </a:lvl7pPr>
            <a:lvl8pPr marL="0" indent="0" algn="l">
              <a:lnSpc>
                <a:spcPct val="85000"/>
              </a:lnSpc>
              <a:spcBef>
                <a:spcPts val="0"/>
              </a:spcBef>
              <a:spcAft>
                <a:spcPts val="0"/>
              </a:spcAft>
              <a:buNone/>
              <a:defRPr sz="1800"/>
            </a:lvl8pPr>
            <a:lvl9pPr marL="0" indent="0" algn="l">
              <a:lnSpc>
                <a:spcPct val="85000"/>
              </a:lnSpc>
              <a:spcBef>
                <a:spcPts val="0"/>
              </a:spcBef>
              <a:spcAft>
                <a:spcPts val="0"/>
              </a:spcAft>
              <a:buNone/>
              <a:defRPr sz="1800"/>
            </a:lvl9pPr>
          </a:lstStyle>
          <a:p>
            <a:r>
              <a:rPr lang="en-US" dirty="0"/>
              <a:t>[Optional slide subtitle]</a:t>
            </a:r>
          </a:p>
        </p:txBody>
      </p:sp>
    </p:spTree>
    <p:extLst>
      <p:ext uri="{BB962C8B-B14F-4D97-AF65-F5344CB8AC3E}">
        <p14:creationId xmlns:p14="http://schemas.microsoft.com/office/powerpoint/2010/main" val="254347932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Five Content - Subtitl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57200" y="2103438"/>
            <a:ext cx="1463040" cy="4068762"/>
          </a:xfrm>
        </p:spPr>
        <p:txBody>
          <a:bodyPr/>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hasCustomPrompt="1"/>
          </p:nvPr>
        </p:nvSpPr>
        <p:spPr>
          <a:xfrm>
            <a:off x="2148840" y="2103438"/>
            <a:ext cx="1463040" cy="4068762"/>
          </a:xfrm>
        </p:spPr>
        <p:txBody>
          <a:bodyPr/>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Content Placeholder 3"/>
          <p:cNvSpPr>
            <a:spLocks noGrp="1"/>
          </p:cNvSpPr>
          <p:nvPr>
            <p:ph sz="half" idx="13" hasCustomPrompt="1"/>
          </p:nvPr>
        </p:nvSpPr>
        <p:spPr>
          <a:xfrm>
            <a:off x="3840480" y="2103438"/>
            <a:ext cx="1463040" cy="4068762"/>
          </a:xfrm>
        </p:spPr>
        <p:txBody>
          <a:bodyPr/>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Content Placeholder 3"/>
          <p:cNvSpPr>
            <a:spLocks noGrp="1"/>
          </p:cNvSpPr>
          <p:nvPr>
            <p:ph sz="half" idx="14" hasCustomPrompt="1"/>
          </p:nvPr>
        </p:nvSpPr>
        <p:spPr>
          <a:xfrm>
            <a:off x="5532120" y="2103438"/>
            <a:ext cx="1463040" cy="4068762"/>
          </a:xfrm>
        </p:spPr>
        <p:txBody>
          <a:bodyPr/>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Content Placeholder 3"/>
          <p:cNvSpPr>
            <a:spLocks noGrp="1"/>
          </p:cNvSpPr>
          <p:nvPr>
            <p:ph sz="half" idx="15" hasCustomPrompt="1"/>
          </p:nvPr>
        </p:nvSpPr>
        <p:spPr>
          <a:xfrm>
            <a:off x="7223760" y="2103438"/>
            <a:ext cx="1463040" cy="4068762"/>
          </a:xfrm>
        </p:spPr>
        <p:txBody>
          <a:bodyPr/>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Slide Number Placeholder 9">
            <a:extLst>
              <a:ext uri="{FF2B5EF4-FFF2-40B4-BE49-F238E27FC236}">
                <a16:creationId xmlns:a16="http://schemas.microsoft.com/office/drawing/2014/main" id="{4B2DB5C5-A275-6447-991C-726CD70A52A9}"/>
              </a:ext>
            </a:extLst>
          </p:cNvPr>
          <p:cNvSpPr>
            <a:spLocks noGrp="1"/>
          </p:cNvSpPr>
          <p:nvPr>
            <p:ph type="sldNum" sz="quarter" idx="20"/>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8B1AC794-9B2F-3A48-8A39-51CD120524A5}"/>
              </a:ext>
            </a:extLst>
          </p:cNvPr>
          <p:cNvSpPr>
            <a:spLocks noGrp="1"/>
          </p:cNvSpPr>
          <p:nvPr>
            <p:ph type="title" hasCustomPrompt="1"/>
          </p:nvPr>
        </p:nvSpPr>
        <p:spPr>
          <a:xfrm>
            <a:off x="457200" y="457200"/>
            <a:ext cx="8229600" cy="457200"/>
          </a:xfrm>
        </p:spPr>
        <p:txBody>
          <a:bodyPr/>
          <a:lstStyle>
            <a:lvl1pPr>
              <a:defRPr/>
            </a:lvl1pPr>
          </a:lstStyle>
          <a:p>
            <a:r>
              <a:rPr lang="en-US" dirty="0"/>
              <a:t>[Slide title]</a:t>
            </a:r>
          </a:p>
        </p:txBody>
      </p:sp>
      <p:sp>
        <p:nvSpPr>
          <p:cNvPr id="13" name="Subtitle 2">
            <a:extLst>
              <a:ext uri="{FF2B5EF4-FFF2-40B4-BE49-F238E27FC236}">
                <a16:creationId xmlns:a16="http://schemas.microsoft.com/office/drawing/2014/main" id="{3BA33940-D382-444B-8FCE-5D192E55F2AB}"/>
              </a:ext>
            </a:extLst>
          </p:cNvPr>
          <p:cNvSpPr>
            <a:spLocks noGrp="1"/>
          </p:cNvSpPr>
          <p:nvPr>
            <p:ph type="subTitle" idx="16" hasCustomPrompt="1"/>
          </p:nvPr>
        </p:nvSpPr>
        <p:spPr>
          <a:xfrm>
            <a:off x="457199" y="914401"/>
            <a:ext cx="8229602" cy="914399"/>
          </a:xfrm>
        </p:spPr>
        <p:txBody>
          <a:bodyPr/>
          <a:lstStyle>
            <a:lvl1pPr marL="0" indent="0" algn="l">
              <a:lnSpc>
                <a:spcPct val="85000"/>
              </a:lnSpc>
              <a:spcBef>
                <a:spcPts val="0"/>
              </a:spcBef>
              <a:spcAft>
                <a:spcPts val="0"/>
              </a:spcAft>
              <a:buNone/>
              <a:defRPr sz="1800" b="0">
                <a:solidFill>
                  <a:schemeClr val="tx1"/>
                </a:solidFill>
              </a:defRPr>
            </a:lvl1pPr>
            <a:lvl2pPr marL="0" indent="0" algn="l">
              <a:lnSpc>
                <a:spcPct val="85000"/>
              </a:lnSpc>
              <a:spcBef>
                <a:spcPts val="0"/>
              </a:spcBef>
              <a:spcAft>
                <a:spcPts val="0"/>
              </a:spcAft>
              <a:buNone/>
              <a:defRPr sz="1800"/>
            </a:lvl2pPr>
            <a:lvl3pPr marL="0" indent="0" algn="l">
              <a:lnSpc>
                <a:spcPct val="85000"/>
              </a:lnSpc>
              <a:spcBef>
                <a:spcPts val="0"/>
              </a:spcBef>
              <a:spcAft>
                <a:spcPts val="0"/>
              </a:spcAft>
              <a:buNone/>
              <a:defRPr sz="1800"/>
            </a:lvl3pPr>
            <a:lvl4pPr marL="0" indent="0" algn="l">
              <a:lnSpc>
                <a:spcPct val="85000"/>
              </a:lnSpc>
              <a:spcBef>
                <a:spcPts val="0"/>
              </a:spcBef>
              <a:spcAft>
                <a:spcPts val="0"/>
              </a:spcAft>
              <a:buNone/>
              <a:defRPr sz="1800"/>
            </a:lvl4pPr>
            <a:lvl5pPr marL="0" indent="0" algn="l">
              <a:lnSpc>
                <a:spcPct val="85000"/>
              </a:lnSpc>
              <a:spcBef>
                <a:spcPts val="0"/>
              </a:spcBef>
              <a:spcAft>
                <a:spcPts val="0"/>
              </a:spcAft>
              <a:buNone/>
              <a:defRPr sz="1800"/>
            </a:lvl5pPr>
            <a:lvl6pPr marL="0" indent="0" algn="l">
              <a:lnSpc>
                <a:spcPct val="85000"/>
              </a:lnSpc>
              <a:spcBef>
                <a:spcPts val="0"/>
              </a:spcBef>
              <a:spcAft>
                <a:spcPts val="0"/>
              </a:spcAft>
              <a:buNone/>
              <a:defRPr sz="1800"/>
            </a:lvl6pPr>
            <a:lvl7pPr marL="0" indent="0" algn="l">
              <a:lnSpc>
                <a:spcPct val="85000"/>
              </a:lnSpc>
              <a:spcBef>
                <a:spcPts val="0"/>
              </a:spcBef>
              <a:spcAft>
                <a:spcPts val="0"/>
              </a:spcAft>
              <a:buNone/>
              <a:defRPr sz="1800"/>
            </a:lvl7pPr>
            <a:lvl8pPr marL="0" indent="0" algn="l">
              <a:lnSpc>
                <a:spcPct val="85000"/>
              </a:lnSpc>
              <a:spcBef>
                <a:spcPts val="0"/>
              </a:spcBef>
              <a:spcAft>
                <a:spcPts val="0"/>
              </a:spcAft>
              <a:buNone/>
              <a:defRPr sz="1800"/>
            </a:lvl8pPr>
            <a:lvl9pPr marL="0" indent="0" algn="l">
              <a:lnSpc>
                <a:spcPct val="85000"/>
              </a:lnSpc>
              <a:spcBef>
                <a:spcPts val="0"/>
              </a:spcBef>
              <a:spcAft>
                <a:spcPts val="0"/>
              </a:spcAft>
              <a:buNone/>
              <a:defRPr sz="1800"/>
            </a:lvl9pPr>
          </a:lstStyle>
          <a:p>
            <a:r>
              <a:rPr lang="en-US" dirty="0"/>
              <a:t>[Optional slide subtitle]</a:t>
            </a:r>
          </a:p>
        </p:txBody>
      </p:sp>
    </p:spTree>
    <p:extLst>
      <p:ext uri="{BB962C8B-B14F-4D97-AF65-F5344CB8AC3E}">
        <p14:creationId xmlns:p14="http://schemas.microsoft.com/office/powerpoint/2010/main" val="31298170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hree Images - Subtitl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457200" y="2100263"/>
            <a:ext cx="2560320" cy="2197417"/>
          </a:xfrm>
          <a:solidFill>
            <a:srgbClr val="DEDEDE"/>
          </a:solidFill>
        </p:spPr>
        <p:txBody>
          <a:bodyPr anchor="ctr" anchorCtr="0"/>
          <a:lstStyle>
            <a:lvl1pPr algn="ctr">
              <a:defRPr sz="1000" b="0">
                <a:solidFill>
                  <a:schemeClr val="tx1"/>
                </a:solidFill>
              </a:defRPr>
            </a:lvl1pPr>
          </a:lstStyle>
          <a:p>
            <a:r>
              <a:rPr lang="en-US" smtClean="0"/>
              <a:t>Click icon to add picture</a:t>
            </a:r>
            <a:endParaRPr lang="en-GB"/>
          </a:p>
        </p:txBody>
      </p:sp>
      <p:sp>
        <p:nvSpPr>
          <p:cNvPr id="13" name="Text Placeholder 12"/>
          <p:cNvSpPr>
            <a:spLocks noGrp="1"/>
          </p:cNvSpPr>
          <p:nvPr>
            <p:ph type="body" sz="quarter" idx="14" hasCustomPrompt="1"/>
          </p:nvPr>
        </p:nvSpPr>
        <p:spPr>
          <a:xfrm>
            <a:off x="457200" y="4480560"/>
            <a:ext cx="2560320" cy="1691640"/>
          </a:xfrm>
        </p:spPr>
        <p:txBody>
          <a:bodyPr/>
          <a:lstStyle>
            <a:lvl1pPr>
              <a:spcBef>
                <a:spcPts val="0"/>
              </a:spcBef>
              <a:spcAft>
                <a:spcPts val="300"/>
              </a:spcAft>
              <a:defRPr sz="10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Picture Placeholder 9"/>
          <p:cNvSpPr>
            <a:spLocks noGrp="1"/>
          </p:cNvSpPr>
          <p:nvPr>
            <p:ph type="pic" sz="quarter" idx="15"/>
          </p:nvPr>
        </p:nvSpPr>
        <p:spPr>
          <a:xfrm>
            <a:off x="3291840" y="2100263"/>
            <a:ext cx="2560320" cy="2197417"/>
          </a:xfrm>
          <a:solidFill>
            <a:srgbClr val="DEDEDE"/>
          </a:solidFill>
        </p:spPr>
        <p:txBody>
          <a:bodyPr anchor="ctr" anchorCtr="0"/>
          <a:lstStyle>
            <a:lvl1pPr algn="ctr">
              <a:defRPr sz="1000" b="0">
                <a:solidFill>
                  <a:schemeClr val="tx1"/>
                </a:solidFill>
              </a:defRPr>
            </a:lvl1pPr>
          </a:lstStyle>
          <a:p>
            <a:r>
              <a:rPr lang="en-US" smtClean="0"/>
              <a:t>Click icon to add picture</a:t>
            </a:r>
            <a:endParaRPr lang="en-GB"/>
          </a:p>
        </p:txBody>
      </p:sp>
      <p:sp>
        <p:nvSpPr>
          <p:cNvPr id="17" name="Text Placeholder 12"/>
          <p:cNvSpPr>
            <a:spLocks noGrp="1"/>
          </p:cNvSpPr>
          <p:nvPr>
            <p:ph type="body" sz="quarter" idx="16" hasCustomPrompt="1"/>
          </p:nvPr>
        </p:nvSpPr>
        <p:spPr>
          <a:xfrm>
            <a:off x="3291840" y="4480560"/>
            <a:ext cx="2560320" cy="1691640"/>
          </a:xfrm>
        </p:spPr>
        <p:txBody>
          <a:bodyPr/>
          <a:lstStyle>
            <a:lvl1pPr>
              <a:spcBef>
                <a:spcPts val="0"/>
              </a:spcBef>
              <a:spcAft>
                <a:spcPts val="300"/>
              </a:spcAft>
              <a:defRPr sz="10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Picture Placeholder 9"/>
          <p:cNvSpPr>
            <a:spLocks noGrp="1"/>
          </p:cNvSpPr>
          <p:nvPr>
            <p:ph type="pic" sz="quarter" idx="17"/>
          </p:nvPr>
        </p:nvSpPr>
        <p:spPr>
          <a:xfrm>
            <a:off x="6126480" y="2100263"/>
            <a:ext cx="2560320" cy="2197417"/>
          </a:xfrm>
          <a:solidFill>
            <a:srgbClr val="DEDEDE"/>
          </a:solidFill>
        </p:spPr>
        <p:txBody>
          <a:bodyPr anchor="ctr" anchorCtr="0"/>
          <a:lstStyle>
            <a:lvl1pPr algn="ctr">
              <a:defRPr sz="1000" b="0">
                <a:solidFill>
                  <a:schemeClr val="tx1"/>
                </a:solidFill>
              </a:defRPr>
            </a:lvl1pPr>
          </a:lstStyle>
          <a:p>
            <a:r>
              <a:rPr lang="en-US" smtClean="0"/>
              <a:t>Click icon to add picture</a:t>
            </a:r>
            <a:endParaRPr lang="en-GB"/>
          </a:p>
        </p:txBody>
      </p:sp>
      <p:sp>
        <p:nvSpPr>
          <p:cNvPr id="19" name="Text Placeholder 12"/>
          <p:cNvSpPr>
            <a:spLocks noGrp="1"/>
          </p:cNvSpPr>
          <p:nvPr>
            <p:ph type="body" sz="quarter" idx="18" hasCustomPrompt="1"/>
          </p:nvPr>
        </p:nvSpPr>
        <p:spPr>
          <a:xfrm>
            <a:off x="6126480" y="4480560"/>
            <a:ext cx="2560320" cy="1691640"/>
          </a:xfrm>
        </p:spPr>
        <p:txBody>
          <a:bodyPr/>
          <a:lstStyle>
            <a:lvl1pPr>
              <a:spcBef>
                <a:spcPts val="0"/>
              </a:spcBef>
              <a:spcAft>
                <a:spcPts val="300"/>
              </a:spcAft>
              <a:defRPr sz="10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a:extLst>
              <a:ext uri="{FF2B5EF4-FFF2-40B4-BE49-F238E27FC236}">
                <a16:creationId xmlns:a16="http://schemas.microsoft.com/office/drawing/2014/main" id="{ECB03D1A-AA63-224E-A7F2-44C5BFC3BB18}"/>
              </a:ext>
            </a:extLst>
          </p:cNvPr>
          <p:cNvSpPr>
            <a:spLocks noGrp="1"/>
          </p:cNvSpPr>
          <p:nvPr>
            <p:ph type="sldNum" sz="quarter" idx="23"/>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3A8A6BD1-F915-3341-A97B-D851E142A304}"/>
              </a:ext>
            </a:extLst>
          </p:cNvPr>
          <p:cNvSpPr>
            <a:spLocks noGrp="1"/>
          </p:cNvSpPr>
          <p:nvPr>
            <p:ph type="title" hasCustomPrompt="1"/>
          </p:nvPr>
        </p:nvSpPr>
        <p:spPr>
          <a:xfrm>
            <a:off x="457200" y="457200"/>
            <a:ext cx="8229600" cy="457200"/>
          </a:xfrm>
        </p:spPr>
        <p:txBody>
          <a:bodyPr/>
          <a:lstStyle>
            <a:lvl1pPr>
              <a:defRPr/>
            </a:lvl1pPr>
          </a:lstStyle>
          <a:p>
            <a:r>
              <a:rPr lang="en-US" dirty="0"/>
              <a:t>[Slide title]</a:t>
            </a:r>
          </a:p>
        </p:txBody>
      </p:sp>
      <p:sp>
        <p:nvSpPr>
          <p:cNvPr id="12" name="Subtitle 2">
            <a:extLst>
              <a:ext uri="{FF2B5EF4-FFF2-40B4-BE49-F238E27FC236}">
                <a16:creationId xmlns:a16="http://schemas.microsoft.com/office/drawing/2014/main" id="{E56EB561-11D5-504E-9E61-994FBB00DDFD}"/>
              </a:ext>
            </a:extLst>
          </p:cNvPr>
          <p:cNvSpPr>
            <a:spLocks noGrp="1"/>
          </p:cNvSpPr>
          <p:nvPr>
            <p:ph type="subTitle" idx="24" hasCustomPrompt="1"/>
          </p:nvPr>
        </p:nvSpPr>
        <p:spPr>
          <a:xfrm>
            <a:off x="457199" y="914401"/>
            <a:ext cx="8229602" cy="914399"/>
          </a:xfrm>
        </p:spPr>
        <p:txBody>
          <a:bodyPr/>
          <a:lstStyle>
            <a:lvl1pPr marL="0" indent="0" algn="l">
              <a:lnSpc>
                <a:spcPct val="85000"/>
              </a:lnSpc>
              <a:spcBef>
                <a:spcPts val="0"/>
              </a:spcBef>
              <a:spcAft>
                <a:spcPts val="0"/>
              </a:spcAft>
              <a:buNone/>
              <a:defRPr sz="1800" b="0">
                <a:solidFill>
                  <a:schemeClr val="tx1"/>
                </a:solidFill>
              </a:defRPr>
            </a:lvl1pPr>
            <a:lvl2pPr marL="0" indent="0" algn="l">
              <a:lnSpc>
                <a:spcPct val="85000"/>
              </a:lnSpc>
              <a:spcBef>
                <a:spcPts val="0"/>
              </a:spcBef>
              <a:spcAft>
                <a:spcPts val="0"/>
              </a:spcAft>
              <a:buNone/>
              <a:defRPr sz="1800"/>
            </a:lvl2pPr>
            <a:lvl3pPr marL="0" indent="0" algn="l">
              <a:lnSpc>
                <a:spcPct val="85000"/>
              </a:lnSpc>
              <a:spcBef>
                <a:spcPts val="0"/>
              </a:spcBef>
              <a:spcAft>
                <a:spcPts val="0"/>
              </a:spcAft>
              <a:buNone/>
              <a:defRPr sz="1800"/>
            </a:lvl3pPr>
            <a:lvl4pPr marL="0" indent="0" algn="l">
              <a:lnSpc>
                <a:spcPct val="85000"/>
              </a:lnSpc>
              <a:spcBef>
                <a:spcPts val="0"/>
              </a:spcBef>
              <a:spcAft>
                <a:spcPts val="0"/>
              </a:spcAft>
              <a:buNone/>
              <a:defRPr sz="1800"/>
            </a:lvl4pPr>
            <a:lvl5pPr marL="0" indent="0" algn="l">
              <a:lnSpc>
                <a:spcPct val="85000"/>
              </a:lnSpc>
              <a:spcBef>
                <a:spcPts val="0"/>
              </a:spcBef>
              <a:spcAft>
                <a:spcPts val="0"/>
              </a:spcAft>
              <a:buNone/>
              <a:defRPr sz="1800"/>
            </a:lvl5pPr>
            <a:lvl6pPr marL="0" indent="0" algn="l">
              <a:lnSpc>
                <a:spcPct val="85000"/>
              </a:lnSpc>
              <a:spcBef>
                <a:spcPts val="0"/>
              </a:spcBef>
              <a:spcAft>
                <a:spcPts val="0"/>
              </a:spcAft>
              <a:buNone/>
              <a:defRPr sz="1800"/>
            </a:lvl6pPr>
            <a:lvl7pPr marL="0" indent="0" algn="l">
              <a:lnSpc>
                <a:spcPct val="85000"/>
              </a:lnSpc>
              <a:spcBef>
                <a:spcPts val="0"/>
              </a:spcBef>
              <a:spcAft>
                <a:spcPts val="0"/>
              </a:spcAft>
              <a:buNone/>
              <a:defRPr sz="1800"/>
            </a:lvl7pPr>
            <a:lvl8pPr marL="0" indent="0" algn="l">
              <a:lnSpc>
                <a:spcPct val="85000"/>
              </a:lnSpc>
              <a:spcBef>
                <a:spcPts val="0"/>
              </a:spcBef>
              <a:spcAft>
                <a:spcPts val="0"/>
              </a:spcAft>
              <a:buNone/>
              <a:defRPr sz="1800"/>
            </a:lvl8pPr>
            <a:lvl9pPr marL="0" indent="0" algn="l">
              <a:lnSpc>
                <a:spcPct val="85000"/>
              </a:lnSpc>
              <a:spcBef>
                <a:spcPts val="0"/>
              </a:spcBef>
              <a:spcAft>
                <a:spcPts val="0"/>
              </a:spcAft>
              <a:buNone/>
              <a:defRPr sz="1800"/>
            </a:lvl9pPr>
          </a:lstStyle>
          <a:p>
            <a:r>
              <a:rPr lang="en-US" dirty="0"/>
              <a:t>[Optional slide subtitle]</a:t>
            </a:r>
          </a:p>
        </p:txBody>
      </p:sp>
    </p:spTree>
    <p:extLst>
      <p:ext uri="{BB962C8B-B14F-4D97-AF65-F5344CB8AC3E}">
        <p14:creationId xmlns:p14="http://schemas.microsoft.com/office/powerpoint/2010/main" val="11274660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Four Text Boxes for Icons - Subtitle">
    <p:spTree>
      <p:nvGrpSpPr>
        <p:cNvPr id="1" name=""/>
        <p:cNvGrpSpPr/>
        <p:nvPr/>
      </p:nvGrpSpPr>
      <p:grpSpPr>
        <a:xfrm>
          <a:off x="0" y="0"/>
          <a:ext cx="0" cy="0"/>
          <a:chOff x="0" y="0"/>
          <a:chExt cx="0" cy="0"/>
        </a:xfrm>
      </p:grpSpPr>
      <p:sp>
        <p:nvSpPr>
          <p:cNvPr id="13" name="Text Placeholder 12"/>
          <p:cNvSpPr>
            <a:spLocks noGrp="1"/>
          </p:cNvSpPr>
          <p:nvPr>
            <p:ph type="body" sz="quarter" idx="14" hasCustomPrompt="1"/>
          </p:nvPr>
        </p:nvSpPr>
        <p:spPr>
          <a:xfrm>
            <a:off x="457200" y="3429000"/>
            <a:ext cx="1847088" cy="2743200"/>
          </a:xfrm>
        </p:spPr>
        <p:txBody>
          <a:bodyPr/>
          <a:lstStyle>
            <a:lvl1pPr>
              <a:spcBef>
                <a:spcPts val="0"/>
              </a:spcBef>
              <a:spcAft>
                <a:spcPts val="300"/>
              </a:spcAft>
              <a:defRPr sz="10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12"/>
          <p:cNvSpPr>
            <a:spLocks noGrp="1"/>
          </p:cNvSpPr>
          <p:nvPr>
            <p:ph type="body" sz="quarter" idx="16" hasCustomPrompt="1"/>
          </p:nvPr>
        </p:nvSpPr>
        <p:spPr>
          <a:xfrm>
            <a:off x="2584704" y="3429000"/>
            <a:ext cx="1847088" cy="2743200"/>
          </a:xfrm>
        </p:spPr>
        <p:txBody>
          <a:bodyPr/>
          <a:lstStyle>
            <a:lvl1pPr>
              <a:spcBef>
                <a:spcPts val="0"/>
              </a:spcBef>
              <a:spcAft>
                <a:spcPts val="300"/>
              </a:spcAft>
              <a:defRPr sz="10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12"/>
          <p:cNvSpPr>
            <a:spLocks noGrp="1"/>
          </p:cNvSpPr>
          <p:nvPr>
            <p:ph type="body" sz="quarter" idx="18" hasCustomPrompt="1"/>
          </p:nvPr>
        </p:nvSpPr>
        <p:spPr>
          <a:xfrm>
            <a:off x="4712208" y="3429000"/>
            <a:ext cx="1847088" cy="2743200"/>
          </a:xfrm>
        </p:spPr>
        <p:txBody>
          <a:bodyPr/>
          <a:lstStyle>
            <a:lvl1pPr>
              <a:spcBef>
                <a:spcPts val="0"/>
              </a:spcBef>
              <a:spcAft>
                <a:spcPts val="300"/>
              </a:spcAft>
              <a:defRPr sz="10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12"/>
          <p:cNvSpPr>
            <a:spLocks noGrp="1"/>
          </p:cNvSpPr>
          <p:nvPr>
            <p:ph type="body" sz="quarter" idx="20" hasCustomPrompt="1"/>
          </p:nvPr>
        </p:nvSpPr>
        <p:spPr>
          <a:xfrm>
            <a:off x="6839712" y="3429000"/>
            <a:ext cx="1847088" cy="2743200"/>
          </a:xfrm>
        </p:spPr>
        <p:txBody>
          <a:bodyPr/>
          <a:lstStyle>
            <a:lvl1pPr>
              <a:spcBef>
                <a:spcPts val="0"/>
              </a:spcBef>
              <a:spcAft>
                <a:spcPts val="300"/>
              </a:spcAft>
              <a:defRPr sz="1000" b="1"/>
            </a:lvl1pPr>
            <a:lvl2pPr>
              <a:spcAft>
                <a:spcPts val="300"/>
              </a:spcAft>
              <a:defRPr/>
            </a:lvl2pPr>
            <a:lvl3pPr>
              <a:spcAft>
                <a:spcPts val="300"/>
              </a:spcAft>
              <a:defRPr/>
            </a:lvl3pPr>
            <a:lvl4pPr>
              <a:spcAft>
                <a:spcPts val="300"/>
              </a:spcAft>
              <a:defRPr/>
            </a:lvl4pPr>
            <a:lvl5pPr>
              <a:spcAft>
                <a:spcPts val="300"/>
              </a:spcAft>
              <a:defRPr/>
            </a:lvl5pPr>
            <a:lvl6pPr>
              <a:spcAft>
                <a:spcPts val="300"/>
              </a:spcAft>
              <a:defRPr/>
            </a:lvl6pPr>
            <a:lvl7pPr>
              <a:spcAft>
                <a:spcPts val="300"/>
              </a:spcAft>
              <a:defRPr/>
            </a:lvl7pPr>
            <a:lvl8pPr>
              <a:spcAft>
                <a:spcPts val="300"/>
              </a:spcAft>
              <a:defRPr/>
            </a:lvl8pPr>
            <a:lvl9pPr>
              <a:spcAft>
                <a:spcPts val="300"/>
              </a:spcAft>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a:extLst>
              <a:ext uri="{FF2B5EF4-FFF2-40B4-BE49-F238E27FC236}">
                <a16:creationId xmlns:a16="http://schemas.microsoft.com/office/drawing/2014/main" id="{B53B37F2-903B-D544-93F5-C52542E06C38}"/>
              </a:ext>
            </a:extLst>
          </p:cNvPr>
          <p:cNvSpPr>
            <a:spLocks noGrp="1"/>
          </p:cNvSpPr>
          <p:nvPr>
            <p:ph type="sldNum" sz="quarter" idx="22"/>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9232D5F6-81AA-5549-8A1C-2D8FAF6CD54E}"/>
              </a:ext>
            </a:extLst>
          </p:cNvPr>
          <p:cNvSpPr>
            <a:spLocks noGrp="1"/>
          </p:cNvSpPr>
          <p:nvPr>
            <p:ph type="title" hasCustomPrompt="1"/>
          </p:nvPr>
        </p:nvSpPr>
        <p:spPr>
          <a:xfrm>
            <a:off x="457200" y="457200"/>
            <a:ext cx="8229600" cy="457200"/>
          </a:xfrm>
        </p:spPr>
        <p:txBody>
          <a:bodyPr/>
          <a:lstStyle>
            <a:lvl1pPr>
              <a:defRPr/>
            </a:lvl1pPr>
          </a:lstStyle>
          <a:p>
            <a:r>
              <a:rPr lang="en-US" dirty="0"/>
              <a:t>[Slide title]</a:t>
            </a:r>
          </a:p>
        </p:txBody>
      </p:sp>
      <p:sp>
        <p:nvSpPr>
          <p:cNvPr id="10" name="Subtitle 2">
            <a:extLst>
              <a:ext uri="{FF2B5EF4-FFF2-40B4-BE49-F238E27FC236}">
                <a16:creationId xmlns:a16="http://schemas.microsoft.com/office/drawing/2014/main" id="{3245F15E-AE15-FB42-8437-8AFF26EC5782}"/>
              </a:ext>
            </a:extLst>
          </p:cNvPr>
          <p:cNvSpPr>
            <a:spLocks noGrp="1"/>
          </p:cNvSpPr>
          <p:nvPr>
            <p:ph type="subTitle" idx="23" hasCustomPrompt="1"/>
          </p:nvPr>
        </p:nvSpPr>
        <p:spPr>
          <a:xfrm>
            <a:off x="457199" y="914401"/>
            <a:ext cx="8229602" cy="914399"/>
          </a:xfrm>
        </p:spPr>
        <p:txBody>
          <a:bodyPr/>
          <a:lstStyle>
            <a:lvl1pPr marL="0" indent="0" algn="l">
              <a:lnSpc>
                <a:spcPct val="85000"/>
              </a:lnSpc>
              <a:spcBef>
                <a:spcPts val="0"/>
              </a:spcBef>
              <a:spcAft>
                <a:spcPts val="0"/>
              </a:spcAft>
              <a:buNone/>
              <a:defRPr sz="1800" b="0">
                <a:solidFill>
                  <a:schemeClr val="tx1"/>
                </a:solidFill>
              </a:defRPr>
            </a:lvl1pPr>
            <a:lvl2pPr marL="0" indent="0" algn="l">
              <a:lnSpc>
                <a:spcPct val="85000"/>
              </a:lnSpc>
              <a:spcBef>
                <a:spcPts val="0"/>
              </a:spcBef>
              <a:spcAft>
                <a:spcPts val="0"/>
              </a:spcAft>
              <a:buNone/>
              <a:defRPr sz="1800"/>
            </a:lvl2pPr>
            <a:lvl3pPr marL="0" indent="0" algn="l">
              <a:lnSpc>
                <a:spcPct val="85000"/>
              </a:lnSpc>
              <a:spcBef>
                <a:spcPts val="0"/>
              </a:spcBef>
              <a:spcAft>
                <a:spcPts val="0"/>
              </a:spcAft>
              <a:buNone/>
              <a:defRPr sz="1800"/>
            </a:lvl3pPr>
            <a:lvl4pPr marL="0" indent="0" algn="l">
              <a:lnSpc>
                <a:spcPct val="85000"/>
              </a:lnSpc>
              <a:spcBef>
                <a:spcPts val="0"/>
              </a:spcBef>
              <a:spcAft>
                <a:spcPts val="0"/>
              </a:spcAft>
              <a:buNone/>
              <a:defRPr sz="1800"/>
            </a:lvl4pPr>
            <a:lvl5pPr marL="0" indent="0" algn="l">
              <a:lnSpc>
                <a:spcPct val="85000"/>
              </a:lnSpc>
              <a:spcBef>
                <a:spcPts val="0"/>
              </a:spcBef>
              <a:spcAft>
                <a:spcPts val="0"/>
              </a:spcAft>
              <a:buNone/>
              <a:defRPr sz="1800"/>
            </a:lvl5pPr>
            <a:lvl6pPr marL="0" indent="0" algn="l">
              <a:lnSpc>
                <a:spcPct val="85000"/>
              </a:lnSpc>
              <a:spcBef>
                <a:spcPts val="0"/>
              </a:spcBef>
              <a:spcAft>
                <a:spcPts val="0"/>
              </a:spcAft>
              <a:buNone/>
              <a:defRPr sz="1800"/>
            </a:lvl6pPr>
            <a:lvl7pPr marL="0" indent="0" algn="l">
              <a:lnSpc>
                <a:spcPct val="85000"/>
              </a:lnSpc>
              <a:spcBef>
                <a:spcPts val="0"/>
              </a:spcBef>
              <a:spcAft>
                <a:spcPts val="0"/>
              </a:spcAft>
              <a:buNone/>
              <a:defRPr sz="1800"/>
            </a:lvl7pPr>
            <a:lvl8pPr marL="0" indent="0" algn="l">
              <a:lnSpc>
                <a:spcPct val="85000"/>
              </a:lnSpc>
              <a:spcBef>
                <a:spcPts val="0"/>
              </a:spcBef>
              <a:spcAft>
                <a:spcPts val="0"/>
              </a:spcAft>
              <a:buNone/>
              <a:defRPr sz="1800"/>
            </a:lvl8pPr>
            <a:lvl9pPr marL="0" indent="0" algn="l">
              <a:lnSpc>
                <a:spcPct val="85000"/>
              </a:lnSpc>
              <a:spcBef>
                <a:spcPts val="0"/>
              </a:spcBef>
              <a:spcAft>
                <a:spcPts val="0"/>
              </a:spcAft>
              <a:buNone/>
              <a:defRPr sz="1800"/>
            </a:lvl9pPr>
          </a:lstStyle>
          <a:p>
            <a:r>
              <a:rPr lang="en-US" dirty="0"/>
              <a:t>[Optional slide subtitle]</a:t>
            </a:r>
          </a:p>
        </p:txBody>
      </p:sp>
    </p:spTree>
    <p:extLst>
      <p:ext uri="{BB962C8B-B14F-4D97-AF65-F5344CB8AC3E}">
        <p14:creationId xmlns:p14="http://schemas.microsoft.com/office/powerpoint/2010/main" val="7269704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Four Team Images - Subtitle">
    <p:spTree>
      <p:nvGrpSpPr>
        <p:cNvPr id="1" name=""/>
        <p:cNvGrpSpPr/>
        <p:nvPr/>
      </p:nvGrpSpPr>
      <p:grpSpPr>
        <a:xfrm>
          <a:off x="0" y="0"/>
          <a:ext cx="0" cy="0"/>
          <a:chOff x="0" y="0"/>
          <a:chExt cx="0" cy="0"/>
        </a:xfrm>
      </p:grpSpPr>
      <p:sp>
        <p:nvSpPr>
          <p:cNvPr id="10" name="Picture Placeholder 9"/>
          <p:cNvSpPr>
            <a:spLocks noGrp="1" noChangeAspect="1"/>
          </p:cNvSpPr>
          <p:nvPr>
            <p:ph type="pic" sz="quarter" idx="13"/>
          </p:nvPr>
        </p:nvSpPr>
        <p:spPr>
          <a:xfrm>
            <a:off x="457200" y="2103438"/>
            <a:ext cx="1325880" cy="1325880"/>
          </a:xfrm>
          <a:solidFill>
            <a:srgbClr val="DEDEDE"/>
          </a:solidFill>
        </p:spPr>
        <p:txBody>
          <a:bodyPr anchor="ctr" anchorCtr="0"/>
          <a:lstStyle>
            <a:lvl1pPr algn="ctr">
              <a:defRPr sz="1000" b="0">
                <a:solidFill>
                  <a:schemeClr val="tx1"/>
                </a:solidFill>
              </a:defRPr>
            </a:lvl1pPr>
          </a:lstStyle>
          <a:p>
            <a:r>
              <a:rPr lang="en-US" smtClean="0"/>
              <a:t>Click icon to add picture</a:t>
            </a:r>
            <a:endParaRPr lang="en-GB" dirty="0"/>
          </a:p>
        </p:txBody>
      </p:sp>
      <p:sp>
        <p:nvSpPr>
          <p:cNvPr id="13" name="Text Placeholder 12"/>
          <p:cNvSpPr>
            <a:spLocks noGrp="1"/>
          </p:cNvSpPr>
          <p:nvPr>
            <p:ph type="body" sz="quarter" idx="14" hasCustomPrompt="1"/>
          </p:nvPr>
        </p:nvSpPr>
        <p:spPr>
          <a:xfrm>
            <a:off x="457200" y="3657600"/>
            <a:ext cx="1847088" cy="2514600"/>
          </a:xfrm>
        </p:spPr>
        <p:txBody>
          <a:bodyPr/>
          <a:lstStyle>
            <a:lvl1pPr>
              <a:spcBef>
                <a:spcPts val="0"/>
              </a:spcBef>
              <a:spcAft>
                <a:spcPts val="300"/>
              </a:spcAft>
              <a:defRPr sz="1200" b="1"/>
            </a:lvl1pPr>
            <a:lvl2pPr>
              <a:spcAft>
                <a:spcPts val="300"/>
              </a:spcAft>
              <a:defRPr sz="1200"/>
            </a:lvl2pPr>
            <a:lvl3pPr>
              <a:spcAft>
                <a:spcPts val="300"/>
              </a:spcAft>
              <a:defRPr sz="1200"/>
            </a:lvl3pPr>
            <a:lvl4pPr>
              <a:spcAft>
                <a:spcPts val="300"/>
              </a:spcAft>
              <a:defRPr sz="1200"/>
            </a:lvl4pPr>
            <a:lvl5pPr>
              <a:spcAft>
                <a:spcPts val="300"/>
              </a:spcAft>
              <a:defRPr sz="1200"/>
            </a:lvl5pPr>
            <a:lvl6pPr>
              <a:spcAft>
                <a:spcPts val="300"/>
              </a:spcAft>
              <a:defRPr sz="1200"/>
            </a:lvl6pPr>
            <a:lvl7pPr>
              <a:spcAft>
                <a:spcPts val="300"/>
              </a:spcAft>
              <a:defRPr sz="1200"/>
            </a:lvl7pPr>
            <a:lvl8pPr>
              <a:spcAft>
                <a:spcPts val="300"/>
              </a:spcAft>
              <a:defRPr sz="1200"/>
            </a:lvl8pPr>
            <a:lvl9pPr>
              <a:spcAft>
                <a:spcPts val="300"/>
              </a:spcAft>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Picture Placeholder 9"/>
          <p:cNvSpPr>
            <a:spLocks noGrp="1" noChangeAspect="1"/>
          </p:cNvSpPr>
          <p:nvPr>
            <p:ph type="pic" sz="quarter" idx="15"/>
          </p:nvPr>
        </p:nvSpPr>
        <p:spPr>
          <a:xfrm>
            <a:off x="2584704" y="2103438"/>
            <a:ext cx="1325880" cy="1325880"/>
          </a:xfrm>
          <a:solidFill>
            <a:srgbClr val="DEDEDE"/>
          </a:solidFill>
        </p:spPr>
        <p:txBody>
          <a:bodyPr anchor="ctr" anchorCtr="0"/>
          <a:lstStyle>
            <a:lvl1pPr algn="ctr">
              <a:defRPr sz="1000" b="0">
                <a:solidFill>
                  <a:schemeClr val="tx1"/>
                </a:solidFill>
              </a:defRPr>
            </a:lvl1pPr>
          </a:lstStyle>
          <a:p>
            <a:r>
              <a:rPr lang="en-US" smtClean="0"/>
              <a:t>Click icon to add picture</a:t>
            </a:r>
            <a:endParaRPr lang="en-GB"/>
          </a:p>
        </p:txBody>
      </p:sp>
      <p:sp>
        <p:nvSpPr>
          <p:cNvPr id="17" name="Text Placeholder 12"/>
          <p:cNvSpPr>
            <a:spLocks noGrp="1"/>
          </p:cNvSpPr>
          <p:nvPr>
            <p:ph type="body" sz="quarter" idx="16" hasCustomPrompt="1"/>
          </p:nvPr>
        </p:nvSpPr>
        <p:spPr>
          <a:xfrm>
            <a:off x="2584704" y="3657600"/>
            <a:ext cx="1847088" cy="2514600"/>
          </a:xfrm>
        </p:spPr>
        <p:txBody>
          <a:bodyPr/>
          <a:lstStyle>
            <a:lvl1pPr>
              <a:spcBef>
                <a:spcPts val="0"/>
              </a:spcBef>
              <a:spcAft>
                <a:spcPts val="300"/>
              </a:spcAft>
              <a:defRPr sz="1200" b="1"/>
            </a:lvl1pPr>
            <a:lvl2pPr>
              <a:spcAft>
                <a:spcPts val="300"/>
              </a:spcAft>
              <a:defRPr sz="1200"/>
            </a:lvl2pPr>
            <a:lvl3pPr>
              <a:spcAft>
                <a:spcPts val="300"/>
              </a:spcAft>
              <a:defRPr sz="1200"/>
            </a:lvl3pPr>
            <a:lvl4pPr>
              <a:spcAft>
                <a:spcPts val="300"/>
              </a:spcAft>
              <a:defRPr sz="1200"/>
            </a:lvl4pPr>
            <a:lvl5pPr>
              <a:spcAft>
                <a:spcPts val="300"/>
              </a:spcAft>
              <a:defRPr sz="1200"/>
            </a:lvl5pPr>
            <a:lvl6pPr>
              <a:spcAft>
                <a:spcPts val="300"/>
              </a:spcAft>
              <a:defRPr sz="1200"/>
            </a:lvl6pPr>
            <a:lvl7pPr>
              <a:spcAft>
                <a:spcPts val="300"/>
              </a:spcAft>
              <a:defRPr sz="1200"/>
            </a:lvl7pPr>
            <a:lvl8pPr>
              <a:spcAft>
                <a:spcPts val="300"/>
              </a:spcAft>
              <a:defRPr sz="1200"/>
            </a:lvl8pPr>
            <a:lvl9pPr>
              <a:spcAft>
                <a:spcPts val="300"/>
              </a:spcAft>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Picture Placeholder 9"/>
          <p:cNvSpPr>
            <a:spLocks noGrp="1" noChangeAspect="1"/>
          </p:cNvSpPr>
          <p:nvPr>
            <p:ph type="pic" sz="quarter" idx="17"/>
          </p:nvPr>
        </p:nvSpPr>
        <p:spPr>
          <a:xfrm>
            <a:off x="4712208" y="2103438"/>
            <a:ext cx="1325880" cy="1325880"/>
          </a:xfrm>
          <a:solidFill>
            <a:srgbClr val="DEDEDE"/>
          </a:solidFill>
        </p:spPr>
        <p:txBody>
          <a:bodyPr anchor="ctr" anchorCtr="0"/>
          <a:lstStyle>
            <a:lvl1pPr algn="ctr">
              <a:defRPr sz="1000" b="0">
                <a:solidFill>
                  <a:schemeClr val="tx1"/>
                </a:solidFill>
              </a:defRPr>
            </a:lvl1pPr>
          </a:lstStyle>
          <a:p>
            <a:r>
              <a:rPr lang="en-US" smtClean="0"/>
              <a:t>Click icon to add picture</a:t>
            </a:r>
            <a:endParaRPr lang="en-GB"/>
          </a:p>
        </p:txBody>
      </p:sp>
      <p:sp>
        <p:nvSpPr>
          <p:cNvPr id="19" name="Text Placeholder 12"/>
          <p:cNvSpPr>
            <a:spLocks noGrp="1"/>
          </p:cNvSpPr>
          <p:nvPr>
            <p:ph type="body" sz="quarter" idx="18" hasCustomPrompt="1"/>
          </p:nvPr>
        </p:nvSpPr>
        <p:spPr>
          <a:xfrm>
            <a:off x="4712208" y="3657600"/>
            <a:ext cx="1847088" cy="2514600"/>
          </a:xfrm>
        </p:spPr>
        <p:txBody>
          <a:bodyPr/>
          <a:lstStyle>
            <a:lvl1pPr>
              <a:spcBef>
                <a:spcPts val="0"/>
              </a:spcBef>
              <a:spcAft>
                <a:spcPts val="300"/>
              </a:spcAft>
              <a:defRPr sz="1200" b="1"/>
            </a:lvl1pPr>
            <a:lvl2pPr>
              <a:spcAft>
                <a:spcPts val="300"/>
              </a:spcAft>
              <a:defRPr sz="1200"/>
            </a:lvl2pPr>
            <a:lvl3pPr>
              <a:spcAft>
                <a:spcPts val="300"/>
              </a:spcAft>
              <a:defRPr sz="1200"/>
            </a:lvl3pPr>
            <a:lvl4pPr>
              <a:spcAft>
                <a:spcPts val="300"/>
              </a:spcAft>
              <a:defRPr sz="1200"/>
            </a:lvl4pPr>
            <a:lvl5pPr>
              <a:spcAft>
                <a:spcPts val="300"/>
              </a:spcAft>
              <a:defRPr sz="1200"/>
            </a:lvl5pPr>
            <a:lvl6pPr>
              <a:spcAft>
                <a:spcPts val="300"/>
              </a:spcAft>
              <a:defRPr sz="1200"/>
            </a:lvl6pPr>
            <a:lvl7pPr>
              <a:spcAft>
                <a:spcPts val="300"/>
              </a:spcAft>
              <a:defRPr sz="1200"/>
            </a:lvl7pPr>
            <a:lvl8pPr>
              <a:spcAft>
                <a:spcPts val="300"/>
              </a:spcAft>
              <a:defRPr sz="1200"/>
            </a:lvl8pPr>
            <a:lvl9pPr>
              <a:spcAft>
                <a:spcPts val="300"/>
              </a:spcAft>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Picture Placeholder 9"/>
          <p:cNvSpPr>
            <a:spLocks noGrp="1" noChangeAspect="1"/>
          </p:cNvSpPr>
          <p:nvPr>
            <p:ph type="pic" sz="quarter" idx="19"/>
          </p:nvPr>
        </p:nvSpPr>
        <p:spPr>
          <a:xfrm>
            <a:off x="6839712" y="2103438"/>
            <a:ext cx="1325880" cy="1325880"/>
          </a:xfrm>
          <a:solidFill>
            <a:srgbClr val="DEDEDE"/>
          </a:solidFill>
        </p:spPr>
        <p:txBody>
          <a:bodyPr anchor="ctr" anchorCtr="0"/>
          <a:lstStyle>
            <a:lvl1pPr algn="ctr">
              <a:defRPr sz="1000" b="0">
                <a:solidFill>
                  <a:schemeClr val="tx1"/>
                </a:solidFill>
              </a:defRPr>
            </a:lvl1pPr>
          </a:lstStyle>
          <a:p>
            <a:r>
              <a:rPr lang="en-US" smtClean="0"/>
              <a:t>Click icon to add picture</a:t>
            </a:r>
            <a:endParaRPr lang="en-GB" dirty="0"/>
          </a:p>
        </p:txBody>
      </p:sp>
      <p:sp>
        <p:nvSpPr>
          <p:cNvPr id="15" name="Text Placeholder 12"/>
          <p:cNvSpPr>
            <a:spLocks noGrp="1"/>
          </p:cNvSpPr>
          <p:nvPr>
            <p:ph type="body" sz="quarter" idx="20" hasCustomPrompt="1"/>
          </p:nvPr>
        </p:nvSpPr>
        <p:spPr>
          <a:xfrm>
            <a:off x="6839712" y="3657600"/>
            <a:ext cx="1847088" cy="2514600"/>
          </a:xfrm>
        </p:spPr>
        <p:txBody>
          <a:bodyPr/>
          <a:lstStyle>
            <a:lvl1pPr>
              <a:spcBef>
                <a:spcPts val="0"/>
              </a:spcBef>
              <a:spcAft>
                <a:spcPts val="300"/>
              </a:spcAft>
              <a:defRPr sz="1200" b="1"/>
            </a:lvl1pPr>
            <a:lvl2pPr>
              <a:spcAft>
                <a:spcPts val="300"/>
              </a:spcAft>
              <a:defRPr sz="1200"/>
            </a:lvl2pPr>
            <a:lvl3pPr>
              <a:spcAft>
                <a:spcPts val="300"/>
              </a:spcAft>
              <a:defRPr sz="1200"/>
            </a:lvl3pPr>
            <a:lvl4pPr>
              <a:spcAft>
                <a:spcPts val="300"/>
              </a:spcAft>
              <a:defRPr sz="1200"/>
            </a:lvl4pPr>
            <a:lvl5pPr>
              <a:spcAft>
                <a:spcPts val="300"/>
              </a:spcAft>
              <a:defRPr sz="1200"/>
            </a:lvl5pPr>
            <a:lvl6pPr>
              <a:spcAft>
                <a:spcPts val="300"/>
              </a:spcAft>
              <a:defRPr sz="1200"/>
            </a:lvl6pPr>
            <a:lvl7pPr>
              <a:spcAft>
                <a:spcPts val="300"/>
              </a:spcAft>
              <a:defRPr sz="1200"/>
            </a:lvl7pPr>
            <a:lvl8pPr>
              <a:spcAft>
                <a:spcPts val="300"/>
              </a:spcAft>
              <a:defRPr sz="1200"/>
            </a:lvl8pPr>
            <a:lvl9pPr>
              <a:spcAft>
                <a:spcPts val="300"/>
              </a:spcAft>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a:extLst>
              <a:ext uri="{FF2B5EF4-FFF2-40B4-BE49-F238E27FC236}">
                <a16:creationId xmlns:a16="http://schemas.microsoft.com/office/drawing/2014/main" id="{FE0022E1-5A19-8748-8180-279AACB6BB63}"/>
              </a:ext>
            </a:extLst>
          </p:cNvPr>
          <p:cNvSpPr>
            <a:spLocks noGrp="1"/>
          </p:cNvSpPr>
          <p:nvPr>
            <p:ph type="sldNum" sz="quarter" idx="25"/>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10FB72B8-5E0F-4546-998F-F53DD89088B2}"/>
              </a:ext>
            </a:extLst>
          </p:cNvPr>
          <p:cNvSpPr>
            <a:spLocks noGrp="1"/>
          </p:cNvSpPr>
          <p:nvPr>
            <p:ph type="title" hasCustomPrompt="1"/>
          </p:nvPr>
        </p:nvSpPr>
        <p:spPr>
          <a:xfrm>
            <a:off x="457200" y="457200"/>
            <a:ext cx="8229600" cy="457200"/>
          </a:xfrm>
        </p:spPr>
        <p:txBody>
          <a:bodyPr/>
          <a:lstStyle>
            <a:lvl1pPr>
              <a:defRPr/>
            </a:lvl1pPr>
          </a:lstStyle>
          <a:p>
            <a:r>
              <a:rPr lang="en-US" dirty="0"/>
              <a:t>[Slide title]</a:t>
            </a:r>
          </a:p>
        </p:txBody>
      </p:sp>
      <p:sp>
        <p:nvSpPr>
          <p:cNvPr id="22" name="Subtitle 2">
            <a:extLst>
              <a:ext uri="{FF2B5EF4-FFF2-40B4-BE49-F238E27FC236}">
                <a16:creationId xmlns:a16="http://schemas.microsoft.com/office/drawing/2014/main" id="{427BC1F7-D69A-A447-85C4-1068CD752E04}"/>
              </a:ext>
            </a:extLst>
          </p:cNvPr>
          <p:cNvSpPr>
            <a:spLocks noGrp="1"/>
          </p:cNvSpPr>
          <p:nvPr>
            <p:ph type="subTitle" idx="26" hasCustomPrompt="1"/>
          </p:nvPr>
        </p:nvSpPr>
        <p:spPr>
          <a:xfrm>
            <a:off x="457199" y="914401"/>
            <a:ext cx="8229602" cy="914399"/>
          </a:xfrm>
        </p:spPr>
        <p:txBody>
          <a:bodyPr/>
          <a:lstStyle>
            <a:lvl1pPr marL="0" indent="0" algn="l">
              <a:lnSpc>
                <a:spcPct val="85000"/>
              </a:lnSpc>
              <a:spcBef>
                <a:spcPts val="0"/>
              </a:spcBef>
              <a:spcAft>
                <a:spcPts val="0"/>
              </a:spcAft>
              <a:buNone/>
              <a:defRPr sz="1800" b="0">
                <a:solidFill>
                  <a:schemeClr val="tx1"/>
                </a:solidFill>
              </a:defRPr>
            </a:lvl1pPr>
            <a:lvl2pPr marL="0" indent="0" algn="l">
              <a:lnSpc>
                <a:spcPct val="85000"/>
              </a:lnSpc>
              <a:spcBef>
                <a:spcPts val="0"/>
              </a:spcBef>
              <a:spcAft>
                <a:spcPts val="0"/>
              </a:spcAft>
              <a:buNone/>
              <a:defRPr sz="1800"/>
            </a:lvl2pPr>
            <a:lvl3pPr marL="0" indent="0" algn="l">
              <a:lnSpc>
                <a:spcPct val="85000"/>
              </a:lnSpc>
              <a:spcBef>
                <a:spcPts val="0"/>
              </a:spcBef>
              <a:spcAft>
                <a:spcPts val="0"/>
              </a:spcAft>
              <a:buNone/>
              <a:defRPr sz="1800"/>
            </a:lvl3pPr>
            <a:lvl4pPr marL="0" indent="0" algn="l">
              <a:lnSpc>
                <a:spcPct val="85000"/>
              </a:lnSpc>
              <a:spcBef>
                <a:spcPts val="0"/>
              </a:spcBef>
              <a:spcAft>
                <a:spcPts val="0"/>
              </a:spcAft>
              <a:buNone/>
              <a:defRPr sz="1800"/>
            </a:lvl4pPr>
            <a:lvl5pPr marL="0" indent="0" algn="l">
              <a:lnSpc>
                <a:spcPct val="85000"/>
              </a:lnSpc>
              <a:spcBef>
                <a:spcPts val="0"/>
              </a:spcBef>
              <a:spcAft>
                <a:spcPts val="0"/>
              </a:spcAft>
              <a:buNone/>
              <a:defRPr sz="1800"/>
            </a:lvl5pPr>
            <a:lvl6pPr marL="0" indent="0" algn="l">
              <a:lnSpc>
                <a:spcPct val="85000"/>
              </a:lnSpc>
              <a:spcBef>
                <a:spcPts val="0"/>
              </a:spcBef>
              <a:spcAft>
                <a:spcPts val="0"/>
              </a:spcAft>
              <a:buNone/>
              <a:defRPr sz="1800"/>
            </a:lvl6pPr>
            <a:lvl7pPr marL="0" indent="0" algn="l">
              <a:lnSpc>
                <a:spcPct val="85000"/>
              </a:lnSpc>
              <a:spcBef>
                <a:spcPts val="0"/>
              </a:spcBef>
              <a:spcAft>
                <a:spcPts val="0"/>
              </a:spcAft>
              <a:buNone/>
              <a:defRPr sz="1800"/>
            </a:lvl7pPr>
            <a:lvl8pPr marL="0" indent="0" algn="l">
              <a:lnSpc>
                <a:spcPct val="85000"/>
              </a:lnSpc>
              <a:spcBef>
                <a:spcPts val="0"/>
              </a:spcBef>
              <a:spcAft>
                <a:spcPts val="0"/>
              </a:spcAft>
              <a:buNone/>
              <a:defRPr sz="1800"/>
            </a:lvl8pPr>
            <a:lvl9pPr marL="0" indent="0" algn="l">
              <a:lnSpc>
                <a:spcPct val="85000"/>
              </a:lnSpc>
              <a:spcBef>
                <a:spcPts val="0"/>
              </a:spcBef>
              <a:spcAft>
                <a:spcPts val="0"/>
              </a:spcAft>
              <a:buNone/>
              <a:defRPr sz="1800"/>
            </a:lvl9pPr>
          </a:lstStyle>
          <a:p>
            <a:r>
              <a:rPr lang="en-US" dirty="0"/>
              <a:t>[Optional slide subtitle]</a:t>
            </a:r>
          </a:p>
        </p:txBody>
      </p:sp>
    </p:spTree>
    <p:extLst>
      <p:ext uri="{BB962C8B-B14F-4D97-AF65-F5344CB8AC3E}">
        <p14:creationId xmlns:p14="http://schemas.microsoft.com/office/powerpoint/2010/main" val="151214292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One Column Chart - Subtitl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2103438"/>
            <a:ext cx="2560638" cy="4068762"/>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9" name="Chart Placeholder 8"/>
          <p:cNvSpPr>
            <a:spLocks noGrp="1"/>
          </p:cNvSpPr>
          <p:nvPr>
            <p:ph type="chart" sz="quarter" idx="13"/>
          </p:nvPr>
        </p:nvSpPr>
        <p:spPr>
          <a:xfrm>
            <a:off x="3931920" y="1417320"/>
            <a:ext cx="4754880" cy="4754880"/>
          </a:xfrm>
        </p:spPr>
        <p:txBody>
          <a:bodyPr anchor="ctr" anchorCtr="0"/>
          <a:lstStyle>
            <a:lvl1pPr algn="ctr">
              <a:defRPr sz="1000" b="0">
                <a:solidFill>
                  <a:schemeClr val="tx1"/>
                </a:solidFill>
              </a:defRPr>
            </a:lvl1pPr>
          </a:lstStyle>
          <a:p>
            <a:r>
              <a:rPr lang="en-US" smtClean="0"/>
              <a:t>Click icon to add chart</a:t>
            </a:r>
            <a:endParaRPr lang="en-GB" dirty="0"/>
          </a:p>
        </p:txBody>
      </p:sp>
      <p:sp>
        <p:nvSpPr>
          <p:cNvPr id="5" name="Slide Number Placeholder 4">
            <a:extLst>
              <a:ext uri="{FF2B5EF4-FFF2-40B4-BE49-F238E27FC236}">
                <a16:creationId xmlns:a16="http://schemas.microsoft.com/office/drawing/2014/main" id="{80C256F8-EAA0-F045-A569-920F86A13F1E}"/>
              </a:ext>
            </a:extLst>
          </p:cNvPr>
          <p:cNvSpPr>
            <a:spLocks noGrp="1"/>
          </p:cNvSpPr>
          <p:nvPr>
            <p:ph type="sldNum" sz="quarter" idx="18"/>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39DE7138-B57F-3D42-9940-0CF8948314A1}"/>
              </a:ext>
            </a:extLst>
          </p:cNvPr>
          <p:cNvSpPr>
            <a:spLocks noGrp="1"/>
          </p:cNvSpPr>
          <p:nvPr>
            <p:ph type="title" hasCustomPrompt="1"/>
          </p:nvPr>
        </p:nvSpPr>
        <p:spPr>
          <a:xfrm>
            <a:off x="457200" y="457200"/>
            <a:ext cx="8229600" cy="457200"/>
          </a:xfrm>
        </p:spPr>
        <p:txBody>
          <a:bodyPr/>
          <a:lstStyle>
            <a:lvl1pPr>
              <a:defRPr/>
            </a:lvl1pPr>
          </a:lstStyle>
          <a:p>
            <a:r>
              <a:rPr lang="en-US" dirty="0"/>
              <a:t>[Slide title]</a:t>
            </a:r>
          </a:p>
        </p:txBody>
      </p:sp>
      <p:sp>
        <p:nvSpPr>
          <p:cNvPr id="8" name="Subtitle 2">
            <a:extLst>
              <a:ext uri="{FF2B5EF4-FFF2-40B4-BE49-F238E27FC236}">
                <a16:creationId xmlns:a16="http://schemas.microsoft.com/office/drawing/2014/main" id="{1683001D-E2E2-4546-95A4-1E246D513FA2}"/>
              </a:ext>
            </a:extLst>
          </p:cNvPr>
          <p:cNvSpPr>
            <a:spLocks noGrp="1"/>
          </p:cNvSpPr>
          <p:nvPr>
            <p:ph type="subTitle" idx="16" hasCustomPrompt="1"/>
          </p:nvPr>
        </p:nvSpPr>
        <p:spPr>
          <a:xfrm>
            <a:off x="457199" y="914401"/>
            <a:ext cx="8229602" cy="914399"/>
          </a:xfrm>
        </p:spPr>
        <p:txBody>
          <a:bodyPr/>
          <a:lstStyle>
            <a:lvl1pPr marL="0" indent="0" algn="l">
              <a:lnSpc>
                <a:spcPct val="85000"/>
              </a:lnSpc>
              <a:spcBef>
                <a:spcPts val="0"/>
              </a:spcBef>
              <a:spcAft>
                <a:spcPts val="0"/>
              </a:spcAft>
              <a:buNone/>
              <a:defRPr sz="1800" b="0">
                <a:solidFill>
                  <a:schemeClr val="tx1"/>
                </a:solidFill>
              </a:defRPr>
            </a:lvl1pPr>
            <a:lvl2pPr marL="0" indent="0" algn="l">
              <a:lnSpc>
                <a:spcPct val="85000"/>
              </a:lnSpc>
              <a:spcBef>
                <a:spcPts val="0"/>
              </a:spcBef>
              <a:spcAft>
                <a:spcPts val="0"/>
              </a:spcAft>
              <a:buNone/>
              <a:defRPr sz="1800"/>
            </a:lvl2pPr>
            <a:lvl3pPr marL="0" indent="0" algn="l">
              <a:lnSpc>
                <a:spcPct val="85000"/>
              </a:lnSpc>
              <a:spcBef>
                <a:spcPts val="0"/>
              </a:spcBef>
              <a:spcAft>
                <a:spcPts val="0"/>
              </a:spcAft>
              <a:buNone/>
              <a:defRPr sz="1800"/>
            </a:lvl3pPr>
            <a:lvl4pPr marL="0" indent="0" algn="l">
              <a:lnSpc>
                <a:spcPct val="85000"/>
              </a:lnSpc>
              <a:spcBef>
                <a:spcPts val="0"/>
              </a:spcBef>
              <a:spcAft>
                <a:spcPts val="0"/>
              </a:spcAft>
              <a:buNone/>
              <a:defRPr sz="1800"/>
            </a:lvl4pPr>
            <a:lvl5pPr marL="0" indent="0" algn="l">
              <a:lnSpc>
                <a:spcPct val="85000"/>
              </a:lnSpc>
              <a:spcBef>
                <a:spcPts val="0"/>
              </a:spcBef>
              <a:spcAft>
                <a:spcPts val="0"/>
              </a:spcAft>
              <a:buNone/>
              <a:defRPr sz="1800"/>
            </a:lvl5pPr>
            <a:lvl6pPr marL="0" indent="0" algn="l">
              <a:lnSpc>
                <a:spcPct val="85000"/>
              </a:lnSpc>
              <a:spcBef>
                <a:spcPts val="0"/>
              </a:spcBef>
              <a:spcAft>
                <a:spcPts val="0"/>
              </a:spcAft>
              <a:buNone/>
              <a:defRPr sz="1800"/>
            </a:lvl6pPr>
            <a:lvl7pPr marL="0" indent="0" algn="l">
              <a:lnSpc>
                <a:spcPct val="85000"/>
              </a:lnSpc>
              <a:spcBef>
                <a:spcPts val="0"/>
              </a:spcBef>
              <a:spcAft>
                <a:spcPts val="0"/>
              </a:spcAft>
              <a:buNone/>
              <a:defRPr sz="1800"/>
            </a:lvl7pPr>
            <a:lvl8pPr marL="0" indent="0" algn="l">
              <a:lnSpc>
                <a:spcPct val="85000"/>
              </a:lnSpc>
              <a:spcBef>
                <a:spcPts val="0"/>
              </a:spcBef>
              <a:spcAft>
                <a:spcPts val="0"/>
              </a:spcAft>
              <a:buNone/>
              <a:defRPr sz="1800"/>
            </a:lvl8pPr>
            <a:lvl9pPr marL="0" indent="0" algn="l">
              <a:lnSpc>
                <a:spcPct val="85000"/>
              </a:lnSpc>
              <a:spcBef>
                <a:spcPts val="0"/>
              </a:spcBef>
              <a:spcAft>
                <a:spcPts val="0"/>
              </a:spcAft>
              <a:buNone/>
              <a:defRPr sz="1800"/>
            </a:lvl9pPr>
          </a:lstStyle>
          <a:p>
            <a:r>
              <a:rPr lang="en-US" dirty="0"/>
              <a:t>[Optional slide subtitle]</a:t>
            </a:r>
          </a:p>
        </p:txBody>
      </p:sp>
    </p:spTree>
    <p:extLst>
      <p:ext uri="{BB962C8B-B14F-4D97-AF65-F5344CB8AC3E}">
        <p14:creationId xmlns:p14="http://schemas.microsoft.com/office/powerpoint/2010/main" val="911374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1 Dark Grey">
    <p:spTree>
      <p:nvGrpSpPr>
        <p:cNvPr id="1" name=""/>
        <p:cNvGrpSpPr/>
        <p:nvPr/>
      </p:nvGrpSpPr>
      <p:grpSpPr>
        <a:xfrm>
          <a:off x="0" y="0"/>
          <a:ext cx="0" cy="0"/>
          <a:chOff x="0" y="0"/>
          <a:chExt cx="0" cy="0"/>
        </a:xfrm>
      </p:grpSpPr>
      <p:sp>
        <p:nvSpPr>
          <p:cNvPr id="9" name="Rectangle 8"/>
          <p:cNvSpPr/>
          <p:nvPr/>
        </p:nvSpPr>
        <p:spPr bwMode="hidden">
          <a:xfrm>
            <a:off x="0" y="0"/>
            <a:ext cx="6137910" cy="3429000"/>
          </a:xfrm>
          <a:prstGeom prst="rect">
            <a:avLst/>
          </a:prstGeom>
          <a:solidFill>
            <a:srgbClr val="464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sz="1350"/>
          </a:p>
        </p:txBody>
      </p:sp>
      <p:sp>
        <p:nvSpPr>
          <p:cNvPr id="10" name="Rectangle 9"/>
          <p:cNvSpPr/>
          <p:nvPr/>
        </p:nvSpPr>
        <p:spPr bwMode="hidden">
          <a:xfrm>
            <a:off x="-1" y="3429000"/>
            <a:ext cx="6126163" cy="1143000"/>
          </a:xfrm>
          <a:prstGeom prst="rect">
            <a:avLst/>
          </a:prstGeom>
          <a:solidFill>
            <a:srgbClr val="7D7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sz="1350">
              <a:solidFill>
                <a:schemeClr val="accent6"/>
              </a:solidFill>
            </a:endParaRPr>
          </a:p>
        </p:txBody>
      </p:sp>
      <p:sp>
        <p:nvSpPr>
          <p:cNvPr id="11" name="Rectangle 10"/>
          <p:cNvSpPr/>
          <p:nvPr/>
        </p:nvSpPr>
        <p:spPr bwMode="hidden">
          <a:xfrm>
            <a:off x="6126163" y="0"/>
            <a:ext cx="3017837" cy="3429000"/>
          </a:xfrm>
          <a:prstGeom prst="rect">
            <a:avLst/>
          </a:prstGeom>
          <a:solidFill>
            <a:srgbClr val="DEDE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sz="1350"/>
          </a:p>
        </p:txBody>
      </p:sp>
      <p:sp>
        <p:nvSpPr>
          <p:cNvPr id="2" name="Title 1"/>
          <p:cNvSpPr>
            <a:spLocks noGrp="1"/>
          </p:cNvSpPr>
          <p:nvPr>
            <p:ph type="ctrTitle" hasCustomPrompt="1"/>
          </p:nvPr>
        </p:nvSpPr>
        <p:spPr>
          <a:xfrm>
            <a:off x="457200" y="457199"/>
            <a:ext cx="5394325" cy="2514601"/>
          </a:xfrm>
        </p:spPr>
        <p:txBody>
          <a:bodyPr anchor="b" anchorCtr="0">
            <a:normAutofit/>
          </a:bodyPr>
          <a:lstStyle>
            <a:lvl1pPr algn="l">
              <a:lnSpc>
                <a:spcPct val="85000"/>
              </a:lnSpc>
              <a:defRPr sz="4400">
                <a:solidFill>
                  <a:schemeClr val="bg1"/>
                </a:solidFill>
              </a:defRPr>
            </a:lvl1pPr>
          </a:lstStyle>
          <a:p>
            <a:r>
              <a:rPr lang="en-US" dirty="0"/>
              <a:t>[Presentation title]</a:t>
            </a:r>
            <a:endParaRPr lang="en-GB" dirty="0"/>
          </a:p>
        </p:txBody>
      </p:sp>
      <p:pic>
        <p:nvPicPr>
          <p:cNvPr id="8" name="Picture 7">
            <a:extLst>
              <a:ext uri="{FF2B5EF4-FFF2-40B4-BE49-F238E27FC236}">
                <a16:creationId xmlns:a16="http://schemas.microsoft.com/office/drawing/2014/main" id="{CC2DF81D-CFC9-CA4F-9296-0DF32281B17C}"/>
              </a:ext>
            </a:extLst>
          </p:cNvPr>
          <p:cNvPicPr>
            <a:picLocks noChangeAspect="1"/>
          </p:cNvPicPr>
          <p:nvPr userDrawn="1"/>
        </p:nvPicPr>
        <p:blipFill>
          <a:blip r:embed="rId2"/>
          <a:stretch>
            <a:fillRect/>
          </a:stretch>
        </p:blipFill>
        <p:spPr bwMode="gray">
          <a:xfrm>
            <a:off x="201168" y="5330952"/>
            <a:ext cx="1636776" cy="1351185"/>
          </a:xfrm>
          <a:prstGeom prst="rect">
            <a:avLst/>
          </a:prstGeom>
        </p:spPr>
      </p:pic>
      <p:sp>
        <p:nvSpPr>
          <p:cNvPr id="12" name="Subtitle 2">
            <a:extLst>
              <a:ext uri="{FF2B5EF4-FFF2-40B4-BE49-F238E27FC236}">
                <a16:creationId xmlns:a16="http://schemas.microsoft.com/office/drawing/2014/main" id="{497379F1-1378-734E-BDE6-B683B0AF2458}"/>
              </a:ext>
            </a:extLst>
          </p:cNvPr>
          <p:cNvSpPr>
            <a:spLocks noGrp="1"/>
          </p:cNvSpPr>
          <p:nvPr>
            <p:ph type="subTitle" idx="1" hasCustomPrompt="1"/>
          </p:nvPr>
        </p:nvSpPr>
        <p:spPr>
          <a:xfrm>
            <a:off x="457200" y="3794760"/>
            <a:ext cx="3980260" cy="594360"/>
          </a:xfrm>
        </p:spPr>
        <p:txBody>
          <a:bodyPr/>
          <a:lstStyle>
            <a:lvl1pPr marL="0" indent="0" algn="l">
              <a:lnSpc>
                <a:spcPct val="100000"/>
              </a:lnSpc>
              <a:spcBef>
                <a:spcPts val="0"/>
              </a:spcBef>
              <a:spcAft>
                <a:spcPts val="0"/>
              </a:spcAft>
              <a:buNone/>
              <a:defRPr sz="1200" b="0">
                <a:solidFill>
                  <a:schemeClr val="bg1"/>
                </a:solidFill>
              </a:defRPr>
            </a:lvl1pPr>
            <a:lvl2pPr marL="0" indent="0" algn="l">
              <a:lnSpc>
                <a:spcPct val="100000"/>
              </a:lnSpc>
              <a:spcBef>
                <a:spcPts val="0"/>
              </a:spcBef>
              <a:spcAft>
                <a:spcPts val="0"/>
              </a:spcAft>
              <a:buNone/>
              <a:defRPr sz="1200">
                <a:solidFill>
                  <a:schemeClr val="bg1"/>
                </a:solidFill>
              </a:defRPr>
            </a:lvl2pPr>
            <a:lvl3pPr marL="0" indent="0" algn="l">
              <a:lnSpc>
                <a:spcPct val="100000"/>
              </a:lnSpc>
              <a:spcBef>
                <a:spcPts val="0"/>
              </a:spcBef>
              <a:spcAft>
                <a:spcPts val="0"/>
              </a:spcAft>
              <a:buNone/>
              <a:defRPr sz="1200">
                <a:solidFill>
                  <a:schemeClr val="bg1"/>
                </a:solidFill>
              </a:defRPr>
            </a:lvl3pPr>
            <a:lvl4pPr marL="0" indent="0" algn="l">
              <a:lnSpc>
                <a:spcPct val="100000"/>
              </a:lnSpc>
              <a:spcBef>
                <a:spcPts val="0"/>
              </a:spcBef>
              <a:spcAft>
                <a:spcPts val="0"/>
              </a:spcAft>
              <a:buNone/>
              <a:defRPr sz="1200">
                <a:solidFill>
                  <a:schemeClr val="bg1"/>
                </a:solidFill>
              </a:defRPr>
            </a:lvl4pPr>
            <a:lvl5pPr marL="0" indent="0" algn="l">
              <a:lnSpc>
                <a:spcPct val="100000"/>
              </a:lnSpc>
              <a:spcBef>
                <a:spcPts val="0"/>
              </a:spcBef>
              <a:spcAft>
                <a:spcPts val="0"/>
              </a:spcAft>
              <a:buNone/>
              <a:defRPr sz="1200">
                <a:solidFill>
                  <a:schemeClr val="bg1"/>
                </a:solidFill>
              </a:defRPr>
            </a:lvl5pPr>
            <a:lvl6pPr marL="0" indent="0" algn="l">
              <a:lnSpc>
                <a:spcPct val="100000"/>
              </a:lnSpc>
              <a:spcBef>
                <a:spcPts val="0"/>
              </a:spcBef>
              <a:spcAft>
                <a:spcPts val="0"/>
              </a:spcAft>
              <a:buNone/>
              <a:defRPr sz="1200">
                <a:solidFill>
                  <a:schemeClr val="bg1"/>
                </a:solidFill>
              </a:defRPr>
            </a:lvl6pPr>
            <a:lvl7pPr marL="0" indent="0" algn="l">
              <a:lnSpc>
                <a:spcPct val="100000"/>
              </a:lnSpc>
              <a:spcBef>
                <a:spcPts val="0"/>
              </a:spcBef>
              <a:spcAft>
                <a:spcPts val="0"/>
              </a:spcAft>
              <a:buNone/>
              <a:defRPr sz="1200">
                <a:solidFill>
                  <a:schemeClr val="bg1"/>
                </a:solidFill>
              </a:defRPr>
            </a:lvl7pPr>
            <a:lvl8pPr marL="0" indent="0" algn="l">
              <a:lnSpc>
                <a:spcPct val="100000"/>
              </a:lnSpc>
              <a:spcBef>
                <a:spcPts val="0"/>
              </a:spcBef>
              <a:spcAft>
                <a:spcPts val="0"/>
              </a:spcAft>
              <a:buNone/>
              <a:defRPr sz="1200">
                <a:solidFill>
                  <a:schemeClr val="bg1"/>
                </a:solidFill>
              </a:defRPr>
            </a:lvl8pPr>
            <a:lvl9pPr marL="0" indent="0" algn="l">
              <a:lnSpc>
                <a:spcPct val="100000"/>
              </a:lnSpc>
              <a:spcBef>
                <a:spcPts val="0"/>
              </a:spcBef>
              <a:spcAft>
                <a:spcPts val="0"/>
              </a:spcAft>
              <a:buNone/>
              <a:defRPr sz="1200">
                <a:solidFill>
                  <a:schemeClr val="bg1"/>
                </a:solidFill>
              </a:defRPr>
            </a:lvl9pPr>
          </a:lstStyle>
          <a:p>
            <a:r>
              <a:rPr lang="en-US" dirty="0"/>
              <a:t>[Presentation subtitle]</a:t>
            </a:r>
          </a:p>
        </p:txBody>
      </p:sp>
    </p:spTree>
    <p:extLst>
      <p:ext uri="{BB962C8B-B14F-4D97-AF65-F5344CB8AC3E}">
        <p14:creationId xmlns:p14="http://schemas.microsoft.com/office/powerpoint/2010/main" val="72692064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Infographic and Chart">
    <p:spTree>
      <p:nvGrpSpPr>
        <p:cNvPr id="1" name=""/>
        <p:cNvGrpSpPr/>
        <p:nvPr/>
      </p:nvGrpSpPr>
      <p:grpSpPr>
        <a:xfrm>
          <a:off x="0" y="0"/>
          <a:ext cx="0" cy="0"/>
          <a:chOff x="0" y="0"/>
          <a:chExt cx="0" cy="0"/>
        </a:xfrm>
      </p:grpSpPr>
      <p:sp>
        <p:nvSpPr>
          <p:cNvPr id="8" name="Rectangle 7"/>
          <p:cNvSpPr/>
          <p:nvPr/>
        </p:nvSpPr>
        <p:spPr bwMode="hidden">
          <a:xfrm>
            <a:off x="0" y="2103438"/>
            <a:ext cx="3017838" cy="4068762"/>
          </a:xfrm>
          <a:prstGeom prst="rect">
            <a:avLst/>
          </a:prstGeom>
          <a:solidFill>
            <a:srgbClr val="D04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0" name="Text Placeholder 9"/>
          <p:cNvSpPr>
            <a:spLocks noGrp="1"/>
          </p:cNvSpPr>
          <p:nvPr>
            <p:ph type="body" sz="quarter" idx="14" hasCustomPrompt="1"/>
          </p:nvPr>
        </p:nvSpPr>
        <p:spPr>
          <a:xfrm>
            <a:off x="457200" y="2377440"/>
            <a:ext cx="2423159" cy="1188720"/>
          </a:xfrm>
        </p:spPr>
        <p:txBody>
          <a:bodyPr tIns="0" bIns="0" anchor="t" anchorCtr="0"/>
          <a:lstStyle>
            <a:lvl1pPr>
              <a:lnSpc>
                <a:spcPct val="80000"/>
              </a:lnSpc>
              <a:spcBef>
                <a:spcPts val="0"/>
              </a:spcBef>
              <a:spcAft>
                <a:spcPts val="0"/>
              </a:spcAft>
              <a:defRPr sz="9600" b="1" spc="-75" baseline="0">
                <a:solidFill>
                  <a:schemeClr val="bg1"/>
                </a:solidFill>
              </a:defRPr>
            </a:lvl1pPr>
          </a:lstStyle>
          <a:p>
            <a:pPr lvl="0"/>
            <a:r>
              <a:rPr lang="en-US" dirty="0"/>
              <a:t>00%</a:t>
            </a:r>
          </a:p>
        </p:txBody>
      </p:sp>
      <p:sp>
        <p:nvSpPr>
          <p:cNvPr id="3" name="Content Placeholder 2"/>
          <p:cNvSpPr>
            <a:spLocks noGrp="1"/>
          </p:cNvSpPr>
          <p:nvPr>
            <p:ph idx="1" hasCustomPrompt="1"/>
          </p:nvPr>
        </p:nvSpPr>
        <p:spPr>
          <a:xfrm>
            <a:off x="457199" y="3566160"/>
            <a:ext cx="2423160" cy="2468880"/>
          </a:xfrm>
        </p:spPr>
        <p:txBody>
          <a:bodyPr/>
          <a:lstStyle>
            <a:lvl1pPr>
              <a:lnSpc>
                <a:spcPct val="100000"/>
              </a:lnSpc>
              <a:spcBef>
                <a:spcPts val="0"/>
              </a:spcBef>
              <a:spcAft>
                <a:spcPts val="0"/>
              </a:spcAft>
              <a:defRPr sz="1400" b="0">
                <a:solidFill>
                  <a:schemeClr val="bg1"/>
                </a:solidFill>
              </a:defRPr>
            </a:lvl1pPr>
            <a:lvl2pPr marL="137160" indent="-137160">
              <a:lnSpc>
                <a:spcPct val="100000"/>
              </a:lnSpc>
              <a:spcBef>
                <a:spcPts val="0"/>
              </a:spcBef>
              <a:spcAft>
                <a:spcPts val="0"/>
              </a:spcAft>
              <a:buFont typeface="Arial" panose="020B0604020202020204" pitchFamily="34" charset="0"/>
              <a:buChar char="•"/>
              <a:defRPr sz="1400" b="0">
                <a:solidFill>
                  <a:schemeClr val="bg1"/>
                </a:solidFill>
              </a:defRPr>
            </a:lvl2pPr>
            <a:lvl3pPr marL="274320" indent="-137160">
              <a:lnSpc>
                <a:spcPct val="100000"/>
              </a:lnSpc>
              <a:spcBef>
                <a:spcPts val="0"/>
              </a:spcBef>
              <a:spcAft>
                <a:spcPts val="0"/>
              </a:spcAft>
              <a:buFont typeface="Arial" panose="020B0604020202020204" pitchFamily="34" charset="0"/>
              <a:buChar char="–"/>
              <a:defRPr sz="1400" b="0">
                <a:solidFill>
                  <a:schemeClr val="bg1"/>
                </a:solidFill>
              </a:defRPr>
            </a:lvl3pPr>
            <a:lvl4pPr marL="411480" indent="-137160">
              <a:lnSpc>
                <a:spcPct val="100000"/>
              </a:lnSpc>
              <a:spcBef>
                <a:spcPts val="0"/>
              </a:spcBef>
              <a:spcAft>
                <a:spcPts val="0"/>
              </a:spcAft>
              <a:buFont typeface="Arial" panose="020B0604020202020204" pitchFamily="34" charset="0"/>
              <a:buChar char="•"/>
              <a:defRPr sz="1400" b="0">
                <a:solidFill>
                  <a:schemeClr val="bg1"/>
                </a:solidFill>
              </a:defRPr>
            </a:lvl4pPr>
            <a:lvl5pPr marL="548640" indent="-137160">
              <a:lnSpc>
                <a:spcPct val="100000"/>
              </a:lnSpc>
              <a:spcBef>
                <a:spcPts val="0"/>
              </a:spcBef>
              <a:spcAft>
                <a:spcPts val="0"/>
              </a:spcAft>
              <a:buFont typeface="Arial" panose="020B0604020202020204" pitchFamily="34" charset="0"/>
              <a:buChar char="–"/>
              <a:defRPr sz="1400" b="0">
                <a:solidFill>
                  <a:schemeClr val="bg1"/>
                </a:solidFill>
              </a:defRPr>
            </a:lvl5pPr>
            <a:lvl6pPr marL="685800" indent="-137160">
              <a:spcBef>
                <a:spcPts val="0"/>
              </a:spcBef>
              <a:buFont typeface="Arial" panose="020B0604020202020204" pitchFamily="34" charset="0"/>
              <a:buChar char="•"/>
              <a:defRPr sz="1400">
                <a:solidFill>
                  <a:schemeClr val="bg1"/>
                </a:solidFill>
              </a:defRPr>
            </a:lvl6pPr>
            <a:lvl7pPr marL="822960" indent="-137160">
              <a:spcBef>
                <a:spcPts val="0"/>
              </a:spcBef>
              <a:buFont typeface="Arial" panose="020B0604020202020204" pitchFamily="34" charset="0"/>
              <a:buChar char="–"/>
              <a:defRPr sz="1400">
                <a:solidFill>
                  <a:schemeClr val="bg1"/>
                </a:solidFill>
              </a:defRPr>
            </a:lvl7pPr>
            <a:lvl8pPr marL="960120" indent="-137160">
              <a:spcBef>
                <a:spcPts val="0"/>
              </a:spcBef>
              <a:buFont typeface="Arial" panose="020B0604020202020204" pitchFamily="34" charset="0"/>
              <a:buChar char="•"/>
              <a:defRPr sz="1400">
                <a:solidFill>
                  <a:schemeClr val="bg1"/>
                </a:solidFill>
              </a:defRPr>
            </a:lvl8pPr>
            <a:lvl9pPr marL="1097280" indent="-137160">
              <a:spcBef>
                <a:spcPts val="0"/>
              </a:spcBef>
              <a:buFont typeface="Arial" panose="020B0604020202020204" pitchFamily="34" charset="0"/>
              <a:buChar char="–"/>
              <a:defRPr sz="1400">
                <a:solidFill>
                  <a:schemeClr val="bg1"/>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lang="en-GB" dirty="0"/>
          </a:p>
        </p:txBody>
      </p:sp>
      <p:sp>
        <p:nvSpPr>
          <p:cNvPr id="9" name="Chart Placeholder 8"/>
          <p:cNvSpPr>
            <a:spLocks noGrp="1"/>
          </p:cNvSpPr>
          <p:nvPr>
            <p:ph type="chart" sz="quarter" idx="13"/>
          </p:nvPr>
        </p:nvSpPr>
        <p:spPr>
          <a:xfrm>
            <a:off x="3292475" y="2103438"/>
            <a:ext cx="5394326" cy="4068762"/>
          </a:xfrm>
        </p:spPr>
        <p:txBody>
          <a:bodyPr anchor="ctr" anchorCtr="0"/>
          <a:lstStyle>
            <a:lvl1pPr algn="ctr">
              <a:defRPr sz="1000" b="0">
                <a:solidFill>
                  <a:schemeClr val="tx1"/>
                </a:solidFill>
              </a:defRPr>
            </a:lvl1pPr>
          </a:lstStyle>
          <a:p>
            <a:r>
              <a:rPr lang="en-US" smtClean="0"/>
              <a:t>Click icon to add chart</a:t>
            </a:r>
            <a:endParaRPr lang="en-GB" dirty="0"/>
          </a:p>
        </p:txBody>
      </p:sp>
      <p:sp>
        <p:nvSpPr>
          <p:cNvPr id="6" name="Slide Number Placeholder 5">
            <a:extLst>
              <a:ext uri="{FF2B5EF4-FFF2-40B4-BE49-F238E27FC236}">
                <a16:creationId xmlns:a16="http://schemas.microsoft.com/office/drawing/2014/main" id="{696E2E86-965C-BE4A-BDD2-8C3B0C7986E3}"/>
              </a:ext>
            </a:extLst>
          </p:cNvPr>
          <p:cNvSpPr>
            <a:spLocks noGrp="1"/>
          </p:cNvSpPr>
          <p:nvPr>
            <p:ph type="sldNum" sz="quarter" idx="16"/>
          </p:nvPr>
        </p:nvSpPr>
        <p:spPr/>
        <p:txBody>
          <a:body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D137C0C6-32A8-B145-8318-F126C9BFEF1D}"/>
              </a:ext>
            </a:extLst>
          </p:cNvPr>
          <p:cNvSpPr>
            <a:spLocks noGrp="1"/>
          </p:cNvSpPr>
          <p:nvPr>
            <p:ph type="title" hasCustomPrompt="1"/>
          </p:nvPr>
        </p:nvSpPr>
        <p:spPr/>
        <p:txBody>
          <a:bodyPr/>
          <a:lstStyle>
            <a:lvl1pPr>
              <a:defRPr/>
            </a:lvl1pPr>
          </a:lstStyle>
          <a:p>
            <a:r>
              <a:rPr lang="en-US" dirty="0"/>
              <a:t>[Slide title]</a:t>
            </a:r>
          </a:p>
        </p:txBody>
      </p:sp>
    </p:spTree>
    <p:extLst>
      <p:ext uri="{BB962C8B-B14F-4D97-AF65-F5344CB8AC3E}">
        <p14:creationId xmlns:p14="http://schemas.microsoft.com/office/powerpoint/2010/main" val="144441857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hree Content Infographic">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57200" y="3611880"/>
            <a:ext cx="2560638" cy="2560319"/>
          </a:xfrm>
        </p:spPr>
        <p:txBody>
          <a:bodyPr/>
          <a:lstStyle>
            <a:lvl1pPr>
              <a:spcBef>
                <a:spcPts val="0"/>
              </a:spcBef>
              <a:spcAft>
                <a:spcPts val="450"/>
              </a:spcAft>
              <a:defRPr>
                <a:solidFill>
                  <a:schemeClr val="accent3"/>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p:cNvSpPr>
            <a:spLocks noGrp="1"/>
          </p:cNvSpPr>
          <p:nvPr>
            <p:ph type="body" sz="quarter" idx="14" hasCustomPrompt="1"/>
          </p:nvPr>
        </p:nvSpPr>
        <p:spPr>
          <a:xfrm>
            <a:off x="457200" y="2103438"/>
            <a:ext cx="2560638" cy="1325562"/>
          </a:xfrm>
        </p:spPr>
        <p:txBody>
          <a:bodyPr anchor="ctr" anchorCtr="0"/>
          <a:lstStyle>
            <a:lvl1pPr>
              <a:lnSpc>
                <a:spcPct val="100000"/>
              </a:lnSpc>
              <a:defRPr sz="7200" b="0" spc="-75" baseline="0">
                <a:solidFill>
                  <a:schemeClr val="accent3"/>
                </a:solidFill>
              </a:defRPr>
            </a:lvl1pPr>
          </a:lstStyle>
          <a:p>
            <a:pPr lvl="0"/>
            <a:r>
              <a:rPr lang="en-US" dirty="0"/>
              <a:t>00%</a:t>
            </a:r>
          </a:p>
        </p:txBody>
      </p:sp>
      <p:sp>
        <p:nvSpPr>
          <p:cNvPr id="13" name="Text Placeholder 9"/>
          <p:cNvSpPr>
            <a:spLocks noGrp="1"/>
          </p:cNvSpPr>
          <p:nvPr>
            <p:ph type="body" sz="quarter" idx="15" hasCustomPrompt="1"/>
          </p:nvPr>
        </p:nvSpPr>
        <p:spPr>
          <a:xfrm>
            <a:off x="3292475" y="2103438"/>
            <a:ext cx="2559050" cy="1325562"/>
          </a:xfrm>
        </p:spPr>
        <p:txBody>
          <a:bodyPr anchor="ctr" anchorCtr="0"/>
          <a:lstStyle>
            <a:lvl1pPr>
              <a:lnSpc>
                <a:spcPct val="100000"/>
              </a:lnSpc>
              <a:defRPr sz="7200" b="0" spc="-75" baseline="0">
                <a:solidFill>
                  <a:schemeClr val="tx2"/>
                </a:solidFill>
              </a:defRPr>
            </a:lvl1pPr>
          </a:lstStyle>
          <a:p>
            <a:pPr lvl="0"/>
            <a:r>
              <a:rPr lang="en-US" dirty="0"/>
              <a:t>00%</a:t>
            </a:r>
            <a:endParaRPr lang="en-GB" dirty="0"/>
          </a:p>
        </p:txBody>
      </p:sp>
      <p:sp>
        <p:nvSpPr>
          <p:cNvPr id="14" name="Text Placeholder 9"/>
          <p:cNvSpPr>
            <a:spLocks noGrp="1"/>
          </p:cNvSpPr>
          <p:nvPr>
            <p:ph type="body" sz="quarter" idx="16" hasCustomPrompt="1"/>
          </p:nvPr>
        </p:nvSpPr>
        <p:spPr>
          <a:xfrm>
            <a:off x="6126164" y="2103438"/>
            <a:ext cx="2560636" cy="1325562"/>
          </a:xfrm>
        </p:spPr>
        <p:txBody>
          <a:bodyPr anchor="ctr" anchorCtr="0"/>
          <a:lstStyle>
            <a:lvl1pPr>
              <a:lnSpc>
                <a:spcPct val="100000"/>
              </a:lnSpc>
              <a:defRPr sz="7200" b="0" spc="-75" baseline="0">
                <a:solidFill>
                  <a:schemeClr val="accent1"/>
                </a:solidFill>
              </a:defRPr>
            </a:lvl1pPr>
          </a:lstStyle>
          <a:p>
            <a:pPr lvl="0"/>
            <a:r>
              <a:rPr lang="en-US" dirty="0"/>
              <a:t>00%</a:t>
            </a:r>
            <a:endParaRPr lang="en-GB" dirty="0"/>
          </a:p>
        </p:txBody>
      </p:sp>
      <p:sp>
        <p:nvSpPr>
          <p:cNvPr id="7" name="Slide Number Placeholder 6">
            <a:extLst>
              <a:ext uri="{FF2B5EF4-FFF2-40B4-BE49-F238E27FC236}">
                <a16:creationId xmlns:a16="http://schemas.microsoft.com/office/drawing/2014/main" id="{6BC21E25-BA96-8149-8793-205BDC263584}"/>
              </a:ext>
            </a:extLst>
          </p:cNvPr>
          <p:cNvSpPr>
            <a:spLocks noGrp="1"/>
          </p:cNvSpPr>
          <p:nvPr>
            <p:ph type="sldNum" sz="quarter" idx="18"/>
          </p:nvPr>
        </p:nvSpPr>
        <p:spPr/>
        <p:txBody>
          <a:bodyPr/>
          <a:lstStyle/>
          <a:p>
            <a:fld id="{7870704B-CE94-48CC-AF30-84932A1262A7}" type="slidenum">
              <a:rPr lang="en-GB" smtClean="0"/>
              <a:pPr/>
              <a:t>‹#›</a:t>
            </a:fld>
            <a:endParaRPr lang="en-GB" dirty="0"/>
          </a:p>
        </p:txBody>
      </p:sp>
      <p:sp>
        <p:nvSpPr>
          <p:cNvPr id="15" name="Content Placeholder 2">
            <a:extLst>
              <a:ext uri="{FF2B5EF4-FFF2-40B4-BE49-F238E27FC236}">
                <a16:creationId xmlns:a16="http://schemas.microsoft.com/office/drawing/2014/main" id="{904FBFED-85D0-8C43-84C6-BADD19241EDC}"/>
              </a:ext>
            </a:extLst>
          </p:cNvPr>
          <p:cNvSpPr>
            <a:spLocks noGrp="1"/>
          </p:cNvSpPr>
          <p:nvPr>
            <p:ph sz="half" idx="19" hasCustomPrompt="1"/>
          </p:nvPr>
        </p:nvSpPr>
        <p:spPr>
          <a:xfrm>
            <a:off x="3292475" y="3611881"/>
            <a:ext cx="2559050" cy="2560318"/>
          </a:xfrm>
        </p:spPr>
        <p:txBody>
          <a:bodyPr/>
          <a:lstStyle>
            <a:lvl1pPr>
              <a:spcBef>
                <a:spcPts val="0"/>
              </a:spcBef>
              <a:spcAft>
                <a:spcPts val="450"/>
              </a:spcAft>
              <a:defRPr>
                <a:solidFill>
                  <a:schemeClr val="tx2"/>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Content Placeholder 2">
            <a:extLst>
              <a:ext uri="{FF2B5EF4-FFF2-40B4-BE49-F238E27FC236}">
                <a16:creationId xmlns:a16="http://schemas.microsoft.com/office/drawing/2014/main" id="{C7D43B0B-6C29-D449-BC95-219F98DA27E0}"/>
              </a:ext>
            </a:extLst>
          </p:cNvPr>
          <p:cNvSpPr>
            <a:spLocks noGrp="1"/>
          </p:cNvSpPr>
          <p:nvPr>
            <p:ph sz="half" idx="20" hasCustomPrompt="1"/>
          </p:nvPr>
        </p:nvSpPr>
        <p:spPr>
          <a:xfrm>
            <a:off x="6123781" y="3611880"/>
            <a:ext cx="2563020" cy="2560319"/>
          </a:xfrm>
        </p:spPr>
        <p:txBody>
          <a:bodyPr/>
          <a:lstStyle>
            <a:lvl1pPr>
              <a:spcBef>
                <a:spcPts val="0"/>
              </a:spcBef>
              <a:spcAft>
                <a:spcPts val="450"/>
              </a:spcAft>
              <a:defRPr>
                <a:solidFill>
                  <a:schemeClr val="accent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a:extLst>
              <a:ext uri="{FF2B5EF4-FFF2-40B4-BE49-F238E27FC236}">
                <a16:creationId xmlns:a16="http://schemas.microsoft.com/office/drawing/2014/main" id="{B59AFA9F-4562-9340-A58A-96B2F882CD11}"/>
              </a:ext>
            </a:extLst>
          </p:cNvPr>
          <p:cNvSpPr>
            <a:spLocks noGrp="1"/>
          </p:cNvSpPr>
          <p:nvPr>
            <p:ph type="title" hasCustomPrompt="1"/>
          </p:nvPr>
        </p:nvSpPr>
        <p:spPr/>
        <p:txBody>
          <a:bodyPr/>
          <a:lstStyle>
            <a:lvl1pPr>
              <a:defRPr/>
            </a:lvl1pPr>
          </a:lstStyle>
          <a:p>
            <a:r>
              <a:rPr lang="en-US" dirty="0"/>
              <a:t>[Slide title]</a:t>
            </a:r>
          </a:p>
        </p:txBody>
      </p:sp>
    </p:spTree>
    <p:extLst>
      <p:ext uri="{BB962C8B-B14F-4D97-AF65-F5344CB8AC3E}">
        <p14:creationId xmlns:p14="http://schemas.microsoft.com/office/powerpoint/2010/main" val="62663518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One Column Content Dark">
    <p:bg>
      <p:bgPr>
        <a:solidFill>
          <a:srgbClr val="464646"/>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2103438"/>
            <a:ext cx="2560638" cy="406876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6" name="Slide Number Placeholder 5">
            <a:extLst>
              <a:ext uri="{FF2B5EF4-FFF2-40B4-BE49-F238E27FC236}">
                <a16:creationId xmlns:a16="http://schemas.microsoft.com/office/drawing/2014/main" id="{C8822021-BC47-254A-91DB-E7B302B285F5}"/>
              </a:ext>
            </a:extLst>
          </p:cNvPr>
          <p:cNvSpPr>
            <a:spLocks noGrp="1"/>
          </p:cNvSpPr>
          <p:nvPr>
            <p:ph type="sldNum" sz="quarter" idx="11"/>
          </p:nvPr>
        </p:nvSpPr>
        <p:spPr/>
        <p:txBody>
          <a:bodyPr/>
          <a:lstStyle>
            <a:lvl1pPr>
              <a:defRPr>
                <a:solidFill>
                  <a:schemeClr val="bg1"/>
                </a:solidFill>
              </a:defRPr>
            </a:lvl1p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84F45A2C-21CF-844D-BAA9-38BBD8E24751}"/>
              </a:ext>
            </a:extLst>
          </p:cNvPr>
          <p:cNvSpPr>
            <a:spLocks noGrp="1"/>
          </p:cNvSpPr>
          <p:nvPr>
            <p:ph type="title" hasCustomPrompt="1"/>
          </p:nvPr>
        </p:nvSpPr>
        <p:spPr/>
        <p:txBody>
          <a:bodyPr/>
          <a:lstStyle>
            <a:lvl1pPr>
              <a:defRPr>
                <a:solidFill>
                  <a:schemeClr val="bg1"/>
                </a:solidFill>
              </a:defRPr>
            </a:lvl1pPr>
          </a:lstStyle>
          <a:p>
            <a:r>
              <a:rPr lang="en-US" dirty="0"/>
              <a:t>[Slide title]</a:t>
            </a:r>
          </a:p>
        </p:txBody>
      </p:sp>
      <p:sp>
        <p:nvSpPr>
          <p:cNvPr id="9" name="TextBox 8">
            <a:extLst>
              <a:ext uri="{FF2B5EF4-FFF2-40B4-BE49-F238E27FC236}">
                <a16:creationId xmlns:a16="http://schemas.microsoft.com/office/drawing/2014/main" id="{33278FE0-BA52-3947-94CA-860B9F6BD257}"/>
              </a:ext>
            </a:extLst>
          </p:cNvPr>
          <p:cNvSpPr txBox="1"/>
          <p:nvPr userDrawn="1"/>
        </p:nvSpPr>
        <p:spPr>
          <a:xfrm>
            <a:off x="455295" y="6400798"/>
            <a:ext cx="320040" cy="137160"/>
          </a:xfrm>
          <a:prstGeom prst="rect">
            <a:avLst/>
          </a:prstGeom>
          <a:noFill/>
        </p:spPr>
        <p:txBody>
          <a:bodyPr wrap="square" lIns="0" tIns="0" rIns="0" bIns="0" rtlCol="0" anchor="b" anchorCtr="0">
            <a:noAutofit/>
          </a:bodyPr>
          <a:lstStyle/>
          <a:p>
            <a:pPr algn="l"/>
            <a:r>
              <a:rPr lang="en-GB" sz="700" b="1" dirty="0">
                <a:solidFill>
                  <a:schemeClr val="bg1"/>
                </a:solidFill>
              </a:rPr>
              <a:t>PwC</a:t>
            </a:r>
            <a:endParaRPr lang="en-GB" sz="700" b="0" dirty="0">
              <a:solidFill>
                <a:schemeClr val="bg1"/>
              </a:solidFill>
            </a:endParaRPr>
          </a:p>
        </p:txBody>
      </p:sp>
    </p:spTree>
    <p:extLst>
      <p:ext uri="{BB962C8B-B14F-4D97-AF65-F5344CB8AC3E}">
        <p14:creationId xmlns:p14="http://schemas.microsoft.com/office/powerpoint/2010/main" val="767746839"/>
      </p:ext>
    </p:extLst>
  </p:cSld>
  <p:clrMapOvr>
    <a:overrideClrMapping bg1="lt1" tx1="dk1" bg2="lt2" tx2="dk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One Column Chart Dark">
    <p:bg>
      <p:bgPr>
        <a:solidFill>
          <a:srgbClr val="464646"/>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2103438"/>
            <a:ext cx="2560638" cy="406876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9" name="Chart Placeholder 8"/>
          <p:cNvSpPr>
            <a:spLocks noGrp="1"/>
          </p:cNvSpPr>
          <p:nvPr>
            <p:ph type="chart" sz="quarter" idx="13"/>
          </p:nvPr>
        </p:nvSpPr>
        <p:spPr>
          <a:xfrm>
            <a:off x="3931920" y="1417320"/>
            <a:ext cx="4754880" cy="4754880"/>
          </a:xfrm>
        </p:spPr>
        <p:txBody>
          <a:bodyPr anchor="ctr" anchorCtr="0"/>
          <a:lstStyle>
            <a:lvl1pPr algn="ctr">
              <a:defRPr sz="1000" b="0">
                <a:solidFill>
                  <a:schemeClr val="bg1"/>
                </a:solidFill>
              </a:defRPr>
            </a:lvl1pPr>
          </a:lstStyle>
          <a:p>
            <a:r>
              <a:rPr lang="en-US" smtClean="0"/>
              <a:t>Click icon to add chart</a:t>
            </a:r>
            <a:endParaRPr lang="en-GB" dirty="0"/>
          </a:p>
        </p:txBody>
      </p:sp>
      <p:sp>
        <p:nvSpPr>
          <p:cNvPr id="6" name="Slide Number Placeholder 5">
            <a:extLst>
              <a:ext uri="{FF2B5EF4-FFF2-40B4-BE49-F238E27FC236}">
                <a16:creationId xmlns:a16="http://schemas.microsoft.com/office/drawing/2014/main" id="{ECE516D5-9AF3-A44F-BD83-45D29EBBA4E4}"/>
              </a:ext>
            </a:extLst>
          </p:cNvPr>
          <p:cNvSpPr>
            <a:spLocks noGrp="1"/>
          </p:cNvSpPr>
          <p:nvPr>
            <p:ph type="sldNum" sz="quarter" idx="15"/>
          </p:nvPr>
        </p:nvSpPr>
        <p:spPr/>
        <p:txBody>
          <a:bodyPr/>
          <a:lstStyle>
            <a:lvl1pPr>
              <a:defRPr>
                <a:solidFill>
                  <a:schemeClr val="bg1"/>
                </a:solidFill>
              </a:defRPr>
            </a:lvl1p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E02C41A2-4875-ED46-96B8-4D12CDE1C249}"/>
              </a:ext>
            </a:extLst>
          </p:cNvPr>
          <p:cNvSpPr>
            <a:spLocks noGrp="1"/>
          </p:cNvSpPr>
          <p:nvPr>
            <p:ph type="title" hasCustomPrompt="1"/>
          </p:nvPr>
        </p:nvSpPr>
        <p:spPr>
          <a:xfrm>
            <a:off x="457200" y="457200"/>
            <a:ext cx="8229600" cy="1371600"/>
          </a:xfrm>
        </p:spPr>
        <p:txBody>
          <a:bodyPr/>
          <a:lstStyle>
            <a:lvl1pPr>
              <a:defRPr>
                <a:solidFill>
                  <a:schemeClr val="bg1"/>
                </a:solidFill>
              </a:defRPr>
            </a:lvl1pPr>
          </a:lstStyle>
          <a:p>
            <a:r>
              <a:rPr lang="en-US" dirty="0"/>
              <a:t>[Slide title]</a:t>
            </a:r>
          </a:p>
        </p:txBody>
      </p:sp>
      <p:sp>
        <p:nvSpPr>
          <p:cNvPr id="10" name="TextBox 9">
            <a:extLst>
              <a:ext uri="{FF2B5EF4-FFF2-40B4-BE49-F238E27FC236}">
                <a16:creationId xmlns:a16="http://schemas.microsoft.com/office/drawing/2014/main" id="{C64B9406-229D-3740-8C13-9418946383CB}"/>
              </a:ext>
            </a:extLst>
          </p:cNvPr>
          <p:cNvSpPr txBox="1"/>
          <p:nvPr userDrawn="1"/>
        </p:nvSpPr>
        <p:spPr>
          <a:xfrm>
            <a:off x="455295" y="6400798"/>
            <a:ext cx="320040" cy="137160"/>
          </a:xfrm>
          <a:prstGeom prst="rect">
            <a:avLst/>
          </a:prstGeom>
          <a:noFill/>
        </p:spPr>
        <p:txBody>
          <a:bodyPr wrap="square" lIns="0" tIns="0" rIns="0" bIns="0" rtlCol="0" anchor="b" anchorCtr="0">
            <a:noAutofit/>
          </a:bodyPr>
          <a:lstStyle/>
          <a:p>
            <a:pPr algn="l"/>
            <a:r>
              <a:rPr lang="en-GB" sz="700" b="1" dirty="0">
                <a:solidFill>
                  <a:schemeClr val="bg1"/>
                </a:solidFill>
              </a:rPr>
              <a:t>PwC</a:t>
            </a:r>
            <a:endParaRPr lang="en-GB" sz="700" b="0" dirty="0">
              <a:solidFill>
                <a:schemeClr val="bg1"/>
              </a:solidFill>
            </a:endParaRPr>
          </a:p>
        </p:txBody>
      </p:sp>
    </p:spTree>
    <p:extLst>
      <p:ext uri="{BB962C8B-B14F-4D97-AF65-F5344CB8AC3E}">
        <p14:creationId xmlns:p14="http://schemas.microsoft.com/office/powerpoint/2010/main" val="3581681609"/>
      </p:ext>
    </p:extLst>
  </p:cSld>
  <p:clrMapOvr>
    <a:overrideClrMapping bg1="lt1" tx1="dk1" bg2="lt2" tx2="dk2" accent1="accent1" accent2="accent2" accent3="accent3" accent4="accent4" accent5="accent5" accent6="accent6" hlink="hlink" folHlink="folHlink"/>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Title and Chart Dark">
    <p:bg>
      <p:bgPr>
        <a:solidFill>
          <a:srgbClr val="464646"/>
        </a:solidFill>
        <a:effectLst/>
      </p:bgPr>
    </p:bg>
    <p:spTree>
      <p:nvGrpSpPr>
        <p:cNvPr id="1" name=""/>
        <p:cNvGrpSpPr/>
        <p:nvPr/>
      </p:nvGrpSpPr>
      <p:grpSpPr>
        <a:xfrm>
          <a:off x="0" y="0"/>
          <a:ext cx="0" cy="0"/>
          <a:chOff x="0" y="0"/>
          <a:chExt cx="0" cy="0"/>
        </a:xfrm>
      </p:grpSpPr>
      <p:sp>
        <p:nvSpPr>
          <p:cNvPr id="8" name="Chart Placeholder 7"/>
          <p:cNvSpPr>
            <a:spLocks noGrp="1"/>
          </p:cNvSpPr>
          <p:nvPr>
            <p:ph type="chart" sz="quarter" idx="13"/>
          </p:nvPr>
        </p:nvSpPr>
        <p:spPr>
          <a:xfrm>
            <a:off x="457200" y="2103438"/>
            <a:ext cx="8229600" cy="4068762"/>
          </a:xfrm>
        </p:spPr>
        <p:txBody>
          <a:bodyPr anchor="ctr" anchorCtr="0"/>
          <a:lstStyle>
            <a:lvl1pPr algn="ctr">
              <a:defRPr sz="1000" b="0">
                <a:solidFill>
                  <a:schemeClr val="bg1"/>
                </a:solidFill>
              </a:defRPr>
            </a:lvl1pPr>
          </a:lstStyle>
          <a:p>
            <a:r>
              <a:rPr lang="en-US" smtClean="0"/>
              <a:t>Click icon to add chart</a:t>
            </a:r>
            <a:endParaRPr lang="en-GB" dirty="0"/>
          </a:p>
        </p:txBody>
      </p:sp>
      <p:sp>
        <p:nvSpPr>
          <p:cNvPr id="5" name="Slide Number Placeholder 4">
            <a:extLst>
              <a:ext uri="{FF2B5EF4-FFF2-40B4-BE49-F238E27FC236}">
                <a16:creationId xmlns:a16="http://schemas.microsoft.com/office/drawing/2014/main" id="{9FB6F8B4-71FC-404D-AB5D-75EAE346138F}"/>
              </a:ext>
            </a:extLst>
          </p:cNvPr>
          <p:cNvSpPr>
            <a:spLocks noGrp="1"/>
          </p:cNvSpPr>
          <p:nvPr>
            <p:ph type="sldNum" sz="quarter" idx="15"/>
          </p:nvPr>
        </p:nvSpPr>
        <p:spPr/>
        <p:txBody>
          <a:bodyPr/>
          <a:lstStyle>
            <a:lvl1pPr>
              <a:defRPr>
                <a:solidFill>
                  <a:schemeClr val="bg1"/>
                </a:solidFill>
              </a:defRPr>
            </a:lvl1pPr>
          </a:lstStyle>
          <a:p>
            <a:fld id="{7870704B-CE94-48CC-AF30-84932A1262A7}" type="slidenum">
              <a:rPr lang="en-GB" smtClean="0"/>
              <a:pPr/>
              <a:t>‹#›</a:t>
            </a:fld>
            <a:endParaRPr lang="en-GB" dirty="0"/>
          </a:p>
        </p:txBody>
      </p:sp>
      <p:sp>
        <p:nvSpPr>
          <p:cNvPr id="2" name="Title 1">
            <a:extLst>
              <a:ext uri="{FF2B5EF4-FFF2-40B4-BE49-F238E27FC236}">
                <a16:creationId xmlns:a16="http://schemas.microsoft.com/office/drawing/2014/main" id="{F44206D9-EF8B-BF4E-A93C-BD936733633C}"/>
              </a:ext>
            </a:extLst>
          </p:cNvPr>
          <p:cNvSpPr>
            <a:spLocks noGrp="1"/>
          </p:cNvSpPr>
          <p:nvPr>
            <p:ph type="title" hasCustomPrompt="1"/>
          </p:nvPr>
        </p:nvSpPr>
        <p:spPr/>
        <p:txBody>
          <a:bodyPr/>
          <a:lstStyle>
            <a:lvl1pPr>
              <a:defRPr>
                <a:solidFill>
                  <a:schemeClr val="bg1"/>
                </a:solidFill>
              </a:defRPr>
            </a:lvl1pPr>
          </a:lstStyle>
          <a:p>
            <a:r>
              <a:rPr lang="en-US" dirty="0"/>
              <a:t>[Slide title]</a:t>
            </a:r>
          </a:p>
        </p:txBody>
      </p:sp>
      <p:sp>
        <p:nvSpPr>
          <p:cNvPr id="9" name="TextBox 8">
            <a:extLst>
              <a:ext uri="{FF2B5EF4-FFF2-40B4-BE49-F238E27FC236}">
                <a16:creationId xmlns:a16="http://schemas.microsoft.com/office/drawing/2014/main" id="{108D2BA4-AF23-2243-8DEC-EE9EE4960EBD}"/>
              </a:ext>
            </a:extLst>
          </p:cNvPr>
          <p:cNvSpPr txBox="1"/>
          <p:nvPr userDrawn="1"/>
        </p:nvSpPr>
        <p:spPr>
          <a:xfrm>
            <a:off x="455295" y="6400798"/>
            <a:ext cx="320040" cy="137160"/>
          </a:xfrm>
          <a:prstGeom prst="rect">
            <a:avLst/>
          </a:prstGeom>
          <a:noFill/>
        </p:spPr>
        <p:txBody>
          <a:bodyPr wrap="square" lIns="0" tIns="0" rIns="0" bIns="0" rtlCol="0" anchor="b" anchorCtr="0">
            <a:noAutofit/>
          </a:bodyPr>
          <a:lstStyle/>
          <a:p>
            <a:pPr algn="l"/>
            <a:r>
              <a:rPr lang="en-GB" sz="700" b="1" dirty="0">
                <a:solidFill>
                  <a:schemeClr val="bg1"/>
                </a:solidFill>
              </a:rPr>
              <a:t>PwC</a:t>
            </a:r>
            <a:endParaRPr lang="en-GB" sz="700" b="0" dirty="0">
              <a:solidFill>
                <a:schemeClr val="bg1"/>
              </a:solidFill>
            </a:endParaRPr>
          </a:p>
        </p:txBody>
      </p:sp>
    </p:spTree>
    <p:extLst>
      <p:ext uri="{BB962C8B-B14F-4D97-AF65-F5344CB8AC3E}">
        <p14:creationId xmlns:p14="http://schemas.microsoft.com/office/powerpoint/2010/main" val="1735232353"/>
      </p:ext>
    </p:extLst>
  </p:cSld>
  <p:clrMapOvr>
    <a:overrideClrMapping bg1="lt1" tx1="dk1" bg2="lt2" tx2="dk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Quote 1 Image Full">
    <p:bg>
      <p:bgPr>
        <a:solidFill>
          <a:srgbClr val="DEDEDE"/>
        </a:solidFill>
        <a:effectLst/>
      </p:bgPr>
    </p:bg>
    <p:spTree>
      <p:nvGrpSpPr>
        <p:cNvPr id="1" name=""/>
        <p:cNvGrpSpPr/>
        <p:nvPr/>
      </p:nvGrpSpPr>
      <p:grpSpPr>
        <a:xfrm>
          <a:off x="0" y="0"/>
          <a:ext cx="0" cy="0"/>
          <a:chOff x="0" y="0"/>
          <a:chExt cx="0" cy="0"/>
        </a:xfrm>
      </p:grpSpPr>
      <p:sp>
        <p:nvSpPr>
          <p:cNvPr id="10" name="Picture Placeholder 9"/>
          <p:cNvSpPr>
            <a:spLocks noGrp="1"/>
          </p:cNvSpPr>
          <p:nvPr>
            <p:ph type="pic" sz="quarter" idx="14"/>
          </p:nvPr>
        </p:nvSpPr>
        <p:spPr>
          <a:xfrm>
            <a:off x="0" y="0"/>
            <a:ext cx="9144000" cy="6858000"/>
          </a:xfrm>
          <a:solidFill>
            <a:schemeClr val="bg2"/>
          </a:solidFill>
        </p:spPr>
        <p:txBody>
          <a:bodyPr anchor="ctr" anchorCtr="0"/>
          <a:lstStyle>
            <a:lvl1pPr algn="ctr">
              <a:defRPr sz="1000" b="0">
                <a:solidFill>
                  <a:schemeClr val="tx1"/>
                </a:solidFill>
              </a:defRPr>
            </a:lvl1pPr>
          </a:lstStyle>
          <a:p>
            <a:r>
              <a:rPr lang="en-US" smtClean="0"/>
              <a:t>Click icon to add picture</a:t>
            </a:r>
            <a:endParaRPr lang="en-GB" dirty="0"/>
          </a:p>
        </p:txBody>
      </p:sp>
      <p:sp>
        <p:nvSpPr>
          <p:cNvPr id="3" name="Content Placeholder 2"/>
          <p:cNvSpPr>
            <a:spLocks noGrp="1"/>
          </p:cNvSpPr>
          <p:nvPr>
            <p:ph idx="1" hasCustomPrompt="1"/>
          </p:nvPr>
        </p:nvSpPr>
        <p:spPr>
          <a:xfrm>
            <a:off x="0" y="1143000"/>
            <a:ext cx="3657600" cy="4572000"/>
          </a:xfrm>
          <a:solidFill>
            <a:srgbClr val="E0301E"/>
          </a:solidFill>
        </p:spPr>
        <p:txBody>
          <a:bodyPr lIns="457200" tIns="1234440" rIns="228600" bIns="228600"/>
          <a:lstStyle>
            <a:lvl1pPr marL="0" indent="0">
              <a:lnSpc>
                <a:spcPct val="90000"/>
              </a:lnSpc>
              <a:spcBef>
                <a:spcPts val="0"/>
              </a:spcBef>
              <a:spcAft>
                <a:spcPts val="1800"/>
              </a:spcAft>
              <a:buFont typeface="Arial" panose="020B0604020202020204" pitchFamily="34" charset="0"/>
              <a:buNone/>
              <a:defRPr sz="2400" b="0">
                <a:solidFill>
                  <a:schemeClr val="bg1"/>
                </a:solidFill>
                <a:latin typeface="+mj-lt"/>
              </a:defRPr>
            </a:lvl1pPr>
            <a:lvl2pPr marL="0" indent="0">
              <a:spcBef>
                <a:spcPts val="0"/>
              </a:spcBef>
              <a:spcAft>
                <a:spcPts val="0"/>
              </a:spcAft>
              <a:buFontTx/>
              <a:buNone/>
              <a:defRPr sz="1200" b="1">
                <a:solidFill>
                  <a:schemeClr val="bg1"/>
                </a:solidFill>
                <a:latin typeface="+mn-lt"/>
              </a:defRPr>
            </a:lvl2pPr>
            <a:lvl3pPr marL="0" indent="0">
              <a:spcBef>
                <a:spcPts val="0"/>
              </a:spcBef>
              <a:spcAft>
                <a:spcPts val="0"/>
              </a:spcAft>
              <a:buFontTx/>
              <a:buNone/>
              <a:defRPr sz="1200" b="0">
                <a:solidFill>
                  <a:schemeClr val="bg1"/>
                </a:solidFill>
                <a:latin typeface="+mn-lt"/>
              </a:defRPr>
            </a:lvl3pPr>
            <a:lvl4pPr marL="0" indent="0">
              <a:spcBef>
                <a:spcPts val="0"/>
              </a:spcBef>
              <a:spcAft>
                <a:spcPts val="0"/>
              </a:spcAft>
              <a:buFontTx/>
              <a:buNone/>
              <a:defRPr sz="1200" b="0">
                <a:solidFill>
                  <a:schemeClr val="bg1"/>
                </a:solidFill>
                <a:latin typeface="+mn-lt"/>
              </a:defRPr>
            </a:lvl4pPr>
            <a:lvl5pPr marL="0" indent="0">
              <a:spcBef>
                <a:spcPts val="0"/>
              </a:spcBef>
              <a:spcAft>
                <a:spcPts val="0"/>
              </a:spcAft>
              <a:buFontTx/>
              <a:buNone/>
              <a:defRPr sz="1200" b="0">
                <a:solidFill>
                  <a:schemeClr val="bg1"/>
                </a:solidFill>
                <a:latin typeface="+mn-lt"/>
              </a:defRPr>
            </a:lvl5pPr>
            <a:lvl6pPr marL="0" indent="0">
              <a:spcBef>
                <a:spcPts val="0"/>
              </a:spcBef>
              <a:spcAft>
                <a:spcPts val="0"/>
              </a:spcAft>
              <a:buFontTx/>
              <a:buNone/>
              <a:defRPr sz="1200">
                <a:solidFill>
                  <a:schemeClr val="bg1"/>
                </a:solidFill>
              </a:defRPr>
            </a:lvl6pPr>
            <a:lvl7pPr marL="0" indent="0">
              <a:spcBef>
                <a:spcPts val="0"/>
              </a:spcBef>
              <a:spcAft>
                <a:spcPts val="0"/>
              </a:spcAft>
              <a:buFontTx/>
              <a:buNone/>
              <a:defRPr sz="1200">
                <a:solidFill>
                  <a:schemeClr val="bg1"/>
                </a:solidFill>
              </a:defRPr>
            </a:lvl7pPr>
            <a:lvl8pPr marL="0" indent="0">
              <a:spcBef>
                <a:spcPts val="0"/>
              </a:spcBef>
              <a:spcAft>
                <a:spcPts val="0"/>
              </a:spcAft>
              <a:buFontTx/>
              <a:buNone/>
              <a:defRPr sz="1200">
                <a:solidFill>
                  <a:schemeClr val="bg1"/>
                </a:solidFill>
              </a:defRPr>
            </a:lvl8pPr>
            <a:lvl9pPr marL="0" indent="0">
              <a:spcBef>
                <a:spcPts val="0"/>
              </a:spcBef>
              <a:spcAft>
                <a:spcPts val="0"/>
              </a:spcAft>
              <a:buFontTx/>
              <a:buNone/>
              <a:defRPr sz="1200">
                <a:solidFill>
                  <a:schemeClr val="bg1"/>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6" name="Slide Number Placeholder 5">
            <a:extLst>
              <a:ext uri="{FF2B5EF4-FFF2-40B4-BE49-F238E27FC236}">
                <a16:creationId xmlns:a16="http://schemas.microsoft.com/office/drawing/2014/main" id="{0B6EA47A-A519-524E-B3BA-613F4B8FFD86}"/>
              </a:ext>
            </a:extLst>
          </p:cNvPr>
          <p:cNvSpPr>
            <a:spLocks noGrp="1"/>
          </p:cNvSpPr>
          <p:nvPr>
            <p:ph type="sldNum" sz="quarter" idx="16"/>
          </p:nvPr>
        </p:nvSpPr>
        <p:spPr bwMode="gray"/>
        <p:txBody>
          <a:bodyPr/>
          <a:lstStyle>
            <a:lvl1pPr>
              <a:defRPr>
                <a:solidFill>
                  <a:schemeClr val="bg1"/>
                </a:solidFill>
              </a:defRPr>
            </a:lvl1pPr>
          </a:lstStyle>
          <a:p>
            <a:fld id="{7870704B-CE94-48CC-AF30-84932A1262A7}" type="slidenum">
              <a:rPr lang="en-GB" smtClean="0"/>
              <a:pPr/>
              <a:t>‹#›</a:t>
            </a:fld>
            <a:endParaRPr lang="en-GB" dirty="0"/>
          </a:p>
        </p:txBody>
      </p:sp>
      <p:sp>
        <p:nvSpPr>
          <p:cNvPr id="7" name="Freeform 5">
            <a:extLst>
              <a:ext uri="{FF2B5EF4-FFF2-40B4-BE49-F238E27FC236}">
                <a16:creationId xmlns:a16="http://schemas.microsoft.com/office/drawing/2014/main" id="{0791959B-69A1-6647-AB14-0868D57C6FD6}"/>
              </a:ext>
            </a:extLst>
          </p:cNvPr>
          <p:cNvSpPr>
            <a:spLocks noChangeAspect="1" noEditPoints="1"/>
          </p:cNvSpPr>
          <p:nvPr userDrawn="1"/>
        </p:nvSpPr>
        <p:spPr bwMode="white">
          <a:xfrm>
            <a:off x="457200" y="1533146"/>
            <a:ext cx="731520" cy="570292"/>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554471822"/>
      </p:ext>
    </p:extLst>
  </p:cSld>
  <p:clrMapOvr>
    <a:masterClrMapping/>
  </p:clrMapOvr>
  <p:extLst mod="1">
    <p:ext uri="{DCECCB84-F9BA-43D5-87BE-67443E8EF086}">
      <p15:sldGuideLst xmlns:p15="http://schemas.microsoft.com/office/powerpoint/2012/main"/>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Quote 1 Image Orange">
    <p:bg>
      <p:bgPr>
        <a:solidFill>
          <a:srgbClr val="D04A02"/>
        </a:solidFill>
        <a:effectLst/>
      </p:bgPr>
    </p:bg>
    <p:spTree>
      <p:nvGrpSpPr>
        <p:cNvPr id="1" name=""/>
        <p:cNvGrpSpPr/>
        <p:nvPr/>
      </p:nvGrpSpPr>
      <p:grpSpPr>
        <a:xfrm>
          <a:off x="0" y="0"/>
          <a:ext cx="0" cy="0"/>
          <a:chOff x="0" y="0"/>
          <a:chExt cx="0" cy="0"/>
        </a:xfrm>
      </p:grpSpPr>
      <p:sp>
        <p:nvSpPr>
          <p:cNvPr id="7" name="Picture Placeholder 8"/>
          <p:cNvSpPr>
            <a:spLocks noGrp="1"/>
          </p:cNvSpPr>
          <p:nvPr>
            <p:ph type="pic" sz="quarter" idx="14"/>
          </p:nvPr>
        </p:nvSpPr>
        <p:spPr>
          <a:xfrm>
            <a:off x="4572000" y="0"/>
            <a:ext cx="4572000" cy="6858000"/>
          </a:xfrm>
          <a:solidFill>
            <a:schemeClr val="bg2"/>
          </a:solidFill>
        </p:spPr>
        <p:txBody>
          <a:bodyPr anchor="ctr" anchorCtr="0"/>
          <a:lstStyle>
            <a:lvl1pPr algn="ctr">
              <a:defRPr sz="1000" b="0">
                <a:solidFill>
                  <a:schemeClr val="tx1"/>
                </a:solidFill>
              </a:defRPr>
            </a:lvl1pPr>
          </a:lstStyle>
          <a:p>
            <a:r>
              <a:rPr lang="en-US" smtClean="0"/>
              <a:t>Click icon to add picture</a:t>
            </a:r>
            <a:endParaRPr lang="en-GB" dirty="0"/>
          </a:p>
        </p:txBody>
      </p:sp>
      <p:sp>
        <p:nvSpPr>
          <p:cNvPr id="3" name="Content Placeholder 2"/>
          <p:cNvSpPr>
            <a:spLocks noGrp="1"/>
          </p:cNvSpPr>
          <p:nvPr>
            <p:ph idx="1" hasCustomPrompt="1"/>
          </p:nvPr>
        </p:nvSpPr>
        <p:spPr>
          <a:xfrm>
            <a:off x="457199" y="1828800"/>
            <a:ext cx="3979863" cy="4343400"/>
          </a:xfrm>
        </p:spPr>
        <p:txBody>
          <a:bodyPr/>
          <a:lstStyle>
            <a:lvl1pPr>
              <a:lnSpc>
                <a:spcPct val="85000"/>
              </a:lnSpc>
              <a:spcBef>
                <a:spcPts val="0"/>
              </a:spcBef>
              <a:spcAft>
                <a:spcPts val="1800"/>
              </a:spcAft>
              <a:defRPr sz="3200" b="0">
                <a:solidFill>
                  <a:schemeClr val="bg1"/>
                </a:solidFill>
                <a:latin typeface="+mj-lt"/>
              </a:defRPr>
            </a:lvl1pPr>
            <a:lvl2pPr marL="0" indent="0">
              <a:spcBef>
                <a:spcPts val="0"/>
              </a:spcBef>
              <a:spcAft>
                <a:spcPts val="0"/>
              </a:spcAft>
              <a:buFont typeface="Arial" panose="020B0604020202020204" pitchFamily="34" charset="0"/>
              <a:buNone/>
              <a:defRPr sz="1200" b="1">
                <a:solidFill>
                  <a:schemeClr val="bg1"/>
                </a:solidFill>
              </a:defRPr>
            </a:lvl2pPr>
            <a:lvl3pPr marL="0" indent="0">
              <a:spcBef>
                <a:spcPts val="0"/>
              </a:spcBef>
              <a:spcAft>
                <a:spcPts val="0"/>
              </a:spcAft>
              <a:buFontTx/>
              <a:buNone/>
              <a:defRPr sz="1200">
                <a:solidFill>
                  <a:schemeClr val="bg1"/>
                </a:solidFill>
              </a:defRPr>
            </a:lvl3pPr>
            <a:lvl4pPr marL="0" indent="0">
              <a:spcBef>
                <a:spcPts val="0"/>
              </a:spcBef>
              <a:spcAft>
                <a:spcPts val="0"/>
              </a:spcAft>
              <a:buFontTx/>
              <a:buNone/>
              <a:defRPr sz="1200">
                <a:solidFill>
                  <a:schemeClr val="bg1"/>
                </a:solidFill>
              </a:defRPr>
            </a:lvl4pPr>
            <a:lvl5pPr marL="0" indent="0">
              <a:spcBef>
                <a:spcPts val="0"/>
              </a:spcBef>
              <a:spcAft>
                <a:spcPts val="0"/>
              </a:spcAft>
              <a:buFontTx/>
              <a:buNone/>
              <a:defRPr sz="1200">
                <a:solidFill>
                  <a:schemeClr val="bg1"/>
                </a:solidFill>
              </a:defRPr>
            </a:lvl5pPr>
            <a:lvl6pPr marL="0" indent="0">
              <a:spcBef>
                <a:spcPts val="0"/>
              </a:spcBef>
              <a:spcAft>
                <a:spcPts val="0"/>
              </a:spcAft>
              <a:buFontTx/>
              <a:buNone/>
              <a:defRPr sz="1200">
                <a:solidFill>
                  <a:schemeClr val="bg1"/>
                </a:solidFill>
              </a:defRPr>
            </a:lvl6pPr>
            <a:lvl7pPr marL="0" indent="0">
              <a:spcBef>
                <a:spcPts val="0"/>
              </a:spcBef>
              <a:spcAft>
                <a:spcPts val="0"/>
              </a:spcAft>
              <a:buFontTx/>
              <a:buNone/>
              <a:defRPr sz="1200">
                <a:solidFill>
                  <a:schemeClr val="bg1"/>
                </a:solidFill>
              </a:defRPr>
            </a:lvl7pPr>
            <a:lvl8pPr marL="0" indent="0">
              <a:spcBef>
                <a:spcPts val="0"/>
              </a:spcBef>
              <a:spcAft>
                <a:spcPts val="0"/>
              </a:spcAft>
              <a:buFontTx/>
              <a:buNone/>
              <a:defRPr sz="1200">
                <a:solidFill>
                  <a:schemeClr val="bg1"/>
                </a:solidFill>
              </a:defRPr>
            </a:lvl8pPr>
            <a:lvl9pPr marL="0" indent="0">
              <a:spcBef>
                <a:spcPts val="0"/>
              </a:spcBef>
              <a:spcAft>
                <a:spcPts val="0"/>
              </a:spcAft>
              <a:buFontTx/>
              <a:buNone/>
              <a:defRPr sz="1200">
                <a:solidFill>
                  <a:schemeClr val="bg1"/>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6" name="Slide Number Placeholder 5">
            <a:extLst>
              <a:ext uri="{FF2B5EF4-FFF2-40B4-BE49-F238E27FC236}">
                <a16:creationId xmlns:a16="http://schemas.microsoft.com/office/drawing/2014/main" id="{FDD07CDB-3D5A-144D-891F-76C8EE52CAC0}"/>
              </a:ext>
            </a:extLst>
          </p:cNvPr>
          <p:cNvSpPr>
            <a:spLocks noGrp="1"/>
          </p:cNvSpPr>
          <p:nvPr>
            <p:ph type="sldNum" sz="quarter" idx="16"/>
          </p:nvPr>
        </p:nvSpPr>
        <p:spPr bwMode="gray"/>
        <p:txBody>
          <a:bodyPr/>
          <a:lstStyle>
            <a:lvl1pPr>
              <a:defRPr>
                <a:solidFill>
                  <a:schemeClr val="bg1"/>
                </a:solidFill>
              </a:defRPr>
            </a:lvl1pPr>
          </a:lstStyle>
          <a:p>
            <a:fld id="{7870704B-CE94-48CC-AF30-84932A1262A7}" type="slidenum">
              <a:rPr lang="en-GB" smtClean="0"/>
              <a:pPr/>
              <a:t>‹#›</a:t>
            </a:fld>
            <a:endParaRPr lang="en-GB" dirty="0"/>
          </a:p>
        </p:txBody>
      </p:sp>
      <p:sp>
        <p:nvSpPr>
          <p:cNvPr id="12" name="Freeform 5">
            <a:extLst>
              <a:ext uri="{FF2B5EF4-FFF2-40B4-BE49-F238E27FC236}">
                <a16:creationId xmlns:a16="http://schemas.microsoft.com/office/drawing/2014/main" id="{31925CFE-E66A-DC40-89DE-F7CD8AA6FAEF}"/>
              </a:ext>
            </a:extLst>
          </p:cNvPr>
          <p:cNvSpPr>
            <a:spLocks noChangeAspect="1" noEditPoints="1"/>
          </p:cNvSpPr>
          <p:nvPr userDrawn="1"/>
        </p:nvSpPr>
        <p:spPr bwMode="white">
          <a:xfrm>
            <a:off x="457200" y="984188"/>
            <a:ext cx="731520" cy="570292"/>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TextBox 13">
            <a:extLst>
              <a:ext uri="{FF2B5EF4-FFF2-40B4-BE49-F238E27FC236}">
                <a16:creationId xmlns:a16="http://schemas.microsoft.com/office/drawing/2014/main" id="{79A39776-17DC-A643-A3D7-4D22321D7E76}"/>
              </a:ext>
            </a:extLst>
          </p:cNvPr>
          <p:cNvSpPr txBox="1"/>
          <p:nvPr userDrawn="1"/>
        </p:nvSpPr>
        <p:spPr>
          <a:xfrm>
            <a:off x="455295" y="6400798"/>
            <a:ext cx="320040" cy="137160"/>
          </a:xfrm>
          <a:prstGeom prst="rect">
            <a:avLst/>
          </a:prstGeom>
          <a:noFill/>
        </p:spPr>
        <p:txBody>
          <a:bodyPr wrap="square" lIns="0" tIns="0" rIns="0" bIns="0" rtlCol="0" anchor="b" anchorCtr="0">
            <a:noAutofit/>
          </a:bodyPr>
          <a:lstStyle/>
          <a:p>
            <a:pPr algn="l"/>
            <a:r>
              <a:rPr lang="en-GB" sz="700" b="1" dirty="0">
                <a:solidFill>
                  <a:schemeClr val="bg1"/>
                </a:solidFill>
              </a:rPr>
              <a:t>PwC</a:t>
            </a:r>
            <a:endParaRPr lang="en-GB" sz="700" b="0" dirty="0">
              <a:solidFill>
                <a:schemeClr val="bg1"/>
              </a:solidFill>
            </a:endParaRPr>
          </a:p>
        </p:txBody>
      </p:sp>
    </p:spTree>
    <p:extLst>
      <p:ext uri="{BB962C8B-B14F-4D97-AF65-F5344CB8AC3E}">
        <p14:creationId xmlns:p14="http://schemas.microsoft.com/office/powerpoint/2010/main" val="3874301331"/>
      </p:ext>
    </p:extLst>
  </p:cSld>
  <p:clrMapOvr>
    <a:masterClrMapping/>
  </p:clrMapOvr>
  <p:extLst mod="1">
    <p:ext uri="{DCECCB84-F9BA-43D5-87BE-67443E8EF086}">
      <p15:sldGuideLst xmlns:p15="http://schemas.microsoft.com/office/powerpoint/2012/main"/>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Quote 1 Image">
    <p:spTree>
      <p:nvGrpSpPr>
        <p:cNvPr id="1" name=""/>
        <p:cNvGrpSpPr/>
        <p:nvPr/>
      </p:nvGrpSpPr>
      <p:grpSpPr>
        <a:xfrm>
          <a:off x="0" y="0"/>
          <a:ext cx="0" cy="0"/>
          <a:chOff x="0" y="0"/>
          <a:chExt cx="0" cy="0"/>
        </a:xfrm>
      </p:grpSpPr>
      <p:sp>
        <p:nvSpPr>
          <p:cNvPr id="7" name="Picture Placeholder 8"/>
          <p:cNvSpPr>
            <a:spLocks noGrp="1"/>
          </p:cNvSpPr>
          <p:nvPr>
            <p:ph type="pic" sz="quarter" idx="14"/>
          </p:nvPr>
        </p:nvSpPr>
        <p:spPr>
          <a:xfrm>
            <a:off x="4572000" y="0"/>
            <a:ext cx="4572000" cy="6858000"/>
          </a:xfrm>
          <a:solidFill>
            <a:schemeClr val="bg2"/>
          </a:solidFill>
        </p:spPr>
        <p:txBody>
          <a:bodyPr anchor="ctr" anchorCtr="0"/>
          <a:lstStyle>
            <a:lvl1pPr algn="ctr">
              <a:defRPr sz="1000" b="0">
                <a:solidFill>
                  <a:schemeClr val="tx1"/>
                </a:solidFill>
              </a:defRPr>
            </a:lvl1pPr>
          </a:lstStyle>
          <a:p>
            <a:r>
              <a:rPr lang="en-US" smtClean="0"/>
              <a:t>Click icon to add picture</a:t>
            </a:r>
            <a:endParaRPr lang="en-GB" dirty="0"/>
          </a:p>
        </p:txBody>
      </p:sp>
      <p:sp>
        <p:nvSpPr>
          <p:cNvPr id="3" name="Content Placeholder 2"/>
          <p:cNvSpPr>
            <a:spLocks noGrp="1"/>
          </p:cNvSpPr>
          <p:nvPr>
            <p:ph idx="1" hasCustomPrompt="1"/>
          </p:nvPr>
        </p:nvSpPr>
        <p:spPr>
          <a:xfrm>
            <a:off x="457199" y="1828800"/>
            <a:ext cx="3979863" cy="4343400"/>
          </a:xfrm>
        </p:spPr>
        <p:txBody>
          <a:bodyPr/>
          <a:lstStyle>
            <a:lvl1pPr>
              <a:lnSpc>
                <a:spcPct val="85000"/>
              </a:lnSpc>
              <a:spcBef>
                <a:spcPts val="0"/>
              </a:spcBef>
              <a:spcAft>
                <a:spcPts val="1800"/>
              </a:spcAft>
              <a:defRPr sz="3200" b="0">
                <a:solidFill>
                  <a:schemeClr val="tx1"/>
                </a:solidFill>
                <a:latin typeface="+mj-lt"/>
              </a:defRPr>
            </a:lvl1pPr>
            <a:lvl2pPr marL="0" indent="0">
              <a:spcBef>
                <a:spcPts val="0"/>
              </a:spcBef>
              <a:spcAft>
                <a:spcPts val="0"/>
              </a:spcAft>
              <a:buFont typeface="Arial" panose="020B0604020202020204" pitchFamily="34" charset="0"/>
              <a:buNone/>
              <a:defRPr sz="1200" b="1"/>
            </a:lvl2pPr>
            <a:lvl3pPr marL="0" indent="0">
              <a:spcBef>
                <a:spcPts val="0"/>
              </a:spcBef>
              <a:spcAft>
                <a:spcPts val="0"/>
              </a:spcAft>
              <a:buFontTx/>
              <a:buNone/>
              <a:defRPr sz="1200"/>
            </a:lvl3pPr>
            <a:lvl4pPr marL="0" indent="0">
              <a:spcBef>
                <a:spcPts val="0"/>
              </a:spcBef>
              <a:spcAft>
                <a:spcPts val="0"/>
              </a:spcAft>
              <a:buFontTx/>
              <a:buNone/>
              <a:defRPr sz="1200"/>
            </a:lvl4pPr>
            <a:lvl5pPr marL="0" indent="0">
              <a:spcBef>
                <a:spcPts val="0"/>
              </a:spcBef>
              <a:spcAft>
                <a:spcPts val="0"/>
              </a:spcAft>
              <a:buFontTx/>
              <a:buNone/>
              <a:defRPr sz="1200"/>
            </a:lvl5pPr>
            <a:lvl6pPr marL="0" indent="0">
              <a:spcBef>
                <a:spcPts val="0"/>
              </a:spcBef>
              <a:spcAft>
                <a:spcPts val="0"/>
              </a:spcAft>
              <a:buFontTx/>
              <a:buNone/>
              <a:defRPr sz="1200"/>
            </a:lvl6pPr>
            <a:lvl7pPr marL="0" indent="0">
              <a:spcBef>
                <a:spcPts val="0"/>
              </a:spcBef>
              <a:spcAft>
                <a:spcPts val="0"/>
              </a:spcAft>
              <a:buFontTx/>
              <a:buNone/>
              <a:defRPr sz="1200"/>
            </a:lvl7pPr>
            <a:lvl8pPr marL="0" indent="0">
              <a:spcBef>
                <a:spcPts val="0"/>
              </a:spcBef>
              <a:spcAft>
                <a:spcPts val="0"/>
              </a:spcAft>
              <a:buFontTx/>
              <a:buNone/>
              <a:defRPr sz="1200"/>
            </a:lvl8pPr>
            <a:lvl9pPr marL="0" indent="0">
              <a:spcBef>
                <a:spcPts val="0"/>
              </a:spcBef>
              <a:spcAft>
                <a:spcPts val="0"/>
              </a:spcAft>
              <a:buFontTx/>
              <a:buNone/>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6" name="Slide Number Placeholder 5">
            <a:extLst>
              <a:ext uri="{FF2B5EF4-FFF2-40B4-BE49-F238E27FC236}">
                <a16:creationId xmlns:a16="http://schemas.microsoft.com/office/drawing/2014/main" id="{C0618CEB-562C-EF47-A905-BA1BD3BB0B4A}"/>
              </a:ext>
            </a:extLst>
          </p:cNvPr>
          <p:cNvSpPr>
            <a:spLocks noGrp="1"/>
          </p:cNvSpPr>
          <p:nvPr>
            <p:ph type="sldNum" sz="quarter" idx="16"/>
          </p:nvPr>
        </p:nvSpPr>
        <p:spPr bwMode="gray"/>
        <p:txBody>
          <a:bodyPr/>
          <a:lstStyle>
            <a:lvl1pPr>
              <a:defRPr>
                <a:solidFill>
                  <a:schemeClr val="bg1"/>
                </a:solidFill>
              </a:defRPr>
            </a:lvl1pPr>
          </a:lstStyle>
          <a:p>
            <a:fld id="{7870704B-CE94-48CC-AF30-84932A1262A7}" type="slidenum">
              <a:rPr lang="en-GB" smtClean="0"/>
              <a:pPr/>
              <a:t>‹#›</a:t>
            </a:fld>
            <a:endParaRPr lang="en-GB" dirty="0"/>
          </a:p>
        </p:txBody>
      </p:sp>
      <p:sp>
        <p:nvSpPr>
          <p:cNvPr id="9" name="Freeform 5">
            <a:extLst>
              <a:ext uri="{FF2B5EF4-FFF2-40B4-BE49-F238E27FC236}">
                <a16:creationId xmlns:a16="http://schemas.microsoft.com/office/drawing/2014/main" id="{D39A0BA7-156B-554E-893F-D73B236384B7}"/>
              </a:ext>
            </a:extLst>
          </p:cNvPr>
          <p:cNvSpPr>
            <a:spLocks noChangeAspect="1" noEditPoints="1"/>
          </p:cNvSpPr>
          <p:nvPr userDrawn="1"/>
        </p:nvSpPr>
        <p:spPr bwMode="white">
          <a:xfrm>
            <a:off x="457200" y="984188"/>
            <a:ext cx="731520" cy="570292"/>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000000"/>
          </a:solidFill>
          <a:ln w="0">
            <a:noFill/>
            <a:prstDash val="solid"/>
            <a:round/>
            <a:headEnd/>
            <a:tailEnd/>
          </a:ln>
        </p:spPr>
        <p:txBody>
          <a:bodyPr vert="horz" wrap="square" lIns="68580" tIns="34290" rIns="68580" bIns="34290" numCol="1" anchor="t" anchorCtr="0" compatLnSpc="1">
            <a:prstTxWarp prst="textNoShape">
              <a:avLst/>
            </a:prstTxWarp>
          </a:bodyPr>
          <a:lstStyle/>
          <a:p>
            <a:pPr lvl="0"/>
            <a:endParaRPr lang="en-US" sz="1350"/>
          </a:p>
        </p:txBody>
      </p:sp>
    </p:spTree>
    <p:extLst>
      <p:ext uri="{BB962C8B-B14F-4D97-AF65-F5344CB8AC3E}">
        <p14:creationId xmlns:p14="http://schemas.microsoft.com/office/powerpoint/2010/main" val="873285981"/>
      </p:ext>
    </p:extLst>
  </p:cSld>
  <p:clrMapOvr>
    <a:masterClrMapping/>
  </p:clrMapOvr>
  <p:extLst mod="1">
    <p:ext uri="{DCECCB84-F9BA-43D5-87BE-67443E8EF086}">
      <p15:sldGuideLst xmlns:p15="http://schemas.microsoft.com/office/powerpoint/2012/main"/>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Quote 2">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2103438"/>
            <a:ext cx="6949123" cy="4068762"/>
          </a:xfrm>
        </p:spPr>
        <p:txBody>
          <a:bodyPr/>
          <a:lstStyle>
            <a:lvl1pPr>
              <a:lnSpc>
                <a:spcPct val="85000"/>
              </a:lnSpc>
              <a:spcBef>
                <a:spcPts val="0"/>
              </a:spcBef>
              <a:spcAft>
                <a:spcPts val="1800"/>
              </a:spcAft>
              <a:defRPr sz="3200" b="0">
                <a:solidFill>
                  <a:schemeClr val="tx1"/>
                </a:solidFill>
                <a:latin typeface="+mj-lt"/>
              </a:defRPr>
            </a:lvl1pPr>
            <a:lvl2pPr marL="0" indent="0">
              <a:spcBef>
                <a:spcPts val="0"/>
              </a:spcBef>
              <a:spcAft>
                <a:spcPts val="0"/>
              </a:spcAft>
              <a:buFont typeface="Arial" panose="020B0604020202020204" pitchFamily="34" charset="0"/>
              <a:buNone/>
              <a:defRPr sz="1200" b="1"/>
            </a:lvl2pPr>
            <a:lvl3pPr marL="0" indent="0">
              <a:spcBef>
                <a:spcPts val="0"/>
              </a:spcBef>
              <a:spcAft>
                <a:spcPts val="0"/>
              </a:spcAft>
              <a:buFontTx/>
              <a:buNone/>
              <a:defRPr sz="1200"/>
            </a:lvl3pPr>
            <a:lvl4pPr marL="0" indent="0">
              <a:spcBef>
                <a:spcPts val="0"/>
              </a:spcBef>
              <a:spcAft>
                <a:spcPts val="0"/>
              </a:spcAft>
              <a:buFontTx/>
              <a:buNone/>
              <a:defRPr sz="1200"/>
            </a:lvl4pPr>
            <a:lvl5pPr marL="0" indent="0">
              <a:spcBef>
                <a:spcPts val="0"/>
              </a:spcBef>
              <a:spcAft>
                <a:spcPts val="0"/>
              </a:spcAft>
              <a:buFontTx/>
              <a:buNone/>
              <a:defRPr sz="1200"/>
            </a:lvl5pPr>
            <a:lvl6pPr marL="0" indent="0">
              <a:spcBef>
                <a:spcPts val="0"/>
              </a:spcBef>
              <a:spcAft>
                <a:spcPts val="0"/>
              </a:spcAft>
              <a:buFontTx/>
              <a:buNone/>
              <a:defRPr sz="1200"/>
            </a:lvl6pPr>
            <a:lvl7pPr marL="0" indent="0">
              <a:spcBef>
                <a:spcPts val="0"/>
              </a:spcBef>
              <a:spcAft>
                <a:spcPts val="0"/>
              </a:spcAft>
              <a:buFontTx/>
              <a:buNone/>
              <a:defRPr sz="1200"/>
            </a:lvl7pPr>
            <a:lvl8pPr marL="0" indent="0">
              <a:spcBef>
                <a:spcPts val="0"/>
              </a:spcBef>
              <a:spcAft>
                <a:spcPts val="0"/>
              </a:spcAft>
              <a:buFontTx/>
              <a:buNone/>
              <a:defRPr sz="1200"/>
            </a:lvl8pPr>
            <a:lvl9pPr marL="0" indent="0">
              <a:spcBef>
                <a:spcPts val="0"/>
              </a:spcBef>
              <a:spcAft>
                <a:spcPts val="0"/>
              </a:spcAft>
              <a:buFontTx/>
              <a:buNone/>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5" name="Slide Number Placeholder 4">
            <a:extLst>
              <a:ext uri="{FF2B5EF4-FFF2-40B4-BE49-F238E27FC236}">
                <a16:creationId xmlns:a16="http://schemas.microsoft.com/office/drawing/2014/main" id="{1F8B6AD2-D7A1-494A-91CB-06E4CD0D7CFA}"/>
              </a:ext>
            </a:extLst>
          </p:cNvPr>
          <p:cNvSpPr>
            <a:spLocks noGrp="1"/>
          </p:cNvSpPr>
          <p:nvPr>
            <p:ph type="sldNum" sz="quarter" idx="11"/>
          </p:nvPr>
        </p:nvSpPr>
        <p:spPr/>
        <p:txBody>
          <a:bodyPr/>
          <a:lstStyle/>
          <a:p>
            <a:fld id="{7870704B-CE94-48CC-AF30-84932A1262A7}" type="slidenum">
              <a:rPr lang="en-GB" smtClean="0"/>
              <a:pPr/>
              <a:t>‹#›</a:t>
            </a:fld>
            <a:endParaRPr lang="en-GB" dirty="0"/>
          </a:p>
        </p:txBody>
      </p:sp>
      <p:sp>
        <p:nvSpPr>
          <p:cNvPr id="8" name="Freeform 5">
            <a:extLst>
              <a:ext uri="{FF2B5EF4-FFF2-40B4-BE49-F238E27FC236}">
                <a16:creationId xmlns:a16="http://schemas.microsoft.com/office/drawing/2014/main" id="{37FEF807-8FFE-6C4D-9977-9A3D7DF7064F}"/>
              </a:ext>
            </a:extLst>
          </p:cNvPr>
          <p:cNvSpPr>
            <a:spLocks noChangeAspect="1" noEditPoints="1"/>
          </p:cNvSpPr>
          <p:nvPr userDrawn="1"/>
        </p:nvSpPr>
        <p:spPr bwMode="white">
          <a:xfrm>
            <a:off x="457200" y="1258508"/>
            <a:ext cx="731520" cy="570292"/>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000000"/>
          </a:solidFill>
          <a:ln w="0">
            <a:noFill/>
            <a:prstDash val="solid"/>
            <a:round/>
            <a:headEnd/>
            <a:tailEnd/>
          </a:ln>
        </p:spPr>
        <p:txBody>
          <a:bodyPr vert="horz" wrap="square" lIns="68580" tIns="34290" rIns="68580" bIns="34290" numCol="1" anchor="t" anchorCtr="0" compatLnSpc="1">
            <a:prstTxWarp prst="textNoShape">
              <a:avLst/>
            </a:prstTxWarp>
          </a:bodyPr>
          <a:lstStyle/>
          <a:p>
            <a:pPr lvl="0"/>
            <a:endParaRPr lang="en-US" sz="1350"/>
          </a:p>
        </p:txBody>
      </p:sp>
    </p:spTree>
    <p:extLst>
      <p:ext uri="{BB962C8B-B14F-4D97-AF65-F5344CB8AC3E}">
        <p14:creationId xmlns:p14="http://schemas.microsoft.com/office/powerpoint/2010/main" val="3156153303"/>
      </p:ext>
    </p:extLst>
  </p:cSld>
  <p:clrMapOvr>
    <a:masterClrMapping/>
  </p:clrMapOvr>
  <p:extLst mod="1">
    <p:ext uri="{DCECCB84-F9BA-43D5-87BE-67443E8EF086}">
      <p15:sldGuideLst xmlns:p15="http://schemas.microsoft.com/office/powerpoint/2012/main"/>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Quote 2 Orange">
    <p:bg>
      <p:bgPr>
        <a:solidFill>
          <a:srgbClr val="D04A02"/>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2103438"/>
            <a:ext cx="6949440" cy="4068762"/>
          </a:xfrm>
        </p:spPr>
        <p:txBody>
          <a:bodyPr/>
          <a:lstStyle>
            <a:lvl1pPr>
              <a:lnSpc>
                <a:spcPct val="85000"/>
              </a:lnSpc>
              <a:spcBef>
                <a:spcPts val="0"/>
              </a:spcBef>
              <a:spcAft>
                <a:spcPts val="1800"/>
              </a:spcAft>
              <a:defRPr sz="3200" b="0">
                <a:solidFill>
                  <a:schemeClr val="bg1"/>
                </a:solidFill>
                <a:latin typeface="+mj-lt"/>
              </a:defRPr>
            </a:lvl1pPr>
            <a:lvl2pPr marL="0" indent="0">
              <a:spcBef>
                <a:spcPts val="0"/>
              </a:spcBef>
              <a:spcAft>
                <a:spcPts val="0"/>
              </a:spcAft>
              <a:buFont typeface="Arial" panose="020B0604020202020204" pitchFamily="34" charset="0"/>
              <a:buNone/>
              <a:defRPr sz="1200" b="1">
                <a:solidFill>
                  <a:schemeClr val="bg1"/>
                </a:solidFill>
              </a:defRPr>
            </a:lvl2pPr>
            <a:lvl3pPr marL="0" indent="0">
              <a:spcBef>
                <a:spcPts val="0"/>
              </a:spcBef>
              <a:spcAft>
                <a:spcPts val="0"/>
              </a:spcAft>
              <a:buFontTx/>
              <a:buNone/>
              <a:defRPr sz="1200">
                <a:solidFill>
                  <a:schemeClr val="bg1"/>
                </a:solidFill>
              </a:defRPr>
            </a:lvl3pPr>
            <a:lvl4pPr marL="0" indent="0">
              <a:spcBef>
                <a:spcPts val="0"/>
              </a:spcBef>
              <a:spcAft>
                <a:spcPts val="0"/>
              </a:spcAft>
              <a:buFontTx/>
              <a:buNone/>
              <a:defRPr sz="1200">
                <a:solidFill>
                  <a:schemeClr val="bg1"/>
                </a:solidFill>
              </a:defRPr>
            </a:lvl4pPr>
            <a:lvl5pPr marL="0" indent="0">
              <a:spcBef>
                <a:spcPts val="0"/>
              </a:spcBef>
              <a:spcAft>
                <a:spcPts val="0"/>
              </a:spcAft>
              <a:buFontTx/>
              <a:buNone/>
              <a:defRPr sz="1200">
                <a:solidFill>
                  <a:schemeClr val="bg1"/>
                </a:solidFill>
              </a:defRPr>
            </a:lvl5pPr>
            <a:lvl6pPr marL="0" indent="0">
              <a:spcBef>
                <a:spcPts val="0"/>
              </a:spcBef>
              <a:spcAft>
                <a:spcPts val="0"/>
              </a:spcAft>
              <a:buFontTx/>
              <a:buNone/>
              <a:defRPr sz="1200">
                <a:solidFill>
                  <a:schemeClr val="bg1"/>
                </a:solidFill>
              </a:defRPr>
            </a:lvl6pPr>
            <a:lvl7pPr marL="0" indent="0">
              <a:spcBef>
                <a:spcPts val="0"/>
              </a:spcBef>
              <a:spcAft>
                <a:spcPts val="0"/>
              </a:spcAft>
              <a:buFontTx/>
              <a:buNone/>
              <a:defRPr sz="1200">
                <a:solidFill>
                  <a:schemeClr val="bg1"/>
                </a:solidFill>
              </a:defRPr>
            </a:lvl7pPr>
            <a:lvl8pPr marL="0" indent="0">
              <a:spcBef>
                <a:spcPts val="0"/>
              </a:spcBef>
              <a:spcAft>
                <a:spcPts val="0"/>
              </a:spcAft>
              <a:buFontTx/>
              <a:buNone/>
              <a:defRPr sz="1200">
                <a:solidFill>
                  <a:schemeClr val="bg1"/>
                </a:solidFill>
              </a:defRPr>
            </a:lvl8pPr>
            <a:lvl9pPr marL="0" indent="0">
              <a:spcBef>
                <a:spcPts val="0"/>
              </a:spcBef>
              <a:spcAft>
                <a:spcPts val="0"/>
              </a:spcAft>
              <a:buFontTx/>
              <a:buNone/>
              <a:defRPr sz="1200">
                <a:solidFill>
                  <a:schemeClr val="bg1"/>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5" name="Slide Number Placeholder 4">
            <a:extLst>
              <a:ext uri="{FF2B5EF4-FFF2-40B4-BE49-F238E27FC236}">
                <a16:creationId xmlns:a16="http://schemas.microsoft.com/office/drawing/2014/main" id="{CE00FB7D-272D-B945-B988-9D863187CB66}"/>
              </a:ext>
            </a:extLst>
          </p:cNvPr>
          <p:cNvSpPr>
            <a:spLocks noGrp="1"/>
          </p:cNvSpPr>
          <p:nvPr>
            <p:ph type="sldNum" sz="quarter" idx="11"/>
          </p:nvPr>
        </p:nvSpPr>
        <p:spPr/>
        <p:txBody>
          <a:bodyPr/>
          <a:lstStyle>
            <a:lvl1pPr>
              <a:defRPr>
                <a:solidFill>
                  <a:schemeClr val="bg1"/>
                </a:solidFill>
              </a:defRPr>
            </a:lvl1pPr>
          </a:lstStyle>
          <a:p>
            <a:fld id="{7870704B-CE94-48CC-AF30-84932A1262A7}" type="slidenum">
              <a:rPr lang="en-GB" smtClean="0"/>
              <a:pPr/>
              <a:t>‹#›</a:t>
            </a:fld>
            <a:endParaRPr lang="en-GB" dirty="0"/>
          </a:p>
        </p:txBody>
      </p:sp>
      <p:sp>
        <p:nvSpPr>
          <p:cNvPr id="10" name="Freeform 5">
            <a:extLst>
              <a:ext uri="{FF2B5EF4-FFF2-40B4-BE49-F238E27FC236}">
                <a16:creationId xmlns:a16="http://schemas.microsoft.com/office/drawing/2014/main" id="{35C4B07A-5E48-B44C-A4D7-385A69048376}"/>
              </a:ext>
            </a:extLst>
          </p:cNvPr>
          <p:cNvSpPr>
            <a:spLocks noChangeAspect="1" noEditPoints="1"/>
          </p:cNvSpPr>
          <p:nvPr userDrawn="1"/>
        </p:nvSpPr>
        <p:spPr bwMode="white">
          <a:xfrm>
            <a:off x="457200" y="1258508"/>
            <a:ext cx="731520" cy="570292"/>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w="0">
            <a:noFill/>
            <a:prstDash val="solid"/>
            <a:round/>
            <a:headEnd/>
            <a:tailEnd/>
          </a:ln>
        </p:spPr>
        <p:txBody>
          <a:bodyPr vert="horz" wrap="square" lIns="68580" tIns="34290" rIns="68580" bIns="34290" numCol="1" anchor="t" anchorCtr="0" compatLnSpc="1">
            <a:prstTxWarp prst="textNoShape">
              <a:avLst/>
            </a:prstTxWarp>
          </a:bodyPr>
          <a:lstStyle/>
          <a:p>
            <a:pPr lvl="0"/>
            <a:endParaRPr lang="en-US" sz="1350"/>
          </a:p>
        </p:txBody>
      </p:sp>
      <p:sp>
        <p:nvSpPr>
          <p:cNvPr id="11" name="TextBox 10">
            <a:extLst>
              <a:ext uri="{FF2B5EF4-FFF2-40B4-BE49-F238E27FC236}">
                <a16:creationId xmlns:a16="http://schemas.microsoft.com/office/drawing/2014/main" id="{7ACBE266-FAAF-3F44-9769-337226BF1A16}"/>
              </a:ext>
            </a:extLst>
          </p:cNvPr>
          <p:cNvSpPr txBox="1"/>
          <p:nvPr userDrawn="1"/>
        </p:nvSpPr>
        <p:spPr>
          <a:xfrm>
            <a:off x="455295" y="6400798"/>
            <a:ext cx="320040" cy="137160"/>
          </a:xfrm>
          <a:prstGeom prst="rect">
            <a:avLst/>
          </a:prstGeom>
          <a:noFill/>
        </p:spPr>
        <p:txBody>
          <a:bodyPr wrap="square" lIns="0" tIns="0" rIns="0" bIns="0" rtlCol="0" anchor="b" anchorCtr="0">
            <a:noAutofit/>
          </a:bodyPr>
          <a:lstStyle/>
          <a:p>
            <a:pPr algn="l"/>
            <a:r>
              <a:rPr lang="en-GB" sz="700" b="1" dirty="0">
                <a:solidFill>
                  <a:schemeClr val="bg1"/>
                </a:solidFill>
              </a:rPr>
              <a:t>PwC</a:t>
            </a:r>
            <a:endParaRPr lang="en-GB" sz="700" b="0" dirty="0">
              <a:solidFill>
                <a:schemeClr val="bg1"/>
              </a:solidFill>
            </a:endParaRPr>
          </a:p>
        </p:txBody>
      </p:sp>
    </p:spTree>
    <p:extLst>
      <p:ext uri="{BB962C8B-B14F-4D97-AF65-F5344CB8AC3E}">
        <p14:creationId xmlns:p14="http://schemas.microsoft.com/office/powerpoint/2010/main" val="224423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All Grey">
    <p:bg>
      <p:bgPr>
        <a:solidFill>
          <a:srgbClr val="464646"/>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457199"/>
            <a:ext cx="5394325" cy="2514601"/>
          </a:xfrm>
        </p:spPr>
        <p:txBody>
          <a:bodyPr anchor="b" anchorCtr="0">
            <a:normAutofit/>
          </a:bodyPr>
          <a:lstStyle>
            <a:lvl1pPr algn="l">
              <a:lnSpc>
                <a:spcPct val="85000"/>
              </a:lnSpc>
              <a:defRPr sz="4400">
                <a:solidFill>
                  <a:schemeClr val="bg1"/>
                </a:solidFill>
              </a:defRPr>
            </a:lvl1pPr>
          </a:lstStyle>
          <a:p>
            <a:r>
              <a:rPr lang="en-US" dirty="0"/>
              <a:t>[Presentation title]</a:t>
            </a:r>
            <a:endParaRPr lang="en-GB" dirty="0"/>
          </a:p>
        </p:txBody>
      </p:sp>
      <p:pic>
        <p:nvPicPr>
          <p:cNvPr id="5" name="Picture 4">
            <a:extLst>
              <a:ext uri="{FF2B5EF4-FFF2-40B4-BE49-F238E27FC236}">
                <a16:creationId xmlns:a16="http://schemas.microsoft.com/office/drawing/2014/main" id="{B067EFBB-B928-AC40-8026-93C731DCE1E1}"/>
              </a:ext>
            </a:extLst>
          </p:cNvPr>
          <p:cNvPicPr>
            <a:picLocks noChangeAspect="1"/>
          </p:cNvPicPr>
          <p:nvPr userDrawn="1"/>
        </p:nvPicPr>
        <p:blipFill>
          <a:blip r:embed="rId2"/>
          <a:stretch>
            <a:fillRect/>
          </a:stretch>
        </p:blipFill>
        <p:spPr bwMode="black">
          <a:xfrm>
            <a:off x="201168" y="5330952"/>
            <a:ext cx="1636776" cy="1351184"/>
          </a:xfrm>
          <a:prstGeom prst="rect">
            <a:avLst/>
          </a:prstGeom>
        </p:spPr>
      </p:pic>
      <p:sp>
        <p:nvSpPr>
          <p:cNvPr id="6" name="Subtitle 2">
            <a:extLst>
              <a:ext uri="{FF2B5EF4-FFF2-40B4-BE49-F238E27FC236}">
                <a16:creationId xmlns:a16="http://schemas.microsoft.com/office/drawing/2014/main" id="{A0BB2B18-6E64-DC4A-839C-64D89383DBCC}"/>
              </a:ext>
            </a:extLst>
          </p:cNvPr>
          <p:cNvSpPr>
            <a:spLocks noGrp="1"/>
          </p:cNvSpPr>
          <p:nvPr>
            <p:ph type="subTitle" idx="1" hasCustomPrompt="1"/>
          </p:nvPr>
        </p:nvSpPr>
        <p:spPr>
          <a:xfrm>
            <a:off x="457200" y="3794760"/>
            <a:ext cx="3980260" cy="594360"/>
          </a:xfrm>
        </p:spPr>
        <p:txBody>
          <a:bodyPr/>
          <a:lstStyle>
            <a:lvl1pPr marL="0" indent="0" algn="l">
              <a:lnSpc>
                <a:spcPct val="100000"/>
              </a:lnSpc>
              <a:spcBef>
                <a:spcPts val="0"/>
              </a:spcBef>
              <a:spcAft>
                <a:spcPts val="0"/>
              </a:spcAft>
              <a:buNone/>
              <a:defRPr sz="1200" b="0">
                <a:solidFill>
                  <a:schemeClr val="bg1"/>
                </a:solidFill>
              </a:defRPr>
            </a:lvl1pPr>
            <a:lvl2pPr marL="0" indent="0" algn="l">
              <a:lnSpc>
                <a:spcPct val="100000"/>
              </a:lnSpc>
              <a:spcBef>
                <a:spcPts val="0"/>
              </a:spcBef>
              <a:spcAft>
                <a:spcPts val="0"/>
              </a:spcAft>
              <a:buNone/>
              <a:defRPr sz="1200">
                <a:solidFill>
                  <a:schemeClr val="bg1"/>
                </a:solidFill>
              </a:defRPr>
            </a:lvl2pPr>
            <a:lvl3pPr marL="0" indent="0" algn="l">
              <a:lnSpc>
                <a:spcPct val="100000"/>
              </a:lnSpc>
              <a:spcBef>
                <a:spcPts val="0"/>
              </a:spcBef>
              <a:spcAft>
                <a:spcPts val="0"/>
              </a:spcAft>
              <a:buNone/>
              <a:defRPr sz="1200">
                <a:solidFill>
                  <a:schemeClr val="bg1"/>
                </a:solidFill>
              </a:defRPr>
            </a:lvl3pPr>
            <a:lvl4pPr marL="0" indent="0" algn="l">
              <a:lnSpc>
                <a:spcPct val="100000"/>
              </a:lnSpc>
              <a:spcBef>
                <a:spcPts val="0"/>
              </a:spcBef>
              <a:spcAft>
                <a:spcPts val="0"/>
              </a:spcAft>
              <a:buNone/>
              <a:defRPr sz="1200">
                <a:solidFill>
                  <a:schemeClr val="bg1"/>
                </a:solidFill>
              </a:defRPr>
            </a:lvl4pPr>
            <a:lvl5pPr marL="0" indent="0" algn="l">
              <a:lnSpc>
                <a:spcPct val="100000"/>
              </a:lnSpc>
              <a:spcBef>
                <a:spcPts val="0"/>
              </a:spcBef>
              <a:spcAft>
                <a:spcPts val="0"/>
              </a:spcAft>
              <a:buNone/>
              <a:defRPr sz="1200">
                <a:solidFill>
                  <a:schemeClr val="bg1"/>
                </a:solidFill>
              </a:defRPr>
            </a:lvl5pPr>
            <a:lvl6pPr marL="0" indent="0" algn="l">
              <a:lnSpc>
                <a:spcPct val="100000"/>
              </a:lnSpc>
              <a:spcBef>
                <a:spcPts val="0"/>
              </a:spcBef>
              <a:spcAft>
                <a:spcPts val="0"/>
              </a:spcAft>
              <a:buNone/>
              <a:defRPr sz="1200">
                <a:solidFill>
                  <a:schemeClr val="bg1"/>
                </a:solidFill>
              </a:defRPr>
            </a:lvl6pPr>
            <a:lvl7pPr marL="0" indent="0" algn="l">
              <a:lnSpc>
                <a:spcPct val="100000"/>
              </a:lnSpc>
              <a:spcBef>
                <a:spcPts val="0"/>
              </a:spcBef>
              <a:spcAft>
                <a:spcPts val="0"/>
              </a:spcAft>
              <a:buNone/>
              <a:defRPr sz="1200">
                <a:solidFill>
                  <a:schemeClr val="bg1"/>
                </a:solidFill>
              </a:defRPr>
            </a:lvl7pPr>
            <a:lvl8pPr marL="0" indent="0" algn="l">
              <a:lnSpc>
                <a:spcPct val="100000"/>
              </a:lnSpc>
              <a:spcBef>
                <a:spcPts val="0"/>
              </a:spcBef>
              <a:spcAft>
                <a:spcPts val="0"/>
              </a:spcAft>
              <a:buNone/>
              <a:defRPr sz="1200">
                <a:solidFill>
                  <a:schemeClr val="bg1"/>
                </a:solidFill>
              </a:defRPr>
            </a:lvl8pPr>
            <a:lvl9pPr marL="0" indent="0" algn="l">
              <a:lnSpc>
                <a:spcPct val="100000"/>
              </a:lnSpc>
              <a:spcBef>
                <a:spcPts val="0"/>
              </a:spcBef>
              <a:spcAft>
                <a:spcPts val="0"/>
              </a:spcAft>
              <a:buNone/>
              <a:defRPr sz="1200">
                <a:solidFill>
                  <a:schemeClr val="bg1"/>
                </a:solidFill>
              </a:defRPr>
            </a:lvl9pPr>
          </a:lstStyle>
          <a:p>
            <a:r>
              <a:rPr lang="en-US" dirty="0"/>
              <a:t>[Presentation subtitle]</a:t>
            </a:r>
          </a:p>
        </p:txBody>
      </p:sp>
    </p:spTree>
    <p:extLst>
      <p:ext uri="{BB962C8B-B14F-4D97-AF65-F5344CB8AC3E}">
        <p14:creationId xmlns:p14="http://schemas.microsoft.com/office/powerpoint/2010/main" val="3917376436"/>
      </p:ext>
    </p:extLst>
  </p:cSld>
  <p:clrMapOvr>
    <a:overrideClrMapping bg1="lt1" tx1="dk1" bg2="lt2" tx2="dk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Quote 2 Red">
    <p:bg>
      <p:bgPr>
        <a:solidFill>
          <a:srgbClr val="E0301E"/>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2103438"/>
            <a:ext cx="6949440" cy="4068762"/>
          </a:xfrm>
        </p:spPr>
        <p:txBody>
          <a:bodyPr/>
          <a:lstStyle>
            <a:lvl1pPr>
              <a:lnSpc>
                <a:spcPct val="85000"/>
              </a:lnSpc>
              <a:spcBef>
                <a:spcPts val="0"/>
              </a:spcBef>
              <a:spcAft>
                <a:spcPts val="1800"/>
              </a:spcAft>
              <a:defRPr sz="3200" b="0">
                <a:solidFill>
                  <a:schemeClr val="bg1"/>
                </a:solidFill>
                <a:latin typeface="+mj-lt"/>
              </a:defRPr>
            </a:lvl1pPr>
            <a:lvl2pPr marL="0" indent="0">
              <a:spcBef>
                <a:spcPts val="0"/>
              </a:spcBef>
              <a:spcAft>
                <a:spcPts val="0"/>
              </a:spcAft>
              <a:buFont typeface="Arial" panose="020B0604020202020204" pitchFamily="34" charset="0"/>
              <a:buNone/>
              <a:defRPr sz="1200" b="1">
                <a:solidFill>
                  <a:schemeClr val="bg1"/>
                </a:solidFill>
              </a:defRPr>
            </a:lvl2pPr>
            <a:lvl3pPr marL="0" indent="0">
              <a:spcBef>
                <a:spcPts val="0"/>
              </a:spcBef>
              <a:spcAft>
                <a:spcPts val="0"/>
              </a:spcAft>
              <a:buFontTx/>
              <a:buNone/>
              <a:defRPr sz="1200">
                <a:solidFill>
                  <a:schemeClr val="bg1"/>
                </a:solidFill>
              </a:defRPr>
            </a:lvl3pPr>
            <a:lvl4pPr marL="0" indent="0">
              <a:spcBef>
                <a:spcPts val="0"/>
              </a:spcBef>
              <a:spcAft>
                <a:spcPts val="0"/>
              </a:spcAft>
              <a:buFontTx/>
              <a:buNone/>
              <a:defRPr sz="1200">
                <a:solidFill>
                  <a:schemeClr val="bg1"/>
                </a:solidFill>
              </a:defRPr>
            </a:lvl4pPr>
            <a:lvl5pPr marL="0" indent="0">
              <a:spcBef>
                <a:spcPts val="0"/>
              </a:spcBef>
              <a:spcAft>
                <a:spcPts val="0"/>
              </a:spcAft>
              <a:buFontTx/>
              <a:buNone/>
              <a:defRPr sz="1200">
                <a:solidFill>
                  <a:schemeClr val="bg1"/>
                </a:solidFill>
              </a:defRPr>
            </a:lvl5pPr>
            <a:lvl6pPr marL="0" indent="0">
              <a:spcBef>
                <a:spcPts val="0"/>
              </a:spcBef>
              <a:spcAft>
                <a:spcPts val="0"/>
              </a:spcAft>
              <a:buFontTx/>
              <a:buNone/>
              <a:defRPr sz="1200">
                <a:solidFill>
                  <a:schemeClr val="bg1"/>
                </a:solidFill>
              </a:defRPr>
            </a:lvl6pPr>
            <a:lvl7pPr marL="0" indent="0">
              <a:spcBef>
                <a:spcPts val="0"/>
              </a:spcBef>
              <a:spcAft>
                <a:spcPts val="0"/>
              </a:spcAft>
              <a:buFontTx/>
              <a:buNone/>
              <a:defRPr sz="1200">
                <a:solidFill>
                  <a:schemeClr val="bg1"/>
                </a:solidFill>
              </a:defRPr>
            </a:lvl7pPr>
            <a:lvl8pPr marL="0" indent="0">
              <a:spcBef>
                <a:spcPts val="0"/>
              </a:spcBef>
              <a:spcAft>
                <a:spcPts val="0"/>
              </a:spcAft>
              <a:buFontTx/>
              <a:buNone/>
              <a:defRPr sz="1200">
                <a:solidFill>
                  <a:schemeClr val="bg1"/>
                </a:solidFill>
              </a:defRPr>
            </a:lvl8pPr>
            <a:lvl9pPr marL="0" indent="0">
              <a:spcBef>
                <a:spcPts val="0"/>
              </a:spcBef>
              <a:spcAft>
                <a:spcPts val="0"/>
              </a:spcAft>
              <a:buFontTx/>
              <a:buNone/>
              <a:defRPr sz="1200">
                <a:solidFill>
                  <a:schemeClr val="bg1"/>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5" name="Slide Number Placeholder 4">
            <a:extLst>
              <a:ext uri="{FF2B5EF4-FFF2-40B4-BE49-F238E27FC236}">
                <a16:creationId xmlns:a16="http://schemas.microsoft.com/office/drawing/2014/main" id="{62A6F6AB-3F75-814E-B81E-F9E4C24E948A}"/>
              </a:ext>
            </a:extLst>
          </p:cNvPr>
          <p:cNvSpPr>
            <a:spLocks noGrp="1"/>
          </p:cNvSpPr>
          <p:nvPr>
            <p:ph type="sldNum" sz="quarter" idx="11"/>
          </p:nvPr>
        </p:nvSpPr>
        <p:spPr/>
        <p:txBody>
          <a:bodyPr/>
          <a:lstStyle>
            <a:lvl1pPr>
              <a:defRPr>
                <a:solidFill>
                  <a:schemeClr val="bg1"/>
                </a:solidFill>
              </a:defRPr>
            </a:lvl1pPr>
          </a:lstStyle>
          <a:p>
            <a:fld id="{7870704B-CE94-48CC-AF30-84932A1262A7}" type="slidenum">
              <a:rPr lang="en-GB" smtClean="0"/>
              <a:pPr/>
              <a:t>‹#›</a:t>
            </a:fld>
            <a:endParaRPr lang="en-GB" dirty="0"/>
          </a:p>
        </p:txBody>
      </p:sp>
      <p:sp>
        <p:nvSpPr>
          <p:cNvPr id="10" name="Freeform 5">
            <a:extLst>
              <a:ext uri="{FF2B5EF4-FFF2-40B4-BE49-F238E27FC236}">
                <a16:creationId xmlns:a16="http://schemas.microsoft.com/office/drawing/2014/main" id="{2A27A0C4-B307-C642-8F9D-16AD19D05502}"/>
              </a:ext>
            </a:extLst>
          </p:cNvPr>
          <p:cNvSpPr>
            <a:spLocks noChangeAspect="1" noEditPoints="1"/>
          </p:cNvSpPr>
          <p:nvPr userDrawn="1"/>
        </p:nvSpPr>
        <p:spPr bwMode="white">
          <a:xfrm>
            <a:off x="457200" y="1258508"/>
            <a:ext cx="731520" cy="570292"/>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w="0">
            <a:noFill/>
            <a:prstDash val="solid"/>
            <a:round/>
            <a:headEnd/>
            <a:tailEnd/>
          </a:ln>
        </p:spPr>
        <p:txBody>
          <a:bodyPr vert="horz" wrap="square" lIns="68580" tIns="34290" rIns="68580" bIns="34290" numCol="1" anchor="t" anchorCtr="0" compatLnSpc="1">
            <a:prstTxWarp prst="textNoShape">
              <a:avLst/>
            </a:prstTxWarp>
          </a:bodyPr>
          <a:lstStyle/>
          <a:p>
            <a:pPr lvl="0"/>
            <a:endParaRPr lang="en-US" sz="1350"/>
          </a:p>
        </p:txBody>
      </p:sp>
      <p:sp>
        <p:nvSpPr>
          <p:cNvPr id="11" name="TextBox 10">
            <a:extLst>
              <a:ext uri="{FF2B5EF4-FFF2-40B4-BE49-F238E27FC236}">
                <a16:creationId xmlns:a16="http://schemas.microsoft.com/office/drawing/2014/main" id="{1E81BF96-4E5F-7643-8C06-85811BE23F76}"/>
              </a:ext>
            </a:extLst>
          </p:cNvPr>
          <p:cNvSpPr txBox="1"/>
          <p:nvPr userDrawn="1"/>
        </p:nvSpPr>
        <p:spPr>
          <a:xfrm>
            <a:off x="455295" y="6400798"/>
            <a:ext cx="320040" cy="137160"/>
          </a:xfrm>
          <a:prstGeom prst="rect">
            <a:avLst/>
          </a:prstGeom>
          <a:noFill/>
        </p:spPr>
        <p:txBody>
          <a:bodyPr wrap="square" lIns="0" tIns="0" rIns="0" bIns="0" rtlCol="0" anchor="b" anchorCtr="0">
            <a:noAutofit/>
          </a:bodyPr>
          <a:lstStyle/>
          <a:p>
            <a:pPr algn="l"/>
            <a:r>
              <a:rPr lang="en-GB" sz="700" b="1" dirty="0">
                <a:solidFill>
                  <a:schemeClr val="bg1"/>
                </a:solidFill>
              </a:rPr>
              <a:t>PwC</a:t>
            </a:r>
            <a:endParaRPr lang="en-GB" sz="700" b="0" dirty="0">
              <a:solidFill>
                <a:schemeClr val="bg1"/>
              </a:solidFill>
            </a:endParaRPr>
          </a:p>
        </p:txBody>
      </p:sp>
    </p:spTree>
    <p:extLst>
      <p:ext uri="{BB962C8B-B14F-4D97-AF65-F5344CB8AC3E}">
        <p14:creationId xmlns:p14="http://schemas.microsoft.com/office/powerpoint/2010/main" val="383899445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Quote 2 Rose">
    <p:bg>
      <p:bgPr>
        <a:solidFill>
          <a:srgbClr val="DB536A"/>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2103438"/>
            <a:ext cx="6949440" cy="4068762"/>
          </a:xfrm>
        </p:spPr>
        <p:txBody>
          <a:bodyPr/>
          <a:lstStyle>
            <a:lvl1pPr>
              <a:lnSpc>
                <a:spcPct val="85000"/>
              </a:lnSpc>
              <a:spcBef>
                <a:spcPts val="0"/>
              </a:spcBef>
              <a:spcAft>
                <a:spcPts val="1800"/>
              </a:spcAft>
              <a:defRPr sz="3200" b="0">
                <a:solidFill>
                  <a:schemeClr val="bg1"/>
                </a:solidFill>
                <a:latin typeface="+mj-lt"/>
              </a:defRPr>
            </a:lvl1pPr>
            <a:lvl2pPr marL="0" indent="0">
              <a:spcBef>
                <a:spcPts val="0"/>
              </a:spcBef>
              <a:spcAft>
                <a:spcPts val="0"/>
              </a:spcAft>
              <a:buFont typeface="Arial" panose="020B0604020202020204" pitchFamily="34" charset="0"/>
              <a:buNone/>
              <a:defRPr sz="1200" b="1">
                <a:solidFill>
                  <a:schemeClr val="bg1"/>
                </a:solidFill>
              </a:defRPr>
            </a:lvl2pPr>
            <a:lvl3pPr marL="0" indent="0">
              <a:spcBef>
                <a:spcPts val="0"/>
              </a:spcBef>
              <a:spcAft>
                <a:spcPts val="0"/>
              </a:spcAft>
              <a:buFontTx/>
              <a:buNone/>
              <a:defRPr sz="1200">
                <a:solidFill>
                  <a:schemeClr val="bg1"/>
                </a:solidFill>
              </a:defRPr>
            </a:lvl3pPr>
            <a:lvl4pPr marL="0" indent="0">
              <a:spcBef>
                <a:spcPts val="0"/>
              </a:spcBef>
              <a:spcAft>
                <a:spcPts val="0"/>
              </a:spcAft>
              <a:buFontTx/>
              <a:buNone/>
              <a:defRPr sz="1200">
                <a:solidFill>
                  <a:schemeClr val="bg1"/>
                </a:solidFill>
              </a:defRPr>
            </a:lvl4pPr>
            <a:lvl5pPr marL="0" indent="0">
              <a:spcBef>
                <a:spcPts val="0"/>
              </a:spcBef>
              <a:spcAft>
                <a:spcPts val="0"/>
              </a:spcAft>
              <a:buFontTx/>
              <a:buNone/>
              <a:defRPr sz="1200">
                <a:solidFill>
                  <a:schemeClr val="bg1"/>
                </a:solidFill>
              </a:defRPr>
            </a:lvl5pPr>
            <a:lvl6pPr marL="0" indent="0">
              <a:spcBef>
                <a:spcPts val="0"/>
              </a:spcBef>
              <a:spcAft>
                <a:spcPts val="0"/>
              </a:spcAft>
              <a:buFontTx/>
              <a:buNone/>
              <a:defRPr sz="1200">
                <a:solidFill>
                  <a:schemeClr val="bg1"/>
                </a:solidFill>
              </a:defRPr>
            </a:lvl6pPr>
            <a:lvl7pPr marL="0" indent="0">
              <a:spcBef>
                <a:spcPts val="0"/>
              </a:spcBef>
              <a:spcAft>
                <a:spcPts val="0"/>
              </a:spcAft>
              <a:buFontTx/>
              <a:buNone/>
              <a:defRPr sz="1200">
                <a:solidFill>
                  <a:schemeClr val="bg1"/>
                </a:solidFill>
              </a:defRPr>
            </a:lvl7pPr>
            <a:lvl8pPr marL="0" indent="0">
              <a:spcBef>
                <a:spcPts val="0"/>
              </a:spcBef>
              <a:spcAft>
                <a:spcPts val="0"/>
              </a:spcAft>
              <a:buFontTx/>
              <a:buNone/>
              <a:defRPr sz="1200">
                <a:solidFill>
                  <a:schemeClr val="bg1"/>
                </a:solidFill>
              </a:defRPr>
            </a:lvl8pPr>
            <a:lvl9pPr marL="0" indent="0">
              <a:spcBef>
                <a:spcPts val="0"/>
              </a:spcBef>
              <a:spcAft>
                <a:spcPts val="0"/>
              </a:spcAft>
              <a:buFontTx/>
              <a:buNone/>
              <a:defRPr sz="1200">
                <a:solidFill>
                  <a:schemeClr val="bg1"/>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5" name="Slide Number Placeholder 4">
            <a:extLst>
              <a:ext uri="{FF2B5EF4-FFF2-40B4-BE49-F238E27FC236}">
                <a16:creationId xmlns:a16="http://schemas.microsoft.com/office/drawing/2014/main" id="{4087F919-EC3A-3241-8DAE-2E4D035F7578}"/>
              </a:ext>
            </a:extLst>
          </p:cNvPr>
          <p:cNvSpPr>
            <a:spLocks noGrp="1"/>
          </p:cNvSpPr>
          <p:nvPr>
            <p:ph type="sldNum" sz="quarter" idx="11"/>
          </p:nvPr>
        </p:nvSpPr>
        <p:spPr/>
        <p:txBody>
          <a:bodyPr/>
          <a:lstStyle>
            <a:lvl1pPr>
              <a:defRPr>
                <a:solidFill>
                  <a:schemeClr val="bg1"/>
                </a:solidFill>
              </a:defRPr>
            </a:lvl1pPr>
          </a:lstStyle>
          <a:p>
            <a:fld id="{7870704B-CE94-48CC-AF30-84932A1262A7}" type="slidenum">
              <a:rPr lang="en-GB" smtClean="0"/>
              <a:pPr/>
              <a:t>‹#›</a:t>
            </a:fld>
            <a:endParaRPr lang="en-GB" dirty="0"/>
          </a:p>
        </p:txBody>
      </p:sp>
      <p:sp>
        <p:nvSpPr>
          <p:cNvPr id="10" name="Freeform 5">
            <a:extLst>
              <a:ext uri="{FF2B5EF4-FFF2-40B4-BE49-F238E27FC236}">
                <a16:creationId xmlns:a16="http://schemas.microsoft.com/office/drawing/2014/main" id="{3D0588D7-718D-9446-BD8C-1ECC665E758F}"/>
              </a:ext>
            </a:extLst>
          </p:cNvPr>
          <p:cNvSpPr>
            <a:spLocks noChangeAspect="1" noEditPoints="1"/>
          </p:cNvSpPr>
          <p:nvPr userDrawn="1"/>
        </p:nvSpPr>
        <p:spPr bwMode="white">
          <a:xfrm>
            <a:off x="457200" y="1258508"/>
            <a:ext cx="731520" cy="570292"/>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w="0">
            <a:noFill/>
            <a:prstDash val="solid"/>
            <a:round/>
            <a:headEnd/>
            <a:tailEnd/>
          </a:ln>
        </p:spPr>
        <p:txBody>
          <a:bodyPr vert="horz" wrap="square" lIns="68580" tIns="34290" rIns="68580" bIns="34290" numCol="1" anchor="t" anchorCtr="0" compatLnSpc="1">
            <a:prstTxWarp prst="textNoShape">
              <a:avLst/>
            </a:prstTxWarp>
          </a:bodyPr>
          <a:lstStyle/>
          <a:p>
            <a:pPr lvl="0"/>
            <a:endParaRPr lang="en-US" sz="1350"/>
          </a:p>
        </p:txBody>
      </p:sp>
      <p:sp>
        <p:nvSpPr>
          <p:cNvPr id="11" name="TextBox 10">
            <a:extLst>
              <a:ext uri="{FF2B5EF4-FFF2-40B4-BE49-F238E27FC236}">
                <a16:creationId xmlns:a16="http://schemas.microsoft.com/office/drawing/2014/main" id="{C9EDFDC8-FB6A-BC48-8AB9-0C5AFD385D93}"/>
              </a:ext>
            </a:extLst>
          </p:cNvPr>
          <p:cNvSpPr txBox="1"/>
          <p:nvPr userDrawn="1"/>
        </p:nvSpPr>
        <p:spPr>
          <a:xfrm>
            <a:off x="455295" y="6400798"/>
            <a:ext cx="320040" cy="137160"/>
          </a:xfrm>
          <a:prstGeom prst="rect">
            <a:avLst/>
          </a:prstGeom>
          <a:noFill/>
        </p:spPr>
        <p:txBody>
          <a:bodyPr wrap="square" lIns="0" tIns="0" rIns="0" bIns="0" rtlCol="0" anchor="b" anchorCtr="0">
            <a:noAutofit/>
          </a:bodyPr>
          <a:lstStyle/>
          <a:p>
            <a:pPr algn="l"/>
            <a:r>
              <a:rPr lang="en-GB" sz="700" b="1" dirty="0">
                <a:solidFill>
                  <a:schemeClr val="bg1"/>
                </a:solidFill>
              </a:rPr>
              <a:t>PwC</a:t>
            </a:r>
            <a:endParaRPr lang="en-GB" sz="700" b="0" dirty="0">
              <a:solidFill>
                <a:schemeClr val="bg1"/>
              </a:solidFill>
            </a:endParaRPr>
          </a:p>
        </p:txBody>
      </p:sp>
    </p:spTree>
    <p:extLst>
      <p:ext uri="{BB962C8B-B14F-4D97-AF65-F5344CB8AC3E}">
        <p14:creationId xmlns:p14="http://schemas.microsoft.com/office/powerpoint/2010/main" val="95667841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Quote 2 Grey">
    <p:bg>
      <p:bgPr>
        <a:solidFill>
          <a:srgbClr val="464646"/>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2103438"/>
            <a:ext cx="6949440" cy="4068762"/>
          </a:xfrm>
        </p:spPr>
        <p:txBody>
          <a:bodyPr/>
          <a:lstStyle>
            <a:lvl1pPr>
              <a:lnSpc>
                <a:spcPct val="85000"/>
              </a:lnSpc>
              <a:spcBef>
                <a:spcPts val="0"/>
              </a:spcBef>
              <a:spcAft>
                <a:spcPts val="1800"/>
              </a:spcAft>
              <a:defRPr sz="3200" b="0">
                <a:solidFill>
                  <a:schemeClr val="bg1"/>
                </a:solidFill>
                <a:latin typeface="+mj-lt"/>
              </a:defRPr>
            </a:lvl1pPr>
            <a:lvl2pPr marL="0" indent="0">
              <a:spcBef>
                <a:spcPts val="0"/>
              </a:spcBef>
              <a:spcAft>
                <a:spcPts val="0"/>
              </a:spcAft>
              <a:buFont typeface="Arial" panose="020B0604020202020204" pitchFamily="34" charset="0"/>
              <a:buNone/>
              <a:defRPr sz="1200" b="1">
                <a:solidFill>
                  <a:schemeClr val="bg1"/>
                </a:solidFill>
              </a:defRPr>
            </a:lvl2pPr>
            <a:lvl3pPr marL="0" indent="0">
              <a:spcBef>
                <a:spcPts val="0"/>
              </a:spcBef>
              <a:spcAft>
                <a:spcPts val="0"/>
              </a:spcAft>
              <a:buFontTx/>
              <a:buNone/>
              <a:defRPr sz="1200">
                <a:solidFill>
                  <a:schemeClr val="bg1"/>
                </a:solidFill>
              </a:defRPr>
            </a:lvl3pPr>
            <a:lvl4pPr marL="0" indent="0">
              <a:spcBef>
                <a:spcPts val="0"/>
              </a:spcBef>
              <a:spcAft>
                <a:spcPts val="0"/>
              </a:spcAft>
              <a:buFontTx/>
              <a:buNone/>
              <a:defRPr sz="1200">
                <a:solidFill>
                  <a:schemeClr val="bg1"/>
                </a:solidFill>
              </a:defRPr>
            </a:lvl4pPr>
            <a:lvl5pPr marL="0" indent="0">
              <a:spcBef>
                <a:spcPts val="0"/>
              </a:spcBef>
              <a:spcAft>
                <a:spcPts val="0"/>
              </a:spcAft>
              <a:buFontTx/>
              <a:buNone/>
              <a:defRPr sz="1200">
                <a:solidFill>
                  <a:schemeClr val="bg1"/>
                </a:solidFill>
              </a:defRPr>
            </a:lvl5pPr>
            <a:lvl6pPr marL="0" indent="0">
              <a:spcBef>
                <a:spcPts val="0"/>
              </a:spcBef>
              <a:spcAft>
                <a:spcPts val="0"/>
              </a:spcAft>
              <a:buFontTx/>
              <a:buNone/>
              <a:defRPr sz="1200">
                <a:solidFill>
                  <a:schemeClr val="bg1"/>
                </a:solidFill>
              </a:defRPr>
            </a:lvl6pPr>
            <a:lvl7pPr marL="0" indent="0">
              <a:spcBef>
                <a:spcPts val="0"/>
              </a:spcBef>
              <a:spcAft>
                <a:spcPts val="0"/>
              </a:spcAft>
              <a:buFontTx/>
              <a:buNone/>
              <a:defRPr sz="1200">
                <a:solidFill>
                  <a:schemeClr val="bg1"/>
                </a:solidFill>
              </a:defRPr>
            </a:lvl7pPr>
            <a:lvl8pPr marL="0" indent="0">
              <a:spcBef>
                <a:spcPts val="0"/>
              </a:spcBef>
              <a:spcAft>
                <a:spcPts val="0"/>
              </a:spcAft>
              <a:buFontTx/>
              <a:buNone/>
              <a:defRPr sz="1200">
                <a:solidFill>
                  <a:schemeClr val="bg1"/>
                </a:solidFill>
              </a:defRPr>
            </a:lvl8pPr>
            <a:lvl9pPr marL="0" indent="0">
              <a:spcBef>
                <a:spcPts val="0"/>
              </a:spcBef>
              <a:spcAft>
                <a:spcPts val="0"/>
              </a:spcAft>
              <a:buFontTx/>
              <a:buNone/>
              <a:defRPr sz="1200">
                <a:solidFill>
                  <a:schemeClr val="bg1"/>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5" name="Slide Number Placeholder 4">
            <a:extLst>
              <a:ext uri="{FF2B5EF4-FFF2-40B4-BE49-F238E27FC236}">
                <a16:creationId xmlns:a16="http://schemas.microsoft.com/office/drawing/2014/main" id="{9111AB2D-BD6C-ED44-886E-A866C564DF66}"/>
              </a:ext>
            </a:extLst>
          </p:cNvPr>
          <p:cNvSpPr>
            <a:spLocks noGrp="1"/>
          </p:cNvSpPr>
          <p:nvPr>
            <p:ph type="sldNum" sz="quarter" idx="11"/>
          </p:nvPr>
        </p:nvSpPr>
        <p:spPr/>
        <p:txBody>
          <a:bodyPr/>
          <a:lstStyle>
            <a:lvl1pPr>
              <a:defRPr>
                <a:solidFill>
                  <a:schemeClr val="bg1"/>
                </a:solidFill>
              </a:defRPr>
            </a:lvl1pPr>
          </a:lstStyle>
          <a:p>
            <a:fld id="{7870704B-CE94-48CC-AF30-84932A1262A7}" type="slidenum">
              <a:rPr lang="en-GB" smtClean="0"/>
              <a:pPr/>
              <a:t>‹#›</a:t>
            </a:fld>
            <a:endParaRPr lang="en-GB" dirty="0"/>
          </a:p>
        </p:txBody>
      </p:sp>
      <p:sp>
        <p:nvSpPr>
          <p:cNvPr id="10" name="Freeform 5">
            <a:extLst>
              <a:ext uri="{FF2B5EF4-FFF2-40B4-BE49-F238E27FC236}">
                <a16:creationId xmlns:a16="http://schemas.microsoft.com/office/drawing/2014/main" id="{50DD0DCA-5A03-9E45-B902-554BF1BE89DD}"/>
              </a:ext>
            </a:extLst>
          </p:cNvPr>
          <p:cNvSpPr>
            <a:spLocks noChangeAspect="1" noEditPoints="1"/>
          </p:cNvSpPr>
          <p:nvPr userDrawn="1"/>
        </p:nvSpPr>
        <p:spPr bwMode="white">
          <a:xfrm>
            <a:off x="457200" y="1258508"/>
            <a:ext cx="731520" cy="570292"/>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w="0">
            <a:noFill/>
            <a:prstDash val="solid"/>
            <a:round/>
            <a:headEnd/>
            <a:tailEnd/>
          </a:ln>
        </p:spPr>
        <p:txBody>
          <a:bodyPr vert="horz" wrap="square" lIns="68580" tIns="34290" rIns="68580" bIns="34290" numCol="1" anchor="t" anchorCtr="0" compatLnSpc="1">
            <a:prstTxWarp prst="textNoShape">
              <a:avLst/>
            </a:prstTxWarp>
          </a:bodyPr>
          <a:lstStyle/>
          <a:p>
            <a:pPr lvl="0"/>
            <a:endParaRPr lang="en-US" sz="1350"/>
          </a:p>
        </p:txBody>
      </p:sp>
      <p:sp>
        <p:nvSpPr>
          <p:cNvPr id="11" name="TextBox 10">
            <a:extLst>
              <a:ext uri="{FF2B5EF4-FFF2-40B4-BE49-F238E27FC236}">
                <a16:creationId xmlns:a16="http://schemas.microsoft.com/office/drawing/2014/main" id="{D498A591-CDA5-D144-A611-6E22D536C2A2}"/>
              </a:ext>
            </a:extLst>
          </p:cNvPr>
          <p:cNvSpPr txBox="1"/>
          <p:nvPr userDrawn="1"/>
        </p:nvSpPr>
        <p:spPr>
          <a:xfrm>
            <a:off x="455295" y="6400798"/>
            <a:ext cx="320040" cy="137160"/>
          </a:xfrm>
          <a:prstGeom prst="rect">
            <a:avLst/>
          </a:prstGeom>
          <a:noFill/>
        </p:spPr>
        <p:txBody>
          <a:bodyPr wrap="square" lIns="0" tIns="0" rIns="0" bIns="0" rtlCol="0" anchor="b" anchorCtr="0">
            <a:noAutofit/>
          </a:bodyPr>
          <a:lstStyle/>
          <a:p>
            <a:pPr algn="l"/>
            <a:r>
              <a:rPr lang="en-GB" sz="700" b="1" dirty="0">
                <a:solidFill>
                  <a:schemeClr val="bg1"/>
                </a:solidFill>
              </a:rPr>
              <a:t>PwC</a:t>
            </a:r>
            <a:endParaRPr lang="en-GB" sz="700" b="0" dirty="0">
              <a:solidFill>
                <a:schemeClr val="bg1"/>
              </a:solidFill>
            </a:endParaRPr>
          </a:p>
        </p:txBody>
      </p:sp>
    </p:spTree>
    <p:extLst>
      <p:ext uri="{BB962C8B-B14F-4D97-AF65-F5344CB8AC3E}">
        <p14:creationId xmlns:p14="http://schemas.microsoft.com/office/powerpoint/2010/main" val="2692726678"/>
      </p:ext>
    </p:extLst>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Section Header Orange">
    <p:bg>
      <p:bgPr>
        <a:solidFill>
          <a:srgbClr val="D04A0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86200" y="2109471"/>
            <a:ext cx="3520440" cy="2651442"/>
          </a:xfrm>
        </p:spPr>
        <p:txBody>
          <a:bodyPr anchor="t" anchorCtr="0">
            <a:noAutofit/>
          </a:bodyPr>
          <a:lstStyle>
            <a:lvl1pPr>
              <a:lnSpc>
                <a:spcPct val="85000"/>
              </a:lnSpc>
              <a:defRPr sz="3600" b="0">
                <a:solidFill>
                  <a:schemeClr val="bg1"/>
                </a:solidFill>
                <a:latin typeface="+mn-lt"/>
              </a:defRPr>
            </a:lvl1pPr>
          </a:lstStyle>
          <a:p>
            <a:r>
              <a:rPr lang="en-US" dirty="0"/>
              <a:t>[Section header title]</a:t>
            </a:r>
            <a:endParaRPr lang="en-GB" dirty="0"/>
          </a:p>
        </p:txBody>
      </p:sp>
      <p:sp>
        <p:nvSpPr>
          <p:cNvPr id="4" name="Subtitle 2">
            <a:extLst>
              <a:ext uri="{FF2B5EF4-FFF2-40B4-BE49-F238E27FC236}">
                <a16:creationId xmlns:a16="http://schemas.microsoft.com/office/drawing/2014/main" id="{A1971A9E-1347-2E4A-8F01-32BA5D5488B1}"/>
              </a:ext>
            </a:extLst>
          </p:cNvPr>
          <p:cNvSpPr>
            <a:spLocks noGrp="1"/>
          </p:cNvSpPr>
          <p:nvPr>
            <p:ph type="subTitle" idx="1" hasCustomPrompt="1"/>
          </p:nvPr>
        </p:nvSpPr>
        <p:spPr>
          <a:xfrm>
            <a:off x="457200" y="0"/>
            <a:ext cx="3429000" cy="6858000"/>
          </a:xfrm>
          <a:noFill/>
        </p:spPr>
        <p:txBody>
          <a:bodyPr anchor="ctr" anchorCtr="0"/>
          <a:lstStyle>
            <a:lvl1pPr marL="0" indent="0" algn="l">
              <a:lnSpc>
                <a:spcPct val="95000"/>
              </a:lnSpc>
              <a:spcBef>
                <a:spcPts val="0"/>
              </a:spcBef>
              <a:spcAft>
                <a:spcPts val="0"/>
              </a:spcAft>
              <a:buNone/>
              <a:defRPr sz="45000" b="0">
                <a:solidFill>
                  <a:schemeClr val="bg1"/>
                </a:solidFill>
              </a:defRPr>
            </a:lvl1pPr>
            <a:lvl2pPr marL="0" indent="0" algn="l">
              <a:lnSpc>
                <a:spcPct val="95000"/>
              </a:lnSpc>
              <a:spcBef>
                <a:spcPts val="0"/>
              </a:spcBef>
              <a:spcAft>
                <a:spcPts val="0"/>
              </a:spcAft>
              <a:buNone/>
              <a:defRPr sz="45000">
                <a:solidFill>
                  <a:schemeClr val="bg1"/>
                </a:solidFill>
              </a:defRPr>
            </a:lvl2pPr>
            <a:lvl3pPr marL="0" indent="0" algn="l">
              <a:lnSpc>
                <a:spcPct val="95000"/>
              </a:lnSpc>
              <a:spcBef>
                <a:spcPts val="0"/>
              </a:spcBef>
              <a:spcAft>
                <a:spcPts val="0"/>
              </a:spcAft>
              <a:buNone/>
              <a:defRPr sz="45000">
                <a:solidFill>
                  <a:schemeClr val="bg1"/>
                </a:solidFill>
              </a:defRPr>
            </a:lvl3pPr>
            <a:lvl4pPr marL="0" indent="0" algn="l">
              <a:lnSpc>
                <a:spcPct val="95000"/>
              </a:lnSpc>
              <a:spcBef>
                <a:spcPts val="0"/>
              </a:spcBef>
              <a:spcAft>
                <a:spcPts val="0"/>
              </a:spcAft>
              <a:buNone/>
              <a:defRPr sz="45000">
                <a:solidFill>
                  <a:schemeClr val="bg1"/>
                </a:solidFill>
              </a:defRPr>
            </a:lvl4pPr>
            <a:lvl5pPr marL="0" indent="0" algn="l">
              <a:lnSpc>
                <a:spcPct val="95000"/>
              </a:lnSpc>
              <a:spcBef>
                <a:spcPts val="0"/>
              </a:spcBef>
              <a:spcAft>
                <a:spcPts val="0"/>
              </a:spcAft>
              <a:buNone/>
              <a:defRPr sz="45000">
                <a:solidFill>
                  <a:schemeClr val="bg1"/>
                </a:solidFill>
              </a:defRPr>
            </a:lvl5pPr>
            <a:lvl6pPr marL="0" indent="0" algn="l">
              <a:lnSpc>
                <a:spcPct val="95000"/>
              </a:lnSpc>
              <a:spcBef>
                <a:spcPts val="0"/>
              </a:spcBef>
              <a:spcAft>
                <a:spcPts val="0"/>
              </a:spcAft>
              <a:buNone/>
              <a:defRPr sz="45000">
                <a:solidFill>
                  <a:schemeClr val="bg1"/>
                </a:solidFill>
              </a:defRPr>
            </a:lvl6pPr>
            <a:lvl7pPr marL="0" indent="0" algn="l">
              <a:lnSpc>
                <a:spcPct val="95000"/>
              </a:lnSpc>
              <a:spcBef>
                <a:spcPts val="0"/>
              </a:spcBef>
              <a:spcAft>
                <a:spcPts val="0"/>
              </a:spcAft>
              <a:buNone/>
              <a:defRPr sz="45000">
                <a:solidFill>
                  <a:schemeClr val="bg1"/>
                </a:solidFill>
              </a:defRPr>
            </a:lvl7pPr>
            <a:lvl8pPr marL="0" indent="0" algn="l">
              <a:lnSpc>
                <a:spcPct val="95000"/>
              </a:lnSpc>
              <a:spcBef>
                <a:spcPts val="0"/>
              </a:spcBef>
              <a:spcAft>
                <a:spcPts val="0"/>
              </a:spcAft>
              <a:buNone/>
              <a:defRPr sz="45000">
                <a:solidFill>
                  <a:schemeClr val="bg1"/>
                </a:solidFill>
              </a:defRPr>
            </a:lvl8pPr>
            <a:lvl9pPr marL="0" indent="0" algn="l">
              <a:lnSpc>
                <a:spcPct val="95000"/>
              </a:lnSpc>
              <a:spcBef>
                <a:spcPts val="0"/>
              </a:spcBef>
              <a:spcAft>
                <a:spcPts val="0"/>
              </a:spcAft>
              <a:buNone/>
              <a:defRPr sz="45000">
                <a:solidFill>
                  <a:schemeClr val="bg1"/>
                </a:solidFill>
              </a:defRPr>
            </a:lvl9pPr>
          </a:lstStyle>
          <a:p>
            <a:r>
              <a:rPr lang="en-US" dirty="0"/>
              <a:t>0</a:t>
            </a:r>
          </a:p>
        </p:txBody>
      </p:sp>
    </p:spTree>
    <p:extLst>
      <p:ext uri="{BB962C8B-B14F-4D97-AF65-F5344CB8AC3E}">
        <p14:creationId xmlns:p14="http://schemas.microsoft.com/office/powerpoint/2010/main" val="2375197682"/>
      </p:ext>
    </p:extLst>
  </p:cSld>
  <p:clrMapOvr>
    <a:overrideClrMapping bg1="lt1" tx1="dk1" bg2="lt2" tx2="dk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Section Header Red">
    <p:bg>
      <p:bgPr>
        <a:solidFill>
          <a:srgbClr val="E0301E"/>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3886200" y="2103438"/>
            <a:ext cx="3520440" cy="2651442"/>
          </a:xfrm>
        </p:spPr>
        <p:txBody>
          <a:bodyPr anchor="t" anchorCtr="0">
            <a:noAutofit/>
          </a:bodyPr>
          <a:lstStyle>
            <a:lvl1pPr>
              <a:lnSpc>
                <a:spcPct val="85000"/>
              </a:lnSpc>
              <a:defRPr sz="3600" b="0">
                <a:solidFill>
                  <a:schemeClr val="bg1"/>
                </a:solidFill>
                <a:latin typeface="+mn-lt"/>
              </a:defRPr>
            </a:lvl1pPr>
          </a:lstStyle>
          <a:p>
            <a:r>
              <a:rPr lang="en-US" dirty="0"/>
              <a:t>[Section header title]</a:t>
            </a:r>
            <a:endParaRPr lang="en-GB" dirty="0"/>
          </a:p>
        </p:txBody>
      </p:sp>
      <p:sp>
        <p:nvSpPr>
          <p:cNvPr id="7" name="Subtitle 2">
            <a:extLst>
              <a:ext uri="{FF2B5EF4-FFF2-40B4-BE49-F238E27FC236}">
                <a16:creationId xmlns:a16="http://schemas.microsoft.com/office/drawing/2014/main" id="{39EE0CDA-9940-814C-989A-562239DC070D}"/>
              </a:ext>
            </a:extLst>
          </p:cNvPr>
          <p:cNvSpPr>
            <a:spLocks noGrp="1"/>
          </p:cNvSpPr>
          <p:nvPr>
            <p:ph type="subTitle" idx="1" hasCustomPrompt="1"/>
          </p:nvPr>
        </p:nvSpPr>
        <p:spPr>
          <a:xfrm>
            <a:off x="457200" y="0"/>
            <a:ext cx="3429000" cy="6858000"/>
          </a:xfrm>
          <a:noFill/>
        </p:spPr>
        <p:txBody>
          <a:bodyPr anchor="ctr" anchorCtr="0"/>
          <a:lstStyle>
            <a:lvl1pPr marL="0" indent="0" algn="l">
              <a:lnSpc>
                <a:spcPct val="95000"/>
              </a:lnSpc>
              <a:spcBef>
                <a:spcPts val="0"/>
              </a:spcBef>
              <a:spcAft>
                <a:spcPts val="0"/>
              </a:spcAft>
              <a:buNone/>
              <a:defRPr sz="45000" b="0">
                <a:solidFill>
                  <a:schemeClr val="bg1"/>
                </a:solidFill>
              </a:defRPr>
            </a:lvl1pPr>
            <a:lvl2pPr marL="0" indent="0" algn="l">
              <a:lnSpc>
                <a:spcPct val="95000"/>
              </a:lnSpc>
              <a:spcBef>
                <a:spcPts val="0"/>
              </a:spcBef>
              <a:spcAft>
                <a:spcPts val="0"/>
              </a:spcAft>
              <a:buNone/>
              <a:defRPr sz="45000">
                <a:solidFill>
                  <a:schemeClr val="bg1"/>
                </a:solidFill>
              </a:defRPr>
            </a:lvl2pPr>
            <a:lvl3pPr marL="0" indent="0" algn="l">
              <a:lnSpc>
                <a:spcPct val="95000"/>
              </a:lnSpc>
              <a:spcBef>
                <a:spcPts val="0"/>
              </a:spcBef>
              <a:spcAft>
                <a:spcPts val="0"/>
              </a:spcAft>
              <a:buNone/>
              <a:defRPr sz="45000">
                <a:solidFill>
                  <a:schemeClr val="bg1"/>
                </a:solidFill>
              </a:defRPr>
            </a:lvl3pPr>
            <a:lvl4pPr marL="0" indent="0" algn="l">
              <a:lnSpc>
                <a:spcPct val="95000"/>
              </a:lnSpc>
              <a:spcBef>
                <a:spcPts val="0"/>
              </a:spcBef>
              <a:spcAft>
                <a:spcPts val="0"/>
              </a:spcAft>
              <a:buNone/>
              <a:defRPr sz="45000">
                <a:solidFill>
                  <a:schemeClr val="bg1"/>
                </a:solidFill>
              </a:defRPr>
            </a:lvl4pPr>
            <a:lvl5pPr marL="0" indent="0" algn="l">
              <a:lnSpc>
                <a:spcPct val="95000"/>
              </a:lnSpc>
              <a:spcBef>
                <a:spcPts val="0"/>
              </a:spcBef>
              <a:spcAft>
                <a:spcPts val="0"/>
              </a:spcAft>
              <a:buNone/>
              <a:defRPr sz="45000">
                <a:solidFill>
                  <a:schemeClr val="bg1"/>
                </a:solidFill>
              </a:defRPr>
            </a:lvl5pPr>
            <a:lvl6pPr marL="0" indent="0" algn="l">
              <a:lnSpc>
                <a:spcPct val="95000"/>
              </a:lnSpc>
              <a:spcBef>
                <a:spcPts val="0"/>
              </a:spcBef>
              <a:spcAft>
                <a:spcPts val="0"/>
              </a:spcAft>
              <a:buNone/>
              <a:defRPr sz="45000">
                <a:solidFill>
                  <a:schemeClr val="bg1"/>
                </a:solidFill>
              </a:defRPr>
            </a:lvl6pPr>
            <a:lvl7pPr marL="0" indent="0" algn="l">
              <a:lnSpc>
                <a:spcPct val="95000"/>
              </a:lnSpc>
              <a:spcBef>
                <a:spcPts val="0"/>
              </a:spcBef>
              <a:spcAft>
                <a:spcPts val="0"/>
              </a:spcAft>
              <a:buNone/>
              <a:defRPr sz="45000">
                <a:solidFill>
                  <a:schemeClr val="bg1"/>
                </a:solidFill>
              </a:defRPr>
            </a:lvl7pPr>
            <a:lvl8pPr marL="0" indent="0" algn="l">
              <a:lnSpc>
                <a:spcPct val="95000"/>
              </a:lnSpc>
              <a:spcBef>
                <a:spcPts val="0"/>
              </a:spcBef>
              <a:spcAft>
                <a:spcPts val="0"/>
              </a:spcAft>
              <a:buNone/>
              <a:defRPr sz="45000">
                <a:solidFill>
                  <a:schemeClr val="bg1"/>
                </a:solidFill>
              </a:defRPr>
            </a:lvl8pPr>
            <a:lvl9pPr marL="0" indent="0" algn="l">
              <a:lnSpc>
                <a:spcPct val="95000"/>
              </a:lnSpc>
              <a:spcBef>
                <a:spcPts val="0"/>
              </a:spcBef>
              <a:spcAft>
                <a:spcPts val="0"/>
              </a:spcAft>
              <a:buNone/>
              <a:defRPr sz="45000">
                <a:solidFill>
                  <a:schemeClr val="bg1"/>
                </a:solidFill>
              </a:defRPr>
            </a:lvl9pPr>
          </a:lstStyle>
          <a:p>
            <a:r>
              <a:rPr lang="en-US" dirty="0"/>
              <a:t>0</a:t>
            </a:r>
          </a:p>
        </p:txBody>
      </p:sp>
    </p:spTree>
    <p:extLst>
      <p:ext uri="{BB962C8B-B14F-4D97-AF65-F5344CB8AC3E}">
        <p14:creationId xmlns:p14="http://schemas.microsoft.com/office/powerpoint/2010/main" val="99252688"/>
      </p:ext>
    </p:extLst>
  </p:cSld>
  <p:clrMapOvr>
    <a:overrideClrMapping bg1="lt1" tx1="dk1" bg2="lt2" tx2="dk2" accent1="accent1" accent2="accent2" accent3="accent3" accent4="accent4" accent5="accent5" accent6="accent6" hlink="hlink" folHlink="folHlink"/>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Section Header Rose">
    <p:bg>
      <p:bgPr>
        <a:solidFill>
          <a:srgbClr val="DB536A"/>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3886200" y="2103438"/>
            <a:ext cx="3520440" cy="2651442"/>
          </a:xfrm>
        </p:spPr>
        <p:txBody>
          <a:bodyPr anchor="t" anchorCtr="0">
            <a:noAutofit/>
          </a:bodyPr>
          <a:lstStyle>
            <a:lvl1pPr>
              <a:lnSpc>
                <a:spcPct val="85000"/>
              </a:lnSpc>
              <a:defRPr sz="3600" b="0">
                <a:solidFill>
                  <a:schemeClr val="bg1"/>
                </a:solidFill>
                <a:latin typeface="+mn-lt"/>
              </a:defRPr>
            </a:lvl1pPr>
          </a:lstStyle>
          <a:p>
            <a:r>
              <a:rPr lang="en-US" dirty="0"/>
              <a:t>[Section header title]</a:t>
            </a:r>
            <a:endParaRPr lang="en-GB" dirty="0"/>
          </a:p>
        </p:txBody>
      </p:sp>
      <p:sp>
        <p:nvSpPr>
          <p:cNvPr id="7" name="Subtitle 2">
            <a:extLst>
              <a:ext uri="{FF2B5EF4-FFF2-40B4-BE49-F238E27FC236}">
                <a16:creationId xmlns:a16="http://schemas.microsoft.com/office/drawing/2014/main" id="{3014AAE4-851E-7343-BF86-0AD302DD1369}"/>
              </a:ext>
            </a:extLst>
          </p:cNvPr>
          <p:cNvSpPr>
            <a:spLocks noGrp="1"/>
          </p:cNvSpPr>
          <p:nvPr>
            <p:ph type="subTitle" idx="1" hasCustomPrompt="1"/>
          </p:nvPr>
        </p:nvSpPr>
        <p:spPr>
          <a:xfrm>
            <a:off x="457200" y="0"/>
            <a:ext cx="3429000" cy="6858000"/>
          </a:xfrm>
          <a:noFill/>
        </p:spPr>
        <p:txBody>
          <a:bodyPr anchor="ctr" anchorCtr="0"/>
          <a:lstStyle>
            <a:lvl1pPr marL="0" indent="0" algn="l">
              <a:lnSpc>
                <a:spcPct val="95000"/>
              </a:lnSpc>
              <a:spcBef>
                <a:spcPts val="0"/>
              </a:spcBef>
              <a:spcAft>
                <a:spcPts val="0"/>
              </a:spcAft>
              <a:buNone/>
              <a:defRPr sz="45000" b="0">
                <a:solidFill>
                  <a:schemeClr val="bg1"/>
                </a:solidFill>
              </a:defRPr>
            </a:lvl1pPr>
            <a:lvl2pPr marL="0" indent="0" algn="l">
              <a:lnSpc>
                <a:spcPct val="95000"/>
              </a:lnSpc>
              <a:spcBef>
                <a:spcPts val="0"/>
              </a:spcBef>
              <a:spcAft>
                <a:spcPts val="0"/>
              </a:spcAft>
              <a:buNone/>
              <a:defRPr sz="45000">
                <a:solidFill>
                  <a:schemeClr val="bg1"/>
                </a:solidFill>
              </a:defRPr>
            </a:lvl2pPr>
            <a:lvl3pPr marL="0" indent="0" algn="l">
              <a:lnSpc>
                <a:spcPct val="95000"/>
              </a:lnSpc>
              <a:spcBef>
                <a:spcPts val="0"/>
              </a:spcBef>
              <a:spcAft>
                <a:spcPts val="0"/>
              </a:spcAft>
              <a:buNone/>
              <a:defRPr sz="45000">
                <a:solidFill>
                  <a:schemeClr val="bg1"/>
                </a:solidFill>
              </a:defRPr>
            </a:lvl3pPr>
            <a:lvl4pPr marL="0" indent="0" algn="l">
              <a:lnSpc>
                <a:spcPct val="95000"/>
              </a:lnSpc>
              <a:spcBef>
                <a:spcPts val="0"/>
              </a:spcBef>
              <a:spcAft>
                <a:spcPts val="0"/>
              </a:spcAft>
              <a:buNone/>
              <a:defRPr sz="45000">
                <a:solidFill>
                  <a:schemeClr val="bg1"/>
                </a:solidFill>
              </a:defRPr>
            </a:lvl4pPr>
            <a:lvl5pPr marL="0" indent="0" algn="l">
              <a:lnSpc>
                <a:spcPct val="95000"/>
              </a:lnSpc>
              <a:spcBef>
                <a:spcPts val="0"/>
              </a:spcBef>
              <a:spcAft>
                <a:spcPts val="0"/>
              </a:spcAft>
              <a:buNone/>
              <a:defRPr sz="45000">
                <a:solidFill>
                  <a:schemeClr val="bg1"/>
                </a:solidFill>
              </a:defRPr>
            </a:lvl5pPr>
            <a:lvl6pPr marL="0" indent="0" algn="l">
              <a:lnSpc>
                <a:spcPct val="95000"/>
              </a:lnSpc>
              <a:spcBef>
                <a:spcPts val="0"/>
              </a:spcBef>
              <a:spcAft>
                <a:spcPts val="0"/>
              </a:spcAft>
              <a:buNone/>
              <a:defRPr sz="45000">
                <a:solidFill>
                  <a:schemeClr val="bg1"/>
                </a:solidFill>
              </a:defRPr>
            </a:lvl6pPr>
            <a:lvl7pPr marL="0" indent="0" algn="l">
              <a:lnSpc>
                <a:spcPct val="95000"/>
              </a:lnSpc>
              <a:spcBef>
                <a:spcPts val="0"/>
              </a:spcBef>
              <a:spcAft>
                <a:spcPts val="0"/>
              </a:spcAft>
              <a:buNone/>
              <a:defRPr sz="45000">
                <a:solidFill>
                  <a:schemeClr val="bg1"/>
                </a:solidFill>
              </a:defRPr>
            </a:lvl7pPr>
            <a:lvl8pPr marL="0" indent="0" algn="l">
              <a:lnSpc>
                <a:spcPct val="95000"/>
              </a:lnSpc>
              <a:spcBef>
                <a:spcPts val="0"/>
              </a:spcBef>
              <a:spcAft>
                <a:spcPts val="0"/>
              </a:spcAft>
              <a:buNone/>
              <a:defRPr sz="45000">
                <a:solidFill>
                  <a:schemeClr val="bg1"/>
                </a:solidFill>
              </a:defRPr>
            </a:lvl8pPr>
            <a:lvl9pPr marL="0" indent="0" algn="l">
              <a:lnSpc>
                <a:spcPct val="95000"/>
              </a:lnSpc>
              <a:spcBef>
                <a:spcPts val="0"/>
              </a:spcBef>
              <a:spcAft>
                <a:spcPts val="0"/>
              </a:spcAft>
              <a:buNone/>
              <a:defRPr sz="45000">
                <a:solidFill>
                  <a:schemeClr val="bg1"/>
                </a:solidFill>
              </a:defRPr>
            </a:lvl9pPr>
          </a:lstStyle>
          <a:p>
            <a:r>
              <a:rPr lang="en-US" dirty="0"/>
              <a:t>0</a:t>
            </a:r>
          </a:p>
        </p:txBody>
      </p:sp>
    </p:spTree>
    <p:extLst>
      <p:ext uri="{BB962C8B-B14F-4D97-AF65-F5344CB8AC3E}">
        <p14:creationId xmlns:p14="http://schemas.microsoft.com/office/powerpoint/2010/main" val="422854080"/>
      </p:ext>
    </p:extLst>
  </p:cSld>
  <p:clrMapOvr>
    <a:overrideClrMapping bg1="lt1" tx1="dk1" bg2="lt2" tx2="dk2" accent1="accent1" accent2="accent2" accent3="accent3" accent4="accent4" accent5="accent5" accent6="accent6" hlink="hlink" folHlink="folHlink"/>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Section Header Grey">
    <p:bg>
      <p:bgPr>
        <a:solidFill>
          <a:srgbClr val="464646"/>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3886200" y="2103438"/>
            <a:ext cx="3520440" cy="2651442"/>
          </a:xfrm>
        </p:spPr>
        <p:txBody>
          <a:bodyPr anchor="t" anchorCtr="0">
            <a:noAutofit/>
          </a:bodyPr>
          <a:lstStyle>
            <a:lvl1pPr>
              <a:lnSpc>
                <a:spcPct val="85000"/>
              </a:lnSpc>
              <a:defRPr sz="3600" b="0">
                <a:solidFill>
                  <a:schemeClr val="bg1"/>
                </a:solidFill>
                <a:latin typeface="+mn-lt"/>
              </a:defRPr>
            </a:lvl1pPr>
          </a:lstStyle>
          <a:p>
            <a:r>
              <a:rPr lang="en-US" dirty="0"/>
              <a:t>[Section header title]</a:t>
            </a:r>
            <a:endParaRPr lang="en-GB" dirty="0"/>
          </a:p>
        </p:txBody>
      </p:sp>
      <p:sp>
        <p:nvSpPr>
          <p:cNvPr id="7" name="Subtitle 2">
            <a:extLst>
              <a:ext uri="{FF2B5EF4-FFF2-40B4-BE49-F238E27FC236}">
                <a16:creationId xmlns:a16="http://schemas.microsoft.com/office/drawing/2014/main" id="{EAE3BEC2-DF76-B248-B5E5-466B22448118}"/>
              </a:ext>
            </a:extLst>
          </p:cNvPr>
          <p:cNvSpPr>
            <a:spLocks noGrp="1"/>
          </p:cNvSpPr>
          <p:nvPr>
            <p:ph type="subTitle" idx="1" hasCustomPrompt="1"/>
          </p:nvPr>
        </p:nvSpPr>
        <p:spPr>
          <a:xfrm>
            <a:off x="457200" y="0"/>
            <a:ext cx="3429000" cy="6858000"/>
          </a:xfrm>
          <a:noFill/>
        </p:spPr>
        <p:txBody>
          <a:bodyPr anchor="ctr" anchorCtr="0"/>
          <a:lstStyle>
            <a:lvl1pPr marL="0" indent="0" algn="l">
              <a:lnSpc>
                <a:spcPct val="95000"/>
              </a:lnSpc>
              <a:spcBef>
                <a:spcPts val="0"/>
              </a:spcBef>
              <a:spcAft>
                <a:spcPts val="0"/>
              </a:spcAft>
              <a:buNone/>
              <a:defRPr sz="45000" b="0">
                <a:solidFill>
                  <a:schemeClr val="bg1"/>
                </a:solidFill>
              </a:defRPr>
            </a:lvl1pPr>
            <a:lvl2pPr marL="0" indent="0" algn="l">
              <a:lnSpc>
                <a:spcPct val="95000"/>
              </a:lnSpc>
              <a:spcBef>
                <a:spcPts val="0"/>
              </a:spcBef>
              <a:spcAft>
                <a:spcPts val="0"/>
              </a:spcAft>
              <a:buNone/>
              <a:defRPr sz="45000">
                <a:solidFill>
                  <a:schemeClr val="bg1"/>
                </a:solidFill>
              </a:defRPr>
            </a:lvl2pPr>
            <a:lvl3pPr marL="0" indent="0" algn="l">
              <a:lnSpc>
                <a:spcPct val="95000"/>
              </a:lnSpc>
              <a:spcBef>
                <a:spcPts val="0"/>
              </a:spcBef>
              <a:spcAft>
                <a:spcPts val="0"/>
              </a:spcAft>
              <a:buNone/>
              <a:defRPr sz="45000">
                <a:solidFill>
                  <a:schemeClr val="bg1"/>
                </a:solidFill>
              </a:defRPr>
            </a:lvl3pPr>
            <a:lvl4pPr marL="0" indent="0" algn="l">
              <a:lnSpc>
                <a:spcPct val="95000"/>
              </a:lnSpc>
              <a:spcBef>
                <a:spcPts val="0"/>
              </a:spcBef>
              <a:spcAft>
                <a:spcPts val="0"/>
              </a:spcAft>
              <a:buNone/>
              <a:defRPr sz="45000">
                <a:solidFill>
                  <a:schemeClr val="bg1"/>
                </a:solidFill>
              </a:defRPr>
            </a:lvl4pPr>
            <a:lvl5pPr marL="0" indent="0" algn="l">
              <a:lnSpc>
                <a:spcPct val="95000"/>
              </a:lnSpc>
              <a:spcBef>
                <a:spcPts val="0"/>
              </a:spcBef>
              <a:spcAft>
                <a:spcPts val="0"/>
              </a:spcAft>
              <a:buNone/>
              <a:defRPr sz="45000">
                <a:solidFill>
                  <a:schemeClr val="bg1"/>
                </a:solidFill>
              </a:defRPr>
            </a:lvl5pPr>
            <a:lvl6pPr marL="0" indent="0" algn="l">
              <a:lnSpc>
                <a:spcPct val="95000"/>
              </a:lnSpc>
              <a:spcBef>
                <a:spcPts val="0"/>
              </a:spcBef>
              <a:spcAft>
                <a:spcPts val="0"/>
              </a:spcAft>
              <a:buNone/>
              <a:defRPr sz="45000">
                <a:solidFill>
                  <a:schemeClr val="bg1"/>
                </a:solidFill>
              </a:defRPr>
            </a:lvl6pPr>
            <a:lvl7pPr marL="0" indent="0" algn="l">
              <a:lnSpc>
                <a:spcPct val="95000"/>
              </a:lnSpc>
              <a:spcBef>
                <a:spcPts val="0"/>
              </a:spcBef>
              <a:spcAft>
                <a:spcPts val="0"/>
              </a:spcAft>
              <a:buNone/>
              <a:defRPr sz="45000">
                <a:solidFill>
                  <a:schemeClr val="bg1"/>
                </a:solidFill>
              </a:defRPr>
            </a:lvl7pPr>
            <a:lvl8pPr marL="0" indent="0" algn="l">
              <a:lnSpc>
                <a:spcPct val="95000"/>
              </a:lnSpc>
              <a:spcBef>
                <a:spcPts val="0"/>
              </a:spcBef>
              <a:spcAft>
                <a:spcPts val="0"/>
              </a:spcAft>
              <a:buNone/>
              <a:defRPr sz="45000">
                <a:solidFill>
                  <a:schemeClr val="bg1"/>
                </a:solidFill>
              </a:defRPr>
            </a:lvl8pPr>
            <a:lvl9pPr marL="0" indent="0" algn="l">
              <a:lnSpc>
                <a:spcPct val="95000"/>
              </a:lnSpc>
              <a:spcBef>
                <a:spcPts val="0"/>
              </a:spcBef>
              <a:spcAft>
                <a:spcPts val="0"/>
              </a:spcAft>
              <a:buNone/>
              <a:defRPr sz="45000">
                <a:solidFill>
                  <a:schemeClr val="bg1"/>
                </a:solidFill>
              </a:defRPr>
            </a:lvl9pPr>
          </a:lstStyle>
          <a:p>
            <a:r>
              <a:rPr lang="en-US" dirty="0"/>
              <a:t>0</a:t>
            </a:r>
          </a:p>
        </p:txBody>
      </p:sp>
    </p:spTree>
    <p:extLst>
      <p:ext uri="{BB962C8B-B14F-4D97-AF65-F5344CB8AC3E}">
        <p14:creationId xmlns:p14="http://schemas.microsoft.com/office/powerpoint/2010/main" val="1210266359"/>
      </p:ext>
    </p:extLst>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Section Header Orange Manual">
    <p:bg>
      <p:bgPr>
        <a:solidFill>
          <a:srgbClr val="D04A02"/>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CB17765-32A3-D546-BB25-D075B9BC6315}"/>
              </a:ext>
            </a:extLst>
          </p:cNvPr>
          <p:cNvSpPr>
            <a:spLocks noGrp="1"/>
          </p:cNvSpPr>
          <p:nvPr>
            <p:ph type="title" hasCustomPrompt="1"/>
          </p:nvPr>
        </p:nvSpPr>
        <p:spPr>
          <a:xfrm>
            <a:off x="457200" y="457200"/>
            <a:ext cx="1097280" cy="1646238"/>
          </a:xfrm>
        </p:spPr>
        <p:txBody>
          <a:bodyPr tIns="0" anchor="b" anchorCtr="0">
            <a:noAutofit/>
          </a:bodyPr>
          <a:lstStyle>
            <a:lvl1pPr>
              <a:lnSpc>
                <a:spcPct val="80000"/>
              </a:lnSpc>
              <a:defRPr sz="11500" b="0">
                <a:solidFill>
                  <a:schemeClr val="bg1"/>
                </a:solidFill>
                <a:latin typeface="+mn-lt"/>
              </a:defRPr>
            </a:lvl1pPr>
          </a:lstStyle>
          <a:p>
            <a:r>
              <a:rPr lang="en-US" dirty="0"/>
              <a:t>0</a:t>
            </a:r>
            <a:endParaRPr lang="en-GB" dirty="0"/>
          </a:p>
        </p:txBody>
      </p:sp>
    </p:spTree>
    <p:extLst>
      <p:ext uri="{BB962C8B-B14F-4D97-AF65-F5344CB8AC3E}">
        <p14:creationId xmlns:p14="http://schemas.microsoft.com/office/powerpoint/2010/main" val="237858898"/>
      </p:ext>
    </p:extLst>
  </p:cSld>
  <p:clrMapOvr>
    <a:overrideClrMapping bg1="lt1" tx1="dk1" bg2="lt2" tx2="dk2" accent1="accent1" accent2="accent2" accent3="accent3" accent4="accent4" accent5="accent5" accent6="accent6" hlink="hlink" folHlink="folHlink"/>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Section Header Red Manual">
    <p:bg>
      <p:bgPr>
        <a:solidFill>
          <a:srgbClr val="E0301E"/>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D9E7343-3AB1-C243-B29E-A7605E899A78}"/>
              </a:ext>
            </a:extLst>
          </p:cNvPr>
          <p:cNvSpPr>
            <a:spLocks noGrp="1"/>
          </p:cNvSpPr>
          <p:nvPr>
            <p:ph type="title" hasCustomPrompt="1"/>
          </p:nvPr>
        </p:nvSpPr>
        <p:spPr>
          <a:xfrm>
            <a:off x="457200" y="457200"/>
            <a:ext cx="1097280" cy="1646238"/>
          </a:xfrm>
        </p:spPr>
        <p:txBody>
          <a:bodyPr anchor="b" anchorCtr="0">
            <a:noAutofit/>
          </a:bodyPr>
          <a:lstStyle>
            <a:lvl1pPr>
              <a:lnSpc>
                <a:spcPct val="80000"/>
              </a:lnSpc>
              <a:defRPr sz="11500" b="0">
                <a:solidFill>
                  <a:schemeClr val="bg1"/>
                </a:solidFill>
                <a:latin typeface="+mn-lt"/>
              </a:defRPr>
            </a:lvl1pPr>
          </a:lstStyle>
          <a:p>
            <a:r>
              <a:rPr lang="en-US" dirty="0"/>
              <a:t>0</a:t>
            </a:r>
            <a:endParaRPr lang="en-GB" dirty="0"/>
          </a:p>
        </p:txBody>
      </p:sp>
    </p:spTree>
    <p:extLst>
      <p:ext uri="{BB962C8B-B14F-4D97-AF65-F5344CB8AC3E}">
        <p14:creationId xmlns:p14="http://schemas.microsoft.com/office/powerpoint/2010/main" val="255892644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Section Header Rose Manual">
    <p:bg>
      <p:bgPr>
        <a:solidFill>
          <a:srgbClr val="DB536A"/>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19FE69D-6E6B-1A41-A9CD-4FC4DE8E04C2}"/>
              </a:ext>
            </a:extLst>
          </p:cNvPr>
          <p:cNvSpPr>
            <a:spLocks noGrp="1"/>
          </p:cNvSpPr>
          <p:nvPr>
            <p:ph type="title" hasCustomPrompt="1"/>
          </p:nvPr>
        </p:nvSpPr>
        <p:spPr>
          <a:xfrm>
            <a:off x="457200" y="457200"/>
            <a:ext cx="1097280" cy="1646238"/>
          </a:xfrm>
        </p:spPr>
        <p:txBody>
          <a:bodyPr anchor="b" anchorCtr="0">
            <a:noAutofit/>
          </a:bodyPr>
          <a:lstStyle>
            <a:lvl1pPr>
              <a:lnSpc>
                <a:spcPct val="80000"/>
              </a:lnSpc>
              <a:defRPr sz="11500" b="0">
                <a:solidFill>
                  <a:schemeClr val="bg1"/>
                </a:solidFill>
                <a:latin typeface="+mn-lt"/>
              </a:defRPr>
            </a:lvl1pPr>
          </a:lstStyle>
          <a:p>
            <a:r>
              <a:rPr lang="en-US" dirty="0"/>
              <a:t>0</a:t>
            </a:r>
            <a:endParaRPr lang="en-GB" dirty="0"/>
          </a:p>
        </p:txBody>
      </p:sp>
    </p:spTree>
    <p:extLst>
      <p:ext uri="{BB962C8B-B14F-4D97-AF65-F5344CB8AC3E}">
        <p14:creationId xmlns:p14="http://schemas.microsoft.com/office/powerpoint/2010/main" val="1686717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All Whit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457201"/>
            <a:ext cx="5394325" cy="2514599"/>
          </a:xfrm>
        </p:spPr>
        <p:txBody>
          <a:bodyPr anchor="b" anchorCtr="0">
            <a:normAutofit/>
          </a:bodyPr>
          <a:lstStyle>
            <a:lvl1pPr algn="l">
              <a:lnSpc>
                <a:spcPct val="85000"/>
              </a:lnSpc>
              <a:defRPr sz="4400">
                <a:solidFill>
                  <a:schemeClr val="tx1"/>
                </a:solidFill>
              </a:defRPr>
            </a:lvl1pPr>
          </a:lstStyle>
          <a:p>
            <a:r>
              <a:rPr lang="en-US" dirty="0"/>
              <a:t>[Presentation title]</a:t>
            </a:r>
            <a:endParaRPr lang="en-GB" dirty="0"/>
          </a:p>
        </p:txBody>
      </p:sp>
      <p:pic>
        <p:nvPicPr>
          <p:cNvPr id="5" name="Picture 4">
            <a:extLst>
              <a:ext uri="{FF2B5EF4-FFF2-40B4-BE49-F238E27FC236}">
                <a16:creationId xmlns:a16="http://schemas.microsoft.com/office/drawing/2014/main" id="{A9644956-77CE-C94F-9DC1-ACB7D92E8927}"/>
              </a:ext>
            </a:extLst>
          </p:cNvPr>
          <p:cNvPicPr>
            <a:picLocks noChangeAspect="1"/>
          </p:cNvPicPr>
          <p:nvPr userDrawn="1"/>
        </p:nvPicPr>
        <p:blipFill>
          <a:blip r:embed="rId2"/>
          <a:stretch>
            <a:fillRect/>
          </a:stretch>
        </p:blipFill>
        <p:spPr bwMode="gray">
          <a:xfrm>
            <a:off x="201168" y="5330952"/>
            <a:ext cx="1636776" cy="1351185"/>
          </a:xfrm>
          <a:prstGeom prst="rect">
            <a:avLst/>
          </a:prstGeom>
        </p:spPr>
      </p:pic>
      <p:sp>
        <p:nvSpPr>
          <p:cNvPr id="7" name="Subtitle 2">
            <a:extLst>
              <a:ext uri="{FF2B5EF4-FFF2-40B4-BE49-F238E27FC236}">
                <a16:creationId xmlns:a16="http://schemas.microsoft.com/office/drawing/2014/main" id="{4DD7EA9A-767F-4546-A458-D2C3C7EDBD79}"/>
              </a:ext>
            </a:extLst>
          </p:cNvPr>
          <p:cNvSpPr>
            <a:spLocks noGrp="1"/>
          </p:cNvSpPr>
          <p:nvPr>
            <p:ph type="subTitle" idx="1" hasCustomPrompt="1"/>
          </p:nvPr>
        </p:nvSpPr>
        <p:spPr>
          <a:xfrm>
            <a:off x="457200" y="3794760"/>
            <a:ext cx="3980260" cy="594360"/>
          </a:xfrm>
        </p:spPr>
        <p:txBody>
          <a:bodyPr/>
          <a:lstStyle>
            <a:lvl1pPr marL="0" indent="0" algn="l">
              <a:lnSpc>
                <a:spcPct val="100000"/>
              </a:lnSpc>
              <a:spcBef>
                <a:spcPts val="0"/>
              </a:spcBef>
              <a:spcAft>
                <a:spcPts val="0"/>
              </a:spcAft>
              <a:buNone/>
              <a:defRPr sz="1200" b="0">
                <a:solidFill>
                  <a:schemeClr val="tx1"/>
                </a:solidFill>
              </a:defRPr>
            </a:lvl1pPr>
            <a:lvl2pPr marL="0" indent="0" algn="l">
              <a:lnSpc>
                <a:spcPct val="100000"/>
              </a:lnSpc>
              <a:spcBef>
                <a:spcPts val="0"/>
              </a:spcBef>
              <a:spcAft>
                <a:spcPts val="0"/>
              </a:spcAft>
              <a:buNone/>
              <a:defRPr sz="1200">
                <a:solidFill>
                  <a:schemeClr val="tx1"/>
                </a:solidFill>
              </a:defRPr>
            </a:lvl2pPr>
            <a:lvl3pPr marL="0" indent="0" algn="l">
              <a:lnSpc>
                <a:spcPct val="100000"/>
              </a:lnSpc>
              <a:spcBef>
                <a:spcPts val="0"/>
              </a:spcBef>
              <a:spcAft>
                <a:spcPts val="0"/>
              </a:spcAft>
              <a:buNone/>
              <a:defRPr sz="1200">
                <a:solidFill>
                  <a:schemeClr val="tx1"/>
                </a:solidFill>
              </a:defRPr>
            </a:lvl3pPr>
            <a:lvl4pPr marL="0" indent="0" algn="l">
              <a:lnSpc>
                <a:spcPct val="100000"/>
              </a:lnSpc>
              <a:spcBef>
                <a:spcPts val="0"/>
              </a:spcBef>
              <a:spcAft>
                <a:spcPts val="0"/>
              </a:spcAft>
              <a:buNone/>
              <a:defRPr sz="1200">
                <a:solidFill>
                  <a:schemeClr val="tx1"/>
                </a:solidFill>
              </a:defRPr>
            </a:lvl4pPr>
            <a:lvl5pPr marL="0" indent="0" algn="l">
              <a:lnSpc>
                <a:spcPct val="100000"/>
              </a:lnSpc>
              <a:spcBef>
                <a:spcPts val="0"/>
              </a:spcBef>
              <a:spcAft>
                <a:spcPts val="0"/>
              </a:spcAft>
              <a:buNone/>
              <a:defRPr sz="1200">
                <a:solidFill>
                  <a:schemeClr val="tx1"/>
                </a:solidFill>
              </a:defRPr>
            </a:lvl5pPr>
            <a:lvl6pPr marL="0" indent="0" algn="l">
              <a:lnSpc>
                <a:spcPct val="100000"/>
              </a:lnSpc>
              <a:spcBef>
                <a:spcPts val="0"/>
              </a:spcBef>
              <a:spcAft>
                <a:spcPts val="0"/>
              </a:spcAft>
              <a:buNone/>
              <a:defRPr sz="1200">
                <a:solidFill>
                  <a:schemeClr val="tx1"/>
                </a:solidFill>
              </a:defRPr>
            </a:lvl6pPr>
            <a:lvl7pPr marL="0" indent="0" algn="l">
              <a:lnSpc>
                <a:spcPct val="100000"/>
              </a:lnSpc>
              <a:spcBef>
                <a:spcPts val="0"/>
              </a:spcBef>
              <a:spcAft>
                <a:spcPts val="0"/>
              </a:spcAft>
              <a:buNone/>
              <a:defRPr sz="1200">
                <a:solidFill>
                  <a:schemeClr val="tx1"/>
                </a:solidFill>
              </a:defRPr>
            </a:lvl7pPr>
            <a:lvl8pPr marL="0" indent="0" algn="l">
              <a:lnSpc>
                <a:spcPct val="100000"/>
              </a:lnSpc>
              <a:spcBef>
                <a:spcPts val="0"/>
              </a:spcBef>
              <a:spcAft>
                <a:spcPts val="0"/>
              </a:spcAft>
              <a:buNone/>
              <a:defRPr sz="1200">
                <a:solidFill>
                  <a:schemeClr val="tx1"/>
                </a:solidFill>
              </a:defRPr>
            </a:lvl8pPr>
            <a:lvl9pPr marL="0" indent="0" algn="l">
              <a:lnSpc>
                <a:spcPct val="100000"/>
              </a:lnSpc>
              <a:spcBef>
                <a:spcPts val="0"/>
              </a:spcBef>
              <a:spcAft>
                <a:spcPts val="0"/>
              </a:spcAft>
              <a:buNone/>
              <a:defRPr sz="1200">
                <a:solidFill>
                  <a:schemeClr val="tx1"/>
                </a:solidFill>
              </a:defRPr>
            </a:lvl9pPr>
          </a:lstStyle>
          <a:p>
            <a:r>
              <a:rPr lang="en-US" dirty="0"/>
              <a:t>[Presentation subtitle]</a:t>
            </a:r>
          </a:p>
        </p:txBody>
      </p:sp>
    </p:spTree>
    <p:extLst>
      <p:ext uri="{BB962C8B-B14F-4D97-AF65-F5344CB8AC3E}">
        <p14:creationId xmlns:p14="http://schemas.microsoft.com/office/powerpoint/2010/main" val="3649151057"/>
      </p:ext>
    </p:extLst>
  </p:cSld>
  <p:clrMapOvr>
    <a:overrideClrMapping bg1="lt1" tx1="dk1" bg2="lt2" tx2="dk2" accent1="accent1" accent2="accent2" accent3="accent3" accent4="accent4" accent5="accent5" accent6="accent6" hlink="hlink" folHlink="folHlink"/>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Section Header Grey Manual">
    <p:bg>
      <p:bgPr>
        <a:solidFill>
          <a:srgbClr val="464646"/>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3AC8048-E9B9-2540-84CB-38BF619FF25A}"/>
              </a:ext>
            </a:extLst>
          </p:cNvPr>
          <p:cNvSpPr>
            <a:spLocks noGrp="1"/>
          </p:cNvSpPr>
          <p:nvPr>
            <p:ph type="title" hasCustomPrompt="1"/>
          </p:nvPr>
        </p:nvSpPr>
        <p:spPr>
          <a:xfrm>
            <a:off x="457200" y="457200"/>
            <a:ext cx="1097280" cy="1646238"/>
          </a:xfrm>
        </p:spPr>
        <p:txBody>
          <a:bodyPr anchor="b" anchorCtr="0">
            <a:noAutofit/>
          </a:bodyPr>
          <a:lstStyle>
            <a:lvl1pPr>
              <a:lnSpc>
                <a:spcPct val="80000"/>
              </a:lnSpc>
              <a:defRPr sz="11500" b="0">
                <a:solidFill>
                  <a:schemeClr val="bg1"/>
                </a:solidFill>
                <a:latin typeface="+mn-lt"/>
              </a:defRPr>
            </a:lvl1pPr>
          </a:lstStyle>
          <a:p>
            <a:r>
              <a:rPr lang="en-US" dirty="0"/>
              <a:t>0</a:t>
            </a:r>
            <a:endParaRPr lang="en-GB" dirty="0"/>
          </a:p>
        </p:txBody>
      </p:sp>
    </p:spTree>
    <p:extLst>
      <p:ext uri="{BB962C8B-B14F-4D97-AF65-F5344CB8AC3E}">
        <p14:creationId xmlns:p14="http://schemas.microsoft.com/office/powerpoint/2010/main" val="387444473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AE750E3-3DF6-B94E-959B-C6E962A30CCF}"/>
              </a:ext>
            </a:extLst>
          </p:cNvPr>
          <p:cNvSpPr>
            <a:spLocks noGrp="1"/>
          </p:cNvSpPr>
          <p:nvPr>
            <p:ph type="sldNum" sz="quarter" idx="11"/>
          </p:nvPr>
        </p:nvSpPr>
        <p:spPr/>
        <p:txBody>
          <a:bodyPr/>
          <a:lstStyle/>
          <a:p>
            <a:fld id="{7870704B-CE94-48CC-AF30-84932A1262A7}" type="slidenum">
              <a:rPr lang="en-GB" smtClean="0"/>
              <a:pPr/>
              <a:t>‹#›</a:t>
            </a:fld>
            <a:endParaRPr lang="en-GB" dirty="0"/>
          </a:p>
        </p:txBody>
      </p:sp>
      <p:sp>
        <p:nvSpPr>
          <p:cNvPr id="3" name="Title 2">
            <a:extLst>
              <a:ext uri="{FF2B5EF4-FFF2-40B4-BE49-F238E27FC236}">
                <a16:creationId xmlns:a16="http://schemas.microsoft.com/office/drawing/2014/main" id="{8CC116CF-C359-0344-A999-AE9F54D6B302}"/>
              </a:ext>
            </a:extLst>
          </p:cNvPr>
          <p:cNvSpPr>
            <a:spLocks noGrp="1"/>
          </p:cNvSpPr>
          <p:nvPr>
            <p:ph type="title" hasCustomPrompt="1"/>
          </p:nvPr>
        </p:nvSpPr>
        <p:spPr/>
        <p:txBody>
          <a:bodyPr/>
          <a:lstStyle>
            <a:lvl1pPr>
              <a:defRPr/>
            </a:lvl1pPr>
          </a:lstStyle>
          <a:p>
            <a:r>
              <a:rPr lang="en-US" dirty="0"/>
              <a:t>[Slide title]</a:t>
            </a:r>
          </a:p>
        </p:txBody>
      </p:sp>
    </p:spTree>
    <p:extLst>
      <p:ext uri="{BB962C8B-B14F-4D97-AF65-F5344CB8AC3E}">
        <p14:creationId xmlns:p14="http://schemas.microsoft.com/office/powerpoint/2010/main" val="153158836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E9B7AB-8379-3341-BEF5-2E85A7299A74}"/>
              </a:ext>
            </a:extLst>
          </p:cNvPr>
          <p:cNvSpPr>
            <a:spLocks noGrp="1"/>
          </p:cNvSpPr>
          <p:nvPr>
            <p:ph type="sldNum" sz="quarter" idx="11"/>
          </p:nvPr>
        </p:nvSpPr>
        <p:spPr/>
        <p:txBody>
          <a:bodyPr/>
          <a:lstStyle/>
          <a:p>
            <a:fld id="{7870704B-CE94-48CC-AF30-84932A1262A7}" type="slidenum">
              <a:rPr lang="en-GB" smtClean="0"/>
              <a:pPr/>
              <a:t>‹#›</a:t>
            </a:fld>
            <a:endParaRPr lang="en-GB" dirty="0"/>
          </a:p>
        </p:txBody>
      </p:sp>
    </p:spTree>
    <p:extLst>
      <p:ext uri="{BB962C8B-B14F-4D97-AF65-F5344CB8AC3E}">
        <p14:creationId xmlns:p14="http://schemas.microsoft.com/office/powerpoint/2010/main" val="307957971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Thank You Dark">
    <p:bg>
      <p:bgPr>
        <a:solidFill>
          <a:srgbClr val="464646"/>
        </a:solidFill>
        <a:effectLst/>
      </p:bgPr>
    </p:bg>
    <p:spTree>
      <p:nvGrpSpPr>
        <p:cNvPr id="1" name=""/>
        <p:cNvGrpSpPr/>
        <p:nvPr/>
      </p:nvGrpSpPr>
      <p:grpSpPr>
        <a:xfrm>
          <a:off x="0" y="0"/>
          <a:ext cx="0" cy="0"/>
          <a:chOff x="0" y="0"/>
          <a:chExt cx="0" cy="0"/>
        </a:xfrm>
      </p:grpSpPr>
      <p:sp>
        <p:nvSpPr>
          <p:cNvPr id="14" name="Rectangle 13"/>
          <p:cNvSpPr/>
          <p:nvPr/>
        </p:nvSpPr>
        <p:spPr bwMode="hidden">
          <a:xfrm>
            <a:off x="0" y="4940854"/>
            <a:ext cx="9144000" cy="1917146"/>
          </a:xfrm>
          <a:prstGeom prst="rect">
            <a:avLst/>
          </a:prstGeom>
          <a:solidFill>
            <a:srgbClr val="D04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 name="Title 1"/>
          <p:cNvSpPr>
            <a:spLocks noGrp="1"/>
          </p:cNvSpPr>
          <p:nvPr>
            <p:ph type="ctrTitle" hasCustomPrompt="1"/>
          </p:nvPr>
        </p:nvSpPr>
        <p:spPr>
          <a:xfrm>
            <a:off x="457199" y="457200"/>
            <a:ext cx="3980259" cy="2514600"/>
          </a:xfrm>
        </p:spPr>
        <p:txBody>
          <a:bodyPr anchor="b" anchorCtr="0">
            <a:normAutofit/>
          </a:bodyPr>
          <a:lstStyle>
            <a:lvl1pPr algn="l">
              <a:lnSpc>
                <a:spcPct val="85000"/>
              </a:lnSpc>
              <a:defRPr sz="4400">
                <a:solidFill>
                  <a:schemeClr val="bg1"/>
                </a:solidFill>
              </a:defRPr>
            </a:lvl1pPr>
          </a:lstStyle>
          <a:p>
            <a:r>
              <a:rPr lang="en-US" dirty="0"/>
              <a:t>Thank you</a:t>
            </a:r>
            <a:endParaRPr lang="en-GB" dirty="0"/>
          </a:p>
        </p:txBody>
      </p:sp>
      <p:sp>
        <p:nvSpPr>
          <p:cNvPr id="7" name="AutoShape 3"/>
          <p:cNvSpPr>
            <a:spLocks noChangeAspect="1" noChangeArrowheads="1" noTextEdit="1"/>
          </p:cNvSpPr>
          <p:nvPr/>
        </p:nvSpPr>
        <p:spPr bwMode="auto">
          <a:xfrm>
            <a:off x="4000500" y="0"/>
            <a:ext cx="51435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GB" sz="1350"/>
          </a:p>
        </p:txBody>
      </p:sp>
      <p:sp>
        <p:nvSpPr>
          <p:cNvPr id="6" name="Text Placeholder 5"/>
          <p:cNvSpPr>
            <a:spLocks noGrp="1"/>
          </p:cNvSpPr>
          <p:nvPr>
            <p:ph type="body" sz="quarter" idx="10" hasCustomPrompt="1"/>
          </p:nvPr>
        </p:nvSpPr>
        <p:spPr>
          <a:xfrm>
            <a:off x="457200" y="5212080"/>
            <a:ext cx="8229600" cy="1371600"/>
          </a:xfrm>
        </p:spPr>
        <p:txBody>
          <a:bodyPr/>
          <a:lstStyle>
            <a:lvl1pPr marL="0">
              <a:lnSpc>
                <a:spcPct val="100000"/>
              </a:lnSpc>
              <a:spcBef>
                <a:spcPts val="0"/>
              </a:spcBef>
              <a:spcAft>
                <a:spcPts val="0"/>
              </a:spcAft>
              <a:buFontTx/>
              <a:buNone/>
              <a:defRPr sz="1000" b="0">
                <a:solidFill>
                  <a:schemeClr val="bg1"/>
                </a:solidFill>
              </a:defRPr>
            </a:lvl1pPr>
            <a:lvl2pPr marL="0">
              <a:lnSpc>
                <a:spcPct val="100000"/>
              </a:lnSpc>
              <a:spcBef>
                <a:spcPts val="0"/>
              </a:spcBef>
              <a:spcAft>
                <a:spcPts val="0"/>
              </a:spcAft>
              <a:buFontTx/>
              <a:buNone/>
              <a:defRPr sz="1000" b="0">
                <a:solidFill>
                  <a:schemeClr val="bg1"/>
                </a:solidFill>
              </a:defRPr>
            </a:lvl2pPr>
            <a:lvl3pPr marL="0" indent="0">
              <a:lnSpc>
                <a:spcPct val="100000"/>
              </a:lnSpc>
              <a:spcBef>
                <a:spcPts val="0"/>
              </a:spcBef>
              <a:spcAft>
                <a:spcPts val="0"/>
              </a:spcAft>
              <a:buFontTx/>
              <a:buNone/>
              <a:defRPr sz="1000" b="0">
                <a:solidFill>
                  <a:schemeClr val="bg1"/>
                </a:solidFill>
              </a:defRPr>
            </a:lvl3pPr>
            <a:lvl4pPr marL="0" indent="0">
              <a:lnSpc>
                <a:spcPct val="100000"/>
              </a:lnSpc>
              <a:spcBef>
                <a:spcPts val="0"/>
              </a:spcBef>
              <a:spcAft>
                <a:spcPts val="0"/>
              </a:spcAft>
              <a:buFontTx/>
              <a:buNone/>
              <a:defRPr sz="1000" b="0">
                <a:solidFill>
                  <a:schemeClr val="bg1"/>
                </a:solidFill>
              </a:defRPr>
            </a:lvl4pPr>
            <a:lvl5pPr marL="0" indent="0">
              <a:lnSpc>
                <a:spcPct val="100000"/>
              </a:lnSpc>
              <a:spcBef>
                <a:spcPts val="0"/>
              </a:spcBef>
              <a:spcAft>
                <a:spcPts val="0"/>
              </a:spcAft>
              <a:buFontTx/>
              <a:buNone/>
              <a:defRPr sz="1000" b="0">
                <a:solidFill>
                  <a:schemeClr val="bg1"/>
                </a:solidFill>
              </a:defRPr>
            </a:lvl5pPr>
            <a:lvl6pPr marL="0" indent="0">
              <a:lnSpc>
                <a:spcPct val="100000"/>
              </a:lnSpc>
              <a:spcBef>
                <a:spcPts val="0"/>
              </a:spcBef>
              <a:spcAft>
                <a:spcPts val="0"/>
              </a:spcAft>
              <a:buFontTx/>
              <a:buNone/>
              <a:defRPr sz="1000">
                <a:solidFill>
                  <a:schemeClr val="bg1"/>
                </a:solidFill>
              </a:defRPr>
            </a:lvl6pPr>
            <a:lvl7pPr marL="0" indent="0">
              <a:lnSpc>
                <a:spcPct val="100000"/>
              </a:lnSpc>
              <a:spcBef>
                <a:spcPts val="0"/>
              </a:spcBef>
              <a:spcAft>
                <a:spcPts val="0"/>
              </a:spcAft>
              <a:buFontTx/>
              <a:buNone/>
              <a:defRPr sz="1000">
                <a:solidFill>
                  <a:schemeClr val="bg1"/>
                </a:solidFill>
              </a:defRPr>
            </a:lvl7pPr>
            <a:lvl8pPr marL="0" indent="0">
              <a:lnSpc>
                <a:spcPct val="100000"/>
              </a:lnSpc>
              <a:spcBef>
                <a:spcPts val="0"/>
              </a:spcBef>
              <a:spcAft>
                <a:spcPts val="0"/>
              </a:spcAft>
              <a:buFontTx/>
              <a:buNone/>
              <a:defRPr sz="1000">
                <a:solidFill>
                  <a:schemeClr val="bg1"/>
                </a:solidFill>
              </a:defRPr>
            </a:lvl8pPr>
            <a:lvl9pPr marL="0" indent="0">
              <a:lnSpc>
                <a:spcPct val="100000"/>
              </a:lnSpc>
              <a:spcBef>
                <a:spcPts val="0"/>
              </a:spcBef>
              <a:spcAft>
                <a:spcPts val="0"/>
              </a:spcAft>
              <a:buFontTx/>
              <a:buNone/>
              <a:defRPr sz="1000">
                <a:solidFill>
                  <a:schemeClr val="bg1"/>
                </a:solidFill>
              </a:defRPr>
            </a:lvl9pPr>
          </a:lstStyle>
          <a:p>
            <a:pPr lvl="0"/>
            <a:r>
              <a:rPr lang="en-US" dirty="0"/>
              <a:t>[Legal]</a:t>
            </a:r>
          </a:p>
        </p:txBody>
      </p:sp>
      <p:sp>
        <p:nvSpPr>
          <p:cNvPr id="9" name="AutoShape 3"/>
          <p:cNvSpPr>
            <a:spLocks noChangeAspect="1" noChangeArrowheads="1" noTextEdit="1"/>
          </p:cNvSpPr>
          <p:nvPr userDrawn="1"/>
        </p:nvSpPr>
        <p:spPr bwMode="auto">
          <a:xfrm>
            <a:off x="4000500" y="0"/>
            <a:ext cx="51435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GB" sz="1350"/>
          </a:p>
        </p:txBody>
      </p:sp>
      <p:sp>
        <p:nvSpPr>
          <p:cNvPr id="4" name="TextBox 3">
            <a:extLst>
              <a:ext uri="{FF2B5EF4-FFF2-40B4-BE49-F238E27FC236}">
                <a16:creationId xmlns:a16="http://schemas.microsoft.com/office/drawing/2014/main" id="{97A53FBC-337E-0D4B-8811-6E0EEC0A9293}"/>
              </a:ext>
            </a:extLst>
          </p:cNvPr>
          <p:cNvSpPr txBox="1"/>
          <p:nvPr userDrawn="1"/>
        </p:nvSpPr>
        <p:spPr>
          <a:xfrm>
            <a:off x="457199" y="4389120"/>
            <a:ext cx="3980259" cy="365760"/>
          </a:xfrm>
          <a:prstGeom prst="rect">
            <a:avLst/>
          </a:prstGeom>
          <a:noFill/>
        </p:spPr>
        <p:txBody>
          <a:bodyPr wrap="square" lIns="0" tIns="0" rIns="0" bIns="0" rtlCol="0">
            <a:noAutofit/>
          </a:bodyPr>
          <a:lstStyle/>
          <a:p>
            <a:pPr marL="0" indent="0">
              <a:lnSpc>
                <a:spcPct val="100000"/>
              </a:lnSpc>
              <a:spcBef>
                <a:spcPts val="0"/>
              </a:spcBef>
              <a:buSzPct val="100000"/>
              <a:buFont typeface="Arial"/>
              <a:buNone/>
            </a:pPr>
            <a:r>
              <a:rPr lang="en-US" sz="1000" dirty="0" smtClean="0">
                <a:solidFill>
                  <a:schemeClr val="bg1"/>
                </a:solidFill>
              </a:rPr>
              <a:t>pwc.co.za</a:t>
            </a:r>
            <a:endParaRPr lang="en-US" sz="1000" dirty="0">
              <a:solidFill>
                <a:schemeClr val="bg1"/>
              </a:solidFill>
            </a:endParaRPr>
          </a:p>
        </p:txBody>
      </p:sp>
    </p:spTree>
    <p:extLst>
      <p:ext uri="{BB962C8B-B14F-4D97-AF65-F5344CB8AC3E}">
        <p14:creationId xmlns:p14="http://schemas.microsoft.com/office/powerpoint/2010/main" val="869499770"/>
      </p:ext>
    </p:extLst>
  </p:cSld>
  <p:clrMapOvr>
    <a:overrideClrMapping bg1="lt1" tx1="dk1" bg2="lt2" tx2="dk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Thank You Light">
    <p:bg>
      <p:bgRef idx="1001">
        <a:schemeClr val="bg1"/>
      </p:bgRef>
    </p:bg>
    <p:spTree>
      <p:nvGrpSpPr>
        <p:cNvPr id="1" name=""/>
        <p:cNvGrpSpPr/>
        <p:nvPr/>
      </p:nvGrpSpPr>
      <p:grpSpPr>
        <a:xfrm>
          <a:off x="0" y="0"/>
          <a:ext cx="0" cy="0"/>
          <a:chOff x="0" y="0"/>
          <a:chExt cx="0" cy="0"/>
        </a:xfrm>
      </p:grpSpPr>
      <p:sp>
        <p:nvSpPr>
          <p:cNvPr id="14" name="Rectangle 13"/>
          <p:cNvSpPr/>
          <p:nvPr/>
        </p:nvSpPr>
        <p:spPr bwMode="hidden">
          <a:xfrm>
            <a:off x="0" y="4940854"/>
            <a:ext cx="9144000" cy="1917146"/>
          </a:xfrm>
          <a:prstGeom prst="rect">
            <a:avLst/>
          </a:prstGeom>
          <a:solidFill>
            <a:srgbClr val="D04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 name="Title 1"/>
          <p:cNvSpPr>
            <a:spLocks noGrp="1"/>
          </p:cNvSpPr>
          <p:nvPr>
            <p:ph type="ctrTitle" hasCustomPrompt="1"/>
          </p:nvPr>
        </p:nvSpPr>
        <p:spPr>
          <a:xfrm>
            <a:off x="457200" y="457199"/>
            <a:ext cx="3980258" cy="2514601"/>
          </a:xfrm>
        </p:spPr>
        <p:txBody>
          <a:bodyPr anchor="b" anchorCtr="0">
            <a:normAutofit/>
          </a:bodyPr>
          <a:lstStyle>
            <a:lvl1pPr algn="l">
              <a:lnSpc>
                <a:spcPct val="85000"/>
              </a:lnSpc>
              <a:defRPr sz="4400">
                <a:solidFill>
                  <a:schemeClr val="tx1"/>
                </a:solidFill>
              </a:defRPr>
            </a:lvl1pPr>
          </a:lstStyle>
          <a:p>
            <a:r>
              <a:rPr lang="en-US" dirty="0"/>
              <a:t>Thank you</a:t>
            </a:r>
            <a:endParaRPr lang="en-GB" dirty="0"/>
          </a:p>
        </p:txBody>
      </p:sp>
      <p:sp>
        <p:nvSpPr>
          <p:cNvPr id="7" name="AutoShape 3"/>
          <p:cNvSpPr>
            <a:spLocks noChangeAspect="1" noChangeArrowheads="1" noTextEdit="1"/>
          </p:cNvSpPr>
          <p:nvPr/>
        </p:nvSpPr>
        <p:spPr bwMode="auto">
          <a:xfrm>
            <a:off x="4000500" y="0"/>
            <a:ext cx="51435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GB" sz="1350"/>
          </a:p>
        </p:txBody>
      </p:sp>
      <p:sp>
        <p:nvSpPr>
          <p:cNvPr id="6" name="Text Placeholder 5"/>
          <p:cNvSpPr>
            <a:spLocks noGrp="1"/>
          </p:cNvSpPr>
          <p:nvPr>
            <p:ph type="body" sz="quarter" idx="10" hasCustomPrompt="1"/>
          </p:nvPr>
        </p:nvSpPr>
        <p:spPr>
          <a:xfrm>
            <a:off x="457200" y="5212080"/>
            <a:ext cx="8229600" cy="1371600"/>
          </a:xfrm>
        </p:spPr>
        <p:txBody>
          <a:bodyPr/>
          <a:lstStyle>
            <a:lvl1pPr marL="0">
              <a:lnSpc>
                <a:spcPct val="100000"/>
              </a:lnSpc>
              <a:spcBef>
                <a:spcPts val="0"/>
              </a:spcBef>
              <a:spcAft>
                <a:spcPts val="0"/>
              </a:spcAft>
              <a:buFontTx/>
              <a:buNone/>
              <a:defRPr sz="1000" b="0">
                <a:solidFill>
                  <a:schemeClr val="bg1"/>
                </a:solidFill>
              </a:defRPr>
            </a:lvl1pPr>
            <a:lvl2pPr marL="0">
              <a:lnSpc>
                <a:spcPct val="100000"/>
              </a:lnSpc>
              <a:spcBef>
                <a:spcPts val="0"/>
              </a:spcBef>
              <a:spcAft>
                <a:spcPts val="0"/>
              </a:spcAft>
              <a:buFontTx/>
              <a:buNone/>
              <a:defRPr sz="1000" b="0">
                <a:solidFill>
                  <a:schemeClr val="bg1"/>
                </a:solidFill>
              </a:defRPr>
            </a:lvl2pPr>
            <a:lvl3pPr marL="0" indent="0">
              <a:lnSpc>
                <a:spcPct val="100000"/>
              </a:lnSpc>
              <a:spcBef>
                <a:spcPts val="0"/>
              </a:spcBef>
              <a:spcAft>
                <a:spcPts val="0"/>
              </a:spcAft>
              <a:buFontTx/>
              <a:buNone/>
              <a:defRPr sz="1000" b="0">
                <a:solidFill>
                  <a:schemeClr val="bg1"/>
                </a:solidFill>
              </a:defRPr>
            </a:lvl3pPr>
            <a:lvl4pPr marL="0" indent="0">
              <a:lnSpc>
                <a:spcPct val="100000"/>
              </a:lnSpc>
              <a:spcBef>
                <a:spcPts val="0"/>
              </a:spcBef>
              <a:spcAft>
                <a:spcPts val="0"/>
              </a:spcAft>
              <a:buFontTx/>
              <a:buNone/>
              <a:defRPr sz="1000" b="0">
                <a:solidFill>
                  <a:schemeClr val="bg1"/>
                </a:solidFill>
              </a:defRPr>
            </a:lvl4pPr>
            <a:lvl5pPr marL="0" indent="0">
              <a:lnSpc>
                <a:spcPct val="100000"/>
              </a:lnSpc>
              <a:spcBef>
                <a:spcPts val="0"/>
              </a:spcBef>
              <a:spcAft>
                <a:spcPts val="0"/>
              </a:spcAft>
              <a:buFontTx/>
              <a:buNone/>
              <a:defRPr sz="1000" b="0">
                <a:solidFill>
                  <a:schemeClr val="bg1"/>
                </a:solidFill>
              </a:defRPr>
            </a:lvl5pPr>
            <a:lvl6pPr marL="0" indent="0">
              <a:lnSpc>
                <a:spcPct val="100000"/>
              </a:lnSpc>
              <a:spcBef>
                <a:spcPts val="0"/>
              </a:spcBef>
              <a:spcAft>
                <a:spcPts val="0"/>
              </a:spcAft>
              <a:buFontTx/>
              <a:buNone/>
              <a:defRPr sz="1000">
                <a:solidFill>
                  <a:schemeClr val="bg1"/>
                </a:solidFill>
              </a:defRPr>
            </a:lvl6pPr>
            <a:lvl7pPr marL="0" indent="0">
              <a:lnSpc>
                <a:spcPct val="100000"/>
              </a:lnSpc>
              <a:spcBef>
                <a:spcPts val="0"/>
              </a:spcBef>
              <a:spcAft>
                <a:spcPts val="0"/>
              </a:spcAft>
              <a:buFontTx/>
              <a:buNone/>
              <a:defRPr sz="1000">
                <a:solidFill>
                  <a:schemeClr val="bg1"/>
                </a:solidFill>
              </a:defRPr>
            </a:lvl7pPr>
            <a:lvl8pPr marL="0" indent="0">
              <a:lnSpc>
                <a:spcPct val="100000"/>
              </a:lnSpc>
              <a:spcBef>
                <a:spcPts val="0"/>
              </a:spcBef>
              <a:spcAft>
                <a:spcPts val="0"/>
              </a:spcAft>
              <a:buFontTx/>
              <a:buNone/>
              <a:defRPr sz="1000">
                <a:solidFill>
                  <a:schemeClr val="bg1"/>
                </a:solidFill>
              </a:defRPr>
            </a:lvl8pPr>
            <a:lvl9pPr marL="0" indent="0">
              <a:lnSpc>
                <a:spcPct val="100000"/>
              </a:lnSpc>
              <a:spcBef>
                <a:spcPts val="0"/>
              </a:spcBef>
              <a:spcAft>
                <a:spcPts val="0"/>
              </a:spcAft>
              <a:buFontTx/>
              <a:buNone/>
              <a:defRPr sz="1000">
                <a:solidFill>
                  <a:schemeClr val="bg1"/>
                </a:solidFill>
              </a:defRPr>
            </a:lvl9pPr>
          </a:lstStyle>
          <a:p>
            <a:pPr lvl="0"/>
            <a:r>
              <a:rPr lang="en-US" dirty="0"/>
              <a:t>[Legal]</a:t>
            </a:r>
          </a:p>
        </p:txBody>
      </p:sp>
      <p:sp>
        <p:nvSpPr>
          <p:cNvPr id="9" name="AutoShape 3"/>
          <p:cNvSpPr>
            <a:spLocks noChangeAspect="1" noChangeArrowheads="1" noTextEdit="1"/>
          </p:cNvSpPr>
          <p:nvPr userDrawn="1"/>
        </p:nvSpPr>
        <p:spPr bwMode="auto">
          <a:xfrm>
            <a:off x="4000500" y="0"/>
            <a:ext cx="51435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GB" sz="1350"/>
          </a:p>
        </p:txBody>
      </p:sp>
      <p:sp>
        <p:nvSpPr>
          <p:cNvPr id="11" name="TextBox 10">
            <a:extLst>
              <a:ext uri="{FF2B5EF4-FFF2-40B4-BE49-F238E27FC236}">
                <a16:creationId xmlns:a16="http://schemas.microsoft.com/office/drawing/2014/main" id="{18776BAD-F3BE-6648-8D3E-3ECF66E50703}"/>
              </a:ext>
            </a:extLst>
          </p:cNvPr>
          <p:cNvSpPr txBox="1"/>
          <p:nvPr userDrawn="1"/>
        </p:nvSpPr>
        <p:spPr>
          <a:xfrm>
            <a:off x="457199" y="4389120"/>
            <a:ext cx="3980259" cy="365760"/>
          </a:xfrm>
          <a:prstGeom prst="rect">
            <a:avLst/>
          </a:prstGeom>
          <a:noFill/>
        </p:spPr>
        <p:txBody>
          <a:bodyPr wrap="square" lIns="0" tIns="0" rIns="0" bIns="0" rtlCol="0">
            <a:noAutofit/>
          </a:bodyPr>
          <a:lstStyle/>
          <a:p>
            <a:pPr marL="0" indent="0">
              <a:lnSpc>
                <a:spcPct val="100000"/>
              </a:lnSpc>
              <a:spcBef>
                <a:spcPts val="0"/>
              </a:spcBef>
              <a:buSzPct val="100000"/>
              <a:buFont typeface="Arial"/>
              <a:buNone/>
            </a:pPr>
            <a:r>
              <a:rPr lang="en-US" sz="1000" dirty="0" smtClean="0">
                <a:solidFill>
                  <a:schemeClr val="tx1"/>
                </a:solidFill>
              </a:rPr>
              <a:t>pwc.co.za</a:t>
            </a:r>
            <a:endParaRPr lang="en-US" sz="1000" dirty="0">
              <a:solidFill>
                <a:schemeClr val="tx1"/>
              </a:solidFill>
            </a:endParaRPr>
          </a:p>
        </p:txBody>
      </p:sp>
    </p:spTree>
    <p:extLst>
      <p:ext uri="{BB962C8B-B14F-4D97-AF65-F5344CB8AC3E}">
        <p14:creationId xmlns:p14="http://schemas.microsoft.com/office/powerpoint/2010/main" val="327065129"/>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sp>
        <p:nvSpPr>
          <p:cNvPr id="13" name="Picture Placeholder 4"/>
          <p:cNvSpPr>
            <a:spLocks noGrp="1"/>
          </p:cNvSpPr>
          <p:nvPr>
            <p:ph type="pic" sz="quarter" idx="10"/>
          </p:nvPr>
        </p:nvSpPr>
        <p:spPr bwMode="hidden">
          <a:xfrm>
            <a:off x="4572000" y="0"/>
            <a:ext cx="4572000" cy="4575812"/>
          </a:xfrm>
          <a:solidFill>
            <a:srgbClr val="DEDEDE"/>
          </a:solidFill>
        </p:spPr>
        <p:txBody>
          <a:bodyPr anchor="ctr" anchorCtr="0"/>
          <a:lstStyle>
            <a:lvl1pPr algn="ctr">
              <a:defRPr sz="1000" b="0">
                <a:solidFill>
                  <a:schemeClr val="tx1"/>
                </a:solidFill>
              </a:defRPr>
            </a:lvl1pPr>
          </a:lstStyle>
          <a:p>
            <a:r>
              <a:rPr lang="en-US" smtClean="0"/>
              <a:t>Click icon to add picture</a:t>
            </a:r>
            <a:endParaRPr lang="en-GB" dirty="0"/>
          </a:p>
        </p:txBody>
      </p:sp>
      <p:sp>
        <p:nvSpPr>
          <p:cNvPr id="9" name="Rectangle 8"/>
          <p:cNvSpPr/>
          <p:nvPr/>
        </p:nvSpPr>
        <p:spPr bwMode="hidden">
          <a:xfrm>
            <a:off x="0" y="0"/>
            <a:ext cx="4572000" cy="4575812"/>
          </a:xfrm>
          <a:prstGeom prst="rect">
            <a:avLst/>
          </a:prstGeom>
          <a:solidFill>
            <a:srgbClr val="464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0" name="Rectangle 9"/>
          <p:cNvSpPr/>
          <p:nvPr/>
        </p:nvSpPr>
        <p:spPr bwMode="hidden">
          <a:xfrm>
            <a:off x="0" y="4575812"/>
            <a:ext cx="4572000" cy="2282188"/>
          </a:xfrm>
          <a:prstGeom prst="rect">
            <a:avLst/>
          </a:prstGeom>
          <a:solidFill>
            <a:srgbClr val="D04A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 name="Title 1"/>
          <p:cNvSpPr>
            <a:spLocks noGrp="1"/>
          </p:cNvSpPr>
          <p:nvPr>
            <p:ph type="ctrTitle" hasCustomPrompt="1"/>
          </p:nvPr>
        </p:nvSpPr>
        <p:spPr>
          <a:xfrm>
            <a:off x="457199" y="457199"/>
            <a:ext cx="3979863" cy="2514601"/>
          </a:xfrm>
        </p:spPr>
        <p:txBody>
          <a:bodyPr anchor="b" anchorCtr="0">
            <a:normAutofit/>
          </a:bodyPr>
          <a:lstStyle>
            <a:lvl1pPr algn="l">
              <a:lnSpc>
                <a:spcPct val="85000"/>
              </a:lnSpc>
              <a:defRPr sz="3600">
                <a:solidFill>
                  <a:schemeClr val="bg1"/>
                </a:solidFill>
              </a:defRPr>
            </a:lvl1pPr>
          </a:lstStyle>
          <a:p>
            <a:r>
              <a:rPr lang="en-US" dirty="0"/>
              <a:t>[Presentation title]</a:t>
            </a:r>
            <a:endParaRPr lang="en-GB" dirty="0"/>
          </a:p>
        </p:txBody>
      </p:sp>
      <p:sp>
        <p:nvSpPr>
          <p:cNvPr id="12" name="Subtitle 2">
            <a:extLst>
              <a:ext uri="{FF2B5EF4-FFF2-40B4-BE49-F238E27FC236}">
                <a16:creationId xmlns:a16="http://schemas.microsoft.com/office/drawing/2014/main" id="{EEA27FE9-F414-894E-B7EC-3BB5FD3CBF68}"/>
              </a:ext>
            </a:extLst>
          </p:cNvPr>
          <p:cNvSpPr>
            <a:spLocks noGrp="1"/>
          </p:cNvSpPr>
          <p:nvPr>
            <p:ph type="subTitle" idx="1" hasCustomPrompt="1"/>
          </p:nvPr>
        </p:nvSpPr>
        <p:spPr>
          <a:xfrm>
            <a:off x="4915614" y="5029200"/>
            <a:ext cx="3980260" cy="594360"/>
          </a:xfrm>
        </p:spPr>
        <p:txBody>
          <a:bodyPr/>
          <a:lstStyle>
            <a:lvl1pPr marL="0" indent="0" algn="l">
              <a:lnSpc>
                <a:spcPct val="100000"/>
              </a:lnSpc>
              <a:spcBef>
                <a:spcPts val="0"/>
              </a:spcBef>
              <a:spcAft>
                <a:spcPts val="0"/>
              </a:spcAft>
              <a:buNone/>
              <a:defRPr sz="1200" b="0">
                <a:solidFill>
                  <a:schemeClr val="tx1"/>
                </a:solidFill>
              </a:defRPr>
            </a:lvl1pPr>
            <a:lvl2pPr marL="0" indent="0" algn="l">
              <a:lnSpc>
                <a:spcPct val="100000"/>
              </a:lnSpc>
              <a:spcBef>
                <a:spcPts val="0"/>
              </a:spcBef>
              <a:spcAft>
                <a:spcPts val="0"/>
              </a:spcAft>
              <a:buNone/>
              <a:defRPr sz="1200">
                <a:solidFill>
                  <a:schemeClr val="bg1"/>
                </a:solidFill>
              </a:defRPr>
            </a:lvl2pPr>
            <a:lvl3pPr marL="0" indent="0" algn="l">
              <a:lnSpc>
                <a:spcPct val="100000"/>
              </a:lnSpc>
              <a:spcBef>
                <a:spcPts val="0"/>
              </a:spcBef>
              <a:spcAft>
                <a:spcPts val="0"/>
              </a:spcAft>
              <a:buNone/>
              <a:defRPr sz="1200">
                <a:solidFill>
                  <a:schemeClr val="bg1"/>
                </a:solidFill>
              </a:defRPr>
            </a:lvl3pPr>
            <a:lvl4pPr marL="0" indent="0" algn="l">
              <a:lnSpc>
                <a:spcPct val="100000"/>
              </a:lnSpc>
              <a:spcBef>
                <a:spcPts val="0"/>
              </a:spcBef>
              <a:spcAft>
                <a:spcPts val="0"/>
              </a:spcAft>
              <a:buNone/>
              <a:defRPr sz="1200">
                <a:solidFill>
                  <a:schemeClr val="bg1"/>
                </a:solidFill>
              </a:defRPr>
            </a:lvl4pPr>
            <a:lvl5pPr marL="0" indent="0" algn="l">
              <a:lnSpc>
                <a:spcPct val="100000"/>
              </a:lnSpc>
              <a:spcBef>
                <a:spcPts val="0"/>
              </a:spcBef>
              <a:spcAft>
                <a:spcPts val="0"/>
              </a:spcAft>
              <a:buNone/>
              <a:defRPr sz="1200">
                <a:solidFill>
                  <a:schemeClr val="bg1"/>
                </a:solidFill>
              </a:defRPr>
            </a:lvl5pPr>
            <a:lvl6pPr marL="0" indent="0" algn="l">
              <a:lnSpc>
                <a:spcPct val="100000"/>
              </a:lnSpc>
              <a:spcBef>
                <a:spcPts val="0"/>
              </a:spcBef>
              <a:spcAft>
                <a:spcPts val="0"/>
              </a:spcAft>
              <a:buNone/>
              <a:defRPr sz="1200">
                <a:solidFill>
                  <a:schemeClr val="bg1"/>
                </a:solidFill>
              </a:defRPr>
            </a:lvl6pPr>
            <a:lvl7pPr marL="0" indent="0" algn="l">
              <a:lnSpc>
                <a:spcPct val="100000"/>
              </a:lnSpc>
              <a:spcBef>
                <a:spcPts val="0"/>
              </a:spcBef>
              <a:spcAft>
                <a:spcPts val="0"/>
              </a:spcAft>
              <a:buNone/>
              <a:defRPr sz="1200">
                <a:solidFill>
                  <a:schemeClr val="bg1"/>
                </a:solidFill>
              </a:defRPr>
            </a:lvl7pPr>
            <a:lvl8pPr marL="0" indent="0" algn="l">
              <a:lnSpc>
                <a:spcPct val="100000"/>
              </a:lnSpc>
              <a:spcBef>
                <a:spcPts val="0"/>
              </a:spcBef>
              <a:spcAft>
                <a:spcPts val="0"/>
              </a:spcAft>
              <a:buNone/>
              <a:defRPr sz="1200">
                <a:solidFill>
                  <a:schemeClr val="bg1"/>
                </a:solidFill>
              </a:defRPr>
            </a:lvl8pPr>
            <a:lvl9pPr marL="0" indent="0" algn="l">
              <a:lnSpc>
                <a:spcPct val="100000"/>
              </a:lnSpc>
              <a:spcBef>
                <a:spcPts val="0"/>
              </a:spcBef>
              <a:spcAft>
                <a:spcPts val="0"/>
              </a:spcAft>
              <a:buNone/>
              <a:defRPr sz="1200">
                <a:solidFill>
                  <a:schemeClr val="bg1"/>
                </a:solidFill>
              </a:defRPr>
            </a:lvl9pPr>
          </a:lstStyle>
          <a:p>
            <a:r>
              <a:rPr lang="en-US" dirty="0"/>
              <a:t>[Presentation subtitle]</a:t>
            </a:r>
          </a:p>
        </p:txBody>
      </p:sp>
      <p:pic>
        <p:nvPicPr>
          <p:cNvPr id="11" name="Picture 10">
            <a:extLst>
              <a:ext uri="{FF2B5EF4-FFF2-40B4-BE49-F238E27FC236}">
                <a16:creationId xmlns:a16="http://schemas.microsoft.com/office/drawing/2014/main" id="{B067EFBB-B928-AC40-8026-93C731DCE1E1}"/>
              </a:ext>
            </a:extLst>
          </p:cNvPr>
          <p:cNvPicPr>
            <a:picLocks noChangeAspect="1"/>
          </p:cNvPicPr>
          <p:nvPr userDrawn="1"/>
        </p:nvPicPr>
        <p:blipFill>
          <a:blip r:embed="rId2"/>
          <a:stretch>
            <a:fillRect/>
          </a:stretch>
        </p:blipFill>
        <p:spPr bwMode="black">
          <a:xfrm>
            <a:off x="201168" y="5330952"/>
            <a:ext cx="1636776" cy="1351184"/>
          </a:xfrm>
          <a:prstGeom prst="rect">
            <a:avLst/>
          </a:prstGeom>
        </p:spPr>
      </p:pic>
    </p:spTree>
    <p:extLst>
      <p:ext uri="{BB962C8B-B14F-4D97-AF65-F5344CB8AC3E}">
        <p14:creationId xmlns:p14="http://schemas.microsoft.com/office/powerpoint/2010/main" val="3746488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Lines">
    <p:bg>
      <p:bgPr>
        <a:solidFill>
          <a:srgbClr val="DEDEDE"/>
        </a:solidFill>
        <a:effectLst/>
      </p:bgPr>
    </p:bg>
    <p:spTree>
      <p:nvGrpSpPr>
        <p:cNvPr id="1" name=""/>
        <p:cNvGrpSpPr/>
        <p:nvPr/>
      </p:nvGrpSpPr>
      <p:grpSpPr>
        <a:xfrm>
          <a:off x="0" y="0"/>
          <a:ext cx="0" cy="0"/>
          <a:chOff x="0" y="0"/>
          <a:chExt cx="0" cy="0"/>
        </a:xfrm>
      </p:grpSpPr>
      <p:sp>
        <p:nvSpPr>
          <p:cNvPr id="13" name="Picture Placeholder 4"/>
          <p:cNvSpPr>
            <a:spLocks noGrp="1"/>
          </p:cNvSpPr>
          <p:nvPr>
            <p:ph type="pic" sz="quarter" idx="10"/>
          </p:nvPr>
        </p:nvSpPr>
        <p:spPr bwMode="hidden">
          <a:xfrm>
            <a:off x="0" y="1904"/>
            <a:ext cx="9144000" cy="6856095"/>
          </a:xfrm>
          <a:solidFill>
            <a:srgbClr val="DEDEDE"/>
          </a:solidFill>
        </p:spPr>
        <p:txBody>
          <a:bodyPr tIns="91440"/>
          <a:lstStyle>
            <a:lvl1pPr algn="ctr">
              <a:defRPr sz="1000" b="0">
                <a:solidFill>
                  <a:schemeClr val="tx1"/>
                </a:solidFill>
              </a:defRPr>
            </a:lvl1pPr>
          </a:lstStyle>
          <a:p>
            <a:r>
              <a:rPr lang="en-US" smtClean="0"/>
              <a:t>Click icon to add picture</a:t>
            </a:r>
            <a:endParaRPr lang="en-GB" dirty="0"/>
          </a:p>
        </p:txBody>
      </p:sp>
      <p:grpSp>
        <p:nvGrpSpPr>
          <p:cNvPr id="5" name="Group 4">
            <a:extLst>
              <a:ext uri="{FF2B5EF4-FFF2-40B4-BE49-F238E27FC236}">
                <a16:creationId xmlns:a16="http://schemas.microsoft.com/office/drawing/2014/main" id="{E110FF91-C8FA-CF4B-871E-72038E359F2E}"/>
              </a:ext>
            </a:extLst>
          </p:cNvPr>
          <p:cNvGrpSpPr/>
          <p:nvPr userDrawn="1"/>
        </p:nvGrpSpPr>
        <p:grpSpPr>
          <a:xfrm>
            <a:off x="0" y="1905"/>
            <a:ext cx="9144000" cy="6858000"/>
            <a:chOff x="0" y="0"/>
            <a:chExt cx="9144000" cy="6858000"/>
          </a:xfrm>
        </p:grpSpPr>
        <p:grpSp>
          <p:nvGrpSpPr>
            <p:cNvPr id="4" name="Group 3">
              <a:extLst>
                <a:ext uri="{FF2B5EF4-FFF2-40B4-BE49-F238E27FC236}">
                  <a16:creationId xmlns:a16="http://schemas.microsoft.com/office/drawing/2014/main" id="{1AD8A7A6-3358-8147-B9C3-36FCCB8B8788}"/>
                </a:ext>
              </a:extLst>
            </p:cNvPr>
            <p:cNvGrpSpPr/>
            <p:nvPr userDrawn="1"/>
          </p:nvGrpSpPr>
          <p:grpSpPr>
            <a:xfrm>
              <a:off x="0" y="0"/>
              <a:ext cx="9144000" cy="6858000"/>
              <a:chOff x="0" y="0"/>
              <a:chExt cx="9144000" cy="6858000"/>
            </a:xfrm>
          </p:grpSpPr>
          <p:sp>
            <p:nvSpPr>
              <p:cNvPr id="8" name="Freeform 7">
                <a:extLst>
                  <a:ext uri="{FF2B5EF4-FFF2-40B4-BE49-F238E27FC236}">
                    <a16:creationId xmlns:a16="http://schemas.microsoft.com/office/drawing/2014/main" id="{0B9E971D-CF4F-9444-88A4-D31733A7628A}"/>
                  </a:ext>
                </a:extLst>
              </p:cNvPr>
              <p:cNvSpPr>
                <a:spLocks noChangeAspect="1"/>
              </p:cNvSpPr>
              <p:nvPr userDrawn="1"/>
            </p:nvSpPr>
            <p:spPr bwMode="hidden">
              <a:xfrm>
                <a:off x="1" y="3615583"/>
                <a:ext cx="6781800" cy="780008"/>
              </a:xfrm>
              <a:custGeom>
                <a:avLst/>
                <a:gdLst>
                  <a:gd name="T0" fmla="*/ 0 w 7908"/>
                  <a:gd name="T1" fmla="*/ 0 h 1632"/>
                  <a:gd name="T2" fmla="*/ 0 w 7908"/>
                  <a:gd name="T3" fmla="*/ 0 h 1632"/>
                  <a:gd name="T4" fmla="*/ 7908 w 7908"/>
                  <a:gd name="T5" fmla="*/ 0 h 1632"/>
                  <a:gd name="T6" fmla="*/ 7908 w 7908"/>
                  <a:gd name="T7" fmla="*/ 1632 h 1632"/>
                  <a:gd name="T8" fmla="*/ 0 w 7908"/>
                  <a:gd name="T9" fmla="*/ 1632 h 1632"/>
                  <a:gd name="T10" fmla="*/ 0 w 7908"/>
                  <a:gd name="T11" fmla="*/ 0 h 1632"/>
                </a:gdLst>
                <a:ahLst/>
                <a:cxnLst>
                  <a:cxn ang="0">
                    <a:pos x="T0" y="T1"/>
                  </a:cxn>
                  <a:cxn ang="0">
                    <a:pos x="T2" y="T3"/>
                  </a:cxn>
                  <a:cxn ang="0">
                    <a:pos x="T4" y="T5"/>
                  </a:cxn>
                  <a:cxn ang="0">
                    <a:pos x="T6" y="T7"/>
                  </a:cxn>
                  <a:cxn ang="0">
                    <a:pos x="T8" y="T9"/>
                  </a:cxn>
                  <a:cxn ang="0">
                    <a:pos x="T10" y="T11"/>
                  </a:cxn>
                </a:cxnLst>
                <a:rect l="0" t="0" r="r" b="b"/>
                <a:pathLst>
                  <a:path w="7908" h="1632">
                    <a:moveTo>
                      <a:pt x="0" y="0"/>
                    </a:moveTo>
                    <a:lnTo>
                      <a:pt x="0" y="0"/>
                    </a:lnTo>
                    <a:lnTo>
                      <a:pt x="7908" y="0"/>
                    </a:lnTo>
                    <a:lnTo>
                      <a:pt x="7908" y="1632"/>
                    </a:lnTo>
                    <a:lnTo>
                      <a:pt x="0" y="1632"/>
                    </a:lnTo>
                    <a:lnTo>
                      <a:pt x="0" y="0"/>
                    </a:lnTo>
                    <a:close/>
                  </a:path>
                </a:pathLst>
              </a:custGeom>
              <a:solidFill>
                <a:srgbClr val="D04A0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5">
                <a:extLst>
                  <a:ext uri="{FF2B5EF4-FFF2-40B4-BE49-F238E27FC236}">
                    <a16:creationId xmlns:a16="http://schemas.microsoft.com/office/drawing/2014/main" id="{BA61B3DA-E40D-A541-B353-F33FFC991833}"/>
                  </a:ext>
                </a:extLst>
              </p:cNvPr>
              <p:cNvSpPr>
                <a:spLocks noChangeAspect="1"/>
              </p:cNvSpPr>
              <p:nvPr userDrawn="1"/>
            </p:nvSpPr>
            <p:spPr bwMode="white">
              <a:xfrm>
                <a:off x="0" y="0"/>
                <a:ext cx="9144000" cy="6858000"/>
              </a:xfrm>
              <a:custGeom>
                <a:avLst/>
                <a:gdLst>
                  <a:gd name="T0" fmla="*/ 14239 w 19200"/>
                  <a:gd name="T1" fmla="*/ 0 h 14399"/>
                  <a:gd name="T2" fmla="*/ 14239 w 19200"/>
                  <a:gd name="T3" fmla="*/ 0 h 14399"/>
                  <a:gd name="T4" fmla="*/ 14239 w 19200"/>
                  <a:gd name="T5" fmla="*/ 6948 h 14399"/>
                  <a:gd name="T6" fmla="*/ 0 w 19200"/>
                  <a:gd name="T7" fmla="*/ 6948 h 14399"/>
                  <a:gd name="T8" fmla="*/ 0 w 19200"/>
                  <a:gd name="T9" fmla="*/ 7591 h 14399"/>
                  <a:gd name="T10" fmla="*/ 14239 w 19200"/>
                  <a:gd name="T11" fmla="*/ 7591 h 14399"/>
                  <a:gd name="T12" fmla="*/ 14239 w 19200"/>
                  <a:gd name="T13" fmla="*/ 9227 h 14399"/>
                  <a:gd name="T14" fmla="*/ 0 w 19200"/>
                  <a:gd name="T15" fmla="*/ 9227 h 14399"/>
                  <a:gd name="T16" fmla="*/ 0 w 19200"/>
                  <a:gd name="T17" fmla="*/ 9869 h 14399"/>
                  <a:gd name="T18" fmla="*/ 14239 w 19200"/>
                  <a:gd name="T19" fmla="*/ 9869 h 14399"/>
                  <a:gd name="T20" fmla="*/ 14239 w 19200"/>
                  <a:gd name="T21" fmla="*/ 14399 h 14399"/>
                  <a:gd name="T22" fmla="*/ 14881 w 19200"/>
                  <a:gd name="T23" fmla="*/ 14399 h 14399"/>
                  <a:gd name="T24" fmla="*/ 14881 w 19200"/>
                  <a:gd name="T25" fmla="*/ 9869 h 14399"/>
                  <a:gd name="T26" fmla="*/ 19200 w 19200"/>
                  <a:gd name="T27" fmla="*/ 9869 h 14399"/>
                  <a:gd name="T28" fmla="*/ 19200 w 19200"/>
                  <a:gd name="T29" fmla="*/ 9227 h 14399"/>
                  <a:gd name="T30" fmla="*/ 14881 w 19200"/>
                  <a:gd name="T31" fmla="*/ 9227 h 14399"/>
                  <a:gd name="T32" fmla="*/ 14881 w 19200"/>
                  <a:gd name="T33" fmla="*/ 7591 h 14399"/>
                  <a:gd name="T34" fmla="*/ 19200 w 19200"/>
                  <a:gd name="T35" fmla="*/ 7591 h 14399"/>
                  <a:gd name="T36" fmla="*/ 19200 w 19200"/>
                  <a:gd name="T37" fmla="*/ 6948 h 14399"/>
                  <a:gd name="T38" fmla="*/ 14881 w 19200"/>
                  <a:gd name="T39" fmla="*/ 6948 h 14399"/>
                  <a:gd name="T40" fmla="*/ 14881 w 19200"/>
                  <a:gd name="T41" fmla="*/ 0 h 14399"/>
                  <a:gd name="T42" fmla="*/ 14239 w 19200"/>
                  <a:gd name="T43" fmla="*/ 0 h 14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9200" h="14399">
                    <a:moveTo>
                      <a:pt x="14239" y="0"/>
                    </a:moveTo>
                    <a:lnTo>
                      <a:pt x="14239" y="0"/>
                    </a:lnTo>
                    <a:lnTo>
                      <a:pt x="14239" y="6948"/>
                    </a:lnTo>
                    <a:lnTo>
                      <a:pt x="0" y="6948"/>
                    </a:lnTo>
                    <a:lnTo>
                      <a:pt x="0" y="7591"/>
                    </a:lnTo>
                    <a:lnTo>
                      <a:pt x="14239" y="7591"/>
                    </a:lnTo>
                    <a:lnTo>
                      <a:pt x="14239" y="9227"/>
                    </a:lnTo>
                    <a:lnTo>
                      <a:pt x="0" y="9227"/>
                    </a:lnTo>
                    <a:lnTo>
                      <a:pt x="0" y="9869"/>
                    </a:lnTo>
                    <a:lnTo>
                      <a:pt x="14239" y="9869"/>
                    </a:lnTo>
                    <a:lnTo>
                      <a:pt x="14239" y="14399"/>
                    </a:lnTo>
                    <a:lnTo>
                      <a:pt x="14881" y="14399"/>
                    </a:lnTo>
                    <a:lnTo>
                      <a:pt x="14881" y="9869"/>
                    </a:lnTo>
                    <a:lnTo>
                      <a:pt x="19200" y="9869"/>
                    </a:lnTo>
                    <a:lnTo>
                      <a:pt x="19200" y="9227"/>
                    </a:lnTo>
                    <a:lnTo>
                      <a:pt x="14881" y="9227"/>
                    </a:lnTo>
                    <a:lnTo>
                      <a:pt x="14881" y="7591"/>
                    </a:lnTo>
                    <a:lnTo>
                      <a:pt x="19200" y="7591"/>
                    </a:lnTo>
                    <a:lnTo>
                      <a:pt x="19200" y="6948"/>
                    </a:lnTo>
                    <a:lnTo>
                      <a:pt x="14881" y="6948"/>
                    </a:lnTo>
                    <a:lnTo>
                      <a:pt x="14881" y="0"/>
                    </a:lnTo>
                    <a:lnTo>
                      <a:pt x="14239"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pic>
          <p:nvPicPr>
            <p:cNvPr id="6" name="Picture 5">
              <a:extLst>
                <a:ext uri="{FF2B5EF4-FFF2-40B4-BE49-F238E27FC236}">
                  <a16:creationId xmlns:a16="http://schemas.microsoft.com/office/drawing/2014/main" id="{04CB9986-1ACD-0B43-B740-4EC36B89E16F}"/>
                </a:ext>
              </a:extLst>
            </p:cNvPr>
            <p:cNvPicPr>
              <a:picLocks noChangeAspect="1"/>
            </p:cNvPicPr>
            <p:nvPr userDrawn="1"/>
          </p:nvPicPr>
          <p:blipFill>
            <a:blip r:embed="rId2"/>
            <a:stretch>
              <a:fillRect/>
            </a:stretch>
          </p:blipFill>
          <p:spPr bwMode="black">
            <a:xfrm>
              <a:off x="201168" y="5330952"/>
              <a:ext cx="1636776" cy="1351184"/>
            </a:xfrm>
            <a:prstGeom prst="rect">
              <a:avLst/>
            </a:prstGeom>
          </p:spPr>
        </p:pic>
      </p:grpSp>
      <p:sp>
        <p:nvSpPr>
          <p:cNvPr id="2" name="Title 1"/>
          <p:cNvSpPr>
            <a:spLocks noGrp="1"/>
          </p:cNvSpPr>
          <p:nvPr userDrawn="1">
            <p:ph type="ctrTitle" hasCustomPrompt="1"/>
          </p:nvPr>
        </p:nvSpPr>
        <p:spPr>
          <a:xfrm>
            <a:off x="457200" y="457200"/>
            <a:ext cx="5394326" cy="1646238"/>
          </a:xfrm>
        </p:spPr>
        <p:txBody>
          <a:bodyPr anchor="b" anchorCtr="0">
            <a:normAutofit/>
          </a:bodyPr>
          <a:lstStyle>
            <a:lvl1pPr algn="l">
              <a:lnSpc>
                <a:spcPct val="85000"/>
              </a:lnSpc>
              <a:defRPr sz="3600">
                <a:solidFill>
                  <a:schemeClr val="bg1"/>
                </a:solidFill>
              </a:defRPr>
            </a:lvl1pPr>
          </a:lstStyle>
          <a:p>
            <a:r>
              <a:rPr lang="en-US" dirty="0"/>
              <a:t>[Presentation title]</a:t>
            </a:r>
            <a:endParaRPr lang="en-GB" dirty="0"/>
          </a:p>
        </p:txBody>
      </p:sp>
      <p:sp>
        <p:nvSpPr>
          <p:cNvPr id="12" name="Subtitle 2">
            <a:extLst>
              <a:ext uri="{FF2B5EF4-FFF2-40B4-BE49-F238E27FC236}">
                <a16:creationId xmlns:a16="http://schemas.microsoft.com/office/drawing/2014/main" id="{C96181BD-39A5-B344-AF19-897BE836FCE4}"/>
              </a:ext>
            </a:extLst>
          </p:cNvPr>
          <p:cNvSpPr>
            <a:spLocks noGrp="1"/>
          </p:cNvSpPr>
          <p:nvPr>
            <p:ph type="subTitle" idx="1" hasCustomPrompt="1"/>
          </p:nvPr>
        </p:nvSpPr>
        <p:spPr>
          <a:xfrm>
            <a:off x="457200" y="3710833"/>
            <a:ext cx="3980260" cy="594360"/>
          </a:xfrm>
        </p:spPr>
        <p:txBody>
          <a:bodyPr anchor="ctr" anchorCtr="0"/>
          <a:lstStyle>
            <a:lvl1pPr marL="0" indent="0" algn="l">
              <a:lnSpc>
                <a:spcPct val="100000"/>
              </a:lnSpc>
              <a:spcBef>
                <a:spcPts val="0"/>
              </a:spcBef>
              <a:spcAft>
                <a:spcPts val="0"/>
              </a:spcAft>
              <a:buNone/>
              <a:defRPr sz="1200" b="0">
                <a:solidFill>
                  <a:schemeClr val="bg1"/>
                </a:solidFill>
              </a:defRPr>
            </a:lvl1pPr>
            <a:lvl2pPr marL="0" indent="0" algn="l">
              <a:lnSpc>
                <a:spcPct val="100000"/>
              </a:lnSpc>
              <a:spcBef>
                <a:spcPts val="0"/>
              </a:spcBef>
              <a:spcAft>
                <a:spcPts val="0"/>
              </a:spcAft>
              <a:buNone/>
              <a:defRPr sz="1200">
                <a:solidFill>
                  <a:schemeClr val="bg1"/>
                </a:solidFill>
              </a:defRPr>
            </a:lvl2pPr>
            <a:lvl3pPr marL="0" indent="0" algn="l">
              <a:lnSpc>
                <a:spcPct val="100000"/>
              </a:lnSpc>
              <a:spcBef>
                <a:spcPts val="0"/>
              </a:spcBef>
              <a:spcAft>
                <a:spcPts val="0"/>
              </a:spcAft>
              <a:buNone/>
              <a:defRPr sz="1200">
                <a:solidFill>
                  <a:schemeClr val="bg1"/>
                </a:solidFill>
              </a:defRPr>
            </a:lvl3pPr>
            <a:lvl4pPr marL="0" indent="0" algn="l">
              <a:lnSpc>
                <a:spcPct val="100000"/>
              </a:lnSpc>
              <a:spcBef>
                <a:spcPts val="0"/>
              </a:spcBef>
              <a:spcAft>
                <a:spcPts val="0"/>
              </a:spcAft>
              <a:buNone/>
              <a:defRPr sz="1200">
                <a:solidFill>
                  <a:schemeClr val="bg1"/>
                </a:solidFill>
              </a:defRPr>
            </a:lvl4pPr>
            <a:lvl5pPr marL="0" indent="0" algn="l">
              <a:lnSpc>
                <a:spcPct val="100000"/>
              </a:lnSpc>
              <a:spcBef>
                <a:spcPts val="0"/>
              </a:spcBef>
              <a:spcAft>
                <a:spcPts val="0"/>
              </a:spcAft>
              <a:buNone/>
              <a:defRPr sz="1200">
                <a:solidFill>
                  <a:schemeClr val="bg1"/>
                </a:solidFill>
              </a:defRPr>
            </a:lvl5pPr>
            <a:lvl6pPr marL="0" indent="0" algn="l">
              <a:lnSpc>
                <a:spcPct val="100000"/>
              </a:lnSpc>
              <a:spcBef>
                <a:spcPts val="0"/>
              </a:spcBef>
              <a:spcAft>
                <a:spcPts val="0"/>
              </a:spcAft>
              <a:buNone/>
              <a:defRPr sz="1200">
                <a:solidFill>
                  <a:schemeClr val="bg1"/>
                </a:solidFill>
              </a:defRPr>
            </a:lvl6pPr>
            <a:lvl7pPr marL="0" indent="0" algn="l">
              <a:lnSpc>
                <a:spcPct val="100000"/>
              </a:lnSpc>
              <a:spcBef>
                <a:spcPts val="0"/>
              </a:spcBef>
              <a:spcAft>
                <a:spcPts val="0"/>
              </a:spcAft>
              <a:buNone/>
              <a:defRPr sz="1200">
                <a:solidFill>
                  <a:schemeClr val="bg1"/>
                </a:solidFill>
              </a:defRPr>
            </a:lvl7pPr>
            <a:lvl8pPr marL="0" indent="0" algn="l">
              <a:lnSpc>
                <a:spcPct val="100000"/>
              </a:lnSpc>
              <a:spcBef>
                <a:spcPts val="0"/>
              </a:spcBef>
              <a:spcAft>
                <a:spcPts val="0"/>
              </a:spcAft>
              <a:buNone/>
              <a:defRPr sz="1200">
                <a:solidFill>
                  <a:schemeClr val="bg1"/>
                </a:solidFill>
              </a:defRPr>
            </a:lvl8pPr>
            <a:lvl9pPr marL="0" indent="0" algn="l">
              <a:lnSpc>
                <a:spcPct val="100000"/>
              </a:lnSpc>
              <a:spcBef>
                <a:spcPts val="0"/>
              </a:spcBef>
              <a:spcAft>
                <a:spcPts val="0"/>
              </a:spcAft>
              <a:buNone/>
              <a:defRPr sz="1200">
                <a:solidFill>
                  <a:schemeClr val="bg1"/>
                </a:solidFill>
              </a:defRPr>
            </a:lvl9pPr>
          </a:lstStyle>
          <a:p>
            <a:r>
              <a:rPr lang="en-US" dirty="0"/>
              <a:t>[Presentation subtitle]</a:t>
            </a:r>
          </a:p>
        </p:txBody>
      </p:sp>
    </p:spTree>
    <p:extLst>
      <p:ext uri="{BB962C8B-B14F-4D97-AF65-F5344CB8AC3E}">
        <p14:creationId xmlns:p14="http://schemas.microsoft.com/office/powerpoint/2010/main" val="1291893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Slide Lines 2">
    <p:bg>
      <p:bgPr>
        <a:solidFill>
          <a:srgbClr val="DEDEDE"/>
        </a:solidFill>
        <a:effectLst/>
      </p:bgPr>
    </p:bg>
    <p:spTree>
      <p:nvGrpSpPr>
        <p:cNvPr id="1" name=""/>
        <p:cNvGrpSpPr/>
        <p:nvPr/>
      </p:nvGrpSpPr>
      <p:grpSpPr>
        <a:xfrm>
          <a:off x="0" y="0"/>
          <a:ext cx="0" cy="0"/>
          <a:chOff x="0" y="0"/>
          <a:chExt cx="0" cy="0"/>
        </a:xfrm>
      </p:grpSpPr>
      <p:sp>
        <p:nvSpPr>
          <p:cNvPr id="13" name="Picture Placeholder 4"/>
          <p:cNvSpPr>
            <a:spLocks noGrp="1"/>
          </p:cNvSpPr>
          <p:nvPr>
            <p:ph type="pic" sz="quarter" idx="10"/>
          </p:nvPr>
        </p:nvSpPr>
        <p:spPr bwMode="hidden">
          <a:xfrm>
            <a:off x="0" y="0"/>
            <a:ext cx="9144000" cy="6858000"/>
          </a:xfrm>
          <a:solidFill>
            <a:srgbClr val="DEDEDE"/>
          </a:solidFill>
        </p:spPr>
        <p:txBody>
          <a:bodyPr tIns="91440"/>
          <a:lstStyle>
            <a:lvl1pPr algn="ctr">
              <a:defRPr sz="1000" b="0">
                <a:solidFill>
                  <a:schemeClr val="tx1"/>
                </a:solidFill>
              </a:defRPr>
            </a:lvl1pPr>
          </a:lstStyle>
          <a:p>
            <a:r>
              <a:rPr lang="en-US" smtClean="0"/>
              <a:t>Click icon to add picture</a:t>
            </a:r>
            <a:endParaRPr lang="en-GB" dirty="0"/>
          </a:p>
        </p:txBody>
      </p:sp>
      <p:grpSp>
        <p:nvGrpSpPr>
          <p:cNvPr id="3" name="Group 2">
            <a:extLst>
              <a:ext uri="{FF2B5EF4-FFF2-40B4-BE49-F238E27FC236}">
                <a16:creationId xmlns:a16="http://schemas.microsoft.com/office/drawing/2014/main" id="{2DFAC344-78DC-9D4C-AB54-6EC8ADEE8C34}"/>
              </a:ext>
            </a:extLst>
          </p:cNvPr>
          <p:cNvGrpSpPr/>
          <p:nvPr userDrawn="1"/>
        </p:nvGrpSpPr>
        <p:grpSpPr>
          <a:xfrm>
            <a:off x="0" y="0"/>
            <a:ext cx="9144000" cy="6858000"/>
            <a:chOff x="0" y="0"/>
            <a:chExt cx="9144000" cy="6858000"/>
          </a:xfrm>
        </p:grpSpPr>
        <p:pic>
          <p:nvPicPr>
            <p:cNvPr id="9" name="Picture 8">
              <a:extLst>
                <a:ext uri="{FF2B5EF4-FFF2-40B4-BE49-F238E27FC236}">
                  <a16:creationId xmlns:a16="http://schemas.microsoft.com/office/drawing/2014/main" id="{7BFFF2DD-324A-4741-B09D-D8BFF0170BC8}"/>
                </a:ext>
              </a:extLst>
            </p:cNvPr>
            <p:cNvPicPr>
              <a:picLocks noChangeAspect="1"/>
            </p:cNvPicPr>
            <p:nvPr userDrawn="1"/>
          </p:nvPicPr>
          <p:blipFill>
            <a:blip r:embed="rId2"/>
            <a:stretch>
              <a:fillRect/>
            </a:stretch>
          </p:blipFill>
          <p:spPr bwMode="gray">
            <a:xfrm>
              <a:off x="201168" y="5330952"/>
              <a:ext cx="1636776" cy="1351185"/>
            </a:xfrm>
            <a:prstGeom prst="rect">
              <a:avLst/>
            </a:prstGeom>
          </p:spPr>
        </p:pic>
        <p:sp>
          <p:nvSpPr>
            <p:cNvPr id="10" name="Freeform 5">
              <a:extLst>
                <a:ext uri="{FF2B5EF4-FFF2-40B4-BE49-F238E27FC236}">
                  <a16:creationId xmlns:a16="http://schemas.microsoft.com/office/drawing/2014/main" id="{F22E495C-7B1E-7A4E-B8B2-8EA939609B89}"/>
                </a:ext>
              </a:extLst>
            </p:cNvPr>
            <p:cNvSpPr>
              <a:spLocks noChangeAspect="1"/>
            </p:cNvSpPr>
            <p:nvPr userDrawn="1"/>
          </p:nvSpPr>
          <p:spPr bwMode="white">
            <a:xfrm>
              <a:off x="0" y="0"/>
              <a:ext cx="9144000" cy="6858000"/>
            </a:xfrm>
            <a:custGeom>
              <a:avLst/>
              <a:gdLst>
                <a:gd name="T0" fmla="*/ 14239 w 19200"/>
                <a:gd name="T1" fmla="*/ 0 h 14399"/>
                <a:gd name="T2" fmla="*/ 14239 w 19200"/>
                <a:gd name="T3" fmla="*/ 0 h 14399"/>
                <a:gd name="T4" fmla="*/ 14239 w 19200"/>
                <a:gd name="T5" fmla="*/ 6948 h 14399"/>
                <a:gd name="T6" fmla="*/ 0 w 19200"/>
                <a:gd name="T7" fmla="*/ 6948 h 14399"/>
                <a:gd name="T8" fmla="*/ 0 w 19200"/>
                <a:gd name="T9" fmla="*/ 7591 h 14399"/>
                <a:gd name="T10" fmla="*/ 14239 w 19200"/>
                <a:gd name="T11" fmla="*/ 7591 h 14399"/>
                <a:gd name="T12" fmla="*/ 14239 w 19200"/>
                <a:gd name="T13" fmla="*/ 9227 h 14399"/>
                <a:gd name="T14" fmla="*/ 0 w 19200"/>
                <a:gd name="T15" fmla="*/ 9227 h 14399"/>
                <a:gd name="T16" fmla="*/ 0 w 19200"/>
                <a:gd name="T17" fmla="*/ 9869 h 14399"/>
                <a:gd name="T18" fmla="*/ 14239 w 19200"/>
                <a:gd name="T19" fmla="*/ 9869 h 14399"/>
                <a:gd name="T20" fmla="*/ 14239 w 19200"/>
                <a:gd name="T21" fmla="*/ 14399 h 14399"/>
                <a:gd name="T22" fmla="*/ 14881 w 19200"/>
                <a:gd name="T23" fmla="*/ 14399 h 14399"/>
                <a:gd name="T24" fmla="*/ 14881 w 19200"/>
                <a:gd name="T25" fmla="*/ 9869 h 14399"/>
                <a:gd name="T26" fmla="*/ 19200 w 19200"/>
                <a:gd name="T27" fmla="*/ 9869 h 14399"/>
                <a:gd name="T28" fmla="*/ 19200 w 19200"/>
                <a:gd name="T29" fmla="*/ 9227 h 14399"/>
                <a:gd name="T30" fmla="*/ 14881 w 19200"/>
                <a:gd name="T31" fmla="*/ 9227 h 14399"/>
                <a:gd name="T32" fmla="*/ 14881 w 19200"/>
                <a:gd name="T33" fmla="*/ 7591 h 14399"/>
                <a:gd name="T34" fmla="*/ 19200 w 19200"/>
                <a:gd name="T35" fmla="*/ 7591 h 14399"/>
                <a:gd name="T36" fmla="*/ 19200 w 19200"/>
                <a:gd name="T37" fmla="*/ 6948 h 14399"/>
                <a:gd name="T38" fmla="*/ 14881 w 19200"/>
                <a:gd name="T39" fmla="*/ 6948 h 14399"/>
                <a:gd name="T40" fmla="*/ 14881 w 19200"/>
                <a:gd name="T41" fmla="*/ 0 h 14399"/>
                <a:gd name="T42" fmla="*/ 14239 w 19200"/>
                <a:gd name="T43" fmla="*/ 0 h 14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9200" h="14399">
                  <a:moveTo>
                    <a:pt x="14239" y="0"/>
                  </a:moveTo>
                  <a:lnTo>
                    <a:pt x="14239" y="0"/>
                  </a:lnTo>
                  <a:lnTo>
                    <a:pt x="14239" y="6948"/>
                  </a:lnTo>
                  <a:lnTo>
                    <a:pt x="0" y="6948"/>
                  </a:lnTo>
                  <a:lnTo>
                    <a:pt x="0" y="7591"/>
                  </a:lnTo>
                  <a:lnTo>
                    <a:pt x="14239" y="7591"/>
                  </a:lnTo>
                  <a:lnTo>
                    <a:pt x="14239" y="9227"/>
                  </a:lnTo>
                  <a:lnTo>
                    <a:pt x="0" y="9227"/>
                  </a:lnTo>
                  <a:lnTo>
                    <a:pt x="0" y="9869"/>
                  </a:lnTo>
                  <a:lnTo>
                    <a:pt x="14239" y="9869"/>
                  </a:lnTo>
                  <a:lnTo>
                    <a:pt x="14239" y="14399"/>
                  </a:lnTo>
                  <a:lnTo>
                    <a:pt x="14881" y="14399"/>
                  </a:lnTo>
                  <a:lnTo>
                    <a:pt x="14881" y="9869"/>
                  </a:lnTo>
                  <a:lnTo>
                    <a:pt x="19200" y="9869"/>
                  </a:lnTo>
                  <a:lnTo>
                    <a:pt x="19200" y="9227"/>
                  </a:lnTo>
                  <a:lnTo>
                    <a:pt x="14881" y="9227"/>
                  </a:lnTo>
                  <a:lnTo>
                    <a:pt x="14881" y="7591"/>
                  </a:lnTo>
                  <a:lnTo>
                    <a:pt x="19200" y="7591"/>
                  </a:lnTo>
                  <a:lnTo>
                    <a:pt x="19200" y="6948"/>
                  </a:lnTo>
                  <a:lnTo>
                    <a:pt x="14881" y="6948"/>
                  </a:lnTo>
                  <a:lnTo>
                    <a:pt x="14881" y="0"/>
                  </a:lnTo>
                  <a:lnTo>
                    <a:pt x="14239"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userDrawn="1">
            <p:ph type="ctrTitle" hasCustomPrompt="1"/>
          </p:nvPr>
        </p:nvSpPr>
        <p:spPr>
          <a:xfrm>
            <a:off x="457200" y="457200"/>
            <a:ext cx="5394326" cy="1646238"/>
          </a:xfrm>
        </p:spPr>
        <p:txBody>
          <a:bodyPr anchor="b" anchorCtr="0">
            <a:normAutofit/>
          </a:bodyPr>
          <a:lstStyle>
            <a:lvl1pPr algn="l">
              <a:lnSpc>
                <a:spcPct val="85000"/>
              </a:lnSpc>
              <a:defRPr sz="3600">
                <a:solidFill>
                  <a:schemeClr val="tx1"/>
                </a:solidFill>
              </a:defRPr>
            </a:lvl1pPr>
          </a:lstStyle>
          <a:p>
            <a:r>
              <a:rPr lang="en-US" dirty="0"/>
              <a:t>[Presentation title]</a:t>
            </a:r>
            <a:endParaRPr lang="en-GB" dirty="0"/>
          </a:p>
        </p:txBody>
      </p:sp>
      <p:sp>
        <p:nvSpPr>
          <p:cNvPr id="11" name="Subtitle 2">
            <a:extLst>
              <a:ext uri="{FF2B5EF4-FFF2-40B4-BE49-F238E27FC236}">
                <a16:creationId xmlns:a16="http://schemas.microsoft.com/office/drawing/2014/main" id="{F7F3AFDA-915F-FC42-B1AF-CA3287662497}"/>
              </a:ext>
            </a:extLst>
          </p:cNvPr>
          <p:cNvSpPr>
            <a:spLocks noGrp="1"/>
          </p:cNvSpPr>
          <p:nvPr>
            <p:ph type="subTitle" idx="1" hasCustomPrompt="1"/>
          </p:nvPr>
        </p:nvSpPr>
        <p:spPr>
          <a:xfrm>
            <a:off x="457200" y="3712464"/>
            <a:ext cx="3980260" cy="594360"/>
          </a:xfrm>
        </p:spPr>
        <p:txBody>
          <a:bodyPr anchor="ctr" anchorCtr="0"/>
          <a:lstStyle>
            <a:lvl1pPr marL="0" indent="0" algn="l">
              <a:lnSpc>
                <a:spcPct val="100000"/>
              </a:lnSpc>
              <a:spcBef>
                <a:spcPts val="0"/>
              </a:spcBef>
              <a:spcAft>
                <a:spcPts val="0"/>
              </a:spcAft>
              <a:buNone/>
              <a:defRPr sz="1200" b="0">
                <a:solidFill>
                  <a:schemeClr val="tx1"/>
                </a:solidFill>
              </a:defRPr>
            </a:lvl1pPr>
            <a:lvl2pPr marL="0" indent="0" algn="l">
              <a:lnSpc>
                <a:spcPct val="100000"/>
              </a:lnSpc>
              <a:spcBef>
                <a:spcPts val="0"/>
              </a:spcBef>
              <a:spcAft>
                <a:spcPts val="0"/>
              </a:spcAft>
              <a:buNone/>
              <a:defRPr sz="1200">
                <a:solidFill>
                  <a:schemeClr val="tx1"/>
                </a:solidFill>
              </a:defRPr>
            </a:lvl2pPr>
            <a:lvl3pPr marL="0" indent="0" algn="l">
              <a:lnSpc>
                <a:spcPct val="100000"/>
              </a:lnSpc>
              <a:spcBef>
                <a:spcPts val="0"/>
              </a:spcBef>
              <a:spcAft>
                <a:spcPts val="0"/>
              </a:spcAft>
              <a:buNone/>
              <a:defRPr sz="1200">
                <a:solidFill>
                  <a:schemeClr val="tx1"/>
                </a:solidFill>
              </a:defRPr>
            </a:lvl3pPr>
            <a:lvl4pPr marL="0" indent="0" algn="l">
              <a:lnSpc>
                <a:spcPct val="100000"/>
              </a:lnSpc>
              <a:spcBef>
                <a:spcPts val="0"/>
              </a:spcBef>
              <a:spcAft>
                <a:spcPts val="0"/>
              </a:spcAft>
              <a:buNone/>
              <a:defRPr sz="1200">
                <a:solidFill>
                  <a:schemeClr val="tx1"/>
                </a:solidFill>
              </a:defRPr>
            </a:lvl4pPr>
            <a:lvl5pPr marL="0" indent="0" algn="l">
              <a:lnSpc>
                <a:spcPct val="100000"/>
              </a:lnSpc>
              <a:spcBef>
                <a:spcPts val="0"/>
              </a:spcBef>
              <a:spcAft>
                <a:spcPts val="0"/>
              </a:spcAft>
              <a:buNone/>
              <a:defRPr sz="1200">
                <a:solidFill>
                  <a:schemeClr val="tx1"/>
                </a:solidFill>
              </a:defRPr>
            </a:lvl5pPr>
            <a:lvl6pPr marL="0" indent="0" algn="l">
              <a:lnSpc>
                <a:spcPct val="100000"/>
              </a:lnSpc>
              <a:spcBef>
                <a:spcPts val="0"/>
              </a:spcBef>
              <a:spcAft>
                <a:spcPts val="0"/>
              </a:spcAft>
              <a:buNone/>
              <a:defRPr sz="1200">
                <a:solidFill>
                  <a:schemeClr val="tx1"/>
                </a:solidFill>
              </a:defRPr>
            </a:lvl6pPr>
            <a:lvl7pPr marL="0" indent="0" algn="l">
              <a:lnSpc>
                <a:spcPct val="100000"/>
              </a:lnSpc>
              <a:spcBef>
                <a:spcPts val="0"/>
              </a:spcBef>
              <a:spcAft>
                <a:spcPts val="0"/>
              </a:spcAft>
              <a:buNone/>
              <a:defRPr sz="1200">
                <a:solidFill>
                  <a:schemeClr val="tx1"/>
                </a:solidFill>
              </a:defRPr>
            </a:lvl7pPr>
            <a:lvl8pPr marL="0" indent="0" algn="l">
              <a:lnSpc>
                <a:spcPct val="100000"/>
              </a:lnSpc>
              <a:spcBef>
                <a:spcPts val="0"/>
              </a:spcBef>
              <a:spcAft>
                <a:spcPts val="0"/>
              </a:spcAft>
              <a:buNone/>
              <a:defRPr sz="1200">
                <a:solidFill>
                  <a:schemeClr val="tx1"/>
                </a:solidFill>
              </a:defRPr>
            </a:lvl8pPr>
            <a:lvl9pPr marL="0" indent="0" algn="l">
              <a:lnSpc>
                <a:spcPct val="100000"/>
              </a:lnSpc>
              <a:spcBef>
                <a:spcPts val="0"/>
              </a:spcBef>
              <a:spcAft>
                <a:spcPts val="0"/>
              </a:spcAft>
              <a:buNone/>
              <a:defRPr sz="1200">
                <a:solidFill>
                  <a:schemeClr val="tx1"/>
                </a:solidFill>
              </a:defRPr>
            </a:lvl9pPr>
          </a:lstStyle>
          <a:p>
            <a:r>
              <a:rPr lang="en-US" dirty="0"/>
              <a:t>[Presentation subtitle]</a:t>
            </a:r>
          </a:p>
        </p:txBody>
      </p:sp>
    </p:spTree>
    <p:extLst>
      <p:ext uri="{BB962C8B-B14F-4D97-AF65-F5344CB8AC3E}">
        <p14:creationId xmlns:p14="http://schemas.microsoft.com/office/powerpoint/2010/main" val="280371168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61" Type="http://schemas.openxmlformats.org/officeDocument/2006/relationships/slideLayout" Target="../slideLayouts/slideLayout6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371600"/>
          </a:xfrm>
          <a:prstGeom prst="rect">
            <a:avLst/>
          </a:prstGeom>
        </p:spPr>
        <p:txBody>
          <a:bodyPr vert="horz" lIns="0" tIns="0" rIns="0" bIns="0" rtlCol="0" anchor="t" anchorCtr="0">
            <a:normAutofit/>
          </a:bodyPr>
          <a:lstStyle/>
          <a:p>
            <a:r>
              <a:rPr lang="en-US" dirty="0"/>
              <a:t>[Slide title]</a:t>
            </a:r>
            <a:endParaRPr lang="en-GB" dirty="0"/>
          </a:p>
        </p:txBody>
      </p:sp>
      <p:sp>
        <p:nvSpPr>
          <p:cNvPr id="3" name="Text Placeholder 2"/>
          <p:cNvSpPr>
            <a:spLocks noGrp="1"/>
          </p:cNvSpPr>
          <p:nvPr>
            <p:ph type="body" idx="1"/>
          </p:nvPr>
        </p:nvSpPr>
        <p:spPr>
          <a:xfrm>
            <a:off x="457200" y="2103120"/>
            <a:ext cx="8229600" cy="4069080"/>
          </a:xfrm>
          <a:prstGeom prst="rect">
            <a:avLst/>
          </a:prstGeom>
        </p:spPr>
        <p:txBody>
          <a:bodyPr vert="horz" lIns="0" tIns="0" rIns="0" bIns="0" rtlCol="0">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4"/>
          </p:nvPr>
        </p:nvSpPr>
        <p:spPr>
          <a:xfrm>
            <a:off x="8321040" y="6400800"/>
            <a:ext cx="365760" cy="137160"/>
          </a:xfrm>
          <a:prstGeom prst="rect">
            <a:avLst/>
          </a:prstGeom>
        </p:spPr>
        <p:txBody>
          <a:bodyPr vert="horz" lIns="0" tIns="0" rIns="0" bIns="0" rtlCol="0" anchor="b" anchorCtr="0">
            <a:noAutofit/>
          </a:bodyPr>
          <a:lstStyle>
            <a:lvl1pPr algn="r">
              <a:defRPr sz="700">
                <a:solidFill>
                  <a:schemeClr val="tx1"/>
                </a:solidFill>
              </a:defRPr>
            </a:lvl1pPr>
          </a:lstStyle>
          <a:p>
            <a:fld id="{7870704B-CE94-48CC-AF30-84932A1262A7}" type="slidenum">
              <a:rPr lang="en-GB" smtClean="0"/>
              <a:pPr/>
              <a:t>‹#›</a:t>
            </a:fld>
            <a:endParaRPr lang="en-GB" dirty="0"/>
          </a:p>
        </p:txBody>
      </p:sp>
      <p:sp>
        <p:nvSpPr>
          <p:cNvPr id="8" name="TextBox 7"/>
          <p:cNvSpPr txBox="1"/>
          <p:nvPr/>
        </p:nvSpPr>
        <p:spPr>
          <a:xfrm>
            <a:off x="455295" y="6400798"/>
            <a:ext cx="320040" cy="137160"/>
          </a:xfrm>
          <a:prstGeom prst="rect">
            <a:avLst/>
          </a:prstGeom>
          <a:noFill/>
        </p:spPr>
        <p:txBody>
          <a:bodyPr wrap="square" lIns="0" tIns="0" rIns="0" bIns="0" rtlCol="0" anchor="b" anchorCtr="0">
            <a:noAutofit/>
          </a:bodyPr>
          <a:lstStyle/>
          <a:p>
            <a:pPr algn="l"/>
            <a:r>
              <a:rPr lang="en-GB" sz="700" b="1" dirty="0">
                <a:solidFill>
                  <a:schemeClr val="tx1"/>
                </a:solidFill>
              </a:rPr>
              <a:t>PwC</a:t>
            </a:r>
            <a:endParaRPr lang="en-GB" sz="700" b="0" dirty="0">
              <a:solidFill>
                <a:schemeClr val="tx1"/>
              </a:solidFill>
            </a:endParaRPr>
          </a:p>
        </p:txBody>
      </p:sp>
      <p:sp>
        <p:nvSpPr>
          <p:cNvPr id="10" name="Date Placeholder 3">
            <a:extLst>
              <a:ext uri="{FF2B5EF4-FFF2-40B4-BE49-F238E27FC236}">
                <a16:creationId xmlns:a16="http://schemas.microsoft.com/office/drawing/2014/main" id="{5DB9102B-56F6-3849-9FD1-5C48A251FFFC}"/>
              </a:ext>
            </a:extLst>
          </p:cNvPr>
          <p:cNvSpPr txBox="1">
            <a:spLocks/>
          </p:cNvSpPr>
          <p:nvPr userDrawn="1"/>
        </p:nvSpPr>
        <p:spPr>
          <a:xfrm>
            <a:off x="775334" y="6400800"/>
            <a:ext cx="3661729" cy="137160"/>
          </a:xfrm>
          <a:prstGeom prst="rect">
            <a:avLst/>
          </a:prstGeom>
        </p:spPr>
        <p:txBody>
          <a:bodyPr vert="horz" lIns="0" tIns="0" rIns="0" bIns="0" rtlCol="0" anchor="b" anchorCtr="0">
            <a:noAutofit/>
          </a:bodyPr>
          <a:lstStyle>
            <a:defPPr>
              <a:defRPr lang="en-US"/>
            </a:defPPr>
            <a:lvl1pPr marL="0" algn="r" defTabSz="914400" rtl="0" eaLnBrk="1" latinLnBrk="0" hangingPunct="1">
              <a:defRPr sz="7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700" dirty="0" smtClean="0">
                <a:solidFill>
                  <a:schemeClr val="tx1"/>
                </a:solidFill>
              </a:rPr>
              <a:t>Path of hope – Budget 2019</a:t>
            </a:r>
            <a:endParaRPr lang="en-GB" sz="700" dirty="0">
              <a:solidFill>
                <a:schemeClr val="tx1"/>
              </a:solidFill>
            </a:endParaRPr>
          </a:p>
        </p:txBody>
      </p:sp>
    </p:spTree>
    <p:extLst>
      <p:ext uri="{BB962C8B-B14F-4D97-AF65-F5344CB8AC3E}">
        <p14:creationId xmlns:p14="http://schemas.microsoft.com/office/powerpoint/2010/main" val="3011101579"/>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 id="2147483741" r:id="rId18"/>
    <p:sldLayoutId id="2147483743" r:id="rId19"/>
    <p:sldLayoutId id="2147483744" r:id="rId20"/>
    <p:sldLayoutId id="2147483745" r:id="rId21"/>
    <p:sldLayoutId id="2147483746" r:id="rId22"/>
    <p:sldLayoutId id="2147483747" r:id="rId23"/>
    <p:sldLayoutId id="2147483748" r:id="rId24"/>
    <p:sldLayoutId id="2147483749" r:id="rId25"/>
    <p:sldLayoutId id="2147483750" r:id="rId26"/>
    <p:sldLayoutId id="2147483751" r:id="rId27"/>
    <p:sldLayoutId id="2147483752" r:id="rId28"/>
    <p:sldLayoutId id="2147483753" r:id="rId29"/>
    <p:sldLayoutId id="2147483755" r:id="rId30"/>
    <p:sldLayoutId id="2147483756" r:id="rId31"/>
    <p:sldLayoutId id="2147483757" r:id="rId32"/>
    <p:sldLayoutId id="2147483758" r:id="rId33"/>
    <p:sldLayoutId id="2147483759" r:id="rId34"/>
    <p:sldLayoutId id="2147483760" r:id="rId35"/>
    <p:sldLayoutId id="2147483761" r:id="rId36"/>
    <p:sldLayoutId id="2147483762" r:id="rId37"/>
    <p:sldLayoutId id="2147483763" r:id="rId38"/>
    <p:sldLayoutId id="2147483764" r:id="rId39"/>
    <p:sldLayoutId id="2147483765" r:id="rId40"/>
    <p:sldLayoutId id="2147483766" r:id="rId41"/>
    <p:sldLayoutId id="2147483767" r:id="rId42"/>
    <p:sldLayoutId id="2147483768" r:id="rId43"/>
    <p:sldLayoutId id="2147483769" r:id="rId44"/>
    <p:sldLayoutId id="2147483770" r:id="rId45"/>
    <p:sldLayoutId id="2147483771" r:id="rId46"/>
    <p:sldLayoutId id="2147483772" r:id="rId47"/>
    <p:sldLayoutId id="2147483773" r:id="rId48"/>
    <p:sldLayoutId id="2147483774" r:id="rId49"/>
    <p:sldLayoutId id="2147483775" r:id="rId50"/>
    <p:sldLayoutId id="2147483776" r:id="rId51"/>
    <p:sldLayoutId id="2147483777" r:id="rId52"/>
    <p:sldLayoutId id="2147483778" r:id="rId53"/>
    <p:sldLayoutId id="2147483779" r:id="rId54"/>
    <p:sldLayoutId id="2147483780" r:id="rId55"/>
    <p:sldLayoutId id="2147483781" r:id="rId56"/>
    <p:sldLayoutId id="2147483782" r:id="rId57"/>
    <p:sldLayoutId id="2147483783" r:id="rId58"/>
    <p:sldLayoutId id="2147483784" r:id="rId59"/>
    <p:sldLayoutId id="2147483785" r:id="rId60"/>
    <p:sldLayoutId id="2147483786" r:id="rId61"/>
    <p:sldLayoutId id="2147483787" r:id="rId62"/>
    <p:sldLayoutId id="2147483788" r:id="rId63"/>
    <p:sldLayoutId id="2147483789" r:id="rId64"/>
  </p:sldLayoutIdLst>
  <p:hf hdr="0" ftr="0" dt="0"/>
  <p:txStyles>
    <p:titleStyle>
      <a:lvl1pPr algn="l" defTabSz="685800" rtl="0" eaLnBrk="1" latinLnBrk="0" hangingPunct="1">
        <a:lnSpc>
          <a:spcPct val="85000"/>
        </a:lnSpc>
        <a:spcBef>
          <a:spcPct val="0"/>
        </a:spcBef>
        <a:buNone/>
        <a:defRPr sz="2800" kern="1200">
          <a:solidFill>
            <a:schemeClr val="tx1"/>
          </a:solidFill>
          <a:latin typeface="+mj-lt"/>
          <a:ea typeface="+mj-ea"/>
          <a:cs typeface="+mj-cs"/>
        </a:defRPr>
      </a:lvl1pPr>
    </p:titleStyle>
    <p:bodyStyle>
      <a:lvl1pPr marL="0" indent="0" algn="l" defTabSz="685800" rtl="0" eaLnBrk="1" latinLnBrk="0" hangingPunct="1">
        <a:lnSpc>
          <a:spcPct val="100000"/>
        </a:lnSpc>
        <a:spcBef>
          <a:spcPts val="0"/>
        </a:spcBef>
        <a:spcAft>
          <a:spcPts val="1200"/>
        </a:spcAft>
        <a:buFont typeface="Arial" panose="020B0604020202020204" pitchFamily="34" charset="0"/>
        <a:buNone/>
        <a:defRPr sz="1600" b="1" kern="1200">
          <a:solidFill>
            <a:schemeClr val="accent1"/>
          </a:solidFill>
          <a:latin typeface="+mn-lt"/>
          <a:ea typeface="+mn-ea"/>
          <a:cs typeface="+mn-cs"/>
        </a:defRPr>
      </a:lvl1pPr>
      <a:lvl2pPr marL="0" indent="0" algn="l" defTabSz="685800" rtl="0" eaLnBrk="1" latinLnBrk="0" hangingPunct="1">
        <a:lnSpc>
          <a:spcPct val="100000"/>
        </a:lnSpc>
        <a:spcBef>
          <a:spcPts val="0"/>
        </a:spcBef>
        <a:spcAft>
          <a:spcPts val="600"/>
        </a:spcAft>
        <a:buFont typeface="Arial" panose="020B0604020202020204" pitchFamily="34" charset="0"/>
        <a:buNone/>
        <a:defRPr sz="1400" kern="1200">
          <a:solidFill>
            <a:schemeClr val="tx1"/>
          </a:solidFill>
          <a:latin typeface="+mn-lt"/>
          <a:ea typeface="+mn-ea"/>
          <a:cs typeface="+mn-cs"/>
        </a:defRPr>
      </a:lvl2pPr>
      <a:lvl3pPr marL="18288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3pPr>
      <a:lvl4pPr marL="36576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54864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5pPr>
      <a:lvl6pPr marL="73152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6pPr>
      <a:lvl7pPr marL="91440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7pPr>
      <a:lvl8pPr marL="109728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8pPr>
      <a:lvl9pPr marL="128016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pos="2880" userDrawn="1">
          <p15:clr>
            <a:srgbClr val="F26B43"/>
          </p15:clr>
        </p15:guide>
        <p15:guide id="1" pos="288" userDrawn="1">
          <p15:clr>
            <a:srgbClr val="F26B43"/>
          </p15:clr>
        </p15:guide>
        <p15:guide id="2" pos="5472" userDrawn="1">
          <p15:clr>
            <a:srgbClr val="F26B43"/>
          </p15:clr>
        </p15:guide>
        <p15:guide id="3" pos="2965" userDrawn="1">
          <p15:clr>
            <a:srgbClr val="F26B43"/>
          </p15:clr>
        </p15:guide>
        <p15:guide id="4" pos="2795" userDrawn="1">
          <p15:clr>
            <a:srgbClr val="F26B43"/>
          </p15:clr>
        </p15:guide>
        <p15:guide id="5" orient="horz" pos="3888" userDrawn="1">
          <p15:clr>
            <a:srgbClr val="F26B43"/>
          </p15:clr>
        </p15:guide>
        <p15:guide id="6" pos="2074" userDrawn="1">
          <p15:clr>
            <a:srgbClr val="F26B43"/>
          </p15:clr>
        </p15:guide>
        <p15:guide id="7" pos="1901" userDrawn="1">
          <p15:clr>
            <a:srgbClr val="F26B43"/>
          </p15:clr>
        </p15:guide>
        <p15:guide id="8" pos="3686" userDrawn="1">
          <p15:clr>
            <a:srgbClr val="F26B43"/>
          </p15:clr>
        </p15:guide>
        <p15:guide id="9" pos="3859" userDrawn="1">
          <p15:clr>
            <a:srgbClr val="F26B43"/>
          </p15:clr>
        </p15:guide>
        <p15:guide id="10" orient="horz" pos="2160" userDrawn="1">
          <p15:clr>
            <a:srgbClr val="F26B43"/>
          </p15:clr>
        </p15:guide>
        <p15:guide id="11" orient="horz" pos="1325" userDrawn="1">
          <p15:clr>
            <a:srgbClr val="F26B43"/>
          </p15:clr>
        </p15:guide>
        <p15:guide id="12" orient="horz" pos="1152" userDrawn="1">
          <p15:clr>
            <a:srgbClr val="F26B43"/>
          </p15:clr>
        </p15:guide>
        <p15:guide id="13" orient="horz" pos="28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0"/>
          </p:nvPr>
        </p:nvPicPr>
        <p:blipFill rotWithShape="1">
          <a:blip r:embed="rId2">
            <a:extLst>
              <a:ext uri="{28A0092B-C50C-407E-A947-70E740481C1C}">
                <a14:useLocalDpi xmlns:a14="http://schemas.microsoft.com/office/drawing/2010/main" val="0"/>
              </a:ext>
            </a:extLst>
          </a:blip>
          <a:srcRect l="18603" r="6428"/>
          <a:stretch/>
        </p:blipFill>
        <p:spPr>
          <a:xfrm>
            <a:off x="0" y="2"/>
            <a:ext cx="9143999" cy="6857998"/>
          </a:xfrm>
        </p:spPr>
      </p:pic>
      <p:sp>
        <p:nvSpPr>
          <p:cNvPr id="18" name="Freeform: Shape 11">
            <a:extLst>
              <a:ext uri="{FF2B5EF4-FFF2-40B4-BE49-F238E27FC236}">
                <a16:creationId xmlns:a16="http://schemas.microsoft.com/office/drawing/2014/main" id="{6F91E78E-9A36-BD43-9DCC-1A7E7246634F}"/>
              </a:ext>
            </a:extLst>
          </p:cNvPr>
          <p:cNvSpPr>
            <a:spLocks noChangeAspect="1"/>
          </p:cNvSpPr>
          <p:nvPr userDrawn="1"/>
        </p:nvSpPr>
        <p:spPr bwMode="white">
          <a:xfrm>
            <a:off x="0" y="2"/>
            <a:ext cx="6012159" cy="6858000"/>
          </a:xfrm>
          <a:custGeom>
            <a:avLst/>
            <a:gdLst>
              <a:gd name="connsiteX0" fmla="*/ 0 w 6126163"/>
              <a:gd name="connsiteY0" fmla="*/ 0 h 6858000"/>
              <a:gd name="connsiteX1" fmla="*/ 2381250 w 6126163"/>
              <a:gd name="connsiteY1" fmla="*/ 0 h 6858000"/>
              <a:gd name="connsiteX2" fmla="*/ 2381250 w 6126163"/>
              <a:gd name="connsiteY2" fmla="*/ 765175 h 6858000"/>
              <a:gd name="connsiteX3" fmla="*/ 3149601 w 6126163"/>
              <a:gd name="connsiteY3" fmla="*/ 765175 h 6858000"/>
              <a:gd name="connsiteX4" fmla="*/ 3149601 w 6126163"/>
              <a:gd name="connsiteY4" fmla="*/ 1957388 h 6858000"/>
              <a:gd name="connsiteX5" fmla="*/ 5132388 w 6126163"/>
              <a:gd name="connsiteY5" fmla="*/ 1957388 h 6858000"/>
              <a:gd name="connsiteX6" fmla="*/ 5132388 w 6126163"/>
              <a:gd name="connsiteY6" fmla="*/ 4899025 h 6858000"/>
              <a:gd name="connsiteX7" fmla="*/ 6126163 w 6126163"/>
              <a:gd name="connsiteY7" fmla="*/ 4899025 h 6858000"/>
              <a:gd name="connsiteX8" fmla="*/ 6126163 w 6126163"/>
              <a:gd name="connsiteY8" fmla="*/ 6858000 h 6858000"/>
              <a:gd name="connsiteX9" fmla="*/ 5132388 w 6126163"/>
              <a:gd name="connsiteY9" fmla="*/ 6858000 h 6858000"/>
              <a:gd name="connsiteX10" fmla="*/ 3149601 w 6126163"/>
              <a:gd name="connsiteY10" fmla="*/ 6858000 h 6858000"/>
              <a:gd name="connsiteX11" fmla="*/ 2381250 w 6126163"/>
              <a:gd name="connsiteY11" fmla="*/ 6858000 h 6858000"/>
              <a:gd name="connsiteX12" fmla="*/ 917576 w 6126163"/>
              <a:gd name="connsiteY12" fmla="*/ 6858000 h 6858000"/>
              <a:gd name="connsiteX13" fmla="*/ 0 w 6126163"/>
              <a:gd name="connsiteY1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26163" h="6858000">
                <a:moveTo>
                  <a:pt x="0" y="0"/>
                </a:moveTo>
                <a:lnTo>
                  <a:pt x="2381250" y="0"/>
                </a:lnTo>
                <a:lnTo>
                  <a:pt x="2381250" y="765175"/>
                </a:lnTo>
                <a:lnTo>
                  <a:pt x="3149601" y="765175"/>
                </a:lnTo>
                <a:lnTo>
                  <a:pt x="3149601" y="1957388"/>
                </a:lnTo>
                <a:lnTo>
                  <a:pt x="5132388" y="1957388"/>
                </a:lnTo>
                <a:lnTo>
                  <a:pt x="5132388" y="4899025"/>
                </a:lnTo>
                <a:lnTo>
                  <a:pt x="6126163" y="4899025"/>
                </a:lnTo>
                <a:lnTo>
                  <a:pt x="6126163" y="6858000"/>
                </a:lnTo>
                <a:lnTo>
                  <a:pt x="5132388" y="6858000"/>
                </a:lnTo>
                <a:lnTo>
                  <a:pt x="3149601" y="6858000"/>
                </a:lnTo>
                <a:lnTo>
                  <a:pt x="2381250" y="6858000"/>
                </a:lnTo>
                <a:lnTo>
                  <a:pt x="917576" y="6858000"/>
                </a:lnTo>
                <a:lnTo>
                  <a:pt x="0" y="6858000"/>
                </a:lnTo>
                <a:close/>
              </a:path>
            </a:pathLst>
          </a:custGeom>
          <a:solidFill>
            <a:srgbClr val="46464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9" name="Picture 18">
            <a:extLst>
              <a:ext uri="{FF2B5EF4-FFF2-40B4-BE49-F238E27FC236}">
                <a16:creationId xmlns:a16="http://schemas.microsoft.com/office/drawing/2014/main" id="{6D930078-4665-7847-A4B0-F3ED4D030909}"/>
              </a:ext>
            </a:extLst>
          </p:cNvPr>
          <p:cNvPicPr>
            <a:picLocks noChangeAspect="1"/>
          </p:cNvPicPr>
          <p:nvPr userDrawn="1"/>
        </p:nvPicPr>
        <p:blipFill>
          <a:blip r:embed="rId3"/>
          <a:stretch>
            <a:fillRect/>
          </a:stretch>
        </p:blipFill>
        <p:spPr bwMode="black">
          <a:xfrm>
            <a:off x="201167" y="5330954"/>
            <a:ext cx="1636776" cy="1351184"/>
          </a:xfrm>
          <a:prstGeom prst="rect">
            <a:avLst/>
          </a:prstGeom>
        </p:spPr>
      </p:pic>
      <p:sp>
        <p:nvSpPr>
          <p:cNvPr id="2" name="Title 1"/>
          <p:cNvSpPr>
            <a:spLocks noGrp="1"/>
          </p:cNvSpPr>
          <p:nvPr>
            <p:ph type="ctrTitle"/>
          </p:nvPr>
        </p:nvSpPr>
        <p:spPr>
          <a:xfrm>
            <a:off x="457199" y="1587942"/>
            <a:ext cx="4526281" cy="1828482"/>
          </a:xfrm>
        </p:spPr>
        <p:txBody>
          <a:bodyPr>
            <a:normAutofit/>
          </a:bodyPr>
          <a:lstStyle/>
          <a:p>
            <a:r>
              <a:rPr lang="en-GB" sz="5400" dirty="0" smtClean="0"/>
              <a:t>Path of hope</a:t>
            </a:r>
            <a:endParaRPr lang="en-GB" sz="5400" dirty="0"/>
          </a:p>
        </p:txBody>
      </p:sp>
      <p:sp>
        <p:nvSpPr>
          <p:cNvPr id="3" name="Subtitle 2"/>
          <p:cNvSpPr>
            <a:spLocks noGrp="1"/>
          </p:cNvSpPr>
          <p:nvPr>
            <p:ph type="subTitle" idx="1"/>
          </p:nvPr>
        </p:nvSpPr>
        <p:spPr>
          <a:xfrm>
            <a:off x="457200" y="3645024"/>
            <a:ext cx="4526280" cy="594360"/>
          </a:xfrm>
        </p:spPr>
        <p:txBody>
          <a:bodyPr/>
          <a:lstStyle/>
          <a:p>
            <a:r>
              <a:rPr lang="en-GB" sz="2400" dirty="0" smtClean="0"/>
              <a:t>Budget 2019</a:t>
            </a:r>
            <a:endParaRPr lang="en-GB" sz="2400" dirty="0"/>
          </a:p>
        </p:txBody>
      </p:sp>
    </p:spTree>
    <p:extLst>
      <p:ext uri="{BB962C8B-B14F-4D97-AF65-F5344CB8AC3E}">
        <p14:creationId xmlns:p14="http://schemas.microsoft.com/office/powerpoint/2010/main" val="1493749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Tax proposals</a:t>
            </a:r>
            <a:endParaRPr lang="en-GB" dirty="0"/>
          </a:p>
        </p:txBody>
      </p:sp>
      <p:sp>
        <p:nvSpPr>
          <p:cNvPr id="3" name="Text Placeholder 2"/>
          <p:cNvSpPr>
            <a:spLocks noGrp="1"/>
          </p:cNvSpPr>
          <p:nvPr>
            <p:ph type="body" sz="quarter" idx="1"/>
          </p:nvPr>
        </p:nvSpPr>
        <p:spPr/>
        <p:txBody>
          <a:bodyPr/>
          <a:lstStyle/>
          <a:p>
            <a:r>
              <a:rPr lang="en-GB" dirty="0"/>
              <a:t>3</a:t>
            </a:r>
            <a:endParaRPr lang="en-GB" dirty="0"/>
          </a:p>
        </p:txBody>
      </p:sp>
    </p:spTree>
    <p:extLst>
      <p:ext uri="{BB962C8B-B14F-4D97-AF65-F5344CB8AC3E}">
        <p14:creationId xmlns:p14="http://schemas.microsoft.com/office/powerpoint/2010/main" val="889327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2"/>
            <a:endParaRPr lang="en-GB" dirty="0" smtClean="0"/>
          </a:p>
          <a:p>
            <a:pPr lvl="4"/>
            <a:r>
              <a:rPr lang="en-GB" dirty="0" smtClean="0"/>
              <a:t>Will not “</a:t>
            </a:r>
            <a:r>
              <a:rPr lang="en-ZA" dirty="0"/>
              <a:t>minimise the negative impact on </a:t>
            </a:r>
            <a:r>
              <a:rPr lang="en-ZA" dirty="0" smtClean="0"/>
              <a:t>growth” as suggested</a:t>
            </a:r>
          </a:p>
          <a:p>
            <a:pPr lvl="4"/>
            <a:r>
              <a:rPr lang="en-ZA" dirty="0" smtClean="0"/>
              <a:t>Fiscal drag no different to a rate increase</a:t>
            </a:r>
          </a:p>
          <a:p>
            <a:pPr lvl="4"/>
            <a:r>
              <a:rPr lang="en-ZA" dirty="0" smtClean="0"/>
              <a:t>Will place taxpayers under considerable strain</a:t>
            </a:r>
          </a:p>
          <a:p>
            <a:pPr lvl="5"/>
            <a:r>
              <a:rPr lang="en-ZA" dirty="0" smtClean="0"/>
              <a:t>Will reduce household savings and consumption</a:t>
            </a:r>
          </a:p>
          <a:p>
            <a:pPr lvl="5"/>
            <a:r>
              <a:rPr lang="en-ZA" dirty="0" smtClean="0"/>
              <a:t>Will potentially further erode levels of tax morality and compliance</a:t>
            </a:r>
          </a:p>
          <a:p>
            <a:pPr lvl="4"/>
            <a:r>
              <a:rPr lang="en-ZA" dirty="0" smtClean="0"/>
              <a:t>PIT tax burden forecast to reach record level at 10.2% of GDP</a:t>
            </a:r>
          </a:p>
          <a:p>
            <a:pPr lvl="4"/>
            <a:r>
              <a:rPr lang="en-ZA" dirty="0" smtClean="0"/>
              <a:t>Increase largely proportionate across income-levels</a:t>
            </a:r>
          </a:p>
          <a:p>
            <a:pPr lvl="5"/>
            <a:r>
              <a:rPr lang="en-ZA" dirty="0" smtClean="0"/>
              <a:t>Inevitable to raise R13.8bn</a:t>
            </a:r>
          </a:p>
          <a:p>
            <a:pPr lvl="5"/>
            <a:r>
              <a:rPr lang="en-ZA" dirty="0" smtClean="0"/>
              <a:t>But poor will feel greatest pain</a:t>
            </a:r>
          </a:p>
          <a:p>
            <a:pPr lvl="6"/>
            <a:r>
              <a:rPr lang="en-ZA" dirty="0" smtClean="0"/>
              <a:t>Less ability to absorb increases</a:t>
            </a:r>
          </a:p>
          <a:p>
            <a:pPr lvl="6"/>
            <a:r>
              <a:rPr lang="en-ZA" dirty="0" smtClean="0"/>
              <a:t>Decrease in medical scheme credit in real terms highly damaging at margin of affordability</a:t>
            </a:r>
            <a:endParaRPr lang="en-ZA" dirty="0" smtClean="0"/>
          </a:p>
          <a:p>
            <a:pPr lvl="4"/>
            <a:endParaRPr lang="en-GB" dirty="0"/>
          </a:p>
        </p:txBody>
      </p:sp>
      <p:sp>
        <p:nvSpPr>
          <p:cNvPr id="6" name="Slide Number Placeholder 5">
            <a:extLst>
              <a:ext uri="{FF2B5EF4-FFF2-40B4-BE49-F238E27FC236}">
                <a16:creationId xmlns:a16="http://schemas.microsoft.com/office/drawing/2014/main" id="{49354B9C-C437-4F4A-9D54-38F51BD5AE4A}"/>
              </a:ext>
            </a:extLst>
          </p:cNvPr>
          <p:cNvSpPr>
            <a:spLocks noGrp="1"/>
          </p:cNvSpPr>
          <p:nvPr>
            <p:ph type="sldNum" sz="quarter" idx="11"/>
          </p:nvPr>
        </p:nvSpPr>
        <p:spPr/>
        <p:txBody>
          <a:bodyPr/>
          <a:lstStyle/>
          <a:p>
            <a:fld id="{7870704B-CE94-48CC-AF30-84932A1262A7}" type="slidenum">
              <a:rPr lang="en-GB" smtClean="0"/>
              <a:pPr/>
              <a:t>11</a:t>
            </a:fld>
            <a:endParaRPr lang="en-GB" dirty="0"/>
          </a:p>
        </p:txBody>
      </p:sp>
      <p:sp>
        <p:nvSpPr>
          <p:cNvPr id="2" name="Title 1"/>
          <p:cNvSpPr>
            <a:spLocks noGrp="1"/>
          </p:cNvSpPr>
          <p:nvPr>
            <p:ph type="title"/>
          </p:nvPr>
        </p:nvSpPr>
        <p:spPr/>
        <p:txBody>
          <a:bodyPr/>
          <a:lstStyle/>
          <a:p>
            <a:r>
              <a:rPr lang="sv-SE" dirty="0" smtClean="0"/>
              <a:t>Tax proposals</a:t>
            </a:r>
            <a:br>
              <a:rPr lang="sv-SE" dirty="0" smtClean="0"/>
            </a:br>
            <a:r>
              <a:rPr lang="sv-SE" dirty="0" smtClean="0"/>
              <a:t>PIT increases</a:t>
            </a:r>
            <a:endParaRPr lang="en-GB" dirty="0"/>
          </a:p>
        </p:txBody>
      </p:sp>
    </p:spTree>
    <p:extLst>
      <p:ext uri="{BB962C8B-B14F-4D97-AF65-F5344CB8AC3E}">
        <p14:creationId xmlns:p14="http://schemas.microsoft.com/office/powerpoint/2010/main" val="2897416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2"/>
            <a:r>
              <a:rPr lang="en-GB" dirty="0" smtClean="0"/>
              <a:t>1 June 2019 effective date impractical</a:t>
            </a:r>
          </a:p>
          <a:p>
            <a:pPr lvl="3"/>
            <a:r>
              <a:rPr lang="en-GB" dirty="0" smtClean="0"/>
              <a:t>Emissions reported for calendar year</a:t>
            </a:r>
          </a:p>
          <a:p>
            <a:pPr lvl="3"/>
            <a:r>
              <a:rPr lang="en-GB" dirty="0" smtClean="0"/>
              <a:t>Compliance and administration burden</a:t>
            </a:r>
          </a:p>
          <a:p>
            <a:pPr lvl="2"/>
            <a:r>
              <a:rPr lang="en-GB" dirty="0" smtClean="0"/>
              <a:t>Carbon tax on fuel to raise R1.8bn in revenues</a:t>
            </a:r>
          </a:p>
          <a:p>
            <a:pPr lvl="3"/>
            <a:r>
              <a:rPr lang="en-GB" dirty="0" smtClean="0"/>
              <a:t>But no recycling of revenues through increased expenditure</a:t>
            </a:r>
          </a:p>
          <a:p>
            <a:pPr lvl="3"/>
            <a:r>
              <a:rPr lang="en-GB" dirty="0" smtClean="0"/>
              <a:t>Carbon tax sold as being fiscally neutral ad recycling of revenues crucial to minimising economic impact</a:t>
            </a:r>
            <a:endParaRPr lang="en-GB" dirty="0" smtClean="0"/>
          </a:p>
        </p:txBody>
      </p:sp>
      <p:sp>
        <p:nvSpPr>
          <p:cNvPr id="6" name="Slide Number Placeholder 5">
            <a:extLst>
              <a:ext uri="{FF2B5EF4-FFF2-40B4-BE49-F238E27FC236}">
                <a16:creationId xmlns:a16="http://schemas.microsoft.com/office/drawing/2014/main" id="{49354B9C-C437-4F4A-9D54-38F51BD5AE4A}"/>
              </a:ext>
            </a:extLst>
          </p:cNvPr>
          <p:cNvSpPr>
            <a:spLocks noGrp="1"/>
          </p:cNvSpPr>
          <p:nvPr>
            <p:ph type="sldNum" sz="quarter" idx="11"/>
          </p:nvPr>
        </p:nvSpPr>
        <p:spPr/>
        <p:txBody>
          <a:bodyPr/>
          <a:lstStyle/>
          <a:p>
            <a:fld id="{7870704B-CE94-48CC-AF30-84932A1262A7}" type="slidenum">
              <a:rPr lang="en-GB" smtClean="0"/>
              <a:pPr/>
              <a:t>12</a:t>
            </a:fld>
            <a:endParaRPr lang="en-GB" dirty="0"/>
          </a:p>
        </p:txBody>
      </p:sp>
      <p:sp>
        <p:nvSpPr>
          <p:cNvPr id="2" name="Title 1"/>
          <p:cNvSpPr>
            <a:spLocks noGrp="1"/>
          </p:cNvSpPr>
          <p:nvPr>
            <p:ph type="title"/>
          </p:nvPr>
        </p:nvSpPr>
        <p:spPr/>
        <p:txBody>
          <a:bodyPr/>
          <a:lstStyle/>
          <a:p>
            <a:r>
              <a:rPr lang="sv-SE" dirty="0" smtClean="0"/>
              <a:t>Tax proposals</a:t>
            </a:r>
            <a:br>
              <a:rPr lang="sv-SE" dirty="0" smtClean="0"/>
            </a:br>
            <a:r>
              <a:rPr lang="sv-SE" dirty="0" smtClean="0"/>
              <a:t>Carbon tax</a:t>
            </a:r>
            <a:endParaRPr lang="en-GB" dirty="0"/>
          </a:p>
        </p:txBody>
      </p:sp>
    </p:spTree>
    <p:extLst>
      <p:ext uri="{BB962C8B-B14F-4D97-AF65-F5344CB8AC3E}">
        <p14:creationId xmlns:p14="http://schemas.microsoft.com/office/powerpoint/2010/main" val="3910221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Thank you</a:t>
            </a:r>
          </a:p>
        </p:txBody>
      </p:sp>
      <p:sp>
        <p:nvSpPr>
          <p:cNvPr id="4" name="Text Placeholder 3"/>
          <p:cNvSpPr>
            <a:spLocks noGrp="1"/>
          </p:cNvSpPr>
          <p:nvPr>
            <p:ph type="body" sz="quarter" idx="10"/>
          </p:nvPr>
        </p:nvSpPr>
        <p:spPr/>
        <p:txBody>
          <a:bodyPr/>
          <a:lstStyle/>
          <a:p>
            <a:r>
              <a:rPr lang="en-GB" dirty="0"/>
              <a:t>© </a:t>
            </a:r>
            <a:r>
              <a:rPr lang="en-GB" dirty="0" smtClean="0"/>
              <a:t>2019 </a:t>
            </a:r>
            <a:r>
              <a:rPr lang="en-GB" dirty="0"/>
              <a:t>PwC. All rights reserved. Not for further distribution without the permission of PwC. “PwC” refers to the network of member firms of PricewaterhouseCoopers International Limited (</a:t>
            </a:r>
            <a:r>
              <a:rPr lang="en-GB" dirty="0" err="1"/>
              <a:t>PwCIL</a:t>
            </a:r>
            <a:r>
              <a:rPr lang="en-GB" dirty="0"/>
              <a:t>), or, as the context requires, individual member firms of the PwC network. Each member firm is a separate legal entity and does not act as agent of </a:t>
            </a:r>
            <a:r>
              <a:rPr lang="en-GB" dirty="0" err="1"/>
              <a:t>PwCIL</a:t>
            </a:r>
            <a:r>
              <a:rPr lang="en-GB" dirty="0"/>
              <a:t> or any other member firm. </a:t>
            </a:r>
            <a:r>
              <a:rPr lang="en-GB" dirty="0" err="1"/>
              <a:t>PwCIL</a:t>
            </a:r>
            <a:r>
              <a:rPr lang="en-GB" dirty="0"/>
              <a:t> does not provide any services to clients. </a:t>
            </a:r>
            <a:r>
              <a:rPr lang="en-GB" dirty="0" err="1"/>
              <a:t>PwCIL</a:t>
            </a:r>
            <a:r>
              <a:rPr lang="en-GB" dirty="0"/>
              <a:t> is not responsible or liable for the acts or omissions of any of its member firms nor can it control the exercise of their professional judgment or bind them in any way. No member firm is responsible or liable for the acts or omissions of any other member firm nor can it control the exercise of another member firm’s professional judgment or bind another member firm or </a:t>
            </a:r>
            <a:r>
              <a:rPr lang="en-GB" dirty="0" err="1"/>
              <a:t>PwCIL</a:t>
            </a:r>
            <a:r>
              <a:rPr lang="en-GB" dirty="0"/>
              <a:t> in any way.</a:t>
            </a:r>
          </a:p>
        </p:txBody>
      </p:sp>
    </p:spTree>
    <p:extLst>
      <p:ext uri="{BB962C8B-B14F-4D97-AF65-F5344CB8AC3E}">
        <p14:creationId xmlns:p14="http://schemas.microsoft.com/office/powerpoint/2010/main" val="1821952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Text Placeholder 2"/>
          <p:cNvSpPr>
            <a:spLocks noGrp="1"/>
          </p:cNvSpPr>
          <p:nvPr>
            <p:ph type="body" sz="quarter" idx="1"/>
          </p:nvPr>
        </p:nvSpPr>
        <p:spPr/>
        <p:txBody>
          <a:bodyPr/>
          <a:lstStyle/>
          <a:p>
            <a:r>
              <a:rPr lang="en-GB" dirty="0"/>
              <a:t>1</a:t>
            </a:r>
            <a:endParaRPr lang="en-GB" dirty="0"/>
          </a:p>
        </p:txBody>
      </p:sp>
    </p:spTree>
    <p:extLst>
      <p:ext uri="{BB962C8B-B14F-4D97-AF65-F5344CB8AC3E}">
        <p14:creationId xmlns:p14="http://schemas.microsoft.com/office/powerpoint/2010/main" val="3470451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2"/>
            <a:r>
              <a:rPr lang="en-GB" dirty="0"/>
              <a:t>Tough environment</a:t>
            </a:r>
          </a:p>
          <a:p>
            <a:pPr lvl="3"/>
            <a:r>
              <a:rPr lang="en-ZA" dirty="0" smtClean="0"/>
              <a:t>Low economic </a:t>
            </a:r>
            <a:r>
              <a:rPr lang="en-ZA" dirty="0"/>
              <a:t>growth</a:t>
            </a:r>
          </a:p>
          <a:p>
            <a:pPr lvl="3"/>
            <a:r>
              <a:rPr lang="en-ZA" dirty="0" smtClean="0"/>
              <a:t>High unemployment</a:t>
            </a:r>
          </a:p>
          <a:p>
            <a:pPr lvl="3"/>
            <a:r>
              <a:rPr lang="en-ZA" dirty="0" smtClean="0"/>
              <a:t>High inequality</a:t>
            </a:r>
            <a:endParaRPr lang="en-ZA" dirty="0"/>
          </a:p>
          <a:p>
            <a:pPr lvl="3"/>
            <a:r>
              <a:rPr lang="en-ZA" dirty="0" smtClean="0"/>
              <a:t>Substantial revenue </a:t>
            </a:r>
            <a:r>
              <a:rPr lang="en-ZA" dirty="0"/>
              <a:t>shortfalls</a:t>
            </a:r>
          </a:p>
          <a:p>
            <a:pPr lvl="3"/>
            <a:r>
              <a:rPr lang="en-ZA" dirty="0" smtClean="0"/>
              <a:t>High budget deficit</a:t>
            </a:r>
          </a:p>
          <a:p>
            <a:pPr lvl="3"/>
            <a:r>
              <a:rPr lang="en-ZA" dirty="0" smtClean="0"/>
              <a:t>Growing debt levels</a:t>
            </a:r>
            <a:endParaRPr lang="en-ZA" dirty="0"/>
          </a:p>
          <a:p>
            <a:pPr lvl="3"/>
            <a:r>
              <a:rPr lang="en-ZA" dirty="0"/>
              <a:t>Spending </a:t>
            </a:r>
            <a:r>
              <a:rPr lang="en-ZA" dirty="0" smtClean="0"/>
              <a:t>pressures (SOEs in particular)</a:t>
            </a:r>
            <a:endParaRPr lang="en-ZA" dirty="0"/>
          </a:p>
          <a:p>
            <a:pPr lvl="2"/>
            <a:endParaRPr lang="en-GB" dirty="0"/>
          </a:p>
        </p:txBody>
      </p:sp>
      <p:sp>
        <p:nvSpPr>
          <p:cNvPr id="6" name="Slide Number Placeholder 5">
            <a:extLst>
              <a:ext uri="{FF2B5EF4-FFF2-40B4-BE49-F238E27FC236}">
                <a16:creationId xmlns:a16="http://schemas.microsoft.com/office/drawing/2014/main" id="{49354B9C-C437-4F4A-9D54-38F51BD5AE4A}"/>
              </a:ext>
            </a:extLst>
          </p:cNvPr>
          <p:cNvSpPr>
            <a:spLocks noGrp="1"/>
          </p:cNvSpPr>
          <p:nvPr>
            <p:ph type="sldNum" sz="quarter" idx="11"/>
          </p:nvPr>
        </p:nvSpPr>
        <p:spPr/>
        <p:txBody>
          <a:bodyPr/>
          <a:lstStyle/>
          <a:p>
            <a:fld id="{7870704B-CE94-48CC-AF30-84932A1262A7}" type="slidenum">
              <a:rPr lang="en-GB" smtClean="0"/>
              <a:pPr/>
              <a:t>3</a:t>
            </a:fld>
            <a:endParaRPr lang="en-GB" dirty="0"/>
          </a:p>
        </p:txBody>
      </p:sp>
      <p:sp>
        <p:nvSpPr>
          <p:cNvPr id="2" name="Title 1"/>
          <p:cNvSpPr>
            <a:spLocks noGrp="1"/>
          </p:cNvSpPr>
          <p:nvPr>
            <p:ph type="title"/>
          </p:nvPr>
        </p:nvSpPr>
        <p:spPr/>
        <p:txBody>
          <a:bodyPr/>
          <a:lstStyle/>
          <a:p>
            <a:r>
              <a:rPr lang="sv-SE" dirty="0" smtClean="0"/>
              <a:t>Introduction</a:t>
            </a:r>
            <a:endParaRPr lang="en-GB" dirty="0"/>
          </a:p>
        </p:txBody>
      </p:sp>
    </p:spTree>
    <p:extLst>
      <p:ext uri="{BB962C8B-B14F-4D97-AF65-F5344CB8AC3E}">
        <p14:creationId xmlns:p14="http://schemas.microsoft.com/office/powerpoint/2010/main" val="1690776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Fiscal Framework</a:t>
            </a:r>
            <a:endParaRPr lang="en-GB" dirty="0"/>
          </a:p>
        </p:txBody>
      </p:sp>
      <p:sp>
        <p:nvSpPr>
          <p:cNvPr id="3" name="Text Placeholder 2"/>
          <p:cNvSpPr>
            <a:spLocks noGrp="1"/>
          </p:cNvSpPr>
          <p:nvPr>
            <p:ph type="body" sz="quarter" idx="1"/>
          </p:nvPr>
        </p:nvSpPr>
        <p:spPr/>
        <p:txBody>
          <a:bodyPr/>
          <a:lstStyle/>
          <a:p>
            <a:r>
              <a:rPr lang="en-GB" dirty="0"/>
              <a:t>2</a:t>
            </a:r>
          </a:p>
        </p:txBody>
      </p:sp>
    </p:spTree>
    <p:extLst>
      <p:ext uri="{BB962C8B-B14F-4D97-AF65-F5344CB8AC3E}">
        <p14:creationId xmlns:p14="http://schemas.microsoft.com/office/powerpoint/2010/main" val="2838493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2"/>
            <a:r>
              <a:rPr lang="en-GB" dirty="0" smtClean="0"/>
              <a:t>We welcome</a:t>
            </a:r>
          </a:p>
          <a:p>
            <a:pPr lvl="3"/>
            <a:r>
              <a:rPr lang="en-GB" dirty="0" smtClean="0"/>
              <a:t>The proposed conditional support for Eskom (reluctantly)</a:t>
            </a:r>
          </a:p>
          <a:p>
            <a:pPr lvl="4"/>
            <a:r>
              <a:rPr lang="en-GB" dirty="0" smtClean="0"/>
              <a:t>Unbundling</a:t>
            </a:r>
          </a:p>
          <a:p>
            <a:pPr lvl="4"/>
            <a:r>
              <a:rPr lang="en-GB" dirty="0" smtClean="0"/>
              <a:t>Cost containment</a:t>
            </a:r>
          </a:p>
          <a:p>
            <a:pPr lvl="3"/>
            <a:r>
              <a:rPr lang="en-GB" dirty="0" smtClean="0"/>
              <a:t>Proposals to manage the public sector wage bill</a:t>
            </a:r>
          </a:p>
          <a:p>
            <a:pPr lvl="4"/>
            <a:r>
              <a:rPr lang="en-GB" dirty="0" smtClean="0"/>
              <a:t>But this should not erode skills levels</a:t>
            </a:r>
          </a:p>
          <a:p>
            <a:pPr lvl="4"/>
            <a:r>
              <a:rPr lang="en-GB" dirty="0" smtClean="0"/>
              <a:t>And more needs to be done to actively reduce the wage expenditure</a:t>
            </a:r>
          </a:p>
          <a:p>
            <a:pPr lvl="4"/>
            <a:r>
              <a:rPr lang="en-ZA" dirty="0" smtClean="0"/>
              <a:t>Review </a:t>
            </a:r>
            <a:r>
              <a:rPr lang="en-ZA" dirty="0"/>
              <a:t>of </a:t>
            </a:r>
            <a:r>
              <a:rPr lang="en-ZA" dirty="0" smtClean="0"/>
              <a:t>configuration</a:t>
            </a:r>
            <a:r>
              <a:rPr lang="en-ZA" dirty="0"/>
              <a:t>, number and size of national government departments</a:t>
            </a:r>
            <a:endParaRPr lang="en-GB" dirty="0" smtClean="0"/>
          </a:p>
          <a:p>
            <a:pPr lvl="4"/>
            <a:endParaRPr lang="en-GB" dirty="0"/>
          </a:p>
        </p:txBody>
      </p:sp>
      <p:sp>
        <p:nvSpPr>
          <p:cNvPr id="6" name="Slide Number Placeholder 5">
            <a:extLst>
              <a:ext uri="{FF2B5EF4-FFF2-40B4-BE49-F238E27FC236}">
                <a16:creationId xmlns:a16="http://schemas.microsoft.com/office/drawing/2014/main" id="{49354B9C-C437-4F4A-9D54-38F51BD5AE4A}"/>
              </a:ext>
            </a:extLst>
          </p:cNvPr>
          <p:cNvSpPr>
            <a:spLocks noGrp="1"/>
          </p:cNvSpPr>
          <p:nvPr>
            <p:ph type="sldNum" sz="quarter" idx="11"/>
          </p:nvPr>
        </p:nvSpPr>
        <p:spPr/>
        <p:txBody>
          <a:bodyPr/>
          <a:lstStyle/>
          <a:p>
            <a:fld id="{7870704B-CE94-48CC-AF30-84932A1262A7}" type="slidenum">
              <a:rPr lang="en-GB" smtClean="0"/>
              <a:pPr/>
              <a:t>5</a:t>
            </a:fld>
            <a:endParaRPr lang="en-GB" dirty="0"/>
          </a:p>
        </p:txBody>
      </p:sp>
      <p:sp>
        <p:nvSpPr>
          <p:cNvPr id="2" name="Title 1"/>
          <p:cNvSpPr>
            <a:spLocks noGrp="1"/>
          </p:cNvSpPr>
          <p:nvPr>
            <p:ph type="title"/>
          </p:nvPr>
        </p:nvSpPr>
        <p:spPr/>
        <p:txBody>
          <a:bodyPr/>
          <a:lstStyle/>
          <a:p>
            <a:r>
              <a:rPr lang="sv-SE" dirty="0" smtClean="0"/>
              <a:t>Fiscal Framework</a:t>
            </a:r>
            <a:br>
              <a:rPr lang="sv-SE" dirty="0" smtClean="0"/>
            </a:br>
            <a:r>
              <a:rPr lang="sv-SE" dirty="0" smtClean="0"/>
              <a:t>Expenditure</a:t>
            </a:r>
            <a:endParaRPr lang="en-GB" dirty="0"/>
          </a:p>
        </p:txBody>
      </p:sp>
    </p:spTree>
    <p:extLst>
      <p:ext uri="{BB962C8B-B14F-4D97-AF65-F5344CB8AC3E}">
        <p14:creationId xmlns:p14="http://schemas.microsoft.com/office/powerpoint/2010/main" val="1472981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2"/>
            <a:r>
              <a:rPr lang="en-GB" dirty="0" smtClean="0"/>
              <a:t>Consistent overestimation of revenues</a:t>
            </a:r>
          </a:p>
          <a:p>
            <a:pPr lvl="4"/>
            <a:endParaRPr lang="en-GB" dirty="0" smtClean="0"/>
          </a:p>
          <a:p>
            <a:pPr lvl="4"/>
            <a:endParaRPr lang="en-GB" dirty="0"/>
          </a:p>
          <a:p>
            <a:pPr lvl="4"/>
            <a:endParaRPr lang="en-GB" dirty="0" smtClean="0"/>
          </a:p>
          <a:p>
            <a:pPr lvl="4"/>
            <a:endParaRPr lang="en-GB" dirty="0"/>
          </a:p>
          <a:p>
            <a:pPr lvl="3"/>
            <a:r>
              <a:rPr lang="en-GB" dirty="0" smtClean="0"/>
              <a:t>Credibility of forecasts?</a:t>
            </a:r>
          </a:p>
          <a:p>
            <a:pPr lvl="3"/>
            <a:r>
              <a:rPr lang="en-GB" dirty="0" smtClean="0"/>
              <a:t>Concern that tax buoyancy ratios used in MTEF forecasts not achieved in recent years</a:t>
            </a:r>
          </a:p>
          <a:p>
            <a:pPr lvl="4"/>
            <a:r>
              <a:rPr lang="en-GB" dirty="0" smtClean="0"/>
              <a:t>Buoyancy ratios used not unreasonable against long run average</a:t>
            </a:r>
          </a:p>
          <a:p>
            <a:pPr lvl="4"/>
            <a:r>
              <a:rPr lang="en-GB" b="1" dirty="0" smtClean="0"/>
              <a:t>BUT</a:t>
            </a:r>
            <a:r>
              <a:rPr lang="en-GB" dirty="0" smtClean="0"/>
              <a:t>, Buoyancy ratio for last 3 years is less than 1 even with substantial tax increases</a:t>
            </a:r>
          </a:p>
          <a:p>
            <a:pPr lvl="4"/>
            <a:r>
              <a:rPr lang="en-GB" dirty="0" smtClean="0"/>
              <a:t>Buoyancy ratio of 1 for 2019/20 would result in revenue shortfall of R29 billion (0.5% of GDP)</a:t>
            </a:r>
          </a:p>
          <a:p>
            <a:pPr lvl="4"/>
            <a:r>
              <a:rPr lang="en-GB" dirty="0" smtClean="0"/>
              <a:t>Significant risk that forecasts will not be met</a:t>
            </a:r>
            <a:endParaRPr lang="en-GB" dirty="0"/>
          </a:p>
        </p:txBody>
      </p:sp>
      <p:sp>
        <p:nvSpPr>
          <p:cNvPr id="6" name="Slide Number Placeholder 5">
            <a:extLst>
              <a:ext uri="{FF2B5EF4-FFF2-40B4-BE49-F238E27FC236}">
                <a16:creationId xmlns:a16="http://schemas.microsoft.com/office/drawing/2014/main" id="{49354B9C-C437-4F4A-9D54-38F51BD5AE4A}"/>
              </a:ext>
            </a:extLst>
          </p:cNvPr>
          <p:cNvSpPr>
            <a:spLocks noGrp="1"/>
          </p:cNvSpPr>
          <p:nvPr>
            <p:ph type="sldNum" sz="quarter" idx="11"/>
          </p:nvPr>
        </p:nvSpPr>
        <p:spPr/>
        <p:txBody>
          <a:bodyPr/>
          <a:lstStyle/>
          <a:p>
            <a:fld id="{7870704B-CE94-48CC-AF30-84932A1262A7}" type="slidenum">
              <a:rPr lang="en-GB" smtClean="0"/>
              <a:pPr/>
              <a:t>6</a:t>
            </a:fld>
            <a:endParaRPr lang="en-GB" dirty="0"/>
          </a:p>
        </p:txBody>
      </p:sp>
      <p:sp>
        <p:nvSpPr>
          <p:cNvPr id="2" name="Title 1"/>
          <p:cNvSpPr>
            <a:spLocks noGrp="1"/>
          </p:cNvSpPr>
          <p:nvPr>
            <p:ph type="title"/>
          </p:nvPr>
        </p:nvSpPr>
        <p:spPr/>
        <p:txBody>
          <a:bodyPr/>
          <a:lstStyle/>
          <a:p>
            <a:r>
              <a:rPr lang="sv-SE" dirty="0" smtClean="0"/>
              <a:t>Fiscal Framework</a:t>
            </a:r>
            <a:br>
              <a:rPr lang="sv-SE" dirty="0" smtClean="0"/>
            </a:br>
            <a:r>
              <a:rPr lang="sv-SE" dirty="0" smtClean="0"/>
              <a:t>Revenue estimation</a:t>
            </a:r>
            <a:endParaRPr lang="en-GB" dirty="0"/>
          </a:p>
        </p:txBody>
      </p:sp>
      <p:graphicFrame>
        <p:nvGraphicFramePr>
          <p:cNvPr id="11" name="Table 10"/>
          <p:cNvGraphicFramePr>
            <a:graphicFrameLocks noGrp="1"/>
          </p:cNvGraphicFramePr>
          <p:nvPr>
            <p:extLst>
              <p:ext uri="{D42A27DB-BD31-4B8C-83A1-F6EECF244321}">
                <p14:modId xmlns:p14="http://schemas.microsoft.com/office/powerpoint/2010/main" val="1348019384"/>
              </p:ext>
            </p:extLst>
          </p:nvPr>
        </p:nvGraphicFramePr>
        <p:xfrm>
          <a:off x="827584" y="2491899"/>
          <a:ext cx="5183459" cy="914400"/>
        </p:xfrm>
        <a:graphic>
          <a:graphicData uri="http://schemas.openxmlformats.org/drawingml/2006/table">
            <a:tbl>
              <a:tblPr/>
              <a:tblGrid>
                <a:gridCol w="1229801">
                  <a:extLst>
                    <a:ext uri="{9D8B030D-6E8A-4147-A177-3AD203B41FA5}">
                      <a16:colId xmlns:a16="http://schemas.microsoft.com/office/drawing/2014/main" val="2787883640"/>
                    </a:ext>
                  </a:extLst>
                </a:gridCol>
                <a:gridCol w="772437">
                  <a:extLst>
                    <a:ext uri="{9D8B030D-6E8A-4147-A177-3AD203B41FA5}">
                      <a16:colId xmlns:a16="http://schemas.microsoft.com/office/drawing/2014/main" val="4260040348"/>
                    </a:ext>
                  </a:extLst>
                </a:gridCol>
                <a:gridCol w="772437">
                  <a:extLst>
                    <a:ext uri="{9D8B030D-6E8A-4147-A177-3AD203B41FA5}">
                      <a16:colId xmlns:a16="http://schemas.microsoft.com/office/drawing/2014/main" val="2311280245"/>
                    </a:ext>
                  </a:extLst>
                </a:gridCol>
                <a:gridCol w="772437">
                  <a:extLst>
                    <a:ext uri="{9D8B030D-6E8A-4147-A177-3AD203B41FA5}">
                      <a16:colId xmlns:a16="http://schemas.microsoft.com/office/drawing/2014/main" val="3933506869"/>
                    </a:ext>
                  </a:extLst>
                </a:gridCol>
                <a:gridCol w="772437">
                  <a:extLst>
                    <a:ext uri="{9D8B030D-6E8A-4147-A177-3AD203B41FA5}">
                      <a16:colId xmlns:a16="http://schemas.microsoft.com/office/drawing/2014/main" val="890549779"/>
                    </a:ext>
                  </a:extLst>
                </a:gridCol>
                <a:gridCol w="863910">
                  <a:extLst>
                    <a:ext uri="{9D8B030D-6E8A-4147-A177-3AD203B41FA5}">
                      <a16:colId xmlns:a16="http://schemas.microsoft.com/office/drawing/2014/main" val="2379445360"/>
                    </a:ext>
                  </a:extLst>
                </a:gridCol>
              </a:tblGrid>
              <a:tr h="152400">
                <a:tc>
                  <a:txBody>
                    <a:bodyPr/>
                    <a:lstStyle/>
                    <a:p>
                      <a:pPr rtl="0" fontAlgn="b">
                        <a:spcBef>
                          <a:spcPts val="0"/>
                        </a:spcBef>
                        <a:spcAft>
                          <a:spcPts val="0"/>
                        </a:spcAft>
                      </a:pPr>
                      <a:r>
                        <a:rPr lang="en-ZA" sz="900" b="1" i="0" u="none" strike="noStrike">
                          <a:solidFill>
                            <a:srgbClr val="000000"/>
                          </a:solidFill>
                          <a:effectLst/>
                          <a:latin typeface="Georgia" panose="02040502050405020303" pitchFamily="18" charset="0"/>
                        </a:rPr>
                        <a:t>Fiscal year</a:t>
                      </a:r>
                      <a:endParaRPr lang="en-ZA">
                        <a:effectLst/>
                      </a:endParaRPr>
                    </a:p>
                  </a:txBody>
                  <a:tcPr marL="73025" marR="730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spcBef>
                          <a:spcPts val="0"/>
                        </a:spcBef>
                        <a:spcAft>
                          <a:spcPts val="0"/>
                        </a:spcAft>
                      </a:pPr>
                      <a:r>
                        <a:rPr lang="en-ZA" sz="900" b="1" i="0" u="none" strike="noStrike">
                          <a:solidFill>
                            <a:srgbClr val="000000"/>
                          </a:solidFill>
                          <a:effectLst/>
                          <a:latin typeface="Georgia" panose="02040502050405020303" pitchFamily="18" charset="0"/>
                        </a:rPr>
                        <a:t>2014/15</a:t>
                      </a:r>
                      <a:endParaRPr lang="en-ZA">
                        <a:effectLst/>
                      </a:endParaRPr>
                    </a:p>
                  </a:txBody>
                  <a:tcPr marL="73025" marR="730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spcBef>
                          <a:spcPts val="0"/>
                        </a:spcBef>
                        <a:spcAft>
                          <a:spcPts val="0"/>
                        </a:spcAft>
                      </a:pPr>
                      <a:r>
                        <a:rPr lang="en-ZA" sz="900" b="1" i="0" u="none" strike="noStrike">
                          <a:solidFill>
                            <a:srgbClr val="000000"/>
                          </a:solidFill>
                          <a:effectLst/>
                          <a:latin typeface="Georgia" panose="02040502050405020303" pitchFamily="18" charset="0"/>
                        </a:rPr>
                        <a:t>2015/16</a:t>
                      </a:r>
                      <a:endParaRPr lang="en-ZA">
                        <a:effectLst/>
                      </a:endParaRPr>
                    </a:p>
                  </a:txBody>
                  <a:tcPr marL="73025" marR="730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spcBef>
                          <a:spcPts val="0"/>
                        </a:spcBef>
                        <a:spcAft>
                          <a:spcPts val="0"/>
                        </a:spcAft>
                      </a:pPr>
                      <a:r>
                        <a:rPr lang="en-ZA" sz="900" b="1" i="0" u="none" strike="noStrike">
                          <a:solidFill>
                            <a:srgbClr val="000000"/>
                          </a:solidFill>
                          <a:effectLst/>
                          <a:latin typeface="Georgia" panose="02040502050405020303" pitchFamily="18" charset="0"/>
                        </a:rPr>
                        <a:t>2016/17</a:t>
                      </a:r>
                      <a:endParaRPr lang="en-ZA">
                        <a:effectLst/>
                      </a:endParaRPr>
                    </a:p>
                  </a:txBody>
                  <a:tcPr marL="73025" marR="730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spcBef>
                          <a:spcPts val="0"/>
                        </a:spcBef>
                        <a:spcAft>
                          <a:spcPts val="0"/>
                        </a:spcAft>
                      </a:pPr>
                      <a:r>
                        <a:rPr lang="en-ZA" sz="900" b="1" i="0" u="none" strike="noStrike">
                          <a:solidFill>
                            <a:srgbClr val="000000"/>
                          </a:solidFill>
                          <a:effectLst/>
                          <a:latin typeface="Georgia" panose="02040502050405020303" pitchFamily="18" charset="0"/>
                        </a:rPr>
                        <a:t>2017/18</a:t>
                      </a:r>
                      <a:endParaRPr lang="en-ZA">
                        <a:effectLst/>
                      </a:endParaRPr>
                    </a:p>
                  </a:txBody>
                  <a:tcPr marL="73025" marR="730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spcBef>
                          <a:spcPts val="0"/>
                        </a:spcBef>
                        <a:spcAft>
                          <a:spcPts val="0"/>
                        </a:spcAft>
                      </a:pPr>
                      <a:r>
                        <a:rPr lang="en-ZA" sz="900" b="1" i="0" u="none" strike="noStrike">
                          <a:solidFill>
                            <a:srgbClr val="000000"/>
                          </a:solidFill>
                          <a:effectLst/>
                          <a:latin typeface="Georgia" panose="02040502050405020303" pitchFamily="18" charset="0"/>
                        </a:rPr>
                        <a:t>2018/19</a:t>
                      </a:r>
                      <a:endParaRPr lang="en-ZA">
                        <a:effectLst/>
                      </a:endParaRPr>
                    </a:p>
                  </a:txBody>
                  <a:tcPr marL="73025" marR="730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2824910"/>
                  </a:ext>
                </a:extLst>
              </a:tr>
              <a:tr h="152400">
                <a:tc>
                  <a:txBody>
                    <a:bodyPr/>
                    <a:lstStyle/>
                    <a:p>
                      <a:pPr rtl="0" fontAlgn="b">
                        <a:spcBef>
                          <a:spcPts val="0"/>
                        </a:spcBef>
                        <a:spcAft>
                          <a:spcPts val="0"/>
                        </a:spcAft>
                      </a:pPr>
                      <a:r>
                        <a:rPr lang="en-ZA" sz="900" b="0" i="0" u="none" strike="noStrike">
                          <a:solidFill>
                            <a:srgbClr val="000000"/>
                          </a:solidFill>
                          <a:effectLst/>
                          <a:latin typeface="Georgia" panose="02040502050405020303" pitchFamily="18" charset="0"/>
                        </a:rPr>
                        <a:t>Budget forecast</a:t>
                      </a:r>
                      <a:endParaRPr lang="en-ZA">
                        <a:effectLst/>
                      </a:endParaRPr>
                    </a:p>
                  </a:txBody>
                  <a:tcPr marL="73025" marR="730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ZA" sz="900" b="0" i="0" u="none" strike="noStrike">
                          <a:solidFill>
                            <a:srgbClr val="000000"/>
                          </a:solidFill>
                          <a:effectLst/>
                          <a:latin typeface="Georgia" panose="02040502050405020303" pitchFamily="18" charset="0"/>
                        </a:rPr>
                        <a:t>  993,650 </a:t>
                      </a:r>
                      <a:endParaRPr lang="en-ZA">
                        <a:effectLst/>
                      </a:endParaRPr>
                    </a:p>
                  </a:txBody>
                  <a:tcPr marL="73025" marR="730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ZA" sz="900" b="0" i="0" u="none" strike="noStrike">
                          <a:solidFill>
                            <a:srgbClr val="000000"/>
                          </a:solidFill>
                          <a:effectLst/>
                          <a:latin typeface="Georgia" panose="02040502050405020303" pitchFamily="18" charset="0"/>
                        </a:rPr>
                        <a:t> 1,081,275 </a:t>
                      </a:r>
                      <a:endParaRPr lang="en-ZA">
                        <a:effectLst/>
                      </a:endParaRPr>
                    </a:p>
                  </a:txBody>
                  <a:tcPr marL="73025" marR="730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ZA" sz="900" b="0" i="0" u="none" strike="noStrike">
                          <a:solidFill>
                            <a:srgbClr val="000000"/>
                          </a:solidFill>
                          <a:effectLst/>
                          <a:latin typeface="Georgia" panose="02040502050405020303" pitchFamily="18" charset="0"/>
                        </a:rPr>
                        <a:t>1,174,788 </a:t>
                      </a:r>
                      <a:endParaRPr lang="en-ZA">
                        <a:effectLst/>
                      </a:endParaRPr>
                    </a:p>
                  </a:txBody>
                  <a:tcPr marL="73025" marR="730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ZA" sz="900" b="0" i="0" u="none" strike="noStrike">
                          <a:solidFill>
                            <a:srgbClr val="000000"/>
                          </a:solidFill>
                          <a:effectLst/>
                          <a:latin typeface="Georgia" panose="02040502050405020303" pitchFamily="18" charset="0"/>
                        </a:rPr>
                        <a:t>1,265,488 </a:t>
                      </a:r>
                      <a:endParaRPr lang="en-ZA">
                        <a:effectLst/>
                      </a:endParaRPr>
                    </a:p>
                  </a:txBody>
                  <a:tcPr marL="73025" marR="730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ZA" sz="900" b="0" i="0" u="none" strike="noStrike">
                          <a:solidFill>
                            <a:srgbClr val="000000"/>
                          </a:solidFill>
                          <a:effectLst/>
                          <a:latin typeface="Georgia" panose="02040502050405020303" pitchFamily="18" charset="0"/>
                        </a:rPr>
                        <a:t>1,344,965 </a:t>
                      </a:r>
                      <a:endParaRPr lang="en-ZA">
                        <a:effectLst/>
                      </a:endParaRPr>
                    </a:p>
                  </a:txBody>
                  <a:tcPr marL="73025" marR="730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1223148"/>
                  </a:ext>
                </a:extLst>
              </a:tr>
              <a:tr h="152400">
                <a:tc>
                  <a:txBody>
                    <a:bodyPr/>
                    <a:lstStyle/>
                    <a:p>
                      <a:pPr rtl="0" fontAlgn="b">
                        <a:spcBef>
                          <a:spcPts val="0"/>
                        </a:spcBef>
                        <a:spcAft>
                          <a:spcPts val="0"/>
                        </a:spcAft>
                      </a:pPr>
                      <a:r>
                        <a:rPr lang="en-ZA" sz="900" b="0" i="0" u="none" strike="noStrike">
                          <a:solidFill>
                            <a:srgbClr val="000000"/>
                          </a:solidFill>
                          <a:effectLst/>
                          <a:latin typeface="Georgia" panose="02040502050405020303" pitchFamily="18" charset="0"/>
                        </a:rPr>
                        <a:t>Actual revenues</a:t>
                      </a:r>
                      <a:endParaRPr lang="en-ZA">
                        <a:effectLst/>
                      </a:endParaRPr>
                    </a:p>
                  </a:txBody>
                  <a:tcPr marL="73025" marR="730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ZA" sz="900" b="0" i="0" u="none" strike="noStrike">
                          <a:solidFill>
                            <a:srgbClr val="000000"/>
                          </a:solidFill>
                          <a:effectLst/>
                          <a:latin typeface="Georgia" panose="02040502050405020303" pitchFamily="18" charset="0"/>
                        </a:rPr>
                        <a:t>  986,295 </a:t>
                      </a:r>
                      <a:endParaRPr lang="en-ZA">
                        <a:effectLst/>
                      </a:endParaRPr>
                    </a:p>
                  </a:txBody>
                  <a:tcPr marL="73025" marR="730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ZA" sz="900" b="0" i="0" u="none" strike="noStrike">
                          <a:solidFill>
                            <a:srgbClr val="000000"/>
                          </a:solidFill>
                          <a:effectLst/>
                          <a:latin typeface="Georgia" panose="02040502050405020303" pitchFamily="18" charset="0"/>
                        </a:rPr>
                        <a:t>1,069,983 </a:t>
                      </a:r>
                      <a:endParaRPr lang="en-ZA">
                        <a:effectLst/>
                      </a:endParaRPr>
                    </a:p>
                  </a:txBody>
                  <a:tcPr marL="73025" marR="730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ZA" sz="900" b="0" i="0" u="none" strike="noStrike">
                          <a:solidFill>
                            <a:srgbClr val="000000"/>
                          </a:solidFill>
                          <a:effectLst/>
                          <a:latin typeface="Georgia" panose="02040502050405020303" pitchFamily="18" charset="0"/>
                        </a:rPr>
                        <a:t>1,144,081 </a:t>
                      </a:r>
                      <a:endParaRPr lang="en-ZA">
                        <a:effectLst/>
                      </a:endParaRPr>
                    </a:p>
                  </a:txBody>
                  <a:tcPr marL="73025" marR="730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ZA" sz="900" b="0" i="0" u="none" strike="noStrike">
                          <a:solidFill>
                            <a:srgbClr val="000000"/>
                          </a:solidFill>
                          <a:effectLst/>
                          <a:latin typeface="Georgia" panose="02040502050405020303" pitchFamily="18" charset="0"/>
                        </a:rPr>
                        <a:t> 1,216,464 </a:t>
                      </a:r>
                      <a:endParaRPr lang="en-ZA">
                        <a:effectLst/>
                      </a:endParaRPr>
                    </a:p>
                  </a:txBody>
                  <a:tcPr marL="73025" marR="730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ZA" sz="900" b="0" i="0" u="none" strike="noStrike">
                          <a:solidFill>
                            <a:srgbClr val="000000"/>
                          </a:solidFill>
                          <a:effectLst/>
                          <a:latin typeface="Georgia" panose="02040502050405020303" pitchFamily="18" charset="0"/>
                        </a:rPr>
                        <a:t>1,302,201 </a:t>
                      </a:r>
                      <a:endParaRPr lang="en-ZA">
                        <a:effectLst/>
                      </a:endParaRPr>
                    </a:p>
                  </a:txBody>
                  <a:tcPr marL="73025" marR="730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6920825"/>
                  </a:ext>
                </a:extLst>
              </a:tr>
              <a:tr h="152400">
                <a:tc>
                  <a:txBody>
                    <a:bodyPr/>
                    <a:lstStyle/>
                    <a:p>
                      <a:pPr rtl="0" fontAlgn="b">
                        <a:spcBef>
                          <a:spcPts val="0"/>
                        </a:spcBef>
                        <a:spcAft>
                          <a:spcPts val="0"/>
                        </a:spcAft>
                      </a:pPr>
                      <a:r>
                        <a:rPr lang="en-ZA" sz="900" b="0" i="0" u="none" strike="noStrike">
                          <a:solidFill>
                            <a:srgbClr val="000000"/>
                          </a:solidFill>
                          <a:effectLst/>
                          <a:latin typeface="Georgia" panose="02040502050405020303" pitchFamily="18" charset="0"/>
                        </a:rPr>
                        <a:t>Shortfall</a:t>
                      </a:r>
                      <a:endParaRPr lang="en-ZA">
                        <a:effectLst/>
                      </a:endParaRPr>
                    </a:p>
                  </a:txBody>
                  <a:tcPr marL="73025" marR="730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ZA" sz="900" b="0" i="0" u="none" strike="noStrike">
                          <a:solidFill>
                            <a:srgbClr val="000000"/>
                          </a:solidFill>
                          <a:effectLst/>
                          <a:latin typeface="Georgia" panose="02040502050405020303" pitchFamily="18" charset="0"/>
                        </a:rPr>
                        <a:t>       7,355 </a:t>
                      </a:r>
                      <a:endParaRPr lang="en-ZA">
                        <a:effectLst/>
                      </a:endParaRPr>
                    </a:p>
                  </a:txBody>
                  <a:tcPr marL="73025" marR="730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ZA" sz="900" b="0" i="0" u="none" strike="noStrike">
                          <a:solidFill>
                            <a:srgbClr val="000000"/>
                          </a:solidFill>
                          <a:effectLst/>
                          <a:latin typeface="Georgia" panose="02040502050405020303" pitchFamily="18" charset="0"/>
                        </a:rPr>
                        <a:t>       11,292 </a:t>
                      </a:r>
                      <a:endParaRPr lang="en-ZA">
                        <a:effectLst/>
                      </a:endParaRPr>
                    </a:p>
                  </a:txBody>
                  <a:tcPr marL="73025" marR="730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ZA" sz="900" b="0" i="0" u="none" strike="noStrike">
                          <a:solidFill>
                            <a:srgbClr val="000000"/>
                          </a:solidFill>
                          <a:effectLst/>
                          <a:latin typeface="Georgia" panose="02040502050405020303" pitchFamily="18" charset="0"/>
                        </a:rPr>
                        <a:t>     30,707 </a:t>
                      </a:r>
                      <a:endParaRPr lang="en-ZA">
                        <a:effectLst/>
                      </a:endParaRPr>
                    </a:p>
                  </a:txBody>
                  <a:tcPr marL="73025" marR="730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ZA" sz="900" b="0" i="0" u="none" strike="noStrike">
                          <a:solidFill>
                            <a:srgbClr val="000000"/>
                          </a:solidFill>
                          <a:effectLst/>
                          <a:latin typeface="Georgia" panose="02040502050405020303" pitchFamily="18" charset="0"/>
                        </a:rPr>
                        <a:t>      49,024 </a:t>
                      </a:r>
                      <a:endParaRPr lang="en-ZA">
                        <a:effectLst/>
                      </a:endParaRPr>
                    </a:p>
                  </a:txBody>
                  <a:tcPr marL="73025" marR="730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ZA" sz="900" b="0" i="0" u="none" strike="noStrike" dirty="0">
                          <a:solidFill>
                            <a:srgbClr val="000000"/>
                          </a:solidFill>
                          <a:effectLst/>
                          <a:latin typeface="Georgia" panose="02040502050405020303" pitchFamily="18" charset="0"/>
                        </a:rPr>
                        <a:t>      42,764 </a:t>
                      </a:r>
                      <a:endParaRPr lang="en-ZA" dirty="0">
                        <a:effectLst/>
                      </a:endParaRPr>
                    </a:p>
                  </a:txBody>
                  <a:tcPr marL="73025" marR="730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8464614"/>
                  </a:ext>
                </a:extLst>
              </a:tr>
            </a:tbl>
          </a:graphicData>
        </a:graphic>
      </p:graphicFrame>
      <p:sp>
        <p:nvSpPr>
          <p:cNvPr id="12" name="Rectangle 4"/>
          <p:cNvSpPr>
            <a:spLocks noChangeArrowheads="1"/>
          </p:cNvSpPr>
          <p:nvPr/>
        </p:nvSpPr>
        <p:spPr bwMode="auto">
          <a:xfrm>
            <a:off x="-927533" y="2320866"/>
            <a:ext cx="12196376"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000" b="0" i="0" u="none" strike="noStrike" cap="none" normalizeH="0" baseline="0" smtClean="0">
                <a:ln>
                  <a:noFill/>
                </a:ln>
                <a:solidFill>
                  <a:srgbClr val="000000"/>
                </a:solidFill>
                <a:effectLst/>
                <a:latin typeface="Georgia" panose="02040502050405020303" pitchFamily="18" charset="0"/>
              </a:rPr>
              <a:t/>
            </a:r>
            <a:br>
              <a:rPr kumimoji="0" lang="en-US" altLang="en-US" sz="1000" b="0" i="0" u="none" strike="noStrike" cap="none" normalizeH="0" baseline="0" smtClean="0">
                <a:ln>
                  <a:noFill/>
                </a:ln>
                <a:solidFill>
                  <a:srgbClr val="000000"/>
                </a:solidFill>
                <a:effectLst/>
                <a:latin typeface="Georgia" panose="02040502050405020303" pitchFamily="18" charset="0"/>
              </a:rPr>
            </a:br>
            <a:endParaRPr kumimoji="0" lang="en-US" altLang="en-US"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74516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7F6863C1-86C7-A040-8A12-D3109B2351B1}"/>
              </a:ext>
            </a:extLst>
          </p:cNvPr>
          <p:cNvSpPr>
            <a:spLocks noGrp="1"/>
          </p:cNvSpPr>
          <p:nvPr>
            <p:ph type="pic" sz="quarter" idx="13"/>
          </p:nvPr>
        </p:nvSpPr>
        <p:spPr/>
      </p:sp>
      <p:sp>
        <p:nvSpPr>
          <p:cNvPr id="3" name="Content Placeholder 2"/>
          <p:cNvSpPr>
            <a:spLocks noGrp="1"/>
          </p:cNvSpPr>
          <p:nvPr>
            <p:ph sz="half" idx="1"/>
          </p:nvPr>
        </p:nvSpPr>
        <p:spPr/>
        <p:txBody>
          <a:bodyPr/>
          <a:lstStyle/>
          <a:p>
            <a:pPr lvl="2"/>
            <a:r>
              <a:rPr lang="en-GB" dirty="0"/>
              <a:t>Proposed R15 billion of tax increases not welcomed</a:t>
            </a:r>
          </a:p>
          <a:p>
            <a:pPr lvl="2"/>
            <a:r>
              <a:rPr lang="en-GB" dirty="0" smtClean="0"/>
              <a:t>Concern that tax increases have become self-defeating</a:t>
            </a:r>
          </a:p>
          <a:p>
            <a:pPr lvl="3"/>
            <a:r>
              <a:rPr lang="en-GB" dirty="0" smtClean="0"/>
              <a:t>tax increases have not translated into additional revenues in recent years</a:t>
            </a:r>
          </a:p>
          <a:p>
            <a:pPr lvl="3"/>
            <a:r>
              <a:rPr lang="en-GB" dirty="0" smtClean="0"/>
              <a:t>SA has passed top of </a:t>
            </a:r>
            <a:r>
              <a:rPr lang="en-GB" dirty="0" err="1" smtClean="0"/>
              <a:t>Laffer</a:t>
            </a:r>
            <a:r>
              <a:rPr lang="en-GB" dirty="0" smtClean="0"/>
              <a:t> curve</a:t>
            </a:r>
            <a:endParaRPr lang="en-GB" dirty="0" smtClean="0"/>
          </a:p>
          <a:p>
            <a:pPr lvl="2"/>
            <a:r>
              <a:rPr lang="en-GB" dirty="0" smtClean="0"/>
              <a:t>Tax burden projected to reach record levels</a:t>
            </a:r>
          </a:p>
          <a:p>
            <a:pPr lvl="2"/>
            <a:r>
              <a:rPr lang="en-GB" dirty="0"/>
              <a:t>Increasing tax burden unsustainable</a:t>
            </a:r>
          </a:p>
          <a:p>
            <a:pPr lvl="2"/>
            <a:endParaRPr lang="en-GB" dirty="0"/>
          </a:p>
        </p:txBody>
      </p:sp>
      <p:sp>
        <p:nvSpPr>
          <p:cNvPr id="6" name="Slide Number Placeholder 5">
            <a:extLst>
              <a:ext uri="{FF2B5EF4-FFF2-40B4-BE49-F238E27FC236}">
                <a16:creationId xmlns:a16="http://schemas.microsoft.com/office/drawing/2014/main" id="{4B5058AD-DFC2-D44B-9E87-4078E46AF79A}"/>
              </a:ext>
            </a:extLst>
          </p:cNvPr>
          <p:cNvSpPr>
            <a:spLocks noGrp="1"/>
          </p:cNvSpPr>
          <p:nvPr>
            <p:ph type="sldNum" sz="quarter" idx="15"/>
          </p:nvPr>
        </p:nvSpPr>
        <p:spPr/>
        <p:txBody>
          <a:bodyPr/>
          <a:lstStyle/>
          <a:p>
            <a:fld id="{7870704B-CE94-48CC-AF30-84932A1262A7}" type="slidenum">
              <a:rPr lang="en-GB" smtClean="0"/>
              <a:pPr/>
              <a:t>7</a:t>
            </a:fld>
            <a:endParaRPr lang="en-GB" dirty="0"/>
          </a:p>
        </p:txBody>
      </p:sp>
      <p:sp>
        <p:nvSpPr>
          <p:cNvPr id="2" name="Title 1"/>
          <p:cNvSpPr>
            <a:spLocks noGrp="1"/>
          </p:cNvSpPr>
          <p:nvPr>
            <p:ph type="title"/>
          </p:nvPr>
        </p:nvSpPr>
        <p:spPr/>
        <p:txBody>
          <a:bodyPr/>
          <a:lstStyle/>
          <a:p>
            <a:r>
              <a:rPr lang="sv-SE" dirty="0" smtClean="0"/>
              <a:t>Fiscal Framework</a:t>
            </a:r>
            <a:br>
              <a:rPr lang="sv-SE" dirty="0" smtClean="0"/>
            </a:br>
            <a:r>
              <a:rPr lang="sv-SE" dirty="0" smtClean="0"/>
              <a:t>Tax structure</a:t>
            </a:r>
            <a:endParaRPr lang="en-GB" dirty="0"/>
          </a:p>
        </p:txBody>
      </p:sp>
      <p:pic>
        <p:nvPicPr>
          <p:cNvPr id="2050" name="Picture 2" descr="https://lh6.googleusercontent.com/CvkJHeFm2kDgsTIVc05lX943glKd72VfXnmmcEt-pbzSngzkTrCvpffZIzYYukIRiconam5Tg2Nu0wlXPTAvLz_W4Vdkk2YP6gFcZhyM1IUfu05WY2G9J-vA7nL4GTAnd84TdXj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3141" y="0"/>
            <a:ext cx="4570859" cy="263842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kmandy002\Documents\Technical\Tax policy\Tax structure\512px-LafferCurve.sv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91744" y="3046094"/>
            <a:ext cx="4552256" cy="3286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8072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7F6863C1-86C7-A040-8A12-D3109B2351B1}"/>
              </a:ext>
            </a:extLst>
          </p:cNvPr>
          <p:cNvSpPr>
            <a:spLocks noGrp="1"/>
          </p:cNvSpPr>
          <p:nvPr>
            <p:ph type="pic" sz="quarter" idx="13"/>
          </p:nvPr>
        </p:nvSpPr>
        <p:spPr/>
      </p:sp>
      <p:sp>
        <p:nvSpPr>
          <p:cNvPr id="3" name="Content Placeholder 2"/>
          <p:cNvSpPr>
            <a:spLocks noGrp="1"/>
          </p:cNvSpPr>
          <p:nvPr>
            <p:ph sz="half" idx="1"/>
          </p:nvPr>
        </p:nvSpPr>
        <p:spPr/>
        <p:txBody>
          <a:bodyPr/>
          <a:lstStyle/>
          <a:p>
            <a:pPr lvl="2"/>
            <a:r>
              <a:rPr lang="en-ZA" dirty="0"/>
              <a:t>Trend towards increased reliance on </a:t>
            </a:r>
            <a:r>
              <a:rPr lang="en-ZA" dirty="0" smtClean="0"/>
              <a:t>PIT</a:t>
            </a:r>
          </a:p>
          <a:p>
            <a:pPr lvl="3"/>
            <a:r>
              <a:rPr lang="en-ZA" dirty="0" smtClean="0"/>
              <a:t>Narrow </a:t>
            </a:r>
            <a:r>
              <a:rPr lang="en-ZA" dirty="0"/>
              <a:t>tax </a:t>
            </a:r>
            <a:r>
              <a:rPr lang="en-ZA" dirty="0" smtClean="0"/>
              <a:t>base</a:t>
            </a:r>
          </a:p>
          <a:p>
            <a:pPr lvl="3"/>
            <a:r>
              <a:rPr lang="en-ZA" dirty="0" smtClean="0"/>
              <a:t>Second most distortive tax</a:t>
            </a:r>
          </a:p>
          <a:p>
            <a:pPr lvl="2"/>
            <a:r>
              <a:rPr lang="en-ZA" dirty="0" smtClean="0"/>
              <a:t>Contribution of CIT falling but still high by global benchmarks</a:t>
            </a:r>
          </a:p>
          <a:p>
            <a:pPr lvl="3"/>
            <a:r>
              <a:rPr lang="en-ZA" dirty="0" smtClean="0"/>
              <a:t>Fall in CIT not due to policy measures but economic performance</a:t>
            </a:r>
          </a:p>
          <a:p>
            <a:pPr lvl="3"/>
            <a:r>
              <a:rPr lang="en-ZA" dirty="0" smtClean="0"/>
              <a:t>Most distortive of all taxes</a:t>
            </a:r>
          </a:p>
          <a:p>
            <a:pPr lvl="3"/>
            <a:r>
              <a:rPr lang="en-ZA" dirty="0" smtClean="0"/>
              <a:t>Most volatile source of revenue</a:t>
            </a:r>
          </a:p>
          <a:p>
            <a:pPr lvl="2"/>
            <a:r>
              <a:rPr lang="en-ZA" dirty="0" smtClean="0"/>
              <a:t>Consumption taxes least distortive of main tax instruments</a:t>
            </a:r>
          </a:p>
          <a:p>
            <a:pPr lvl="3"/>
            <a:r>
              <a:rPr lang="en-ZA" dirty="0" smtClean="0"/>
              <a:t>SA reliance on consumption taxes relatively low</a:t>
            </a:r>
          </a:p>
          <a:p>
            <a:pPr lvl="2"/>
            <a:r>
              <a:rPr lang="en-ZA" dirty="0" smtClean="0"/>
              <a:t>Growth-friendly tax burden would shift tax burden to consumption</a:t>
            </a:r>
          </a:p>
          <a:p>
            <a:pPr lvl="3"/>
            <a:r>
              <a:rPr lang="en-ZA" dirty="0" smtClean="0"/>
              <a:t>Maintain progressivity through spending</a:t>
            </a:r>
          </a:p>
          <a:p>
            <a:pPr lvl="2"/>
            <a:endParaRPr lang="en-ZA" dirty="0" smtClean="0"/>
          </a:p>
          <a:p>
            <a:pPr lvl="2"/>
            <a:endParaRPr lang="en-ZA" dirty="0" smtClean="0"/>
          </a:p>
          <a:p>
            <a:pPr lvl="2"/>
            <a:endParaRPr lang="en-ZA" dirty="0"/>
          </a:p>
          <a:p>
            <a:pPr lvl="2"/>
            <a:endParaRPr lang="en-GB" dirty="0" smtClean="0"/>
          </a:p>
          <a:p>
            <a:pPr lvl="2"/>
            <a:endParaRPr lang="en-GB" dirty="0"/>
          </a:p>
        </p:txBody>
      </p:sp>
      <p:sp>
        <p:nvSpPr>
          <p:cNvPr id="6" name="Slide Number Placeholder 5">
            <a:extLst>
              <a:ext uri="{FF2B5EF4-FFF2-40B4-BE49-F238E27FC236}">
                <a16:creationId xmlns:a16="http://schemas.microsoft.com/office/drawing/2014/main" id="{4B5058AD-DFC2-D44B-9E87-4078E46AF79A}"/>
              </a:ext>
            </a:extLst>
          </p:cNvPr>
          <p:cNvSpPr>
            <a:spLocks noGrp="1"/>
          </p:cNvSpPr>
          <p:nvPr>
            <p:ph type="sldNum" sz="quarter" idx="15"/>
          </p:nvPr>
        </p:nvSpPr>
        <p:spPr/>
        <p:txBody>
          <a:bodyPr/>
          <a:lstStyle/>
          <a:p>
            <a:fld id="{7870704B-CE94-48CC-AF30-84932A1262A7}" type="slidenum">
              <a:rPr lang="en-GB" smtClean="0"/>
              <a:pPr/>
              <a:t>8</a:t>
            </a:fld>
            <a:endParaRPr lang="en-GB" dirty="0"/>
          </a:p>
        </p:txBody>
      </p:sp>
      <p:sp>
        <p:nvSpPr>
          <p:cNvPr id="2" name="Title 1"/>
          <p:cNvSpPr>
            <a:spLocks noGrp="1"/>
          </p:cNvSpPr>
          <p:nvPr>
            <p:ph type="title"/>
          </p:nvPr>
        </p:nvSpPr>
        <p:spPr/>
        <p:txBody>
          <a:bodyPr/>
          <a:lstStyle/>
          <a:p>
            <a:r>
              <a:rPr lang="sv-SE" dirty="0" smtClean="0"/>
              <a:t>Fiscal Framework</a:t>
            </a:r>
            <a:br>
              <a:rPr lang="sv-SE" dirty="0" smtClean="0"/>
            </a:br>
            <a:r>
              <a:rPr lang="sv-SE" dirty="0" smtClean="0"/>
              <a:t>Tax mix</a:t>
            </a:r>
            <a:endParaRPr lang="en-GB" dirty="0"/>
          </a:p>
        </p:txBody>
      </p:sp>
      <p:pic>
        <p:nvPicPr>
          <p:cNvPr id="4100" name="Picture 4" descr="https://lh3.googleusercontent.com/pXI7ApKpfUR5DVzkjfWABAUVYDASdogwPaQbONbO5aQIf_1iMndM3Ovup1bGwLcHcO-V9khG6Gnpnw0FQBHH7vue0H8ALP2dWKiNU7gHFue6H6DKNHdDCTtH_mO2O3Rzwfa6hZp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2077193"/>
            <a:ext cx="4583440" cy="2647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79364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2"/>
            <a:r>
              <a:rPr lang="en-ZA" dirty="0"/>
              <a:t>C</a:t>
            </a:r>
            <a:r>
              <a:rPr lang="en-ZA" dirty="0" smtClean="0"/>
              <a:t>ombined </a:t>
            </a:r>
            <a:r>
              <a:rPr lang="en-ZA" dirty="0"/>
              <a:t>revenue pool </a:t>
            </a:r>
            <a:r>
              <a:rPr lang="en-ZA" dirty="0" smtClean="0"/>
              <a:t>for sharing </a:t>
            </a:r>
            <a:r>
              <a:rPr lang="en-ZA" dirty="0"/>
              <a:t>customs and excise </a:t>
            </a:r>
            <a:r>
              <a:rPr lang="en-ZA" dirty="0" smtClean="0"/>
              <a:t>duties</a:t>
            </a:r>
          </a:p>
          <a:p>
            <a:pPr lvl="2"/>
            <a:r>
              <a:rPr lang="en-ZA" dirty="0" smtClean="0"/>
              <a:t>Revenue sharing formulae heavily weighted in favour of BLNS countries</a:t>
            </a:r>
          </a:p>
          <a:p>
            <a:pPr lvl="2"/>
            <a:r>
              <a:rPr lang="en-ZA" dirty="0" smtClean="0"/>
              <a:t>Customs duty formula is the worst offender</a:t>
            </a:r>
            <a:endParaRPr lang="en-ZA" dirty="0"/>
          </a:p>
          <a:p>
            <a:pPr lvl="3"/>
            <a:r>
              <a:rPr lang="en-GB" dirty="0" smtClean="0"/>
              <a:t>Based on intra-SACU imports</a:t>
            </a:r>
          </a:p>
          <a:p>
            <a:pPr lvl="3"/>
            <a:r>
              <a:rPr lang="en-GB" dirty="0"/>
              <a:t>SA has significant trade </a:t>
            </a:r>
            <a:r>
              <a:rPr lang="en-GB" dirty="0" smtClean="0"/>
              <a:t>surpluses</a:t>
            </a:r>
          </a:p>
          <a:p>
            <a:pPr lvl="2"/>
            <a:r>
              <a:rPr lang="en-GB" dirty="0" smtClean="0"/>
              <a:t>BLNS heavily dependant on SACU revenues</a:t>
            </a:r>
          </a:p>
          <a:p>
            <a:pPr lvl="2"/>
            <a:r>
              <a:rPr lang="en-GB" dirty="0" smtClean="0"/>
              <a:t>SA taxpayers subsidising BLNS by between R30 billion and R50 billion</a:t>
            </a:r>
          </a:p>
          <a:p>
            <a:pPr lvl="2"/>
            <a:r>
              <a:rPr lang="en-GB" dirty="0" smtClean="0"/>
              <a:t>Unaffordable and unsustainable – SA </a:t>
            </a:r>
            <a:r>
              <a:rPr lang="en-GB" dirty="0" smtClean="0"/>
              <a:t>faces a fiscal crisis!</a:t>
            </a:r>
          </a:p>
          <a:p>
            <a:pPr lvl="2"/>
            <a:r>
              <a:rPr lang="en-GB" dirty="0" smtClean="0"/>
              <a:t>No progress in renegotiating agreement</a:t>
            </a:r>
            <a:endParaRPr lang="en-GB" dirty="0"/>
          </a:p>
        </p:txBody>
      </p:sp>
      <p:sp>
        <p:nvSpPr>
          <p:cNvPr id="6" name="Slide Number Placeholder 5">
            <a:extLst>
              <a:ext uri="{FF2B5EF4-FFF2-40B4-BE49-F238E27FC236}">
                <a16:creationId xmlns:a16="http://schemas.microsoft.com/office/drawing/2014/main" id="{49354B9C-C437-4F4A-9D54-38F51BD5AE4A}"/>
              </a:ext>
            </a:extLst>
          </p:cNvPr>
          <p:cNvSpPr>
            <a:spLocks noGrp="1"/>
          </p:cNvSpPr>
          <p:nvPr>
            <p:ph type="sldNum" sz="quarter" idx="11"/>
          </p:nvPr>
        </p:nvSpPr>
        <p:spPr/>
        <p:txBody>
          <a:bodyPr/>
          <a:lstStyle/>
          <a:p>
            <a:fld id="{7870704B-CE94-48CC-AF30-84932A1262A7}" type="slidenum">
              <a:rPr lang="en-GB" smtClean="0"/>
              <a:pPr/>
              <a:t>9</a:t>
            </a:fld>
            <a:endParaRPr lang="en-GB" dirty="0"/>
          </a:p>
        </p:txBody>
      </p:sp>
      <p:sp>
        <p:nvSpPr>
          <p:cNvPr id="2" name="Title 1"/>
          <p:cNvSpPr>
            <a:spLocks noGrp="1"/>
          </p:cNvSpPr>
          <p:nvPr>
            <p:ph type="title"/>
          </p:nvPr>
        </p:nvSpPr>
        <p:spPr/>
        <p:txBody>
          <a:bodyPr/>
          <a:lstStyle/>
          <a:p>
            <a:r>
              <a:rPr lang="sv-SE" dirty="0" smtClean="0"/>
              <a:t>Fiscal Framework</a:t>
            </a:r>
            <a:br>
              <a:rPr lang="sv-SE" dirty="0" smtClean="0"/>
            </a:br>
            <a:r>
              <a:rPr lang="sv-SE" dirty="0" smtClean="0"/>
              <a:t>SACU revenue sharing formula</a:t>
            </a:r>
            <a:endParaRPr lang="en-GB" dirty="0"/>
          </a:p>
        </p:txBody>
      </p:sp>
      <p:sp>
        <p:nvSpPr>
          <p:cNvPr id="12" name="Rectangle 4"/>
          <p:cNvSpPr>
            <a:spLocks noChangeArrowheads="1"/>
          </p:cNvSpPr>
          <p:nvPr/>
        </p:nvSpPr>
        <p:spPr bwMode="auto">
          <a:xfrm>
            <a:off x="-927533" y="2320866"/>
            <a:ext cx="12196376"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000" b="0" i="0" u="none" strike="noStrike" cap="none" normalizeH="0" baseline="0" smtClean="0">
                <a:ln>
                  <a:noFill/>
                </a:ln>
                <a:solidFill>
                  <a:srgbClr val="000000"/>
                </a:solidFill>
                <a:effectLst/>
                <a:latin typeface="Georgia" panose="02040502050405020303" pitchFamily="18" charset="0"/>
              </a:rPr>
              <a:t/>
            </a:r>
            <a:br>
              <a:rPr kumimoji="0" lang="en-US" altLang="en-US" sz="1000" b="0" i="0" u="none" strike="noStrike" cap="none" normalizeH="0" baseline="0" smtClean="0">
                <a:ln>
                  <a:noFill/>
                </a:ln>
                <a:solidFill>
                  <a:srgbClr val="000000"/>
                </a:solidFill>
                <a:effectLst/>
                <a:latin typeface="Georgia" panose="02040502050405020303" pitchFamily="18" charset="0"/>
              </a:rPr>
            </a:br>
            <a:endParaRPr kumimoji="0" lang="en-US" altLang="en-US"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33773212"/>
      </p:ext>
    </p:extLst>
  </p:cSld>
  <p:clrMapOvr>
    <a:masterClrMapping/>
  </p:clrMapOvr>
  <p:timing>
    <p:tnLst>
      <p:par>
        <p:cTn id="1" dur="indefinite" restart="never" nodeType="tmRoot"/>
      </p:par>
    </p:tnLst>
  </p:timing>
</p:sld>
</file>

<file path=ppt/theme/theme1.xml><?xml version="1.0" encoding="utf-8"?>
<a:theme xmlns:a="http://schemas.openxmlformats.org/drawingml/2006/main" name="PwC">
  <a:themeElements>
    <a:clrScheme name="PwC Colors">
      <a:dk1>
        <a:srgbClr val="000000"/>
      </a:dk1>
      <a:lt1>
        <a:srgbClr val="FFFFFF"/>
      </a:lt1>
      <a:dk2>
        <a:srgbClr val="7D7D7D"/>
      </a:dk2>
      <a:lt2>
        <a:srgbClr val="DEDEDE"/>
      </a:lt2>
      <a:accent1>
        <a:srgbClr val="D04A02"/>
      </a:accent1>
      <a:accent2>
        <a:srgbClr val="FFB600"/>
      </a:accent2>
      <a:accent3>
        <a:srgbClr val="E0301E"/>
      </a:accent3>
      <a:accent4>
        <a:srgbClr val="EB8C00"/>
      </a:accent4>
      <a:accent5>
        <a:srgbClr val="DB536A"/>
      </a:accent5>
      <a:accent6>
        <a:srgbClr val="464646"/>
      </a:accent6>
      <a:hlink>
        <a:srgbClr val="D04A02"/>
      </a:hlink>
      <a:folHlink>
        <a:srgbClr val="DB536A"/>
      </a:folHlink>
    </a:clrScheme>
    <a:fontScheme name="PwC Fonts">
      <a:majorFont>
        <a:latin typeface="Georgia"/>
        <a:ea typeface=""/>
        <a:cs typeface=""/>
      </a:majorFont>
      <a:minorFont>
        <a:latin typeface="Arial"/>
        <a:ea typeface=""/>
        <a:cs typeface=""/>
      </a:minorFont>
    </a:fontScheme>
    <a:fmtScheme name="PwC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1400"/>
        </a:defPPr>
      </a:lstStyle>
      <a:style>
        <a:lnRef idx="0">
          <a:schemeClr val="accent1"/>
        </a:lnRef>
        <a:fillRef idx="1">
          <a:schemeClr val="accent1"/>
        </a:fillRef>
        <a:effectRef idx="0">
          <a:schemeClr val="dk1"/>
        </a:effectRef>
        <a:fontRef idx="minor">
          <a:schemeClr val="lt1"/>
        </a:fontRef>
      </a:style>
    </a:spDef>
    <a:lnDef>
      <a:spPr>
        <a:ln w="12700" cap="sq"/>
      </a:spPr>
      <a:bodyPr/>
      <a:lstStyle/>
      <a:style>
        <a:lnRef idx="1">
          <a:schemeClr val="accent1"/>
        </a:lnRef>
        <a:fillRef idx="0">
          <a:schemeClr val="accent1"/>
        </a:fillRef>
        <a:effectRef idx="0">
          <a:schemeClr val="dk1"/>
        </a:effectRef>
        <a:fontRef idx="minor">
          <a:schemeClr val="lt1"/>
        </a:fontRef>
      </a:style>
    </a:lnDef>
    <a:txDef>
      <a:spPr>
        <a:noFill/>
      </a:spPr>
      <a:bodyPr wrap="square" lIns="0" tIns="0" rIns="0" bIns="0" rtlCol="0"/>
      <a:lstStyle>
        <a:defPPr marL="182880" indent="-182880">
          <a:lnSpc>
            <a:spcPct val="100000"/>
          </a:lnSpc>
          <a:spcAft>
            <a:spcPts val="600"/>
          </a:spcAft>
          <a:buSzPct val="100000"/>
          <a:buFont typeface="Arial"/>
          <a:buChar char="•"/>
          <a:defRPr sz="1400"/>
        </a:defPPr>
      </a:lstStyle>
    </a:txDef>
  </a:objectDefaults>
  <a:extraClrSchemeLst/>
  <a:custClrLst>
    <a:custClr name="Dark Orange 2">
      <a:srgbClr val="571F01"/>
    </a:custClr>
    <a:custClr name="Dark Orange 1">
      <a:srgbClr val="933401"/>
    </a:custClr>
    <a:custClr name="Primary Orange">
      <a:srgbClr val="D04A02"/>
    </a:custClr>
    <a:custClr name="Light Orange 1">
      <a:srgbClr val="FD6412"/>
    </a:custClr>
    <a:custClr name="Light Orange 2">
      <a:srgbClr val="FEB791"/>
    </a:custClr>
    <a:custClr name="Dark Tangerine 2">
      <a:srgbClr val="714300"/>
    </a:custClr>
    <a:custClr name="Dark Tangerine 1">
      <a:srgbClr val="AE6800"/>
    </a:custClr>
    <a:custClr name="Primary Tangerine">
      <a:srgbClr val="EB8C00"/>
    </a:custClr>
    <a:custClr name="Light Tangerine 1">
      <a:srgbClr val="FFA929"/>
    </a:custClr>
    <a:custClr name="Light Tangerine 2">
      <a:srgbClr val="FFDCA9"/>
    </a:custClr>
    <a:custClr name="Dark Yellow 2">
      <a:srgbClr val="855F00"/>
    </a:custClr>
    <a:custClr name="Dark Yellow 1">
      <a:srgbClr val="C28A00"/>
    </a:custClr>
    <a:custClr name="Primary Yellow">
      <a:srgbClr val="FFB600"/>
    </a:custClr>
    <a:custClr name="Light Yellow 1">
      <a:srgbClr val="FFC83D"/>
    </a:custClr>
    <a:custClr name="Light Yellow 2">
      <a:srgbClr val="FFECBD"/>
    </a:custClr>
    <a:custClr name="Dark Rose 2">
      <a:srgbClr val="6E2A35"/>
    </a:custClr>
    <a:custClr name="Dark Rose 1">
      <a:srgbClr val="A43E50"/>
    </a:custClr>
    <a:custClr name="Primary Rose">
      <a:srgbClr val="DB536A"/>
    </a:custClr>
    <a:custClr name="Light Rose 1">
      <a:srgbClr val="E27588"/>
    </a:custClr>
    <a:custClr name="Light Rose 2">
      <a:srgbClr val="F1BAC3"/>
    </a:custClr>
    <a:custClr name="Dark Red 2">
      <a:srgbClr val="741910"/>
    </a:custClr>
    <a:custClr name="Dark Red 1">
      <a:srgbClr val="AA2417"/>
    </a:custClr>
    <a:custClr name="Primary Red">
      <a:srgbClr val="E0301E"/>
    </a:custClr>
    <a:custClr name="Light Red 1">
      <a:srgbClr val="E86153"/>
    </a:custClr>
    <a:custClr name="Light Red 2">
      <a:srgbClr val="F7C8C4"/>
    </a:custClr>
    <a:custClr name="Black">
      <a:srgbClr val="000000"/>
    </a:custClr>
    <a:custClr name="Dark Grey">
      <a:srgbClr val="2D2D2D"/>
    </a:custClr>
    <a:custClr name="Medium Grey">
      <a:srgbClr val="464646"/>
    </a:custClr>
    <a:custClr name="Grey">
      <a:srgbClr val="7D7D7D"/>
    </a:custClr>
    <a:custClr name="Light Grey">
      <a:srgbClr val="DEDEDE"/>
    </a:custClr>
    <a:custClr name="Dark Purple 2">
      <a:srgbClr val="4B06B2"/>
    </a:custClr>
    <a:custClr name="Dark Purple 1">
      <a:srgbClr val="6A1CE2"/>
    </a:custClr>
    <a:custClr name="Secondary Purple">
      <a:srgbClr val="9013FE"/>
    </a:custClr>
    <a:custClr name="Light Purple 1">
      <a:srgbClr val="B15AFE"/>
    </a:custClr>
    <a:custClr name="Light Purple 2">
      <a:srgbClr val="DEB8FF"/>
    </a:custClr>
    <a:custClr name="Dark Blue 2">
      <a:srgbClr val="003DAB"/>
    </a:custClr>
    <a:custClr name="Dark Blue 1">
      <a:srgbClr val="0060D7"/>
    </a:custClr>
    <a:custClr name="Secondary Blue">
      <a:srgbClr val="0089EB"/>
    </a:custClr>
    <a:custClr name="Light Blue 1">
      <a:srgbClr val="4DACF1"/>
    </a:custClr>
    <a:custClr name="Light Blue 2">
      <a:srgbClr val="B3DCF9"/>
    </a:custClr>
    <a:custClr name="Dark Green 2">
      <a:srgbClr val="175C2C"/>
    </a:custClr>
    <a:custClr name="Dark Green 1">
      <a:srgbClr val="2C8646"/>
    </a:custClr>
    <a:custClr name="Secondary Green">
      <a:srgbClr val="4EB523"/>
    </a:custClr>
    <a:custClr name="Light Green 1">
      <a:srgbClr val="86DB4F"/>
    </a:custClr>
    <a:custClr name="Light Green 2">
      <a:srgbClr val="C4FC9F"/>
    </a:custClr>
    <a:custClr name="Status Red">
      <a:srgbClr val="E0301E"/>
    </a:custClr>
    <a:custClr name="Status Yellow">
      <a:srgbClr val="FFB600"/>
    </a:custClr>
    <a:custClr name="Status Green">
      <a:srgbClr val="175C2C"/>
    </a:custClr>
  </a:custClrLst>
  <a:extLst>
    <a:ext uri="{05A4C25C-085E-4340-85A3-A5531E510DB2}">
      <thm15:themeFamily xmlns:thm15="http://schemas.microsoft.com/office/thememl/2012/main" name="Presentation5" id="{9863E2A3-3186-4CD8-8A50-622873C9D084}" vid="{E79A94D6-294B-4C3C-B721-F8F482C86184}"/>
    </a:ext>
  </a:extLst>
</a:theme>
</file>

<file path=ppt/theme/theme2.xml><?xml version="1.0" encoding="utf-8"?>
<a:theme xmlns:a="http://schemas.openxmlformats.org/drawingml/2006/main" name="PwC">
  <a:themeElements>
    <a:clrScheme name="PwC Colors">
      <a:dk1>
        <a:srgbClr val="000000"/>
      </a:dk1>
      <a:lt1>
        <a:srgbClr val="FFFFFF"/>
      </a:lt1>
      <a:dk2>
        <a:srgbClr val="7D7D7D"/>
      </a:dk2>
      <a:lt2>
        <a:srgbClr val="DEDEDE"/>
      </a:lt2>
      <a:accent1>
        <a:srgbClr val="D04A02"/>
      </a:accent1>
      <a:accent2>
        <a:srgbClr val="FFB600"/>
      </a:accent2>
      <a:accent3>
        <a:srgbClr val="E0301E"/>
      </a:accent3>
      <a:accent4>
        <a:srgbClr val="EB8C00"/>
      </a:accent4>
      <a:accent5>
        <a:srgbClr val="DB536A"/>
      </a:accent5>
      <a:accent6>
        <a:srgbClr val="464646"/>
      </a:accent6>
      <a:hlink>
        <a:srgbClr val="D04A02"/>
      </a:hlink>
      <a:folHlink>
        <a:srgbClr val="DB536A"/>
      </a:folHlink>
    </a:clrScheme>
    <a:fontScheme name="PwC Fonts">
      <a:majorFont>
        <a:latin typeface="Georgia"/>
        <a:ea typeface=""/>
        <a:cs typeface=""/>
      </a:majorFont>
      <a:minorFont>
        <a:latin typeface="Arial"/>
        <a:ea typeface=""/>
        <a:cs typeface=""/>
      </a:minorFont>
    </a:fontScheme>
    <a:fmtScheme name="PwC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1400"/>
        </a:defPPr>
      </a:lstStyle>
      <a:style>
        <a:lnRef idx="0">
          <a:schemeClr val="accent1"/>
        </a:lnRef>
        <a:fillRef idx="1">
          <a:schemeClr val="accent1"/>
        </a:fillRef>
        <a:effectRef idx="0">
          <a:schemeClr val="dk1"/>
        </a:effectRef>
        <a:fontRef idx="minor">
          <a:schemeClr val="lt1"/>
        </a:fontRef>
      </a:style>
    </a:spDef>
    <a:lnDef>
      <a:spPr>
        <a:ln w="12700" cap="sq"/>
      </a:spPr>
      <a:bodyPr/>
      <a:lstStyle/>
      <a:style>
        <a:lnRef idx="1">
          <a:schemeClr val="accent1"/>
        </a:lnRef>
        <a:fillRef idx="0">
          <a:schemeClr val="accent1"/>
        </a:fillRef>
        <a:effectRef idx="0">
          <a:schemeClr val="dk1"/>
        </a:effectRef>
        <a:fontRef idx="minor">
          <a:schemeClr val="lt1"/>
        </a:fontRef>
      </a:style>
    </a:lnDef>
    <a:txDef>
      <a:spPr>
        <a:noFill/>
      </a:spPr>
      <a:bodyPr wrap="square" lIns="0" tIns="0" rIns="0" bIns="0" rtlCol="0"/>
      <a:lstStyle>
        <a:defPPr marL="182880" indent="-182880">
          <a:lnSpc>
            <a:spcPct val="100000"/>
          </a:lnSpc>
          <a:spcAft>
            <a:spcPts val="600"/>
          </a:spcAft>
          <a:buSzPct val="100000"/>
          <a:buFont typeface="Arial"/>
          <a:buChar char="•"/>
          <a:defRPr sz="1400"/>
        </a:defPPr>
      </a:lstStyle>
    </a:txDef>
  </a:objectDefaults>
  <a:extraClrSchemeLst/>
  <a:custClrLst>
    <a:custClr name="Dark Orange 2">
      <a:srgbClr val="571F01"/>
    </a:custClr>
    <a:custClr name="Dark Orange 1">
      <a:srgbClr val="933401"/>
    </a:custClr>
    <a:custClr name="Primary Orange">
      <a:srgbClr val="D04A02"/>
    </a:custClr>
    <a:custClr name="Light Orange 1">
      <a:srgbClr val="FD6412"/>
    </a:custClr>
    <a:custClr name="Light Orange 2">
      <a:srgbClr val="FEB791"/>
    </a:custClr>
    <a:custClr name="Dark Tangerine 2">
      <a:srgbClr val="714300"/>
    </a:custClr>
    <a:custClr name="Dark Tangerine 1">
      <a:srgbClr val="AE6800"/>
    </a:custClr>
    <a:custClr name="Primary Tangerine">
      <a:srgbClr val="EB8C00"/>
    </a:custClr>
    <a:custClr name="Light Tangerine 1">
      <a:srgbClr val="FFA929"/>
    </a:custClr>
    <a:custClr name="Light Tangerine 2">
      <a:srgbClr val="FFDCA9"/>
    </a:custClr>
    <a:custClr name="Dark Yellow 2">
      <a:srgbClr val="855F00"/>
    </a:custClr>
    <a:custClr name="Dark Yellow 1">
      <a:srgbClr val="C28A00"/>
    </a:custClr>
    <a:custClr name="Primary Yellow">
      <a:srgbClr val="FFB600"/>
    </a:custClr>
    <a:custClr name="Light Yellow 1">
      <a:srgbClr val="FFC83D"/>
    </a:custClr>
    <a:custClr name="Light Yellow 2">
      <a:srgbClr val="FFECBD"/>
    </a:custClr>
    <a:custClr name="Dark Rose 2">
      <a:srgbClr val="6E2A35"/>
    </a:custClr>
    <a:custClr name="Dark Rose 1">
      <a:srgbClr val="A43E50"/>
    </a:custClr>
    <a:custClr name="Primary Rose">
      <a:srgbClr val="DB536A"/>
    </a:custClr>
    <a:custClr name="Light Rose 1">
      <a:srgbClr val="E27588"/>
    </a:custClr>
    <a:custClr name="Light Rose 2">
      <a:srgbClr val="F1BAC3"/>
    </a:custClr>
    <a:custClr name="Dark Red 2">
      <a:srgbClr val="741910"/>
    </a:custClr>
    <a:custClr name="Dark Red 1">
      <a:srgbClr val="AA2417"/>
    </a:custClr>
    <a:custClr name="Primary Red">
      <a:srgbClr val="E0301E"/>
    </a:custClr>
    <a:custClr name="Light Red 1">
      <a:srgbClr val="E86153"/>
    </a:custClr>
    <a:custClr name="Light Red 2">
      <a:srgbClr val="F7C8C4"/>
    </a:custClr>
    <a:custClr name="Black">
      <a:srgbClr val="000000"/>
    </a:custClr>
    <a:custClr name="Dark Grey">
      <a:srgbClr val="2D2D2D"/>
    </a:custClr>
    <a:custClr name="Medium Grey">
      <a:srgbClr val="464646"/>
    </a:custClr>
    <a:custClr name="Grey">
      <a:srgbClr val="7D7D7D"/>
    </a:custClr>
    <a:custClr name="Light Grey">
      <a:srgbClr val="DEDEDE"/>
    </a:custClr>
    <a:custClr name="Dark Purple 2">
      <a:srgbClr val="4B06B2"/>
    </a:custClr>
    <a:custClr name="Dark Purple 1">
      <a:srgbClr val="6A1CE2"/>
    </a:custClr>
    <a:custClr name="Secondary Purple">
      <a:srgbClr val="9013FE"/>
    </a:custClr>
    <a:custClr name="Light Purple 1">
      <a:srgbClr val="B15AFE"/>
    </a:custClr>
    <a:custClr name="Light Purple 2">
      <a:srgbClr val="DEB8FF"/>
    </a:custClr>
    <a:custClr name="Dark Blue 2">
      <a:srgbClr val="003DAB"/>
    </a:custClr>
    <a:custClr name="Dark Blue 1">
      <a:srgbClr val="0060D7"/>
    </a:custClr>
    <a:custClr name="Secondary Blue">
      <a:srgbClr val="0089EB"/>
    </a:custClr>
    <a:custClr name="Light Blue 1">
      <a:srgbClr val="4DACF1"/>
    </a:custClr>
    <a:custClr name="Light Blue 2">
      <a:srgbClr val="B3DCF9"/>
    </a:custClr>
    <a:custClr name="Dark Green 2">
      <a:srgbClr val="175C2C"/>
    </a:custClr>
    <a:custClr name="Dark Green 1">
      <a:srgbClr val="2C8646"/>
    </a:custClr>
    <a:custClr name="Secondary Green">
      <a:srgbClr val="4EB523"/>
    </a:custClr>
    <a:custClr name="Light Green 1">
      <a:srgbClr val="86DB4F"/>
    </a:custClr>
    <a:custClr name="Light Green 2">
      <a:srgbClr val="C4FC9F"/>
    </a:custClr>
    <a:custClr name="Status Red">
      <a:srgbClr val="E0301E"/>
    </a:custClr>
    <a:custClr name="Status Yellow">
      <a:srgbClr val="FFB600"/>
    </a:custClr>
    <a:custClr name="Status Green">
      <a:srgbClr val="175C2C"/>
    </a:custClr>
  </a:custClrLst>
</a:theme>
</file>

<file path=ppt/theme/theme3.xml><?xml version="1.0" encoding="utf-8"?>
<a:theme xmlns:a="http://schemas.openxmlformats.org/drawingml/2006/main" name="PwC">
  <a:themeElements>
    <a:clrScheme name="PwC Colors">
      <a:dk1>
        <a:srgbClr val="000000"/>
      </a:dk1>
      <a:lt1>
        <a:srgbClr val="FFFFFF"/>
      </a:lt1>
      <a:dk2>
        <a:srgbClr val="7D7D7D"/>
      </a:dk2>
      <a:lt2>
        <a:srgbClr val="DEDEDE"/>
      </a:lt2>
      <a:accent1>
        <a:srgbClr val="D04A02"/>
      </a:accent1>
      <a:accent2>
        <a:srgbClr val="FFB600"/>
      </a:accent2>
      <a:accent3>
        <a:srgbClr val="E0301E"/>
      </a:accent3>
      <a:accent4>
        <a:srgbClr val="EB8C00"/>
      </a:accent4>
      <a:accent5>
        <a:srgbClr val="DB536A"/>
      </a:accent5>
      <a:accent6>
        <a:srgbClr val="464646"/>
      </a:accent6>
      <a:hlink>
        <a:srgbClr val="D04A02"/>
      </a:hlink>
      <a:folHlink>
        <a:srgbClr val="DB536A"/>
      </a:folHlink>
    </a:clrScheme>
    <a:fontScheme name="PwC Fonts">
      <a:majorFont>
        <a:latin typeface="Georgia"/>
        <a:ea typeface=""/>
        <a:cs typeface=""/>
      </a:majorFont>
      <a:minorFont>
        <a:latin typeface="Arial"/>
        <a:ea typeface=""/>
        <a:cs typeface=""/>
      </a:minorFont>
    </a:fontScheme>
    <a:fmtScheme name="PwC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1400"/>
        </a:defPPr>
      </a:lstStyle>
      <a:style>
        <a:lnRef idx="0">
          <a:schemeClr val="accent1"/>
        </a:lnRef>
        <a:fillRef idx="1">
          <a:schemeClr val="accent1"/>
        </a:fillRef>
        <a:effectRef idx="0">
          <a:schemeClr val="dk1"/>
        </a:effectRef>
        <a:fontRef idx="minor">
          <a:schemeClr val="lt1"/>
        </a:fontRef>
      </a:style>
    </a:spDef>
    <a:lnDef>
      <a:spPr>
        <a:ln w="12700" cap="sq"/>
      </a:spPr>
      <a:bodyPr/>
      <a:lstStyle/>
      <a:style>
        <a:lnRef idx="1">
          <a:schemeClr val="accent1"/>
        </a:lnRef>
        <a:fillRef idx="0">
          <a:schemeClr val="accent1"/>
        </a:fillRef>
        <a:effectRef idx="0">
          <a:schemeClr val="dk1"/>
        </a:effectRef>
        <a:fontRef idx="minor">
          <a:schemeClr val="lt1"/>
        </a:fontRef>
      </a:style>
    </a:lnDef>
    <a:txDef>
      <a:spPr>
        <a:noFill/>
      </a:spPr>
      <a:bodyPr wrap="square" lIns="0" tIns="0" rIns="0" bIns="0" rtlCol="0"/>
      <a:lstStyle>
        <a:defPPr marL="182880" indent="-182880">
          <a:lnSpc>
            <a:spcPct val="100000"/>
          </a:lnSpc>
          <a:spcAft>
            <a:spcPts val="600"/>
          </a:spcAft>
          <a:buSzPct val="100000"/>
          <a:buFont typeface="Arial"/>
          <a:buChar char="•"/>
          <a:defRPr sz="1400"/>
        </a:defPPr>
      </a:lstStyle>
    </a:txDef>
  </a:objectDefaults>
  <a:extraClrSchemeLst/>
  <a:custClrLst>
    <a:custClr name="Dark Orange 2">
      <a:srgbClr val="571F01"/>
    </a:custClr>
    <a:custClr name="Dark Orange 1">
      <a:srgbClr val="933401"/>
    </a:custClr>
    <a:custClr name="Primary Orange">
      <a:srgbClr val="D04A02"/>
    </a:custClr>
    <a:custClr name="Light Orange 1">
      <a:srgbClr val="FD6412"/>
    </a:custClr>
    <a:custClr name="Light Orange 2">
      <a:srgbClr val="FEB791"/>
    </a:custClr>
    <a:custClr name="Dark Tangerine 2">
      <a:srgbClr val="714300"/>
    </a:custClr>
    <a:custClr name="Dark Tangerine 1">
      <a:srgbClr val="AE6800"/>
    </a:custClr>
    <a:custClr name="Primary Tangerine">
      <a:srgbClr val="EB8C00"/>
    </a:custClr>
    <a:custClr name="Light Tangerine 1">
      <a:srgbClr val="FFA929"/>
    </a:custClr>
    <a:custClr name="Light Tangerine 2">
      <a:srgbClr val="FFDCA9"/>
    </a:custClr>
    <a:custClr name="Dark Yellow 2">
      <a:srgbClr val="855F00"/>
    </a:custClr>
    <a:custClr name="Dark Yellow 1">
      <a:srgbClr val="C28A00"/>
    </a:custClr>
    <a:custClr name="Primary Yellow">
      <a:srgbClr val="FFB600"/>
    </a:custClr>
    <a:custClr name="Light Yellow 1">
      <a:srgbClr val="FFC83D"/>
    </a:custClr>
    <a:custClr name="Light Yellow 2">
      <a:srgbClr val="FFECBD"/>
    </a:custClr>
    <a:custClr name="Dark Rose 2">
      <a:srgbClr val="6E2A35"/>
    </a:custClr>
    <a:custClr name="Dark Rose 1">
      <a:srgbClr val="A43E50"/>
    </a:custClr>
    <a:custClr name="Primary Rose">
      <a:srgbClr val="DB536A"/>
    </a:custClr>
    <a:custClr name="Light Rose 1">
      <a:srgbClr val="E27588"/>
    </a:custClr>
    <a:custClr name="Light Rose 2">
      <a:srgbClr val="F1BAC3"/>
    </a:custClr>
    <a:custClr name="Dark Red 2">
      <a:srgbClr val="741910"/>
    </a:custClr>
    <a:custClr name="Dark Red 1">
      <a:srgbClr val="AA2417"/>
    </a:custClr>
    <a:custClr name="Primary Red">
      <a:srgbClr val="E0301E"/>
    </a:custClr>
    <a:custClr name="Light Red 1">
      <a:srgbClr val="E86153"/>
    </a:custClr>
    <a:custClr name="Light Red 2">
      <a:srgbClr val="F7C8C4"/>
    </a:custClr>
    <a:custClr name="Black">
      <a:srgbClr val="000000"/>
    </a:custClr>
    <a:custClr name="Dark Grey">
      <a:srgbClr val="2D2D2D"/>
    </a:custClr>
    <a:custClr name="Medium Grey">
      <a:srgbClr val="464646"/>
    </a:custClr>
    <a:custClr name="Grey">
      <a:srgbClr val="7D7D7D"/>
    </a:custClr>
    <a:custClr name="Light Grey">
      <a:srgbClr val="DEDEDE"/>
    </a:custClr>
    <a:custClr name="Dark Purple 2">
      <a:srgbClr val="4B06B2"/>
    </a:custClr>
    <a:custClr name="Dark Purple 1">
      <a:srgbClr val="6A1CE2"/>
    </a:custClr>
    <a:custClr name="Secondary Purple">
      <a:srgbClr val="9013FE"/>
    </a:custClr>
    <a:custClr name="Light Purple 1">
      <a:srgbClr val="B15AFE"/>
    </a:custClr>
    <a:custClr name="Light Purple 2">
      <a:srgbClr val="DEB8FF"/>
    </a:custClr>
    <a:custClr name="Dark Blue 2">
      <a:srgbClr val="003DAB"/>
    </a:custClr>
    <a:custClr name="Dark Blue 1">
      <a:srgbClr val="0060D7"/>
    </a:custClr>
    <a:custClr name="Secondary Blue">
      <a:srgbClr val="0089EB"/>
    </a:custClr>
    <a:custClr name="Light Blue 1">
      <a:srgbClr val="4DACF1"/>
    </a:custClr>
    <a:custClr name="Light Blue 2">
      <a:srgbClr val="B3DCF9"/>
    </a:custClr>
    <a:custClr name="Dark Green 2">
      <a:srgbClr val="175C2C"/>
    </a:custClr>
    <a:custClr name="Dark Green 1">
      <a:srgbClr val="2C8646"/>
    </a:custClr>
    <a:custClr name="Secondary Green">
      <a:srgbClr val="4EB523"/>
    </a:custClr>
    <a:custClr name="Light Green 1">
      <a:srgbClr val="86DB4F"/>
    </a:custClr>
    <a:custClr name="Light Green 2">
      <a:srgbClr val="C4FC9F"/>
    </a:custClr>
    <a:custClr name="Status Red">
      <a:srgbClr val="E0301E"/>
    </a:custClr>
    <a:custClr name="Status Yellow">
      <a:srgbClr val="FFB600"/>
    </a:custClr>
    <a:custClr name="Status Green">
      <a:srgbClr val="175C2C"/>
    </a:custClr>
  </a:custClrLst>
</a:theme>
</file>

<file path=docProps/app.xml><?xml version="1.0" encoding="utf-8"?>
<Properties xmlns="http://schemas.openxmlformats.org/officeDocument/2006/extended-properties" xmlns:vt="http://schemas.openxmlformats.org/officeDocument/2006/docPropsVTypes">
  <Template>PwC_4x3_PowerPoint_Template_2018</Template>
  <TotalTime>441</TotalTime>
  <Words>692</Words>
  <Application>Microsoft Office PowerPoint</Application>
  <PresentationFormat>On-screen Show (4:3)</PresentationFormat>
  <Paragraphs>136</Paragraphs>
  <Slides>13</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Georgia</vt:lpstr>
      <vt:lpstr>PwC</vt:lpstr>
      <vt:lpstr>Path of hope</vt:lpstr>
      <vt:lpstr>Introduction</vt:lpstr>
      <vt:lpstr>Introduction</vt:lpstr>
      <vt:lpstr>Fiscal Framework</vt:lpstr>
      <vt:lpstr>Fiscal Framework Expenditure</vt:lpstr>
      <vt:lpstr>Fiscal Framework Revenue estimation</vt:lpstr>
      <vt:lpstr>Fiscal Framework Tax structure</vt:lpstr>
      <vt:lpstr>Fiscal Framework Tax mix</vt:lpstr>
      <vt:lpstr>Fiscal Framework SACU revenue sharing formula</vt:lpstr>
      <vt:lpstr>Tax proposals</vt:lpstr>
      <vt:lpstr>Tax proposals PIT increases</vt:lpstr>
      <vt:lpstr>Tax proposals Carbon tax</vt:lpstr>
      <vt:lpstr>Thank you</vt:lpstr>
    </vt:vector>
  </TitlesOfParts>
  <Manager/>
  <Company>PricewaterhouseCoopers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  dolor sit amet consectetuer</dc:title>
  <dc:subject/>
  <dc:creator>Jackii Esterhuizen</dc:creator>
  <cp:keywords/>
  <dc:description/>
  <cp:lastModifiedBy>Kyle Mandy</cp:lastModifiedBy>
  <cp:revision>24</cp:revision>
  <dcterms:created xsi:type="dcterms:W3CDTF">2019-02-07T10:03:41Z</dcterms:created>
  <dcterms:modified xsi:type="dcterms:W3CDTF">2019-02-25T14:18:53Z</dcterms:modified>
  <cp:category/>
</cp:coreProperties>
</file>