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charts/colors6.xml" ContentType="application/vnd.ms-office.chartcolor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notesSlides/notesSlide16.xml" ContentType="application/vnd.openxmlformats-officedocument.presentationml.notesSlid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notesSlides/notesSlide30.xml" ContentType="application/vnd.openxmlformats-officedocument.presentationml.notesSlid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charts/style5.xml" ContentType="application/vnd.ms-office.chartstyl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layout20.xml" ContentType="application/vnd.openxmlformats-officedocument.drawingml.diagram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charts/style2.xml" ContentType="application/vnd.ms-office.chartstyle+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notesSlides/notesSlide18.xml" ContentType="application/vnd.openxmlformats-officedocument.presentationml.notesSlide+xml"/>
  <Override PartName="/ppt/slides/slide41.xml" ContentType="application/vnd.openxmlformats-officedocument.presentationml.slid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notesSlides/notesSlide32.xml" ContentType="application/vnd.openxmlformats-officedocument.presentationml.notesSlide+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notesSlides/notesSlide21.xml" ContentType="application/vnd.openxmlformats-officedocument.presentationml.notesSlide+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Override PartName="/ppt/charts/chart5.xml" ContentType="application/vnd.openxmlformats-officedocument.drawingml.chart+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notesSlides/notesSlide19.xml" ContentType="application/vnd.openxmlformats-officedocument.presentationml.notesSlide+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charts/colors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15.xml" ContentType="application/vnd.openxmlformats-officedocument.presentationml.notesSlid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notesSlides/notesSlide22.xml" ContentType="application/vnd.openxmlformats-officedocument.presentationml.notesSlide+xml"/>
  <Override PartName="/ppt/diagrams/quickStyle34.xml" ContentType="application/vnd.openxmlformats-officedocument.drawingml.diagramStyle+xml"/>
  <Override PartName="/ppt/notesSlides/notesSlide33.xml" ContentType="application/vnd.openxmlformats-officedocument.presentationml.notesSlide+xml"/>
  <Override PartName="/ppt/charts/colors1.xml" ContentType="application/vnd.ms-office.chartcolor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11.xml" ContentType="application/vnd.openxmlformats-officedocument.presentationml.notesSlide+xml"/>
  <Override PartName="/ppt/diagrams/layout16.xml" ContentType="application/vnd.openxmlformats-officedocument.drawingml.diagramLayout+xml"/>
  <Override PartName="/ppt/charts/chart6.xml" ContentType="application/vnd.openxmlformats-officedocument.drawingml.char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charts/style4.xml" ContentType="application/vnd.ms-office.chartstyle+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notesSlides/notesSlide23.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drawing14.xml" ContentType="application/vnd.ms-office.drawingml.diagramDrawing+xml"/>
  <Override PartName="/ppt/charts/chart7.xml" ContentType="application/vnd.openxmlformats-officedocument.drawingml.char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diagrams/quickStyle29.xml" ContentType="application/vnd.openxmlformats-officedocument.drawingml.diagramStyle+xml"/>
  <Override PartName="/ppt/notesSlides/notesSlide28.xml" ContentType="application/vnd.openxmlformats-officedocument.presentationml.notesSlid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notesSlides/notesSlide31.xml" ContentType="application/vnd.openxmlformats-officedocument.presentationml.notesSlid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charts/chart4.xml" ContentType="application/vnd.openxmlformats-officedocument.drawingml.chart+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charts/style6.xml" ContentType="application/vnd.ms-office.chartstyle+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notesSlides/notesSlide14.xml" ContentType="application/vnd.openxmlformats-officedocument.presentationml.notesSlide+xml"/>
  <Override PartName="/ppt/diagrams/drawing16.xml" ContentType="application/vnd.ms-office.drawingml.diagramDrawing+xml"/>
  <Override PartName="/ppt/commentAuthors.xml" ContentType="application/vnd.openxmlformats-officedocument.presentationml.commentAuthors+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609" r:id="rId2"/>
    <p:sldId id="852" r:id="rId3"/>
    <p:sldId id="854" r:id="rId4"/>
    <p:sldId id="855" r:id="rId5"/>
    <p:sldId id="1041" r:id="rId6"/>
    <p:sldId id="1021" r:id="rId7"/>
    <p:sldId id="967" r:id="rId8"/>
    <p:sldId id="971" r:id="rId9"/>
    <p:sldId id="902" r:id="rId10"/>
    <p:sldId id="948" r:id="rId11"/>
    <p:sldId id="901" r:id="rId12"/>
    <p:sldId id="903" r:id="rId13"/>
    <p:sldId id="904" r:id="rId14"/>
    <p:sldId id="1017" r:id="rId15"/>
    <p:sldId id="1018" r:id="rId16"/>
    <p:sldId id="905" r:id="rId17"/>
    <p:sldId id="906" r:id="rId18"/>
    <p:sldId id="907" r:id="rId19"/>
    <p:sldId id="908" r:id="rId20"/>
    <p:sldId id="1059" r:id="rId21"/>
    <p:sldId id="909" r:id="rId22"/>
    <p:sldId id="994" r:id="rId23"/>
    <p:sldId id="910" r:id="rId24"/>
    <p:sldId id="863" r:id="rId25"/>
    <p:sldId id="911" r:id="rId26"/>
    <p:sldId id="912" r:id="rId27"/>
    <p:sldId id="913" r:id="rId28"/>
    <p:sldId id="1056" r:id="rId29"/>
    <p:sldId id="1057" r:id="rId30"/>
    <p:sldId id="1026" r:id="rId31"/>
    <p:sldId id="914" r:id="rId32"/>
    <p:sldId id="915" r:id="rId33"/>
    <p:sldId id="1044" r:id="rId34"/>
    <p:sldId id="1045" r:id="rId35"/>
    <p:sldId id="1046" r:id="rId36"/>
    <p:sldId id="1047" r:id="rId37"/>
    <p:sldId id="1048" r:id="rId38"/>
    <p:sldId id="1049" r:id="rId39"/>
    <p:sldId id="1050" r:id="rId40"/>
    <p:sldId id="1051" r:id="rId41"/>
    <p:sldId id="1052" r:id="rId42"/>
    <p:sldId id="1053" r:id="rId43"/>
    <p:sldId id="1054" r:id="rId44"/>
    <p:sldId id="1055" r:id="rId45"/>
    <p:sldId id="922" r:id="rId46"/>
    <p:sldId id="862" r:id="rId47"/>
    <p:sldId id="923" r:id="rId48"/>
    <p:sldId id="924" r:id="rId49"/>
    <p:sldId id="925" r:id="rId50"/>
    <p:sldId id="926" r:id="rId51"/>
    <p:sldId id="927" r:id="rId52"/>
    <p:sldId id="928" r:id="rId53"/>
    <p:sldId id="929" r:id="rId54"/>
    <p:sldId id="952" r:id="rId55"/>
    <p:sldId id="1027" r:id="rId56"/>
    <p:sldId id="1028" r:id="rId57"/>
    <p:sldId id="1029" r:id="rId58"/>
    <p:sldId id="1030" r:id="rId59"/>
    <p:sldId id="1031" r:id="rId60"/>
    <p:sldId id="930" r:id="rId61"/>
    <p:sldId id="874" r:id="rId62"/>
    <p:sldId id="932" r:id="rId63"/>
    <p:sldId id="933" r:id="rId64"/>
    <p:sldId id="982" r:id="rId65"/>
    <p:sldId id="934" r:id="rId66"/>
    <p:sldId id="998" r:id="rId67"/>
    <p:sldId id="935" r:id="rId68"/>
    <p:sldId id="936" r:id="rId69"/>
    <p:sldId id="937" r:id="rId70"/>
    <p:sldId id="938" r:id="rId71"/>
    <p:sldId id="931" r:id="rId72"/>
    <p:sldId id="881" r:id="rId73"/>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olelwa Matyila" initials="XM" lastIdx="4" clrIdx="0">
    <p:extLst>
      <p:ext uri="{19B8F6BF-5375-455C-9EA6-DF929625EA0E}">
        <p15:presenceInfo xmlns:p15="http://schemas.microsoft.com/office/powerpoint/2012/main" xmlns="" userId="S-1-5-21-3073532219-4064138135-1162778259-17324" providerId="AD"/>
      </p:ext>
    </p:extLst>
  </p:cmAuthor>
  <p:cmAuthor id="2" name="Senatle Mokoena" initials="SM" lastIdx="2" clrIdx="1">
    <p:extLst>
      <p:ext uri="{19B8F6BF-5375-455C-9EA6-DF929625EA0E}">
        <p15:presenceInfo xmlns:p15="http://schemas.microsoft.com/office/powerpoint/2012/main" xmlns="" userId="S-1-5-21-3073532219-4064138135-1162778259-16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B944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70" autoAdjust="0"/>
    <p:restoredTop sz="85278" autoAdjust="0"/>
  </p:normalViewPr>
  <p:slideViewPr>
    <p:cSldViewPr snapToGrid="0">
      <p:cViewPr varScale="1">
        <p:scale>
          <a:sx n="99" d="100"/>
          <a:sy n="99" d="100"/>
        </p:scale>
        <p:origin x="-1164" y="-90"/>
      </p:cViewPr>
      <p:guideLst>
        <p:guide orient="horz" pos="2160"/>
        <p:guide pos="3840"/>
      </p:guideLst>
    </p:cSldViewPr>
  </p:slideViewPr>
  <p:notesTextViewPr>
    <p:cViewPr>
      <p:scale>
        <a:sx n="1" d="1"/>
        <a:sy n="1" d="1"/>
      </p:scale>
      <p:origin x="0" y="0"/>
    </p:cViewPr>
  </p:notesTextViewPr>
  <p:sorterViewPr>
    <p:cViewPr>
      <p:scale>
        <a:sx n="100" d="100"/>
        <a:sy n="100" d="100"/>
      </p:scale>
      <p:origin x="0" y="-135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mthokozisi.zondi\AppData\Local\Microsoft\Windows\INetCache\Content.Outlook\NB06Y7OY\Percentage%20classification%20-%20injuries%20Q1%202018.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mthokozisi.zondi\AppData\Local\Microsoft\Windows\INetCache\Content.Outlook\NB06Y7OY\Percentage%20classification%20-%20injuries%20Q1%202018.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Sithembile.Nzimande\AppData\Local\Microsoft\Windows\INetCache\Content.Outlook\E7WWDBYX\Q3%20Pie%20Charts%20(April%20-%20December%202018).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mthokozisi.zondi\AppData\Local\Microsoft\Windows\INetCache\Content.Outlook\NB06Y7OY\Percentage%20classification%20-%20injuries%20Q1%202018.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Sithembile.Nzimande\AppData\Local\Microsoft\Windows\INetCache\Content.Outlook\E7WWDBYX\Q3%20Pie%20Charts%20(April%20-%20December%202018).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sng" strike="noStrike" kern="1200" cap="all" baseline="0">
                <a:solidFill>
                  <a:schemeClr val="tx1">
                    <a:lumMod val="65000"/>
                    <a:lumOff val="35000"/>
                  </a:schemeClr>
                </a:solidFill>
                <a:latin typeface="+mn-lt"/>
                <a:ea typeface="+mn-ea"/>
                <a:cs typeface="+mn-cs"/>
              </a:defRPr>
            </a:pPr>
            <a:r>
              <a:rPr lang="en-US" u="sng" cap="none" baseline="0"/>
              <a:t>All Mines</a:t>
            </a:r>
          </a:p>
          <a:p>
            <a:pPr>
              <a:defRPr sz="1600" b="1" i="0" u="sng" strike="noStrike" kern="1200" cap="all" baseline="0">
                <a:solidFill>
                  <a:schemeClr val="tx1">
                    <a:lumMod val="65000"/>
                    <a:lumOff val="35000"/>
                  </a:schemeClr>
                </a:solidFill>
                <a:latin typeface="+mn-lt"/>
                <a:ea typeface="+mn-ea"/>
                <a:cs typeface="+mn-cs"/>
              </a:defRPr>
            </a:pPr>
            <a:r>
              <a:rPr lang="en-US" u="sng" cap="none" baseline="0"/>
              <a:t>Percentage of injuries for Quarter 1</a:t>
            </a:r>
          </a:p>
          <a:p>
            <a:pPr>
              <a:defRPr sz="1600" b="1" i="0" u="sng" strike="noStrike" kern="1200" cap="all" baseline="0">
                <a:solidFill>
                  <a:schemeClr val="tx1">
                    <a:lumMod val="65000"/>
                    <a:lumOff val="35000"/>
                  </a:schemeClr>
                </a:solidFill>
                <a:latin typeface="+mn-lt"/>
                <a:ea typeface="+mn-ea"/>
                <a:cs typeface="+mn-cs"/>
              </a:defRPr>
            </a:pPr>
            <a:endParaRPr lang="en-US" u="sng" cap="none" baseline="0"/>
          </a:p>
        </c:rich>
      </c:tx>
      <c:layout>
        <c:manualLayout>
          <c:xMode val="edge"/>
          <c:yMode val="edge"/>
          <c:x val="0.3720054002834311"/>
          <c:y val="5.2272320214396296E-5"/>
        </c:manualLayout>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
          <c:y val="0.29565065108226263"/>
          <c:w val="0.97916666666666641"/>
          <c:h val="0.70254873995847411"/>
        </c:manualLayout>
      </c:layout>
      <c:pie3DChart>
        <c:varyColors val="1"/>
        <c:dLbls>
          <c:showCatName val="1"/>
        </c:dLbls>
      </c:pie3DChart>
      <c:spPr>
        <a:noFill/>
        <a:ln w="25400">
          <a:noFill/>
        </a:ln>
        <a:effectLst/>
      </c:spPr>
    </c:plotArea>
    <c:plotVisOnly val="1"/>
    <c:dispBlanksAs val="zero"/>
  </c:chart>
  <c:spPr>
    <a:solidFill>
      <a:schemeClr val="accent4">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view3D>
      <c:rAngAx val="1"/>
    </c:view3D>
    <c:sideWall>
      <c:spPr>
        <a:noFill/>
        <a:ln w="25400">
          <a:noFill/>
        </a:ln>
      </c:spPr>
    </c:sideWall>
    <c:backWall>
      <c:spPr>
        <a:noFill/>
        <a:ln w="25400">
          <a:noFill/>
        </a:ln>
      </c:spPr>
    </c:backWall>
    <c:plotArea>
      <c:layout>
        <c:manualLayout>
          <c:layoutTarget val="inner"/>
          <c:xMode val="edge"/>
          <c:yMode val="edge"/>
          <c:x val="2.1146582219599464E-2"/>
          <c:y val="9.2504969562639788E-2"/>
          <c:w val="0.97885341778040069"/>
          <c:h val="0.69825745628141112"/>
        </c:manualLayout>
      </c:layout>
      <c:bar3DChart>
        <c:barDir val="col"/>
        <c:grouping val="clustered"/>
        <c:ser>
          <c:idx val="0"/>
          <c:order val="0"/>
          <c:tx>
            <c:strRef>
              <c:f>'Breakdown per mine'!$B$7</c:f>
              <c:strCache>
                <c:ptCount val="1"/>
                <c:pt idx="0">
                  <c:v>2017</c:v>
                </c:pt>
              </c:strCache>
            </c:strRef>
          </c:tx>
          <c:dLbls>
            <c:dLbl>
              <c:idx val="0"/>
              <c:layout>
                <c:manualLayout>
                  <c:x val="1.5418718017731112E-3"/>
                  <c:y val="-2.446852637228743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C74-452C-9F9D-A61921E2457D}"/>
                </c:ext>
              </c:extLst>
            </c:dLbl>
            <c:dLbl>
              <c:idx val="1"/>
              <c:layout>
                <c:manualLayout>
                  <c:x val="9.9627432625379797E-4"/>
                  <c:y val="-1.524257050709037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C74-452C-9F9D-A61921E2457D}"/>
                </c:ext>
              </c:extLst>
            </c:dLbl>
            <c:dLbl>
              <c:idx val="2"/>
              <c:layout>
                <c:manualLayout>
                  <c:x val="0"/>
                  <c:y val="-1.219405640567225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C74-452C-9F9D-A61921E2457D}"/>
                </c:ext>
              </c:extLst>
            </c:dLbl>
            <c:dLbl>
              <c:idx val="3"/>
              <c:layout>
                <c:manualLayout>
                  <c:x val="4.9813716312690267E-3"/>
                  <c:y val="-1.219405640567225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C74-452C-9F9D-A61921E2457D}"/>
                </c:ext>
              </c:extLst>
            </c:dLbl>
            <c:dLbl>
              <c:idx val="4"/>
              <c:layout>
                <c:manualLayout>
                  <c:x val="4.9813716312689165E-3"/>
                  <c:y val="-1.524257050709034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C74-452C-9F9D-A61921E2457D}"/>
                </c:ext>
              </c:extLst>
            </c:dLbl>
            <c:dLbl>
              <c:idx val="7"/>
              <c:layout>
                <c:manualLayout>
                  <c:x val="-1.9024340730762796E-3"/>
                  <c:y val="-9.9931385694232051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C74-452C-9F9D-A61921E2457D}"/>
                </c:ext>
              </c:extLst>
            </c:dLbl>
            <c:dLbl>
              <c:idx val="8"/>
              <c:layout>
                <c:manualLayout>
                  <c:x val="-2.9009426786086204E-3"/>
                  <c:y val="-9.9931385694232953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C74-452C-9F9D-A61921E2457D}"/>
                </c:ext>
              </c:extLst>
            </c:dLbl>
            <c:spPr>
              <a:noFill/>
              <a:ln>
                <a:noFill/>
              </a:ln>
              <a:effectLst/>
            </c:spPr>
            <c:txPr>
              <a:bodyPr/>
              <a:lstStyle/>
              <a:p>
                <a:pPr>
                  <a:defRPr lang="en-ZA" sz="2000" b="1">
                    <a:solidFill>
                      <a:schemeClr val="accent1"/>
                    </a:solidFill>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'Breakdown per mine'!$A$8:$A$16</c:f>
              <c:strCache>
                <c:ptCount val="9"/>
                <c:pt idx="0">
                  <c:v>APR</c:v>
                </c:pt>
                <c:pt idx="1">
                  <c:v>MAY</c:v>
                </c:pt>
                <c:pt idx="2">
                  <c:v>JUN</c:v>
                </c:pt>
                <c:pt idx="3">
                  <c:v>JUL</c:v>
                </c:pt>
                <c:pt idx="4">
                  <c:v>AUG</c:v>
                </c:pt>
                <c:pt idx="5">
                  <c:v>SEP</c:v>
                </c:pt>
                <c:pt idx="6">
                  <c:v>OCT</c:v>
                </c:pt>
                <c:pt idx="7">
                  <c:v>NOV</c:v>
                </c:pt>
                <c:pt idx="8">
                  <c:v>DEC</c:v>
                </c:pt>
              </c:strCache>
            </c:strRef>
          </c:cat>
          <c:val>
            <c:numRef>
              <c:f>'Breakdown per mine'!$B$8:$B$16</c:f>
              <c:numCache>
                <c:formatCode>General</c:formatCode>
                <c:ptCount val="9"/>
                <c:pt idx="0">
                  <c:v>6</c:v>
                </c:pt>
                <c:pt idx="1">
                  <c:v>4</c:v>
                </c:pt>
                <c:pt idx="2">
                  <c:v>5</c:v>
                </c:pt>
                <c:pt idx="3">
                  <c:v>6</c:v>
                </c:pt>
                <c:pt idx="4">
                  <c:v>14</c:v>
                </c:pt>
                <c:pt idx="5">
                  <c:v>7</c:v>
                </c:pt>
                <c:pt idx="6">
                  <c:v>12</c:v>
                </c:pt>
                <c:pt idx="7">
                  <c:v>6</c:v>
                </c:pt>
                <c:pt idx="8">
                  <c:v>5</c:v>
                </c:pt>
              </c:numCache>
            </c:numRef>
          </c:val>
          <c:extLst xmlns:c16r2="http://schemas.microsoft.com/office/drawing/2015/06/chart">
            <c:ext xmlns:c16="http://schemas.microsoft.com/office/drawing/2014/chart" uri="{C3380CC4-5D6E-409C-BE32-E72D297353CC}">
              <c16:uniqueId val="{00000007-0C74-452C-9F9D-A61921E2457D}"/>
            </c:ext>
          </c:extLst>
        </c:ser>
        <c:ser>
          <c:idx val="1"/>
          <c:order val="1"/>
          <c:tx>
            <c:strRef>
              <c:f>'Breakdown per mine'!$C$7</c:f>
              <c:strCache>
                <c:ptCount val="1"/>
                <c:pt idx="0">
                  <c:v>2018</c:v>
                </c:pt>
              </c:strCache>
            </c:strRef>
          </c:tx>
          <c:dLbls>
            <c:dLbl>
              <c:idx val="0"/>
              <c:layout>
                <c:manualLayout>
                  <c:x val="3.534420454280679E-3"/>
                  <c:y val="-1.211364284472936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C74-452C-9F9D-A61921E2457D}"/>
                </c:ext>
              </c:extLst>
            </c:dLbl>
            <c:dLbl>
              <c:idx val="1"/>
              <c:layout>
                <c:manualLayout>
                  <c:x val="1.1021775026666033E-4"/>
                  <c:y val="-2.438811281134451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C74-452C-9F9D-A61921E2457D}"/>
                </c:ext>
              </c:extLst>
            </c:dLbl>
            <c:dLbl>
              <c:idx val="2"/>
              <c:layout>
                <c:manualLayout>
                  <c:x val="-3.6529636635826325E-17"/>
                  <c:y val="-1.21940564056722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C74-452C-9F9D-A61921E2457D}"/>
                </c:ext>
              </c:extLst>
            </c:dLbl>
            <c:dLbl>
              <c:idx val="3"/>
              <c:layout>
                <c:manualLayout>
                  <c:x val="3.9850973050151554E-3"/>
                  <c:y val="-1.219405640567225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C74-452C-9F9D-A61921E2457D}"/>
                </c:ext>
              </c:extLst>
            </c:dLbl>
            <c:dLbl>
              <c:idx val="4"/>
              <c:layout>
                <c:manualLayout>
                  <c:x val="5.3131231372317697E-3"/>
                  <c:y val="-1.813025748662260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0C74-452C-9F9D-A61921E2457D}"/>
                </c:ext>
              </c:extLst>
            </c:dLbl>
            <c:dLbl>
              <c:idx val="6"/>
              <c:layout>
                <c:manualLayout>
                  <c:x val="7.0841232665338665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C74-452C-9F9D-A61921E2457D}"/>
                </c:ext>
              </c:extLst>
            </c:dLbl>
            <c:dLbl>
              <c:idx val="7"/>
              <c:layout>
                <c:manualLayout>
                  <c:x val="7.0841232665338665E-3"/>
                  <c:y val="6.2578053186911134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0C74-452C-9F9D-A61921E2457D}"/>
                </c:ext>
              </c:extLst>
            </c:dLbl>
            <c:dLbl>
              <c:idx val="8"/>
              <c:layout>
                <c:manualLayout>
                  <c:x val="1.0626184899800804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C74-452C-9F9D-A61921E2457D}"/>
                </c:ext>
              </c:extLst>
            </c:dLbl>
            <c:dLbl>
              <c:idx val="9"/>
              <c:layout>
                <c:manualLayout>
                  <c:x val="7.0841232665338665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0C74-452C-9F9D-A61921E2457D}"/>
                </c:ext>
              </c:extLst>
            </c:dLbl>
            <c:dLbl>
              <c:idx val="10"/>
              <c:layout>
                <c:manualLayout>
                  <c:x val="7.0841232665338665E-3"/>
                  <c:y val="6.2578053186910553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0C74-452C-9F9D-A61921E2457D}"/>
                </c:ext>
              </c:extLst>
            </c:dLbl>
            <c:spPr>
              <a:noFill/>
              <a:ln>
                <a:noFill/>
              </a:ln>
              <a:effectLst/>
            </c:spPr>
            <c:txPr>
              <a:bodyPr/>
              <a:lstStyle/>
              <a:p>
                <a:pPr>
                  <a:defRPr lang="en-ZA" sz="2000" b="1">
                    <a:solidFill>
                      <a:schemeClr val="accent2"/>
                    </a:solidFill>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'Breakdown per mine'!$A$8:$A$16</c:f>
              <c:strCache>
                <c:ptCount val="9"/>
                <c:pt idx="0">
                  <c:v>APR</c:v>
                </c:pt>
                <c:pt idx="1">
                  <c:v>MAY</c:v>
                </c:pt>
                <c:pt idx="2">
                  <c:v>JUN</c:v>
                </c:pt>
                <c:pt idx="3">
                  <c:v>JUL</c:v>
                </c:pt>
                <c:pt idx="4">
                  <c:v>AUG</c:v>
                </c:pt>
                <c:pt idx="5">
                  <c:v>SEP</c:v>
                </c:pt>
                <c:pt idx="6">
                  <c:v>OCT</c:v>
                </c:pt>
                <c:pt idx="7">
                  <c:v>NOV</c:v>
                </c:pt>
                <c:pt idx="8">
                  <c:v>DEC</c:v>
                </c:pt>
              </c:strCache>
            </c:strRef>
          </c:cat>
          <c:val>
            <c:numRef>
              <c:f>'Breakdown per mine'!$C$8:$C$16</c:f>
              <c:numCache>
                <c:formatCode>General</c:formatCode>
                <c:ptCount val="9"/>
                <c:pt idx="0">
                  <c:v>3</c:v>
                </c:pt>
                <c:pt idx="1">
                  <c:v>9</c:v>
                </c:pt>
                <c:pt idx="2">
                  <c:v>12</c:v>
                </c:pt>
                <c:pt idx="3">
                  <c:v>9</c:v>
                </c:pt>
                <c:pt idx="4">
                  <c:v>6</c:v>
                </c:pt>
                <c:pt idx="5">
                  <c:v>5</c:v>
                </c:pt>
                <c:pt idx="6">
                  <c:v>11</c:v>
                </c:pt>
                <c:pt idx="7">
                  <c:v>4</c:v>
                </c:pt>
                <c:pt idx="8">
                  <c:v>2</c:v>
                </c:pt>
              </c:numCache>
            </c:numRef>
          </c:val>
          <c:extLst xmlns:c16r2="http://schemas.microsoft.com/office/drawing/2015/06/chart">
            <c:ext xmlns:c16="http://schemas.microsoft.com/office/drawing/2014/chart" uri="{C3380CC4-5D6E-409C-BE32-E72D297353CC}">
              <c16:uniqueId val="{00000012-0C74-452C-9F9D-A61921E2457D}"/>
            </c:ext>
          </c:extLst>
        </c:ser>
        <c:dLbls/>
        <c:shape val="box"/>
        <c:axId val="73920896"/>
        <c:axId val="73922432"/>
        <c:axId val="0"/>
      </c:bar3DChart>
      <c:catAx>
        <c:axId val="73920896"/>
        <c:scaling>
          <c:orientation val="minMax"/>
        </c:scaling>
        <c:axPos val="b"/>
        <c:numFmt formatCode="General" sourceLinked="0"/>
        <c:majorTickMark val="none"/>
        <c:tickLblPos val="nextTo"/>
        <c:txPr>
          <a:bodyPr rot="0" vert="horz"/>
          <a:lstStyle/>
          <a:p>
            <a:pPr>
              <a:defRPr lang="en-ZA" sz="2000" b="1">
                <a:latin typeface="Arial" pitchFamily="34" charset="0"/>
                <a:cs typeface="Arial" pitchFamily="34" charset="0"/>
              </a:defRPr>
            </a:pPr>
            <a:endParaRPr lang="en-US"/>
          </a:p>
        </c:txPr>
        <c:crossAx val="73922432"/>
        <c:crosses val="autoZero"/>
        <c:auto val="1"/>
        <c:lblAlgn val="ctr"/>
        <c:lblOffset val="100"/>
      </c:catAx>
      <c:valAx>
        <c:axId val="73922432"/>
        <c:scaling>
          <c:orientation val="minMax"/>
        </c:scaling>
        <c:delete val="1"/>
        <c:axPos val="l"/>
        <c:numFmt formatCode="General" sourceLinked="1"/>
        <c:majorTickMark val="none"/>
        <c:tickLblPos val="none"/>
        <c:crossAx val="73920896"/>
        <c:crosses val="autoZero"/>
        <c:crossBetween val="between"/>
      </c:valAx>
    </c:plotArea>
    <c:legend>
      <c:legendPos val="b"/>
      <c:layout>
        <c:manualLayout>
          <c:xMode val="edge"/>
          <c:yMode val="edge"/>
          <c:x val="7.8282631185159542E-3"/>
          <c:y val="0"/>
          <c:w val="7.6786019369966249E-2"/>
          <c:h val="0.2036095647513162"/>
        </c:manualLayout>
      </c:layout>
      <c:txPr>
        <a:bodyPr/>
        <a:lstStyle/>
        <a:p>
          <a:pPr>
            <a:defRPr lang="en-ZA" sz="2000" b="1">
              <a:latin typeface="Arial" pitchFamily="34" charset="0"/>
              <a:cs typeface="Arial" pitchFamily="34" charset="0"/>
            </a:defRPr>
          </a:pPr>
          <a:endParaRPr lang="en-US"/>
        </a:p>
      </c:txPr>
    </c:legend>
    <c:plotVisOnly val="1"/>
    <c:dispBlanksAs val="gap"/>
  </c:chart>
  <c:sp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innerShdw blurRad="114300">
        <a:prstClr val="black"/>
      </a:innerShdw>
    </a:effectLst>
    <a:scene3d>
      <a:camera prst="orthographicFront"/>
      <a:lightRig rig="threePt" dir="t"/>
    </a:scene3d>
    <a:sp3d>
      <a:bevelT prst="convex"/>
    </a:sp3d>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sng" strike="noStrike" kern="1200" cap="all" baseline="0">
                <a:solidFill>
                  <a:schemeClr val="tx1">
                    <a:lumMod val="65000"/>
                    <a:lumOff val="35000"/>
                  </a:schemeClr>
                </a:solidFill>
                <a:latin typeface="+mn-lt"/>
                <a:ea typeface="+mn-ea"/>
                <a:cs typeface="+mn-cs"/>
              </a:defRPr>
            </a:pPr>
            <a:r>
              <a:rPr lang="en-US" u="sng" cap="none" baseline="0"/>
              <a:t>All Mines</a:t>
            </a:r>
          </a:p>
          <a:p>
            <a:pPr>
              <a:defRPr sz="1600" b="1" i="0" u="sng" strike="noStrike" kern="1200" cap="all" baseline="0">
                <a:solidFill>
                  <a:schemeClr val="tx1">
                    <a:lumMod val="65000"/>
                    <a:lumOff val="35000"/>
                  </a:schemeClr>
                </a:solidFill>
                <a:latin typeface="+mn-lt"/>
                <a:ea typeface="+mn-ea"/>
                <a:cs typeface="+mn-cs"/>
              </a:defRPr>
            </a:pPr>
            <a:r>
              <a:rPr lang="en-US" u="sng" cap="none" baseline="0"/>
              <a:t>Percentage of injuries for Quarter 1</a:t>
            </a:r>
          </a:p>
          <a:p>
            <a:pPr>
              <a:defRPr sz="1600" b="1" i="0" u="sng" strike="noStrike" kern="1200" cap="all" baseline="0">
                <a:solidFill>
                  <a:schemeClr val="tx1">
                    <a:lumMod val="65000"/>
                    <a:lumOff val="35000"/>
                  </a:schemeClr>
                </a:solidFill>
                <a:latin typeface="+mn-lt"/>
                <a:ea typeface="+mn-ea"/>
                <a:cs typeface="+mn-cs"/>
              </a:defRPr>
            </a:pPr>
            <a:endParaRPr lang="en-US" u="sng" cap="none" baseline="0"/>
          </a:p>
        </c:rich>
      </c:tx>
      <c:layout>
        <c:manualLayout>
          <c:xMode val="edge"/>
          <c:yMode val="edge"/>
          <c:x val="0.3720054002834311"/>
          <c:y val="5.2272320214396289E-5"/>
        </c:manualLayout>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
          <c:y val="0.29565065108226263"/>
          <c:w val="0.97916666666666652"/>
          <c:h val="0.70254873995847411"/>
        </c:manualLayout>
      </c:layout>
      <c:pie3DChart>
        <c:varyColors val="1"/>
        <c:dLbls>
          <c:showCatName val="1"/>
        </c:dLbls>
      </c:pie3DChart>
      <c:spPr>
        <a:noFill/>
        <a:ln w="25400">
          <a:noFill/>
        </a:ln>
        <a:effectLst/>
      </c:spPr>
    </c:plotArea>
    <c:plotVisOnly val="1"/>
    <c:dispBlanksAs val="zero"/>
  </c:chart>
  <c:spPr>
    <a:solidFill>
      <a:schemeClr val="accent4">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800" b="1" i="0" u="sng" cap="all" baseline="0" dirty="0">
                <a:effectLst/>
              </a:rPr>
              <a:t>All Mines</a:t>
            </a:r>
            <a:endParaRPr lang="en-US" dirty="0">
              <a:effectLst/>
            </a:endParaRPr>
          </a:p>
          <a:p>
            <a:pPr>
              <a:defRPr sz="1600" b="1" i="0" u="none" strike="noStrike" kern="1200" cap="all" baseline="0">
                <a:solidFill>
                  <a:schemeClr val="tx1">
                    <a:lumMod val="65000"/>
                    <a:lumOff val="35000"/>
                  </a:schemeClr>
                </a:solidFill>
                <a:latin typeface="+mn-lt"/>
                <a:ea typeface="+mn-ea"/>
                <a:cs typeface="+mn-cs"/>
              </a:defRPr>
            </a:pPr>
            <a:r>
              <a:rPr lang="en-US" sz="1800" b="1" i="0" u="sng" cap="all" baseline="0" dirty="0">
                <a:effectLst/>
              </a:rPr>
              <a:t>injuries per classification</a:t>
            </a:r>
            <a:endParaRPr lang="en-US" dirty="0">
              <a:effectLst/>
            </a:endParaRPr>
          </a:p>
          <a:p>
            <a:pPr>
              <a:defRPr sz="1600" b="1" i="0" u="none" strike="noStrike" kern="1200" cap="all" baseline="0">
                <a:solidFill>
                  <a:schemeClr val="tx1">
                    <a:lumMod val="65000"/>
                    <a:lumOff val="35000"/>
                  </a:schemeClr>
                </a:solidFill>
                <a:latin typeface="+mn-lt"/>
                <a:ea typeface="+mn-ea"/>
                <a:cs typeface="+mn-cs"/>
              </a:defRPr>
            </a:pPr>
            <a:r>
              <a:rPr lang="en-US" sz="1800" b="1" i="0" u="sng" cap="all" baseline="0" dirty="0" err="1">
                <a:effectLst/>
              </a:rPr>
              <a:t>april</a:t>
            </a:r>
            <a:r>
              <a:rPr lang="en-US" sz="1800" b="1" i="0" u="sng" cap="all" baseline="0" dirty="0">
                <a:effectLst/>
              </a:rPr>
              <a:t> - </a:t>
            </a:r>
            <a:r>
              <a:rPr lang="en-US" sz="1800" b="1" i="0" u="sng" cap="all" baseline="0" dirty="0" err="1">
                <a:effectLst/>
              </a:rPr>
              <a:t>december</a:t>
            </a:r>
            <a:r>
              <a:rPr lang="en-US" sz="1800" b="1" i="0" u="sng" cap="all" baseline="0" dirty="0">
                <a:effectLst/>
              </a:rPr>
              <a:t> 2018</a:t>
            </a:r>
            <a:endParaRPr lang="en-US" dirty="0">
              <a:effectLst/>
            </a:endParaRPr>
          </a:p>
        </c:rich>
      </c:tx>
      <c:layout>
        <c:manualLayout>
          <c:xMode val="edge"/>
          <c:yMode val="edge"/>
          <c:x val="0.221900589982578"/>
          <c:y val="0"/>
        </c:manualLayout>
      </c:layout>
      <c:spPr>
        <a:solidFill>
          <a:schemeClr val="bg1"/>
        </a:solid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2027001824078749"/>
          <c:y val="0.28197167141157231"/>
          <c:w val="0.82185164462761062"/>
          <c:h val="0.71728966639291547"/>
        </c:manualLayout>
      </c:layout>
      <c:pie3DChart>
        <c:varyColors val="1"/>
        <c:ser>
          <c:idx val="0"/>
          <c:order val="0"/>
          <c:dP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4C5C-42FF-9865-C1C2503D9B4D}"/>
              </c:ext>
            </c:extLst>
          </c:dPt>
          <c:dPt>
            <c:idx val="1"/>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4C5C-42FF-9865-C1C2503D9B4D}"/>
              </c:ext>
            </c:extLst>
          </c:dPt>
          <c:dPt>
            <c:idx val="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4C5C-42FF-9865-C1C2503D9B4D}"/>
              </c:ext>
            </c:extLst>
          </c:dPt>
          <c:dPt>
            <c:idx val="3"/>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4C5C-42FF-9865-C1C2503D9B4D}"/>
              </c:ext>
            </c:extLst>
          </c:dPt>
          <c:dPt>
            <c:idx val="4"/>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4C5C-42FF-9865-C1C2503D9B4D}"/>
              </c:ext>
            </c:extLst>
          </c:dPt>
          <c:dPt>
            <c:idx val="5"/>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4C5C-42FF-9865-C1C2503D9B4D}"/>
              </c:ext>
            </c:extLst>
          </c:dPt>
          <c:dPt>
            <c:idx val="6"/>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4C5C-42FF-9865-C1C2503D9B4D}"/>
              </c:ext>
            </c:extLst>
          </c:dPt>
          <c:dLbls>
            <c:dLbl>
              <c:idx val="0"/>
              <c:layout>
                <c:manualLayout>
                  <c:x val="-0.23570190641247846"/>
                  <c:y val="-8.877927334074159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C5C-42FF-9865-C1C2503D9B4D}"/>
                </c:ext>
              </c:extLst>
            </c:dLbl>
            <c:dLbl>
              <c:idx val="1"/>
              <c:layout>
                <c:manualLayout>
                  <c:x val="0.21721548238012717"/>
                  <c:y val="-0.213727880264748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C5C-42FF-9865-C1C2503D9B4D}"/>
                </c:ext>
              </c:extLst>
            </c:dLbl>
            <c:dLbl>
              <c:idx val="2"/>
              <c:layout>
                <c:manualLayout>
                  <c:x val="0.21721548238012714"/>
                  <c:y val="5.260993975747647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C5C-42FF-9865-C1C2503D9B4D}"/>
                </c:ext>
              </c:extLst>
            </c:dLbl>
            <c:dLbl>
              <c:idx val="3"/>
              <c:layout>
                <c:manualLayout>
                  <c:x val="-0.24032351242056615"/>
                  <c:y val="0.1381010918633757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C5C-42FF-9865-C1C2503D9B4D}"/>
                </c:ext>
              </c:extLst>
            </c:dLbl>
            <c:dLbl>
              <c:idx val="4"/>
              <c:layout>
                <c:manualLayout>
                  <c:x val="-0.23801270941652228"/>
                  <c:y val="7.562678840137235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C5C-42FF-9865-C1C2503D9B4D}"/>
                </c:ext>
              </c:extLst>
            </c:dLbl>
            <c:dLbl>
              <c:idx val="5"/>
              <c:layout>
                <c:manualLayout>
                  <c:x val="-0.30513207512839058"/>
                  <c:y val="1.1508424321947947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6"/>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15:layout>
                    <c:manualLayout>
                      <c:w val="0.26217206384730507"/>
                      <c:h val="0.10724220352797285"/>
                    </c:manualLayout>
                  </c15:layout>
                </c:ext>
                <c:ext xmlns:c16="http://schemas.microsoft.com/office/drawing/2014/chart" uri="{C3380CC4-5D6E-409C-BE32-E72D297353CC}">
                  <c16:uniqueId val="{0000000B-4C5C-42FF-9865-C1C2503D9B4D}"/>
                </c:ext>
              </c:extLst>
            </c:dLbl>
            <c:dLbl>
              <c:idx val="6"/>
              <c:layout>
                <c:manualLayout>
                  <c:x val="0.24725592143269792"/>
                  <c:y val="2.301684864389592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C5C-42FF-9865-C1C2503D9B4D}"/>
                </c:ext>
              </c:extLst>
            </c:dLbl>
            <c:spPr>
              <a:noFill/>
              <a:ln>
                <a:noFill/>
              </a:ln>
              <a:effectLst/>
            </c:spPr>
            <c:dLblPos val="out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Injuries!$B$3:$B$9</c:f>
              <c:strCache>
                <c:ptCount val="7"/>
                <c:pt idx="0">
                  <c:v>GENERAL</c:v>
                </c:pt>
                <c:pt idx="1">
                  <c:v>TRANSPORTATION AND MINING</c:v>
                </c:pt>
                <c:pt idx="2">
                  <c:v>FALL OF GROUND</c:v>
                </c:pt>
                <c:pt idx="3">
                  <c:v>MACHINERY</c:v>
                </c:pt>
                <c:pt idx="4">
                  <c:v>MISCELLANEOUS</c:v>
                </c:pt>
                <c:pt idx="5">
                  <c:v>CONVEYANCE ACCIDENTS</c:v>
                </c:pt>
                <c:pt idx="6">
                  <c:v>ELECTRICITY</c:v>
                </c:pt>
              </c:strCache>
            </c:strRef>
          </c:cat>
          <c:val>
            <c:numRef>
              <c:f>Injuries!$D$3:$D$9</c:f>
              <c:numCache>
                <c:formatCode>0%</c:formatCode>
                <c:ptCount val="7"/>
                <c:pt idx="0">
                  <c:v>0.55162241887905605</c:v>
                </c:pt>
                <c:pt idx="1">
                  <c:v>0.16755162241887903</c:v>
                </c:pt>
                <c:pt idx="2">
                  <c:v>0.16047197640117991</c:v>
                </c:pt>
                <c:pt idx="3">
                  <c:v>7.4336283185840735E-2</c:v>
                </c:pt>
                <c:pt idx="4">
                  <c:v>1.946902654867257E-2</c:v>
                </c:pt>
                <c:pt idx="5">
                  <c:v>1.2389380530973449E-2</c:v>
                </c:pt>
                <c:pt idx="6">
                  <c:v>5.3097345132743371E-3</c:v>
                </c:pt>
              </c:numCache>
            </c:numRef>
          </c:val>
          <c:extLst xmlns:c16r2="http://schemas.microsoft.com/office/drawing/2015/06/chart">
            <c:ext xmlns:c16="http://schemas.microsoft.com/office/drawing/2014/chart" uri="{C3380CC4-5D6E-409C-BE32-E72D297353CC}">
              <c16:uniqueId val="{0000000E-4C5C-42FF-9865-C1C2503D9B4D}"/>
            </c:ext>
          </c:extLst>
        </c:ser>
        <c:dLbls>
          <c:showCatName val="1"/>
        </c:dLbls>
      </c:pie3DChart>
      <c:spPr>
        <a:noFill/>
        <a:ln>
          <a:noFill/>
        </a:ln>
        <a:effectLst/>
      </c:spPr>
    </c:plotArea>
    <c:plotVisOnly val="1"/>
    <c:dispBlanksAs val="zero"/>
  </c:chart>
  <c:spPr>
    <a:solidFill>
      <a:schemeClr val="accent2">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sng" strike="noStrike" kern="1200" cap="all" baseline="0">
                <a:solidFill>
                  <a:schemeClr val="tx1">
                    <a:lumMod val="65000"/>
                    <a:lumOff val="35000"/>
                  </a:schemeClr>
                </a:solidFill>
                <a:latin typeface="+mn-lt"/>
                <a:ea typeface="+mn-ea"/>
                <a:cs typeface="+mn-cs"/>
              </a:defRPr>
            </a:pPr>
            <a:r>
              <a:rPr lang="en-US" u="sng" cap="none" baseline="0"/>
              <a:t>All Mines </a:t>
            </a:r>
          </a:p>
          <a:p>
            <a:pPr>
              <a:defRPr sz="1600" b="1" i="0" u="sng" strike="noStrike" kern="1200" cap="all" baseline="0">
                <a:solidFill>
                  <a:schemeClr val="tx1">
                    <a:lumMod val="65000"/>
                    <a:lumOff val="35000"/>
                  </a:schemeClr>
                </a:solidFill>
                <a:latin typeface="+mn-lt"/>
                <a:ea typeface="+mn-ea"/>
                <a:cs typeface="+mn-cs"/>
              </a:defRPr>
            </a:pPr>
            <a:r>
              <a:rPr lang="en-US" u="sng" cap="none" baseline="0"/>
              <a:t>Percentage of Fatalities for Quarter 1</a:t>
            </a:r>
          </a:p>
        </c:rich>
      </c:tx>
      <c:layout>
        <c:manualLayout>
          <c:xMode val="edge"/>
          <c:yMode val="edge"/>
          <c:x val="0.37298482611548567"/>
          <c:y val="2.2008337994154286E-2"/>
        </c:manualLayout>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7.2916666666666694E-3"/>
          <c:y val="0.26287790677266043"/>
          <c:w val="0.98020833333333335"/>
          <c:h val="0.73712209322733968"/>
        </c:manualLayout>
      </c:layout>
      <c:pie3DChart>
        <c:varyColors val="1"/>
        <c:dLbls>
          <c:showCatName val="1"/>
        </c:dLbls>
      </c:pie3DChart>
      <c:spPr>
        <a:noFill/>
        <a:ln>
          <a:noFill/>
        </a:ln>
        <a:effectLst/>
      </c:spPr>
    </c:plotArea>
    <c:plotVisOnly val="1"/>
    <c:dispBlanksAs val="zero"/>
  </c:chart>
  <c:spPr>
    <a:solidFill>
      <a:schemeClr val="accent4">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sng" strike="noStrike" kern="1200" cap="all" baseline="0">
                <a:solidFill>
                  <a:schemeClr val="tx1">
                    <a:lumMod val="65000"/>
                    <a:lumOff val="35000"/>
                  </a:schemeClr>
                </a:solidFill>
                <a:latin typeface="+mn-lt"/>
                <a:ea typeface="+mn-ea"/>
                <a:cs typeface="+mn-cs"/>
              </a:defRPr>
            </a:pPr>
            <a:r>
              <a:rPr lang="en-US" u="sng"/>
              <a:t>All Mines</a:t>
            </a:r>
          </a:p>
          <a:p>
            <a:pPr>
              <a:defRPr sz="1600" b="1" i="0" u="sng" strike="noStrike" kern="1200" cap="all" baseline="0">
                <a:solidFill>
                  <a:schemeClr val="tx1">
                    <a:lumMod val="65000"/>
                    <a:lumOff val="35000"/>
                  </a:schemeClr>
                </a:solidFill>
                <a:latin typeface="+mn-lt"/>
                <a:ea typeface="+mn-ea"/>
                <a:cs typeface="+mn-cs"/>
              </a:defRPr>
            </a:pPr>
            <a:r>
              <a:rPr lang="en-US" u="sng"/>
              <a:t>fatalities per classification</a:t>
            </a:r>
          </a:p>
          <a:p>
            <a:pPr>
              <a:defRPr sz="1600" b="1" i="0" u="sng" strike="noStrike" kern="1200" cap="all" baseline="0">
                <a:solidFill>
                  <a:schemeClr val="tx1">
                    <a:lumMod val="65000"/>
                    <a:lumOff val="35000"/>
                  </a:schemeClr>
                </a:solidFill>
                <a:latin typeface="+mn-lt"/>
                <a:ea typeface="+mn-ea"/>
                <a:cs typeface="+mn-cs"/>
              </a:defRPr>
            </a:pPr>
            <a:r>
              <a:rPr lang="en-US" u="sng"/>
              <a:t>april - december 2018</a:t>
            </a:r>
          </a:p>
        </c:rich>
      </c:tx>
      <c:layout>
        <c:manualLayout>
          <c:xMode val="edge"/>
          <c:yMode val="edge"/>
          <c:x val="0.2515913896179644"/>
          <c:y val="1.1678830326826397E-2"/>
        </c:manualLayout>
      </c:layout>
      <c:spPr>
        <a:solidFill>
          <a:schemeClr val="bg1"/>
        </a:solid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319444444444445"/>
          <c:y val="0.27173327635944194"/>
          <c:w val="0.82407407407407429"/>
          <c:h val="0.69217331384204994"/>
        </c:manualLayout>
      </c:layout>
      <c:pie3DChart>
        <c:varyColors val="1"/>
        <c:ser>
          <c:idx val="0"/>
          <c:order val="0"/>
          <c:dP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BEBB-4CAC-BED4-B145BB82F639}"/>
              </c:ext>
            </c:extLst>
          </c:dPt>
          <c:dPt>
            <c:idx val="1"/>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BEBB-4CAC-BED4-B145BB82F639}"/>
              </c:ext>
            </c:extLst>
          </c:dPt>
          <c:dPt>
            <c:idx val="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BEBB-4CAC-BED4-B145BB82F639}"/>
              </c:ext>
            </c:extLst>
          </c:dPt>
          <c:dPt>
            <c:idx val="3"/>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BEBB-4CAC-BED4-B145BB82F639}"/>
              </c:ext>
            </c:extLst>
          </c:dPt>
          <c:dPt>
            <c:idx val="4"/>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BEBB-4CAC-BED4-B145BB82F639}"/>
              </c:ext>
            </c:extLst>
          </c:dPt>
          <c:dPt>
            <c:idx val="5"/>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BEBB-4CAC-BED4-B145BB82F639}"/>
              </c:ext>
            </c:extLst>
          </c:dPt>
          <c:dLbls>
            <c:dLbl>
              <c:idx val="0"/>
              <c:layout>
                <c:manualLayout>
                  <c:x val="1.8518518518518521E-2"/>
                  <c:y val="-5.060826474958109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EBB-4CAC-BED4-B145BB82F639}"/>
                </c:ext>
              </c:extLst>
            </c:dLbl>
            <c:dLbl>
              <c:idx val="1"/>
              <c:layout>
                <c:manualLayout>
                  <c:x val="8.1018518518518504E-2"/>
                  <c:y val="-6.618003851868289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EBB-4CAC-BED4-B145BB82F639}"/>
                </c:ext>
              </c:extLst>
            </c:dLbl>
            <c:dLbl>
              <c:idx val="2"/>
              <c:layout>
                <c:manualLayout>
                  <c:x val="-9.7222222222222224E-2"/>
                  <c:y val="-6.228709507640744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EBB-4CAC-BED4-B145BB82F639}"/>
                </c:ext>
              </c:extLst>
            </c:dLbl>
            <c:dLbl>
              <c:idx val="3"/>
              <c:layout>
                <c:manualLayout>
                  <c:x val="-3.0092592592592591E-2"/>
                  <c:y val="-0.1167883032682640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EBB-4CAC-BED4-B145BB82F639}"/>
                </c:ext>
              </c:extLst>
            </c:dLbl>
            <c:dLbl>
              <c:idx val="4"/>
              <c:layout>
                <c:manualLayout>
                  <c:x val="-0.1944444444444445"/>
                  <c:y val="3.503649098047919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EBB-4CAC-BED4-B145BB82F639}"/>
                </c:ext>
              </c:extLst>
            </c:dLbl>
            <c:dLbl>
              <c:idx val="5"/>
              <c:layout>
                <c:manualLayout>
                  <c:x val="-0.19907407407407407"/>
                  <c:y val="5.450120819185650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EBB-4CAC-BED4-B145BB82F639}"/>
                </c:ext>
              </c:extLst>
            </c:dLbl>
            <c:spPr>
              <a:noFill/>
              <a:ln>
                <a:noFill/>
              </a:ln>
              <a:effectLst/>
            </c:spPr>
            <c:dLblPos val="out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Fatalities!$B$3:$B$8</c:f>
              <c:strCache>
                <c:ptCount val="6"/>
                <c:pt idx="0">
                  <c:v>FALL OF GROUND</c:v>
                </c:pt>
                <c:pt idx="1">
                  <c:v>GENERAL</c:v>
                </c:pt>
                <c:pt idx="2">
                  <c:v>TRANSPORTATION AND MINING</c:v>
                </c:pt>
                <c:pt idx="3">
                  <c:v>MISCELLANEOUS</c:v>
                </c:pt>
                <c:pt idx="4">
                  <c:v>FIRES</c:v>
                </c:pt>
                <c:pt idx="5">
                  <c:v>HEAT SICKNESS</c:v>
                </c:pt>
              </c:strCache>
            </c:strRef>
          </c:cat>
          <c:val>
            <c:numRef>
              <c:f>Fatalities!$D$3:$D$8</c:f>
              <c:numCache>
                <c:formatCode>0%</c:formatCode>
                <c:ptCount val="6"/>
                <c:pt idx="0">
                  <c:v>0.30508474576271194</c:v>
                </c:pt>
                <c:pt idx="1">
                  <c:v>0.20338983050847462</c:v>
                </c:pt>
                <c:pt idx="2">
                  <c:v>0.16949152542372881</c:v>
                </c:pt>
                <c:pt idx="3">
                  <c:v>0.11864406779661019</c:v>
                </c:pt>
                <c:pt idx="4">
                  <c:v>0.10169491525423729</c:v>
                </c:pt>
                <c:pt idx="5">
                  <c:v>0.10169491525423729</c:v>
                </c:pt>
              </c:numCache>
            </c:numRef>
          </c:val>
          <c:extLst xmlns:c16r2="http://schemas.microsoft.com/office/drawing/2015/06/chart">
            <c:ext xmlns:c16="http://schemas.microsoft.com/office/drawing/2014/chart" uri="{C3380CC4-5D6E-409C-BE32-E72D297353CC}">
              <c16:uniqueId val="{0000000C-BEBB-4CAC-BED4-B145BB82F639}"/>
            </c:ext>
          </c:extLst>
        </c:ser>
        <c:dLbls>
          <c:showCatName val="1"/>
        </c:dLbls>
      </c:pie3DChart>
      <c:spPr>
        <a:noFill/>
        <a:ln>
          <a:noFill/>
        </a:ln>
        <a:effectLst/>
      </c:spPr>
    </c:plotArea>
    <c:plotVisOnly val="1"/>
    <c:dispBlanksAs val="zero"/>
  </c:chart>
  <c:spPr>
    <a:solidFill>
      <a:schemeClr val="accent2">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Number of SMME’s Supported</a:t>
            </a:r>
          </a:p>
        </c:rich>
      </c:tx>
      <c:layout>
        <c:manualLayout>
          <c:xMode val="edge"/>
          <c:yMode val="edge"/>
          <c:x val="0.31078737812161694"/>
          <c:y val="1.6053511705685621E-2"/>
        </c:manualLayout>
      </c:layout>
      <c:spPr>
        <a:noFill/>
        <a:ln>
          <a:noFill/>
        </a:ln>
        <a:effectLst/>
      </c:spPr>
    </c:title>
    <c:plotArea>
      <c:layout/>
      <c:barChart>
        <c:barDir val="col"/>
        <c:grouping val="clustered"/>
        <c:ser>
          <c:idx val="0"/>
          <c:order val="0"/>
          <c:tx>
            <c:strRef>
              <c:f>Sheet1!$B$1</c:f>
              <c:strCache>
                <c:ptCount val="1"/>
                <c:pt idx="0">
                  <c:v>Number of SMME's Supported</c:v>
                </c:pt>
              </c:strCache>
            </c:strRef>
          </c:tx>
          <c:spPr>
            <a:solidFill>
              <a:srgbClr val="FF0000"/>
            </a:solidFill>
            <a:ln w="19050">
              <a:solidFill>
                <a:schemeClr val="lt1"/>
              </a:solidFill>
            </a:ln>
            <a:effectLst/>
          </c:spPr>
          <c:dPt>
            <c:idx val="0"/>
            <c:spPr>
              <a:solidFill>
                <a:schemeClr val="tx1"/>
              </a:solidFill>
              <a:ln w="19050">
                <a:solidFill>
                  <a:schemeClr val="lt1"/>
                </a:solidFill>
              </a:ln>
              <a:effectLst/>
            </c:spPr>
            <c:extLst xmlns:c16r2="http://schemas.microsoft.com/office/drawing/2015/06/chart">
              <c:ext xmlns:c16="http://schemas.microsoft.com/office/drawing/2014/chart" uri="{C3380CC4-5D6E-409C-BE32-E72D297353CC}">
                <c16:uniqueId val="{00000001-6DE5-4B6A-83BA-13E7DFC7053B}"/>
              </c:ext>
            </c:extLst>
          </c:dPt>
          <c:dPt>
            <c:idx val="2"/>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3-6DE5-4B6A-83BA-13E7DFC7053B}"/>
              </c:ext>
            </c:extLst>
          </c:dPt>
          <c:dPt>
            <c:idx val="3"/>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5-6DE5-4B6A-83BA-13E7DFC7053B}"/>
              </c:ext>
            </c:extLst>
          </c:dPt>
          <c:dPt>
            <c:idx val="4"/>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7-6DE5-4B6A-83BA-13E7DFC7053B}"/>
              </c:ext>
            </c:extLst>
          </c:dPt>
          <c:dPt>
            <c:idx val="5"/>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9-6DE5-4B6A-83BA-13E7DFC7053B}"/>
              </c:ext>
            </c:extLst>
          </c:dPt>
          <c:dPt>
            <c:idx val="6"/>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B-6DE5-4B6A-83BA-13E7DFC7053B}"/>
              </c:ext>
            </c:extLst>
          </c:dPt>
          <c:dPt>
            <c:idx val="7"/>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D-6DE5-4B6A-83BA-13E7DFC7053B}"/>
              </c:ext>
            </c:extLst>
          </c:dPt>
          <c:dPt>
            <c:idx val="8"/>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F-6DE5-4B6A-83BA-13E7DFC7053B}"/>
              </c:ext>
            </c:extLst>
          </c:dPt>
          <c:dPt>
            <c:idx val="9"/>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11-6DE5-4B6A-83BA-13E7DFC7053B}"/>
              </c:ext>
            </c:extLst>
          </c:dPt>
          <c:dPt>
            <c:idx val="10"/>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13-6DE5-4B6A-83BA-13E7DFC7053B}"/>
              </c:ext>
            </c:extLst>
          </c:dPt>
          <c:dPt>
            <c:idx val="11"/>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15-6DE5-4B6A-83BA-13E7DFC7053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FY - Budget</c:v>
                </c:pt>
                <c:pt idx="1">
                  <c:v>YTD - Budget</c:v>
                </c:pt>
                <c:pt idx="2">
                  <c:v>YTD - Actual</c:v>
                </c:pt>
                <c:pt idx="3">
                  <c:v>Gauteng</c:v>
                </c:pt>
                <c:pt idx="4">
                  <c:v>KZN</c:v>
                </c:pt>
                <c:pt idx="5">
                  <c:v>NW</c:v>
                </c:pt>
                <c:pt idx="6">
                  <c:v>EC</c:v>
                </c:pt>
                <c:pt idx="7">
                  <c:v>FS</c:v>
                </c:pt>
                <c:pt idx="8">
                  <c:v>NC</c:v>
                </c:pt>
                <c:pt idx="9">
                  <c:v>LP</c:v>
                </c:pt>
                <c:pt idx="10">
                  <c:v>MP</c:v>
                </c:pt>
                <c:pt idx="11">
                  <c:v>WC</c:v>
                </c:pt>
              </c:strCache>
            </c:strRef>
          </c:cat>
          <c:val>
            <c:numRef>
              <c:f>Sheet1!$B$2:$B$13</c:f>
              <c:numCache>
                <c:formatCode>_ * #,##0_ ;_ * \-#,##0_ ;_ * "-"??_ ;_ @_ </c:formatCode>
                <c:ptCount val="12"/>
                <c:pt idx="0">
                  <c:v>80</c:v>
                </c:pt>
                <c:pt idx="1">
                  <c:v>20</c:v>
                </c:pt>
                <c:pt idx="2">
                  <c:v>31</c:v>
                </c:pt>
                <c:pt idx="3">
                  <c:v>0</c:v>
                </c:pt>
                <c:pt idx="4">
                  <c:v>5</c:v>
                </c:pt>
                <c:pt idx="5">
                  <c:v>6</c:v>
                </c:pt>
                <c:pt idx="6">
                  <c:v>2</c:v>
                </c:pt>
                <c:pt idx="7">
                  <c:v>4</c:v>
                </c:pt>
                <c:pt idx="8">
                  <c:v>6</c:v>
                </c:pt>
                <c:pt idx="9">
                  <c:v>2</c:v>
                </c:pt>
                <c:pt idx="10">
                  <c:v>4</c:v>
                </c:pt>
                <c:pt idx="11">
                  <c:v>2</c:v>
                </c:pt>
              </c:numCache>
            </c:numRef>
          </c:val>
          <c:extLst xmlns:c16r2="http://schemas.microsoft.com/office/drawing/2015/06/chart">
            <c:ext xmlns:c16="http://schemas.microsoft.com/office/drawing/2014/chart" uri="{C3380CC4-5D6E-409C-BE32-E72D297353CC}">
              <c16:uniqueId val="{00000016-6DE5-4B6A-83BA-13E7DFC7053B}"/>
            </c:ext>
          </c:extLst>
        </c:ser>
        <c:dLbls/>
        <c:axId val="162976128"/>
        <c:axId val="162977664"/>
      </c:barChart>
      <c:catAx>
        <c:axId val="162976128"/>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977664"/>
        <c:crosses val="autoZero"/>
        <c:auto val="1"/>
        <c:lblAlgn val="ctr"/>
        <c:lblOffset val="100"/>
      </c:catAx>
      <c:valAx>
        <c:axId val="162977664"/>
        <c:scaling>
          <c:orientation val="minMax"/>
        </c:scaling>
        <c:axPos val="l"/>
        <c:majorGridlines>
          <c:spPr>
            <a:ln w="9525" cap="flat" cmpd="sng" algn="ctr">
              <a:solidFill>
                <a:schemeClr val="tx1">
                  <a:lumMod val="15000"/>
                  <a:lumOff val="85000"/>
                </a:schemeClr>
              </a:solidFill>
              <a:round/>
            </a:ln>
            <a:effectLst/>
          </c:spPr>
        </c:majorGridlines>
        <c:numFmt formatCode="_ * #,##0_ ;_ * \-#,##0_ ;_ * &quot;-&quot;??_ ;_ @_ " sourceLinked="1"/>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97612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0948A-5361-4505-8857-D32FFC24CCB7}" type="doc">
      <dgm:prSet loTypeId="urn:microsoft.com/office/officeart/2008/layout/NameandTitleOrganizationalChart" loCatId="hierarchy" qsTypeId="urn:microsoft.com/office/officeart/2005/8/quickstyle/simple1" qsCatId="simple" csTypeId="urn:microsoft.com/office/officeart/2005/8/colors/colorful5" csCatId="colorful" phldr="1"/>
      <dgm:spPr/>
      <dgm:t>
        <a:bodyPr/>
        <a:lstStyle/>
        <a:p>
          <a:endParaRPr lang="en-ZA"/>
        </a:p>
      </dgm:t>
    </dgm:pt>
    <dgm:pt modelId="{43BA2FE0-56E6-4F70-9AC0-CD0D4AF2635B}">
      <dgm:prSet/>
      <dgm:spPr>
        <a:solidFill>
          <a:schemeClr val="accent6"/>
        </a:solidFill>
      </dgm:spPr>
      <dgm:t>
        <a:bodyPr/>
        <a:lstStyle/>
        <a:p>
          <a:r>
            <a:rPr lang="en-ZA" b="1" dirty="0">
              <a:solidFill>
                <a:schemeClr val="tx1"/>
              </a:solidFill>
            </a:rPr>
            <a:t>Minister  </a:t>
          </a:r>
        </a:p>
      </dgm:t>
    </dgm:pt>
    <dgm:pt modelId="{7117FDF4-223A-4962-B755-5ACAB4E57739}" type="parTrans" cxnId="{9B5D1B40-CA5C-4EF4-94CE-5E4DE852360E}">
      <dgm:prSet/>
      <dgm:spPr/>
      <dgm:t>
        <a:bodyPr/>
        <a:lstStyle/>
        <a:p>
          <a:endParaRPr lang="en-ZA">
            <a:solidFill>
              <a:schemeClr val="tx1"/>
            </a:solidFill>
          </a:endParaRPr>
        </a:p>
      </dgm:t>
    </dgm:pt>
    <dgm:pt modelId="{6CECB37A-0941-409F-8EBF-D46AF45115D8}" type="sibTrans" cxnId="{9B5D1B40-CA5C-4EF4-94CE-5E4DE852360E}">
      <dgm:prSet custT="1"/>
      <dgm:spPr/>
      <dgm:t>
        <a:bodyPr/>
        <a:lstStyle/>
        <a:p>
          <a:pPr algn="ctr"/>
          <a:r>
            <a:rPr lang="en-ZA" sz="1200" b="1" i="0" dirty="0">
              <a:solidFill>
                <a:schemeClr val="tx1"/>
              </a:solidFill>
            </a:rPr>
            <a:t>Hon. Gwede Mantashe </a:t>
          </a:r>
        </a:p>
      </dgm:t>
    </dgm:pt>
    <dgm:pt modelId="{0CED7396-EC4B-4219-AE5B-68392D143B23}">
      <dgm:prSet custT="1"/>
      <dgm:spPr>
        <a:solidFill>
          <a:schemeClr val="accent6"/>
        </a:solidFill>
      </dgm:spPr>
      <dgm:t>
        <a:bodyPr/>
        <a:lstStyle/>
        <a:p>
          <a:r>
            <a:rPr lang="en-ZA" sz="1200" b="1" dirty="0">
              <a:solidFill>
                <a:schemeClr val="tx1"/>
              </a:solidFill>
            </a:rPr>
            <a:t>Director Generals office </a:t>
          </a:r>
        </a:p>
      </dgm:t>
    </dgm:pt>
    <dgm:pt modelId="{4E3E2B14-D951-444C-AE4F-2DD11E2A7507}" type="parTrans" cxnId="{4FE997B4-8DDB-48FE-9F54-29F220610FBF}">
      <dgm:prSet/>
      <dgm:spPr/>
      <dgm:t>
        <a:bodyPr/>
        <a:lstStyle/>
        <a:p>
          <a:endParaRPr lang="en-ZA">
            <a:solidFill>
              <a:schemeClr val="tx1"/>
            </a:solidFill>
          </a:endParaRPr>
        </a:p>
      </dgm:t>
    </dgm:pt>
    <dgm:pt modelId="{0EE5AC64-D95E-42D2-B7FC-7BDC6E0CE257}" type="sibTrans" cxnId="{4FE997B4-8DDB-48FE-9F54-29F220610FBF}">
      <dgm:prSet custT="1"/>
      <dgm:spPr/>
      <dgm:t>
        <a:bodyPr/>
        <a:lstStyle/>
        <a:p>
          <a:r>
            <a:rPr lang="en-ZA" sz="1200" dirty="0">
              <a:solidFill>
                <a:schemeClr val="tx1"/>
              </a:solidFill>
            </a:rPr>
            <a:t>Adv. Thabo </a:t>
          </a:r>
          <a:r>
            <a:rPr lang="en-ZA" sz="1200" b="1" dirty="0">
              <a:solidFill>
                <a:schemeClr val="tx1"/>
              </a:solidFill>
            </a:rPr>
            <a:t>Mokoena</a:t>
          </a:r>
        </a:p>
      </dgm:t>
    </dgm:pt>
    <dgm:pt modelId="{5D79735D-A793-4C15-85BB-1A3BFB54C1A4}">
      <dgm:prSet/>
      <dgm:spPr>
        <a:solidFill>
          <a:srgbClr val="00B0F0"/>
        </a:solidFill>
      </dgm:spPr>
      <dgm:t>
        <a:bodyPr/>
        <a:lstStyle/>
        <a:p>
          <a:r>
            <a:rPr lang="en-ZA" b="1" dirty="0">
              <a:solidFill>
                <a:schemeClr val="tx1"/>
              </a:solidFill>
            </a:rPr>
            <a:t>Branch Mineral Regulations</a:t>
          </a:r>
        </a:p>
      </dgm:t>
    </dgm:pt>
    <dgm:pt modelId="{3B672B62-E581-4E0F-8AD4-E9A40BB9D5D5}" type="parTrans" cxnId="{A1116AD1-4EB0-44D2-8CA4-A2E7BBFC70F8}">
      <dgm:prSet/>
      <dgm:spPr/>
      <dgm:t>
        <a:bodyPr/>
        <a:lstStyle/>
        <a:p>
          <a:endParaRPr lang="en-ZA">
            <a:solidFill>
              <a:schemeClr val="tx1"/>
            </a:solidFill>
          </a:endParaRPr>
        </a:p>
      </dgm:t>
    </dgm:pt>
    <dgm:pt modelId="{C09BF625-022F-4B5B-8942-3FC0B76C1AA4}" type="sibTrans" cxnId="{A1116AD1-4EB0-44D2-8CA4-A2E7BBFC70F8}">
      <dgm:prSet custT="1"/>
      <dgm:spPr/>
      <dgm:t>
        <a:bodyPr/>
        <a:lstStyle/>
        <a:p>
          <a:pPr algn="ctr"/>
          <a:r>
            <a:rPr lang="en-ZA" sz="1200" b="1" dirty="0" err="1">
              <a:solidFill>
                <a:schemeClr val="tx1"/>
              </a:solidFill>
            </a:rPr>
            <a:t>Adv</a:t>
          </a:r>
          <a:r>
            <a:rPr lang="en-ZA" sz="1200" b="1" dirty="0">
              <a:solidFill>
                <a:schemeClr val="tx1"/>
              </a:solidFill>
            </a:rPr>
            <a:t> </a:t>
          </a:r>
          <a:r>
            <a:rPr lang="en-ZA" sz="1200" b="1" dirty="0" err="1">
              <a:solidFill>
                <a:schemeClr val="tx1"/>
              </a:solidFill>
            </a:rPr>
            <a:t>MmaDikeledi</a:t>
          </a:r>
          <a:r>
            <a:rPr lang="en-ZA" sz="1200" b="1" dirty="0">
              <a:solidFill>
                <a:schemeClr val="tx1"/>
              </a:solidFill>
            </a:rPr>
            <a:t> Malebe</a:t>
          </a:r>
        </a:p>
      </dgm:t>
    </dgm:pt>
    <dgm:pt modelId="{CF3B51B6-31A9-4A1E-B355-E286D7FE29EE}">
      <dgm:prSet/>
      <dgm:spPr>
        <a:solidFill>
          <a:srgbClr val="FFC000"/>
        </a:solidFill>
      </dgm:spPr>
      <dgm:t>
        <a:bodyPr/>
        <a:lstStyle/>
        <a:p>
          <a:r>
            <a:rPr lang="en-ZA" b="1" dirty="0">
              <a:solidFill>
                <a:schemeClr val="tx1"/>
              </a:solidFill>
            </a:rPr>
            <a:t>Branch Mine health and Safety</a:t>
          </a:r>
          <a:r>
            <a:rPr lang="en-ZA" dirty="0">
              <a:solidFill>
                <a:schemeClr val="tx1"/>
              </a:solidFill>
            </a:rPr>
            <a:t>	</a:t>
          </a:r>
        </a:p>
      </dgm:t>
    </dgm:pt>
    <dgm:pt modelId="{FB305105-9382-4CEA-9E55-0F3630F43AFC}" type="parTrans" cxnId="{1AC5E8B1-B9F9-41C6-B641-0535952EDED3}">
      <dgm:prSet/>
      <dgm:spPr/>
      <dgm:t>
        <a:bodyPr/>
        <a:lstStyle/>
        <a:p>
          <a:endParaRPr lang="en-ZA">
            <a:solidFill>
              <a:schemeClr val="tx1"/>
            </a:solidFill>
          </a:endParaRPr>
        </a:p>
      </dgm:t>
    </dgm:pt>
    <dgm:pt modelId="{47996B45-787A-4353-8CFB-C4D7A27C9F9E}" type="sibTrans" cxnId="{1AC5E8B1-B9F9-41C6-B641-0535952EDED3}">
      <dgm:prSet custT="1"/>
      <dgm:spPr/>
      <dgm:t>
        <a:bodyPr/>
        <a:lstStyle/>
        <a:p>
          <a:pPr algn="ctr"/>
          <a:r>
            <a:rPr lang="en-ZA" sz="1200" b="1" dirty="0">
              <a:solidFill>
                <a:schemeClr val="tx1"/>
              </a:solidFill>
            </a:rPr>
            <a:t>David Msiza</a:t>
          </a:r>
        </a:p>
      </dgm:t>
    </dgm:pt>
    <dgm:pt modelId="{44354D2D-3EAB-4110-A5F7-5D1927062E9E}">
      <dgm:prSet/>
      <dgm:spPr>
        <a:solidFill>
          <a:schemeClr val="accent6"/>
        </a:solidFill>
      </dgm:spPr>
      <dgm:t>
        <a:bodyPr/>
        <a:lstStyle/>
        <a:p>
          <a:r>
            <a:rPr lang="en-ZA" b="1" dirty="0">
              <a:solidFill>
                <a:schemeClr val="tx1"/>
              </a:solidFill>
            </a:rPr>
            <a:t>Branch Financial Administration</a:t>
          </a:r>
        </a:p>
      </dgm:t>
    </dgm:pt>
    <dgm:pt modelId="{EC266027-308C-4620-B966-696AE9243E10}" type="parTrans" cxnId="{752652D3-C414-42A7-976C-B6CD7C71570C}">
      <dgm:prSet/>
      <dgm:spPr/>
      <dgm:t>
        <a:bodyPr/>
        <a:lstStyle/>
        <a:p>
          <a:endParaRPr lang="en-ZA">
            <a:solidFill>
              <a:schemeClr val="tx1"/>
            </a:solidFill>
          </a:endParaRPr>
        </a:p>
      </dgm:t>
    </dgm:pt>
    <dgm:pt modelId="{9BBF0ED3-A3FB-4ABB-974D-758988DFB5FE}" type="sibTrans" cxnId="{752652D3-C414-42A7-976C-B6CD7C71570C}">
      <dgm:prSet custT="1"/>
      <dgm:spPr/>
      <dgm:t>
        <a:bodyPr/>
        <a:lstStyle/>
        <a:p>
          <a:pPr algn="r"/>
          <a:r>
            <a:rPr lang="en-ZA" sz="1100" b="1" dirty="0">
              <a:solidFill>
                <a:schemeClr val="tx1"/>
              </a:solidFill>
            </a:rPr>
            <a:t>Ditsietsi Morabe</a:t>
          </a:r>
        </a:p>
        <a:p>
          <a:pPr algn="ctr"/>
          <a:r>
            <a:rPr lang="en-ZA" sz="1100" b="1" dirty="0">
              <a:solidFill>
                <a:schemeClr val="tx1"/>
              </a:solidFill>
            </a:rPr>
            <a:t>(Acting)</a:t>
          </a:r>
        </a:p>
      </dgm:t>
    </dgm:pt>
    <dgm:pt modelId="{A010885F-E3B0-4F07-9CDE-4A7BD6AAA8E3}">
      <dgm:prSet/>
      <dgm:spPr/>
      <dgm:t>
        <a:bodyPr/>
        <a:lstStyle/>
        <a:p>
          <a:r>
            <a:rPr lang="en-ZA" b="1" dirty="0">
              <a:solidFill>
                <a:schemeClr val="tx1"/>
              </a:solidFill>
            </a:rPr>
            <a:t>Branch Corporate Services </a:t>
          </a:r>
        </a:p>
      </dgm:t>
    </dgm:pt>
    <dgm:pt modelId="{84C8F38B-0A8F-4945-A69D-CF832244006D}" type="parTrans" cxnId="{A57CD99D-E458-4BA8-9618-0069B22AE555}">
      <dgm:prSet/>
      <dgm:spPr/>
      <dgm:t>
        <a:bodyPr/>
        <a:lstStyle/>
        <a:p>
          <a:endParaRPr lang="en-ZA">
            <a:solidFill>
              <a:schemeClr val="tx1"/>
            </a:solidFill>
          </a:endParaRPr>
        </a:p>
      </dgm:t>
    </dgm:pt>
    <dgm:pt modelId="{7D2FA1B2-DD68-4F79-A3B9-F200E797990C}" type="sibTrans" cxnId="{A57CD99D-E458-4BA8-9618-0069B22AE555}">
      <dgm:prSet custT="1"/>
      <dgm:spPr/>
      <dgm:t>
        <a:bodyPr/>
        <a:lstStyle/>
        <a:p>
          <a:pPr algn="l"/>
          <a:r>
            <a:rPr lang="en-ZA" sz="1100" b="1" dirty="0">
              <a:solidFill>
                <a:schemeClr val="tx1"/>
              </a:solidFill>
            </a:rPr>
            <a:t>Patricia Gamede</a:t>
          </a:r>
        </a:p>
      </dgm:t>
    </dgm:pt>
    <dgm:pt modelId="{3C12F043-F3B6-4A15-A6ED-E2E63E236F89}">
      <dgm:prSet/>
      <dgm:spPr/>
      <dgm:t>
        <a:bodyPr/>
        <a:lstStyle/>
        <a:p>
          <a:r>
            <a:rPr lang="en-ZA" b="1" dirty="0">
              <a:solidFill>
                <a:schemeClr val="tx1"/>
              </a:solidFill>
            </a:rPr>
            <a:t>MHSC</a:t>
          </a:r>
        </a:p>
      </dgm:t>
    </dgm:pt>
    <dgm:pt modelId="{E14BDE12-43D5-44F6-9AC9-B57FEFC22FC2}" type="parTrans" cxnId="{7AFCC08A-767B-4221-8B81-B684F0F3AB73}">
      <dgm:prSet/>
      <dgm:spPr/>
      <dgm:t>
        <a:bodyPr/>
        <a:lstStyle/>
        <a:p>
          <a:endParaRPr lang="en-ZA">
            <a:solidFill>
              <a:schemeClr val="tx1"/>
            </a:solidFill>
          </a:endParaRPr>
        </a:p>
      </dgm:t>
    </dgm:pt>
    <dgm:pt modelId="{1D4DFCCF-A6D6-46B1-B0D5-7BFF7072DAF1}" type="sibTrans" cxnId="{7AFCC08A-767B-4221-8B81-B684F0F3AB73}">
      <dgm:prSet custT="1"/>
      <dgm:spPr/>
      <dgm:t>
        <a:bodyPr/>
        <a:lstStyle/>
        <a:p>
          <a:pPr algn="r"/>
          <a:r>
            <a:rPr lang="en-ZA" sz="1100" b="1" dirty="0">
              <a:solidFill>
                <a:schemeClr val="tx1"/>
              </a:solidFill>
            </a:rPr>
            <a:t>Thabo  Dube</a:t>
          </a:r>
        </a:p>
        <a:p>
          <a:pPr algn="ctr"/>
          <a:r>
            <a:rPr lang="en-ZA" sz="1100" b="1" dirty="0">
              <a:solidFill>
                <a:schemeClr val="tx1"/>
              </a:solidFill>
            </a:rPr>
            <a:t>(Acting)</a:t>
          </a:r>
        </a:p>
      </dgm:t>
    </dgm:pt>
    <dgm:pt modelId="{671ACB8B-88CA-4E11-BF15-2C4AAD6F0932}">
      <dgm:prSet/>
      <dgm:spPr>
        <a:solidFill>
          <a:srgbClr val="00B0F0"/>
        </a:solidFill>
      </dgm:spPr>
      <dgm:t>
        <a:bodyPr/>
        <a:lstStyle/>
        <a:p>
          <a:r>
            <a:rPr lang="en-ZA" b="1" dirty="0">
              <a:solidFill>
                <a:schemeClr val="tx1"/>
              </a:solidFill>
            </a:rPr>
            <a:t>Branch Policy and Promotion </a:t>
          </a:r>
        </a:p>
      </dgm:t>
    </dgm:pt>
    <dgm:pt modelId="{3E314592-DE3E-48BB-83A8-4CE04E418EC6}" type="parTrans" cxnId="{E1BEBC35-D789-4DB5-82E1-C57BC3139821}">
      <dgm:prSet/>
      <dgm:spPr/>
      <dgm:t>
        <a:bodyPr/>
        <a:lstStyle/>
        <a:p>
          <a:endParaRPr lang="en-ZA">
            <a:solidFill>
              <a:schemeClr val="tx1"/>
            </a:solidFill>
          </a:endParaRPr>
        </a:p>
      </dgm:t>
    </dgm:pt>
    <dgm:pt modelId="{B53C4B24-4DBE-42DC-8C79-E4EFD87E1AF9}" type="sibTrans" cxnId="{E1BEBC35-D789-4DB5-82E1-C57BC3139821}">
      <dgm:prSet custT="1"/>
      <dgm:spPr/>
      <dgm:t>
        <a:bodyPr/>
        <a:lstStyle/>
        <a:p>
          <a:pPr algn="ctr"/>
          <a:r>
            <a:rPr lang="en-ZA" sz="1100" b="1" dirty="0">
              <a:solidFill>
                <a:schemeClr val="tx1"/>
              </a:solidFill>
            </a:rPr>
            <a:t>Ntokozo Ngcwabe</a:t>
          </a:r>
        </a:p>
      </dgm:t>
    </dgm:pt>
    <dgm:pt modelId="{9B8DA0A1-950E-4184-B2A4-CA7604E5AD72}">
      <dgm:prSet/>
      <dgm:spPr/>
      <dgm:t>
        <a:bodyPr/>
        <a:lstStyle/>
        <a:p>
          <a:r>
            <a:rPr lang="en-ZA" b="1" dirty="0">
              <a:solidFill>
                <a:schemeClr val="tx1"/>
              </a:solidFill>
            </a:rPr>
            <a:t>CGS</a:t>
          </a:r>
        </a:p>
      </dgm:t>
    </dgm:pt>
    <dgm:pt modelId="{122B91D1-5F9E-4516-84E4-33D232E65171}" type="parTrans" cxnId="{A684FEB7-2E26-45E3-B962-6364F607F868}">
      <dgm:prSet/>
      <dgm:spPr/>
      <dgm:t>
        <a:bodyPr/>
        <a:lstStyle/>
        <a:p>
          <a:endParaRPr lang="en-ZA">
            <a:solidFill>
              <a:schemeClr val="tx1"/>
            </a:solidFill>
          </a:endParaRPr>
        </a:p>
      </dgm:t>
    </dgm:pt>
    <dgm:pt modelId="{F98E81F3-D061-48AE-A741-4D8105ED076F}" type="sibTrans" cxnId="{A684FEB7-2E26-45E3-B962-6364F607F868}">
      <dgm:prSet custT="1"/>
      <dgm:spPr/>
      <dgm:t>
        <a:bodyPr/>
        <a:lstStyle/>
        <a:p>
          <a:pPr algn="ctr"/>
          <a:r>
            <a:rPr lang="en-ZA" sz="1100" dirty="0">
              <a:solidFill>
                <a:schemeClr val="tx1"/>
              </a:solidFill>
            </a:rPr>
            <a:t>Mosa </a:t>
          </a:r>
          <a:r>
            <a:rPr lang="en-ZA" sz="1200" b="1" dirty="0">
              <a:solidFill>
                <a:schemeClr val="tx1"/>
              </a:solidFill>
            </a:rPr>
            <a:t>Mabuza</a:t>
          </a:r>
        </a:p>
      </dgm:t>
    </dgm:pt>
    <dgm:pt modelId="{B6C580AF-76E9-41A6-AFEA-D5BD9FF1235A}">
      <dgm:prSet/>
      <dgm:spPr/>
      <dgm:t>
        <a:bodyPr/>
        <a:lstStyle/>
        <a:p>
          <a:r>
            <a:rPr lang="en-ZA" b="1" dirty="0">
              <a:solidFill>
                <a:schemeClr val="tx1"/>
              </a:solidFill>
            </a:rPr>
            <a:t>State Diamond Trader</a:t>
          </a:r>
        </a:p>
      </dgm:t>
    </dgm:pt>
    <dgm:pt modelId="{5B48743B-C9D9-40CD-8F21-BB96168BF70B}" type="parTrans" cxnId="{6F19794E-85D1-4B3B-8421-E7ACE41D18F2}">
      <dgm:prSet/>
      <dgm:spPr/>
      <dgm:t>
        <a:bodyPr/>
        <a:lstStyle/>
        <a:p>
          <a:endParaRPr lang="en-ZA">
            <a:solidFill>
              <a:schemeClr val="tx1"/>
            </a:solidFill>
          </a:endParaRPr>
        </a:p>
      </dgm:t>
    </dgm:pt>
    <dgm:pt modelId="{6BD60463-FA42-45BB-B5E0-81BB977EF989}" type="sibTrans" cxnId="{6F19794E-85D1-4B3B-8421-E7ACE41D18F2}">
      <dgm:prSet custT="1"/>
      <dgm:spPr/>
      <dgm:t>
        <a:bodyPr/>
        <a:lstStyle/>
        <a:p>
          <a:pPr algn="ctr"/>
          <a:r>
            <a:rPr lang="en-ZA" sz="1200" b="1" dirty="0">
              <a:solidFill>
                <a:schemeClr val="tx1"/>
              </a:solidFill>
            </a:rPr>
            <a:t>Stanley Mguni</a:t>
          </a:r>
        </a:p>
      </dgm:t>
    </dgm:pt>
    <dgm:pt modelId="{6DF94E1A-A0A8-4617-9E88-1600107D9728}">
      <dgm:prSet/>
      <dgm:spPr>
        <a:solidFill>
          <a:srgbClr val="00B0F0"/>
        </a:solidFill>
      </dgm:spPr>
      <dgm:t>
        <a:bodyPr/>
        <a:lstStyle/>
        <a:p>
          <a:r>
            <a:rPr lang="en-ZA" b="1" dirty="0">
              <a:solidFill>
                <a:schemeClr val="tx1"/>
              </a:solidFill>
            </a:rPr>
            <a:t>MINTEK</a:t>
          </a:r>
        </a:p>
      </dgm:t>
    </dgm:pt>
    <dgm:pt modelId="{0E83AC09-6299-432A-8444-66CCA8A9FB17}" type="parTrans" cxnId="{B3755321-15B2-4F86-AAA1-D568C9836E92}">
      <dgm:prSet/>
      <dgm:spPr/>
      <dgm:t>
        <a:bodyPr/>
        <a:lstStyle/>
        <a:p>
          <a:endParaRPr lang="en-ZA">
            <a:solidFill>
              <a:schemeClr val="tx1"/>
            </a:solidFill>
          </a:endParaRPr>
        </a:p>
      </dgm:t>
    </dgm:pt>
    <dgm:pt modelId="{5C6EFBDA-5853-4F77-A46A-092C011B486A}" type="sibTrans" cxnId="{B3755321-15B2-4F86-AAA1-D568C9836E92}">
      <dgm:prSet custT="1"/>
      <dgm:spPr/>
      <dgm:t>
        <a:bodyPr/>
        <a:lstStyle/>
        <a:p>
          <a:pPr algn="ctr"/>
          <a:r>
            <a:rPr lang="en-ZA" sz="1100" b="1" dirty="0">
              <a:solidFill>
                <a:schemeClr val="tx1"/>
              </a:solidFill>
            </a:rPr>
            <a:t>Dr </a:t>
          </a:r>
          <a:r>
            <a:rPr lang="en-ZA" sz="1100" b="1" dirty="0" err="1">
              <a:solidFill>
                <a:schemeClr val="tx1"/>
              </a:solidFill>
            </a:rPr>
            <a:t>Molefi</a:t>
          </a:r>
          <a:r>
            <a:rPr lang="en-ZA" sz="1100" b="1" dirty="0">
              <a:solidFill>
                <a:schemeClr val="tx1"/>
              </a:solidFill>
            </a:rPr>
            <a:t> </a:t>
          </a:r>
          <a:r>
            <a:rPr lang="en-ZA" sz="1100" b="1" dirty="0" err="1">
              <a:solidFill>
                <a:schemeClr val="tx1"/>
              </a:solidFill>
            </a:rPr>
            <a:t>Motuku</a:t>
          </a:r>
          <a:endParaRPr lang="en-ZA" sz="1100" dirty="0">
            <a:solidFill>
              <a:schemeClr val="tx1"/>
            </a:solidFill>
          </a:endParaRPr>
        </a:p>
      </dgm:t>
    </dgm:pt>
    <dgm:pt modelId="{E1DE7243-7D6A-4EFE-AA9A-0662F91F4712}">
      <dgm:prSet/>
      <dgm:spPr>
        <a:solidFill>
          <a:srgbClr val="00B0F0"/>
        </a:solidFill>
        <a:ln>
          <a:solidFill>
            <a:schemeClr val="accent1"/>
          </a:solidFill>
        </a:ln>
      </dgm:spPr>
      <dgm:t>
        <a:bodyPr/>
        <a:lstStyle/>
        <a:p>
          <a:r>
            <a:rPr lang="en-ZA" b="1" dirty="0">
              <a:solidFill>
                <a:schemeClr val="tx1"/>
              </a:solidFill>
            </a:rPr>
            <a:t>PASA</a:t>
          </a:r>
        </a:p>
      </dgm:t>
    </dgm:pt>
    <dgm:pt modelId="{4C9BE11D-E3B9-4537-9897-1DB16A551F54}" type="parTrans" cxnId="{4C3794A9-8226-4711-83DD-92D120259168}">
      <dgm:prSet/>
      <dgm:spPr/>
      <dgm:t>
        <a:bodyPr/>
        <a:lstStyle/>
        <a:p>
          <a:endParaRPr lang="en-ZA">
            <a:solidFill>
              <a:schemeClr val="tx1"/>
            </a:solidFill>
          </a:endParaRPr>
        </a:p>
      </dgm:t>
    </dgm:pt>
    <dgm:pt modelId="{CC01898C-C649-42A8-AA8E-74F689E09FB9}" type="sibTrans" cxnId="{4C3794A9-8226-4711-83DD-92D120259168}">
      <dgm:prSet custT="1"/>
      <dgm:spPr/>
      <dgm:t>
        <a:bodyPr/>
        <a:lstStyle/>
        <a:p>
          <a:pPr algn="r"/>
          <a:r>
            <a:rPr lang="en-ZA" sz="1200" b="1" dirty="0">
              <a:solidFill>
                <a:schemeClr val="tx1"/>
              </a:solidFill>
            </a:rPr>
            <a:t>Lindiwe </a:t>
          </a:r>
          <a:r>
            <a:rPr lang="en-ZA" sz="1200" b="1" dirty="0" err="1">
              <a:solidFill>
                <a:schemeClr val="tx1"/>
              </a:solidFill>
            </a:rPr>
            <a:t>Mekwe</a:t>
          </a:r>
          <a:endParaRPr lang="en-ZA" sz="1200" dirty="0">
            <a:solidFill>
              <a:schemeClr val="tx1"/>
            </a:solidFill>
          </a:endParaRPr>
        </a:p>
        <a:p>
          <a:pPr algn="ctr"/>
          <a:r>
            <a:rPr lang="en-ZA" sz="1200" b="1" dirty="0">
              <a:solidFill>
                <a:schemeClr val="tx1"/>
              </a:solidFill>
            </a:rPr>
            <a:t>(Acting)</a:t>
          </a:r>
        </a:p>
      </dgm:t>
    </dgm:pt>
    <dgm:pt modelId="{8573DC5A-0CF4-4413-9730-13E44D1E61DF}">
      <dgm:prSet/>
      <dgm:spPr>
        <a:solidFill>
          <a:srgbClr val="FFC000"/>
        </a:solidFill>
      </dgm:spPr>
      <dgm:t>
        <a:bodyPr/>
        <a:lstStyle/>
        <a:p>
          <a:r>
            <a:rPr lang="en-ZA" b="1" dirty="0">
              <a:solidFill>
                <a:schemeClr val="tx1"/>
              </a:solidFill>
            </a:rPr>
            <a:t>State Diamond and Precious Metal Regulator</a:t>
          </a:r>
        </a:p>
      </dgm:t>
    </dgm:pt>
    <dgm:pt modelId="{7D02A40C-7D75-4EFC-992F-A977B7EC5D4A}" type="parTrans" cxnId="{D458103D-7992-41D4-8773-2B81FBD46A28}">
      <dgm:prSet/>
      <dgm:spPr/>
      <dgm:t>
        <a:bodyPr/>
        <a:lstStyle/>
        <a:p>
          <a:endParaRPr lang="en-ZA">
            <a:solidFill>
              <a:schemeClr val="tx1"/>
            </a:solidFill>
          </a:endParaRPr>
        </a:p>
      </dgm:t>
    </dgm:pt>
    <dgm:pt modelId="{71BA6083-FA07-4769-9EEA-23D710ACDA91}" type="sibTrans" cxnId="{D458103D-7992-41D4-8773-2B81FBD46A28}">
      <dgm:prSet custT="1"/>
      <dgm:spPr/>
      <dgm:t>
        <a:bodyPr/>
        <a:lstStyle/>
        <a:p>
          <a:pPr algn="ctr"/>
          <a:r>
            <a:rPr lang="en-ZA" sz="1100" b="1" dirty="0">
              <a:solidFill>
                <a:schemeClr val="tx1"/>
              </a:solidFill>
            </a:rPr>
            <a:t>Cecil Khoza</a:t>
          </a:r>
          <a:endParaRPr lang="en-ZA" sz="1100" dirty="0">
            <a:solidFill>
              <a:schemeClr val="tx1"/>
            </a:solidFill>
          </a:endParaRPr>
        </a:p>
        <a:p>
          <a:pPr algn="ctr"/>
          <a:r>
            <a:rPr lang="en-ZA" sz="1100" b="1" dirty="0">
              <a:solidFill>
                <a:schemeClr val="tx1"/>
              </a:solidFill>
            </a:rPr>
            <a:t>(Acting)</a:t>
          </a:r>
        </a:p>
      </dgm:t>
    </dgm:pt>
    <dgm:pt modelId="{578EFE66-6C97-4362-A1AF-7D6F266594E1}" type="asst">
      <dgm:prSet/>
      <dgm:spPr/>
      <dgm:t>
        <a:bodyPr/>
        <a:lstStyle/>
        <a:p>
          <a:r>
            <a:rPr lang="en-ZA" b="1" dirty="0">
              <a:solidFill>
                <a:schemeClr val="tx1"/>
              </a:solidFill>
            </a:rPr>
            <a:t>Deputy Minister</a:t>
          </a:r>
        </a:p>
      </dgm:t>
    </dgm:pt>
    <dgm:pt modelId="{30A55057-0040-49AF-BEFC-BA481F384A61}" type="parTrans" cxnId="{DAAE5DA1-B323-43FA-92FC-B9980BA0087A}">
      <dgm:prSet/>
      <dgm:spPr/>
      <dgm:t>
        <a:bodyPr/>
        <a:lstStyle/>
        <a:p>
          <a:endParaRPr lang="en-ZA">
            <a:solidFill>
              <a:schemeClr val="tx1"/>
            </a:solidFill>
          </a:endParaRPr>
        </a:p>
      </dgm:t>
    </dgm:pt>
    <dgm:pt modelId="{1A536975-91D2-4742-A8A7-3C267D69C1E1}" type="sibTrans" cxnId="{DAAE5DA1-B323-43FA-92FC-B9980BA0087A}">
      <dgm:prSet custT="1"/>
      <dgm:spPr/>
      <dgm:t>
        <a:bodyPr/>
        <a:lstStyle/>
        <a:p>
          <a:pPr algn="ctr"/>
          <a:r>
            <a:rPr lang="en-ZA" sz="1200" b="1" dirty="0">
              <a:solidFill>
                <a:schemeClr val="tx1"/>
              </a:solidFill>
            </a:rPr>
            <a:t>Hon. Godfrey Oliphant </a:t>
          </a:r>
        </a:p>
      </dgm:t>
    </dgm:pt>
    <dgm:pt modelId="{3AAF92AC-31CF-432D-B35D-8105FE43780E}" type="pres">
      <dgm:prSet presAssocID="{BB90948A-5361-4505-8857-D32FFC24CCB7}" presName="hierChild1" presStyleCnt="0">
        <dgm:presLayoutVars>
          <dgm:orgChart val="1"/>
          <dgm:chPref val="1"/>
          <dgm:dir/>
          <dgm:animOne val="branch"/>
          <dgm:animLvl val="lvl"/>
          <dgm:resizeHandles/>
        </dgm:presLayoutVars>
      </dgm:prSet>
      <dgm:spPr/>
      <dgm:t>
        <a:bodyPr/>
        <a:lstStyle/>
        <a:p>
          <a:endParaRPr lang="en-ZA"/>
        </a:p>
      </dgm:t>
    </dgm:pt>
    <dgm:pt modelId="{BB978373-CCC8-428B-A670-2381A535F3E8}" type="pres">
      <dgm:prSet presAssocID="{43BA2FE0-56E6-4F70-9AC0-CD0D4AF2635B}" presName="hierRoot1" presStyleCnt="0">
        <dgm:presLayoutVars>
          <dgm:hierBranch val="init"/>
        </dgm:presLayoutVars>
      </dgm:prSet>
      <dgm:spPr/>
    </dgm:pt>
    <dgm:pt modelId="{FA853AA2-E155-44C8-B0DB-D91EACCD4289}" type="pres">
      <dgm:prSet presAssocID="{43BA2FE0-56E6-4F70-9AC0-CD0D4AF2635B}" presName="rootComposite1" presStyleCnt="0"/>
      <dgm:spPr/>
    </dgm:pt>
    <dgm:pt modelId="{2D0EEBF8-5D1C-4A65-9414-9FE5A8178E18}" type="pres">
      <dgm:prSet presAssocID="{43BA2FE0-56E6-4F70-9AC0-CD0D4AF2635B}" presName="rootText1" presStyleLbl="node0" presStyleIdx="0" presStyleCnt="1" custScaleX="177653" custScaleY="101885" custLinFactNeighborY="-35588">
        <dgm:presLayoutVars>
          <dgm:chMax/>
          <dgm:chPref val="3"/>
        </dgm:presLayoutVars>
      </dgm:prSet>
      <dgm:spPr/>
      <dgm:t>
        <a:bodyPr/>
        <a:lstStyle/>
        <a:p>
          <a:endParaRPr lang="en-ZA"/>
        </a:p>
      </dgm:t>
    </dgm:pt>
    <dgm:pt modelId="{8D4CDE07-A2F3-4AA6-A066-212F2C60AC55}" type="pres">
      <dgm:prSet presAssocID="{43BA2FE0-56E6-4F70-9AC0-CD0D4AF2635B}" presName="titleText1" presStyleLbl="fgAcc0" presStyleIdx="0" presStyleCnt="1" custScaleX="205584" custScaleY="149893" custLinFactNeighborX="-1462" custLinFactNeighborY="-7628">
        <dgm:presLayoutVars>
          <dgm:chMax val="0"/>
          <dgm:chPref val="0"/>
        </dgm:presLayoutVars>
      </dgm:prSet>
      <dgm:spPr/>
      <dgm:t>
        <a:bodyPr/>
        <a:lstStyle/>
        <a:p>
          <a:endParaRPr lang="en-ZA"/>
        </a:p>
      </dgm:t>
    </dgm:pt>
    <dgm:pt modelId="{DA6E30C7-A6FD-4967-BF14-C663367ED293}" type="pres">
      <dgm:prSet presAssocID="{43BA2FE0-56E6-4F70-9AC0-CD0D4AF2635B}" presName="rootConnector1" presStyleLbl="node1" presStyleIdx="0" presStyleCnt="12"/>
      <dgm:spPr/>
      <dgm:t>
        <a:bodyPr/>
        <a:lstStyle/>
        <a:p>
          <a:endParaRPr lang="en-ZA"/>
        </a:p>
      </dgm:t>
    </dgm:pt>
    <dgm:pt modelId="{4E3F8142-E3C7-4CB2-A0A6-0C19436159AD}" type="pres">
      <dgm:prSet presAssocID="{43BA2FE0-56E6-4F70-9AC0-CD0D4AF2635B}" presName="hierChild2" presStyleCnt="0"/>
      <dgm:spPr/>
    </dgm:pt>
    <dgm:pt modelId="{B2A68EB0-BFCB-4F9B-8500-867178F59AF0}" type="pres">
      <dgm:prSet presAssocID="{4E3E2B14-D951-444C-AE4F-2DD11E2A7507}" presName="Name37" presStyleLbl="parChTrans1D2" presStyleIdx="0" presStyleCnt="2"/>
      <dgm:spPr/>
      <dgm:t>
        <a:bodyPr/>
        <a:lstStyle/>
        <a:p>
          <a:endParaRPr lang="en-ZA"/>
        </a:p>
      </dgm:t>
    </dgm:pt>
    <dgm:pt modelId="{7245C25D-5C45-4FED-A1C7-982B65A4241C}" type="pres">
      <dgm:prSet presAssocID="{0CED7396-EC4B-4219-AE5B-68392D143B23}" presName="hierRoot2" presStyleCnt="0">
        <dgm:presLayoutVars>
          <dgm:hierBranch val="init"/>
        </dgm:presLayoutVars>
      </dgm:prSet>
      <dgm:spPr/>
    </dgm:pt>
    <dgm:pt modelId="{FE3DAB65-CCCA-4565-8F33-54DF756D929B}" type="pres">
      <dgm:prSet presAssocID="{0CED7396-EC4B-4219-AE5B-68392D143B23}" presName="rootComposite" presStyleCnt="0"/>
      <dgm:spPr/>
    </dgm:pt>
    <dgm:pt modelId="{C07CE0A3-7615-496A-8CFB-714C991D3004}" type="pres">
      <dgm:prSet presAssocID="{0CED7396-EC4B-4219-AE5B-68392D143B23}" presName="rootText" presStyleLbl="node1" presStyleIdx="0" presStyleCnt="12" custLinFactNeighborX="6580" custLinFactNeighborY="-50840">
        <dgm:presLayoutVars>
          <dgm:chMax/>
          <dgm:chPref val="3"/>
        </dgm:presLayoutVars>
      </dgm:prSet>
      <dgm:spPr/>
      <dgm:t>
        <a:bodyPr/>
        <a:lstStyle/>
        <a:p>
          <a:endParaRPr lang="en-ZA"/>
        </a:p>
      </dgm:t>
    </dgm:pt>
    <dgm:pt modelId="{87458748-1339-42CE-A862-50A4EBD5E4F8}" type="pres">
      <dgm:prSet presAssocID="{0CED7396-EC4B-4219-AE5B-68392D143B23}" presName="titleText2" presStyleLbl="fgAcc1" presStyleIdx="0" presStyleCnt="12" custScaleX="178221" custScaleY="111627" custLinFactNeighborY="-76248">
        <dgm:presLayoutVars>
          <dgm:chMax val="0"/>
          <dgm:chPref val="0"/>
        </dgm:presLayoutVars>
      </dgm:prSet>
      <dgm:spPr/>
      <dgm:t>
        <a:bodyPr/>
        <a:lstStyle/>
        <a:p>
          <a:endParaRPr lang="en-ZA"/>
        </a:p>
      </dgm:t>
    </dgm:pt>
    <dgm:pt modelId="{7B2FEA06-FBB8-4928-9BAE-9C9A98062AE4}" type="pres">
      <dgm:prSet presAssocID="{0CED7396-EC4B-4219-AE5B-68392D143B23}" presName="rootConnector" presStyleLbl="node2" presStyleIdx="0" presStyleCnt="0"/>
      <dgm:spPr/>
      <dgm:t>
        <a:bodyPr/>
        <a:lstStyle/>
        <a:p>
          <a:endParaRPr lang="en-ZA"/>
        </a:p>
      </dgm:t>
    </dgm:pt>
    <dgm:pt modelId="{10C249DC-E6A8-4B84-A21F-28754FB032C0}" type="pres">
      <dgm:prSet presAssocID="{0CED7396-EC4B-4219-AE5B-68392D143B23}" presName="hierChild4" presStyleCnt="0"/>
      <dgm:spPr/>
    </dgm:pt>
    <dgm:pt modelId="{A1A8B0E1-C9B0-492E-8D5D-EDDD7B7C03E6}" type="pres">
      <dgm:prSet presAssocID="{84C8F38B-0A8F-4945-A69D-CF832244006D}" presName="Name37" presStyleLbl="parChTrans1D3" presStyleIdx="0" presStyleCnt="5"/>
      <dgm:spPr/>
      <dgm:t>
        <a:bodyPr/>
        <a:lstStyle/>
        <a:p>
          <a:endParaRPr lang="en-ZA"/>
        </a:p>
      </dgm:t>
    </dgm:pt>
    <dgm:pt modelId="{DF36A6B6-F7A3-4A1F-BA49-98398FFBE50B}" type="pres">
      <dgm:prSet presAssocID="{A010885F-E3B0-4F07-9CDE-4A7BD6AAA8E3}" presName="hierRoot2" presStyleCnt="0">
        <dgm:presLayoutVars>
          <dgm:hierBranch val="init"/>
        </dgm:presLayoutVars>
      </dgm:prSet>
      <dgm:spPr/>
    </dgm:pt>
    <dgm:pt modelId="{BBD09810-F6E4-4976-BD99-3B372838036C}" type="pres">
      <dgm:prSet presAssocID="{A010885F-E3B0-4F07-9CDE-4A7BD6AAA8E3}" presName="rootComposite" presStyleCnt="0"/>
      <dgm:spPr/>
    </dgm:pt>
    <dgm:pt modelId="{FB8A832A-2CD8-4D03-BD4F-F464F7C0ED44}" type="pres">
      <dgm:prSet presAssocID="{A010885F-E3B0-4F07-9CDE-4A7BD6AAA8E3}" presName="rootText" presStyleLbl="node1" presStyleIdx="1" presStyleCnt="12">
        <dgm:presLayoutVars>
          <dgm:chMax/>
          <dgm:chPref val="3"/>
        </dgm:presLayoutVars>
      </dgm:prSet>
      <dgm:spPr/>
      <dgm:t>
        <a:bodyPr/>
        <a:lstStyle/>
        <a:p>
          <a:endParaRPr lang="en-ZA"/>
        </a:p>
      </dgm:t>
    </dgm:pt>
    <dgm:pt modelId="{459ADD64-0FBD-4D43-B642-384D68F35E03}" type="pres">
      <dgm:prSet presAssocID="{A010885F-E3B0-4F07-9CDE-4A7BD6AAA8E3}" presName="titleText2" presStyleLbl="fgAcc1" presStyleIdx="1" presStyleCnt="12" custScaleX="134414" custScaleY="239781" custLinFactY="39336" custLinFactNeighborX="-9430" custLinFactNeighborY="100000">
        <dgm:presLayoutVars>
          <dgm:chMax val="0"/>
          <dgm:chPref val="0"/>
        </dgm:presLayoutVars>
      </dgm:prSet>
      <dgm:spPr/>
      <dgm:t>
        <a:bodyPr/>
        <a:lstStyle/>
        <a:p>
          <a:endParaRPr lang="en-ZA"/>
        </a:p>
      </dgm:t>
    </dgm:pt>
    <dgm:pt modelId="{974C66A2-6ED8-467B-A429-2687169E806E}" type="pres">
      <dgm:prSet presAssocID="{A010885F-E3B0-4F07-9CDE-4A7BD6AAA8E3}" presName="rootConnector" presStyleLbl="node3" presStyleIdx="0" presStyleCnt="0"/>
      <dgm:spPr/>
      <dgm:t>
        <a:bodyPr/>
        <a:lstStyle/>
        <a:p>
          <a:endParaRPr lang="en-ZA"/>
        </a:p>
      </dgm:t>
    </dgm:pt>
    <dgm:pt modelId="{8C9F7561-4329-4D42-AF8A-3A8440819B6C}" type="pres">
      <dgm:prSet presAssocID="{A010885F-E3B0-4F07-9CDE-4A7BD6AAA8E3}" presName="hierChild4" presStyleCnt="0"/>
      <dgm:spPr/>
    </dgm:pt>
    <dgm:pt modelId="{239B600A-1DC7-48F6-A194-996D01C751B3}" type="pres">
      <dgm:prSet presAssocID="{A010885F-E3B0-4F07-9CDE-4A7BD6AAA8E3}" presName="hierChild5" presStyleCnt="0"/>
      <dgm:spPr/>
    </dgm:pt>
    <dgm:pt modelId="{8509D585-8202-4D31-AD65-ACDC84B6BA9D}" type="pres">
      <dgm:prSet presAssocID="{EC266027-308C-4620-B966-696AE9243E10}" presName="Name37" presStyleLbl="parChTrans1D3" presStyleIdx="1" presStyleCnt="5"/>
      <dgm:spPr/>
      <dgm:t>
        <a:bodyPr/>
        <a:lstStyle/>
        <a:p>
          <a:endParaRPr lang="en-ZA"/>
        </a:p>
      </dgm:t>
    </dgm:pt>
    <dgm:pt modelId="{8271A2D8-CC71-444F-9525-A5EA85CE47B6}" type="pres">
      <dgm:prSet presAssocID="{44354D2D-3EAB-4110-A5F7-5D1927062E9E}" presName="hierRoot2" presStyleCnt="0">
        <dgm:presLayoutVars>
          <dgm:hierBranch val="init"/>
        </dgm:presLayoutVars>
      </dgm:prSet>
      <dgm:spPr/>
    </dgm:pt>
    <dgm:pt modelId="{73C06777-A65B-47EC-B442-1665FD1AB123}" type="pres">
      <dgm:prSet presAssocID="{44354D2D-3EAB-4110-A5F7-5D1927062E9E}" presName="rootComposite" presStyleCnt="0"/>
      <dgm:spPr/>
    </dgm:pt>
    <dgm:pt modelId="{968DBAB3-73E5-461E-A6CA-27902A58668A}" type="pres">
      <dgm:prSet presAssocID="{44354D2D-3EAB-4110-A5F7-5D1927062E9E}" presName="rootText" presStyleLbl="node1" presStyleIdx="2" presStyleCnt="12">
        <dgm:presLayoutVars>
          <dgm:chMax/>
          <dgm:chPref val="3"/>
        </dgm:presLayoutVars>
      </dgm:prSet>
      <dgm:spPr/>
      <dgm:t>
        <a:bodyPr/>
        <a:lstStyle/>
        <a:p>
          <a:endParaRPr lang="en-ZA"/>
        </a:p>
      </dgm:t>
    </dgm:pt>
    <dgm:pt modelId="{7AB68A4E-569F-471B-8912-F357F48F44B2}" type="pres">
      <dgm:prSet presAssocID="{44354D2D-3EAB-4110-A5F7-5D1927062E9E}" presName="titleText2" presStyleLbl="fgAcc1" presStyleIdx="2" presStyleCnt="12" custScaleX="140646" custScaleY="360640" custLinFactY="62288" custLinFactNeighborX="-14741" custLinFactNeighborY="100000">
        <dgm:presLayoutVars>
          <dgm:chMax val="0"/>
          <dgm:chPref val="0"/>
        </dgm:presLayoutVars>
      </dgm:prSet>
      <dgm:spPr/>
      <dgm:t>
        <a:bodyPr/>
        <a:lstStyle/>
        <a:p>
          <a:endParaRPr lang="en-ZA"/>
        </a:p>
      </dgm:t>
    </dgm:pt>
    <dgm:pt modelId="{167B6029-B38F-4A87-BC31-D4D224058F93}" type="pres">
      <dgm:prSet presAssocID="{44354D2D-3EAB-4110-A5F7-5D1927062E9E}" presName="rootConnector" presStyleLbl="node3" presStyleIdx="0" presStyleCnt="0"/>
      <dgm:spPr/>
      <dgm:t>
        <a:bodyPr/>
        <a:lstStyle/>
        <a:p>
          <a:endParaRPr lang="en-ZA"/>
        </a:p>
      </dgm:t>
    </dgm:pt>
    <dgm:pt modelId="{42EA5300-4ED8-4B34-96BB-F4F901C68AD1}" type="pres">
      <dgm:prSet presAssocID="{44354D2D-3EAB-4110-A5F7-5D1927062E9E}" presName="hierChild4" presStyleCnt="0"/>
      <dgm:spPr/>
    </dgm:pt>
    <dgm:pt modelId="{39F9675F-723A-4BE1-BB97-9C1355A5D555}" type="pres">
      <dgm:prSet presAssocID="{44354D2D-3EAB-4110-A5F7-5D1927062E9E}" presName="hierChild5" presStyleCnt="0"/>
      <dgm:spPr/>
    </dgm:pt>
    <dgm:pt modelId="{E90FB1C9-8AA2-4480-B7BE-59E6E25827AC}" type="pres">
      <dgm:prSet presAssocID="{FB305105-9382-4CEA-9E55-0F3630F43AFC}" presName="Name37" presStyleLbl="parChTrans1D3" presStyleIdx="2" presStyleCnt="5"/>
      <dgm:spPr/>
      <dgm:t>
        <a:bodyPr/>
        <a:lstStyle/>
        <a:p>
          <a:endParaRPr lang="en-ZA"/>
        </a:p>
      </dgm:t>
    </dgm:pt>
    <dgm:pt modelId="{FBC8931F-6C36-406D-A55C-B6729F1BEAE5}" type="pres">
      <dgm:prSet presAssocID="{CF3B51B6-31A9-4A1E-B355-E286D7FE29EE}" presName="hierRoot2" presStyleCnt="0">
        <dgm:presLayoutVars>
          <dgm:hierBranch val="init"/>
        </dgm:presLayoutVars>
      </dgm:prSet>
      <dgm:spPr/>
    </dgm:pt>
    <dgm:pt modelId="{B22040C7-7A18-47A3-A583-2743B17C672C}" type="pres">
      <dgm:prSet presAssocID="{CF3B51B6-31A9-4A1E-B355-E286D7FE29EE}" presName="rootComposite" presStyleCnt="0"/>
      <dgm:spPr/>
    </dgm:pt>
    <dgm:pt modelId="{01EBF908-ADF9-4C7C-92B4-C741142F286B}" type="pres">
      <dgm:prSet presAssocID="{CF3B51B6-31A9-4A1E-B355-E286D7FE29EE}" presName="rootText" presStyleLbl="node1" presStyleIdx="3" presStyleCnt="12" custScaleX="139180">
        <dgm:presLayoutVars>
          <dgm:chMax/>
          <dgm:chPref val="3"/>
        </dgm:presLayoutVars>
      </dgm:prSet>
      <dgm:spPr/>
      <dgm:t>
        <a:bodyPr/>
        <a:lstStyle/>
        <a:p>
          <a:endParaRPr lang="en-ZA"/>
        </a:p>
      </dgm:t>
    </dgm:pt>
    <dgm:pt modelId="{DFFEED59-7D52-4974-ADA3-F38715BEE631}" type="pres">
      <dgm:prSet presAssocID="{CF3B51B6-31A9-4A1E-B355-E286D7FE29EE}" presName="titleText2" presStyleLbl="fgAcc1" presStyleIdx="3" presStyleCnt="12" custScaleX="139704" custScaleY="177443" custLinFactNeighborX="-13525" custLinFactNeighborY="86054">
        <dgm:presLayoutVars>
          <dgm:chMax val="0"/>
          <dgm:chPref val="0"/>
        </dgm:presLayoutVars>
      </dgm:prSet>
      <dgm:spPr/>
      <dgm:t>
        <a:bodyPr/>
        <a:lstStyle/>
        <a:p>
          <a:endParaRPr lang="en-ZA"/>
        </a:p>
      </dgm:t>
    </dgm:pt>
    <dgm:pt modelId="{77614C47-9795-4D3C-BDF2-021ADFBEB3B3}" type="pres">
      <dgm:prSet presAssocID="{CF3B51B6-31A9-4A1E-B355-E286D7FE29EE}" presName="rootConnector" presStyleLbl="node3" presStyleIdx="0" presStyleCnt="0"/>
      <dgm:spPr/>
      <dgm:t>
        <a:bodyPr/>
        <a:lstStyle/>
        <a:p>
          <a:endParaRPr lang="en-ZA"/>
        </a:p>
      </dgm:t>
    </dgm:pt>
    <dgm:pt modelId="{E9304A05-CC03-4EF4-B6E5-AB4E043EE9BC}" type="pres">
      <dgm:prSet presAssocID="{CF3B51B6-31A9-4A1E-B355-E286D7FE29EE}" presName="hierChild4" presStyleCnt="0"/>
      <dgm:spPr/>
    </dgm:pt>
    <dgm:pt modelId="{B28F4704-81C0-4C00-9504-790D097F1AD3}" type="pres">
      <dgm:prSet presAssocID="{E14BDE12-43D5-44F6-9AC9-B57FEFC22FC2}" presName="Name37" presStyleLbl="parChTrans1D4" presStyleIdx="0" presStyleCnt="6"/>
      <dgm:spPr/>
      <dgm:t>
        <a:bodyPr/>
        <a:lstStyle/>
        <a:p>
          <a:endParaRPr lang="en-ZA"/>
        </a:p>
      </dgm:t>
    </dgm:pt>
    <dgm:pt modelId="{03DB72F2-1850-42CF-A4E7-3FF0AAE2C34A}" type="pres">
      <dgm:prSet presAssocID="{3C12F043-F3B6-4A15-A6ED-E2E63E236F89}" presName="hierRoot2" presStyleCnt="0">
        <dgm:presLayoutVars>
          <dgm:hierBranch val="init"/>
        </dgm:presLayoutVars>
      </dgm:prSet>
      <dgm:spPr/>
    </dgm:pt>
    <dgm:pt modelId="{F6708DBB-4306-490E-AF83-4437AFEF858E}" type="pres">
      <dgm:prSet presAssocID="{3C12F043-F3B6-4A15-A6ED-E2E63E236F89}" presName="rootComposite" presStyleCnt="0"/>
      <dgm:spPr/>
    </dgm:pt>
    <dgm:pt modelId="{2BA6A68D-2CBE-465B-B581-C18EC35A6F04}" type="pres">
      <dgm:prSet presAssocID="{3C12F043-F3B6-4A15-A6ED-E2E63E236F89}" presName="rootText" presStyleLbl="node1" presStyleIdx="4" presStyleCnt="12" custScaleY="71031" custLinFactNeighborX="2515" custLinFactNeighborY="23269">
        <dgm:presLayoutVars>
          <dgm:chMax/>
          <dgm:chPref val="3"/>
        </dgm:presLayoutVars>
      </dgm:prSet>
      <dgm:spPr/>
      <dgm:t>
        <a:bodyPr/>
        <a:lstStyle/>
        <a:p>
          <a:endParaRPr lang="en-ZA"/>
        </a:p>
      </dgm:t>
    </dgm:pt>
    <dgm:pt modelId="{DDAE31A1-5477-458B-8354-4C8A83E3292C}" type="pres">
      <dgm:prSet presAssocID="{3C12F043-F3B6-4A15-A6ED-E2E63E236F89}" presName="titleText2" presStyleLbl="fgAcc1" presStyleIdx="4" presStyleCnt="12" custScaleX="120210" custScaleY="248451" custLinFactY="54819" custLinFactNeighborX="-15354" custLinFactNeighborY="100000">
        <dgm:presLayoutVars>
          <dgm:chMax val="0"/>
          <dgm:chPref val="0"/>
        </dgm:presLayoutVars>
      </dgm:prSet>
      <dgm:spPr/>
      <dgm:t>
        <a:bodyPr/>
        <a:lstStyle/>
        <a:p>
          <a:endParaRPr lang="en-ZA"/>
        </a:p>
      </dgm:t>
    </dgm:pt>
    <dgm:pt modelId="{BACFB02B-2A13-4CD1-A85D-9E619F633ACB}" type="pres">
      <dgm:prSet presAssocID="{3C12F043-F3B6-4A15-A6ED-E2E63E236F89}" presName="rootConnector" presStyleLbl="node4" presStyleIdx="0" presStyleCnt="0"/>
      <dgm:spPr/>
      <dgm:t>
        <a:bodyPr/>
        <a:lstStyle/>
        <a:p>
          <a:endParaRPr lang="en-ZA"/>
        </a:p>
      </dgm:t>
    </dgm:pt>
    <dgm:pt modelId="{D297E028-F67B-4B49-A831-5B084F45BA74}" type="pres">
      <dgm:prSet presAssocID="{3C12F043-F3B6-4A15-A6ED-E2E63E236F89}" presName="hierChild4" presStyleCnt="0"/>
      <dgm:spPr/>
    </dgm:pt>
    <dgm:pt modelId="{F8EAC6C4-307E-404C-B7AE-66542C4D1DEF}" type="pres">
      <dgm:prSet presAssocID="{3C12F043-F3B6-4A15-A6ED-E2E63E236F89}" presName="hierChild5" presStyleCnt="0"/>
      <dgm:spPr/>
    </dgm:pt>
    <dgm:pt modelId="{8662567A-9169-4C07-A9A8-BC1EBA4D6ED3}" type="pres">
      <dgm:prSet presAssocID="{CF3B51B6-31A9-4A1E-B355-E286D7FE29EE}" presName="hierChild5" presStyleCnt="0"/>
      <dgm:spPr/>
    </dgm:pt>
    <dgm:pt modelId="{FBE6CED5-C2E2-4D72-A1B4-1C286A4D1C69}" type="pres">
      <dgm:prSet presAssocID="{3B672B62-E581-4E0F-8AD4-E9A40BB9D5D5}" presName="Name37" presStyleLbl="parChTrans1D3" presStyleIdx="3" presStyleCnt="5"/>
      <dgm:spPr/>
      <dgm:t>
        <a:bodyPr/>
        <a:lstStyle/>
        <a:p>
          <a:endParaRPr lang="en-ZA"/>
        </a:p>
      </dgm:t>
    </dgm:pt>
    <dgm:pt modelId="{99EB5C41-3FED-480B-95E5-A754A3114F6B}" type="pres">
      <dgm:prSet presAssocID="{5D79735D-A793-4C15-85BB-1A3BFB54C1A4}" presName="hierRoot2" presStyleCnt="0">
        <dgm:presLayoutVars>
          <dgm:hierBranch val="init"/>
        </dgm:presLayoutVars>
      </dgm:prSet>
      <dgm:spPr/>
    </dgm:pt>
    <dgm:pt modelId="{B1CE138C-F885-41FB-880F-B92C84E7A1BF}" type="pres">
      <dgm:prSet presAssocID="{5D79735D-A793-4C15-85BB-1A3BFB54C1A4}" presName="rootComposite" presStyleCnt="0"/>
      <dgm:spPr/>
    </dgm:pt>
    <dgm:pt modelId="{67414D9A-1608-4D47-BE54-DD799A0B5F0F}" type="pres">
      <dgm:prSet presAssocID="{5D79735D-A793-4C15-85BB-1A3BFB54C1A4}" presName="rootText" presStyleLbl="node1" presStyleIdx="5" presStyleCnt="12">
        <dgm:presLayoutVars>
          <dgm:chMax/>
          <dgm:chPref val="3"/>
        </dgm:presLayoutVars>
      </dgm:prSet>
      <dgm:spPr/>
      <dgm:t>
        <a:bodyPr/>
        <a:lstStyle/>
        <a:p>
          <a:endParaRPr lang="en-ZA"/>
        </a:p>
      </dgm:t>
    </dgm:pt>
    <dgm:pt modelId="{2E018714-7987-49D3-A5E1-E415DA7A5930}" type="pres">
      <dgm:prSet presAssocID="{5D79735D-A793-4C15-85BB-1A3BFB54C1A4}" presName="titleText2" presStyleLbl="fgAcc1" presStyleIdx="5" presStyleCnt="12" custScaleX="173676" custScaleY="265888" custLinFactNeighborX="86173" custLinFactNeighborY="39031">
        <dgm:presLayoutVars>
          <dgm:chMax val="0"/>
          <dgm:chPref val="0"/>
        </dgm:presLayoutVars>
      </dgm:prSet>
      <dgm:spPr/>
      <dgm:t>
        <a:bodyPr/>
        <a:lstStyle/>
        <a:p>
          <a:endParaRPr lang="en-ZA"/>
        </a:p>
      </dgm:t>
    </dgm:pt>
    <dgm:pt modelId="{880CBECB-ACFD-471D-9220-236A607F2885}" type="pres">
      <dgm:prSet presAssocID="{5D79735D-A793-4C15-85BB-1A3BFB54C1A4}" presName="rootConnector" presStyleLbl="node3" presStyleIdx="0" presStyleCnt="0"/>
      <dgm:spPr/>
      <dgm:t>
        <a:bodyPr/>
        <a:lstStyle/>
        <a:p>
          <a:endParaRPr lang="en-ZA"/>
        </a:p>
      </dgm:t>
    </dgm:pt>
    <dgm:pt modelId="{52B792D9-032C-40EC-83B1-495C0A0B9444}" type="pres">
      <dgm:prSet presAssocID="{5D79735D-A793-4C15-85BB-1A3BFB54C1A4}" presName="hierChild4" presStyleCnt="0"/>
      <dgm:spPr/>
    </dgm:pt>
    <dgm:pt modelId="{2F3AA92A-11A6-43FE-A627-3E4D01278C76}" type="pres">
      <dgm:prSet presAssocID="{7D02A40C-7D75-4EFC-992F-A977B7EC5D4A}" presName="Name37" presStyleLbl="parChTrans1D4" presStyleIdx="1" presStyleCnt="6"/>
      <dgm:spPr/>
      <dgm:t>
        <a:bodyPr/>
        <a:lstStyle/>
        <a:p>
          <a:endParaRPr lang="en-ZA"/>
        </a:p>
      </dgm:t>
    </dgm:pt>
    <dgm:pt modelId="{45FBDF88-AD50-4522-8AD3-217EC25BA982}" type="pres">
      <dgm:prSet presAssocID="{8573DC5A-0CF4-4413-9730-13E44D1E61DF}" presName="hierRoot2" presStyleCnt="0">
        <dgm:presLayoutVars>
          <dgm:hierBranch val="init"/>
        </dgm:presLayoutVars>
      </dgm:prSet>
      <dgm:spPr/>
    </dgm:pt>
    <dgm:pt modelId="{A927A2AB-BAD4-487D-A419-1364DE63E5B2}" type="pres">
      <dgm:prSet presAssocID="{8573DC5A-0CF4-4413-9730-13E44D1E61DF}" presName="rootComposite" presStyleCnt="0"/>
      <dgm:spPr/>
    </dgm:pt>
    <dgm:pt modelId="{94948DA6-A607-4338-A871-FF72EA5A2A38}" type="pres">
      <dgm:prSet presAssocID="{8573DC5A-0CF4-4413-9730-13E44D1E61DF}" presName="rootText" presStyleLbl="node1" presStyleIdx="6" presStyleCnt="12" custScaleX="132839" custLinFactNeighborX="-1410" custLinFactNeighborY="6565">
        <dgm:presLayoutVars>
          <dgm:chMax/>
          <dgm:chPref val="3"/>
        </dgm:presLayoutVars>
      </dgm:prSet>
      <dgm:spPr/>
      <dgm:t>
        <a:bodyPr/>
        <a:lstStyle/>
        <a:p>
          <a:endParaRPr lang="en-ZA"/>
        </a:p>
      </dgm:t>
    </dgm:pt>
    <dgm:pt modelId="{ADDC9DE5-C544-4699-9AA4-31F5B2E9A442}" type="pres">
      <dgm:prSet presAssocID="{8573DC5A-0CF4-4413-9730-13E44D1E61DF}" presName="titleText2" presStyleLbl="fgAcc1" presStyleIdx="6" presStyleCnt="12" custScaleX="152188" custScaleY="226842" custLinFactY="13113" custLinFactNeighborX="-9100" custLinFactNeighborY="100000">
        <dgm:presLayoutVars>
          <dgm:chMax val="0"/>
          <dgm:chPref val="0"/>
        </dgm:presLayoutVars>
      </dgm:prSet>
      <dgm:spPr/>
      <dgm:t>
        <a:bodyPr/>
        <a:lstStyle/>
        <a:p>
          <a:endParaRPr lang="en-ZA"/>
        </a:p>
      </dgm:t>
    </dgm:pt>
    <dgm:pt modelId="{2F93E94B-9BC7-4590-9F4E-5FB75AB5D212}" type="pres">
      <dgm:prSet presAssocID="{8573DC5A-0CF4-4413-9730-13E44D1E61DF}" presName="rootConnector" presStyleLbl="node4" presStyleIdx="0" presStyleCnt="0"/>
      <dgm:spPr/>
      <dgm:t>
        <a:bodyPr/>
        <a:lstStyle/>
        <a:p>
          <a:endParaRPr lang="en-ZA"/>
        </a:p>
      </dgm:t>
    </dgm:pt>
    <dgm:pt modelId="{36C9FC17-D95E-4B33-89DB-0FD480B40BFF}" type="pres">
      <dgm:prSet presAssocID="{8573DC5A-0CF4-4413-9730-13E44D1E61DF}" presName="hierChild4" presStyleCnt="0"/>
      <dgm:spPr/>
    </dgm:pt>
    <dgm:pt modelId="{B1A3D01A-4B8B-44C5-AEC6-D9E513DD0C83}" type="pres">
      <dgm:prSet presAssocID="{8573DC5A-0CF4-4413-9730-13E44D1E61DF}" presName="hierChild5" presStyleCnt="0"/>
      <dgm:spPr/>
    </dgm:pt>
    <dgm:pt modelId="{790AD5A2-2ADB-46A2-A778-963E6714EECE}" type="pres">
      <dgm:prSet presAssocID="{4C9BE11D-E3B9-4537-9897-1DB16A551F54}" presName="Name37" presStyleLbl="parChTrans1D4" presStyleIdx="2" presStyleCnt="6"/>
      <dgm:spPr/>
      <dgm:t>
        <a:bodyPr/>
        <a:lstStyle/>
        <a:p>
          <a:endParaRPr lang="en-ZA"/>
        </a:p>
      </dgm:t>
    </dgm:pt>
    <dgm:pt modelId="{5B4F81C3-0376-4C20-ADC7-E085EB1B82CE}" type="pres">
      <dgm:prSet presAssocID="{E1DE7243-7D6A-4EFE-AA9A-0662F91F4712}" presName="hierRoot2" presStyleCnt="0">
        <dgm:presLayoutVars>
          <dgm:hierBranch val="init"/>
        </dgm:presLayoutVars>
      </dgm:prSet>
      <dgm:spPr/>
    </dgm:pt>
    <dgm:pt modelId="{114D6805-C781-4E1D-BA8E-B93A5A30365F}" type="pres">
      <dgm:prSet presAssocID="{E1DE7243-7D6A-4EFE-AA9A-0662F91F4712}" presName="rootComposite" presStyleCnt="0"/>
      <dgm:spPr/>
    </dgm:pt>
    <dgm:pt modelId="{FB1A8DD1-D94C-4AAE-8AC5-F26A08CEA1D0}" type="pres">
      <dgm:prSet presAssocID="{E1DE7243-7D6A-4EFE-AA9A-0662F91F4712}" presName="rootText" presStyleLbl="node1" presStyleIdx="7" presStyleCnt="12">
        <dgm:presLayoutVars>
          <dgm:chMax/>
          <dgm:chPref val="3"/>
        </dgm:presLayoutVars>
      </dgm:prSet>
      <dgm:spPr/>
      <dgm:t>
        <a:bodyPr/>
        <a:lstStyle/>
        <a:p>
          <a:endParaRPr lang="en-ZA"/>
        </a:p>
      </dgm:t>
    </dgm:pt>
    <dgm:pt modelId="{A82E888A-4EB0-494C-93D1-C82A3352652E}" type="pres">
      <dgm:prSet presAssocID="{E1DE7243-7D6A-4EFE-AA9A-0662F91F4712}" presName="titleText2" presStyleLbl="fgAcc1" presStyleIdx="7" presStyleCnt="12" custScaleX="133393" custScaleY="262776" custLinFactNeighborX="-7713" custLinFactNeighborY="96528">
        <dgm:presLayoutVars>
          <dgm:chMax val="0"/>
          <dgm:chPref val="0"/>
        </dgm:presLayoutVars>
      </dgm:prSet>
      <dgm:spPr/>
      <dgm:t>
        <a:bodyPr/>
        <a:lstStyle/>
        <a:p>
          <a:endParaRPr lang="en-ZA"/>
        </a:p>
      </dgm:t>
    </dgm:pt>
    <dgm:pt modelId="{2B92EFE4-2BB1-40EE-90C4-1F77C77B5C79}" type="pres">
      <dgm:prSet presAssocID="{E1DE7243-7D6A-4EFE-AA9A-0662F91F4712}" presName="rootConnector" presStyleLbl="node4" presStyleIdx="0" presStyleCnt="0"/>
      <dgm:spPr/>
      <dgm:t>
        <a:bodyPr/>
        <a:lstStyle/>
        <a:p>
          <a:endParaRPr lang="en-ZA"/>
        </a:p>
      </dgm:t>
    </dgm:pt>
    <dgm:pt modelId="{AB9729F0-F67E-46DF-98CC-BC7AAD447AE6}" type="pres">
      <dgm:prSet presAssocID="{E1DE7243-7D6A-4EFE-AA9A-0662F91F4712}" presName="hierChild4" presStyleCnt="0"/>
      <dgm:spPr/>
    </dgm:pt>
    <dgm:pt modelId="{C839A405-A586-496E-AE65-93ADF26F6160}" type="pres">
      <dgm:prSet presAssocID="{E1DE7243-7D6A-4EFE-AA9A-0662F91F4712}" presName="hierChild5" presStyleCnt="0"/>
      <dgm:spPr/>
    </dgm:pt>
    <dgm:pt modelId="{AFF2744B-E04C-4D4F-A586-EC7F7E736C6B}" type="pres">
      <dgm:prSet presAssocID="{5D79735D-A793-4C15-85BB-1A3BFB54C1A4}" presName="hierChild5" presStyleCnt="0"/>
      <dgm:spPr/>
    </dgm:pt>
    <dgm:pt modelId="{87C94857-B1D7-4F61-AA71-27FD899D6D62}" type="pres">
      <dgm:prSet presAssocID="{3E314592-DE3E-48BB-83A8-4CE04E418EC6}" presName="Name37" presStyleLbl="parChTrans1D3" presStyleIdx="4" presStyleCnt="5"/>
      <dgm:spPr/>
      <dgm:t>
        <a:bodyPr/>
        <a:lstStyle/>
        <a:p>
          <a:endParaRPr lang="en-ZA"/>
        </a:p>
      </dgm:t>
    </dgm:pt>
    <dgm:pt modelId="{F662D947-1FBB-42BD-A425-1D4685C8B05A}" type="pres">
      <dgm:prSet presAssocID="{671ACB8B-88CA-4E11-BF15-2C4AAD6F0932}" presName="hierRoot2" presStyleCnt="0">
        <dgm:presLayoutVars>
          <dgm:hierBranch val="init"/>
        </dgm:presLayoutVars>
      </dgm:prSet>
      <dgm:spPr/>
    </dgm:pt>
    <dgm:pt modelId="{DCF8E831-0937-4ABD-ADDB-2D3AB8ABEC83}" type="pres">
      <dgm:prSet presAssocID="{671ACB8B-88CA-4E11-BF15-2C4AAD6F0932}" presName="rootComposite" presStyleCnt="0"/>
      <dgm:spPr/>
    </dgm:pt>
    <dgm:pt modelId="{C81CD5E2-F70D-4810-8264-17B5382481F1}" type="pres">
      <dgm:prSet presAssocID="{671ACB8B-88CA-4E11-BF15-2C4AAD6F0932}" presName="rootText" presStyleLbl="node1" presStyleIdx="8" presStyleCnt="12">
        <dgm:presLayoutVars>
          <dgm:chMax/>
          <dgm:chPref val="3"/>
        </dgm:presLayoutVars>
      </dgm:prSet>
      <dgm:spPr/>
      <dgm:t>
        <a:bodyPr/>
        <a:lstStyle/>
        <a:p>
          <a:endParaRPr lang="en-ZA"/>
        </a:p>
      </dgm:t>
    </dgm:pt>
    <dgm:pt modelId="{CC658850-8B4E-4AD6-B92B-CD4F981CFDEC}" type="pres">
      <dgm:prSet presAssocID="{671ACB8B-88CA-4E11-BF15-2C4AAD6F0932}" presName="titleText2" presStyleLbl="fgAcc1" presStyleIdx="8" presStyleCnt="12" custScaleX="172803" custScaleY="254984" custLinFactNeighborX="87739" custLinFactNeighborY="57192">
        <dgm:presLayoutVars>
          <dgm:chMax val="0"/>
          <dgm:chPref val="0"/>
        </dgm:presLayoutVars>
      </dgm:prSet>
      <dgm:spPr/>
      <dgm:t>
        <a:bodyPr/>
        <a:lstStyle/>
        <a:p>
          <a:endParaRPr lang="en-ZA"/>
        </a:p>
      </dgm:t>
    </dgm:pt>
    <dgm:pt modelId="{196E8355-A91E-437C-9EA4-74B4A9AC277C}" type="pres">
      <dgm:prSet presAssocID="{671ACB8B-88CA-4E11-BF15-2C4AAD6F0932}" presName="rootConnector" presStyleLbl="node3" presStyleIdx="0" presStyleCnt="0"/>
      <dgm:spPr/>
      <dgm:t>
        <a:bodyPr/>
        <a:lstStyle/>
        <a:p>
          <a:endParaRPr lang="en-ZA"/>
        </a:p>
      </dgm:t>
    </dgm:pt>
    <dgm:pt modelId="{E5333B5D-4C6C-46D3-8A3B-7373E5275236}" type="pres">
      <dgm:prSet presAssocID="{671ACB8B-88CA-4E11-BF15-2C4AAD6F0932}" presName="hierChild4" presStyleCnt="0"/>
      <dgm:spPr/>
    </dgm:pt>
    <dgm:pt modelId="{62E0119E-CE16-45C9-93A0-ED31CBBF2996}" type="pres">
      <dgm:prSet presAssocID="{0E83AC09-6299-432A-8444-66CCA8A9FB17}" presName="Name37" presStyleLbl="parChTrans1D4" presStyleIdx="3" presStyleCnt="6"/>
      <dgm:spPr/>
      <dgm:t>
        <a:bodyPr/>
        <a:lstStyle/>
        <a:p>
          <a:endParaRPr lang="en-ZA"/>
        </a:p>
      </dgm:t>
    </dgm:pt>
    <dgm:pt modelId="{98214BFD-994F-4E06-A3D0-B776D9DEB387}" type="pres">
      <dgm:prSet presAssocID="{6DF94E1A-A0A8-4617-9E88-1600107D9728}" presName="hierRoot2" presStyleCnt="0">
        <dgm:presLayoutVars>
          <dgm:hierBranch val="init"/>
        </dgm:presLayoutVars>
      </dgm:prSet>
      <dgm:spPr/>
    </dgm:pt>
    <dgm:pt modelId="{27A3B781-A214-4A07-A1FD-3A7398A6087E}" type="pres">
      <dgm:prSet presAssocID="{6DF94E1A-A0A8-4617-9E88-1600107D9728}" presName="rootComposite" presStyleCnt="0"/>
      <dgm:spPr/>
    </dgm:pt>
    <dgm:pt modelId="{383B14C2-5A49-4EA7-AE70-CAE8BFDD13EB}" type="pres">
      <dgm:prSet presAssocID="{6DF94E1A-A0A8-4617-9E88-1600107D9728}" presName="rootText" presStyleLbl="node1" presStyleIdx="9" presStyleCnt="12" custScaleY="58834" custLinFactNeighborX="-1412" custLinFactNeighborY="13577">
        <dgm:presLayoutVars>
          <dgm:chMax/>
          <dgm:chPref val="3"/>
        </dgm:presLayoutVars>
      </dgm:prSet>
      <dgm:spPr/>
      <dgm:t>
        <a:bodyPr/>
        <a:lstStyle/>
        <a:p>
          <a:endParaRPr lang="en-ZA"/>
        </a:p>
      </dgm:t>
    </dgm:pt>
    <dgm:pt modelId="{86F01A59-9BC2-4E9D-9CEE-88CC881C9C5E}" type="pres">
      <dgm:prSet presAssocID="{6DF94E1A-A0A8-4617-9E88-1600107D9728}" presName="titleText2" presStyleLbl="fgAcc1" presStyleIdx="9" presStyleCnt="12" custScaleX="135043" custScaleY="265179" custLinFactY="30605" custLinFactNeighborX="-3134" custLinFactNeighborY="100000">
        <dgm:presLayoutVars>
          <dgm:chMax val="0"/>
          <dgm:chPref val="0"/>
        </dgm:presLayoutVars>
      </dgm:prSet>
      <dgm:spPr/>
      <dgm:t>
        <a:bodyPr/>
        <a:lstStyle/>
        <a:p>
          <a:endParaRPr lang="en-ZA"/>
        </a:p>
      </dgm:t>
    </dgm:pt>
    <dgm:pt modelId="{80132F6B-1B63-4682-B66F-FEA1F8BDF6C9}" type="pres">
      <dgm:prSet presAssocID="{6DF94E1A-A0A8-4617-9E88-1600107D9728}" presName="rootConnector" presStyleLbl="node4" presStyleIdx="0" presStyleCnt="0"/>
      <dgm:spPr/>
      <dgm:t>
        <a:bodyPr/>
        <a:lstStyle/>
        <a:p>
          <a:endParaRPr lang="en-ZA"/>
        </a:p>
      </dgm:t>
    </dgm:pt>
    <dgm:pt modelId="{839B7612-0DA0-47E9-823B-F0FF578A35EB}" type="pres">
      <dgm:prSet presAssocID="{6DF94E1A-A0A8-4617-9E88-1600107D9728}" presName="hierChild4" presStyleCnt="0"/>
      <dgm:spPr/>
    </dgm:pt>
    <dgm:pt modelId="{A9EAFE15-791E-4873-9175-C542BC4757E1}" type="pres">
      <dgm:prSet presAssocID="{6DF94E1A-A0A8-4617-9E88-1600107D9728}" presName="hierChild5" presStyleCnt="0"/>
      <dgm:spPr/>
    </dgm:pt>
    <dgm:pt modelId="{3B61293F-FFE8-4076-833D-823EDC306BA7}" type="pres">
      <dgm:prSet presAssocID="{5B48743B-C9D9-40CD-8F21-BB96168BF70B}" presName="Name37" presStyleLbl="parChTrans1D4" presStyleIdx="4" presStyleCnt="6"/>
      <dgm:spPr/>
      <dgm:t>
        <a:bodyPr/>
        <a:lstStyle/>
        <a:p>
          <a:endParaRPr lang="en-ZA"/>
        </a:p>
      </dgm:t>
    </dgm:pt>
    <dgm:pt modelId="{C0A65DF9-6353-426D-AF11-879BC008AADB}" type="pres">
      <dgm:prSet presAssocID="{B6C580AF-76E9-41A6-AFEA-D5BD9FF1235A}" presName="hierRoot2" presStyleCnt="0">
        <dgm:presLayoutVars>
          <dgm:hierBranch val="init"/>
        </dgm:presLayoutVars>
      </dgm:prSet>
      <dgm:spPr/>
    </dgm:pt>
    <dgm:pt modelId="{62E71139-7DB9-432C-89EE-E3ABEEBD2A41}" type="pres">
      <dgm:prSet presAssocID="{B6C580AF-76E9-41A6-AFEA-D5BD9FF1235A}" presName="rootComposite" presStyleCnt="0"/>
      <dgm:spPr/>
    </dgm:pt>
    <dgm:pt modelId="{D572CEAB-9AC4-459C-AD73-040E03AF59AF}" type="pres">
      <dgm:prSet presAssocID="{B6C580AF-76E9-41A6-AFEA-D5BD9FF1235A}" presName="rootText" presStyleLbl="node1" presStyleIdx="10" presStyleCnt="12" custLinFactNeighborX="-5098" custLinFactNeighborY="10893">
        <dgm:presLayoutVars>
          <dgm:chMax/>
          <dgm:chPref val="3"/>
        </dgm:presLayoutVars>
      </dgm:prSet>
      <dgm:spPr/>
      <dgm:t>
        <a:bodyPr/>
        <a:lstStyle/>
        <a:p>
          <a:endParaRPr lang="en-ZA"/>
        </a:p>
      </dgm:t>
    </dgm:pt>
    <dgm:pt modelId="{BC8260C7-D448-4F89-8379-84936A286C68}" type="pres">
      <dgm:prSet presAssocID="{B6C580AF-76E9-41A6-AFEA-D5BD9FF1235A}" presName="titleText2" presStyleLbl="fgAcc1" presStyleIdx="10" presStyleCnt="12" custScaleX="121037" custScaleY="254778" custLinFactY="64031" custLinFactNeighborX="-10987" custLinFactNeighborY="100000">
        <dgm:presLayoutVars>
          <dgm:chMax val="0"/>
          <dgm:chPref val="0"/>
        </dgm:presLayoutVars>
      </dgm:prSet>
      <dgm:spPr/>
      <dgm:t>
        <a:bodyPr/>
        <a:lstStyle/>
        <a:p>
          <a:endParaRPr lang="en-ZA"/>
        </a:p>
      </dgm:t>
    </dgm:pt>
    <dgm:pt modelId="{71FC0F2D-4CEC-41DE-879F-F3AF5C37B44B}" type="pres">
      <dgm:prSet presAssocID="{B6C580AF-76E9-41A6-AFEA-D5BD9FF1235A}" presName="rootConnector" presStyleLbl="node4" presStyleIdx="0" presStyleCnt="0"/>
      <dgm:spPr/>
      <dgm:t>
        <a:bodyPr/>
        <a:lstStyle/>
        <a:p>
          <a:endParaRPr lang="en-ZA"/>
        </a:p>
      </dgm:t>
    </dgm:pt>
    <dgm:pt modelId="{2D4E540A-0770-4F4A-96F9-E82678C8A1D9}" type="pres">
      <dgm:prSet presAssocID="{B6C580AF-76E9-41A6-AFEA-D5BD9FF1235A}" presName="hierChild4" presStyleCnt="0"/>
      <dgm:spPr/>
    </dgm:pt>
    <dgm:pt modelId="{2969B365-BBF2-42A8-87CA-180FA173ABCD}" type="pres">
      <dgm:prSet presAssocID="{B6C580AF-76E9-41A6-AFEA-D5BD9FF1235A}" presName="hierChild5" presStyleCnt="0"/>
      <dgm:spPr/>
    </dgm:pt>
    <dgm:pt modelId="{6E60721C-22C4-4E0F-A9A8-DA7272699DB3}" type="pres">
      <dgm:prSet presAssocID="{122B91D1-5F9E-4516-84E4-33D232E65171}" presName="Name37" presStyleLbl="parChTrans1D4" presStyleIdx="5" presStyleCnt="6"/>
      <dgm:spPr/>
      <dgm:t>
        <a:bodyPr/>
        <a:lstStyle/>
        <a:p>
          <a:endParaRPr lang="en-ZA"/>
        </a:p>
      </dgm:t>
    </dgm:pt>
    <dgm:pt modelId="{8B244C07-E3A1-42B4-B825-4CB4ADCF0D8F}" type="pres">
      <dgm:prSet presAssocID="{9B8DA0A1-950E-4184-B2A4-CA7604E5AD72}" presName="hierRoot2" presStyleCnt="0">
        <dgm:presLayoutVars>
          <dgm:hierBranch val="init"/>
        </dgm:presLayoutVars>
      </dgm:prSet>
      <dgm:spPr/>
    </dgm:pt>
    <dgm:pt modelId="{68FD0013-7E34-4B75-ACD8-8DEACA880BA7}" type="pres">
      <dgm:prSet presAssocID="{9B8DA0A1-950E-4184-B2A4-CA7604E5AD72}" presName="rootComposite" presStyleCnt="0"/>
      <dgm:spPr/>
    </dgm:pt>
    <dgm:pt modelId="{64F0AEAE-44F7-4AD7-8BF8-25B81624DD13}" type="pres">
      <dgm:prSet presAssocID="{9B8DA0A1-950E-4184-B2A4-CA7604E5AD72}" presName="rootText" presStyleLbl="node1" presStyleIdx="11" presStyleCnt="12" custLinFactNeighborX="7000" custLinFactNeighborY="19057">
        <dgm:presLayoutVars>
          <dgm:chMax/>
          <dgm:chPref val="3"/>
        </dgm:presLayoutVars>
      </dgm:prSet>
      <dgm:spPr/>
      <dgm:t>
        <a:bodyPr/>
        <a:lstStyle/>
        <a:p>
          <a:endParaRPr lang="en-ZA"/>
        </a:p>
      </dgm:t>
    </dgm:pt>
    <dgm:pt modelId="{9F331AAB-A377-4D90-AFA4-B9E99A75C776}" type="pres">
      <dgm:prSet presAssocID="{9B8DA0A1-950E-4184-B2A4-CA7604E5AD72}" presName="titleText2" presStyleLbl="fgAcc1" presStyleIdx="11" presStyleCnt="12" custScaleX="119960" custScaleY="111892" custLinFactY="38894" custLinFactNeighborX="-4465" custLinFactNeighborY="100000">
        <dgm:presLayoutVars>
          <dgm:chMax val="0"/>
          <dgm:chPref val="0"/>
        </dgm:presLayoutVars>
      </dgm:prSet>
      <dgm:spPr/>
      <dgm:t>
        <a:bodyPr/>
        <a:lstStyle/>
        <a:p>
          <a:endParaRPr lang="en-ZA"/>
        </a:p>
      </dgm:t>
    </dgm:pt>
    <dgm:pt modelId="{355FDA6F-150C-4B73-B616-CC65B50B7148}" type="pres">
      <dgm:prSet presAssocID="{9B8DA0A1-950E-4184-B2A4-CA7604E5AD72}" presName="rootConnector" presStyleLbl="node4" presStyleIdx="0" presStyleCnt="0"/>
      <dgm:spPr/>
      <dgm:t>
        <a:bodyPr/>
        <a:lstStyle/>
        <a:p>
          <a:endParaRPr lang="en-ZA"/>
        </a:p>
      </dgm:t>
    </dgm:pt>
    <dgm:pt modelId="{8254E193-BE38-4BD8-8ACE-DCD57321D8C8}" type="pres">
      <dgm:prSet presAssocID="{9B8DA0A1-950E-4184-B2A4-CA7604E5AD72}" presName="hierChild4" presStyleCnt="0"/>
      <dgm:spPr/>
    </dgm:pt>
    <dgm:pt modelId="{31C80D2E-8400-4367-B34C-4843D7299680}" type="pres">
      <dgm:prSet presAssocID="{9B8DA0A1-950E-4184-B2A4-CA7604E5AD72}" presName="hierChild5" presStyleCnt="0"/>
      <dgm:spPr/>
    </dgm:pt>
    <dgm:pt modelId="{1C6EB3D0-35EF-401E-8531-BED57208FC92}" type="pres">
      <dgm:prSet presAssocID="{671ACB8B-88CA-4E11-BF15-2C4AAD6F0932}" presName="hierChild5" presStyleCnt="0"/>
      <dgm:spPr/>
    </dgm:pt>
    <dgm:pt modelId="{10A7F187-0B76-4784-B7AE-FC909E8F9E2D}" type="pres">
      <dgm:prSet presAssocID="{0CED7396-EC4B-4219-AE5B-68392D143B23}" presName="hierChild5" presStyleCnt="0"/>
      <dgm:spPr/>
    </dgm:pt>
    <dgm:pt modelId="{C6C9A2A6-4864-4180-8781-0ABFB5311C7A}" type="pres">
      <dgm:prSet presAssocID="{43BA2FE0-56E6-4F70-9AC0-CD0D4AF2635B}" presName="hierChild3" presStyleCnt="0"/>
      <dgm:spPr/>
    </dgm:pt>
    <dgm:pt modelId="{026444C8-387C-4005-A61B-60AA1D3E7441}" type="pres">
      <dgm:prSet presAssocID="{30A55057-0040-49AF-BEFC-BA481F384A61}" presName="Name96" presStyleLbl="parChTrans1D2" presStyleIdx="1" presStyleCnt="2"/>
      <dgm:spPr/>
      <dgm:t>
        <a:bodyPr/>
        <a:lstStyle/>
        <a:p>
          <a:endParaRPr lang="en-ZA"/>
        </a:p>
      </dgm:t>
    </dgm:pt>
    <dgm:pt modelId="{314C3CF7-601D-4A9D-A7CA-B064179798B9}" type="pres">
      <dgm:prSet presAssocID="{578EFE66-6C97-4362-A1AF-7D6F266594E1}" presName="hierRoot3" presStyleCnt="0">
        <dgm:presLayoutVars>
          <dgm:hierBranch val="init"/>
        </dgm:presLayoutVars>
      </dgm:prSet>
      <dgm:spPr/>
    </dgm:pt>
    <dgm:pt modelId="{0F1862AD-FD1C-4642-825F-FE5506E40A04}" type="pres">
      <dgm:prSet presAssocID="{578EFE66-6C97-4362-A1AF-7D6F266594E1}" presName="rootComposite3" presStyleCnt="0"/>
      <dgm:spPr/>
    </dgm:pt>
    <dgm:pt modelId="{1B93A567-8488-456D-A6CA-7B37154459D7}" type="pres">
      <dgm:prSet presAssocID="{578EFE66-6C97-4362-A1AF-7D6F266594E1}" presName="rootText3" presStyleLbl="asst1" presStyleIdx="0" presStyleCnt="1" custScaleY="66383" custLinFactNeighborY="-35588">
        <dgm:presLayoutVars>
          <dgm:chPref val="3"/>
        </dgm:presLayoutVars>
      </dgm:prSet>
      <dgm:spPr/>
      <dgm:t>
        <a:bodyPr/>
        <a:lstStyle/>
        <a:p>
          <a:endParaRPr lang="en-ZA"/>
        </a:p>
      </dgm:t>
    </dgm:pt>
    <dgm:pt modelId="{B5FE4137-7CAB-4EF6-8611-E30DE290D35A}" type="pres">
      <dgm:prSet presAssocID="{578EFE66-6C97-4362-A1AF-7D6F266594E1}" presName="titleText3" presStyleLbl="fgAcc2" presStyleIdx="0" presStyleCnt="1" custScaleX="131364" custScaleY="153663" custLinFactNeighborX="1462" custLinFactNeighborY="-99122">
        <dgm:presLayoutVars>
          <dgm:chMax val="0"/>
          <dgm:chPref val="0"/>
        </dgm:presLayoutVars>
      </dgm:prSet>
      <dgm:spPr/>
      <dgm:t>
        <a:bodyPr/>
        <a:lstStyle/>
        <a:p>
          <a:endParaRPr lang="en-ZA"/>
        </a:p>
      </dgm:t>
    </dgm:pt>
    <dgm:pt modelId="{7861C76E-0447-400E-9B9F-5866E810B491}" type="pres">
      <dgm:prSet presAssocID="{578EFE66-6C97-4362-A1AF-7D6F266594E1}" presName="rootConnector3" presStyleLbl="asst1" presStyleIdx="0" presStyleCnt="1"/>
      <dgm:spPr/>
      <dgm:t>
        <a:bodyPr/>
        <a:lstStyle/>
        <a:p>
          <a:endParaRPr lang="en-ZA"/>
        </a:p>
      </dgm:t>
    </dgm:pt>
    <dgm:pt modelId="{36C1C19F-D020-429F-8F8F-7FE30745720F}" type="pres">
      <dgm:prSet presAssocID="{578EFE66-6C97-4362-A1AF-7D6F266594E1}" presName="hierChild6" presStyleCnt="0"/>
      <dgm:spPr/>
    </dgm:pt>
    <dgm:pt modelId="{3814F61E-59A2-442D-92D9-3A233C19BF62}" type="pres">
      <dgm:prSet presAssocID="{578EFE66-6C97-4362-A1AF-7D6F266594E1}" presName="hierChild7" presStyleCnt="0"/>
      <dgm:spPr/>
    </dgm:pt>
  </dgm:ptLst>
  <dgm:cxnLst>
    <dgm:cxn modelId="{A1116AD1-4EB0-44D2-8CA4-A2E7BBFC70F8}" srcId="{0CED7396-EC4B-4219-AE5B-68392D143B23}" destId="{5D79735D-A793-4C15-85BB-1A3BFB54C1A4}" srcOrd="3" destOrd="0" parTransId="{3B672B62-E581-4E0F-8AD4-E9A40BB9D5D5}" sibTransId="{C09BF625-022F-4B5B-8942-3FC0B76C1AA4}"/>
    <dgm:cxn modelId="{A818F819-61B5-4579-9C9B-D6927D80A4E9}" type="presOf" srcId="{EC266027-308C-4620-B966-696AE9243E10}" destId="{8509D585-8202-4D31-AD65-ACDC84B6BA9D}" srcOrd="0" destOrd="0" presId="urn:microsoft.com/office/officeart/2008/layout/NameandTitleOrganizationalChart"/>
    <dgm:cxn modelId="{F418C5B4-6427-4EE6-9256-3037C742F3ED}" type="presOf" srcId="{9B8DA0A1-950E-4184-B2A4-CA7604E5AD72}" destId="{355FDA6F-150C-4B73-B616-CC65B50B7148}" srcOrd="1" destOrd="0" presId="urn:microsoft.com/office/officeart/2008/layout/NameandTitleOrganizationalChart"/>
    <dgm:cxn modelId="{303720CA-893A-4899-A6B4-1A15B3F2E988}" type="presOf" srcId="{BB90948A-5361-4505-8857-D32FFC24CCB7}" destId="{3AAF92AC-31CF-432D-B35D-8105FE43780E}" srcOrd="0" destOrd="0" presId="urn:microsoft.com/office/officeart/2008/layout/NameandTitleOrganizationalChart"/>
    <dgm:cxn modelId="{21E9E032-D543-445D-B09C-CC69F08C823B}" type="presOf" srcId="{0E83AC09-6299-432A-8444-66CCA8A9FB17}" destId="{62E0119E-CE16-45C9-93A0-ED31CBBF2996}" srcOrd="0" destOrd="0" presId="urn:microsoft.com/office/officeart/2008/layout/NameandTitleOrganizationalChart"/>
    <dgm:cxn modelId="{AF230107-BDC7-4CBB-9F48-6FEF952CF75D}" type="presOf" srcId="{5D79735D-A793-4C15-85BB-1A3BFB54C1A4}" destId="{880CBECB-ACFD-471D-9220-236A607F2885}" srcOrd="1" destOrd="0" presId="urn:microsoft.com/office/officeart/2008/layout/NameandTitleOrganizationalChart"/>
    <dgm:cxn modelId="{D458103D-7992-41D4-8773-2B81FBD46A28}" srcId="{5D79735D-A793-4C15-85BB-1A3BFB54C1A4}" destId="{8573DC5A-0CF4-4413-9730-13E44D1E61DF}" srcOrd="0" destOrd="0" parTransId="{7D02A40C-7D75-4EFC-992F-A977B7EC5D4A}" sibTransId="{71BA6083-FA07-4769-9EEA-23D710ACDA91}"/>
    <dgm:cxn modelId="{3B12B9E4-D183-49F4-8F21-E0375FBF7907}" type="presOf" srcId="{578EFE66-6C97-4362-A1AF-7D6F266594E1}" destId="{1B93A567-8488-456D-A6CA-7B37154459D7}" srcOrd="0" destOrd="0" presId="urn:microsoft.com/office/officeart/2008/layout/NameandTitleOrganizationalChart"/>
    <dgm:cxn modelId="{7AFCC08A-767B-4221-8B81-B684F0F3AB73}" srcId="{CF3B51B6-31A9-4A1E-B355-E286D7FE29EE}" destId="{3C12F043-F3B6-4A15-A6ED-E2E63E236F89}" srcOrd="0" destOrd="0" parTransId="{E14BDE12-43D5-44F6-9AC9-B57FEFC22FC2}" sibTransId="{1D4DFCCF-A6D6-46B1-B0D5-7BFF7072DAF1}"/>
    <dgm:cxn modelId="{2D82102B-231B-48BD-B04D-F61195A0789C}" type="presOf" srcId="{7D02A40C-7D75-4EFC-992F-A977B7EC5D4A}" destId="{2F3AA92A-11A6-43FE-A627-3E4D01278C76}" srcOrd="0" destOrd="0" presId="urn:microsoft.com/office/officeart/2008/layout/NameandTitleOrganizationalChart"/>
    <dgm:cxn modelId="{27539203-A3A3-41A2-B7DB-EA9CC987CB9B}" type="presOf" srcId="{43BA2FE0-56E6-4F70-9AC0-CD0D4AF2635B}" destId="{2D0EEBF8-5D1C-4A65-9414-9FE5A8178E18}" srcOrd="0" destOrd="0" presId="urn:microsoft.com/office/officeart/2008/layout/NameandTitleOrganizationalChart"/>
    <dgm:cxn modelId="{CC7E5DE3-0BBD-458C-9FF6-371038C181D3}" type="presOf" srcId="{0EE5AC64-D95E-42D2-B7FC-7BDC6E0CE257}" destId="{87458748-1339-42CE-A862-50A4EBD5E4F8}" srcOrd="0" destOrd="0" presId="urn:microsoft.com/office/officeart/2008/layout/NameandTitleOrganizationalChart"/>
    <dgm:cxn modelId="{17746055-A0E8-41D8-AB24-FFD947C17E45}" type="presOf" srcId="{43BA2FE0-56E6-4F70-9AC0-CD0D4AF2635B}" destId="{DA6E30C7-A6FD-4967-BF14-C663367ED293}" srcOrd="1" destOrd="0" presId="urn:microsoft.com/office/officeart/2008/layout/NameandTitleOrganizationalChart"/>
    <dgm:cxn modelId="{5CA93F06-9474-4687-8D17-C69A54522B69}" type="presOf" srcId="{E14BDE12-43D5-44F6-9AC9-B57FEFC22FC2}" destId="{B28F4704-81C0-4C00-9504-790D097F1AD3}" srcOrd="0" destOrd="0" presId="urn:microsoft.com/office/officeart/2008/layout/NameandTitleOrganizationalChart"/>
    <dgm:cxn modelId="{F2A5E445-D33F-41A7-8288-67E7D078E6DE}" type="presOf" srcId="{E1DE7243-7D6A-4EFE-AA9A-0662F91F4712}" destId="{2B92EFE4-2BB1-40EE-90C4-1F77C77B5C79}" srcOrd="1" destOrd="0" presId="urn:microsoft.com/office/officeart/2008/layout/NameandTitleOrganizationalChart"/>
    <dgm:cxn modelId="{BD3C2B49-CFBF-4967-97D1-D2269C42D2EA}" type="presOf" srcId="{A010885F-E3B0-4F07-9CDE-4A7BD6AAA8E3}" destId="{974C66A2-6ED8-467B-A429-2687169E806E}" srcOrd="1" destOrd="0" presId="urn:microsoft.com/office/officeart/2008/layout/NameandTitleOrganizationalChart"/>
    <dgm:cxn modelId="{F9AF5A35-A197-449E-A6DD-E9360B3E2F3F}" type="presOf" srcId="{6DF94E1A-A0A8-4617-9E88-1600107D9728}" destId="{80132F6B-1B63-4682-B66F-FEA1F8BDF6C9}" srcOrd="1" destOrd="0" presId="urn:microsoft.com/office/officeart/2008/layout/NameandTitleOrganizationalChart"/>
    <dgm:cxn modelId="{AA2A1A83-6A6F-4100-A0FA-33849936C373}" type="presOf" srcId="{3C12F043-F3B6-4A15-A6ED-E2E63E236F89}" destId="{BACFB02B-2A13-4CD1-A85D-9E619F633ACB}" srcOrd="1" destOrd="0" presId="urn:microsoft.com/office/officeart/2008/layout/NameandTitleOrganizationalChart"/>
    <dgm:cxn modelId="{73545C0E-B0A2-45F1-AF51-98720A874FBD}" type="presOf" srcId="{47996B45-787A-4353-8CFB-C4D7A27C9F9E}" destId="{DFFEED59-7D52-4974-ADA3-F38715BEE631}" srcOrd="0" destOrd="0" presId="urn:microsoft.com/office/officeart/2008/layout/NameandTitleOrganizationalChart"/>
    <dgm:cxn modelId="{59F9F25F-DDCC-4B02-B965-29C2ED0E0C6C}" type="presOf" srcId="{A010885F-E3B0-4F07-9CDE-4A7BD6AAA8E3}" destId="{FB8A832A-2CD8-4D03-BD4F-F464F7C0ED44}" srcOrd="0" destOrd="0" presId="urn:microsoft.com/office/officeart/2008/layout/NameandTitleOrganizationalChart"/>
    <dgm:cxn modelId="{1AC5E8B1-B9F9-41C6-B641-0535952EDED3}" srcId="{0CED7396-EC4B-4219-AE5B-68392D143B23}" destId="{CF3B51B6-31A9-4A1E-B355-E286D7FE29EE}" srcOrd="2" destOrd="0" parTransId="{FB305105-9382-4CEA-9E55-0F3630F43AFC}" sibTransId="{47996B45-787A-4353-8CFB-C4D7A27C9F9E}"/>
    <dgm:cxn modelId="{F7D2C7FD-2166-4866-B262-F5F964AAC28D}" type="presOf" srcId="{578EFE66-6C97-4362-A1AF-7D6F266594E1}" destId="{7861C76E-0447-400E-9B9F-5866E810B491}" srcOrd="1" destOrd="0" presId="urn:microsoft.com/office/officeart/2008/layout/NameandTitleOrganizationalChart"/>
    <dgm:cxn modelId="{9B5D1B40-CA5C-4EF4-94CE-5E4DE852360E}" srcId="{BB90948A-5361-4505-8857-D32FFC24CCB7}" destId="{43BA2FE0-56E6-4F70-9AC0-CD0D4AF2635B}" srcOrd="0" destOrd="0" parTransId="{7117FDF4-223A-4962-B755-5ACAB4E57739}" sibTransId="{6CECB37A-0941-409F-8EBF-D46AF45115D8}"/>
    <dgm:cxn modelId="{15E00D22-F0FF-4CCA-8D73-9CBC93EA8F57}" type="presOf" srcId="{3B672B62-E581-4E0F-8AD4-E9A40BB9D5D5}" destId="{FBE6CED5-C2E2-4D72-A1B4-1C286A4D1C69}" srcOrd="0" destOrd="0" presId="urn:microsoft.com/office/officeart/2008/layout/NameandTitleOrganizationalChart"/>
    <dgm:cxn modelId="{4FE997B4-8DDB-48FE-9F54-29F220610FBF}" srcId="{43BA2FE0-56E6-4F70-9AC0-CD0D4AF2635B}" destId="{0CED7396-EC4B-4219-AE5B-68392D143B23}" srcOrd="0" destOrd="0" parTransId="{4E3E2B14-D951-444C-AE4F-2DD11E2A7507}" sibTransId="{0EE5AC64-D95E-42D2-B7FC-7BDC6E0CE257}"/>
    <dgm:cxn modelId="{4B273B74-435A-442F-814B-85001CB59935}" type="presOf" srcId="{71BA6083-FA07-4769-9EEA-23D710ACDA91}" destId="{ADDC9DE5-C544-4699-9AA4-31F5B2E9A442}" srcOrd="0" destOrd="0" presId="urn:microsoft.com/office/officeart/2008/layout/NameandTitleOrganizationalChart"/>
    <dgm:cxn modelId="{9C07C7BB-5D1F-4364-B94B-E83C6C7CE655}" type="presOf" srcId="{4C9BE11D-E3B9-4537-9897-1DB16A551F54}" destId="{790AD5A2-2ADB-46A2-A778-963E6714EECE}" srcOrd="0" destOrd="0" presId="urn:microsoft.com/office/officeart/2008/layout/NameandTitleOrganizationalChart"/>
    <dgm:cxn modelId="{EB40EBAB-54F6-4DC5-9AB2-AB7E58291B1A}" type="presOf" srcId="{4E3E2B14-D951-444C-AE4F-2DD11E2A7507}" destId="{B2A68EB0-BFCB-4F9B-8500-867178F59AF0}" srcOrd="0" destOrd="0" presId="urn:microsoft.com/office/officeart/2008/layout/NameandTitleOrganizationalChart"/>
    <dgm:cxn modelId="{F7BE5688-590D-48C9-A8CD-CA328FAB4A95}" type="presOf" srcId="{0CED7396-EC4B-4219-AE5B-68392D143B23}" destId="{7B2FEA06-FBB8-4928-9BAE-9C9A98062AE4}" srcOrd="1" destOrd="0" presId="urn:microsoft.com/office/officeart/2008/layout/NameandTitleOrganizationalChart"/>
    <dgm:cxn modelId="{A1EDF240-8905-416D-BC4C-F970699F4970}" type="presOf" srcId="{7D2FA1B2-DD68-4F79-A3B9-F200E797990C}" destId="{459ADD64-0FBD-4D43-B642-384D68F35E03}" srcOrd="0" destOrd="0" presId="urn:microsoft.com/office/officeart/2008/layout/NameandTitleOrganizationalChart"/>
    <dgm:cxn modelId="{DAAE5DA1-B323-43FA-92FC-B9980BA0087A}" srcId="{43BA2FE0-56E6-4F70-9AC0-CD0D4AF2635B}" destId="{578EFE66-6C97-4362-A1AF-7D6F266594E1}" srcOrd="1" destOrd="0" parTransId="{30A55057-0040-49AF-BEFC-BA481F384A61}" sibTransId="{1A536975-91D2-4742-A8A7-3C267D69C1E1}"/>
    <dgm:cxn modelId="{752652D3-C414-42A7-976C-B6CD7C71570C}" srcId="{0CED7396-EC4B-4219-AE5B-68392D143B23}" destId="{44354D2D-3EAB-4110-A5F7-5D1927062E9E}" srcOrd="1" destOrd="0" parTransId="{EC266027-308C-4620-B966-696AE9243E10}" sibTransId="{9BBF0ED3-A3FB-4ABB-974D-758988DFB5FE}"/>
    <dgm:cxn modelId="{F8D2404F-FADA-4ABA-B6B9-354159D7A122}" type="presOf" srcId="{CF3B51B6-31A9-4A1E-B355-E286D7FE29EE}" destId="{01EBF908-ADF9-4C7C-92B4-C741142F286B}" srcOrd="0" destOrd="0" presId="urn:microsoft.com/office/officeart/2008/layout/NameandTitleOrganizationalChart"/>
    <dgm:cxn modelId="{89389F3C-A961-4246-8E76-DAA562B4CC9C}" type="presOf" srcId="{8573DC5A-0CF4-4413-9730-13E44D1E61DF}" destId="{94948DA6-A607-4338-A871-FF72EA5A2A38}" srcOrd="0" destOrd="0" presId="urn:microsoft.com/office/officeart/2008/layout/NameandTitleOrganizationalChart"/>
    <dgm:cxn modelId="{7996114D-DF36-4D0E-8F9D-AD2D4A789C25}" type="presOf" srcId="{84C8F38B-0A8F-4945-A69D-CF832244006D}" destId="{A1A8B0E1-C9B0-492E-8D5D-EDDD7B7C03E6}" srcOrd="0" destOrd="0" presId="urn:microsoft.com/office/officeart/2008/layout/NameandTitleOrganizationalChart"/>
    <dgm:cxn modelId="{257656BA-7F29-44B4-A35D-1D2D8B99E6CC}" type="presOf" srcId="{44354D2D-3EAB-4110-A5F7-5D1927062E9E}" destId="{968DBAB3-73E5-461E-A6CA-27902A58668A}" srcOrd="0" destOrd="0" presId="urn:microsoft.com/office/officeart/2008/layout/NameandTitleOrganizationalChart"/>
    <dgm:cxn modelId="{8306508B-DB21-4384-8909-4A00ADB4CB28}" type="presOf" srcId="{5D79735D-A793-4C15-85BB-1A3BFB54C1A4}" destId="{67414D9A-1608-4D47-BE54-DD799A0B5F0F}" srcOrd="0" destOrd="0" presId="urn:microsoft.com/office/officeart/2008/layout/NameandTitleOrganizationalChart"/>
    <dgm:cxn modelId="{C16142AE-E782-4C91-86E1-18DFEB471ABC}" type="presOf" srcId="{6CECB37A-0941-409F-8EBF-D46AF45115D8}" destId="{8D4CDE07-A2F3-4AA6-A066-212F2C60AC55}" srcOrd="0" destOrd="0" presId="urn:microsoft.com/office/officeart/2008/layout/NameandTitleOrganizationalChart"/>
    <dgm:cxn modelId="{CFBA4E28-DEEB-47CE-80B7-48B13941A55E}" type="presOf" srcId="{122B91D1-5F9E-4516-84E4-33D232E65171}" destId="{6E60721C-22C4-4E0F-A9A8-DA7272699DB3}" srcOrd="0" destOrd="0" presId="urn:microsoft.com/office/officeart/2008/layout/NameandTitleOrganizationalChart"/>
    <dgm:cxn modelId="{4C3794A9-8226-4711-83DD-92D120259168}" srcId="{5D79735D-A793-4C15-85BB-1A3BFB54C1A4}" destId="{E1DE7243-7D6A-4EFE-AA9A-0662F91F4712}" srcOrd="1" destOrd="0" parTransId="{4C9BE11D-E3B9-4537-9897-1DB16A551F54}" sibTransId="{CC01898C-C649-42A8-AA8E-74F689E09FB9}"/>
    <dgm:cxn modelId="{6F19794E-85D1-4B3B-8421-E7ACE41D18F2}" srcId="{671ACB8B-88CA-4E11-BF15-2C4AAD6F0932}" destId="{B6C580AF-76E9-41A6-AFEA-D5BD9FF1235A}" srcOrd="1" destOrd="0" parTransId="{5B48743B-C9D9-40CD-8F21-BB96168BF70B}" sibTransId="{6BD60463-FA42-45BB-B5E0-81BB977EF989}"/>
    <dgm:cxn modelId="{23B0E863-BFDC-43FB-9152-F13DA8131042}" type="presOf" srcId="{44354D2D-3EAB-4110-A5F7-5D1927062E9E}" destId="{167B6029-B38F-4A87-BC31-D4D224058F93}" srcOrd="1" destOrd="0" presId="urn:microsoft.com/office/officeart/2008/layout/NameandTitleOrganizationalChart"/>
    <dgm:cxn modelId="{36A84D20-98F4-4A89-B8AA-88797DCAB3CC}" type="presOf" srcId="{0CED7396-EC4B-4219-AE5B-68392D143B23}" destId="{C07CE0A3-7615-496A-8CFB-714C991D3004}" srcOrd="0" destOrd="0" presId="urn:microsoft.com/office/officeart/2008/layout/NameandTitleOrganizationalChart"/>
    <dgm:cxn modelId="{FA1FDC8D-754B-49AC-9D67-3B046AF39D32}" type="presOf" srcId="{E1DE7243-7D6A-4EFE-AA9A-0662F91F4712}" destId="{FB1A8DD1-D94C-4AAE-8AC5-F26A08CEA1D0}" srcOrd="0" destOrd="0" presId="urn:microsoft.com/office/officeart/2008/layout/NameandTitleOrganizationalChart"/>
    <dgm:cxn modelId="{3577160B-AB9A-48D5-B75F-6E35497394FF}" type="presOf" srcId="{5B48743B-C9D9-40CD-8F21-BB96168BF70B}" destId="{3B61293F-FFE8-4076-833D-823EDC306BA7}" srcOrd="0" destOrd="0" presId="urn:microsoft.com/office/officeart/2008/layout/NameandTitleOrganizationalChart"/>
    <dgm:cxn modelId="{52BB4E36-722A-44BF-B396-CBFEF51812D0}" type="presOf" srcId="{671ACB8B-88CA-4E11-BF15-2C4AAD6F0932}" destId="{196E8355-A91E-437C-9EA4-74B4A9AC277C}" srcOrd="1" destOrd="0" presId="urn:microsoft.com/office/officeart/2008/layout/NameandTitleOrganizationalChart"/>
    <dgm:cxn modelId="{FDFC0F5A-394F-42C1-B326-6215DEA6C1D5}" type="presOf" srcId="{30A55057-0040-49AF-BEFC-BA481F384A61}" destId="{026444C8-387C-4005-A61B-60AA1D3E7441}" srcOrd="0" destOrd="0" presId="urn:microsoft.com/office/officeart/2008/layout/NameandTitleOrganizationalChart"/>
    <dgm:cxn modelId="{A04F18F9-7EFA-4405-BCC0-03AA0F80BADD}" type="presOf" srcId="{1D4DFCCF-A6D6-46B1-B0D5-7BFF7072DAF1}" destId="{DDAE31A1-5477-458B-8354-4C8A83E3292C}" srcOrd="0" destOrd="0" presId="urn:microsoft.com/office/officeart/2008/layout/NameandTitleOrganizationalChart"/>
    <dgm:cxn modelId="{D63CEB07-CCC8-41E0-A5CF-1ECEA5692F42}" type="presOf" srcId="{8573DC5A-0CF4-4413-9730-13E44D1E61DF}" destId="{2F93E94B-9BC7-4590-9F4E-5FB75AB5D212}" srcOrd="1" destOrd="0" presId="urn:microsoft.com/office/officeart/2008/layout/NameandTitleOrganizationalChart"/>
    <dgm:cxn modelId="{5730A96F-6554-4A32-AF3A-015DBED59A11}" type="presOf" srcId="{CF3B51B6-31A9-4A1E-B355-E286D7FE29EE}" destId="{77614C47-9795-4D3C-BDF2-021ADFBEB3B3}" srcOrd="1" destOrd="0" presId="urn:microsoft.com/office/officeart/2008/layout/NameandTitleOrganizationalChart"/>
    <dgm:cxn modelId="{717EBC94-B9C7-4E52-A508-43CF86D234F7}" type="presOf" srcId="{671ACB8B-88CA-4E11-BF15-2C4AAD6F0932}" destId="{C81CD5E2-F70D-4810-8264-17B5382481F1}" srcOrd="0" destOrd="0" presId="urn:microsoft.com/office/officeart/2008/layout/NameandTitleOrganizationalChart"/>
    <dgm:cxn modelId="{400DEE7B-4563-47FC-B715-ADE64FC94F38}" type="presOf" srcId="{CC01898C-C649-42A8-AA8E-74F689E09FB9}" destId="{A82E888A-4EB0-494C-93D1-C82A3352652E}" srcOrd="0" destOrd="0" presId="urn:microsoft.com/office/officeart/2008/layout/NameandTitleOrganizationalChart"/>
    <dgm:cxn modelId="{3D650F09-BFE9-414B-ACD0-E131304116A7}" type="presOf" srcId="{9B8DA0A1-950E-4184-B2A4-CA7604E5AD72}" destId="{64F0AEAE-44F7-4AD7-8BF8-25B81624DD13}" srcOrd="0" destOrd="0" presId="urn:microsoft.com/office/officeart/2008/layout/NameandTitleOrganizationalChart"/>
    <dgm:cxn modelId="{AB93B4ED-7889-4DB7-B26A-2E7B94AFCC97}" type="presOf" srcId="{5C6EFBDA-5853-4F77-A46A-092C011B486A}" destId="{86F01A59-9BC2-4E9D-9CEE-88CC881C9C5E}" srcOrd="0" destOrd="0" presId="urn:microsoft.com/office/officeart/2008/layout/NameandTitleOrganizationalChart"/>
    <dgm:cxn modelId="{430DA11A-B3A9-4716-9908-ED31F380D885}" type="presOf" srcId="{B53C4B24-4DBE-42DC-8C79-E4EFD87E1AF9}" destId="{CC658850-8B4E-4AD6-B92B-CD4F981CFDEC}" srcOrd="0" destOrd="0" presId="urn:microsoft.com/office/officeart/2008/layout/NameandTitleOrganizationalChart"/>
    <dgm:cxn modelId="{EE75C4A8-034F-4F35-A20A-451D6A0B733E}" type="presOf" srcId="{3E314592-DE3E-48BB-83A8-4CE04E418EC6}" destId="{87C94857-B1D7-4F61-AA71-27FD899D6D62}" srcOrd="0" destOrd="0" presId="urn:microsoft.com/office/officeart/2008/layout/NameandTitleOrganizationalChart"/>
    <dgm:cxn modelId="{C0CD526C-78BB-4EDC-94CE-113BC043190B}" type="presOf" srcId="{3C12F043-F3B6-4A15-A6ED-E2E63E236F89}" destId="{2BA6A68D-2CBE-465B-B581-C18EC35A6F04}" srcOrd="0" destOrd="0" presId="urn:microsoft.com/office/officeart/2008/layout/NameandTitleOrganizationalChart"/>
    <dgm:cxn modelId="{88CCF2E3-06A4-4905-B406-2071421590BD}" type="presOf" srcId="{F98E81F3-D061-48AE-A741-4D8105ED076F}" destId="{9F331AAB-A377-4D90-AFA4-B9E99A75C776}" srcOrd="0" destOrd="0" presId="urn:microsoft.com/office/officeart/2008/layout/NameandTitleOrganizationalChart"/>
    <dgm:cxn modelId="{E1BEBC35-D789-4DB5-82E1-C57BC3139821}" srcId="{0CED7396-EC4B-4219-AE5B-68392D143B23}" destId="{671ACB8B-88CA-4E11-BF15-2C4AAD6F0932}" srcOrd="4" destOrd="0" parTransId="{3E314592-DE3E-48BB-83A8-4CE04E418EC6}" sibTransId="{B53C4B24-4DBE-42DC-8C79-E4EFD87E1AF9}"/>
    <dgm:cxn modelId="{1387A666-5DED-40C5-9ABA-03EDCB2DD9EB}" type="presOf" srcId="{6DF94E1A-A0A8-4617-9E88-1600107D9728}" destId="{383B14C2-5A49-4EA7-AE70-CAE8BFDD13EB}" srcOrd="0" destOrd="0" presId="urn:microsoft.com/office/officeart/2008/layout/NameandTitleOrganizationalChart"/>
    <dgm:cxn modelId="{A57CD99D-E458-4BA8-9618-0069B22AE555}" srcId="{0CED7396-EC4B-4219-AE5B-68392D143B23}" destId="{A010885F-E3B0-4F07-9CDE-4A7BD6AAA8E3}" srcOrd="0" destOrd="0" parTransId="{84C8F38B-0A8F-4945-A69D-CF832244006D}" sibTransId="{7D2FA1B2-DD68-4F79-A3B9-F200E797990C}"/>
    <dgm:cxn modelId="{B3755321-15B2-4F86-AAA1-D568C9836E92}" srcId="{671ACB8B-88CA-4E11-BF15-2C4AAD6F0932}" destId="{6DF94E1A-A0A8-4617-9E88-1600107D9728}" srcOrd="0" destOrd="0" parTransId="{0E83AC09-6299-432A-8444-66CCA8A9FB17}" sibTransId="{5C6EFBDA-5853-4F77-A46A-092C011B486A}"/>
    <dgm:cxn modelId="{4A9A72D7-3065-4F65-B0A1-646EDE85B828}" type="presOf" srcId="{B6C580AF-76E9-41A6-AFEA-D5BD9FF1235A}" destId="{71FC0F2D-4CEC-41DE-879F-F3AF5C37B44B}" srcOrd="1" destOrd="0" presId="urn:microsoft.com/office/officeart/2008/layout/NameandTitleOrganizationalChart"/>
    <dgm:cxn modelId="{C7C1ABFD-1E6F-44A0-940A-799818907A40}" type="presOf" srcId="{6BD60463-FA42-45BB-B5E0-81BB977EF989}" destId="{BC8260C7-D448-4F89-8379-84936A286C68}" srcOrd="0" destOrd="0" presId="urn:microsoft.com/office/officeart/2008/layout/NameandTitleOrganizationalChart"/>
    <dgm:cxn modelId="{15CD01D0-1D1E-4E2D-B731-62775A6A9508}" type="presOf" srcId="{9BBF0ED3-A3FB-4ABB-974D-758988DFB5FE}" destId="{7AB68A4E-569F-471B-8912-F357F48F44B2}" srcOrd="0" destOrd="0" presId="urn:microsoft.com/office/officeart/2008/layout/NameandTitleOrganizationalChart"/>
    <dgm:cxn modelId="{A684FEB7-2E26-45E3-B962-6364F607F868}" srcId="{671ACB8B-88CA-4E11-BF15-2C4AAD6F0932}" destId="{9B8DA0A1-950E-4184-B2A4-CA7604E5AD72}" srcOrd="2" destOrd="0" parTransId="{122B91D1-5F9E-4516-84E4-33D232E65171}" sibTransId="{F98E81F3-D061-48AE-A741-4D8105ED076F}"/>
    <dgm:cxn modelId="{B392C969-6897-4E42-95BE-C88D83E620F9}" type="presOf" srcId="{C09BF625-022F-4B5B-8942-3FC0B76C1AA4}" destId="{2E018714-7987-49D3-A5E1-E415DA7A5930}" srcOrd="0" destOrd="0" presId="urn:microsoft.com/office/officeart/2008/layout/NameandTitleOrganizationalChart"/>
    <dgm:cxn modelId="{9DDC797F-D027-4143-B3E0-02DC614DD43B}" type="presOf" srcId="{B6C580AF-76E9-41A6-AFEA-D5BD9FF1235A}" destId="{D572CEAB-9AC4-459C-AD73-040E03AF59AF}" srcOrd="0" destOrd="0" presId="urn:microsoft.com/office/officeart/2008/layout/NameandTitleOrganizationalChart"/>
    <dgm:cxn modelId="{20D6D030-7447-489D-AADA-6A7232ECB02D}" type="presOf" srcId="{FB305105-9382-4CEA-9E55-0F3630F43AFC}" destId="{E90FB1C9-8AA2-4480-B7BE-59E6E25827AC}" srcOrd="0" destOrd="0" presId="urn:microsoft.com/office/officeart/2008/layout/NameandTitleOrganizationalChart"/>
    <dgm:cxn modelId="{8A6BB007-8E29-472B-9C78-4DE653AA566D}" type="presOf" srcId="{1A536975-91D2-4742-A8A7-3C267D69C1E1}" destId="{B5FE4137-7CAB-4EF6-8611-E30DE290D35A}" srcOrd="0" destOrd="0" presId="urn:microsoft.com/office/officeart/2008/layout/NameandTitleOrganizationalChart"/>
    <dgm:cxn modelId="{B6D0E749-C24E-4E09-8389-83AB816070F4}" type="presParOf" srcId="{3AAF92AC-31CF-432D-B35D-8105FE43780E}" destId="{BB978373-CCC8-428B-A670-2381A535F3E8}" srcOrd="0" destOrd="0" presId="urn:microsoft.com/office/officeart/2008/layout/NameandTitleOrganizationalChart"/>
    <dgm:cxn modelId="{43B2B937-4004-4E54-B960-CD20A5C24C28}" type="presParOf" srcId="{BB978373-CCC8-428B-A670-2381A535F3E8}" destId="{FA853AA2-E155-44C8-B0DB-D91EACCD4289}" srcOrd="0" destOrd="0" presId="urn:microsoft.com/office/officeart/2008/layout/NameandTitleOrganizationalChart"/>
    <dgm:cxn modelId="{7B2A6F67-82A6-45D0-847F-E0A84D4AEDF2}" type="presParOf" srcId="{FA853AA2-E155-44C8-B0DB-D91EACCD4289}" destId="{2D0EEBF8-5D1C-4A65-9414-9FE5A8178E18}" srcOrd="0" destOrd="0" presId="urn:microsoft.com/office/officeart/2008/layout/NameandTitleOrganizationalChart"/>
    <dgm:cxn modelId="{54C77213-2D22-49ED-A27A-6B06C744DC25}" type="presParOf" srcId="{FA853AA2-E155-44C8-B0DB-D91EACCD4289}" destId="{8D4CDE07-A2F3-4AA6-A066-212F2C60AC55}" srcOrd="1" destOrd="0" presId="urn:microsoft.com/office/officeart/2008/layout/NameandTitleOrganizationalChart"/>
    <dgm:cxn modelId="{7131AE13-19E4-4256-8438-4A74CD5289C8}" type="presParOf" srcId="{FA853AA2-E155-44C8-B0DB-D91EACCD4289}" destId="{DA6E30C7-A6FD-4967-BF14-C663367ED293}" srcOrd="2" destOrd="0" presId="urn:microsoft.com/office/officeart/2008/layout/NameandTitleOrganizationalChart"/>
    <dgm:cxn modelId="{D59F3112-C7E1-40FC-B6A7-413D77B14EDE}" type="presParOf" srcId="{BB978373-CCC8-428B-A670-2381A535F3E8}" destId="{4E3F8142-E3C7-4CB2-A0A6-0C19436159AD}" srcOrd="1" destOrd="0" presId="urn:microsoft.com/office/officeart/2008/layout/NameandTitleOrganizationalChart"/>
    <dgm:cxn modelId="{85659807-8FFE-4E48-B455-E1D19631B6A8}" type="presParOf" srcId="{4E3F8142-E3C7-4CB2-A0A6-0C19436159AD}" destId="{B2A68EB0-BFCB-4F9B-8500-867178F59AF0}" srcOrd="0" destOrd="0" presId="urn:microsoft.com/office/officeart/2008/layout/NameandTitleOrganizationalChart"/>
    <dgm:cxn modelId="{4B4BE36A-F32C-48B2-B617-7CE0EBA0DF9D}" type="presParOf" srcId="{4E3F8142-E3C7-4CB2-A0A6-0C19436159AD}" destId="{7245C25D-5C45-4FED-A1C7-982B65A4241C}" srcOrd="1" destOrd="0" presId="urn:microsoft.com/office/officeart/2008/layout/NameandTitleOrganizationalChart"/>
    <dgm:cxn modelId="{004F8579-52AA-487A-8B98-44E3062A20C7}" type="presParOf" srcId="{7245C25D-5C45-4FED-A1C7-982B65A4241C}" destId="{FE3DAB65-CCCA-4565-8F33-54DF756D929B}" srcOrd="0" destOrd="0" presId="urn:microsoft.com/office/officeart/2008/layout/NameandTitleOrganizationalChart"/>
    <dgm:cxn modelId="{741A48C6-62AD-4932-91A8-8D49E989F853}" type="presParOf" srcId="{FE3DAB65-CCCA-4565-8F33-54DF756D929B}" destId="{C07CE0A3-7615-496A-8CFB-714C991D3004}" srcOrd="0" destOrd="0" presId="urn:microsoft.com/office/officeart/2008/layout/NameandTitleOrganizationalChart"/>
    <dgm:cxn modelId="{8567B317-2BF0-4D6F-9E96-D68AD10A3602}" type="presParOf" srcId="{FE3DAB65-CCCA-4565-8F33-54DF756D929B}" destId="{87458748-1339-42CE-A862-50A4EBD5E4F8}" srcOrd="1" destOrd="0" presId="urn:microsoft.com/office/officeart/2008/layout/NameandTitleOrganizationalChart"/>
    <dgm:cxn modelId="{E4A0B79A-26A4-44A3-89B2-7DB95A191D2F}" type="presParOf" srcId="{FE3DAB65-CCCA-4565-8F33-54DF756D929B}" destId="{7B2FEA06-FBB8-4928-9BAE-9C9A98062AE4}" srcOrd="2" destOrd="0" presId="urn:microsoft.com/office/officeart/2008/layout/NameandTitleOrganizationalChart"/>
    <dgm:cxn modelId="{CBBE2FC2-B8E8-45B8-B084-DE3BA0BCCB6C}" type="presParOf" srcId="{7245C25D-5C45-4FED-A1C7-982B65A4241C}" destId="{10C249DC-E6A8-4B84-A21F-28754FB032C0}" srcOrd="1" destOrd="0" presId="urn:microsoft.com/office/officeart/2008/layout/NameandTitleOrganizationalChart"/>
    <dgm:cxn modelId="{1028F567-1FF0-45C6-8163-3554D4C04D7E}" type="presParOf" srcId="{10C249DC-E6A8-4B84-A21F-28754FB032C0}" destId="{A1A8B0E1-C9B0-492E-8D5D-EDDD7B7C03E6}" srcOrd="0" destOrd="0" presId="urn:microsoft.com/office/officeart/2008/layout/NameandTitleOrganizationalChart"/>
    <dgm:cxn modelId="{50DAC4DE-1730-4285-8A22-5AB9439FE852}" type="presParOf" srcId="{10C249DC-E6A8-4B84-A21F-28754FB032C0}" destId="{DF36A6B6-F7A3-4A1F-BA49-98398FFBE50B}" srcOrd="1" destOrd="0" presId="urn:microsoft.com/office/officeart/2008/layout/NameandTitleOrganizationalChart"/>
    <dgm:cxn modelId="{04618A29-F304-4A47-B968-53CCA0001B3E}" type="presParOf" srcId="{DF36A6B6-F7A3-4A1F-BA49-98398FFBE50B}" destId="{BBD09810-F6E4-4976-BD99-3B372838036C}" srcOrd="0" destOrd="0" presId="urn:microsoft.com/office/officeart/2008/layout/NameandTitleOrganizationalChart"/>
    <dgm:cxn modelId="{FCF0BB8D-405C-4253-BB43-D20A2D574F09}" type="presParOf" srcId="{BBD09810-F6E4-4976-BD99-3B372838036C}" destId="{FB8A832A-2CD8-4D03-BD4F-F464F7C0ED44}" srcOrd="0" destOrd="0" presId="urn:microsoft.com/office/officeart/2008/layout/NameandTitleOrganizationalChart"/>
    <dgm:cxn modelId="{42B8F976-7C00-40BA-8886-B192C4BABB24}" type="presParOf" srcId="{BBD09810-F6E4-4976-BD99-3B372838036C}" destId="{459ADD64-0FBD-4D43-B642-384D68F35E03}" srcOrd="1" destOrd="0" presId="urn:microsoft.com/office/officeart/2008/layout/NameandTitleOrganizationalChart"/>
    <dgm:cxn modelId="{4C130749-1A7E-4F36-83C7-ED6EE5AE68F2}" type="presParOf" srcId="{BBD09810-F6E4-4976-BD99-3B372838036C}" destId="{974C66A2-6ED8-467B-A429-2687169E806E}" srcOrd="2" destOrd="0" presId="urn:microsoft.com/office/officeart/2008/layout/NameandTitleOrganizationalChart"/>
    <dgm:cxn modelId="{0C5320FD-5245-476C-BDAD-4ADC917C1485}" type="presParOf" srcId="{DF36A6B6-F7A3-4A1F-BA49-98398FFBE50B}" destId="{8C9F7561-4329-4D42-AF8A-3A8440819B6C}" srcOrd="1" destOrd="0" presId="urn:microsoft.com/office/officeart/2008/layout/NameandTitleOrganizationalChart"/>
    <dgm:cxn modelId="{3BD889D1-05BC-43C2-AB47-B0AB17AB3580}" type="presParOf" srcId="{DF36A6B6-F7A3-4A1F-BA49-98398FFBE50B}" destId="{239B600A-1DC7-48F6-A194-996D01C751B3}" srcOrd="2" destOrd="0" presId="urn:microsoft.com/office/officeart/2008/layout/NameandTitleOrganizationalChart"/>
    <dgm:cxn modelId="{42407C52-2692-4D54-8A51-29C88DD32B13}" type="presParOf" srcId="{10C249DC-E6A8-4B84-A21F-28754FB032C0}" destId="{8509D585-8202-4D31-AD65-ACDC84B6BA9D}" srcOrd="2" destOrd="0" presId="urn:microsoft.com/office/officeart/2008/layout/NameandTitleOrganizationalChart"/>
    <dgm:cxn modelId="{4BA189BB-1202-47C0-B37D-49B0F4BE39E8}" type="presParOf" srcId="{10C249DC-E6A8-4B84-A21F-28754FB032C0}" destId="{8271A2D8-CC71-444F-9525-A5EA85CE47B6}" srcOrd="3" destOrd="0" presId="urn:microsoft.com/office/officeart/2008/layout/NameandTitleOrganizationalChart"/>
    <dgm:cxn modelId="{02793DBB-DD99-431A-B5FF-9AA5432E0A27}" type="presParOf" srcId="{8271A2D8-CC71-444F-9525-A5EA85CE47B6}" destId="{73C06777-A65B-47EC-B442-1665FD1AB123}" srcOrd="0" destOrd="0" presId="urn:microsoft.com/office/officeart/2008/layout/NameandTitleOrganizationalChart"/>
    <dgm:cxn modelId="{EA339486-6B68-4B90-8B46-A362A3A8CFAA}" type="presParOf" srcId="{73C06777-A65B-47EC-B442-1665FD1AB123}" destId="{968DBAB3-73E5-461E-A6CA-27902A58668A}" srcOrd="0" destOrd="0" presId="urn:microsoft.com/office/officeart/2008/layout/NameandTitleOrganizationalChart"/>
    <dgm:cxn modelId="{0E779830-FC56-4E8E-8841-EA97E72543ED}" type="presParOf" srcId="{73C06777-A65B-47EC-B442-1665FD1AB123}" destId="{7AB68A4E-569F-471B-8912-F357F48F44B2}" srcOrd="1" destOrd="0" presId="urn:microsoft.com/office/officeart/2008/layout/NameandTitleOrganizationalChart"/>
    <dgm:cxn modelId="{0904558E-4B72-454C-83E4-83421731239F}" type="presParOf" srcId="{73C06777-A65B-47EC-B442-1665FD1AB123}" destId="{167B6029-B38F-4A87-BC31-D4D224058F93}" srcOrd="2" destOrd="0" presId="urn:microsoft.com/office/officeart/2008/layout/NameandTitleOrganizationalChart"/>
    <dgm:cxn modelId="{15AF44D7-5284-4632-9A52-2A7D44DC17B0}" type="presParOf" srcId="{8271A2D8-CC71-444F-9525-A5EA85CE47B6}" destId="{42EA5300-4ED8-4B34-96BB-F4F901C68AD1}" srcOrd="1" destOrd="0" presId="urn:microsoft.com/office/officeart/2008/layout/NameandTitleOrganizationalChart"/>
    <dgm:cxn modelId="{2F8BCFEF-8212-42B1-B612-55E52F1D1146}" type="presParOf" srcId="{8271A2D8-CC71-444F-9525-A5EA85CE47B6}" destId="{39F9675F-723A-4BE1-BB97-9C1355A5D555}" srcOrd="2" destOrd="0" presId="urn:microsoft.com/office/officeart/2008/layout/NameandTitleOrganizationalChart"/>
    <dgm:cxn modelId="{C7B9D808-830A-410B-9E40-383411AC930A}" type="presParOf" srcId="{10C249DC-E6A8-4B84-A21F-28754FB032C0}" destId="{E90FB1C9-8AA2-4480-B7BE-59E6E25827AC}" srcOrd="4" destOrd="0" presId="urn:microsoft.com/office/officeart/2008/layout/NameandTitleOrganizationalChart"/>
    <dgm:cxn modelId="{35C72E4D-065C-42DB-A0C8-55615C7B570C}" type="presParOf" srcId="{10C249DC-E6A8-4B84-A21F-28754FB032C0}" destId="{FBC8931F-6C36-406D-A55C-B6729F1BEAE5}" srcOrd="5" destOrd="0" presId="urn:microsoft.com/office/officeart/2008/layout/NameandTitleOrganizationalChart"/>
    <dgm:cxn modelId="{FF87B6FA-8B6D-4724-B9D7-E844D1B8AD28}" type="presParOf" srcId="{FBC8931F-6C36-406D-A55C-B6729F1BEAE5}" destId="{B22040C7-7A18-47A3-A583-2743B17C672C}" srcOrd="0" destOrd="0" presId="urn:microsoft.com/office/officeart/2008/layout/NameandTitleOrganizationalChart"/>
    <dgm:cxn modelId="{576BD6FA-367E-4612-A18C-D280B87C1419}" type="presParOf" srcId="{B22040C7-7A18-47A3-A583-2743B17C672C}" destId="{01EBF908-ADF9-4C7C-92B4-C741142F286B}" srcOrd="0" destOrd="0" presId="urn:microsoft.com/office/officeart/2008/layout/NameandTitleOrganizationalChart"/>
    <dgm:cxn modelId="{7CB56F46-4144-43A0-AAB2-5CE9169A5016}" type="presParOf" srcId="{B22040C7-7A18-47A3-A583-2743B17C672C}" destId="{DFFEED59-7D52-4974-ADA3-F38715BEE631}" srcOrd="1" destOrd="0" presId="urn:microsoft.com/office/officeart/2008/layout/NameandTitleOrganizationalChart"/>
    <dgm:cxn modelId="{CB857936-AF99-4A28-BFC7-9E8D43ED9B53}" type="presParOf" srcId="{B22040C7-7A18-47A3-A583-2743B17C672C}" destId="{77614C47-9795-4D3C-BDF2-021ADFBEB3B3}" srcOrd="2" destOrd="0" presId="urn:microsoft.com/office/officeart/2008/layout/NameandTitleOrganizationalChart"/>
    <dgm:cxn modelId="{AE05847A-C516-4B7B-BD0E-830D4AAE499F}" type="presParOf" srcId="{FBC8931F-6C36-406D-A55C-B6729F1BEAE5}" destId="{E9304A05-CC03-4EF4-B6E5-AB4E043EE9BC}" srcOrd="1" destOrd="0" presId="urn:microsoft.com/office/officeart/2008/layout/NameandTitleOrganizationalChart"/>
    <dgm:cxn modelId="{7FAF6F1F-D17A-418F-890E-F88A2F36A5C8}" type="presParOf" srcId="{E9304A05-CC03-4EF4-B6E5-AB4E043EE9BC}" destId="{B28F4704-81C0-4C00-9504-790D097F1AD3}" srcOrd="0" destOrd="0" presId="urn:microsoft.com/office/officeart/2008/layout/NameandTitleOrganizationalChart"/>
    <dgm:cxn modelId="{E59A313D-3E82-4094-AA41-39BDFF82273E}" type="presParOf" srcId="{E9304A05-CC03-4EF4-B6E5-AB4E043EE9BC}" destId="{03DB72F2-1850-42CF-A4E7-3FF0AAE2C34A}" srcOrd="1" destOrd="0" presId="urn:microsoft.com/office/officeart/2008/layout/NameandTitleOrganizationalChart"/>
    <dgm:cxn modelId="{01F79ECF-C4D8-415D-A1E3-F5FB7EF1D1B2}" type="presParOf" srcId="{03DB72F2-1850-42CF-A4E7-3FF0AAE2C34A}" destId="{F6708DBB-4306-490E-AF83-4437AFEF858E}" srcOrd="0" destOrd="0" presId="urn:microsoft.com/office/officeart/2008/layout/NameandTitleOrganizationalChart"/>
    <dgm:cxn modelId="{3411DEFA-1D04-4779-9D8D-4F0FC259D164}" type="presParOf" srcId="{F6708DBB-4306-490E-AF83-4437AFEF858E}" destId="{2BA6A68D-2CBE-465B-B581-C18EC35A6F04}" srcOrd="0" destOrd="0" presId="urn:microsoft.com/office/officeart/2008/layout/NameandTitleOrganizationalChart"/>
    <dgm:cxn modelId="{09EB34FC-F3F8-440C-8ED8-768D36636BED}" type="presParOf" srcId="{F6708DBB-4306-490E-AF83-4437AFEF858E}" destId="{DDAE31A1-5477-458B-8354-4C8A83E3292C}" srcOrd="1" destOrd="0" presId="urn:microsoft.com/office/officeart/2008/layout/NameandTitleOrganizationalChart"/>
    <dgm:cxn modelId="{1E5B1830-0248-4CD2-A72B-EC5B772A3F06}" type="presParOf" srcId="{F6708DBB-4306-490E-AF83-4437AFEF858E}" destId="{BACFB02B-2A13-4CD1-A85D-9E619F633ACB}" srcOrd="2" destOrd="0" presId="urn:microsoft.com/office/officeart/2008/layout/NameandTitleOrganizationalChart"/>
    <dgm:cxn modelId="{48B32567-4C6C-4319-ACD3-193A9436EB79}" type="presParOf" srcId="{03DB72F2-1850-42CF-A4E7-3FF0AAE2C34A}" destId="{D297E028-F67B-4B49-A831-5B084F45BA74}" srcOrd="1" destOrd="0" presId="urn:microsoft.com/office/officeart/2008/layout/NameandTitleOrganizationalChart"/>
    <dgm:cxn modelId="{A506D297-C4E8-47B9-AC25-0F1CED19ED92}" type="presParOf" srcId="{03DB72F2-1850-42CF-A4E7-3FF0AAE2C34A}" destId="{F8EAC6C4-307E-404C-B7AE-66542C4D1DEF}" srcOrd="2" destOrd="0" presId="urn:microsoft.com/office/officeart/2008/layout/NameandTitleOrganizationalChart"/>
    <dgm:cxn modelId="{6148A928-6EC8-4D35-ADB6-6AB1F016959C}" type="presParOf" srcId="{FBC8931F-6C36-406D-A55C-B6729F1BEAE5}" destId="{8662567A-9169-4C07-A9A8-BC1EBA4D6ED3}" srcOrd="2" destOrd="0" presId="urn:microsoft.com/office/officeart/2008/layout/NameandTitleOrganizationalChart"/>
    <dgm:cxn modelId="{8B317B50-0FF8-40D2-99A6-B630CDF15F0A}" type="presParOf" srcId="{10C249DC-E6A8-4B84-A21F-28754FB032C0}" destId="{FBE6CED5-C2E2-4D72-A1B4-1C286A4D1C69}" srcOrd="6" destOrd="0" presId="urn:microsoft.com/office/officeart/2008/layout/NameandTitleOrganizationalChart"/>
    <dgm:cxn modelId="{AB5BF3A3-625E-4AEF-98F1-A432B2F25675}" type="presParOf" srcId="{10C249DC-E6A8-4B84-A21F-28754FB032C0}" destId="{99EB5C41-3FED-480B-95E5-A754A3114F6B}" srcOrd="7" destOrd="0" presId="urn:microsoft.com/office/officeart/2008/layout/NameandTitleOrganizationalChart"/>
    <dgm:cxn modelId="{C121B347-FDC7-4248-A339-AE3E27435C12}" type="presParOf" srcId="{99EB5C41-3FED-480B-95E5-A754A3114F6B}" destId="{B1CE138C-F885-41FB-880F-B92C84E7A1BF}" srcOrd="0" destOrd="0" presId="urn:microsoft.com/office/officeart/2008/layout/NameandTitleOrganizationalChart"/>
    <dgm:cxn modelId="{903347B7-FAB2-4EFB-8685-A5BF8593187A}" type="presParOf" srcId="{B1CE138C-F885-41FB-880F-B92C84E7A1BF}" destId="{67414D9A-1608-4D47-BE54-DD799A0B5F0F}" srcOrd="0" destOrd="0" presId="urn:microsoft.com/office/officeart/2008/layout/NameandTitleOrganizationalChart"/>
    <dgm:cxn modelId="{504CDF1E-279E-4A9C-924A-0EC50E41161C}" type="presParOf" srcId="{B1CE138C-F885-41FB-880F-B92C84E7A1BF}" destId="{2E018714-7987-49D3-A5E1-E415DA7A5930}" srcOrd="1" destOrd="0" presId="urn:microsoft.com/office/officeart/2008/layout/NameandTitleOrganizationalChart"/>
    <dgm:cxn modelId="{45768237-2142-4E3E-8B1D-A13A480300D6}" type="presParOf" srcId="{B1CE138C-F885-41FB-880F-B92C84E7A1BF}" destId="{880CBECB-ACFD-471D-9220-236A607F2885}" srcOrd="2" destOrd="0" presId="urn:microsoft.com/office/officeart/2008/layout/NameandTitleOrganizationalChart"/>
    <dgm:cxn modelId="{01A6B2EF-0552-438B-8CA5-0A24CFB8CFC3}" type="presParOf" srcId="{99EB5C41-3FED-480B-95E5-A754A3114F6B}" destId="{52B792D9-032C-40EC-83B1-495C0A0B9444}" srcOrd="1" destOrd="0" presId="urn:microsoft.com/office/officeart/2008/layout/NameandTitleOrganizationalChart"/>
    <dgm:cxn modelId="{8FDA841C-5EBB-40E0-8A50-0222996C6500}" type="presParOf" srcId="{52B792D9-032C-40EC-83B1-495C0A0B9444}" destId="{2F3AA92A-11A6-43FE-A627-3E4D01278C76}" srcOrd="0" destOrd="0" presId="urn:microsoft.com/office/officeart/2008/layout/NameandTitleOrganizationalChart"/>
    <dgm:cxn modelId="{B8A926F7-6A7B-4B46-990D-6C23BB696432}" type="presParOf" srcId="{52B792D9-032C-40EC-83B1-495C0A0B9444}" destId="{45FBDF88-AD50-4522-8AD3-217EC25BA982}" srcOrd="1" destOrd="0" presId="urn:microsoft.com/office/officeart/2008/layout/NameandTitleOrganizationalChart"/>
    <dgm:cxn modelId="{E34DD585-8776-4550-AF79-81A5EB2AAD28}" type="presParOf" srcId="{45FBDF88-AD50-4522-8AD3-217EC25BA982}" destId="{A927A2AB-BAD4-487D-A419-1364DE63E5B2}" srcOrd="0" destOrd="0" presId="urn:microsoft.com/office/officeart/2008/layout/NameandTitleOrganizationalChart"/>
    <dgm:cxn modelId="{6D3055BE-9481-48A6-BC21-FA5312780C74}" type="presParOf" srcId="{A927A2AB-BAD4-487D-A419-1364DE63E5B2}" destId="{94948DA6-A607-4338-A871-FF72EA5A2A38}" srcOrd="0" destOrd="0" presId="urn:microsoft.com/office/officeart/2008/layout/NameandTitleOrganizationalChart"/>
    <dgm:cxn modelId="{16C37FFA-E982-47BE-A345-1F8E8314619E}" type="presParOf" srcId="{A927A2AB-BAD4-487D-A419-1364DE63E5B2}" destId="{ADDC9DE5-C544-4699-9AA4-31F5B2E9A442}" srcOrd="1" destOrd="0" presId="urn:microsoft.com/office/officeart/2008/layout/NameandTitleOrganizationalChart"/>
    <dgm:cxn modelId="{72DDFFF8-1072-442E-BC03-C79F06B1D6F5}" type="presParOf" srcId="{A927A2AB-BAD4-487D-A419-1364DE63E5B2}" destId="{2F93E94B-9BC7-4590-9F4E-5FB75AB5D212}" srcOrd="2" destOrd="0" presId="urn:microsoft.com/office/officeart/2008/layout/NameandTitleOrganizationalChart"/>
    <dgm:cxn modelId="{C267FA8C-C891-4B4D-AFC1-A0C92A34E3A5}" type="presParOf" srcId="{45FBDF88-AD50-4522-8AD3-217EC25BA982}" destId="{36C9FC17-D95E-4B33-89DB-0FD480B40BFF}" srcOrd="1" destOrd="0" presId="urn:microsoft.com/office/officeart/2008/layout/NameandTitleOrganizationalChart"/>
    <dgm:cxn modelId="{5EAE65EE-4DD9-4239-A629-CEBD54C67777}" type="presParOf" srcId="{45FBDF88-AD50-4522-8AD3-217EC25BA982}" destId="{B1A3D01A-4B8B-44C5-AEC6-D9E513DD0C83}" srcOrd="2" destOrd="0" presId="urn:microsoft.com/office/officeart/2008/layout/NameandTitleOrganizationalChart"/>
    <dgm:cxn modelId="{209556E9-7410-4FF6-A2E5-CB285E49D9B9}" type="presParOf" srcId="{52B792D9-032C-40EC-83B1-495C0A0B9444}" destId="{790AD5A2-2ADB-46A2-A778-963E6714EECE}" srcOrd="2" destOrd="0" presId="urn:microsoft.com/office/officeart/2008/layout/NameandTitleOrganizationalChart"/>
    <dgm:cxn modelId="{BD025FA3-FFB8-4818-9FF3-F7EA8F57D6C0}" type="presParOf" srcId="{52B792D9-032C-40EC-83B1-495C0A0B9444}" destId="{5B4F81C3-0376-4C20-ADC7-E085EB1B82CE}" srcOrd="3" destOrd="0" presId="urn:microsoft.com/office/officeart/2008/layout/NameandTitleOrganizationalChart"/>
    <dgm:cxn modelId="{331F3D72-FCBD-475C-9104-47B060D20415}" type="presParOf" srcId="{5B4F81C3-0376-4C20-ADC7-E085EB1B82CE}" destId="{114D6805-C781-4E1D-BA8E-B93A5A30365F}" srcOrd="0" destOrd="0" presId="urn:microsoft.com/office/officeart/2008/layout/NameandTitleOrganizationalChart"/>
    <dgm:cxn modelId="{483F76EA-9D7F-4D34-B9F8-D8DC5477CC54}" type="presParOf" srcId="{114D6805-C781-4E1D-BA8E-B93A5A30365F}" destId="{FB1A8DD1-D94C-4AAE-8AC5-F26A08CEA1D0}" srcOrd="0" destOrd="0" presId="urn:microsoft.com/office/officeart/2008/layout/NameandTitleOrganizationalChart"/>
    <dgm:cxn modelId="{C88FFE9C-046D-4C93-8406-12E3A416A43B}" type="presParOf" srcId="{114D6805-C781-4E1D-BA8E-B93A5A30365F}" destId="{A82E888A-4EB0-494C-93D1-C82A3352652E}" srcOrd="1" destOrd="0" presId="urn:microsoft.com/office/officeart/2008/layout/NameandTitleOrganizationalChart"/>
    <dgm:cxn modelId="{3883B314-C067-4884-BE8D-BF601944BAE4}" type="presParOf" srcId="{114D6805-C781-4E1D-BA8E-B93A5A30365F}" destId="{2B92EFE4-2BB1-40EE-90C4-1F77C77B5C79}" srcOrd="2" destOrd="0" presId="urn:microsoft.com/office/officeart/2008/layout/NameandTitleOrganizationalChart"/>
    <dgm:cxn modelId="{20BAD9A2-041C-432A-80F4-F5F88FEC91FF}" type="presParOf" srcId="{5B4F81C3-0376-4C20-ADC7-E085EB1B82CE}" destId="{AB9729F0-F67E-46DF-98CC-BC7AAD447AE6}" srcOrd="1" destOrd="0" presId="urn:microsoft.com/office/officeart/2008/layout/NameandTitleOrganizationalChart"/>
    <dgm:cxn modelId="{D32AE12F-90C7-4E7F-A657-AABD314975BE}" type="presParOf" srcId="{5B4F81C3-0376-4C20-ADC7-E085EB1B82CE}" destId="{C839A405-A586-496E-AE65-93ADF26F6160}" srcOrd="2" destOrd="0" presId="urn:microsoft.com/office/officeart/2008/layout/NameandTitleOrganizationalChart"/>
    <dgm:cxn modelId="{52D565D8-C486-42EA-8D05-D0D0859A3E6A}" type="presParOf" srcId="{99EB5C41-3FED-480B-95E5-A754A3114F6B}" destId="{AFF2744B-E04C-4D4F-A586-EC7F7E736C6B}" srcOrd="2" destOrd="0" presId="urn:microsoft.com/office/officeart/2008/layout/NameandTitleOrganizationalChart"/>
    <dgm:cxn modelId="{DC4171BB-9B59-4E22-A3D7-E3F5E33F3D47}" type="presParOf" srcId="{10C249DC-E6A8-4B84-A21F-28754FB032C0}" destId="{87C94857-B1D7-4F61-AA71-27FD899D6D62}" srcOrd="8" destOrd="0" presId="urn:microsoft.com/office/officeart/2008/layout/NameandTitleOrganizationalChart"/>
    <dgm:cxn modelId="{7ED35494-809F-45D7-8DC8-9EFBB8735994}" type="presParOf" srcId="{10C249DC-E6A8-4B84-A21F-28754FB032C0}" destId="{F662D947-1FBB-42BD-A425-1D4685C8B05A}" srcOrd="9" destOrd="0" presId="urn:microsoft.com/office/officeart/2008/layout/NameandTitleOrganizationalChart"/>
    <dgm:cxn modelId="{B72BB839-588C-4C51-BCEE-1A6523569D18}" type="presParOf" srcId="{F662D947-1FBB-42BD-A425-1D4685C8B05A}" destId="{DCF8E831-0937-4ABD-ADDB-2D3AB8ABEC83}" srcOrd="0" destOrd="0" presId="urn:microsoft.com/office/officeart/2008/layout/NameandTitleOrganizationalChart"/>
    <dgm:cxn modelId="{83DA9CD4-4852-4FD1-86EF-EB8E2D011E16}" type="presParOf" srcId="{DCF8E831-0937-4ABD-ADDB-2D3AB8ABEC83}" destId="{C81CD5E2-F70D-4810-8264-17B5382481F1}" srcOrd="0" destOrd="0" presId="urn:microsoft.com/office/officeart/2008/layout/NameandTitleOrganizationalChart"/>
    <dgm:cxn modelId="{AE596FD6-764F-4AAD-BEA6-724FA40F235F}" type="presParOf" srcId="{DCF8E831-0937-4ABD-ADDB-2D3AB8ABEC83}" destId="{CC658850-8B4E-4AD6-B92B-CD4F981CFDEC}" srcOrd="1" destOrd="0" presId="urn:microsoft.com/office/officeart/2008/layout/NameandTitleOrganizationalChart"/>
    <dgm:cxn modelId="{0DF8243F-62DF-4014-A504-987558550F80}" type="presParOf" srcId="{DCF8E831-0937-4ABD-ADDB-2D3AB8ABEC83}" destId="{196E8355-A91E-437C-9EA4-74B4A9AC277C}" srcOrd="2" destOrd="0" presId="urn:microsoft.com/office/officeart/2008/layout/NameandTitleOrganizationalChart"/>
    <dgm:cxn modelId="{975EBE33-8411-41C6-8985-63C7F05CDB62}" type="presParOf" srcId="{F662D947-1FBB-42BD-A425-1D4685C8B05A}" destId="{E5333B5D-4C6C-46D3-8A3B-7373E5275236}" srcOrd="1" destOrd="0" presId="urn:microsoft.com/office/officeart/2008/layout/NameandTitleOrganizationalChart"/>
    <dgm:cxn modelId="{AB4C3180-7ADD-463C-A205-787A75B80041}" type="presParOf" srcId="{E5333B5D-4C6C-46D3-8A3B-7373E5275236}" destId="{62E0119E-CE16-45C9-93A0-ED31CBBF2996}" srcOrd="0" destOrd="0" presId="urn:microsoft.com/office/officeart/2008/layout/NameandTitleOrganizationalChart"/>
    <dgm:cxn modelId="{BCBC13B7-0A8F-4B50-8281-C088C402E5BE}" type="presParOf" srcId="{E5333B5D-4C6C-46D3-8A3B-7373E5275236}" destId="{98214BFD-994F-4E06-A3D0-B776D9DEB387}" srcOrd="1" destOrd="0" presId="urn:microsoft.com/office/officeart/2008/layout/NameandTitleOrganizationalChart"/>
    <dgm:cxn modelId="{E68ED44A-1733-4213-BCD4-581CD2C61BEB}" type="presParOf" srcId="{98214BFD-994F-4E06-A3D0-B776D9DEB387}" destId="{27A3B781-A214-4A07-A1FD-3A7398A6087E}" srcOrd="0" destOrd="0" presId="urn:microsoft.com/office/officeart/2008/layout/NameandTitleOrganizationalChart"/>
    <dgm:cxn modelId="{1007B04B-5C6A-407C-9D6B-E77475729792}" type="presParOf" srcId="{27A3B781-A214-4A07-A1FD-3A7398A6087E}" destId="{383B14C2-5A49-4EA7-AE70-CAE8BFDD13EB}" srcOrd="0" destOrd="0" presId="urn:microsoft.com/office/officeart/2008/layout/NameandTitleOrganizationalChart"/>
    <dgm:cxn modelId="{88C246AF-8E8D-4F61-8AFA-6603C7F00589}" type="presParOf" srcId="{27A3B781-A214-4A07-A1FD-3A7398A6087E}" destId="{86F01A59-9BC2-4E9D-9CEE-88CC881C9C5E}" srcOrd="1" destOrd="0" presId="urn:microsoft.com/office/officeart/2008/layout/NameandTitleOrganizationalChart"/>
    <dgm:cxn modelId="{0665D49B-5C23-40F4-ABC5-C49666A1F622}" type="presParOf" srcId="{27A3B781-A214-4A07-A1FD-3A7398A6087E}" destId="{80132F6B-1B63-4682-B66F-FEA1F8BDF6C9}" srcOrd="2" destOrd="0" presId="urn:microsoft.com/office/officeart/2008/layout/NameandTitleOrganizationalChart"/>
    <dgm:cxn modelId="{71EF2365-3EFF-46AA-8B2E-F2E88DB955A2}" type="presParOf" srcId="{98214BFD-994F-4E06-A3D0-B776D9DEB387}" destId="{839B7612-0DA0-47E9-823B-F0FF578A35EB}" srcOrd="1" destOrd="0" presId="urn:microsoft.com/office/officeart/2008/layout/NameandTitleOrganizationalChart"/>
    <dgm:cxn modelId="{26AEF460-7C4B-46D3-99FC-3F0FCC449356}" type="presParOf" srcId="{98214BFD-994F-4E06-A3D0-B776D9DEB387}" destId="{A9EAFE15-791E-4873-9175-C542BC4757E1}" srcOrd="2" destOrd="0" presId="urn:microsoft.com/office/officeart/2008/layout/NameandTitleOrganizationalChart"/>
    <dgm:cxn modelId="{7E4D11F5-B0C5-4A21-BD5B-DD5BAAB9BAC9}" type="presParOf" srcId="{E5333B5D-4C6C-46D3-8A3B-7373E5275236}" destId="{3B61293F-FFE8-4076-833D-823EDC306BA7}" srcOrd="2" destOrd="0" presId="urn:microsoft.com/office/officeart/2008/layout/NameandTitleOrganizationalChart"/>
    <dgm:cxn modelId="{29B3B4F4-69B2-4798-A6EB-3DF86F0D692F}" type="presParOf" srcId="{E5333B5D-4C6C-46D3-8A3B-7373E5275236}" destId="{C0A65DF9-6353-426D-AF11-879BC008AADB}" srcOrd="3" destOrd="0" presId="urn:microsoft.com/office/officeart/2008/layout/NameandTitleOrganizationalChart"/>
    <dgm:cxn modelId="{9E2BFECD-CA67-4D80-9E02-77C4748004FD}" type="presParOf" srcId="{C0A65DF9-6353-426D-AF11-879BC008AADB}" destId="{62E71139-7DB9-432C-89EE-E3ABEEBD2A41}" srcOrd="0" destOrd="0" presId="urn:microsoft.com/office/officeart/2008/layout/NameandTitleOrganizationalChart"/>
    <dgm:cxn modelId="{655AD7CA-16AC-4A33-B042-7F2703C640DD}" type="presParOf" srcId="{62E71139-7DB9-432C-89EE-E3ABEEBD2A41}" destId="{D572CEAB-9AC4-459C-AD73-040E03AF59AF}" srcOrd="0" destOrd="0" presId="urn:microsoft.com/office/officeart/2008/layout/NameandTitleOrganizationalChart"/>
    <dgm:cxn modelId="{70A51423-0210-4060-804D-3235CFD2C13B}" type="presParOf" srcId="{62E71139-7DB9-432C-89EE-E3ABEEBD2A41}" destId="{BC8260C7-D448-4F89-8379-84936A286C68}" srcOrd="1" destOrd="0" presId="urn:microsoft.com/office/officeart/2008/layout/NameandTitleOrganizationalChart"/>
    <dgm:cxn modelId="{5838CD5D-8232-4CD4-A438-35758E9C138B}" type="presParOf" srcId="{62E71139-7DB9-432C-89EE-E3ABEEBD2A41}" destId="{71FC0F2D-4CEC-41DE-879F-F3AF5C37B44B}" srcOrd="2" destOrd="0" presId="urn:microsoft.com/office/officeart/2008/layout/NameandTitleOrganizationalChart"/>
    <dgm:cxn modelId="{9B095BFD-1BCB-4912-8D2B-E21C496C2646}" type="presParOf" srcId="{C0A65DF9-6353-426D-AF11-879BC008AADB}" destId="{2D4E540A-0770-4F4A-96F9-E82678C8A1D9}" srcOrd="1" destOrd="0" presId="urn:microsoft.com/office/officeart/2008/layout/NameandTitleOrganizationalChart"/>
    <dgm:cxn modelId="{249FFA6D-D45F-4058-9C7B-177165D17D6B}" type="presParOf" srcId="{C0A65DF9-6353-426D-AF11-879BC008AADB}" destId="{2969B365-BBF2-42A8-87CA-180FA173ABCD}" srcOrd="2" destOrd="0" presId="urn:microsoft.com/office/officeart/2008/layout/NameandTitleOrganizationalChart"/>
    <dgm:cxn modelId="{8BB847E8-02E9-4077-964F-56DAEE398CA3}" type="presParOf" srcId="{E5333B5D-4C6C-46D3-8A3B-7373E5275236}" destId="{6E60721C-22C4-4E0F-A9A8-DA7272699DB3}" srcOrd="4" destOrd="0" presId="urn:microsoft.com/office/officeart/2008/layout/NameandTitleOrganizationalChart"/>
    <dgm:cxn modelId="{F67F731A-D1CF-4842-9B70-880CD86EC58A}" type="presParOf" srcId="{E5333B5D-4C6C-46D3-8A3B-7373E5275236}" destId="{8B244C07-E3A1-42B4-B825-4CB4ADCF0D8F}" srcOrd="5" destOrd="0" presId="urn:microsoft.com/office/officeart/2008/layout/NameandTitleOrganizationalChart"/>
    <dgm:cxn modelId="{182D6EC1-1484-4D7C-9BC3-FC8FB5B78B73}" type="presParOf" srcId="{8B244C07-E3A1-42B4-B825-4CB4ADCF0D8F}" destId="{68FD0013-7E34-4B75-ACD8-8DEACA880BA7}" srcOrd="0" destOrd="0" presId="urn:microsoft.com/office/officeart/2008/layout/NameandTitleOrganizationalChart"/>
    <dgm:cxn modelId="{5B842466-C2B8-40D6-BADF-CCE6DD642AB2}" type="presParOf" srcId="{68FD0013-7E34-4B75-ACD8-8DEACA880BA7}" destId="{64F0AEAE-44F7-4AD7-8BF8-25B81624DD13}" srcOrd="0" destOrd="0" presId="urn:microsoft.com/office/officeart/2008/layout/NameandTitleOrganizationalChart"/>
    <dgm:cxn modelId="{5F2020A8-29B9-479B-B237-B50780A04A3C}" type="presParOf" srcId="{68FD0013-7E34-4B75-ACD8-8DEACA880BA7}" destId="{9F331AAB-A377-4D90-AFA4-B9E99A75C776}" srcOrd="1" destOrd="0" presId="urn:microsoft.com/office/officeart/2008/layout/NameandTitleOrganizationalChart"/>
    <dgm:cxn modelId="{DF47EB85-FB93-48D4-87C0-2F7B151321F1}" type="presParOf" srcId="{68FD0013-7E34-4B75-ACD8-8DEACA880BA7}" destId="{355FDA6F-150C-4B73-B616-CC65B50B7148}" srcOrd="2" destOrd="0" presId="urn:microsoft.com/office/officeart/2008/layout/NameandTitleOrganizationalChart"/>
    <dgm:cxn modelId="{2F12027E-7518-47F7-ABFA-B60F0B7094AF}" type="presParOf" srcId="{8B244C07-E3A1-42B4-B825-4CB4ADCF0D8F}" destId="{8254E193-BE38-4BD8-8ACE-DCD57321D8C8}" srcOrd="1" destOrd="0" presId="urn:microsoft.com/office/officeart/2008/layout/NameandTitleOrganizationalChart"/>
    <dgm:cxn modelId="{308A724A-E815-4AC9-802B-A2B4F9E7EFCE}" type="presParOf" srcId="{8B244C07-E3A1-42B4-B825-4CB4ADCF0D8F}" destId="{31C80D2E-8400-4367-B34C-4843D7299680}" srcOrd="2" destOrd="0" presId="urn:microsoft.com/office/officeart/2008/layout/NameandTitleOrganizationalChart"/>
    <dgm:cxn modelId="{C5FA8909-311B-46E5-933C-D3CB76FAED3E}" type="presParOf" srcId="{F662D947-1FBB-42BD-A425-1D4685C8B05A}" destId="{1C6EB3D0-35EF-401E-8531-BED57208FC92}" srcOrd="2" destOrd="0" presId="urn:microsoft.com/office/officeart/2008/layout/NameandTitleOrganizationalChart"/>
    <dgm:cxn modelId="{0827EE4B-6F4A-4420-A0AD-2C3332C26B0C}" type="presParOf" srcId="{7245C25D-5C45-4FED-A1C7-982B65A4241C}" destId="{10A7F187-0B76-4784-B7AE-FC909E8F9E2D}" srcOrd="2" destOrd="0" presId="urn:microsoft.com/office/officeart/2008/layout/NameandTitleOrganizationalChart"/>
    <dgm:cxn modelId="{338601BF-D91F-460F-9510-1ADC61E95D62}" type="presParOf" srcId="{BB978373-CCC8-428B-A670-2381A535F3E8}" destId="{C6C9A2A6-4864-4180-8781-0ABFB5311C7A}" srcOrd="2" destOrd="0" presId="urn:microsoft.com/office/officeart/2008/layout/NameandTitleOrganizationalChart"/>
    <dgm:cxn modelId="{E81CF393-0BD3-4429-A5A6-B1C2B405DF67}" type="presParOf" srcId="{C6C9A2A6-4864-4180-8781-0ABFB5311C7A}" destId="{026444C8-387C-4005-A61B-60AA1D3E7441}" srcOrd="0" destOrd="0" presId="urn:microsoft.com/office/officeart/2008/layout/NameandTitleOrganizationalChart"/>
    <dgm:cxn modelId="{804A45E0-3124-4367-BD4D-095F26DEC0D8}" type="presParOf" srcId="{C6C9A2A6-4864-4180-8781-0ABFB5311C7A}" destId="{314C3CF7-601D-4A9D-A7CA-B064179798B9}" srcOrd="1" destOrd="0" presId="urn:microsoft.com/office/officeart/2008/layout/NameandTitleOrganizationalChart"/>
    <dgm:cxn modelId="{5000CE39-339C-4158-AD02-047FA81ED2CB}" type="presParOf" srcId="{314C3CF7-601D-4A9D-A7CA-B064179798B9}" destId="{0F1862AD-FD1C-4642-825F-FE5506E40A04}" srcOrd="0" destOrd="0" presId="urn:microsoft.com/office/officeart/2008/layout/NameandTitleOrganizationalChart"/>
    <dgm:cxn modelId="{1E50F193-6C91-46E8-86DB-12C8C45626FF}" type="presParOf" srcId="{0F1862AD-FD1C-4642-825F-FE5506E40A04}" destId="{1B93A567-8488-456D-A6CA-7B37154459D7}" srcOrd="0" destOrd="0" presId="urn:microsoft.com/office/officeart/2008/layout/NameandTitleOrganizationalChart"/>
    <dgm:cxn modelId="{728D67FB-3D61-45AC-B551-57FC4A83AC2B}" type="presParOf" srcId="{0F1862AD-FD1C-4642-825F-FE5506E40A04}" destId="{B5FE4137-7CAB-4EF6-8611-E30DE290D35A}" srcOrd="1" destOrd="0" presId="urn:microsoft.com/office/officeart/2008/layout/NameandTitleOrganizationalChart"/>
    <dgm:cxn modelId="{27770AB8-848A-4F09-BD43-4CC433A4A7AA}" type="presParOf" srcId="{0F1862AD-FD1C-4642-825F-FE5506E40A04}" destId="{7861C76E-0447-400E-9B9F-5866E810B491}" srcOrd="2" destOrd="0" presId="urn:microsoft.com/office/officeart/2008/layout/NameandTitleOrganizationalChart"/>
    <dgm:cxn modelId="{0F3BCEE7-EC28-4E8C-BD3F-3E6C5B50FE86}" type="presParOf" srcId="{314C3CF7-601D-4A9D-A7CA-B064179798B9}" destId="{36C1C19F-D020-429F-8F8F-7FE30745720F}" srcOrd="1" destOrd="0" presId="urn:microsoft.com/office/officeart/2008/layout/NameandTitleOrganizationalChart"/>
    <dgm:cxn modelId="{C0FDEBEC-EFA6-47A4-BF9A-05B8CF5364F4}" type="presParOf" srcId="{314C3CF7-601D-4A9D-A7CA-B064179798B9}" destId="{3814F61E-59A2-442D-92D9-3A233C19BF62}" srcOrd="2" destOrd="0" presId="urn:microsoft.com/office/officeart/2008/layout/NameandTitleOrganizationalChar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pPr algn="ctr"/>
          <a:r>
            <a:rPr lang="en-ZA" sz="1300" dirty="0"/>
            <a:t>Promote Corporate Governance</a:t>
          </a:r>
        </a:p>
      </dgm:t>
    </dgm:pt>
    <dgm:pt modelId="{B01AE01B-5104-4FF9-89D5-DE905331BFCE}" type="parTrans" cxnId="{BD507D7F-FBCD-45C4-9A86-6CC192386735}">
      <dgm:prSet/>
      <dgm:spPr/>
      <dgm:t>
        <a:bodyPr/>
        <a:lstStyle/>
        <a:p>
          <a:pPr algn="l"/>
          <a:endParaRPr lang="en-ZA" sz="1300"/>
        </a:p>
      </dgm:t>
    </dgm:pt>
    <dgm:pt modelId="{E42524BD-6E37-45EE-9BC4-F18651A80365}" type="sibTrans" cxnId="{BD507D7F-FBCD-45C4-9A86-6CC192386735}">
      <dgm:prSet/>
      <dgm:spPr/>
      <dgm:t>
        <a:bodyPr/>
        <a:lstStyle/>
        <a:p>
          <a:pPr algn="l"/>
          <a:endParaRPr lang="en-ZA" sz="1300"/>
        </a:p>
      </dgm:t>
    </dgm:pt>
    <dgm:pt modelId="{096FB31A-8654-4D2E-A89B-DA8938479E45}">
      <dgm:prSet phldrT="[Text]" custT="1"/>
      <dgm:spPr/>
      <dgm:t>
        <a:bodyPr/>
        <a:lstStyle/>
        <a:p>
          <a:pPr algn="l"/>
          <a:r>
            <a:rPr lang="en-ZA" sz="1300" dirty="0"/>
            <a:t>Efficient, Effective and Development Oriented Department</a:t>
          </a:r>
        </a:p>
      </dgm:t>
    </dgm:pt>
    <dgm:pt modelId="{837C2571-51B2-457C-B23F-83916E25077B}" type="sibTrans" cxnId="{19A125C5-9550-41F8-8233-4610AD00693D}">
      <dgm:prSet/>
      <dgm:spPr/>
      <dgm:t>
        <a:bodyPr/>
        <a:lstStyle/>
        <a:p>
          <a:pPr algn="l"/>
          <a:endParaRPr lang="en-ZA" sz="1300"/>
        </a:p>
      </dgm:t>
    </dgm:pt>
    <dgm:pt modelId="{5A0826BD-533C-4A0B-A626-9D153711AD56}" type="parTrans" cxnId="{19A125C5-9550-41F8-8233-4610AD00693D}">
      <dgm:prSet/>
      <dgm:spPr/>
      <dgm:t>
        <a:bodyPr/>
        <a:lstStyle/>
        <a:p>
          <a:pPr algn="l"/>
          <a:endParaRPr lang="en-ZA" sz="1300"/>
        </a:p>
      </dgm:t>
    </dgm:pt>
    <dgm:pt modelId="{FF7D55E4-8951-4556-97CF-D2B39DB3D36B}">
      <dgm:prSet custT="1"/>
      <dgm:spPr/>
      <dgm:t>
        <a:bodyPr/>
        <a:lstStyle/>
        <a:p>
          <a:pPr algn="l"/>
          <a:r>
            <a:rPr lang="en-ZA" sz="1300" dirty="0"/>
            <a:t>% of </a:t>
          </a:r>
          <a:r>
            <a:rPr lang="en-ZA" sz="1300" b="0" dirty="0"/>
            <a:t>Implementation of Management Action Plan </a:t>
          </a:r>
        </a:p>
        <a:p>
          <a:pPr algn="l"/>
          <a:r>
            <a:rPr lang="en-ZA" sz="1300" dirty="0"/>
            <a:t>(Internal Audit)</a:t>
          </a:r>
        </a:p>
      </dgm:t>
    </dgm:pt>
    <dgm:pt modelId="{8B07C8FC-BCC7-4C49-8A34-8761D5553C42}" type="parTrans" cxnId="{DA81AAA7-0E37-4368-AD9F-4C4345063072}">
      <dgm:prSet/>
      <dgm:spPr/>
      <dgm:t>
        <a:bodyPr/>
        <a:lstStyle/>
        <a:p>
          <a:pPr algn="l"/>
          <a:endParaRPr lang="en-ZA" sz="1300"/>
        </a:p>
      </dgm:t>
    </dgm:pt>
    <dgm:pt modelId="{E98629C7-E25C-4E48-9BCF-8F91E8A7993B}" type="sibTrans" cxnId="{DA81AAA7-0E37-4368-AD9F-4C4345063072}">
      <dgm:prSet/>
      <dgm:spPr/>
      <dgm:t>
        <a:bodyPr/>
        <a:lstStyle/>
        <a:p>
          <a:pPr algn="l"/>
          <a:endParaRPr lang="en-ZA" sz="1300"/>
        </a:p>
      </dgm:t>
    </dgm:pt>
    <dgm:pt modelId="{388A784F-1FF0-4BF3-AF28-46565B3494F1}">
      <dgm:prSet custT="1"/>
      <dgm:spPr/>
      <dgm:t>
        <a:bodyPr/>
        <a:lstStyle/>
        <a:p>
          <a:pPr algn="l"/>
          <a:r>
            <a:rPr lang="en-ZA" sz="1300" dirty="0"/>
            <a:t>% of Implementation of Management Action Plan </a:t>
          </a:r>
        </a:p>
        <a:p>
          <a:pPr algn="l"/>
          <a:r>
            <a:rPr lang="en-ZA" sz="1300" dirty="0"/>
            <a:t>(External Audit)</a:t>
          </a:r>
        </a:p>
      </dgm:t>
    </dgm:pt>
    <dgm:pt modelId="{76694DCA-F423-40CC-B38C-0E8967FC774E}" type="parTrans" cxnId="{B6C2DE19-DF71-4336-8A70-AB613A43D77E}">
      <dgm:prSet/>
      <dgm:spPr/>
      <dgm:t>
        <a:bodyPr/>
        <a:lstStyle/>
        <a:p>
          <a:pPr algn="l"/>
          <a:endParaRPr lang="en-ZA" sz="1300"/>
        </a:p>
      </dgm:t>
    </dgm:pt>
    <dgm:pt modelId="{CD254DB7-912F-404A-9306-9CB5B58DF3EC}" type="sibTrans" cxnId="{B6C2DE19-DF71-4336-8A70-AB613A43D77E}">
      <dgm:prSet/>
      <dgm:spPr/>
      <dgm:t>
        <a:bodyPr/>
        <a:lstStyle/>
        <a:p>
          <a:pPr algn="l"/>
          <a:endParaRPr lang="en-ZA" sz="1300"/>
        </a:p>
      </dgm:t>
    </dgm:pt>
    <dgm:pt modelId="{D2198AF2-45FF-42D8-AFCC-B3F6AB541966}">
      <dgm:prSet custT="1"/>
      <dgm:spPr/>
      <dgm:t>
        <a:bodyPr/>
        <a:lstStyle/>
        <a:p>
          <a:pPr algn="l"/>
          <a:r>
            <a:rPr lang="en-ZA" sz="1300" dirty="0"/>
            <a:t>% Adherence to Compliance Framework</a:t>
          </a:r>
        </a:p>
      </dgm:t>
    </dgm:pt>
    <dgm:pt modelId="{B9073CA5-2B8E-4A7E-A149-402A8BC6242D}" type="parTrans" cxnId="{831A1686-ED15-424D-B50E-A844ADF589D0}">
      <dgm:prSet/>
      <dgm:spPr/>
      <dgm:t>
        <a:bodyPr/>
        <a:lstStyle/>
        <a:p>
          <a:pPr algn="l"/>
          <a:endParaRPr lang="en-ZA" sz="1300"/>
        </a:p>
      </dgm:t>
    </dgm:pt>
    <dgm:pt modelId="{1AEE6EC9-3CB3-451C-B725-13CB6E656234}" type="sibTrans" cxnId="{831A1686-ED15-424D-B50E-A844ADF589D0}">
      <dgm:prSet/>
      <dgm:spPr/>
      <dgm:t>
        <a:bodyPr/>
        <a:lstStyle/>
        <a:p>
          <a:pPr algn="l"/>
          <a:endParaRPr lang="en-ZA" sz="1300"/>
        </a:p>
      </dgm:t>
    </dgm:pt>
    <dgm:pt modelId="{B3B11C0E-AF16-409F-9209-EC7DC05C57A6}">
      <dgm:prSet custT="1"/>
      <dgm:spPr/>
      <dgm:t>
        <a:bodyPr/>
        <a:lstStyle/>
        <a:p>
          <a:pPr algn="l"/>
          <a:r>
            <a:rPr lang="en-ZA" sz="1300" dirty="0"/>
            <a:t>% of Risk Management Plans</a:t>
          </a:r>
        </a:p>
      </dgm:t>
    </dgm:pt>
    <dgm:pt modelId="{9A22B814-90BA-4486-8D5D-F194CC0D47B8}" type="parTrans" cxnId="{576F46D8-C56A-4BF7-BF47-CE6C7074DA2C}">
      <dgm:prSet/>
      <dgm:spPr/>
      <dgm:t>
        <a:bodyPr/>
        <a:lstStyle/>
        <a:p>
          <a:pPr algn="l"/>
          <a:endParaRPr lang="en-ZA" sz="1300"/>
        </a:p>
      </dgm:t>
    </dgm:pt>
    <dgm:pt modelId="{6CE86154-6E4C-48F9-A4A4-2F23363E538D}" type="sibTrans" cxnId="{576F46D8-C56A-4BF7-BF47-CE6C7074DA2C}">
      <dgm:prSet/>
      <dgm:spPr/>
      <dgm:t>
        <a:bodyPr/>
        <a:lstStyle/>
        <a:p>
          <a:pPr algn="l"/>
          <a:endParaRPr lang="en-ZA" sz="1300"/>
        </a:p>
      </dgm:t>
    </dgm:pt>
    <dgm:pt modelId="{54F723B5-76CF-46AE-96E0-D50EFF7EB5E9}">
      <dgm:prSet phldrT="[Text]" custT="1"/>
      <dgm:spPr/>
      <dgm:t>
        <a:bodyPr/>
        <a:lstStyle/>
        <a:p>
          <a:pPr algn="l"/>
          <a:r>
            <a:rPr lang="en-ZA" sz="1300" dirty="0"/>
            <a:t>Vision 2019</a:t>
          </a:r>
        </a:p>
      </dgm:t>
    </dgm:pt>
    <dgm:pt modelId="{16B16E60-E0D9-4CFB-9DBB-7BF2D7FD5B9B}" type="sibTrans" cxnId="{8AA4A374-C2BD-4B00-BE4E-D0EE61747E49}">
      <dgm:prSet/>
      <dgm:spPr/>
      <dgm:t>
        <a:bodyPr/>
        <a:lstStyle/>
        <a:p>
          <a:pPr algn="l"/>
          <a:endParaRPr lang="en-ZA" sz="1300"/>
        </a:p>
      </dgm:t>
    </dgm:pt>
    <dgm:pt modelId="{7F09FC5A-91C9-4099-8011-E166079F40C9}" type="parTrans" cxnId="{8AA4A374-C2BD-4B00-BE4E-D0EE61747E49}">
      <dgm:prSet/>
      <dgm:spPr/>
      <dgm:t>
        <a:bodyPr/>
        <a:lstStyle/>
        <a:p>
          <a:pPr algn="l"/>
          <a:endParaRPr lang="en-ZA" sz="1300"/>
        </a:p>
      </dgm:t>
    </dgm:pt>
    <dgm:pt modelId="{B60AD1C4-BDDD-4DE8-9B07-FD2F127315BB}">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l"/>
          <a:r>
            <a:rPr lang="en-ZA" sz="1300" b="1" dirty="0">
              <a:solidFill>
                <a:srgbClr val="002060"/>
              </a:solidFill>
              <a:latin typeface="Arial" panose="020B0604020202020204" pitchFamily="34" charset="0"/>
              <a:cs typeface="Arial" panose="020B0604020202020204" pitchFamily="34" charset="0"/>
            </a:rPr>
            <a:t>Actual </a:t>
          </a:r>
          <a:r>
            <a:rPr lang="en-ZA" sz="1300" b="1">
              <a:solidFill>
                <a:srgbClr val="002060"/>
              </a:solidFill>
              <a:latin typeface="Arial" panose="020B0604020202020204" pitchFamily="34" charset="0"/>
              <a:cs typeface="Arial" panose="020B0604020202020204" pitchFamily="34" charset="0"/>
            </a:rPr>
            <a:t>=  100%</a:t>
          </a:r>
          <a:endParaRPr lang="en-ZA" sz="1300" dirty="0">
            <a:solidFill>
              <a:srgbClr val="00B050"/>
            </a:solidFill>
          </a:endParaRPr>
        </a:p>
      </dgm:t>
    </dgm:pt>
    <dgm:pt modelId="{A2D73C75-09FA-455C-8510-7BBA3CEE4B4C}" type="parTrans" cxnId="{F3168531-9E95-4110-AE7A-2B22CE3C84C8}">
      <dgm:prSet/>
      <dgm:spPr/>
      <dgm:t>
        <a:bodyPr/>
        <a:lstStyle/>
        <a:p>
          <a:pPr algn="l"/>
          <a:endParaRPr lang="en-ZA" sz="1300"/>
        </a:p>
      </dgm:t>
    </dgm:pt>
    <dgm:pt modelId="{34CD9FCC-FA8E-44AE-8B6B-52B007F377E5}" type="sibTrans" cxnId="{F3168531-9E95-4110-AE7A-2B22CE3C84C8}">
      <dgm:prSet/>
      <dgm:spPr/>
      <dgm:t>
        <a:bodyPr/>
        <a:lstStyle/>
        <a:p>
          <a:pPr algn="l"/>
          <a:endParaRPr lang="en-ZA" sz="1300"/>
        </a:p>
      </dgm:t>
    </dgm:pt>
    <dgm:pt modelId="{6416FD65-C782-4059-98CC-777E2F8EE65D}">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l"/>
          <a:r>
            <a:rPr lang="en-ZA" sz="1300" b="1" dirty="0">
              <a:solidFill>
                <a:srgbClr val="002060"/>
              </a:solidFill>
              <a:latin typeface="Arial" panose="020B0604020202020204" pitchFamily="34" charset="0"/>
              <a:cs typeface="Arial" panose="020B0604020202020204" pitchFamily="34" charset="0"/>
            </a:rPr>
            <a:t>Actual = 100%</a:t>
          </a:r>
          <a:endParaRPr lang="en-ZA" sz="1300" dirty="0">
            <a:solidFill>
              <a:srgbClr val="00B050"/>
            </a:solidFill>
          </a:endParaRPr>
        </a:p>
      </dgm:t>
    </dgm:pt>
    <dgm:pt modelId="{060682FB-6B81-4FAB-9F0B-E2FD4CF92EC7}" type="parTrans" cxnId="{A93B591E-E004-47B8-AA32-F50063531D26}">
      <dgm:prSet/>
      <dgm:spPr/>
      <dgm:t>
        <a:bodyPr/>
        <a:lstStyle/>
        <a:p>
          <a:pPr algn="l"/>
          <a:endParaRPr lang="en-ZA" sz="1300"/>
        </a:p>
      </dgm:t>
    </dgm:pt>
    <dgm:pt modelId="{44CF7432-5168-409D-83A3-6042ECAEA0E4}" type="sibTrans" cxnId="{A93B591E-E004-47B8-AA32-F50063531D26}">
      <dgm:prSet/>
      <dgm:spPr/>
      <dgm:t>
        <a:bodyPr/>
        <a:lstStyle/>
        <a:p>
          <a:pPr algn="l"/>
          <a:endParaRPr lang="en-ZA" sz="1300"/>
        </a:p>
      </dgm:t>
    </dgm:pt>
    <dgm:pt modelId="{A79F5CBC-FC12-4526-813D-0AB5485933FC}">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l"/>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6D62EEA6-25B1-4315-9AAD-E523BB9B3BC2}" type="parTrans" cxnId="{A7783ACA-509E-49B1-9A99-C51666681C5B}">
      <dgm:prSet/>
      <dgm:spPr/>
      <dgm:t>
        <a:bodyPr/>
        <a:lstStyle/>
        <a:p>
          <a:pPr algn="l"/>
          <a:endParaRPr lang="en-ZA" sz="1300"/>
        </a:p>
      </dgm:t>
    </dgm:pt>
    <dgm:pt modelId="{4914D0A1-1EC5-49C3-BC74-3F3FE008F039}" type="sibTrans" cxnId="{A7783ACA-509E-49B1-9A99-C51666681C5B}">
      <dgm:prSet/>
      <dgm:spPr/>
      <dgm:t>
        <a:bodyPr/>
        <a:lstStyle/>
        <a:p>
          <a:pPr algn="l"/>
          <a:endParaRPr lang="en-ZA" sz="1300"/>
        </a:p>
      </dgm:t>
    </dgm:pt>
    <dgm:pt modelId="{053E5D35-469B-4F86-982E-437247E62690}">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l"/>
          <a:r>
            <a:rPr lang="en-ZA" sz="1300" b="1" dirty="0">
              <a:solidFill>
                <a:srgbClr val="002060"/>
              </a:solidFill>
              <a:latin typeface="Arial" panose="020B0604020202020204" pitchFamily="34" charset="0"/>
              <a:cs typeface="Arial" panose="020B0604020202020204" pitchFamily="34" charset="0"/>
            </a:rPr>
            <a:t>Actual = 50%</a:t>
          </a:r>
          <a:endParaRPr lang="en-ZA" sz="1300" dirty="0"/>
        </a:p>
      </dgm:t>
    </dgm:pt>
    <dgm:pt modelId="{6842F606-0C9C-48D6-B0B6-F54BA70A8006}" type="parTrans" cxnId="{8EEF6FC0-1509-4F74-B2A2-0A3532E25199}">
      <dgm:prSet/>
      <dgm:spPr/>
      <dgm:t>
        <a:bodyPr/>
        <a:lstStyle/>
        <a:p>
          <a:pPr algn="l"/>
          <a:endParaRPr lang="en-ZA" sz="1300"/>
        </a:p>
      </dgm:t>
    </dgm:pt>
    <dgm:pt modelId="{6E291514-7699-4269-958C-CB23DD7A0EC9}" type="sibTrans" cxnId="{8EEF6FC0-1509-4F74-B2A2-0A3532E25199}">
      <dgm:prSet/>
      <dgm:spPr/>
      <dgm:t>
        <a:bodyPr/>
        <a:lstStyle/>
        <a:p>
          <a:pPr algn="l"/>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34642" custLinFactNeighborX="-84986" custLinFactNeighborY="-7771">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439201" custScaleY="77708" custLinFactNeighborX="-84372" custLinFactNeighborY="2799">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1"/>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1"/>
      <dgm:spPr/>
    </dgm:pt>
    <dgm:pt modelId="{BE25C11F-5E27-47A5-BA94-14B93FAE2685}" type="pres">
      <dgm:prSet presAssocID="{D97355AC-0D7E-4F60-AC2C-3BDAC9A729E8}" presName="text3" presStyleLbl="fgAcc3" presStyleIdx="0" presStyleCnt="1" custScaleX="376710" custScaleY="73138" custLinFactNeighborX="-83891" custLinFactNeighborY="-9351">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8"/>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8"/>
      <dgm:spPr/>
    </dgm:pt>
    <dgm:pt modelId="{6BC87D4D-6374-4017-8694-7F41F16B3368}" type="pres">
      <dgm:prSet presAssocID="{FF7D55E4-8951-4556-97CF-D2B39DB3D36B}" presName="text4" presStyleLbl="fgAcc4" presStyleIdx="0" presStyleCnt="8" custScaleX="255868" custScaleY="95423">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8"/>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8"/>
      <dgm:spPr>
        <a:solidFill>
          <a:srgbClr val="00B050"/>
        </a:solidFill>
      </dgm:spPr>
    </dgm:pt>
    <dgm:pt modelId="{9D64E186-2FA3-4BC3-91BF-B0DCE96EA4C6}" type="pres">
      <dgm:prSet presAssocID="{B60AD1C4-BDDD-4DE8-9B07-FD2F127315BB}" presName="text4" presStyleLbl="fgAcc4" presStyleIdx="1" presStyleCnt="8" custScaleX="204190" custScaleY="118164">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BAE3D28F-2F40-466C-8EB8-52D275D55B56}" type="pres">
      <dgm:prSet presAssocID="{76694DCA-F423-40CC-B38C-0E8967FC774E}" presName="Name23" presStyleLbl="parChTrans1D4" presStyleIdx="2" presStyleCnt="8"/>
      <dgm:spPr/>
      <dgm:t>
        <a:bodyPr/>
        <a:lstStyle/>
        <a:p>
          <a:endParaRPr lang="en-ZA"/>
        </a:p>
      </dgm:t>
    </dgm:pt>
    <dgm:pt modelId="{C9AB1244-19C5-47A3-8254-74D8AE0129C0}" type="pres">
      <dgm:prSet presAssocID="{388A784F-1FF0-4BF3-AF28-46565B3494F1}" presName="hierRoot4" presStyleCnt="0"/>
      <dgm:spPr/>
    </dgm:pt>
    <dgm:pt modelId="{FE1D3A66-D592-40FF-A211-1F349B675859}" type="pres">
      <dgm:prSet presAssocID="{388A784F-1FF0-4BF3-AF28-46565B3494F1}" presName="composite4" presStyleCnt="0"/>
      <dgm:spPr/>
    </dgm:pt>
    <dgm:pt modelId="{BF4EA1BE-766B-406E-97EA-64B5173EC68F}" type="pres">
      <dgm:prSet presAssocID="{388A784F-1FF0-4BF3-AF28-46565B3494F1}" presName="background4" presStyleLbl="node4" presStyleIdx="2" presStyleCnt="8"/>
      <dgm:spPr/>
    </dgm:pt>
    <dgm:pt modelId="{B7B5D732-FF1D-487C-A351-D42A97CA2851}" type="pres">
      <dgm:prSet presAssocID="{388A784F-1FF0-4BF3-AF28-46565B3494F1}" presName="text4" presStyleLbl="fgAcc4" presStyleIdx="2" presStyleCnt="8" custScaleX="213168" custScaleY="109607">
        <dgm:presLayoutVars>
          <dgm:chPref val="3"/>
        </dgm:presLayoutVars>
      </dgm:prSet>
      <dgm:spPr/>
      <dgm:t>
        <a:bodyPr/>
        <a:lstStyle/>
        <a:p>
          <a:endParaRPr lang="en-ZA"/>
        </a:p>
      </dgm:t>
    </dgm:pt>
    <dgm:pt modelId="{9E484EC8-2FF3-4980-A8FA-DBD23EF9BFD0}" type="pres">
      <dgm:prSet presAssocID="{388A784F-1FF0-4BF3-AF28-46565B3494F1}" presName="hierChild5" presStyleCnt="0"/>
      <dgm:spPr/>
    </dgm:pt>
    <dgm:pt modelId="{4BFA254D-271F-4CE3-AF2B-A7EA8BD91506}" type="pres">
      <dgm:prSet presAssocID="{060682FB-6B81-4FAB-9F0B-E2FD4CF92EC7}" presName="Name23" presStyleLbl="parChTrans1D4" presStyleIdx="3" presStyleCnt="8"/>
      <dgm:spPr/>
      <dgm:t>
        <a:bodyPr/>
        <a:lstStyle/>
        <a:p>
          <a:endParaRPr lang="en-ZA"/>
        </a:p>
      </dgm:t>
    </dgm:pt>
    <dgm:pt modelId="{40CA3D82-716C-4E34-BDCE-FAA261F05595}" type="pres">
      <dgm:prSet presAssocID="{6416FD65-C782-4059-98CC-777E2F8EE65D}" presName="hierRoot4" presStyleCnt="0"/>
      <dgm:spPr/>
    </dgm:pt>
    <dgm:pt modelId="{2E977996-7EFC-4C05-A735-3E993D2CE517}" type="pres">
      <dgm:prSet presAssocID="{6416FD65-C782-4059-98CC-777E2F8EE65D}" presName="composite4" presStyleCnt="0"/>
      <dgm:spPr/>
    </dgm:pt>
    <dgm:pt modelId="{366BD7EA-B075-4C85-BDAE-4EC15D2E4642}" type="pres">
      <dgm:prSet presAssocID="{6416FD65-C782-4059-98CC-777E2F8EE65D}" presName="background4" presStyleLbl="node4" presStyleIdx="3" presStyleCnt="8"/>
      <dgm:spPr>
        <a:solidFill>
          <a:srgbClr val="00B050"/>
        </a:solidFill>
      </dgm:spPr>
    </dgm:pt>
    <dgm:pt modelId="{0C0391D6-7891-487B-AEBC-3CFDC20F569E}" type="pres">
      <dgm:prSet presAssocID="{6416FD65-C782-4059-98CC-777E2F8EE65D}" presName="text4" presStyleLbl="fgAcc4" presStyleIdx="3" presStyleCnt="8" custScaleX="193681">
        <dgm:presLayoutVars>
          <dgm:chPref val="3"/>
        </dgm:presLayoutVars>
      </dgm:prSet>
      <dgm:spPr/>
      <dgm:t>
        <a:bodyPr/>
        <a:lstStyle/>
        <a:p>
          <a:endParaRPr lang="en-ZA"/>
        </a:p>
      </dgm:t>
    </dgm:pt>
    <dgm:pt modelId="{86257DA7-73D8-4F49-AA9E-2E42AEE4FE52}" type="pres">
      <dgm:prSet presAssocID="{6416FD65-C782-4059-98CC-777E2F8EE65D}" presName="hierChild5" presStyleCnt="0"/>
      <dgm:spPr/>
    </dgm:pt>
    <dgm:pt modelId="{DA857FC5-D6B2-4480-808E-D74908855430}" type="pres">
      <dgm:prSet presAssocID="{B9073CA5-2B8E-4A7E-A149-402A8BC6242D}" presName="Name23" presStyleLbl="parChTrans1D4" presStyleIdx="4" presStyleCnt="8"/>
      <dgm:spPr/>
      <dgm:t>
        <a:bodyPr/>
        <a:lstStyle/>
        <a:p>
          <a:endParaRPr lang="en-ZA"/>
        </a:p>
      </dgm:t>
    </dgm:pt>
    <dgm:pt modelId="{B10D141E-1C3B-47F8-84AA-DD12E13E54E9}" type="pres">
      <dgm:prSet presAssocID="{D2198AF2-45FF-42D8-AFCC-B3F6AB541966}" presName="hierRoot4" presStyleCnt="0"/>
      <dgm:spPr/>
    </dgm:pt>
    <dgm:pt modelId="{CF19873B-421E-4954-950B-D0BFA5189E44}" type="pres">
      <dgm:prSet presAssocID="{D2198AF2-45FF-42D8-AFCC-B3F6AB541966}" presName="composite4" presStyleCnt="0"/>
      <dgm:spPr/>
    </dgm:pt>
    <dgm:pt modelId="{8E64AC86-6F7E-4339-A5C4-A9609EAFB303}" type="pres">
      <dgm:prSet presAssocID="{D2198AF2-45FF-42D8-AFCC-B3F6AB541966}" presName="background4" presStyleLbl="node4" presStyleIdx="4" presStyleCnt="8"/>
      <dgm:spPr/>
    </dgm:pt>
    <dgm:pt modelId="{7A41F190-E71D-4933-B5E6-3B3E81380085}" type="pres">
      <dgm:prSet presAssocID="{D2198AF2-45FF-42D8-AFCC-B3F6AB541966}" presName="text4" presStyleLbl="fgAcc4" presStyleIdx="4" presStyleCnt="8" custScaleX="208073" custScaleY="103803">
        <dgm:presLayoutVars>
          <dgm:chPref val="3"/>
        </dgm:presLayoutVars>
      </dgm:prSet>
      <dgm:spPr/>
      <dgm:t>
        <a:bodyPr/>
        <a:lstStyle/>
        <a:p>
          <a:endParaRPr lang="en-ZA"/>
        </a:p>
      </dgm:t>
    </dgm:pt>
    <dgm:pt modelId="{320848F9-46E7-4514-81E0-D2285929AA30}" type="pres">
      <dgm:prSet presAssocID="{D2198AF2-45FF-42D8-AFCC-B3F6AB541966}" presName="hierChild5" presStyleCnt="0"/>
      <dgm:spPr/>
    </dgm:pt>
    <dgm:pt modelId="{CC0DEF6B-AF7A-4AE0-9FC9-7C77635286C0}" type="pres">
      <dgm:prSet presAssocID="{6D62EEA6-25B1-4315-9AAD-E523BB9B3BC2}" presName="Name23" presStyleLbl="parChTrans1D4" presStyleIdx="5" presStyleCnt="8"/>
      <dgm:spPr/>
      <dgm:t>
        <a:bodyPr/>
        <a:lstStyle/>
        <a:p>
          <a:endParaRPr lang="en-ZA"/>
        </a:p>
      </dgm:t>
    </dgm:pt>
    <dgm:pt modelId="{B516812E-48E2-4790-BE21-85E9A3893ED1}" type="pres">
      <dgm:prSet presAssocID="{A79F5CBC-FC12-4526-813D-0AB5485933FC}" presName="hierRoot4" presStyleCnt="0"/>
      <dgm:spPr/>
    </dgm:pt>
    <dgm:pt modelId="{152C56CB-F2A7-4366-9516-B0C2F18B34B0}" type="pres">
      <dgm:prSet presAssocID="{A79F5CBC-FC12-4526-813D-0AB5485933FC}" presName="composite4" presStyleCnt="0"/>
      <dgm:spPr/>
    </dgm:pt>
    <dgm:pt modelId="{946CE505-FA6B-4FAE-ABB1-FF83720AE1EE}" type="pres">
      <dgm:prSet presAssocID="{A79F5CBC-FC12-4526-813D-0AB5485933FC}" presName="background4" presStyleLbl="node4" presStyleIdx="5" presStyleCnt="8"/>
      <dgm:spPr>
        <a:solidFill>
          <a:srgbClr val="00B050"/>
        </a:solidFill>
      </dgm:spPr>
    </dgm:pt>
    <dgm:pt modelId="{51722607-0B50-45D9-9E4B-19E2695A85C6}" type="pres">
      <dgm:prSet presAssocID="{A79F5CBC-FC12-4526-813D-0AB5485933FC}" presName="text4" presStyleLbl="fgAcc4" presStyleIdx="5" presStyleCnt="8" custScaleX="192036">
        <dgm:presLayoutVars>
          <dgm:chPref val="3"/>
        </dgm:presLayoutVars>
      </dgm:prSet>
      <dgm:spPr/>
      <dgm:t>
        <a:bodyPr/>
        <a:lstStyle/>
        <a:p>
          <a:endParaRPr lang="en-ZA"/>
        </a:p>
      </dgm:t>
    </dgm:pt>
    <dgm:pt modelId="{4744909F-FA36-448D-A423-02C307867889}" type="pres">
      <dgm:prSet presAssocID="{A79F5CBC-FC12-4526-813D-0AB5485933FC}" presName="hierChild5" presStyleCnt="0"/>
      <dgm:spPr/>
    </dgm:pt>
    <dgm:pt modelId="{65764CDB-EF47-4C99-AC43-715A8AC09692}" type="pres">
      <dgm:prSet presAssocID="{9A22B814-90BA-4486-8D5D-F194CC0D47B8}" presName="Name23" presStyleLbl="parChTrans1D4" presStyleIdx="6" presStyleCnt="8"/>
      <dgm:spPr/>
      <dgm:t>
        <a:bodyPr/>
        <a:lstStyle/>
        <a:p>
          <a:endParaRPr lang="en-ZA"/>
        </a:p>
      </dgm:t>
    </dgm:pt>
    <dgm:pt modelId="{765DE02E-59F5-4ED9-A64E-6EB3396B2C90}" type="pres">
      <dgm:prSet presAssocID="{B3B11C0E-AF16-409F-9209-EC7DC05C57A6}" presName="hierRoot4" presStyleCnt="0"/>
      <dgm:spPr/>
    </dgm:pt>
    <dgm:pt modelId="{2B98E4A1-E2CE-4CDF-BC89-375FE3FB34A9}" type="pres">
      <dgm:prSet presAssocID="{B3B11C0E-AF16-409F-9209-EC7DC05C57A6}" presName="composite4" presStyleCnt="0"/>
      <dgm:spPr/>
    </dgm:pt>
    <dgm:pt modelId="{CC4458B9-B640-4502-AB87-1415630B4921}" type="pres">
      <dgm:prSet presAssocID="{B3B11C0E-AF16-409F-9209-EC7DC05C57A6}" presName="background4" presStyleLbl="node4" presStyleIdx="6" presStyleCnt="8"/>
      <dgm:spPr/>
    </dgm:pt>
    <dgm:pt modelId="{1CAAA20D-8BE5-4F07-9C90-3767B53C74C1}" type="pres">
      <dgm:prSet presAssocID="{B3B11C0E-AF16-409F-9209-EC7DC05C57A6}" presName="text4" presStyleLbl="fgAcc4" presStyleIdx="6" presStyleCnt="8" custScaleX="219039" custScaleY="82472">
        <dgm:presLayoutVars>
          <dgm:chPref val="3"/>
        </dgm:presLayoutVars>
      </dgm:prSet>
      <dgm:spPr/>
      <dgm:t>
        <a:bodyPr/>
        <a:lstStyle/>
        <a:p>
          <a:endParaRPr lang="en-ZA"/>
        </a:p>
      </dgm:t>
    </dgm:pt>
    <dgm:pt modelId="{7B134F82-8685-493E-98F8-B4BF6350D133}" type="pres">
      <dgm:prSet presAssocID="{B3B11C0E-AF16-409F-9209-EC7DC05C57A6}" presName="hierChild5" presStyleCnt="0"/>
      <dgm:spPr/>
    </dgm:pt>
    <dgm:pt modelId="{590CC208-2ABF-41E2-9AAC-4DF0C384A06F}" type="pres">
      <dgm:prSet presAssocID="{6842F606-0C9C-48D6-B0B6-F54BA70A8006}" presName="Name23" presStyleLbl="parChTrans1D4" presStyleIdx="7" presStyleCnt="8"/>
      <dgm:spPr/>
      <dgm:t>
        <a:bodyPr/>
        <a:lstStyle/>
        <a:p>
          <a:endParaRPr lang="en-ZA"/>
        </a:p>
      </dgm:t>
    </dgm:pt>
    <dgm:pt modelId="{6B51D2D8-BC4D-4D8E-860A-C0DC72067CA5}" type="pres">
      <dgm:prSet presAssocID="{053E5D35-469B-4F86-982E-437247E62690}" presName="hierRoot4" presStyleCnt="0"/>
      <dgm:spPr/>
    </dgm:pt>
    <dgm:pt modelId="{ED32D07D-4CF5-4B1D-AA77-6171C345953C}" type="pres">
      <dgm:prSet presAssocID="{053E5D35-469B-4F86-982E-437247E62690}" presName="composite4" presStyleCnt="0"/>
      <dgm:spPr/>
    </dgm:pt>
    <dgm:pt modelId="{D1DA0827-7440-4358-9EE2-C0502B3E18A8}" type="pres">
      <dgm:prSet presAssocID="{053E5D35-469B-4F86-982E-437247E62690}" presName="background4" presStyleLbl="node4" presStyleIdx="7" presStyleCnt="8"/>
      <dgm:spPr>
        <a:solidFill>
          <a:srgbClr val="FFFF00"/>
        </a:solidFill>
      </dgm:spPr>
    </dgm:pt>
    <dgm:pt modelId="{38633EC3-4E06-47AD-968E-B6D6EACE7AD1}" type="pres">
      <dgm:prSet presAssocID="{053E5D35-469B-4F86-982E-437247E62690}" presName="text4" presStyleLbl="fgAcc4" presStyleIdx="7" presStyleCnt="8" custScaleX="193983" custScaleY="122643">
        <dgm:presLayoutVars>
          <dgm:chPref val="3"/>
        </dgm:presLayoutVars>
      </dgm:prSet>
      <dgm:spPr/>
      <dgm:t>
        <a:bodyPr/>
        <a:lstStyle/>
        <a:p>
          <a:endParaRPr lang="en-ZA"/>
        </a:p>
      </dgm:t>
    </dgm:pt>
    <dgm:pt modelId="{6041085B-9710-4E17-92E4-EE9A3429029E}" type="pres">
      <dgm:prSet presAssocID="{053E5D35-469B-4F86-982E-437247E62690}" presName="hierChild5" presStyleCnt="0"/>
      <dgm:spPr/>
    </dgm:pt>
  </dgm:ptLst>
  <dgm:cxnLst>
    <dgm:cxn modelId="{B6C2DE19-DF71-4336-8A70-AB613A43D77E}" srcId="{D97355AC-0D7E-4F60-AC2C-3BDAC9A729E8}" destId="{388A784F-1FF0-4BF3-AF28-46565B3494F1}" srcOrd="1" destOrd="0" parTransId="{76694DCA-F423-40CC-B38C-0E8967FC774E}" sibTransId="{CD254DB7-912F-404A-9306-9CB5B58DF3EC}"/>
    <dgm:cxn modelId="{6B39A488-07A4-430B-B5BF-0C2B9F797944}" type="presOf" srcId="{096FB31A-8654-4D2E-A89B-DA8938479E45}" destId="{0CCDD6F8-4B70-4FCB-8B5F-356F4A4E8477}" srcOrd="0" destOrd="0" presId="urn:microsoft.com/office/officeart/2005/8/layout/hierarchy1"/>
    <dgm:cxn modelId="{DDC0B226-97C8-4E31-909B-1DF0D6C513F7}" type="presOf" srcId="{D97355AC-0D7E-4F60-AC2C-3BDAC9A729E8}" destId="{BE25C11F-5E27-47A5-BA94-14B93FAE2685}" srcOrd="0" destOrd="0" presId="urn:microsoft.com/office/officeart/2005/8/layout/hierarchy1"/>
    <dgm:cxn modelId="{8D6B2E30-3B94-4409-9CA6-56F7F31812AE}" type="presOf" srcId="{B9073CA5-2B8E-4A7E-A149-402A8BC6242D}" destId="{DA857FC5-D6B2-4480-808E-D74908855430}" srcOrd="0" destOrd="0" presId="urn:microsoft.com/office/officeart/2005/8/layout/hierarchy1"/>
    <dgm:cxn modelId="{576F46D8-C56A-4BF7-BF47-CE6C7074DA2C}" srcId="{D97355AC-0D7E-4F60-AC2C-3BDAC9A729E8}" destId="{B3B11C0E-AF16-409F-9209-EC7DC05C57A6}" srcOrd="3" destOrd="0" parTransId="{9A22B814-90BA-4486-8D5D-F194CC0D47B8}" sibTransId="{6CE86154-6E4C-48F9-A4A4-2F23363E538D}"/>
    <dgm:cxn modelId="{E3CA6543-5C61-445A-B67B-72CB02773C91}" type="presOf" srcId="{6416FD65-C782-4059-98CC-777E2F8EE65D}" destId="{0C0391D6-7891-487B-AEBC-3CFDC20F569E}" srcOrd="0" destOrd="0" presId="urn:microsoft.com/office/officeart/2005/8/layout/hierarchy1"/>
    <dgm:cxn modelId="{D0820133-B725-4238-B2D8-8A8D71AC05BC}" type="presOf" srcId="{B60AD1C4-BDDD-4DE8-9B07-FD2F127315BB}" destId="{9D64E186-2FA3-4BC3-91BF-B0DCE96EA4C6}" srcOrd="0" destOrd="0" presId="urn:microsoft.com/office/officeart/2005/8/layout/hierarchy1"/>
    <dgm:cxn modelId="{19A125C5-9550-41F8-8233-4610AD00693D}" srcId="{54F723B5-76CF-46AE-96E0-D50EFF7EB5E9}" destId="{096FB31A-8654-4D2E-A89B-DA8938479E45}" srcOrd="0" destOrd="0" parTransId="{5A0826BD-533C-4A0B-A626-9D153711AD56}" sibTransId="{837C2571-51B2-457C-B23F-83916E25077B}"/>
    <dgm:cxn modelId="{A93B591E-E004-47B8-AA32-F50063531D26}" srcId="{388A784F-1FF0-4BF3-AF28-46565B3494F1}" destId="{6416FD65-C782-4059-98CC-777E2F8EE65D}" srcOrd="0" destOrd="0" parTransId="{060682FB-6B81-4FAB-9F0B-E2FD4CF92EC7}" sibTransId="{44CF7432-5168-409D-83A3-6042ECAEA0E4}"/>
    <dgm:cxn modelId="{709CBCD6-FB71-4BC5-AC2F-8FCEFA751277}" type="presOf" srcId="{2FF48498-B08E-46AC-B3C0-6C00EC8D79DE}" destId="{CF595494-5A09-44C8-9FA0-447CC0ABC29E}" srcOrd="0" destOrd="0" presId="urn:microsoft.com/office/officeart/2005/8/layout/hierarchy1"/>
    <dgm:cxn modelId="{1D696B33-FACB-4037-819E-EB585853B37C}" type="presOf" srcId="{8B07C8FC-BCC7-4C49-8A34-8761D5553C42}" destId="{757CF193-1BC9-42A4-93B5-A2B9E18716DD}" srcOrd="0" destOrd="0" presId="urn:microsoft.com/office/officeart/2005/8/layout/hierarchy1"/>
    <dgm:cxn modelId="{08C25ACF-EB0C-4DBC-9264-CB76B6E450D0}" type="presOf" srcId="{FF7D55E4-8951-4556-97CF-D2B39DB3D36B}" destId="{6BC87D4D-6374-4017-8694-7F41F16B3368}" srcOrd="0" destOrd="0" presId="urn:microsoft.com/office/officeart/2005/8/layout/hierarchy1"/>
    <dgm:cxn modelId="{8936E33D-2269-466F-BA7B-84A2E6E61514}" type="presOf" srcId="{54F723B5-76CF-46AE-96E0-D50EFF7EB5E9}" destId="{06B7CEE5-61B9-40E0-90EF-5482BC224049}" srcOrd="0" destOrd="0" presId="urn:microsoft.com/office/officeart/2005/8/layout/hierarchy1"/>
    <dgm:cxn modelId="{20D7DCB9-D64D-4431-95D2-588CD5BF7761}" type="presOf" srcId="{6842F606-0C9C-48D6-B0B6-F54BA70A8006}" destId="{590CC208-2ABF-41E2-9AAC-4DF0C384A06F}" srcOrd="0" destOrd="0" presId="urn:microsoft.com/office/officeart/2005/8/layout/hierarchy1"/>
    <dgm:cxn modelId="{0974D4D2-881A-476F-8FA7-8705D15B793D}" type="presOf" srcId="{388A784F-1FF0-4BF3-AF28-46565B3494F1}" destId="{B7B5D732-FF1D-487C-A351-D42A97CA2851}" srcOrd="0" destOrd="0" presId="urn:microsoft.com/office/officeart/2005/8/layout/hierarchy1"/>
    <dgm:cxn modelId="{FEA4356E-6FBC-47DF-BFE0-2A6CE0A5D9AC}" type="presOf" srcId="{6D62EEA6-25B1-4315-9AAD-E523BB9B3BC2}" destId="{CC0DEF6B-AF7A-4AE0-9FC9-7C77635286C0}" srcOrd="0" destOrd="0" presId="urn:microsoft.com/office/officeart/2005/8/layout/hierarchy1"/>
    <dgm:cxn modelId="{26A6A334-08D4-48C9-8D98-92BD195CDD8A}" type="presOf" srcId="{5A0826BD-533C-4A0B-A626-9D153711AD56}" destId="{598DF3B2-AC18-41DF-9F4E-0ADA6ACE842E}" srcOrd="0" destOrd="0" presId="urn:microsoft.com/office/officeart/2005/8/layout/hierarchy1"/>
    <dgm:cxn modelId="{DA81AAA7-0E37-4368-AD9F-4C4345063072}" srcId="{D97355AC-0D7E-4F60-AC2C-3BDAC9A729E8}" destId="{FF7D55E4-8951-4556-97CF-D2B39DB3D36B}" srcOrd="0" destOrd="0" parTransId="{8B07C8FC-BCC7-4C49-8A34-8761D5553C42}" sibTransId="{E98629C7-E25C-4E48-9BCF-8F91E8A7993B}"/>
    <dgm:cxn modelId="{A4F8A2A8-5B4D-45F6-BEAB-BE2BE202FB1D}" type="presOf" srcId="{053E5D35-469B-4F86-982E-437247E62690}" destId="{38633EC3-4E06-47AD-968E-B6D6EACE7AD1}" srcOrd="0" destOrd="0" presId="urn:microsoft.com/office/officeart/2005/8/layout/hierarchy1"/>
    <dgm:cxn modelId="{5F7F49B1-0D75-4076-B3C0-5978C77FC700}" type="presOf" srcId="{B3B11C0E-AF16-409F-9209-EC7DC05C57A6}" destId="{1CAAA20D-8BE5-4F07-9C90-3767B53C74C1}" srcOrd="0" destOrd="0" presId="urn:microsoft.com/office/officeart/2005/8/layout/hierarchy1"/>
    <dgm:cxn modelId="{FBA9235E-52AD-4EFC-A936-C3F1821D0420}" type="presOf" srcId="{A2D73C75-09FA-455C-8510-7BBA3CEE4B4C}" destId="{720AA056-059C-4072-B07B-28EC97C7F146}" srcOrd="0" destOrd="0" presId="urn:microsoft.com/office/officeart/2005/8/layout/hierarchy1"/>
    <dgm:cxn modelId="{A7783ACA-509E-49B1-9A99-C51666681C5B}" srcId="{D2198AF2-45FF-42D8-AFCC-B3F6AB541966}" destId="{A79F5CBC-FC12-4526-813D-0AB5485933FC}" srcOrd="0" destOrd="0" parTransId="{6D62EEA6-25B1-4315-9AAD-E523BB9B3BC2}" sibTransId="{4914D0A1-1EC5-49C3-BC74-3F3FE008F039}"/>
    <dgm:cxn modelId="{7C6D6C35-5665-4068-A80D-10E77840AA05}" type="presOf" srcId="{9A22B814-90BA-4486-8D5D-F194CC0D47B8}" destId="{65764CDB-EF47-4C99-AC43-715A8AC09692}" srcOrd="0" destOrd="0" presId="urn:microsoft.com/office/officeart/2005/8/layout/hierarchy1"/>
    <dgm:cxn modelId="{409FAEE2-F65D-4A78-8D89-9DB325FFF5FF}" type="presOf" srcId="{D2198AF2-45FF-42D8-AFCC-B3F6AB541966}" destId="{7A41F190-E71D-4933-B5E6-3B3E81380085}" srcOrd="0" destOrd="0" presId="urn:microsoft.com/office/officeart/2005/8/layout/hierarchy1"/>
    <dgm:cxn modelId="{BD507D7F-FBCD-45C4-9A86-6CC192386735}" srcId="{096FB31A-8654-4D2E-A89B-DA8938479E45}" destId="{D97355AC-0D7E-4F60-AC2C-3BDAC9A729E8}" srcOrd="0" destOrd="0" parTransId="{B01AE01B-5104-4FF9-89D5-DE905331BFCE}" sibTransId="{E42524BD-6E37-45EE-9BC4-F18651A80365}"/>
    <dgm:cxn modelId="{7E6836DC-5F4E-4734-BAA9-A35FB5E6EDB2}" type="presOf" srcId="{060682FB-6B81-4FAB-9F0B-E2FD4CF92EC7}" destId="{4BFA254D-271F-4CE3-AF2B-A7EA8BD91506}" srcOrd="0" destOrd="0" presId="urn:microsoft.com/office/officeart/2005/8/layout/hierarchy1"/>
    <dgm:cxn modelId="{E50B555F-8F4F-48DD-AF52-AC9E5F23D23C}" type="presOf" srcId="{B01AE01B-5104-4FF9-89D5-DE905331BFCE}" destId="{91ED72ED-2EA5-4AE9-AFC0-B91EECA966F6}" srcOrd="0" destOrd="0" presId="urn:microsoft.com/office/officeart/2005/8/layout/hierarchy1"/>
    <dgm:cxn modelId="{D9E1ABD2-344B-4807-8320-1DA0247AEB7E}" type="presOf" srcId="{76694DCA-F423-40CC-B38C-0E8967FC774E}" destId="{BAE3D28F-2F40-466C-8EB8-52D275D55B56}" srcOrd="0" destOrd="0" presId="urn:microsoft.com/office/officeart/2005/8/layout/hierarchy1"/>
    <dgm:cxn modelId="{F3168531-9E95-4110-AE7A-2B22CE3C84C8}" srcId="{FF7D55E4-8951-4556-97CF-D2B39DB3D36B}" destId="{B60AD1C4-BDDD-4DE8-9B07-FD2F127315BB}" srcOrd="0" destOrd="0" parTransId="{A2D73C75-09FA-455C-8510-7BBA3CEE4B4C}" sibTransId="{34CD9FCC-FA8E-44AE-8B6B-52B007F377E5}"/>
    <dgm:cxn modelId="{8EEF6FC0-1509-4F74-B2A2-0A3532E25199}" srcId="{B3B11C0E-AF16-409F-9209-EC7DC05C57A6}" destId="{053E5D35-469B-4F86-982E-437247E62690}" srcOrd="0" destOrd="0" parTransId="{6842F606-0C9C-48D6-B0B6-F54BA70A8006}" sibTransId="{6E291514-7699-4269-958C-CB23DD7A0EC9}"/>
    <dgm:cxn modelId="{8AA4A374-C2BD-4B00-BE4E-D0EE61747E49}" srcId="{2FF48498-B08E-46AC-B3C0-6C00EC8D79DE}" destId="{54F723B5-76CF-46AE-96E0-D50EFF7EB5E9}" srcOrd="0" destOrd="0" parTransId="{7F09FC5A-91C9-4099-8011-E166079F40C9}" sibTransId="{16B16E60-E0D9-4CFB-9DBB-7BF2D7FD5B9B}"/>
    <dgm:cxn modelId="{B05F244D-4F44-4A49-9152-AFFF83545138}" type="presOf" srcId="{A79F5CBC-FC12-4526-813D-0AB5485933FC}" destId="{51722607-0B50-45D9-9E4B-19E2695A85C6}" srcOrd="0" destOrd="0" presId="urn:microsoft.com/office/officeart/2005/8/layout/hierarchy1"/>
    <dgm:cxn modelId="{831A1686-ED15-424D-B50E-A844ADF589D0}" srcId="{D97355AC-0D7E-4F60-AC2C-3BDAC9A729E8}" destId="{D2198AF2-45FF-42D8-AFCC-B3F6AB541966}" srcOrd="2" destOrd="0" parTransId="{B9073CA5-2B8E-4A7E-A149-402A8BC6242D}" sibTransId="{1AEE6EC9-3CB3-451C-B725-13CB6E656234}"/>
    <dgm:cxn modelId="{AB068BBC-D2F4-483D-A695-7B882704B35A}" type="presParOf" srcId="{CF595494-5A09-44C8-9FA0-447CC0ABC29E}" destId="{972C8554-E11F-4B8C-A9CA-E13C1BD75C94}" srcOrd="0" destOrd="0" presId="urn:microsoft.com/office/officeart/2005/8/layout/hierarchy1"/>
    <dgm:cxn modelId="{355AB4F5-40FC-4E38-B531-B149004B87ED}" type="presParOf" srcId="{972C8554-E11F-4B8C-A9CA-E13C1BD75C94}" destId="{762F01F6-93C7-4F60-9004-41388DA84CA8}" srcOrd="0" destOrd="0" presId="urn:microsoft.com/office/officeart/2005/8/layout/hierarchy1"/>
    <dgm:cxn modelId="{95F46941-D576-4737-B369-B17427F5E9D2}" type="presParOf" srcId="{762F01F6-93C7-4F60-9004-41388DA84CA8}" destId="{A31FC7D2-509F-420A-8331-82DF15E42885}" srcOrd="0" destOrd="0" presId="urn:microsoft.com/office/officeart/2005/8/layout/hierarchy1"/>
    <dgm:cxn modelId="{7DCB740F-DAD8-4891-9D91-5EA2EFEC2C9E}" type="presParOf" srcId="{762F01F6-93C7-4F60-9004-41388DA84CA8}" destId="{06B7CEE5-61B9-40E0-90EF-5482BC224049}" srcOrd="1" destOrd="0" presId="urn:microsoft.com/office/officeart/2005/8/layout/hierarchy1"/>
    <dgm:cxn modelId="{A716DCBD-C960-456B-8737-2A16642BFFE6}" type="presParOf" srcId="{972C8554-E11F-4B8C-A9CA-E13C1BD75C94}" destId="{45F2C535-C514-45ED-B875-F6CE82929E7F}" srcOrd="1" destOrd="0" presId="urn:microsoft.com/office/officeart/2005/8/layout/hierarchy1"/>
    <dgm:cxn modelId="{91C0F8A1-3FCB-48B0-A58C-2D4111C67572}" type="presParOf" srcId="{45F2C535-C514-45ED-B875-F6CE82929E7F}" destId="{598DF3B2-AC18-41DF-9F4E-0ADA6ACE842E}" srcOrd="0" destOrd="0" presId="urn:microsoft.com/office/officeart/2005/8/layout/hierarchy1"/>
    <dgm:cxn modelId="{17D88458-1A03-4A22-BE41-E37E9B486741}" type="presParOf" srcId="{45F2C535-C514-45ED-B875-F6CE82929E7F}" destId="{3705AE1F-D450-4B3F-A614-E6BFD6B84272}" srcOrd="1" destOrd="0" presId="urn:microsoft.com/office/officeart/2005/8/layout/hierarchy1"/>
    <dgm:cxn modelId="{4F7B80B3-123F-476B-89CF-F89D81F9E985}" type="presParOf" srcId="{3705AE1F-D450-4B3F-A614-E6BFD6B84272}" destId="{4EB4CB93-C871-44F5-946A-02756276A58D}" srcOrd="0" destOrd="0" presId="urn:microsoft.com/office/officeart/2005/8/layout/hierarchy1"/>
    <dgm:cxn modelId="{275B42A8-D94B-4D5A-882E-D4CBFD6E2AC8}" type="presParOf" srcId="{4EB4CB93-C871-44F5-946A-02756276A58D}" destId="{CE42BCCF-7F73-41AB-87A1-11789393B3D7}" srcOrd="0" destOrd="0" presId="urn:microsoft.com/office/officeart/2005/8/layout/hierarchy1"/>
    <dgm:cxn modelId="{8EA3269B-982D-49AA-B03E-15F8F99448BB}" type="presParOf" srcId="{4EB4CB93-C871-44F5-946A-02756276A58D}" destId="{0CCDD6F8-4B70-4FCB-8B5F-356F4A4E8477}" srcOrd="1" destOrd="0" presId="urn:microsoft.com/office/officeart/2005/8/layout/hierarchy1"/>
    <dgm:cxn modelId="{0FB2130D-4132-4B1B-94E6-E7C92B1AC7A7}" type="presParOf" srcId="{3705AE1F-D450-4B3F-A614-E6BFD6B84272}" destId="{6AF0E142-9D22-4302-AD49-F984BF021FA7}" srcOrd="1" destOrd="0" presId="urn:microsoft.com/office/officeart/2005/8/layout/hierarchy1"/>
    <dgm:cxn modelId="{EC97976A-A638-492F-932D-5AF4D6C2E8D3}" type="presParOf" srcId="{6AF0E142-9D22-4302-AD49-F984BF021FA7}" destId="{91ED72ED-2EA5-4AE9-AFC0-B91EECA966F6}" srcOrd="0" destOrd="0" presId="urn:microsoft.com/office/officeart/2005/8/layout/hierarchy1"/>
    <dgm:cxn modelId="{E0EC6888-440C-4239-B4A6-5CAFEF6D4C9D}" type="presParOf" srcId="{6AF0E142-9D22-4302-AD49-F984BF021FA7}" destId="{FE4A8EC4-E35D-4E6C-B72C-A836195A1BEF}" srcOrd="1" destOrd="0" presId="urn:microsoft.com/office/officeart/2005/8/layout/hierarchy1"/>
    <dgm:cxn modelId="{2F608557-133F-4DF6-9954-6ABC7BE4CE2D}" type="presParOf" srcId="{FE4A8EC4-E35D-4E6C-B72C-A836195A1BEF}" destId="{E902B589-4D27-4268-B276-46F3DCBD0EE1}" srcOrd="0" destOrd="0" presId="urn:microsoft.com/office/officeart/2005/8/layout/hierarchy1"/>
    <dgm:cxn modelId="{2CD7B79F-EBCD-477C-95DE-071A39A17D49}" type="presParOf" srcId="{E902B589-4D27-4268-B276-46F3DCBD0EE1}" destId="{27ADEA25-EC6F-443D-8100-0D091EBE2A3E}" srcOrd="0" destOrd="0" presId="urn:microsoft.com/office/officeart/2005/8/layout/hierarchy1"/>
    <dgm:cxn modelId="{D434205B-7E09-4559-8C02-4DB2385922A5}" type="presParOf" srcId="{E902B589-4D27-4268-B276-46F3DCBD0EE1}" destId="{BE25C11F-5E27-47A5-BA94-14B93FAE2685}" srcOrd="1" destOrd="0" presId="urn:microsoft.com/office/officeart/2005/8/layout/hierarchy1"/>
    <dgm:cxn modelId="{7970DDF2-4894-490E-A033-E54DE9EF242E}" type="presParOf" srcId="{FE4A8EC4-E35D-4E6C-B72C-A836195A1BEF}" destId="{D0F73552-C099-4CB5-9C52-06B2107210BC}" srcOrd="1" destOrd="0" presId="urn:microsoft.com/office/officeart/2005/8/layout/hierarchy1"/>
    <dgm:cxn modelId="{354DDA77-1A2A-4DAB-88D0-610F8A5A4276}" type="presParOf" srcId="{D0F73552-C099-4CB5-9C52-06B2107210BC}" destId="{757CF193-1BC9-42A4-93B5-A2B9E18716DD}" srcOrd="0" destOrd="0" presId="urn:microsoft.com/office/officeart/2005/8/layout/hierarchy1"/>
    <dgm:cxn modelId="{35701EBB-E701-448A-A0EC-3CE8D0DB7704}" type="presParOf" srcId="{D0F73552-C099-4CB5-9C52-06B2107210BC}" destId="{5DC40A6B-11C2-40C2-B172-C538D7D60097}" srcOrd="1" destOrd="0" presId="urn:microsoft.com/office/officeart/2005/8/layout/hierarchy1"/>
    <dgm:cxn modelId="{7CDEA9FE-5126-49BA-84C3-D3A8DA57062B}" type="presParOf" srcId="{5DC40A6B-11C2-40C2-B172-C538D7D60097}" destId="{2B4FF578-DB2E-493C-9D70-0F396DCBEE01}" srcOrd="0" destOrd="0" presId="urn:microsoft.com/office/officeart/2005/8/layout/hierarchy1"/>
    <dgm:cxn modelId="{EB146542-BB28-4963-AACC-84790399A36F}" type="presParOf" srcId="{2B4FF578-DB2E-493C-9D70-0F396DCBEE01}" destId="{0AFBABC9-9A2C-4455-8397-56B60EB10369}" srcOrd="0" destOrd="0" presId="urn:microsoft.com/office/officeart/2005/8/layout/hierarchy1"/>
    <dgm:cxn modelId="{4EF1E55F-EF41-4992-A7FE-ABF3028DA495}" type="presParOf" srcId="{2B4FF578-DB2E-493C-9D70-0F396DCBEE01}" destId="{6BC87D4D-6374-4017-8694-7F41F16B3368}" srcOrd="1" destOrd="0" presId="urn:microsoft.com/office/officeart/2005/8/layout/hierarchy1"/>
    <dgm:cxn modelId="{D0E40B24-677E-44EA-A062-D15DF5098E95}" type="presParOf" srcId="{5DC40A6B-11C2-40C2-B172-C538D7D60097}" destId="{E1F8C2A0-B27B-453C-8F21-1F279A7AE0AD}" srcOrd="1" destOrd="0" presId="urn:microsoft.com/office/officeart/2005/8/layout/hierarchy1"/>
    <dgm:cxn modelId="{22AA9A04-0AD7-4DD6-B250-945894D1C7A6}" type="presParOf" srcId="{E1F8C2A0-B27B-453C-8F21-1F279A7AE0AD}" destId="{720AA056-059C-4072-B07B-28EC97C7F146}" srcOrd="0" destOrd="0" presId="urn:microsoft.com/office/officeart/2005/8/layout/hierarchy1"/>
    <dgm:cxn modelId="{BB170DDE-C19C-47F2-A26D-E2A2D6ACE353}" type="presParOf" srcId="{E1F8C2A0-B27B-453C-8F21-1F279A7AE0AD}" destId="{8868CE0D-EBBB-4EEA-8018-833823501000}" srcOrd="1" destOrd="0" presId="urn:microsoft.com/office/officeart/2005/8/layout/hierarchy1"/>
    <dgm:cxn modelId="{BCC061F3-4BD6-40F0-90A8-24179436A912}" type="presParOf" srcId="{8868CE0D-EBBB-4EEA-8018-833823501000}" destId="{9814908E-2B07-4C86-9261-7BCD75378566}" srcOrd="0" destOrd="0" presId="urn:microsoft.com/office/officeart/2005/8/layout/hierarchy1"/>
    <dgm:cxn modelId="{71A4BC40-A414-409A-80F9-BC5EFD7A6764}" type="presParOf" srcId="{9814908E-2B07-4C86-9261-7BCD75378566}" destId="{9D3C2C3D-5BD0-4D6B-A227-5673DF693791}" srcOrd="0" destOrd="0" presId="urn:microsoft.com/office/officeart/2005/8/layout/hierarchy1"/>
    <dgm:cxn modelId="{A915C695-2390-4B22-84E2-65668B22ACFD}" type="presParOf" srcId="{9814908E-2B07-4C86-9261-7BCD75378566}" destId="{9D64E186-2FA3-4BC3-91BF-B0DCE96EA4C6}" srcOrd="1" destOrd="0" presId="urn:microsoft.com/office/officeart/2005/8/layout/hierarchy1"/>
    <dgm:cxn modelId="{73FACD49-EFC8-4FB7-8997-8CE93D483F99}" type="presParOf" srcId="{8868CE0D-EBBB-4EEA-8018-833823501000}" destId="{2FF91A78-004C-4FAD-9765-0797FF2A3E74}" srcOrd="1" destOrd="0" presId="urn:microsoft.com/office/officeart/2005/8/layout/hierarchy1"/>
    <dgm:cxn modelId="{E96050C9-2DDD-42B8-91DA-A1BBC4C0FADD}" type="presParOf" srcId="{D0F73552-C099-4CB5-9C52-06B2107210BC}" destId="{BAE3D28F-2F40-466C-8EB8-52D275D55B56}" srcOrd="2" destOrd="0" presId="urn:microsoft.com/office/officeart/2005/8/layout/hierarchy1"/>
    <dgm:cxn modelId="{A9C02FC2-0EB4-4220-AB03-F4ABC20F4FCF}" type="presParOf" srcId="{D0F73552-C099-4CB5-9C52-06B2107210BC}" destId="{C9AB1244-19C5-47A3-8254-74D8AE0129C0}" srcOrd="3" destOrd="0" presId="urn:microsoft.com/office/officeart/2005/8/layout/hierarchy1"/>
    <dgm:cxn modelId="{561BCE93-6C82-473B-B74E-EBCD20B623E9}" type="presParOf" srcId="{C9AB1244-19C5-47A3-8254-74D8AE0129C0}" destId="{FE1D3A66-D592-40FF-A211-1F349B675859}" srcOrd="0" destOrd="0" presId="urn:microsoft.com/office/officeart/2005/8/layout/hierarchy1"/>
    <dgm:cxn modelId="{8BB75F1B-4E50-4DC6-AC09-0A666D646B4F}" type="presParOf" srcId="{FE1D3A66-D592-40FF-A211-1F349B675859}" destId="{BF4EA1BE-766B-406E-97EA-64B5173EC68F}" srcOrd="0" destOrd="0" presId="urn:microsoft.com/office/officeart/2005/8/layout/hierarchy1"/>
    <dgm:cxn modelId="{29E663E5-2376-43E9-85D8-5AE4DAC5B26A}" type="presParOf" srcId="{FE1D3A66-D592-40FF-A211-1F349B675859}" destId="{B7B5D732-FF1D-487C-A351-D42A97CA2851}" srcOrd="1" destOrd="0" presId="urn:microsoft.com/office/officeart/2005/8/layout/hierarchy1"/>
    <dgm:cxn modelId="{AE7E0682-3CC6-4888-874F-71C0D8F5F00E}" type="presParOf" srcId="{C9AB1244-19C5-47A3-8254-74D8AE0129C0}" destId="{9E484EC8-2FF3-4980-A8FA-DBD23EF9BFD0}" srcOrd="1" destOrd="0" presId="urn:microsoft.com/office/officeart/2005/8/layout/hierarchy1"/>
    <dgm:cxn modelId="{423EA75F-50AB-456F-A0C4-4FBB3B263C8F}" type="presParOf" srcId="{9E484EC8-2FF3-4980-A8FA-DBD23EF9BFD0}" destId="{4BFA254D-271F-4CE3-AF2B-A7EA8BD91506}" srcOrd="0" destOrd="0" presId="urn:microsoft.com/office/officeart/2005/8/layout/hierarchy1"/>
    <dgm:cxn modelId="{9959EC16-879F-4216-9C99-459499BB5A21}" type="presParOf" srcId="{9E484EC8-2FF3-4980-A8FA-DBD23EF9BFD0}" destId="{40CA3D82-716C-4E34-BDCE-FAA261F05595}" srcOrd="1" destOrd="0" presId="urn:microsoft.com/office/officeart/2005/8/layout/hierarchy1"/>
    <dgm:cxn modelId="{17F9DB25-FBF1-49EA-A6D5-036B53CAEF4E}" type="presParOf" srcId="{40CA3D82-716C-4E34-BDCE-FAA261F05595}" destId="{2E977996-7EFC-4C05-A735-3E993D2CE517}" srcOrd="0" destOrd="0" presId="urn:microsoft.com/office/officeart/2005/8/layout/hierarchy1"/>
    <dgm:cxn modelId="{99EE1F54-E10D-4B95-AD41-95897E2A2A49}" type="presParOf" srcId="{2E977996-7EFC-4C05-A735-3E993D2CE517}" destId="{366BD7EA-B075-4C85-BDAE-4EC15D2E4642}" srcOrd="0" destOrd="0" presId="urn:microsoft.com/office/officeart/2005/8/layout/hierarchy1"/>
    <dgm:cxn modelId="{9BD20DBB-978C-4FF1-8C66-B0AA7631803D}" type="presParOf" srcId="{2E977996-7EFC-4C05-A735-3E993D2CE517}" destId="{0C0391D6-7891-487B-AEBC-3CFDC20F569E}" srcOrd="1" destOrd="0" presId="urn:microsoft.com/office/officeart/2005/8/layout/hierarchy1"/>
    <dgm:cxn modelId="{A139B8A0-3749-42A1-A991-067433234E89}" type="presParOf" srcId="{40CA3D82-716C-4E34-BDCE-FAA261F05595}" destId="{86257DA7-73D8-4F49-AA9E-2E42AEE4FE52}" srcOrd="1" destOrd="0" presId="urn:microsoft.com/office/officeart/2005/8/layout/hierarchy1"/>
    <dgm:cxn modelId="{C275187B-6F7A-42FB-8841-3C03698F04E1}" type="presParOf" srcId="{D0F73552-C099-4CB5-9C52-06B2107210BC}" destId="{DA857FC5-D6B2-4480-808E-D74908855430}" srcOrd="4" destOrd="0" presId="urn:microsoft.com/office/officeart/2005/8/layout/hierarchy1"/>
    <dgm:cxn modelId="{BDC2867F-A89F-4677-B79A-5964B647057F}" type="presParOf" srcId="{D0F73552-C099-4CB5-9C52-06B2107210BC}" destId="{B10D141E-1C3B-47F8-84AA-DD12E13E54E9}" srcOrd="5" destOrd="0" presId="urn:microsoft.com/office/officeart/2005/8/layout/hierarchy1"/>
    <dgm:cxn modelId="{DCE429EA-66DA-4D32-B25E-D6C720D8A02C}" type="presParOf" srcId="{B10D141E-1C3B-47F8-84AA-DD12E13E54E9}" destId="{CF19873B-421E-4954-950B-D0BFA5189E44}" srcOrd="0" destOrd="0" presId="urn:microsoft.com/office/officeart/2005/8/layout/hierarchy1"/>
    <dgm:cxn modelId="{3DDB864C-2E2A-4DE8-915F-80DAA181AE77}" type="presParOf" srcId="{CF19873B-421E-4954-950B-D0BFA5189E44}" destId="{8E64AC86-6F7E-4339-A5C4-A9609EAFB303}" srcOrd="0" destOrd="0" presId="urn:microsoft.com/office/officeart/2005/8/layout/hierarchy1"/>
    <dgm:cxn modelId="{031475D3-F382-4A9A-B834-DD54D4A9E670}" type="presParOf" srcId="{CF19873B-421E-4954-950B-D0BFA5189E44}" destId="{7A41F190-E71D-4933-B5E6-3B3E81380085}" srcOrd="1" destOrd="0" presId="urn:microsoft.com/office/officeart/2005/8/layout/hierarchy1"/>
    <dgm:cxn modelId="{56BB5CC2-B49D-457C-859C-BC56F52F5417}" type="presParOf" srcId="{B10D141E-1C3B-47F8-84AA-DD12E13E54E9}" destId="{320848F9-46E7-4514-81E0-D2285929AA30}" srcOrd="1" destOrd="0" presId="urn:microsoft.com/office/officeart/2005/8/layout/hierarchy1"/>
    <dgm:cxn modelId="{AC327EB3-567D-40DC-90AF-C811D6ACE76F}" type="presParOf" srcId="{320848F9-46E7-4514-81E0-D2285929AA30}" destId="{CC0DEF6B-AF7A-4AE0-9FC9-7C77635286C0}" srcOrd="0" destOrd="0" presId="urn:microsoft.com/office/officeart/2005/8/layout/hierarchy1"/>
    <dgm:cxn modelId="{665AC65C-7B9A-4B55-B32C-298F1B405822}" type="presParOf" srcId="{320848F9-46E7-4514-81E0-D2285929AA30}" destId="{B516812E-48E2-4790-BE21-85E9A3893ED1}" srcOrd="1" destOrd="0" presId="urn:microsoft.com/office/officeart/2005/8/layout/hierarchy1"/>
    <dgm:cxn modelId="{622578EE-13A2-4EAC-BD04-3A8692A2BC75}" type="presParOf" srcId="{B516812E-48E2-4790-BE21-85E9A3893ED1}" destId="{152C56CB-F2A7-4366-9516-B0C2F18B34B0}" srcOrd="0" destOrd="0" presId="urn:microsoft.com/office/officeart/2005/8/layout/hierarchy1"/>
    <dgm:cxn modelId="{24137799-E5DE-4271-A6CC-582F6EFD320E}" type="presParOf" srcId="{152C56CB-F2A7-4366-9516-B0C2F18B34B0}" destId="{946CE505-FA6B-4FAE-ABB1-FF83720AE1EE}" srcOrd="0" destOrd="0" presId="urn:microsoft.com/office/officeart/2005/8/layout/hierarchy1"/>
    <dgm:cxn modelId="{DFF9C2B4-C38C-4F61-B79A-20DE70ED287D}" type="presParOf" srcId="{152C56CB-F2A7-4366-9516-B0C2F18B34B0}" destId="{51722607-0B50-45D9-9E4B-19E2695A85C6}" srcOrd="1" destOrd="0" presId="urn:microsoft.com/office/officeart/2005/8/layout/hierarchy1"/>
    <dgm:cxn modelId="{FCD69BF9-436F-4CC0-8A07-217C09E5CCEF}" type="presParOf" srcId="{B516812E-48E2-4790-BE21-85E9A3893ED1}" destId="{4744909F-FA36-448D-A423-02C307867889}" srcOrd="1" destOrd="0" presId="urn:microsoft.com/office/officeart/2005/8/layout/hierarchy1"/>
    <dgm:cxn modelId="{830AEFC9-C6D0-484A-A0CE-CA7FD0A8AF14}" type="presParOf" srcId="{D0F73552-C099-4CB5-9C52-06B2107210BC}" destId="{65764CDB-EF47-4C99-AC43-715A8AC09692}" srcOrd="6" destOrd="0" presId="urn:microsoft.com/office/officeart/2005/8/layout/hierarchy1"/>
    <dgm:cxn modelId="{52956B15-BF27-4616-9F9E-E61662F2412D}" type="presParOf" srcId="{D0F73552-C099-4CB5-9C52-06B2107210BC}" destId="{765DE02E-59F5-4ED9-A64E-6EB3396B2C90}" srcOrd="7" destOrd="0" presId="urn:microsoft.com/office/officeart/2005/8/layout/hierarchy1"/>
    <dgm:cxn modelId="{6909E934-DFAC-4D64-B1A4-4ADEB72B75B5}" type="presParOf" srcId="{765DE02E-59F5-4ED9-A64E-6EB3396B2C90}" destId="{2B98E4A1-E2CE-4CDF-BC89-375FE3FB34A9}" srcOrd="0" destOrd="0" presId="urn:microsoft.com/office/officeart/2005/8/layout/hierarchy1"/>
    <dgm:cxn modelId="{CCF453FF-59BA-4998-B3A2-A51CC1BCA6DD}" type="presParOf" srcId="{2B98E4A1-E2CE-4CDF-BC89-375FE3FB34A9}" destId="{CC4458B9-B640-4502-AB87-1415630B4921}" srcOrd="0" destOrd="0" presId="urn:microsoft.com/office/officeart/2005/8/layout/hierarchy1"/>
    <dgm:cxn modelId="{CD4DA537-9F01-4B48-8546-185ADE46CE43}" type="presParOf" srcId="{2B98E4A1-E2CE-4CDF-BC89-375FE3FB34A9}" destId="{1CAAA20D-8BE5-4F07-9C90-3767B53C74C1}" srcOrd="1" destOrd="0" presId="urn:microsoft.com/office/officeart/2005/8/layout/hierarchy1"/>
    <dgm:cxn modelId="{E7A1A956-15B2-4408-ACAE-F33AA05CFE01}" type="presParOf" srcId="{765DE02E-59F5-4ED9-A64E-6EB3396B2C90}" destId="{7B134F82-8685-493E-98F8-B4BF6350D133}" srcOrd="1" destOrd="0" presId="urn:microsoft.com/office/officeart/2005/8/layout/hierarchy1"/>
    <dgm:cxn modelId="{72542087-3060-4C97-9CE3-C83715FD351F}" type="presParOf" srcId="{7B134F82-8685-493E-98F8-B4BF6350D133}" destId="{590CC208-2ABF-41E2-9AAC-4DF0C384A06F}" srcOrd="0" destOrd="0" presId="urn:microsoft.com/office/officeart/2005/8/layout/hierarchy1"/>
    <dgm:cxn modelId="{0AD9D7B7-3ADB-4D25-9A39-048428D8E0C3}" type="presParOf" srcId="{7B134F82-8685-493E-98F8-B4BF6350D133}" destId="{6B51D2D8-BC4D-4D8E-860A-C0DC72067CA5}" srcOrd="1" destOrd="0" presId="urn:microsoft.com/office/officeart/2005/8/layout/hierarchy1"/>
    <dgm:cxn modelId="{FF8CB2BA-43D3-4B1A-B84E-C878729A7B6E}" type="presParOf" srcId="{6B51D2D8-BC4D-4D8E-860A-C0DC72067CA5}" destId="{ED32D07D-4CF5-4B1D-AA77-6171C345953C}" srcOrd="0" destOrd="0" presId="urn:microsoft.com/office/officeart/2005/8/layout/hierarchy1"/>
    <dgm:cxn modelId="{393FBC6B-9200-4D20-8248-9F687CA7AB8C}" type="presParOf" srcId="{ED32D07D-4CF5-4B1D-AA77-6171C345953C}" destId="{D1DA0827-7440-4358-9EE2-C0502B3E18A8}" srcOrd="0" destOrd="0" presId="urn:microsoft.com/office/officeart/2005/8/layout/hierarchy1"/>
    <dgm:cxn modelId="{C2EAA2DC-3129-43BD-9281-D303ADD3C7BF}" type="presParOf" srcId="{ED32D07D-4CF5-4B1D-AA77-6171C345953C}" destId="{38633EC3-4E06-47AD-968E-B6D6EACE7AD1}" srcOrd="1" destOrd="0" presId="urn:microsoft.com/office/officeart/2005/8/layout/hierarchy1"/>
    <dgm:cxn modelId="{96C259F7-BD0B-4510-9FD2-F94BC5D9130B}" type="presParOf" srcId="{6B51D2D8-BC4D-4D8E-860A-C0DC72067CA5}" destId="{6041085B-9710-4E17-92E4-EE9A3429029E}"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dgm:spPr/>
      <dgm:t>
        <a:bodyPr/>
        <a:lstStyle/>
        <a:p>
          <a:r>
            <a:rPr lang="en-ZA" b="0" dirty="0"/>
            <a:t>Provide efficient services to internal and external customers</a:t>
          </a:r>
        </a:p>
      </dgm:t>
    </dgm:pt>
    <dgm:pt modelId="{B01AE01B-5104-4FF9-89D5-DE905331BFCE}" type="parTrans" cxnId="{BD507D7F-FBCD-45C4-9A86-6CC192386735}">
      <dgm:prSet/>
      <dgm:spPr/>
      <dgm:t>
        <a:bodyPr/>
        <a:lstStyle/>
        <a:p>
          <a:endParaRPr lang="en-ZA"/>
        </a:p>
      </dgm:t>
    </dgm:pt>
    <dgm:pt modelId="{E42524BD-6E37-45EE-9BC4-F18651A80365}" type="sibTrans" cxnId="{BD507D7F-FBCD-45C4-9A86-6CC192386735}">
      <dgm:prSet/>
      <dgm:spPr/>
      <dgm:t>
        <a:bodyPr/>
        <a:lstStyle/>
        <a:p>
          <a:endParaRPr lang="en-ZA"/>
        </a:p>
      </dgm:t>
    </dgm:pt>
    <dgm:pt modelId="{5EF3DE66-FFD3-41B7-892F-7A0CF2788188}">
      <dgm:prSet/>
      <dgm:spPr/>
      <dgm:t>
        <a:bodyPr/>
        <a:lstStyle/>
        <a:p>
          <a:r>
            <a:rPr lang="en-ZA" b="0" dirty="0"/>
            <a:t>Implement processes and systems</a:t>
          </a:r>
        </a:p>
      </dgm:t>
    </dgm:pt>
    <dgm:pt modelId="{E891D5AB-99DF-4E71-8432-4E1F5481218C}" type="parTrans" cxnId="{7A023741-A74F-43AF-90D9-5C43AF1664E3}">
      <dgm:prSet/>
      <dgm:spPr/>
      <dgm:t>
        <a:bodyPr/>
        <a:lstStyle/>
        <a:p>
          <a:endParaRPr lang="en-ZA"/>
        </a:p>
      </dgm:t>
    </dgm:pt>
    <dgm:pt modelId="{5841C091-551D-4A26-BD24-EB4259C611D5}" type="sibTrans" cxnId="{7A023741-A74F-43AF-90D9-5C43AF1664E3}">
      <dgm:prSet/>
      <dgm:spPr/>
      <dgm:t>
        <a:bodyPr/>
        <a:lstStyle/>
        <a:p>
          <a:endParaRPr lang="en-ZA"/>
        </a:p>
      </dgm:t>
    </dgm:pt>
    <dgm:pt modelId="{4434D1C9-D7D4-4F28-B79B-E41389CAEB60}">
      <dgm:prSet/>
      <dgm:spPr/>
      <dgm:t>
        <a:bodyPr/>
        <a:lstStyle/>
        <a:p>
          <a:r>
            <a:rPr lang="en-ZA" dirty="0"/>
            <a:t>Manage Financial Resources</a:t>
          </a:r>
        </a:p>
      </dgm:t>
    </dgm:pt>
    <dgm:pt modelId="{3D7E52E4-D067-4E3D-9C9E-2DD95EBABE40}" type="parTrans" cxnId="{08068D9B-37EE-4D82-90A9-93013704E9DA}">
      <dgm:prSet/>
      <dgm:spPr/>
      <dgm:t>
        <a:bodyPr/>
        <a:lstStyle/>
        <a:p>
          <a:endParaRPr lang="en-ZA"/>
        </a:p>
      </dgm:t>
    </dgm:pt>
    <dgm:pt modelId="{46AA800C-738F-4710-BEFB-0E9212958072}" type="sibTrans" cxnId="{08068D9B-37EE-4D82-90A9-93013704E9DA}">
      <dgm:prSet/>
      <dgm:spPr/>
      <dgm:t>
        <a:bodyPr/>
        <a:lstStyle/>
        <a:p>
          <a:endParaRPr lang="en-ZA"/>
        </a:p>
      </dgm:t>
    </dgm:pt>
    <dgm:pt modelId="{096FB31A-8654-4D2E-A89B-DA8938479E45}">
      <dgm:prSet phldrT="[Text]"/>
      <dgm:spPr/>
      <dgm:t>
        <a:bodyPr/>
        <a:lstStyle/>
        <a:p>
          <a:r>
            <a:rPr lang="en-ZA" dirty="0"/>
            <a:t>Efficient, Effective and Development Oriented Department</a:t>
          </a:r>
        </a:p>
      </dgm:t>
    </dgm:pt>
    <dgm:pt modelId="{837C2571-51B2-457C-B23F-83916E25077B}" type="sibTrans" cxnId="{19A125C5-9550-41F8-8233-4610AD00693D}">
      <dgm:prSet/>
      <dgm:spPr/>
      <dgm:t>
        <a:bodyPr/>
        <a:lstStyle/>
        <a:p>
          <a:endParaRPr lang="en-ZA"/>
        </a:p>
      </dgm:t>
    </dgm:pt>
    <dgm:pt modelId="{5A0826BD-533C-4A0B-A626-9D153711AD56}" type="parTrans" cxnId="{19A125C5-9550-41F8-8233-4610AD00693D}">
      <dgm:prSet/>
      <dgm:spPr/>
      <dgm:t>
        <a:bodyPr/>
        <a:lstStyle/>
        <a:p>
          <a:endParaRPr lang="en-ZA"/>
        </a:p>
      </dgm:t>
    </dgm:pt>
    <dgm:pt modelId="{B197178A-DF65-4DCF-B21F-1E571AAD1C61}">
      <dgm:prSet/>
      <dgm:spPr/>
      <dgm:t>
        <a:bodyPr/>
        <a:lstStyle/>
        <a:p>
          <a:r>
            <a:rPr lang="en-ZA" dirty="0"/>
            <a:t>Promote Corporate Governance</a:t>
          </a:r>
        </a:p>
      </dgm:t>
    </dgm:pt>
    <dgm:pt modelId="{2FD2C7FB-2323-481C-A4D8-4C04C12316FF}" type="parTrans" cxnId="{7C25FE8C-5FA7-4B12-B634-2D0ECBA9A3C4}">
      <dgm:prSet/>
      <dgm:spPr/>
      <dgm:t>
        <a:bodyPr/>
        <a:lstStyle/>
        <a:p>
          <a:endParaRPr lang="en-ZA"/>
        </a:p>
      </dgm:t>
    </dgm:pt>
    <dgm:pt modelId="{2A7D6FCC-DC64-4222-B507-0F0D331972F0}" type="sibTrans" cxnId="{7C25FE8C-5FA7-4B12-B634-2D0ECBA9A3C4}">
      <dgm:prSet/>
      <dgm:spPr/>
      <dgm:t>
        <a:bodyPr/>
        <a:lstStyle/>
        <a:p>
          <a:endParaRPr lang="en-ZA"/>
        </a:p>
      </dgm:t>
    </dgm:pt>
    <dgm:pt modelId="{D8F21912-02A3-4641-887A-5B40EC9B1144}">
      <dgm:prSet custT="1"/>
      <dgm:spPr/>
      <dgm:t>
        <a:bodyPr/>
        <a:lstStyle/>
        <a:p>
          <a:r>
            <a:rPr lang="en-ZA" sz="1400" b="1" dirty="0"/>
            <a:t>VISION 2019</a:t>
          </a:r>
        </a:p>
      </dgm:t>
    </dgm:pt>
    <dgm:pt modelId="{1FE13985-835A-47F9-9CA1-9E016A0742C2}" type="parTrans" cxnId="{73837E8B-18DF-4F04-BD8F-2EDA9DD550FC}">
      <dgm:prSet/>
      <dgm:spPr/>
      <dgm:t>
        <a:bodyPr/>
        <a:lstStyle/>
        <a:p>
          <a:endParaRPr lang="en-ZA"/>
        </a:p>
      </dgm:t>
    </dgm:pt>
    <dgm:pt modelId="{82517E0C-0D63-4D99-8E05-326B47567D86}" type="sibTrans" cxnId="{73837E8B-18DF-4F04-BD8F-2EDA9DD550FC}">
      <dgm:prSet/>
      <dgm:spPr/>
      <dgm:t>
        <a:bodyPr/>
        <a:lstStyle/>
        <a:p>
          <a:endParaRPr lang="en-ZA"/>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5816C8DB-149D-44DD-A7D8-45BD9ABAFCA2}" type="pres">
      <dgm:prSet presAssocID="{D8F21912-02A3-4641-887A-5B40EC9B1144}" presName="hierRoot1" presStyleCnt="0"/>
      <dgm:spPr/>
    </dgm:pt>
    <dgm:pt modelId="{32BA7E67-1372-46DE-AE42-27DD5B28AAA0}" type="pres">
      <dgm:prSet presAssocID="{D8F21912-02A3-4641-887A-5B40EC9B1144}" presName="composite" presStyleCnt="0"/>
      <dgm:spPr/>
    </dgm:pt>
    <dgm:pt modelId="{CC47AFA4-5CC6-4BA2-85D6-0A3F97F115D7}" type="pres">
      <dgm:prSet presAssocID="{D8F21912-02A3-4641-887A-5B40EC9B1144}" presName="background" presStyleLbl="node0" presStyleIdx="0" presStyleCnt="1"/>
      <dgm:spPr/>
    </dgm:pt>
    <dgm:pt modelId="{E2618B23-91A4-4AB5-945F-9A1A1537FA5E}" type="pres">
      <dgm:prSet presAssocID="{D8F21912-02A3-4641-887A-5B40EC9B1144}" presName="text" presStyleLbl="fgAcc0" presStyleIdx="0" presStyleCnt="1" custLinFactNeighborX="12060">
        <dgm:presLayoutVars>
          <dgm:chPref val="3"/>
        </dgm:presLayoutVars>
      </dgm:prSet>
      <dgm:spPr/>
      <dgm:t>
        <a:bodyPr/>
        <a:lstStyle/>
        <a:p>
          <a:endParaRPr lang="en-ZA"/>
        </a:p>
      </dgm:t>
    </dgm:pt>
    <dgm:pt modelId="{CF0319D3-5534-4386-83FC-F77AD8283611}" type="pres">
      <dgm:prSet presAssocID="{D8F21912-02A3-4641-887A-5B40EC9B1144}"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165844" custScaleY="79799" custLinFactNeighborX="12406" custLinFactNeighborY="-876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4"/>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4"/>
      <dgm:spPr/>
    </dgm:pt>
    <dgm:pt modelId="{BE25C11F-5E27-47A5-BA94-14B93FAE2685}" type="pres">
      <dgm:prSet presAssocID="{D97355AC-0D7E-4F60-AC2C-3BDAC9A729E8}" presName="text3" presStyleLbl="fgAcc3" presStyleIdx="0" presStyleCnt="4">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A97732D-A808-4623-8615-B41D635BF577}" type="pres">
      <dgm:prSet presAssocID="{E891D5AB-99DF-4E71-8432-4E1F5481218C}" presName="Name17" presStyleLbl="parChTrans1D3" presStyleIdx="1" presStyleCnt="4"/>
      <dgm:spPr/>
      <dgm:t>
        <a:bodyPr/>
        <a:lstStyle/>
        <a:p>
          <a:endParaRPr lang="en-ZA"/>
        </a:p>
      </dgm:t>
    </dgm:pt>
    <dgm:pt modelId="{6BD600D4-FDB4-43C5-9DB0-DB7758D4F6F8}" type="pres">
      <dgm:prSet presAssocID="{5EF3DE66-FFD3-41B7-892F-7A0CF2788188}" presName="hierRoot3" presStyleCnt="0"/>
      <dgm:spPr/>
    </dgm:pt>
    <dgm:pt modelId="{8345976E-8AA5-4870-90F9-F83FFB0AEA37}" type="pres">
      <dgm:prSet presAssocID="{5EF3DE66-FFD3-41B7-892F-7A0CF2788188}" presName="composite3" presStyleCnt="0"/>
      <dgm:spPr/>
    </dgm:pt>
    <dgm:pt modelId="{B1150F10-222D-4F7F-8132-A05F73C49D8D}" type="pres">
      <dgm:prSet presAssocID="{5EF3DE66-FFD3-41B7-892F-7A0CF2788188}" presName="background3" presStyleLbl="node3" presStyleIdx="1" presStyleCnt="4"/>
      <dgm:spPr/>
    </dgm:pt>
    <dgm:pt modelId="{4D39A414-5368-42B2-9C87-4F85956609A3}" type="pres">
      <dgm:prSet presAssocID="{5EF3DE66-FFD3-41B7-892F-7A0CF2788188}" presName="text3" presStyleLbl="fgAcc3" presStyleIdx="1" presStyleCnt="4">
        <dgm:presLayoutVars>
          <dgm:chPref val="3"/>
        </dgm:presLayoutVars>
      </dgm:prSet>
      <dgm:spPr/>
      <dgm:t>
        <a:bodyPr/>
        <a:lstStyle/>
        <a:p>
          <a:endParaRPr lang="en-ZA"/>
        </a:p>
      </dgm:t>
    </dgm:pt>
    <dgm:pt modelId="{B7AD11A2-3B73-4CDD-8228-6E043D3BC1AC}" type="pres">
      <dgm:prSet presAssocID="{5EF3DE66-FFD3-41B7-892F-7A0CF2788188}" presName="hierChild4" presStyleCnt="0"/>
      <dgm:spPr/>
    </dgm:pt>
    <dgm:pt modelId="{376FCA64-DA7F-4175-B2E6-E4B63B62503C}" type="pres">
      <dgm:prSet presAssocID="{3D7E52E4-D067-4E3D-9C9E-2DD95EBABE40}" presName="Name17" presStyleLbl="parChTrans1D3" presStyleIdx="2" presStyleCnt="4"/>
      <dgm:spPr/>
      <dgm:t>
        <a:bodyPr/>
        <a:lstStyle/>
        <a:p>
          <a:endParaRPr lang="en-ZA"/>
        </a:p>
      </dgm:t>
    </dgm:pt>
    <dgm:pt modelId="{E8B87F99-2E55-45F1-9EA9-4DAC6F25B436}" type="pres">
      <dgm:prSet presAssocID="{4434D1C9-D7D4-4F28-B79B-E41389CAEB60}" presName="hierRoot3" presStyleCnt="0"/>
      <dgm:spPr/>
    </dgm:pt>
    <dgm:pt modelId="{7CC067ED-F8E8-48BC-BF00-54A473284C67}" type="pres">
      <dgm:prSet presAssocID="{4434D1C9-D7D4-4F28-B79B-E41389CAEB60}" presName="composite3" presStyleCnt="0"/>
      <dgm:spPr/>
    </dgm:pt>
    <dgm:pt modelId="{E5154B9A-28B0-496B-9FA6-D325269312D2}" type="pres">
      <dgm:prSet presAssocID="{4434D1C9-D7D4-4F28-B79B-E41389CAEB60}" presName="background3" presStyleLbl="node3" presStyleIdx="2" presStyleCnt="4"/>
      <dgm:spPr/>
    </dgm:pt>
    <dgm:pt modelId="{AB64307A-242E-4D95-9A18-A58B1A3197EB}" type="pres">
      <dgm:prSet presAssocID="{4434D1C9-D7D4-4F28-B79B-E41389CAEB60}" presName="text3" presStyleLbl="fgAcc3" presStyleIdx="2" presStyleCnt="4">
        <dgm:presLayoutVars>
          <dgm:chPref val="3"/>
        </dgm:presLayoutVars>
      </dgm:prSet>
      <dgm:spPr/>
      <dgm:t>
        <a:bodyPr/>
        <a:lstStyle/>
        <a:p>
          <a:endParaRPr lang="en-ZA"/>
        </a:p>
      </dgm:t>
    </dgm:pt>
    <dgm:pt modelId="{DA80A660-A509-4188-87BD-5848E7BBB688}" type="pres">
      <dgm:prSet presAssocID="{4434D1C9-D7D4-4F28-B79B-E41389CAEB60}" presName="hierChild4" presStyleCnt="0"/>
      <dgm:spPr/>
    </dgm:pt>
    <dgm:pt modelId="{D1F0159E-3A66-4A00-A19D-56A273C2EFE1}" type="pres">
      <dgm:prSet presAssocID="{2FD2C7FB-2323-481C-A4D8-4C04C12316FF}" presName="Name17" presStyleLbl="parChTrans1D3" presStyleIdx="3" presStyleCnt="4"/>
      <dgm:spPr/>
      <dgm:t>
        <a:bodyPr/>
        <a:lstStyle/>
        <a:p>
          <a:endParaRPr lang="en-ZA"/>
        </a:p>
      </dgm:t>
    </dgm:pt>
    <dgm:pt modelId="{7A93CB9E-D063-4ADD-81B9-37D98D58146E}" type="pres">
      <dgm:prSet presAssocID="{B197178A-DF65-4DCF-B21F-1E571AAD1C61}" presName="hierRoot3" presStyleCnt="0"/>
      <dgm:spPr/>
    </dgm:pt>
    <dgm:pt modelId="{0769BA42-8B49-49C4-BA97-6F84C4C39DC2}" type="pres">
      <dgm:prSet presAssocID="{B197178A-DF65-4DCF-B21F-1E571AAD1C61}" presName="composite3" presStyleCnt="0"/>
      <dgm:spPr/>
    </dgm:pt>
    <dgm:pt modelId="{6965F5A8-6F0E-4D56-A458-9805552CD6C8}" type="pres">
      <dgm:prSet presAssocID="{B197178A-DF65-4DCF-B21F-1E571AAD1C61}" presName="background3" presStyleLbl="node3" presStyleIdx="3" presStyleCnt="4"/>
      <dgm:spPr/>
    </dgm:pt>
    <dgm:pt modelId="{37C29FB8-4E2A-474C-BD69-EAB21F04762D}" type="pres">
      <dgm:prSet presAssocID="{B197178A-DF65-4DCF-B21F-1E571AAD1C61}" presName="text3" presStyleLbl="fgAcc3" presStyleIdx="3" presStyleCnt="4">
        <dgm:presLayoutVars>
          <dgm:chPref val="3"/>
        </dgm:presLayoutVars>
      </dgm:prSet>
      <dgm:spPr/>
      <dgm:t>
        <a:bodyPr/>
        <a:lstStyle/>
        <a:p>
          <a:endParaRPr lang="en-ZA"/>
        </a:p>
      </dgm:t>
    </dgm:pt>
    <dgm:pt modelId="{D942E556-3692-4223-9868-1C0D1E8D8410}" type="pres">
      <dgm:prSet presAssocID="{B197178A-DF65-4DCF-B21F-1E571AAD1C61}" presName="hierChild4" presStyleCnt="0"/>
      <dgm:spPr/>
    </dgm:pt>
  </dgm:ptLst>
  <dgm:cxnLst>
    <dgm:cxn modelId="{BD507D7F-FBCD-45C4-9A86-6CC192386735}" srcId="{096FB31A-8654-4D2E-A89B-DA8938479E45}" destId="{D97355AC-0D7E-4F60-AC2C-3BDAC9A729E8}" srcOrd="0" destOrd="0" parTransId="{B01AE01B-5104-4FF9-89D5-DE905331BFCE}" sibTransId="{E42524BD-6E37-45EE-9BC4-F18651A80365}"/>
    <dgm:cxn modelId="{2F43FB31-7E5C-4FCB-9333-D1F35B16D6E5}" type="presOf" srcId="{5A0826BD-533C-4A0B-A626-9D153711AD56}" destId="{598DF3B2-AC18-41DF-9F4E-0ADA6ACE842E}" srcOrd="0" destOrd="0" presId="urn:microsoft.com/office/officeart/2005/8/layout/hierarchy1"/>
    <dgm:cxn modelId="{6B7F46E3-F660-4177-8288-3CD97D3E3D3C}" type="presOf" srcId="{E891D5AB-99DF-4E71-8432-4E1F5481218C}" destId="{7A97732D-A808-4623-8615-B41D635BF577}" srcOrd="0" destOrd="0" presId="urn:microsoft.com/office/officeart/2005/8/layout/hierarchy1"/>
    <dgm:cxn modelId="{BB69EF18-1BCD-4B48-B353-A62A8A67A3B7}" type="presOf" srcId="{D97355AC-0D7E-4F60-AC2C-3BDAC9A729E8}" destId="{BE25C11F-5E27-47A5-BA94-14B93FAE2685}" srcOrd="0" destOrd="0" presId="urn:microsoft.com/office/officeart/2005/8/layout/hierarchy1"/>
    <dgm:cxn modelId="{19A125C5-9550-41F8-8233-4610AD00693D}" srcId="{D8F21912-02A3-4641-887A-5B40EC9B1144}" destId="{096FB31A-8654-4D2E-A89B-DA8938479E45}" srcOrd="0" destOrd="0" parTransId="{5A0826BD-533C-4A0B-A626-9D153711AD56}" sibTransId="{837C2571-51B2-457C-B23F-83916E25077B}"/>
    <dgm:cxn modelId="{1DB1AEF1-2282-4EE0-AD49-05EE115B3075}" type="presOf" srcId="{B01AE01B-5104-4FF9-89D5-DE905331BFCE}" destId="{91ED72ED-2EA5-4AE9-AFC0-B91EECA966F6}" srcOrd="0" destOrd="0" presId="urn:microsoft.com/office/officeart/2005/8/layout/hierarchy1"/>
    <dgm:cxn modelId="{70565575-9AA6-4FEA-A1E2-99134DB9D08C}" type="presOf" srcId="{4434D1C9-D7D4-4F28-B79B-E41389CAEB60}" destId="{AB64307A-242E-4D95-9A18-A58B1A3197EB}" srcOrd="0" destOrd="0" presId="urn:microsoft.com/office/officeart/2005/8/layout/hierarchy1"/>
    <dgm:cxn modelId="{48FFE3E1-C957-428D-AB1B-F2351562EB4B}" type="presOf" srcId="{2FD2C7FB-2323-481C-A4D8-4C04C12316FF}" destId="{D1F0159E-3A66-4A00-A19D-56A273C2EFE1}" srcOrd="0" destOrd="0" presId="urn:microsoft.com/office/officeart/2005/8/layout/hierarchy1"/>
    <dgm:cxn modelId="{D4823FE4-6B00-48F5-98ED-2E903C0E5DF0}" type="presOf" srcId="{3D7E52E4-D067-4E3D-9C9E-2DD95EBABE40}" destId="{376FCA64-DA7F-4175-B2E6-E4B63B62503C}" srcOrd="0" destOrd="0" presId="urn:microsoft.com/office/officeart/2005/8/layout/hierarchy1"/>
    <dgm:cxn modelId="{73837E8B-18DF-4F04-BD8F-2EDA9DD550FC}" srcId="{2FF48498-B08E-46AC-B3C0-6C00EC8D79DE}" destId="{D8F21912-02A3-4641-887A-5B40EC9B1144}" srcOrd="0" destOrd="0" parTransId="{1FE13985-835A-47F9-9CA1-9E016A0742C2}" sibTransId="{82517E0C-0D63-4D99-8E05-326B47567D86}"/>
    <dgm:cxn modelId="{7A023741-A74F-43AF-90D9-5C43AF1664E3}" srcId="{096FB31A-8654-4D2E-A89B-DA8938479E45}" destId="{5EF3DE66-FFD3-41B7-892F-7A0CF2788188}" srcOrd="1" destOrd="0" parTransId="{E891D5AB-99DF-4E71-8432-4E1F5481218C}" sibTransId="{5841C091-551D-4A26-BD24-EB4259C611D5}"/>
    <dgm:cxn modelId="{9F818B69-7598-444C-8177-928C951D4769}" type="presOf" srcId="{B197178A-DF65-4DCF-B21F-1E571AAD1C61}" destId="{37C29FB8-4E2A-474C-BD69-EAB21F04762D}" srcOrd="0" destOrd="0" presId="urn:microsoft.com/office/officeart/2005/8/layout/hierarchy1"/>
    <dgm:cxn modelId="{641EEDA2-56CC-4941-8459-222F6C042557}" type="presOf" srcId="{D8F21912-02A3-4641-887A-5B40EC9B1144}" destId="{E2618B23-91A4-4AB5-945F-9A1A1537FA5E}" srcOrd="0" destOrd="0" presId="urn:microsoft.com/office/officeart/2005/8/layout/hierarchy1"/>
    <dgm:cxn modelId="{B65D5B1E-C0F5-4FF4-885D-4F9F70513927}" type="presOf" srcId="{5EF3DE66-FFD3-41B7-892F-7A0CF2788188}" destId="{4D39A414-5368-42B2-9C87-4F85956609A3}" srcOrd="0" destOrd="0" presId="urn:microsoft.com/office/officeart/2005/8/layout/hierarchy1"/>
    <dgm:cxn modelId="{08068D9B-37EE-4D82-90A9-93013704E9DA}" srcId="{096FB31A-8654-4D2E-A89B-DA8938479E45}" destId="{4434D1C9-D7D4-4F28-B79B-E41389CAEB60}" srcOrd="2" destOrd="0" parTransId="{3D7E52E4-D067-4E3D-9C9E-2DD95EBABE40}" sibTransId="{46AA800C-738F-4710-BEFB-0E9212958072}"/>
    <dgm:cxn modelId="{DC42CD17-63A8-42F4-A74F-C50D22D41B42}" type="presOf" srcId="{2FF48498-B08E-46AC-B3C0-6C00EC8D79DE}" destId="{CF595494-5A09-44C8-9FA0-447CC0ABC29E}" srcOrd="0" destOrd="0" presId="urn:microsoft.com/office/officeart/2005/8/layout/hierarchy1"/>
    <dgm:cxn modelId="{7C25FE8C-5FA7-4B12-B634-2D0ECBA9A3C4}" srcId="{096FB31A-8654-4D2E-A89B-DA8938479E45}" destId="{B197178A-DF65-4DCF-B21F-1E571AAD1C61}" srcOrd="3" destOrd="0" parTransId="{2FD2C7FB-2323-481C-A4D8-4C04C12316FF}" sibTransId="{2A7D6FCC-DC64-4222-B507-0F0D331972F0}"/>
    <dgm:cxn modelId="{16859DAF-CF76-489D-AA78-B0D5A685127C}" type="presOf" srcId="{096FB31A-8654-4D2E-A89B-DA8938479E45}" destId="{0CCDD6F8-4B70-4FCB-8B5F-356F4A4E8477}" srcOrd="0" destOrd="0" presId="urn:microsoft.com/office/officeart/2005/8/layout/hierarchy1"/>
    <dgm:cxn modelId="{93CED773-721D-4815-9424-CD42BA6EC598}" type="presParOf" srcId="{CF595494-5A09-44C8-9FA0-447CC0ABC29E}" destId="{5816C8DB-149D-44DD-A7D8-45BD9ABAFCA2}" srcOrd="0" destOrd="0" presId="urn:microsoft.com/office/officeart/2005/8/layout/hierarchy1"/>
    <dgm:cxn modelId="{46AD40D1-528E-48CD-8CAE-EC9078304DF4}" type="presParOf" srcId="{5816C8DB-149D-44DD-A7D8-45BD9ABAFCA2}" destId="{32BA7E67-1372-46DE-AE42-27DD5B28AAA0}" srcOrd="0" destOrd="0" presId="urn:microsoft.com/office/officeart/2005/8/layout/hierarchy1"/>
    <dgm:cxn modelId="{9A80976A-E1EA-457C-AD96-AB2556B0A400}" type="presParOf" srcId="{32BA7E67-1372-46DE-AE42-27DD5B28AAA0}" destId="{CC47AFA4-5CC6-4BA2-85D6-0A3F97F115D7}" srcOrd="0" destOrd="0" presId="urn:microsoft.com/office/officeart/2005/8/layout/hierarchy1"/>
    <dgm:cxn modelId="{86E6C7C7-2F6F-4305-BB3A-C4C5DDA9242E}" type="presParOf" srcId="{32BA7E67-1372-46DE-AE42-27DD5B28AAA0}" destId="{E2618B23-91A4-4AB5-945F-9A1A1537FA5E}" srcOrd="1" destOrd="0" presId="urn:microsoft.com/office/officeart/2005/8/layout/hierarchy1"/>
    <dgm:cxn modelId="{D00EB3A4-2DE5-49B8-9305-753A08F55B7C}" type="presParOf" srcId="{5816C8DB-149D-44DD-A7D8-45BD9ABAFCA2}" destId="{CF0319D3-5534-4386-83FC-F77AD8283611}" srcOrd="1" destOrd="0" presId="urn:microsoft.com/office/officeart/2005/8/layout/hierarchy1"/>
    <dgm:cxn modelId="{E1A7500C-9715-4D1C-87C8-557E1BC32B2C}" type="presParOf" srcId="{CF0319D3-5534-4386-83FC-F77AD8283611}" destId="{598DF3B2-AC18-41DF-9F4E-0ADA6ACE842E}" srcOrd="0" destOrd="0" presId="urn:microsoft.com/office/officeart/2005/8/layout/hierarchy1"/>
    <dgm:cxn modelId="{02886134-CC3C-4968-8296-572534508633}" type="presParOf" srcId="{CF0319D3-5534-4386-83FC-F77AD8283611}" destId="{3705AE1F-D450-4B3F-A614-E6BFD6B84272}" srcOrd="1" destOrd="0" presId="urn:microsoft.com/office/officeart/2005/8/layout/hierarchy1"/>
    <dgm:cxn modelId="{ABC6F3CD-4FD3-4DC3-A484-3730768BF825}" type="presParOf" srcId="{3705AE1F-D450-4B3F-A614-E6BFD6B84272}" destId="{4EB4CB93-C871-44F5-946A-02756276A58D}" srcOrd="0" destOrd="0" presId="urn:microsoft.com/office/officeart/2005/8/layout/hierarchy1"/>
    <dgm:cxn modelId="{3F399E74-096B-4FB4-A275-900AD948CB30}" type="presParOf" srcId="{4EB4CB93-C871-44F5-946A-02756276A58D}" destId="{CE42BCCF-7F73-41AB-87A1-11789393B3D7}" srcOrd="0" destOrd="0" presId="urn:microsoft.com/office/officeart/2005/8/layout/hierarchy1"/>
    <dgm:cxn modelId="{0F23AB11-D963-4259-917D-89585D0653E2}" type="presParOf" srcId="{4EB4CB93-C871-44F5-946A-02756276A58D}" destId="{0CCDD6F8-4B70-4FCB-8B5F-356F4A4E8477}" srcOrd="1" destOrd="0" presId="urn:microsoft.com/office/officeart/2005/8/layout/hierarchy1"/>
    <dgm:cxn modelId="{312D3DFE-B0EF-465E-ACB5-BD98D8660E42}" type="presParOf" srcId="{3705AE1F-D450-4B3F-A614-E6BFD6B84272}" destId="{6AF0E142-9D22-4302-AD49-F984BF021FA7}" srcOrd="1" destOrd="0" presId="urn:microsoft.com/office/officeart/2005/8/layout/hierarchy1"/>
    <dgm:cxn modelId="{3A2D8C01-349C-47D2-8573-33E11B0A6A1C}" type="presParOf" srcId="{6AF0E142-9D22-4302-AD49-F984BF021FA7}" destId="{91ED72ED-2EA5-4AE9-AFC0-B91EECA966F6}" srcOrd="0" destOrd="0" presId="urn:microsoft.com/office/officeart/2005/8/layout/hierarchy1"/>
    <dgm:cxn modelId="{8CE5E3E3-2265-40FC-99FB-57AD7211A67A}" type="presParOf" srcId="{6AF0E142-9D22-4302-AD49-F984BF021FA7}" destId="{FE4A8EC4-E35D-4E6C-B72C-A836195A1BEF}" srcOrd="1" destOrd="0" presId="urn:microsoft.com/office/officeart/2005/8/layout/hierarchy1"/>
    <dgm:cxn modelId="{D3FCE4E8-F4DF-4175-8959-C4077F5BB388}" type="presParOf" srcId="{FE4A8EC4-E35D-4E6C-B72C-A836195A1BEF}" destId="{E902B589-4D27-4268-B276-46F3DCBD0EE1}" srcOrd="0" destOrd="0" presId="urn:microsoft.com/office/officeart/2005/8/layout/hierarchy1"/>
    <dgm:cxn modelId="{349D1AFB-5F5F-43FB-8C03-F8E47872D600}" type="presParOf" srcId="{E902B589-4D27-4268-B276-46F3DCBD0EE1}" destId="{27ADEA25-EC6F-443D-8100-0D091EBE2A3E}" srcOrd="0" destOrd="0" presId="urn:microsoft.com/office/officeart/2005/8/layout/hierarchy1"/>
    <dgm:cxn modelId="{5047099E-CE06-4BE5-ADBF-35F9E5475345}" type="presParOf" srcId="{E902B589-4D27-4268-B276-46F3DCBD0EE1}" destId="{BE25C11F-5E27-47A5-BA94-14B93FAE2685}" srcOrd="1" destOrd="0" presId="urn:microsoft.com/office/officeart/2005/8/layout/hierarchy1"/>
    <dgm:cxn modelId="{DD5614D0-3F64-4A1B-A3F7-9707281E78F2}" type="presParOf" srcId="{FE4A8EC4-E35D-4E6C-B72C-A836195A1BEF}" destId="{D0F73552-C099-4CB5-9C52-06B2107210BC}" srcOrd="1" destOrd="0" presId="urn:microsoft.com/office/officeart/2005/8/layout/hierarchy1"/>
    <dgm:cxn modelId="{D24A60B3-EDE9-4F73-91A8-7FA37BE7A998}" type="presParOf" srcId="{6AF0E142-9D22-4302-AD49-F984BF021FA7}" destId="{7A97732D-A808-4623-8615-B41D635BF577}" srcOrd="2" destOrd="0" presId="urn:microsoft.com/office/officeart/2005/8/layout/hierarchy1"/>
    <dgm:cxn modelId="{97F4AC96-997D-4326-8153-E571C341431B}" type="presParOf" srcId="{6AF0E142-9D22-4302-AD49-F984BF021FA7}" destId="{6BD600D4-FDB4-43C5-9DB0-DB7758D4F6F8}" srcOrd="3" destOrd="0" presId="urn:microsoft.com/office/officeart/2005/8/layout/hierarchy1"/>
    <dgm:cxn modelId="{4203003A-19E4-4D2A-8640-E128C2437A1D}" type="presParOf" srcId="{6BD600D4-FDB4-43C5-9DB0-DB7758D4F6F8}" destId="{8345976E-8AA5-4870-90F9-F83FFB0AEA37}" srcOrd="0" destOrd="0" presId="urn:microsoft.com/office/officeart/2005/8/layout/hierarchy1"/>
    <dgm:cxn modelId="{8F74D08B-7394-4FD8-8DEF-D4CA4407AC36}" type="presParOf" srcId="{8345976E-8AA5-4870-90F9-F83FFB0AEA37}" destId="{B1150F10-222D-4F7F-8132-A05F73C49D8D}" srcOrd="0" destOrd="0" presId="urn:microsoft.com/office/officeart/2005/8/layout/hierarchy1"/>
    <dgm:cxn modelId="{DB70C0A4-B686-424E-9F42-18CB0799B1F9}" type="presParOf" srcId="{8345976E-8AA5-4870-90F9-F83FFB0AEA37}" destId="{4D39A414-5368-42B2-9C87-4F85956609A3}" srcOrd="1" destOrd="0" presId="urn:microsoft.com/office/officeart/2005/8/layout/hierarchy1"/>
    <dgm:cxn modelId="{7FD83ACE-FA4F-4712-88D3-BCE77E5082B9}" type="presParOf" srcId="{6BD600D4-FDB4-43C5-9DB0-DB7758D4F6F8}" destId="{B7AD11A2-3B73-4CDD-8228-6E043D3BC1AC}" srcOrd="1" destOrd="0" presId="urn:microsoft.com/office/officeart/2005/8/layout/hierarchy1"/>
    <dgm:cxn modelId="{D0F550B3-3678-49AA-81E7-AD99C233EC1D}" type="presParOf" srcId="{6AF0E142-9D22-4302-AD49-F984BF021FA7}" destId="{376FCA64-DA7F-4175-B2E6-E4B63B62503C}" srcOrd="4" destOrd="0" presId="urn:microsoft.com/office/officeart/2005/8/layout/hierarchy1"/>
    <dgm:cxn modelId="{9B3320B4-E627-4BEC-96D4-88E0FC928F5C}" type="presParOf" srcId="{6AF0E142-9D22-4302-AD49-F984BF021FA7}" destId="{E8B87F99-2E55-45F1-9EA9-4DAC6F25B436}" srcOrd="5" destOrd="0" presId="urn:microsoft.com/office/officeart/2005/8/layout/hierarchy1"/>
    <dgm:cxn modelId="{DEFF2115-6AAB-4717-9AA0-CF77559BD09F}" type="presParOf" srcId="{E8B87F99-2E55-45F1-9EA9-4DAC6F25B436}" destId="{7CC067ED-F8E8-48BC-BF00-54A473284C67}" srcOrd="0" destOrd="0" presId="urn:microsoft.com/office/officeart/2005/8/layout/hierarchy1"/>
    <dgm:cxn modelId="{F40199EF-2B20-4C66-952F-8EA146A71695}" type="presParOf" srcId="{7CC067ED-F8E8-48BC-BF00-54A473284C67}" destId="{E5154B9A-28B0-496B-9FA6-D325269312D2}" srcOrd="0" destOrd="0" presId="urn:microsoft.com/office/officeart/2005/8/layout/hierarchy1"/>
    <dgm:cxn modelId="{0C0BA77C-EDBC-4B1B-B0E8-1A0994077E69}" type="presParOf" srcId="{7CC067ED-F8E8-48BC-BF00-54A473284C67}" destId="{AB64307A-242E-4D95-9A18-A58B1A3197EB}" srcOrd="1" destOrd="0" presId="urn:microsoft.com/office/officeart/2005/8/layout/hierarchy1"/>
    <dgm:cxn modelId="{F2C6C568-9C56-4969-A1DA-D6B87C6D9533}" type="presParOf" srcId="{E8B87F99-2E55-45F1-9EA9-4DAC6F25B436}" destId="{DA80A660-A509-4188-87BD-5848E7BBB688}" srcOrd="1" destOrd="0" presId="urn:microsoft.com/office/officeart/2005/8/layout/hierarchy1"/>
    <dgm:cxn modelId="{2F5E81F0-B6AA-4EA2-AFC2-BB0A2916146B}" type="presParOf" srcId="{6AF0E142-9D22-4302-AD49-F984BF021FA7}" destId="{D1F0159E-3A66-4A00-A19D-56A273C2EFE1}" srcOrd="6" destOrd="0" presId="urn:microsoft.com/office/officeart/2005/8/layout/hierarchy1"/>
    <dgm:cxn modelId="{2DEF18B6-3E2A-461E-B8A0-0B2C2EB03F95}" type="presParOf" srcId="{6AF0E142-9D22-4302-AD49-F984BF021FA7}" destId="{7A93CB9E-D063-4ADD-81B9-37D98D58146E}" srcOrd="7" destOrd="0" presId="urn:microsoft.com/office/officeart/2005/8/layout/hierarchy1"/>
    <dgm:cxn modelId="{5E70A59C-5D4C-4B72-86BF-11BFAE0B65FE}" type="presParOf" srcId="{7A93CB9E-D063-4ADD-81B9-37D98D58146E}" destId="{0769BA42-8B49-49C4-BA97-6F84C4C39DC2}" srcOrd="0" destOrd="0" presId="urn:microsoft.com/office/officeart/2005/8/layout/hierarchy1"/>
    <dgm:cxn modelId="{73B34B96-AADE-4A23-BBE0-178F7B6F0A5A}" type="presParOf" srcId="{0769BA42-8B49-49C4-BA97-6F84C4C39DC2}" destId="{6965F5A8-6F0E-4D56-A458-9805552CD6C8}" srcOrd="0" destOrd="0" presId="urn:microsoft.com/office/officeart/2005/8/layout/hierarchy1"/>
    <dgm:cxn modelId="{B3567F29-A813-4D5B-B107-31739D340DEC}" type="presParOf" srcId="{0769BA42-8B49-49C4-BA97-6F84C4C39DC2}" destId="{37C29FB8-4E2A-474C-BD69-EAB21F04762D}" srcOrd="1" destOrd="0" presId="urn:microsoft.com/office/officeart/2005/8/layout/hierarchy1"/>
    <dgm:cxn modelId="{D425089B-8024-4DFD-8F2A-DFF2A1802A1F}" type="presParOf" srcId="{7A93CB9E-D063-4ADD-81B9-37D98D58146E}" destId="{D942E556-3692-4223-9868-1C0D1E8D841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r>
            <a:rPr lang="en-ZA" sz="1300" dirty="0"/>
            <a:t>Provide efficient services to internal and external customers</a:t>
          </a:r>
        </a:p>
      </dgm:t>
    </dgm:pt>
    <dgm:pt modelId="{B01AE01B-5104-4FF9-89D5-DE905331BFCE}" type="parTrans" cxnId="{BD507D7F-FBCD-45C4-9A86-6CC192386735}">
      <dgm:prSet/>
      <dgm:spPr/>
      <dgm:t>
        <a:bodyPr/>
        <a:lstStyle/>
        <a:p>
          <a:endParaRPr lang="en-ZA" sz="1300"/>
        </a:p>
      </dgm:t>
    </dgm:pt>
    <dgm:pt modelId="{E42524BD-6E37-45EE-9BC4-F18651A80365}" type="sibTrans" cxnId="{BD507D7F-FBCD-45C4-9A86-6CC192386735}">
      <dgm:prSet/>
      <dgm:spPr/>
      <dgm:t>
        <a:bodyPr/>
        <a:lstStyle/>
        <a:p>
          <a:endParaRPr lang="en-ZA" sz="1300"/>
        </a:p>
      </dgm:t>
    </dgm:pt>
    <dgm:pt modelId="{096FB31A-8654-4D2E-A89B-DA8938479E45}">
      <dgm:prSet phldrT="[Text]" custT="1"/>
      <dgm:spPr/>
      <dgm:t>
        <a:bodyPr/>
        <a:lstStyle/>
        <a:p>
          <a:r>
            <a:rPr lang="en-ZA" sz="1300" dirty="0"/>
            <a:t>Efficient, Effective and Development Oriented Department</a:t>
          </a:r>
        </a:p>
      </dgm:t>
    </dgm:pt>
    <dgm:pt modelId="{837C2571-51B2-457C-B23F-83916E25077B}" type="sibTrans" cxnId="{19A125C5-9550-41F8-8233-4610AD00693D}">
      <dgm:prSet/>
      <dgm:spPr/>
      <dgm:t>
        <a:bodyPr/>
        <a:lstStyle/>
        <a:p>
          <a:endParaRPr lang="en-ZA" sz="1300"/>
        </a:p>
      </dgm:t>
    </dgm:pt>
    <dgm:pt modelId="{5A0826BD-533C-4A0B-A626-9D153711AD56}" type="parTrans" cxnId="{19A125C5-9550-41F8-8233-4610AD00693D}">
      <dgm:prSet/>
      <dgm:spPr/>
      <dgm:t>
        <a:bodyPr/>
        <a:lstStyle/>
        <a:p>
          <a:endParaRPr lang="en-ZA" sz="1300"/>
        </a:p>
      </dgm:t>
    </dgm:pt>
    <dgm:pt modelId="{80E99343-8DA5-4EBA-AA6D-574D0EFDB225}">
      <dgm:prSet custT="1"/>
      <dgm:spPr/>
      <dgm:t>
        <a:bodyPr/>
        <a:lstStyle/>
        <a:p>
          <a:r>
            <a:rPr lang="en-ZA" sz="1300" b="0" dirty="0"/>
            <a:t>Implement processes and systems</a:t>
          </a:r>
        </a:p>
      </dgm:t>
    </dgm:pt>
    <dgm:pt modelId="{D0B10C83-848B-4B78-90C4-10B6B590BE84}" type="parTrans" cxnId="{3E5C51A2-0275-4883-9D85-8F97DFDB2053}">
      <dgm:prSet/>
      <dgm:spPr/>
      <dgm:t>
        <a:bodyPr/>
        <a:lstStyle/>
        <a:p>
          <a:endParaRPr lang="en-ZA" sz="1300"/>
        </a:p>
      </dgm:t>
    </dgm:pt>
    <dgm:pt modelId="{930C2432-400D-4D39-B3C3-FAF777F0DB2A}" type="sibTrans" cxnId="{3E5C51A2-0275-4883-9D85-8F97DFDB2053}">
      <dgm:prSet/>
      <dgm:spPr/>
      <dgm:t>
        <a:bodyPr/>
        <a:lstStyle/>
        <a:p>
          <a:endParaRPr lang="en-ZA" sz="1300"/>
        </a:p>
      </dgm:t>
    </dgm:pt>
    <dgm:pt modelId="{EEFA9C3F-0C31-40E2-9A9E-87EC7F1B1EE8}">
      <dgm:prSet custT="1"/>
      <dgm:spPr/>
      <dgm:t>
        <a:bodyPr/>
        <a:lstStyle/>
        <a:p>
          <a:r>
            <a:rPr lang="en-ZA" sz="1300" dirty="0"/>
            <a:t>% of Implementation of Master Systems Plan (MSP)</a:t>
          </a:r>
        </a:p>
      </dgm:t>
    </dgm:pt>
    <dgm:pt modelId="{F55BFA19-7A22-488A-B377-492B5ADAB294}" type="parTrans" cxnId="{B1C1A631-560A-4650-8037-58BC522A0115}">
      <dgm:prSet/>
      <dgm:spPr/>
      <dgm:t>
        <a:bodyPr/>
        <a:lstStyle/>
        <a:p>
          <a:endParaRPr lang="en-ZA" sz="1300"/>
        </a:p>
      </dgm:t>
    </dgm:pt>
    <dgm:pt modelId="{D2B7925C-C651-4722-80AB-2107D56F2ADA}" type="sibTrans" cxnId="{B1C1A631-560A-4650-8037-58BC522A0115}">
      <dgm:prSet/>
      <dgm:spPr/>
      <dgm:t>
        <a:bodyPr/>
        <a:lstStyle/>
        <a:p>
          <a:endParaRPr lang="en-ZA" sz="1300"/>
        </a:p>
      </dgm:t>
    </dgm:pt>
    <dgm:pt modelId="{FF7D55E4-8951-4556-97CF-D2B39DB3D36B}">
      <dgm:prSet custT="1"/>
      <dgm:spPr/>
      <dgm:t>
        <a:bodyPr/>
        <a:lstStyle/>
        <a:p>
          <a:r>
            <a:rPr lang="en-ZA" sz="1300" dirty="0"/>
            <a:t>% of Systems Availability</a:t>
          </a:r>
        </a:p>
      </dgm:t>
    </dgm:pt>
    <dgm:pt modelId="{8B07C8FC-BCC7-4C49-8A34-8761D5553C42}" type="parTrans" cxnId="{DA81AAA7-0E37-4368-AD9F-4C4345063072}">
      <dgm:prSet/>
      <dgm:spPr/>
      <dgm:t>
        <a:bodyPr/>
        <a:lstStyle/>
        <a:p>
          <a:endParaRPr lang="en-ZA" sz="1300"/>
        </a:p>
      </dgm:t>
    </dgm:pt>
    <dgm:pt modelId="{E98629C7-E25C-4E48-9BCF-8F91E8A7993B}" type="sibTrans" cxnId="{DA81AAA7-0E37-4368-AD9F-4C4345063072}">
      <dgm:prSet/>
      <dgm:spPr/>
      <dgm:t>
        <a:bodyPr/>
        <a:lstStyle/>
        <a:p>
          <a:endParaRPr lang="en-ZA" sz="1300"/>
        </a:p>
      </dgm:t>
    </dgm:pt>
    <dgm:pt modelId="{388A784F-1FF0-4BF3-AF28-46565B3494F1}">
      <dgm:prSet custT="1"/>
      <dgm:spPr/>
      <dgm:t>
        <a:bodyPr/>
        <a:lstStyle/>
        <a:p>
          <a:r>
            <a:rPr lang="en-ZA" sz="1300" dirty="0"/>
            <a:t>% of Achievement of SLA</a:t>
          </a:r>
        </a:p>
      </dgm:t>
    </dgm:pt>
    <dgm:pt modelId="{76694DCA-F423-40CC-B38C-0E8967FC774E}" type="parTrans" cxnId="{B6C2DE19-DF71-4336-8A70-AB613A43D77E}">
      <dgm:prSet/>
      <dgm:spPr/>
      <dgm:t>
        <a:bodyPr/>
        <a:lstStyle/>
        <a:p>
          <a:endParaRPr lang="en-ZA" sz="1300"/>
        </a:p>
      </dgm:t>
    </dgm:pt>
    <dgm:pt modelId="{CD254DB7-912F-404A-9306-9CB5B58DF3EC}" type="sibTrans" cxnId="{B6C2DE19-DF71-4336-8A70-AB613A43D77E}">
      <dgm:prSet/>
      <dgm:spPr/>
      <dgm:t>
        <a:bodyPr/>
        <a:lstStyle/>
        <a:p>
          <a:endParaRPr lang="en-ZA" sz="1300"/>
        </a:p>
      </dgm:t>
    </dgm:pt>
    <dgm:pt modelId="{D2198AF2-45FF-42D8-AFCC-B3F6AB541966}">
      <dgm:prSet custT="1"/>
      <dgm:spPr/>
      <dgm:t>
        <a:bodyPr/>
        <a:lstStyle/>
        <a:p>
          <a:r>
            <a:rPr lang="en-ZA" sz="1300" dirty="0"/>
            <a:t>Customer Satisfaction Index (1-5)</a:t>
          </a:r>
        </a:p>
      </dgm:t>
    </dgm:pt>
    <dgm:pt modelId="{B9073CA5-2B8E-4A7E-A149-402A8BC6242D}" type="parTrans" cxnId="{831A1686-ED15-424D-B50E-A844ADF589D0}">
      <dgm:prSet/>
      <dgm:spPr/>
      <dgm:t>
        <a:bodyPr/>
        <a:lstStyle/>
        <a:p>
          <a:endParaRPr lang="en-ZA" sz="1300"/>
        </a:p>
      </dgm:t>
    </dgm:pt>
    <dgm:pt modelId="{1AEE6EC9-3CB3-451C-B725-13CB6E656234}" type="sibTrans" cxnId="{831A1686-ED15-424D-B50E-A844ADF589D0}">
      <dgm:prSet/>
      <dgm:spPr/>
      <dgm:t>
        <a:bodyPr/>
        <a:lstStyle/>
        <a:p>
          <a:endParaRPr lang="en-ZA" sz="1300"/>
        </a:p>
      </dgm:t>
    </dgm:pt>
    <dgm:pt modelId="{B3B11C0E-AF16-409F-9209-EC7DC05C57A6}">
      <dgm:prSet custT="1"/>
      <dgm:spPr/>
      <dgm:t>
        <a:bodyPr/>
        <a:lstStyle/>
        <a:p>
          <a:r>
            <a:rPr lang="en-ZA" sz="1300" dirty="0"/>
            <a:t>% of Financial Reports delivered on schedule </a:t>
          </a:r>
        </a:p>
      </dgm:t>
    </dgm:pt>
    <dgm:pt modelId="{9A22B814-90BA-4486-8D5D-F194CC0D47B8}" type="parTrans" cxnId="{576F46D8-C56A-4BF7-BF47-CE6C7074DA2C}">
      <dgm:prSet/>
      <dgm:spPr/>
      <dgm:t>
        <a:bodyPr/>
        <a:lstStyle/>
        <a:p>
          <a:endParaRPr lang="en-ZA" sz="1300"/>
        </a:p>
      </dgm:t>
    </dgm:pt>
    <dgm:pt modelId="{6CE86154-6E4C-48F9-A4A4-2F23363E538D}" type="sibTrans" cxnId="{576F46D8-C56A-4BF7-BF47-CE6C7074DA2C}">
      <dgm:prSet/>
      <dgm:spPr/>
      <dgm:t>
        <a:bodyPr/>
        <a:lstStyle/>
        <a:p>
          <a:endParaRPr lang="en-ZA" sz="1300"/>
        </a:p>
      </dgm:t>
    </dgm:pt>
    <dgm:pt modelId="{DC974305-4AC4-4124-9975-E54E39985197}">
      <dgm:prSet custT="1"/>
      <dgm:spPr/>
      <dgm:t>
        <a:bodyPr/>
        <a:lstStyle/>
        <a:p>
          <a:r>
            <a:rPr lang="en-ZA" sz="1300" dirty="0"/>
            <a:t>% of Suppliers paid within 30 days</a:t>
          </a:r>
        </a:p>
      </dgm:t>
    </dgm:pt>
    <dgm:pt modelId="{B606F1B7-8041-4D71-96FA-DFAC25D40EA1}" type="parTrans" cxnId="{8CFA5A2A-42D6-4138-9FE0-CB9C1ED127DD}">
      <dgm:prSet/>
      <dgm:spPr/>
      <dgm:t>
        <a:bodyPr/>
        <a:lstStyle/>
        <a:p>
          <a:endParaRPr lang="en-ZA" sz="1300"/>
        </a:p>
      </dgm:t>
    </dgm:pt>
    <dgm:pt modelId="{DDEB4C9E-7BE5-425F-BB5E-B93B6A5A6737}" type="sibTrans" cxnId="{8CFA5A2A-42D6-4138-9FE0-CB9C1ED127DD}">
      <dgm:prSet/>
      <dgm:spPr/>
      <dgm:t>
        <a:bodyPr/>
        <a:lstStyle/>
        <a:p>
          <a:endParaRPr lang="en-ZA" sz="1300"/>
        </a:p>
      </dgm:t>
    </dgm:pt>
    <dgm:pt modelId="{54F723B5-76CF-46AE-96E0-D50EFF7EB5E9}">
      <dgm:prSet phldrT="[Text]" custT="1"/>
      <dgm:spPr/>
      <dgm:t>
        <a:bodyPr/>
        <a:lstStyle/>
        <a:p>
          <a:r>
            <a:rPr lang="en-ZA" sz="1300" dirty="0"/>
            <a:t>Vision 2019</a:t>
          </a:r>
        </a:p>
      </dgm:t>
    </dgm:pt>
    <dgm:pt modelId="{16B16E60-E0D9-4CFB-9DBB-7BF2D7FD5B9B}" type="sibTrans" cxnId="{8AA4A374-C2BD-4B00-BE4E-D0EE61747E49}">
      <dgm:prSet/>
      <dgm:spPr/>
      <dgm:t>
        <a:bodyPr/>
        <a:lstStyle/>
        <a:p>
          <a:endParaRPr lang="en-ZA" sz="1300"/>
        </a:p>
      </dgm:t>
    </dgm:pt>
    <dgm:pt modelId="{7F09FC5A-91C9-4099-8011-E166079F40C9}" type="parTrans" cxnId="{8AA4A374-C2BD-4B00-BE4E-D0EE61747E49}">
      <dgm:prSet/>
      <dgm:spPr/>
      <dgm:t>
        <a:bodyPr/>
        <a:lstStyle/>
        <a:p>
          <a:endParaRPr lang="en-ZA" sz="1300"/>
        </a:p>
      </dgm:t>
    </dgm:pt>
    <dgm:pt modelId="{B60AD1C4-BDDD-4DE8-9B07-FD2F127315BB}">
      <dgm:prSet custT="1"/>
      <dgm:spPr/>
      <dgm:t>
        <a:bodyPr/>
        <a:lstStyle/>
        <a:p>
          <a:pPr algn="l"/>
          <a:r>
            <a:rPr lang="en-ZA" sz="1200" b="1" dirty="0">
              <a:solidFill>
                <a:srgbClr val="FF0000"/>
              </a:solidFill>
            </a:rPr>
            <a:t>Target  </a:t>
          </a:r>
          <a:r>
            <a:rPr lang="en-ZA" sz="1200" b="1" dirty="0">
              <a:solidFill>
                <a:srgbClr val="FF0000"/>
              </a:solidFill>
              <a:latin typeface="Arial" panose="020B0604020202020204" pitchFamily="34" charset="0"/>
              <a:cs typeface="Arial" panose="020B0604020202020204" pitchFamily="34" charset="0"/>
            </a:rPr>
            <a:t>꞊ 95%</a:t>
          </a:r>
        </a:p>
        <a:p>
          <a:pPr algn="l"/>
          <a:r>
            <a:rPr lang="en-ZA" sz="1200" b="1" dirty="0">
              <a:solidFill>
                <a:srgbClr val="002060"/>
              </a:solidFill>
              <a:latin typeface="Arial" panose="020B0604020202020204" pitchFamily="34" charset="0"/>
              <a:cs typeface="Arial" panose="020B0604020202020204" pitchFamily="34" charset="0"/>
            </a:rPr>
            <a:t>Actual =  95.31</a:t>
          </a:r>
          <a:endParaRPr lang="en-ZA" sz="1200" dirty="0">
            <a:solidFill>
              <a:srgbClr val="0070C0"/>
            </a:solidFill>
          </a:endParaRPr>
        </a:p>
      </dgm:t>
    </dgm:pt>
    <dgm:pt modelId="{A2D73C75-09FA-455C-8510-7BBA3CEE4B4C}" type="parTrans" cxnId="{F3168531-9E95-4110-AE7A-2B22CE3C84C8}">
      <dgm:prSet/>
      <dgm:spPr/>
      <dgm:t>
        <a:bodyPr/>
        <a:lstStyle/>
        <a:p>
          <a:endParaRPr lang="en-ZA" sz="1300"/>
        </a:p>
      </dgm:t>
    </dgm:pt>
    <dgm:pt modelId="{34CD9FCC-FA8E-44AE-8B6B-52B007F377E5}" type="sibTrans" cxnId="{F3168531-9E95-4110-AE7A-2B22CE3C84C8}">
      <dgm:prSet/>
      <dgm:spPr/>
      <dgm:t>
        <a:bodyPr/>
        <a:lstStyle/>
        <a:p>
          <a:endParaRPr lang="en-ZA" sz="1300"/>
        </a:p>
      </dgm:t>
    </dgm:pt>
    <dgm:pt modelId="{6416FD65-C782-4059-98CC-777E2F8EE65D}">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95%</a:t>
          </a:r>
        </a:p>
        <a:p>
          <a:pPr algn="l"/>
          <a:r>
            <a:rPr lang="en-ZA" sz="1300" b="1" dirty="0">
              <a:solidFill>
                <a:srgbClr val="002060"/>
              </a:solidFill>
              <a:latin typeface="Arial" panose="020B0604020202020204" pitchFamily="34" charset="0"/>
              <a:cs typeface="Arial" panose="020B0604020202020204" pitchFamily="34" charset="0"/>
            </a:rPr>
            <a:t>Actual = 95%</a:t>
          </a:r>
          <a:endParaRPr lang="en-ZA" sz="1300" dirty="0"/>
        </a:p>
      </dgm:t>
    </dgm:pt>
    <dgm:pt modelId="{060682FB-6B81-4FAB-9F0B-E2FD4CF92EC7}" type="parTrans" cxnId="{A93B591E-E004-47B8-AA32-F50063531D26}">
      <dgm:prSet/>
      <dgm:spPr/>
      <dgm:t>
        <a:bodyPr/>
        <a:lstStyle/>
        <a:p>
          <a:endParaRPr lang="en-ZA" sz="1300"/>
        </a:p>
      </dgm:t>
    </dgm:pt>
    <dgm:pt modelId="{44CF7432-5168-409D-83A3-6042ECAEA0E4}" type="sibTrans" cxnId="{A93B591E-E004-47B8-AA32-F50063531D26}">
      <dgm:prSet/>
      <dgm:spPr/>
      <dgm:t>
        <a:bodyPr/>
        <a:lstStyle/>
        <a:p>
          <a:endParaRPr lang="en-ZA" sz="1300"/>
        </a:p>
      </dgm:t>
    </dgm:pt>
    <dgm:pt modelId="{A79F5CBC-FC12-4526-813D-0AB5485933FC}">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Deferred to Q4</a:t>
          </a:r>
        </a:p>
        <a:p>
          <a:pPr algn="l"/>
          <a:r>
            <a:rPr lang="en-ZA" sz="1300" b="1" dirty="0">
              <a:solidFill>
                <a:srgbClr val="002060"/>
              </a:solidFill>
              <a:latin typeface="Arial" panose="020B0604020202020204" pitchFamily="34" charset="0"/>
              <a:cs typeface="Arial" panose="020B0604020202020204" pitchFamily="34" charset="0"/>
            </a:rPr>
            <a:t>Actual =  Deferred to Q4</a:t>
          </a:r>
          <a:endParaRPr lang="en-ZA" sz="1300" dirty="0"/>
        </a:p>
      </dgm:t>
    </dgm:pt>
    <dgm:pt modelId="{6D62EEA6-25B1-4315-9AAD-E523BB9B3BC2}" type="parTrans" cxnId="{A7783ACA-509E-49B1-9A99-C51666681C5B}">
      <dgm:prSet/>
      <dgm:spPr/>
      <dgm:t>
        <a:bodyPr/>
        <a:lstStyle/>
        <a:p>
          <a:endParaRPr lang="en-ZA" sz="1300"/>
        </a:p>
      </dgm:t>
    </dgm:pt>
    <dgm:pt modelId="{4914D0A1-1EC5-49C3-BC74-3F3FE008F039}" type="sibTrans" cxnId="{A7783ACA-509E-49B1-9A99-C51666681C5B}">
      <dgm:prSet/>
      <dgm:spPr/>
      <dgm:t>
        <a:bodyPr/>
        <a:lstStyle/>
        <a:p>
          <a:endParaRPr lang="en-ZA" sz="1300"/>
        </a:p>
      </dgm:t>
    </dgm:pt>
    <dgm:pt modelId="{053E5D35-469B-4F86-982E-437247E62690}">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l"/>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6842F606-0C9C-48D6-B0B6-F54BA70A8006}" type="parTrans" cxnId="{8EEF6FC0-1509-4F74-B2A2-0A3532E25199}">
      <dgm:prSet/>
      <dgm:spPr/>
      <dgm:t>
        <a:bodyPr/>
        <a:lstStyle/>
        <a:p>
          <a:endParaRPr lang="en-ZA" sz="1300"/>
        </a:p>
      </dgm:t>
    </dgm:pt>
    <dgm:pt modelId="{6E291514-7699-4269-958C-CB23DD7A0EC9}" type="sibTrans" cxnId="{8EEF6FC0-1509-4F74-B2A2-0A3532E25199}">
      <dgm:prSet/>
      <dgm:spPr/>
      <dgm:t>
        <a:bodyPr/>
        <a:lstStyle/>
        <a:p>
          <a:endParaRPr lang="en-ZA" sz="1300"/>
        </a:p>
      </dgm:t>
    </dgm:pt>
    <dgm:pt modelId="{D3D21FCC-E728-4947-9E32-589D0078107E}">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l"/>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21C56B14-4482-4167-99E3-8F6DBABACD72}" type="parTrans" cxnId="{93D3674E-C8D6-42E3-AA10-9F9847479041}">
      <dgm:prSet/>
      <dgm:spPr/>
      <dgm:t>
        <a:bodyPr/>
        <a:lstStyle/>
        <a:p>
          <a:endParaRPr lang="en-ZA" sz="1300"/>
        </a:p>
      </dgm:t>
    </dgm:pt>
    <dgm:pt modelId="{4A5CD8FE-35AF-49D5-B011-01A9E9B9422C}" type="sibTrans" cxnId="{93D3674E-C8D6-42E3-AA10-9F9847479041}">
      <dgm:prSet/>
      <dgm:spPr/>
      <dgm:t>
        <a:bodyPr/>
        <a:lstStyle/>
        <a:p>
          <a:endParaRPr lang="en-ZA" sz="1300"/>
        </a:p>
      </dgm:t>
    </dgm:pt>
    <dgm:pt modelId="{ED94CF34-CA48-475B-A0EB-E6908F592EFD}">
      <dgm:prSet custT="1"/>
      <dgm:spPr/>
      <dgm:t>
        <a:bodyPr/>
        <a:lstStyle/>
        <a:p>
          <a:pPr algn="l"/>
          <a:r>
            <a:rPr lang="en-ZA" sz="1200" b="1" dirty="0">
              <a:solidFill>
                <a:srgbClr val="FF0000"/>
              </a:solidFill>
            </a:rPr>
            <a:t>Target  </a:t>
          </a:r>
          <a:r>
            <a:rPr lang="en-ZA" sz="1200" b="1" dirty="0">
              <a:solidFill>
                <a:srgbClr val="FF0000"/>
              </a:solidFill>
              <a:latin typeface="Arial" panose="020B0604020202020204" pitchFamily="34" charset="0"/>
              <a:cs typeface="Arial" panose="020B0604020202020204" pitchFamily="34" charset="0"/>
            </a:rPr>
            <a:t>꞊ Not yet Due</a:t>
          </a:r>
        </a:p>
        <a:p>
          <a:pPr algn="l"/>
          <a:r>
            <a:rPr lang="en-ZA" sz="1200" b="1" dirty="0">
              <a:solidFill>
                <a:srgbClr val="002060"/>
              </a:solidFill>
              <a:latin typeface="Arial" panose="020B0604020202020204" pitchFamily="34" charset="0"/>
              <a:cs typeface="Arial" panose="020B0604020202020204" pitchFamily="34" charset="0"/>
            </a:rPr>
            <a:t>Actual =  Not yet Due</a:t>
          </a:r>
          <a:endParaRPr lang="en-ZA" sz="1200" dirty="0"/>
        </a:p>
      </dgm:t>
    </dgm:pt>
    <dgm:pt modelId="{C8243353-F03C-4C94-80A5-509E36044C84}" type="parTrans" cxnId="{8FFBD41A-D991-4A9A-9935-A9233A4377B8}">
      <dgm:prSet/>
      <dgm:spPr/>
      <dgm:t>
        <a:bodyPr/>
        <a:lstStyle/>
        <a:p>
          <a:endParaRPr lang="en-ZA" sz="1300"/>
        </a:p>
      </dgm:t>
    </dgm:pt>
    <dgm:pt modelId="{B46CA5E4-3DE3-4617-8401-A13A5AC9409B}" type="sibTrans" cxnId="{8FFBD41A-D991-4A9A-9935-A9233A4377B8}">
      <dgm:prSet/>
      <dgm:spPr/>
      <dgm:t>
        <a:bodyPr/>
        <a:lstStyle/>
        <a:p>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241591" custScaleY="107194" custLinFactX="-100000" custLinFactNeighborX="-100551" custLinFactNeighborY="-50028">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716877" custLinFactX="-99629" custLinFactNeighborX="-100000" custLinFactNeighborY="-36616">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2"/>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2"/>
      <dgm:spPr/>
    </dgm:pt>
    <dgm:pt modelId="{BE25C11F-5E27-47A5-BA94-14B93FAE2685}" type="pres">
      <dgm:prSet presAssocID="{D97355AC-0D7E-4F60-AC2C-3BDAC9A729E8}" presName="text3" presStyleLbl="fgAcc3" presStyleIdx="0" presStyleCnt="2" custScaleX="378332" custScaleY="169543" custLinFactX="-100000" custLinFactNeighborX="-144547" custLinFactNeighborY="-6246">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12"/>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12"/>
      <dgm:spPr/>
    </dgm:pt>
    <dgm:pt modelId="{6BC87D4D-6374-4017-8694-7F41F16B3368}" type="pres">
      <dgm:prSet presAssocID="{FF7D55E4-8951-4556-97CF-D2B39DB3D36B}" presName="text4" presStyleLbl="fgAcc4" presStyleIdx="0" presStyleCnt="12" custScaleX="256883" custScaleY="159821">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12"/>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12"/>
      <dgm:spPr>
        <a:solidFill>
          <a:srgbClr val="00B050"/>
        </a:solidFill>
      </dgm:spPr>
    </dgm:pt>
    <dgm:pt modelId="{9D64E186-2FA3-4BC3-91BF-B0DCE96EA4C6}" type="pres">
      <dgm:prSet presAssocID="{B60AD1C4-BDDD-4DE8-9B07-FD2F127315BB}" presName="text4" presStyleLbl="fgAcc4" presStyleIdx="1" presStyleCnt="12" custScaleX="296589" custScaleY="312020" custLinFactNeighborX="-11842" custLinFactNeighborY="88250">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BAE3D28F-2F40-466C-8EB8-52D275D55B56}" type="pres">
      <dgm:prSet presAssocID="{76694DCA-F423-40CC-B38C-0E8967FC774E}" presName="Name23" presStyleLbl="parChTrans1D4" presStyleIdx="2" presStyleCnt="12"/>
      <dgm:spPr/>
      <dgm:t>
        <a:bodyPr/>
        <a:lstStyle/>
        <a:p>
          <a:endParaRPr lang="en-ZA"/>
        </a:p>
      </dgm:t>
    </dgm:pt>
    <dgm:pt modelId="{C9AB1244-19C5-47A3-8254-74D8AE0129C0}" type="pres">
      <dgm:prSet presAssocID="{388A784F-1FF0-4BF3-AF28-46565B3494F1}" presName="hierRoot4" presStyleCnt="0"/>
      <dgm:spPr/>
    </dgm:pt>
    <dgm:pt modelId="{FE1D3A66-D592-40FF-A211-1F349B675859}" type="pres">
      <dgm:prSet presAssocID="{388A784F-1FF0-4BF3-AF28-46565B3494F1}" presName="composite4" presStyleCnt="0"/>
      <dgm:spPr/>
    </dgm:pt>
    <dgm:pt modelId="{BF4EA1BE-766B-406E-97EA-64B5173EC68F}" type="pres">
      <dgm:prSet presAssocID="{388A784F-1FF0-4BF3-AF28-46565B3494F1}" presName="background4" presStyleLbl="node4" presStyleIdx="2" presStyleCnt="12"/>
      <dgm:spPr/>
    </dgm:pt>
    <dgm:pt modelId="{B7B5D732-FF1D-487C-A351-D42A97CA2851}" type="pres">
      <dgm:prSet presAssocID="{388A784F-1FF0-4BF3-AF28-46565B3494F1}" presName="text4" presStyleLbl="fgAcc4" presStyleIdx="2" presStyleCnt="12" custScaleX="226387" custScaleY="134462">
        <dgm:presLayoutVars>
          <dgm:chPref val="3"/>
        </dgm:presLayoutVars>
      </dgm:prSet>
      <dgm:spPr/>
      <dgm:t>
        <a:bodyPr/>
        <a:lstStyle/>
        <a:p>
          <a:endParaRPr lang="en-ZA"/>
        </a:p>
      </dgm:t>
    </dgm:pt>
    <dgm:pt modelId="{9E484EC8-2FF3-4980-A8FA-DBD23EF9BFD0}" type="pres">
      <dgm:prSet presAssocID="{388A784F-1FF0-4BF3-AF28-46565B3494F1}" presName="hierChild5" presStyleCnt="0"/>
      <dgm:spPr/>
    </dgm:pt>
    <dgm:pt modelId="{4BFA254D-271F-4CE3-AF2B-A7EA8BD91506}" type="pres">
      <dgm:prSet presAssocID="{060682FB-6B81-4FAB-9F0B-E2FD4CF92EC7}" presName="Name23" presStyleLbl="parChTrans1D4" presStyleIdx="3" presStyleCnt="12"/>
      <dgm:spPr/>
      <dgm:t>
        <a:bodyPr/>
        <a:lstStyle/>
        <a:p>
          <a:endParaRPr lang="en-ZA"/>
        </a:p>
      </dgm:t>
    </dgm:pt>
    <dgm:pt modelId="{40CA3D82-716C-4E34-BDCE-FAA261F05595}" type="pres">
      <dgm:prSet presAssocID="{6416FD65-C782-4059-98CC-777E2F8EE65D}" presName="hierRoot4" presStyleCnt="0"/>
      <dgm:spPr/>
    </dgm:pt>
    <dgm:pt modelId="{2E977996-7EFC-4C05-A735-3E993D2CE517}" type="pres">
      <dgm:prSet presAssocID="{6416FD65-C782-4059-98CC-777E2F8EE65D}" presName="composite4" presStyleCnt="0"/>
      <dgm:spPr/>
    </dgm:pt>
    <dgm:pt modelId="{366BD7EA-B075-4C85-BDAE-4EC15D2E4642}" type="pres">
      <dgm:prSet presAssocID="{6416FD65-C782-4059-98CC-777E2F8EE65D}" presName="background4" presStyleLbl="node4" presStyleIdx="3" presStyleCnt="12"/>
      <dgm:spPr>
        <a:solidFill>
          <a:srgbClr val="00B050"/>
        </a:solidFill>
      </dgm:spPr>
    </dgm:pt>
    <dgm:pt modelId="{0C0391D6-7891-487B-AEBC-3CFDC20F569E}" type="pres">
      <dgm:prSet presAssocID="{6416FD65-C782-4059-98CC-777E2F8EE65D}" presName="text4" presStyleLbl="fgAcc4" presStyleIdx="3" presStyleCnt="12" custScaleX="272113" custScaleY="336436" custLinFactNeighborX="-410" custLinFactNeighborY="95649">
        <dgm:presLayoutVars>
          <dgm:chPref val="3"/>
        </dgm:presLayoutVars>
      </dgm:prSet>
      <dgm:spPr/>
      <dgm:t>
        <a:bodyPr/>
        <a:lstStyle/>
        <a:p>
          <a:endParaRPr lang="en-ZA"/>
        </a:p>
      </dgm:t>
    </dgm:pt>
    <dgm:pt modelId="{86257DA7-73D8-4F49-AA9E-2E42AEE4FE52}" type="pres">
      <dgm:prSet presAssocID="{6416FD65-C782-4059-98CC-777E2F8EE65D}" presName="hierChild5" presStyleCnt="0"/>
      <dgm:spPr/>
    </dgm:pt>
    <dgm:pt modelId="{DA857FC5-D6B2-4480-808E-D74908855430}" type="pres">
      <dgm:prSet presAssocID="{B9073CA5-2B8E-4A7E-A149-402A8BC6242D}" presName="Name23" presStyleLbl="parChTrans1D4" presStyleIdx="4" presStyleCnt="12"/>
      <dgm:spPr/>
      <dgm:t>
        <a:bodyPr/>
        <a:lstStyle/>
        <a:p>
          <a:endParaRPr lang="en-ZA"/>
        </a:p>
      </dgm:t>
    </dgm:pt>
    <dgm:pt modelId="{B10D141E-1C3B-47F8-84AA-DD12E13E54E9}" type="pres">
      <dgm:prSet presAssocID="{D2198AF2-45FF-42D8-AFCC-B3F6AB541966}" presName="hierRoot4" presStyleCnt="0"/>
      <dgm:spPr/>
    </dgm:pt>
    <dgm:pt modelId="{CF19873B-421E-4954-950B-D0BFA5189E44}" type="pres">
      <dgm:prSet presAssocID="{D2198AF2-45FF-42D8-AFCC-B3F6AB541966}" presName="composite4" presStyleCnt="0"/>
      <dgm:spPr/>
    </dgm:pt>
    <dgm:pt modelId="{8E64AC86-6F7E-4339-A5C4-A9609EAFB303}" type="pres">
      <dgm:prSet presAssocID="{D2198AF2-45FF-42D8-AFCC-B3F6AB541966}" presName="background4" presStyleLbl="node4" presStyleIdx="4" presStyleCnt="12"/>
      <dgm:spPr/>
    </dgm:pt>
    <dgm:pt modelId="{7A41F190-E71D-4933-B5E6-3B3E81380085}" type="pres">
      <dgm:prSet presAssocID="{D2198AF2-45FF-42D8-AFCC-B3F6AB541966}" presName="text4" presStyleLbl="fgAcc4" presStyleIdx="4" presStyleCnt="12" custScaleX="199542" custScaleY="128348">
        <dgm:presLayoutVars>
          <dgm:chPref val="3"/>
        </dgm:presLayoutVars>
      </dgm:prSet>
      <dgm:spPr/>
      <dgm:t>
        <a:bodyPr/>
        <a:lstStyle/>
        <a:p>
          <a:endParaRPr lang="en-ZA"/>
        </a:p>
      </dgm:t>
    </dgm:pt>
    <dgm:pt modelId="{320848F9-46E7-4514-81E0-D2285929AA30}" type="pres">
      <dgm:prSet presAssocID="{D2198AF2-45FF-42D8-AFCC-B3F6AB541966}" presName="hierChild5" presStyleCnt="0"/>
      <dgm:spPr/>
    </dgm:pt>
    <dgm:pt modelId="{CC0DEF6B-AF7A-4AE0-9FC9-7C77635286C0}" type="pres">
      <dgm:prSet presAssocID="{6D62EEA6-25B1-4315-9AAD-E523BB9B3BC2}" presName="Name23" presStyleLbl="parChTrans1D4" presStyleIdx="5" presStyleCnt="12"/>
      <dgm:spPr/>
      <dgm:t>
        <a:bodyPr/>
        <a:lstStyle/>
        <a:p>
          <a:endParaRPr lang="en-ZA"/>
        </a:p>
      </dgm:t>
    </dgm:pt>
    <dgm:pt modelId="{B516812E-48E2-4790-BE21-85E9A3893ED1}" type="pres">
      <dgm:prSet presAssocID="{A79F5CBC-FC12-4526-813D-0AB5485933FC}" presName="hierRoot4" presStyleCnt="0"/>
      <dgm:spPr/>
    </dgm:pt>
    <dgm:pt modelId="{152C56CB-F2A7-4366-9516-B0C2F18B34B0}" type="pres">
      <dgm:prSet presAssocID="{A79F5CBC-FC12-4526-813D-0AB5485933FC}" presName="composite4" presStyleCnt="0"/>
      <dgm:spPr/>
    </dgm:pt>
    <dgm:pt modelId="{946CE505-FA6B-4FAE-ABB1-FF83720AE1EE}" type="pres">
      <dgm:prSet presAssocID="{A79F5CBC-FC12-4526-813D-0AB5485933FC}" presName="background4" presStyleLbl="node4" presStyleIdx="5" presStyleCnt="12"/>
      <dgm:spPr/>
    </dgm:pt>
    <dgm:pt modelId="{51722607-0B50-45D9-9E4B-19E2695A85C6}" type="pres">
      <dgm:prSet presAssocID="{A79F5CBC-FC12-4526-813D-0AB5485933FC}" presName="text4" presStyleLbl="fgAcc4" presStyleIdx="5" presStyleCnt="12" custScaleX="370694" custScaleY="305600" custLinFactY="9591" custLinFactNeighborX="-878" custLinFactNeighborY="100000">
        <dgm:presLayoutVars>
          <dgm:chPref val="3"/>
        </dgm:presLayoutVars>
      </dgm:prSet>
      <dgm:spPr/>
      <dgm:t>
        <a:bodyPr/>
        <a:lstStyle/>
        <a:p>
          <a:endParaRPr lang="en-ZA"/>
        </a:p>
      </dgm:t>
    </dgm:pt>
    <dgm:pt modelId="{4744909F-FA36-448D-A423-02C307867889}" type="pres">
      <dgm:prSet presAssocID="{A79F5CBC-FC12-4526-813D-0AB5485933FC}" presName="hierChild5" presStyleCnt="0"/>
      <dgm:spPr/>
    </dgm:pt>
    <dgm:pt modelId="{65764CDB-EF47-4C99-AC43-715A8AC09692}" type="pres">
      <dgm:prSet presAssocID="{9A22B814-90BA-4486-8D5D-F194CC0D47B8}" presName="Name23" presStyleLbl="parChTrans1D4" presStyleIdx="6" presStyleCnt="12"/>
      <dgm:spPr/>
      <dgm:t>
        <a:bodyPr/>
        <a:lstStyle/>
        <a:p>
          <a:endParaRPr lang="en-ZA"/>
        </a:p>
      </dgm:t>
    </dgm:pt>
    <dgm:pt modelId="{765DE02E-59F5-4ED9-A64E-6EB3396B2C90}" type="pres">
      <dgm:prSet presAssocID="{B3B11C0E-AF16-409F-9209-EC7DC05C57A6}" presName="hierRoot4" presStyleCnt="0"/>
      <dgm:spPr/>
    </dgm:pt>
    <dgm:pt modelId="{2B98E4A1-E2CE-4CDF-BC89-375FE3FB34A9}" type="pres">
      <dgm:prSet presAssocID="{B3B11C0E-AF16-409F-9209-EC7DC05C57A6}" presName="composite4" presStyleCnt="0"/>
      <dgm:spPr/>
    </dgm:pt>
    <dgm:pt modelId="{CC4458B9-B640-4502-AB87-1415630B4921}" type="pres">
      <dgm:prSet presAssocID="{B3B11C0E-AF16-409F-9209-EC7DC05C57A6}" presName="background4" presStyleLbl="node4" presStyleIdx="6" presStyleCnt="12"/>
      <dgm:spPr/>
    </dgm:pt>
    <dgm:pt modelId="{1CAAA20D-8BE5-4F07-9C90-3767B53C74C1}" type="pres">
      <dgm:prSet presAssocID="{B3B11C0E-AF16-409F-9209-EC7DC05C57A6}" presName="text4" presStyleLbl="fgAcc4" presStyleIdx="6" presStyleCnt="12" custScaleX="242861" custScaleY="202111">
        <dgm:presLayoutVars>
          <dgm:chPref val="3"/>
        </dgm:presLayoutVars>
      </dgm:prSet>
      <dgm:spPr/>
      <dgm:t>
        <a:bodyPr/>
        <a:lstStyle/>
        <a:p>
          <a:endParaRPr lang="en-ZA"/>
        </a:p>
      </dgm:t>
    </dgm:pt>
    <dgm:pt modelId="{7B134F82-8685-493E-98F8-B4BF6350D133}" type="pres">
      <dgm:prSet presAssocID="{B3B11C0E-AF16-409F-9209-EC7DC05C57A6}" presName="hierChild5" presStyleCnt="0"/>
      <dgm:spPr/>
    </dgm:pt>
    <dgm:pt modelId="{590CC208-2ABF-41E2-9AAC-4DF0C384A06F}" type="pres">
      <dgm:prSet presAssocID="{6842F606-0C9C-48D6-B0B6-F54BA70A8006}" presName="Name23" presStyleLbl="parChTrans1D4" presStyleIdx="7" presStyleCnt="12"/>
      <dgm:spPr/>
      <dgm:t>
        <a:bodyPr/>
        <a:lstStyle/>
        <a:p>
          <a:endParaRPr lang="en-ZA"/>
        </a:p>
      </dgm:t>
    </dgm:pt>
    <dgm:pt modelId="{6B51D2D8-BC4D-4D8E-860A-C0DC72067CA5}" type="pres">
      <dgm:prSet presAssocID="{053E5D35-469B-4F86-982E-437247E62690}" presName="hierRoot4" presStyleCnt="0"/>
      <dgm:spPr/>
    </dgm:pt>
    <dgm:pt modelId="{ED32D07D-4CF5-4B1D-AA77-6171C345953C}" type="pres">
      <dgm:prSet presAssocID="{053E5D35-469B-4F86-982E-437247E62690}" presName="composite4" presStyleCnt="0"/>
      <dgm:spPr/>
    </dgm:pt>
    <dgm:pt modelId="{D1DA0827-7440-4358-9EE2-C0502B3E18A8}" type="pres">
      <dgm:prSet presAssocID="{053E5D35-469B-4F86-982E-437247E62690}" presName="background4" presStyleLbl="node4" presStyleIdx="7" presStyleCnt="12"/>
      <dgm:spPr>
        <a:solidFill>
          <a:srgbClr val="00B050"/>
        </a:solidFill>
      </dgm:spPr>
    </dgm:pt>
    <dgm:pt modelId="{38633EC3-4E06-47AD-968E-B6D6EACE7AD1}" type="pres">
      <dgm:prSet presAssocID="{053E5D35-469B-4F86-982E-437247E62690}" presName="text4" presStyleLbl="fgAcc4" presStyleIdx="7" presStyleCnt="12" custScaleX="342653" custScaleY="327897" custLinFactNeighborY="46694">
        <dgm:presLayoutVars>
          <dgm:chPref val="3"/>
        </dgm:presLayoutVars>
      </dgm:prSet>
      <dgm:spPr/>
      <dgm:t>
        <a:bodyPr/>
        <a:lstStyle/>
        <a:p>
          <a:endParaRPr lang="en-ZA"/>
        </a:p>
      </dgm:t>
    </dgm:pt>
    <dgm:pt modelId="{6041085B-9710-4E17-92E4-EE9A3429029E}" type="pres">
      <dgm:prSet presAssocID="{053E5D35-469B-4F86-982E-437247E62690}" presName="hierChild5" presStyleCnt="0"/>
      <dgm:spPr/>
    </dgm:pt>
    <dgm:pt modelId="{6E931D30-3060-4BA0-8EB9-1614780115AA}" type="pres">
      <dgm:prSet presAssocID="{B606F1B7-8041-4D71-96FA-DFAC25D40EA1}" presName="Name23" presStyleLbl="parChTrans1D4" presStyleIdx="8" presStyleCnt="12"/>
      <dgm:spPr/>
      <dgm:t>
        <a:bodyPr/>
        <a:lstStyle/>
        <a:p>
          <a:endParaRPr lang="en-ZA"/>
        </a:p>
      </dgm:t>
    </dgm:pt>
    <dgm:pt modelId="{3C230FC6-77BB-4715-B999-1E0ED6A23EF9}" type="pres">
      <dgm:prSet presAssocID="{DC974305-4AC4-4124-9975-E54E39985197}" presName="hierRoot4" presStyleCnt="0"/>
      <dgm:spPr/>
    </dgm:pt>
    <dgm:pt modelId="{94FEDE5B-D22C-404F-A390-4DD72EFD0E7C}" type="pres">
      <dgm:prSet presAssocID="{DC974305-4AC4-4124-9975-E54E39985197}" presName="composite4" presStyleCnt="0"/>
      <dgm:spPr/>
    </dgm:pt>
    <dgm:pt modelId="{E55F5760-0613-45DE-B415-D46725DC3539}" type="pres">
      <dgm:prSet presAssocID="{DC974305-4AC4-4124-9975-E54E39985197}" presName="background4" presStyleLbl="node4" presStyleIdx="8" presStyleCnt="12"/>
      <dgm:spPr/>
    </dgm:pt>
    <dgm:pt modelId="{0EC425F5-B085-4D18-92DD-0A0E5CECF25A}" type="pres">
      <dgm:prSet presAssocID="{DC974305-4AC4-4124-9975-E54E39985197}" presName="text4" presStyleLbl="fgAcc4" presStyleIdx="8" presStyleCnt="12" custScaleX="224335" custScaleY="184012">
        <dgm:presLayoutVars>
          <dgm:chPref val="3"/>
        </dgm:presLayoutVars>
      </dgm:prSet>
      <dgm:spPr/>
      <dgm:t>
        <a:bodyPr/>
        <a:lstStyle/>
        <a:p>
          <a:endParaRPr lang="en-ZA"/>
        </a:p>
      </dgm:t>
    </dgm:pt>
    <dgm:pt modelId="{3F59B715-4FE9-4C74-9036-587B1251BBAE}" type="pres">
      <dgm:prSet presAssocID="{DC974305-4AC4-4124-9975-E54E39985197}" presName="hierChild5" presStyleCnt="0"/>
      <dgm:spPr/>
    </dgm:pt>
    <dgm:pt modelId="{CD8FA383-5B13-4C6D-9275-ED48EF46262C}" type="pres">
      <dgm:prSet presAssocID="{21C56B14-4482-4167-99E3-8F6DBABACD72}" presName="Name23" presStyleLbl="parChTrans1D4" presStyleIdx="9" presStyleCnt="12"/>
      <dgm:spPr/>
      <dgm:t>
        <a:bodyPr/>
        <a:lstStyle/>
        <a:p>
          <a:endParaRPr lang="en-ZA"/>
        </a:p>
      </dgm:t>
    </dgm:pt>
    <dgm:pt modelId="{23BCF3B4-197C-45B1-BC46-BEDC2B421626}" type="pres">
      <dgm:prSet presAssocID="{D3D21FCC-E728-4947-9E32-589D0078107E}" presName="hierRoot4" presStyleCnt="0"/>
      <dgm:spPr/>
    </dgm:pt>
    <dgm:pt modelId="{4875F0F5-B989-4708-A2DB-496C89584B07}" type="pres">
      <dgm:prSet presAssocID="{D3D21FCC-E728-4947-9E32-589D0078107E}" presName="composite4" presStyleCnt="0"/>
      <dgm:spPr/>
    </dgm:pt>
    <dgm:pt modelId="{5D52CDD2-D45E-4953-A4DE-3981EF6FED6F}" type="pres">
      <dgm:prSet presAssocID="{D3D21FCC-E728-4947-9E32-589D0078107E}" presName="background4" presStyleLbl="node4" presStyleIdx="9" presStyleCnt="12"/>
      <dgm:spPr>
        <a:solidFill>
          <a:srgbClr val="00B050"/>
        </a:solidFill>
      </dgm:spPr>
    </dgm:pt>
    <dgm:pt modelId="{11E49B76-5E44-481A-9E2E-8BE56312E28A}" type="pres">
      <dgm:prSet presAssocID="{D3D21FCC-E728-4947-9E32-589D0078107E}" presName="text4" presStyleLbl="fgAcc4" presStyleIdx="9" presStyleCnt="12" custScaleX="342197" custScaleY="299127" custLinFactY="1790" custLinFactNeighborX="-7796" custLinFactNeighborY="100000">
        <dgm:presLayoutVars>
          <dgm:chPref val="3"/>
        </dgm:presLayoutVars>
      </dgm:prSet>
      <dgm:spPr/>
      <dgm:t>
        <a:bodyPr/>
        <a:lstStyle/>
        <a:p>
          <a:endParaRPr lang="en-ZA"/>
        </a:p>
      </dgm:t>
    </dgm:pt>
    <dgm:pt modelId="{94300275-98C7-4064-A55B-7B1A12301D84}" type="pres">
      <dgm:prSet presAssocID="{D3D21FCC-E728-4947-9E32-589D0078107E}" presName="hierChild5" presStyleCnt="0"/>
      <dgm:spPr/>
    </dgm:pt>
    <dgm:pt modelId="{A2C68021-8CCB-4EC0-97AA-C5213D5A18D6}" type="pres">
      <dgm:prSet presAssocID="{D0B10C83-848B-4B78-90C4-10B6B590BE84}" presName="Name17" presStyleLbl="parChTrans1D3" presStyleIdx="1" presStyleCnt="2"/>
      <dgm:spPr/>
      <dgm:t>
        <a:bodyPr/>
        <a:lstStyle/>
        <a:p>
          <a:endParaRPr lang="en-ZA"/>
        </a:p>
      </dgm:t>
    </dgm:pt>
    <dgm:pt modelId="{02AA16BD-523A-4F66-9EDF-443420C7E906}" type="pres">
      <dgm:prSet presAssocID="{80E99343-8DA5-4EBA-AA6D-574D0EFDB225}" presName="hierRoot3" presStyleCnt="0"/>
      <dgm:spPr/>
    </dgm:pt>
    <dgm:pt modelId="{A0957C27-CAD1-4B60-AF49-30CF32B320FB}" type="pres">
      <dgm:prSet presAssocID="{80E99343-8DA5-4EBA-AA6D-574D0EFDB225}" presName="composite3" presStyleCnt="0"/>
      <dgm:spPr/>
    </dgm:pt>
    <dgm:pt modelId="{35304791-FD67-4C55-A230-FB1ACEB79EEE}" type="pres">
      <dgm:prSet presAssocID="{80E99343-8DA5-4EBA-AA6D-574D0EFDB225}" presName="background3" presStyleLbl="node3" presStyleIdx="1" presStyleCnt="2"/>
      <dgm:spPr/>
    </dgm:pt>
    <dgm:pt modelId="{172613F6-367F-4D88-8863-481E3EF8FF99}" type="pres">
      <dgm:prSet presAssocID="{80E99343-8DA5-4EBA-AA6D-574D0EFDB225}" presName="text3" presStyleLbl="fgAcc3" presStyleIdx="1" presStyleCnt="2" custScaleX="432083" custScaleY="95197" custLinFactNeighborX="31581">
        <dgm:presLayoutVars>
          <dgm:chPref val="3"/>
        </dgm:presLayoutVars>
      </dgm:prSet>
      <dgm:spPr/>
      <dgm:t>
        <a:bodyPr/>
        <a:lstStyle/>
        <a:p>
          <a:endParaRPr lang="en-ZA"/>
        </a:p>
      </dgm:t>
    </dgm:pt>
    <dgm:pt modelId="{1F973302-23F6-40E5-B45B-1FB05EB289B8}" type="pres">
      <dgm:prSet presAssocID="{80E99343-8DA5-4EBA-AA6D-574D0EFDB225}" presName="hierChild4" presStyleCnt="0"/>
      <dgm:spPr/>
    </dgm:pt>
    <dgm:pt modelId="{5C31E4EE-3E84-4C38-9F9B-5807284FB26D}" type="pres">
      <dgm:prSet presAssocID="{F55BFA19-7A22-488A-B377-492B5ADAB294}" presName="Name23" presStyleLbl="parChTrans1D4" presStyleIdx="10" presStyleCnt="12"/>
      <dgm:spPr/>
      <dgm:t>
        <a:bodyPr/>
        <a:lstStyle/>
        <a:p>
          <a:endParaRPr lang="en-ZA"/>
        </a:p>
      </dgm:t>
    </dgm:pt>
    <dgm:pt modelId="{C98EFFF0-31F3-4D30-80F3-F114A3A3207D}" type="pres">
      <dgm:prSet presAssocID="{EEFA9C3F-0C31-40E2-9A9E-87EC7F1B1EE8}" presName="hierRoot4" presStyleCnt="0"/>
      <dgm:spPr/>
    </dgm:pt>
    <dgm:pt modelId="{1F7F5392-F487-4F72-896F-EE8AE5AE282C}" type="pres">
      <dgm:prSet presAssocID="{EEFA9C3F-0C31-40E2-9A9E-87EC7F1B1EE8}" presName="composite4" presStyleCnt="0"/>
      <dgm:spPr/>
    </dgm:pt>
    <dgm:pt modelId="{947550EA-787A-40E8-B97A-80C5037ADFA9}" type="pres">
      <dgm:prSet presAssocID="{EEFA9C3F-0C31-40E2-9A9E-87EC7F1B1EE8}" presName="background4" presStyleLbl="node4" presStyleIdx="10" presStyleCnt="12"/>
      <dgm:spPr/>
    </dgm:pt>
    <dgm:pt modelId="{C56CCABF-D972-4427-8C65-8ED2F3A998F6}" type="pres">
      <dgm:prSet presAssocID="{EEFA9C3F-0C31-40E2-9A9E-87EC7F1B1EE8}" presName="text4" presStyleLbl="fgAcc4" presStyleIdx="10" presStyleCnt="12" custScaleX="292074" custScaleY="232160" custLinFactNeighborX="103" custLinFactNeighborY="2830">
        <dgm:presLayoutVars>
          <dgm:chPref val="3"/>
        </dgm:presLayoutVars>
      </dgm:prSet>
      <dgm:spPr/>
      <dgm:t>
        <a:bodyPr/>
        <a:lstStyle/>
        <a:p>
          <a:endParaRPr lang="en-ZA"/>
        </a:p>
      </dgm:t>
    </dgm:pt>
    <dgm:pt modelId="{EF014FE1-7437-4662-8FEC-F1DE291FF39F}" type="pres">
      <dgm:prSet presAssocID="{EEFA9C3F-0C31-40E2-9A9E-87EC7F1B1EE8}" presName="hierChild5" presStyleCnt="0"/>
      <dgm:spPr/>
    </dgm:pt>
    <dgm:pt modelId="{235D8D85-697C-4BE3-A199-93FFB0ECF010}" type="pres">
      <dgm:prSet presAssocID="{C8243353-F03C-4C94-80A5-509E36044C84}" presName="Name23" presStyleLbl="parChTrans1D4" presStyleIdx="11" presStyleCnt="12"/>
      <dgm:spPr/>
      <dgm:t>
        <a:bodyPr/>
        <a:lstStyle/>
        <a:p>
          <a:endParaRPr lang="en-ZA"/>
        </a:p>
      </dgm:t>
    </dgm:pt>
    <dgm:pt modelId="{60A48F85-BC7B-4E13-A261-CDA912BA6C6D}" type="pres">
      <dgm:prSet presAssocID="{ED94CF34-CA48-475B-A0EB-E6908F592EFD}" presName="hierRoot4" presStyleCnt="0"/>
      <dgm:spPr/>
    </dgm:pt>
    <dgm:pt modelId="{4BC99525-3ACC-4CE3-A4EA-5EFC4C44E26E}" type="pres">
      <dgm:prSet presAssocID="{ED94CF34-CA48-475B-A0EB-E6908F592EFD}" presName="composite4" presStyleCnt="0"/>
      <dgm:spPr/>
    </dgm:pt>
    <dgm:pt modelId="{C0980BA9-15E6-44B6-9F5F-BC2FE2B31DC2}" type="pres">
      <dgm:prSet presAssocID="{ED94CF34-CA48-475B-A0EB-E6908F592EFD}" presName="background4" presStyleLbl="node4" presStyleIdx="11" presStyleCnt="12"/>
      <dgm:spPr/>
    </dgm:pt>
    <dgm:pt modelId="{CF490282-D495-41FE-9CE7-E84A710389F4}" type="pres">
      <dgm:prSet presAssocID="{ED94CF34-CA48-475B-A0EB-E6908F592EFD}" presName="text4" presStyleLbl="fgAcc4" presStyleIdx="11" presStyleCnt="12" custScaleX="330532" custScaleY="342829" custLinFactNeighborX="750" custLinFactNeighborY="76216">
        <dgm:presLayoutVars>
          <dgm:chPref val="3"/>
        </dgm:presLayoutVars>
      </dgm:prSet>
      <dgm:spPr/>
      <dgm:t>
        <a:bodyPr/>
        <a:lstStyle/>
        <a:p>
          <a:endParaRPr lang="en-ZA"/>
        </a:p>
      </dgm:t>
    </dgm:pt>
    <dgm:pt modelId="{0E493836-3219-4E6E-94D2-95C61F86AD9C}" type="pres">
      <dgm:prSet presAssocID="{ED94CF34-CA48-475B-A0EB-E6908F592EFD}" presName="hierChild5" presStyleCnt="0"/>
      <dgm:spPr/>
    </dgm:pt>
  </dgm:ptLst>
  <dgm:cxnLst>
    <dgm:cxn modelId="{513294DD-AF5D-45F9-BC32-E7554D2AEB31}" type="presOf" srcId="{21C56B14-4482-4167-99E3-8F6DBABACD72}" destId="{CD8FA383-5B13-4C6D-9275-ED48EF46262C}" srcOrd="0" destOrd="0" presId="urn:microsoft.com/office/officeart/2005/8/layout/hierarchy1"/>
    <dgm:cxn modelId="{1714509D-42E9-4CCD-BD29-71068C7FB348}" type="presOf" srcId="{053E5D35-469B-4F86-982E-437247E62690}" destId="{38633EC3-4E06-47AD-968E-B6D6EACE7AD1}" srcOrd="0" destOrd="0" presId="urn:microsoft.com/office/officeart/2005/8/layout/hierarchy1"/>
    <dgm:cxn modelId="{2B39F361-1855-48D1-ACB7-C136B43FC9BE}" type="presOf" srcId="{54F723B5-76CF-46AE-96E0-D50EFF7EB5E9}" destId="{06B7CEE5-61B9-40E0-90EF-5482BC224049}" srcOrd="0" destOrd="0" presId="urn:microsoft.com/office/officeart/2005/8/layout/hierarchy1"/>
    <dgm:cxn modelId="{EA32BEF8-BF79-4546-8739-74DE3167B85D}" type="presOf" srcId="{F55BFA19-7A22-488A-B377-492B5ADAB294}" destId="{5C31E4EE-3E84-4C38-9F9B-5807284FB26D}" srcOrd="0" destOrd="0" presId="urn:microsoft.com/office/officeart/2005/8/layout/hierarchy1"/>
    <dgm:cxn modelId="{DA4CAF7E-32E5-45CF-AC18-146B7DEEF1C8}" type="presOf" srcId="{A79F5CBC-FC12-4526-813D-0AB5485933FC}" destId="{51722607-0B50-45D9-9E4B-19E2695A85C6}" srcOrd="0" destOrd="0" presId="urn:microsoft.com/office/officeart/2005/8/layout/hierarchy1"/>
    <dgm:cxn modelId="{23E3512C-6A17-49C8-9547-72EF8ECF3DAC}" type="presOf" srcId="{C8243353-F03C-4C94-80A5-509E36044C84}" destId="{235D8D85-697C-4BE3-A199-93FFB0ECF010}" srcOrd="0" destOrd="0" presId="urn:microsoft.com/office/officeart/2005/8/layout/hierarchy1"/>
    <dgm:cxn modelId="{B6C2DE19-DF71-4336-8A70-AB613A43D77E}" srcId="{D97355AC-0D7E-4F60-AC2C-3BDAC9A729E8}" destId="{388A784F-1FF0-4BF3-AF28-46565B3494F1}" srcOrd="1" destOrd="0" parTransId="{76694DCA-F423-40CC-B38C-0E8967FC774E}" sibTransId="{CD254DB7-912F-404A-9306-9CB5B58DF3EC}"/>
    <dgm:cxn modelId="{A49F78C4-1FDA-4A85-B0D9-E1CB508174A4}" type="presOf" srcId="{096FB31A-8654-4D2E-A89B-DA8938479E45}" destId="{0CCDD6F8-4B70-4FCB-8B5F-356F4A4E8477}"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B1804135-2B16-4405-B35D-E7C2ADE465B7}" type="presOf" srcId="{D97355AC-0D7E-4F60-AC2C-3BDAC9A729E8}" destId="{BE25C11F-5E27-47A5-BA94-14B93FAE2685}" srcOrd="0" destOrd="0" presId="urn:microsoft.com/office/officeart/2005/8/layout/hierarchy1"/>
    <dgm:cxn modelId="{FBE6AB41-1B2F-416D-91AD-5A32C13CD738}" type="presOf" srcId="{B606F1B7-8041-4D71-96FA-DFAC25D40EA1}" destId="{6E931D30-3060-4BA0-8EB9-1614780115AA}" srcOrd="0" destOrd="0" presId="urn:microsoft.com/office/officeart/2005/8/layout/hierarchy1"/>
    <dgm:cxn modelId="{F258E2B6-2E85-4086-B373-CC75955C1CC0}" type="presOf" srcId="{B60AD1C4-BDDD-4DE8-9B07-FD2F127315BB}" destId="{9D64E186-2FA3-4BC3-91BF-B0DCE96EA4C6}" srcOrd="0" destOrd="0" presId="urn:microsoft.com/office/officeart/2005/8/layout/hierarchy1"/>
    <dgm:cxn modelId="{9CD07C68-74BA-459D-B977-BF2D573AA674}" type="presOf" srcId="{6842F606-0C9C-48D6-B0B6-F54BA70A8006}" destId="{590CC208-2ABF-41E2-9AAC-4DF0C384A06F}" srcOrd="0" destOrd="0" presId="urn:microsoft.com/office/officeart/2005/8/layout/hierarchy1"/>
    <dgm:cxn modelId="{689CE23A-E880-4202-8E25-E49C7DCF4662}" type="presOf" srcId="{D0B10C83-848B-4B78-90C4-10B6B590BE84}" destId="{A2C68021-8CCB-4EC0-97AA-C5213D5A18D6}" srcOrd="0" destOrd="0" presId="urn:microsoft.com/office/officeart/2005/8/layout/hierarchy1"/>
    <dgm:cxn modelId="{A3D6D04A-9C9F-432A-9D57-2CD0F2551F25}" type="presOf" srcId="{ED94CF34-CA48-475B-A0EB-E6908F592EFD}" destId="{CF490282-D495-41FE-9CE7-E84A710389F4}" srcOrd="0" destOrd="0" presId="urn:microsoft.com/office/officeart/2005/8/layout/hierarchy1"/>
    <dgm:cxn modelId="{5F0B9C61-80C1-4E67-94BF-9B263D9C8341}" type="presOf" srcId="{D2198AF2-45FF-42D8-AFCC-B3F6AB541966}" destId="{7A41F190-E71D-4933-B5E6-3B3E81380085}" srcOrd="0" destOrd="0" presId="urn:microsoft.com/office/officeart/2005/8/layout/hierarchy1"/>
    <dgm:cxn modelId="{C2A9BDCE-6566-44CC-A2AE-37F4A6BED697}" type="presOf" srcId="{6D62EEA6-25B1-4315-9AAD-E523BB9B3BC2}" destId="{CC0DEF6B-AF7A-4AE0-9FC9-7C77635286C0}" srcOrd="0" destOrd="0" presId="urn:microsoft.com/office/officeart/2005/8/layout/hierarchy1"/>
    <dgm:cxn modelId="{DE9FB42C-388B-4DA8-8E14-324D64FD72A3}" type="presOf" srcId="{A2D73C75-09FA-455C-8510-7BBA3CEE4B4C}" destId="{720AA056-059C-4072-B07B-28EC97C7F146}" srcOrd="0" destOrd="0" presId="urn:microsoft.com/office/officeart/2005/8/layout/hierarchy1"/>
    <dgm:cxn modelId="{BD507D7F-FBCD-45C4-9A86-6CC192386735}" srcId="{096FB31A-8654-4D2E-A89B-DA8938479E45}" destId="{D97355AC-0D7E-4F60-AC2C-3BDAC9A729E8}" srcOrd="0" destOrd="0" parTransId="{B01AE01B-5104-4FF9-89D5-DE905331BFCE}" sibTransId="{E42524BD-6E37-45EE-9BC4-F18651A80365}"/>
    <dgm:cxn modelId="{8EEF6FC0-1509-4F74-B2A2-0A3532E25199}" srcId="{B3B11C0E-AF16-409F-9209-EC7DC05C57A6}" destId="{053E5D35-469B-4F86-982E-437247E62690}" srcOrd="0" destOrd="0" parTransId="{6842F606-0C9C-48D6-B0B6-F54BA70A8006}" sibTransId="{6E291514-7699-4269-958C-CB23DD7A0EC9}"/>
    <dgm:cxn modelId="{831A1686-ED15-424D-B50E-A844ADF589D0}" srcId="{D97355AC-0D7E-4F60-AC2C-3BDAC9A729E8}" destId="{D2198AF2-45FF-42D8-AFCC-B3F6AB541966}" srcOrd="2" destOrd="0" parTransId="{B9073CA5-2B8E-4A7E-A149-402A8BC6242D}" sibTransId="{1AEE6EC9-3CB3-451C-B725-13CB6E656234}"/>
    <dgm:cxn modelId="{8FFBD41A-D991-4A9A-9935-A9233A4377B8}" srcId="{EEFA9C3F-0C31-40E2-9A9E-87EC7F1B1EE8}" destId="{ED94CF34-CA48-475B-A0EB-E6908F592EFD}" srcOrd="0" destOrd="0" parTransId="{C8243353-F03C-4C94-80A5-509E36044C84}" sibTransId="{B46CA5E4-3DE3-4617-8401-A13A5AC9409B}"/>
    <dgm:cxn modelId="{2B9C7E63-0D92-46B5-B50E-0B7FBAAA9551}" type="presOf" srcId="{388A784F-1FF0-4BF3-AF28-46565B3494F1}" destId="{B7B5D732-FF1D-487C-A351-D42A97CA2851}" srcOrd="0" destOrd="0" presId="urn:microsoft.com/office/officeart/2005/8/layout/hierarchy1"/>
    <dgm:cxn modelId="{8DC7E328-FB4F-4BB0-AA6A-8D0D4AB782F7}" type="presOf" srcId="{76694DCA-F423-40CC-B38C-0E8967FC774E}" destId="{BAE3D28F-2F40-466C-8EB8-52D275D55B56}" srcOrd="0" destOrd="0" presId="urn:microsoft.com/office/officeart/2005/8/layout/hierarchy1"/>
    <dgm:cxn modelId="{263C6207-6942-4BAF-84FD-32C0CB2E3AA1}" type="presOf" srcId="{FF7D55E4-8951-4556-97CF-D2B39DB3D36B}" destId="{6BC87D4D-6374-4017-8694-7F41F16B3368}" srcOrd="0" destOrd="0" presId="urn:microsoft.com/office/officeart/2005/8/layout/hierarchy1"/>
    <dgm:cxn modelId="{576F46D8-C56A-4BF7-BF47-CE6C7074DA2C}" srcId="{D97355AC-0D7E-4F60-AC2C-3BDAC9A729E8}" destId="{B3B11C0E-AF16-409F-9209-EC7DC05C57A6}" srcOrd="3" destOrd="0" parTransId="{9A22B814-90BA-4486-8D5D-F194CC0D47B8}" sibTransId="{6CE86154-6E4C-48F9-A4A4-2F23363E538D}"/>
    <dgm:cxn modelId="{A7783ACA-509E-49B1-9A99-C51666681C5B}" srcId="{D2198AF2-45FF-42D8-AFCC-B3F6AB541966}" destId="{A79F5CBC-FC12-4526-813D-0AB5485933FC}" srcOrd="0" destOrd="0" parTransId="{6D62EEA6-25B1-4315-9AAD-E523BB9B3BC2}" sibTransId="{4914D0A1-1EC5-49C3-BC74-3F3FE008F039}"/>
    <dgm:cxn modelId="{7695AD47-3C10-4E05-B832-3E74C46FFDA0}" type="presOf" srcId="{DC974305-4AC4-4124-9975-E54E39985197}" destId="{0EC425F5-B085-4D18-92DD-0A0E5CECF25A}" srcOrd="0" destOrd="0" presId="urn:microsoft.com/office/officeart/2005/8/layout/hierarchy1"/>
    <dgm:cxn modelId="{3E5C51A2-0275-4883-9D85-8F97DFDB2053}" srcId="{096FB31A-8654-4D2E-A89B-DA8938479E45}" destId="{80E99343-8DA5-4EBA-AA6D-574D0EFDB225}" srcOrd="1" destOrd="0" parTransId="{D0B10C83-848B-4B78-90C4-10B6B590BE84}" sibTransId="{930C2432-400D-4D39-B3C3-FAF777F0DB2A}"/>
    <dgm:cxn modelId="{93076B43-7640-4A40-B322-3B6FCD8B515C}" type="presOf" srcId="{80E99343-8DA5-4EBA-AA6D-574D0EFDB225}" destId="{172613F6-367F-4D88-8863-481E3EF8FF99}" srcOrd="0" destOrd="0" presId="urn:microsoft.com/office/officeart/2005/8/layout/hierarchy1"/>
    <dgm:cxn modelId="{E4E3CD9D-65FD-453C-AF8F-8A5CD395A45A}" type="presOf" srcId="{EEFA9C3F-0C31-40E2-9A9E-87EC7F1B1EE8}" destId="{C56CCABF-D972-4427-8C65-8ED2F3A998F6}" srcOrd="0" destOrd="0" presId="urn:microsoft.com/office/officeart/2005/8/layout/hierarchy1"/>
    <dgm:cxn modelId="{0035E2F8-AC8F-4B97-95D5-77B9FD90DA85}" type="presOf" srcId="{8B07C8FC-BCC7-4C49-8A34-8761D5553C42}" destId="{757CF193-1BC9-42A4-93B5-A2B9E18716DD}" srcOrd="0" destOrd="0" presId="urn:microsoft.com/office/officeart/2005/8/layout/hierarchy1"/>
    <dgm:cxn modelId="{8CFA5A2A-42D6-4138-9FE0-CB9C1ED127DD}" srcId="{D97355AC-0D7E-4F60-AC2C-3BDAC9A729E8}" destId="{DC974305-4AC4-4124-9975-E54E39985197}" srcOrd="4" destOrd="0" parTransId="{B606F1B7-8041-4D71-96FA-DFAC25D40EA1}" sibTransId="{DDEB4C9E-7BE5-425F-BB5E-B93B6A5A6737}"/>
    <dgm:cxn modelId="{B1C1A631-560A-4650-8037-58BC522A0115}" srcId="{80E99343-8DA5-4EBA-AA6D-574D0EFDB225}" destId="{EEFA9C3F-0C31-40E2-9A9E-87EC7F1B1EE8}" srcOrd="0" destOrd="0" parTransId="{F55BFA19-7A22-488A-B377-492B5ADAB294}" sibTransId="{D2B7925C-C651-4722-80AB-2107D56F2ADA}"/>
    <dgm:cxn modelId="{DA81AAA7-0E37-4368-AD9F-4C4345063072}" srcId="{D97355AC-0D7E-4F60-AC2C-3BDAC9A729E8}" destId="{FF7D55E4-8951-4556-97CF-D2B39DB3D36B}" srcOrd="0" destOrd="0" parTransId="{8B07C8FC-BCC7-4C49-8A34-8761D5553C42}" sibTransId="{E98629C7-E25C-4E48-9BCF-8F91E8A7993B}"/>
    <dgm:cxn modelId="{EC795720-A5EA-4945-9E9D-34131A58AA09}" type="presOf" srcId="{B9073CA5-2B8E-4A7E-A149-402A8BC6242D}" destId="{DA857FC5-D6B2-4480-808E-D74908855430}" srcOrd="0" destOrd="0" presId="urn:microsoft.com/office/officeart/2005/8/layout/hierarchy1"/>
    <dgm:cxn modelId="{A93B591E-E004-47B8-AA32-F50063531D26}" srcId="{388A784F-1FF0-4BF3-AF28-46565B3494F1}" destId="{6416FD65-C782-4059-98CC-777E2F8EE65D}" srcOrd="0" destOrd="0" parTransId="{060682FB-6B81-4FAB-9F0B-E2FD4CF92EC7}" sibTransId="{44CF7432-5168-409D-83A3-6042ECAEA0E4}"/>
    <dgm:cxn modelId="{19A125C5-9550-41F8-8233-4610AD00693D}" srcId="{54F723B5-76CF-46AE-96E0-D50EFF7EB5E9}" destId="{096FB31A-8654-4D2E-A89B-DA8938479E45}" srcOrd="0" destOrd="0" parTransId="{5A0826BD-533C-4A0B-A626-9D153711AD56}" sibTransId="{837C2571-51B2-457C-B23F-83916E25077B}"/>
    <dgm:cxn modelId="{4116697B-2A08-4CEB-92A1-BB7816DDE0D5}" type="presOf" srcId="{D3D21FCC-E728-4947-9E32-589D0078107E}" destId="{11E49B76-5E44-481A-9E2E-8BE56312E28A}" srcOrd="0" destOrd="0" presId="urn:microsoft.com/office/officeart/2005/8/layout/hierarchy1"/>
    <dgm:cxn modelId="{28975637-91D9-4418-9B25-742F954D5857}" type="presOf" srcId="{B3B11C0E-AF16-409F-9209-EC7DC05C57A6}" destId="{1CAAA20D-8BE5-4F07-9C90-3767B53C74C1}" srcOrd="0" destOrd="0" presId="urn:microsoft.com/office/officeart/2005/8/layout/hierarchy1"/>
    <dgm:cxn modelId="{93D3674E-C8D6-42E3-AA10-9F9847479041}" srcId="{DC974305-4AC4-4124-9975-E54E39985197}" destId="{D3D21FCC-E728-4947-9E32-589D0078107E}" srcOrd="0" destOrd="0" parTransId="{21C56B14-4482-4167-99E3-8F6DBABACD72}" sibTransId="{4A5CD8FE-35AF-49D5-B011-01A9E9B9422C}"/>
    <dgm:cxn modelId="{F3BAE2B5-5793-4696-BB64-2A1B975FEBB5}" type="presOf" srcId="{2FF48498-B08E-46AC-B3C0-6C00EC8D79DE}" destId="{CF595494-5A09-44C8-9FA0-447CC0ABC29E}" srcOrd="0" destOrd="0" presId="urn:microsoft.com/office/officeart/2005/8/layout/hierarchy1"/>
    <dgm:cxn modelId="{08DC3BB6-EB6B-4016-BB3A-970F47802DA1}" type="presOf" srcId="{5A0826BD-533C-4A0B-A626-9D153711AD56}" destId="{598DF3B2-AC18-41DF-9F4E-0ADA6ACE842E}" srcOrd="0" destOrd="0" presId="urn:microsoft.com/office/officeart/2005/8/layout/hierarchy1"/>
    <dgm:cxn modelId="{8C0CBEA6-35D1-4FB0-A4FC-DFA751350E71}" type="presOf" srcId="{060682FB-6B81-4FAB-9F0B-E2FD4CF92EC7}" destId="{4BFA254D-271F-4CE3-AF2B-A7EA8BD91506}" srcOrd="0" destOrd="0" presId="urn:microsoft.com/office/officeart/2005/8/layout/hierarchy1"/>
    <dgm:cxn modelId="{CEE9F370-E3FA-43B5-A4FB-0AAD82B46C5E}" type="presOf" srcId="{9A22B814-90BA-4486-8D5D-F194CC0D47B8}" destId="{65764CDB-EF47-4C99-AC43-715A8AC09692}" srcOrd="0" destOrd="0" presId="urn:microsoft.com/office/officeart/2005/8/layout/hierarchy1"/>
    <dgm:cxn modelId="{F3168531-9E95-4110-AE7A-2B22CE3C84C8}" srcId="{FF7D55E4-8951-4556-97CF-D2B39DB3D36B}" destId="{B60AD1C4-BDDD-4DE8-9B07-FD2F127315BB}" srcOrd="0" destOrd="0" parTransId="{A2D73C75-09FA-455C-8510-7BBA3CEE4B4C}" sibTransId="{34CD9FCC-FA8E-44AE-8B6B-52B007F377E5}"/>
    <dgm:cxn modelId="{7EF213E4-56E0-4E14-A4C4-2B9AA0227A86}" type="presOf" srcId="{6416FD65-C782-4059-98CC-777E2F8EE65D}" destId="{0C0391D6-7891-487B-AEBC-3CFDC20F569E}" srcOrd="0" destOrd="0" presId="urn:microsoft.com/office/officeart/2005/8/layout/hierarchy1"/>
    <dgm:cxn modelId="{F28E29BA-FBAF-4A04-A8F6-06DEFD3614F1}" type="presOf" srcId="{B01AE01B-5104-4FF9-89D5-DE905331BFCE}" destId="{91ED72ED-2EA5-4AE9-AFC0-B91EECA966F6}" srcOrd="0" destOrd="0" presId="urn:microsoft.com/office/officeart/2005/8/layout/hierarchy1"/>
    <dgm:cxn modelId="{C54B3CB2-1786-4B60-8412-FE342B2B6029}" type="presParOf" srcId="{CF595494-5A09-44C8-9FA0-447CC0ABC29E}" destId="{972C8554-E11F-4B8C-A9CA-E13C1BD75C94}" srcOrd="0" destOrd="0" presId="urn:microsoft.com/office/officeart/2005/8/layout/hierarchy1"/>
    <dgm:cxn modelId="{087ECFC5-4886-47F6-A6A2-9E004F1E5728}" type="presParOf" srcId="{972C8554-E11F-4B8C-A9CA-E13C1BD75C94}" destId="{762F01F6-93C7-4F60-9004-41388DA84CA8}" srcOrd="0" destOrd="0" presId="urn:microsoft.com/office/officeart/2005/8/layout/hierarchy1"/>
    <dgm:cxn modelId="{AC52C092-7145-47EF-A93B-E4B63A587CDD}" type="presParOf" srcId="{762F01F6-93C7-4F60-9004-41388DA84CA8}" destId="{A31FC7D2-509F-420A-8331-82DF15E42885}" srcOrd="0" destOrd="0" presId="urn:microsoft.com/office/officeart/2005/8/layout/hierarchy1"/>
    <dgm:cxn modelId="{D0795163-0873-4B3E-BE0B-4C4910AC220B}" type="presParOf" srcId="{762F01F6-93C7-4F60-9004-41388DA84CA8}" destId="{06B7CEE5-61B9-40E0-90EF-5482BC224049}" srcOrd="1" destOrd="0" presId="urn:microsoft.com/office/officeart/2005/8/layout/hierarchy1"/>
    <dgm:cxn modelId="{0D6554F6-3971-4A71-89F3-DF0CC4C7DDB0}" type="presParOf" srcId="{972C8554-E11F-4B8C-A9CA-E13C1BD75C94}" destId="{45F2C535-C514-45ED-B875-F6CE82929E7F}" srcOrd="1" destOrd="0" presId="urn:microsoft.com/office/officeart/2005/8/layout/hierarchy1"/>
    <dgm:cxn modelId="{79E218F1-8FAB-4AED-A04D-7651B7EAA7D8}" type="presParOf" srcId="{45F2C535-C514-45ED-B875-F6CE82929E7F}" destId="{598DF3B2-AC18-41DF-9F4E-0ADA6ACE842E}" srcOrd="0" destOrd="0" presId="urn:microsoft.com/office/officeart/2005/8/layout/hierarchy1"/>
    <dgm:cxn modelId="{A3699CF2-E5A2-458D-8543-5C29B4850847}" type="presParOf" srcId="{45F2C535-C514-45ED-B875-F6CE82929E7F}" destId="{3705AE1F-D450-4B3F-A614-E6BFD6B84272}" srcOrd="1" destOrd="0" presId="urn:microsoft.com/office/officeart/2005/8/layout/hierarchy1"/>
    <dgm:cxn modelId="{C4653655-3D86-4E74-B4EE-9B5D775F5EB2}" type="presParOf" srcId="{3705AE1F-D450-4B3F-A614-E6BFD6B84272}" destId="{4EB4CB93-C871-44F5-946A-02756276A58D}" srcOrd="0" destOrd="0" presId="urn:microsoft.com/office/officeart/2005/8/layout/hierarchy1"/>
    <dgm:cxn modelId="{9034A225-CAB5-4AB8-9BF9-0B6EB8F92946}" type="presParOf" srcId="{4EB4CB93-C871-44F5-946A-02756276A58D}" destId="{CE42BCCF-7F73-41AB-87A1-11789393B3D7}" srcOrd="0" destOrd="0" presId="urn:microsoft.com/office/officeart/2005/8/layout/hierarchy1"/>
    <dgm:cxn modelId="{92033F79-1727-4720-9AF4-233EA6FEF852}" type="presParOf" srcId="{4EB4CB93-C871-44F5-946A-02756276A58D}" destId="{0CCDD6F8-4B70-4FCB-8B5F-356F4A4E8477}" srcOrd="1" destOrd="0" presId="urn:microsoft.com/office/officeart/2005/8/layout/hierarchy1"/>
    <dgm:cxn modelId="{B0849D36-9E9C-4597-82C4-44F12E34079C}" type="presParOf" srcId="{3705AE1F-D450-4B3F-A614-E6BFD6B84272}" destId="{6AF0E142-9D22-4302-AD49-F984BF021FA7}" srcOrd="1" destOrd="0" presId="urn:microsoft.com/office/officeart/2005/8/layout/hierarchy1"/>
    <dgm:cxn modelId="{AA953AF9-C3E9-4EDF-8C99-EF859EAFBC9F}" type="presParOf" srcId="{6AF0E142-9D22-4302-AD49-F984BF021FA7}" destId="{91ED72ED-2EA5-4AE9-AFC0-B91EECA966F6}" srcOrd="0" destOrd="0" presId="urn:microsoft.com/office/officeart/2005/8/layout/hierarchy1"/>
    <dgm:cxn modelId="{D024BF42-5DDE-4FD8-9AA9-DA5AAB3A001A}" type="presParOf" srcId="{6AF0E142-9D22-4302-AD49-F984BF021FA7}" destId="{FE4A8EC4-E35D-4E6C-B72C-A836195A1BEF}" srcOrd="1" destOrd="0" presId="urn:microsoft.com/office/officeart/2005/8/layout/hierarchy1"/>
    <dgm:cxn modelId="{69120117-142A-4F4C-A33B-22221B0F2E1E}" type="presParOf" srcId="{FE4A8EC4-E35D-4E6C-B72C-A836195A1BEF}" destId="{E902B589-4D27-4268-B276-46F3DCBD0EE1}" srcOrd="0" destOrd="0" presId="urn:microsoft.com/office/officeart/2005/8/layout/hierarchy1"/>
    <dgm:cxn modelId="{09183DC8-56D7-4DD5-AA7A-AEC0E44C26A4}" type="presParOf" srcId="{E902B589-4D27-4268-B276-46F3DCBD0EE1}" destId="{27ADEA25-EC6F-443D-8100-0D091EBE2A3E}" srcOrd="0" destOrd="0" presId="urn:microsoft.com/office/officeart/2005/8/layout/hierarchy1"/>
    <dgm:cxn modelId="{53AD03AB-F842-4481-AC3E-EE31B5214E80}" type="presParOf" srcId="{E902B589-4D27-4268-B276-46F3DCBD0EE1}" destId="{BE25C11F-5E27-47A5-BA94-14B93FAE2685}" srcOrd="1" destOrd="0" presId="urn:microsoft.com/office/officeart/2005/8/layout/hierarchy1"/>
    <dgm:cxn modelId="{A261E36A-8F0A-433E-8F67-5A06F5ED75BB}" type="presParOf" srcId="{FE4A8EC4-E35D-4E6C-B72C-A836195A1BEF}" destId="{D0F73552-C099-4CB5-9C52-06B2107210BC}" srcOrd="1" destOrd="0" presId="urn:microsoft.com/office/officeart/2005/8/layout/hierarchy1"/>
    <dgm:cxn modelId="{63EC71E0-0308-4396-A44B-CA71AD6EC49B}" type="presParOf" srcId="{D0F73552-C099-4CB5-9C52-06B2107210BC}" destId="{757CF193-1BC9-42A4-93B5-A2B9E18716DD}" srcOrd="0" destOrd="0" presId="urn:microsoft.com/office/officeart/2005/8/layout/hierarchy1"/>
    <dgm:cxn modelId="{6C9BE1D8-2E90-4A7D-861E-0C4C9464B085}" type="presParOf" srcId="{D0F73552-C099-4CB5-9C52-06B2107210BC}" destId="{5DC40A6B-11C2-40C2-B172-C538D7D60097}" srcOrd="1" destOrd="0" presId="urn:microsoft.com/office/officeart/2005/8/layout/hierarchy1"/>
    <dgm:cxn modelId="{6E0F6012-DBB9-40F5-A2A2-3704AD2D0BF6}" type="presParOf" srcId="{5DC40A6B-11C2-40C2-B172-C538D7D60097}" destId="{2B4FF578-DB2E-493C-9D70-0F396DCBEE01}" srcOrd="0" destOrd="0" presId="urn:microsoft.com/office/officeart/2005/8/layout/hierarchy1"/>
    <dgm:cxn modelId="{C063DDAF-6F58-4CD1-8C37-B28D3B9B35BA}" type="presParOf" srcId="{2B4FF578-DB2E-493C-9D70-0F396DCBEE01}" destId="{0AFBABC9-9A2C-4455-8397-56B60EB10369}" srcOrd="0" destOrd="0" presId="urn:microsoft.com/office/officeart/2005/8/layout/hierarchy1"/>
    <dgm:cxn modelId="{212B63D4-F3EB-4AD4-9924-E0237CDB9DB8}" type="presParOf" srcId="{2B4FF578-DB2E-493C-9D70-0F396DCBEE01}" destId="{6BC87D4D-6374-4017-8694-7F41F16B3368}" srcOrd="1" destOrd="0" presId="urn:microsoft.com/office/officeart/2005/8/layout/hierarchy1"/>
    <dgm:cxn modelId="{D96168F8-D3C6-4CF9-B9DA-9604F823C242}" type="presParOf" srcId="{5DC40A6B-11C2-40C2-B172-C538D7D60097}" destId="{E1F8C2A0-B27B-453C-8F21-1F279A7AE0AD}" srcOrd="1" destOrd="0" presId="urn:microsoft.com/office/officeart/2005/8/layout/hierarchy1"/>
    <dgm:cxn modelId="{7EEFE799-370E-4673-A80E-60FEB7CBA5C3}" type="presParOf" srcId="{E1F8C2A0-B27B-453C-8F21-1F279A7AE0AD}" destId="{720AA056-059C-4072-B07B-28EC97C7F146}" srcOrd="0" destOrd="0" presId="urn:microsoft.com/office/officeart/2005/8/layout/hierarchy1"/>
    <dgm:cxn modelId="{CE1C17FA-5F90-4A1D-BEAF-DDED3099E85B}" type="presParOf" srcId="{E1F8C2A0-B27B-453C-8F21-1F279A7AE0AD}" destId="{8868CE0D-EBBB-4EEA-8018-833823501000}" srcOrd="1" destOrd="0" presId="urn:microsoft.com/office/officeart/2005/8/layout/hierarchy1"/>
    <dgm:cxn modelId="{D30945A9-E864-49C0-95E5-2ADB47823E79}" type="presParOf" srcId="{8868CE0D-EBBB-4EEA-8018-833823501000}" destId="{9814908E-2B07-4C86-9261-7BCD75378566}" srcOrd="0" destOrd="0" presId="urn:microsoft.com/office/officeart/2005/8/layout/hierarchy1"/>
    <dgm:cxn modelId="{25043499-904E-450C-9EF8-00763EB912AB}" type="presParOf" srcId="{9814908E-2B07-4C86-9261-7BCD75378566}" destId="{9D3C2C3D-5BD0-4D6B-A227-5673DF693791}" srcOrd="0" destOrd="0" presId="urn:microsoft.com/office/officeart/2005/8/layout/hierarchy1"/>
    <dgm:cxn modelId="{4E294CA1-77EB-48B4-A699-3E64980E2101}" type="presParOf" srcId="{9814908E-2B07-4C86-9261-7BCD75378566}" destId="{9D64E186-2FA3-4BC3-91BF-B0DCE96EA4C6}" srcOrd="1" destOrd="0" presId="urn:microsoft.com/office/officeart/2005/8/layout/hierarchy1"/>
    <dgm:cxn modelId="{25760D61-C99B-48D1-917A-015572F0A84C}" type="presParOf" srcId="{8868CE0D-EBBB-4EEA-8018-833823501000}" destId="{2FF91A78-004C-4FAD-9765-0797FF2A3E74}" srcOrd="1" destOrd="0" presId="urn:microsoft.com/office/officeart/2005/8/layout/hierarchy1"/>
    <dgm:cxn modelId="{4AA319D3-663A-4B9F-BCB1-3B0617EB616A}" type="presParOf" srcId="{D0F73552-C099-4CB5-9C52-06B2107210BC}" destId="{BAE3D28F-2F40-466C-8EB8-52D275D55B56}" srcOrd="2" destOrd="0" presId="urn:microsoft.com/office/officeart/2005/8/layout/hierarchy1"/>
    <dgm:cxn modelId="{C284D194-C23A-4045-9091-0B7B54404B86}" type="presParOf" srcId="{D0F73552-C099-4CB5-9C52-06B2107210BC}" destId="{C9AB1244-19C5-47A3-8254-74D8AE0129C0}" srcOrd="3" destOrd="0" presId="urn:microsoft.com/office/officeart/2005/8/layout/hierarchy1"/>
    <dgm:cxn modelId="{951B6CB5-960D-4063-82F7-82926D2D3B33}" type="presParOf" srcId="{C9AB1244-19C5-47A3-8254-74D8AE0129C0}" destId="{FE1D3A66-D592-40FF-A211-1F349B675859}" srcOrd="0" destOrd="0" presId="urn:microsoft.com/office/officeart/2005/8/layout/hierarchy1"/>
    <dgm:cxn modelId="{4BD1DE61-0A0D-4B51-A244-D2859E30BDB9}" type="presParOf" srcId="{FE1D3A66-D592-40FF-A211-1F349B675859}" destId="{BF4EA1BE-766B-406E-97EA-64B5173EC68F}" srcOrd="0" destOrd="0" presId="urn:microsoft.com/office/officeart/2005/8/layout/hierarchy1"/>
    <dgm:cxn modelId="{726042F8-7221-40F4-93A1-707A673712FA}" type="presParOf" srcId="{FE1D3A66-D592-40FF-A211-1F349B675859}" destId="{B7B5D732-FF1D-487C-A351-D42A97CA2851}" srcOrd="1" destOrd="0" presId="urn:microsoft.com/office/officeart/2005/8/layout/hierarchy1"/>
    <dgm:cxn modelId="{1C51F821-6677-45C4-9F01-F1ECF66A2C88}" type="presParOf" srcId="{C9AB1244-19C5-47A3-8254-74D8AE0129C0}" destId="{9E484EC8-2FF3-4980-A8FA-DBD23EF9BFD0}" srcOrd="1" destOrd="0" presId="urn:microsoft.com/office/officeart/2005/8/layout/hierarchy1"/>
    <dgm:cxn modelId="{74C1A05C-26BD-493D-BEC5-55786C63B1D2}" type="presParOf" srcId="{9E484EC8-2FF3-4980-A8FA-DBD23EF9BFD0}" destId="{4BFA254D-271F-4CE3-AF2B-A7EA8BD91506}" srcOrd="0" destOrd="0" presId="urn:microsoft.com/office/officeart/2005/8/layout/hierarchy1"/>
    <dgm:cxn modelId="{2B2ECE73-E982-48F6-9D29-026CDCF6A744}" type="presParOf" srcId="{9E484EC8-2FF3-4980-A8FA-DBD23EF9BFD0}" destId="{40CA3D82-716C-4E34-BDCE-FAA261F05595}" srcOrd="1" destOrd="0" presId="urn:microsoft.com/office/officeart/2005/8/layout/hierarchy1"/>
    <dgm:cxn modelId="{B9A76299-3B7A-4D21-B9C6-BF63591BDBC2}" type="presParOf" srcId="{40CA3D82-716C-4E34-BDCE-FAA261F05595}" destId="{2E977996-7EFC-4C05-A735-3E993D2CE517}" srcOrd="0" destOrd="0" presId="urn:microsoft.com/office/officeart/2005/8/layout/hierarchy1"/>
    <dgm:cxn modelId="{0F3C54A3-A6BA-4B4D-866A-E0C0A1FFF7E7}" type="presParOf" srcId="{2E977996-7EFC-4C05-A735-3E993D2CE517}" destId="{366BD7EA-B075-4C85-BDAE-4EC15D2E4642}" srcOrd="0" destOrd="0" presId="urn:microsoft.com/office/officeart/2005/8/layout/hierarchy1"/>
    <dgm:cxn modelId="{D696528D-DC9A-4717-B70F-91E4F8E84046}" type="presParOf" srcId="{2E977996-7EFC-4C05-A735-3E993D2CE517}" destId="{0C0391D6-7891-487B-AEBC-3CFDC20F569E}" srcOrd="1" destOrd="0" presId="urn:microsoft.com/office/officeart/2005/8/layout/hierarchy1"/>
    <dgm:cxn modelId="{7F4E0486-BBA4-46D1-8AD3-1CB8CCB54E54}" type="presParOf" srcId="{40CA3D82-716C-4E34-BDCE-FAA261F05595}" destId="{86257DA7-73D8-4F49-AA9E-2E42AEE4FE52}" srcOrd="1" destOrd="0" presId="urn:microsoft.com/office/officeart/2005/8/layout/hierarchy1"/>
    <dgm:cxn modelId="{49BBB75A-2652-4721-A968-09BE555CC83B}" type="presParOf" srcId="{D0F73552-C099-4CB5-9C52-06B2107210BC}" destId="{DA857FC5-D6B2-4480-808E-D74908855430}" srcOrd="4" destOrd="0" presId="urn:microsoft.com/office/officeart/2005/8/layout/hierarchy1"/>
    <dgm:cxn modelId="{4541404B-9B22-4151-8CA9-4F0B5674FD8D}" type="presParOf" srcId="{D0F73552-C099-4CB5-9C52-06B2107210BC}" destId="{B10D141E-1C3B-47F8-84AA-DD12E13E54E9}" srcOrd="5" destOrd="0" presId="urn:microsoft.com/office/officeart/2005/8/layout/hierarchy1"/>
    <dgm:cxn modelId="{6771EFDD-130F-4884-8641-C48A7529A798}" type="presParOf" srcId="{B10D141E-1C3B-47F8-84AA-DD12E13E54E9}" destId="{CF19873B-421E-4954-950B-D0BFA5189E44}" srcOrd="0" destOrd="0" presId="urn:microsoft.com/office/officeart/2005/8/layout/hierarchy1"/>
    <dgm:cxn modelId="{2E8207EE-D057-4EF0-8250-3211178F8732}" type="presParOf" srcId="{CF19873B-421E-4954-950B-D0BFA5189E44}" destId="{8E64AC86-6F7E-4339-A5C4-A9609EAFB303}" srcOrd="0" destOrd="0" presId="urn:microsoft.com/office/officeart/2005/8/layout/hierarchy1"/>
    <dgm:cxn modelId="{BA47DB55-DBDB-44B3-8D80-E2C7F0B6ADB7}" type="presParOf" srcId="{CF19873B-421E-4954-950B-D0BFA5189E44}" destId="{7A41F190-E71D-4933-B5E6-3B3E81380085}" srcOrd="1" destOrd="0" presId="urn:microsoft.com/office/officeart/2005/8/layout/hierarchy1"/>
    <dgm:cxn modelId="{FC7925CE-6712-4A97-8F6B-425F6FA7215B}" type="presParOf" srcId="{B10D141E-1C3B-47F8-84AA-DD12E13E54E9}" destId="{320848F9-46E7-4514-81E0-D2285929AA30}" srcOrd="1" destOrd="0" presId="urn:microsoft.com/office/officeart/2005/8/layout/hierarchy1"/>
    <dgm:cxn modelId="{750D32C9-F345-4B4F-8455-2FB3632D06B3}" type="presParOf" srcId="{320848F9-46E7-4514-81E0-D2285929AA30}" destId="{CC0DEF6B-AF7A-4AE0-9FC9-7C77635286C0}" srcOrd="0" destOrd="0" presId="urn:microsoft.com/office/officeart/2005/8/layout/hierarchy1"/>
    <dgm:cxn modelId="{4AE62584-F73E-4003-A8FA-A040F46BF961}" type="presParOf" srcId="{320848F9-46E7-4514-81E0-D2285929AA30}" destId="{B516812E-48E2-4790-BE21-85E9A3893ED1}" srcOrd="1" destOrd="0" presId="urn:microsoft.com/office/officeart/2005/8/layout/hierarchy1"/>
    <dgm:cxn modelId="{DF6A8DAA-FB7A-4EAA-AB3F-8E4444B73961}" type="presParOf" srcId="{B516812E-48E2-4790-BE21-85E9A3893ED1}" destId="{152C56CB-F2A7-4366-9516-B0C2F18B34B0}" srcOrd="0" destOrd="0" presId="urn:microsoft.com/office/officeart/2005/8/layout/hierarchy1"/>
    <dgm:cxn modelId="{6463FB1E-7997-4D4D-92F7-D8159CA99870}" type="presParOf" srcId="{152C56CB-F2A7-4366-9516-B0C2F18B34B0}" destId="{946CE505-FA6B-4FAE-ABB1-FF83720AE1EE}" srcOrd="0" destOrd="0" presId="urn:microsoft.com/office/officeart/2005/8/layout/hierarchy1"/>
    <dgm:cxn modelId="{48F418B9-4172-485F-A68B-2A8ECFF1AB21}" type="presParOf" srcId="{152C56CB-F2A7-4366-9516-B0C2F18B34B0}" destId="{51722607-0B50-45D9-9E4B-19E2695A85C6}" srcOrd="1" destOrd="0" presId="urn:microsoft.com/office/officeart/2005/8/layout/hierarchy1"/>
    <dgm:cxn modelId="{5789E528-533A-49E1-9879-AB7F2D21EA7C}" type="presParOf" srcId="{B516812E-48E2-4790-BE21-85E9A3893ED1}" destId="{4744909F-FA36-448D-A423-02C307867889}" srcOrd="1" destOrd="0" presId="urn:microsoft.com/office/officeart/2005/8/layout/hierarchy1"/>
    <dgm:cxn modelId="{4F4F979E-1848-486D-92F8-812E43AF866D}" type="presParOf" srcId="{D0F73552-C099-4CB5-9C52-06B2107210BC}" destId="{65764CDB-EF47-4C99-AC43-715A8AC09692}" srcOrd="6" destOrd="0" presId="urn:microsoft.com/office/officeart/2005/8/layout/hierarchy1"/>
    <dgm:cxn modelId="{223F5B64-7960-4A42-8798-E6EF74EC0D4E}" type="presParOf" srcId="{D0F73552-C099-4CB5-9C52-06B2107210BC}" destId="{765DE02E-59F5-4ED9-A64E-6EB3396B2C90}" srcOrd="7" destOrd="0" presId="urn:microsoft.com/office/officeart/2005/8/layout/hierarchy1"/>
    <dgm:cxn modelId="{AA65CEED-62AE-4A98-94C0-605BC5E3DD3E}" type="presParOf" srcId="{765DE02E-59F5-4ED9-A64E-6EB3396B2C90}" destId="{2B98E4A1-E2CE-4CDF-BC89-375FE3FB34A9}" srcOrd="0" destOrd="0" presId="urn:microsoft.com/office/officeart/2005/8/layout/hierarchy1"/>
    <dgm:cxn modelId="{445A3FD7-6E15-4F9A-B2D7-3A0F049B8107}" type="presParOf" srcId="{2B98E4A1-E2CE-4CDF-BC89-375FE3FB34A9}" destId="{CC4458B9-B640-4502-AB87-1415630B4921}" srcOrd="0" destOrd="0" presId="urn:microsoft.com/office/officeart/2005/8/layout/hierarchy1"/>
    <dgm:cxn modelId="{A13F4DCC-47C3-49EE-8F60-F53BE07C59C0}" type="presParOf" srcId="{2B98E4A1-E2CE-4CDF-BC89-375FE3FB34A9}" destId="{1CAAA20D-8BE5-4F07-9C90-3767B53C74C1}" srcOrd="1" destOrd="0" presId="urn:microsoft.com/office/officeart/2005/8/layout/hierarchy1"/>
    <dgm:cxn modelId="{B1F5E54E-404A-42DE-9CA4-C22AC4B8234F}" type="presParOf" srcId="{765DE02E-59F5-4ED9-A64E-6EB3396B2C90}" destId="{7B134F82-8685-493E-98F8-B4BF6350D133}" srcOrd="1" destOrd="0" presId="urn:microsoft.com/office/officeart/2005/8/layout/hierarchy1"/>
    <dgm:cxn modelId="{E434A585-DA7A-4AC0-B0C6-781360350359}" type="presParOf" srcId="{7B134F82-8685-493E-98F8-B4BF6350D133}" destId="{590CC208-2ABF-41E2-9AAC-4DF0C384A06F}" srcOrd="0" destOrd="0" presId="urn:microsoft.com/office/officeart/2005/8/layout/hierarchy1"/>
    <dgm:cxn modelId="{3669B841-D5B4-48C9-9E77-6CB3BBCD167E}" type="presParOf" srcId="{7B134F82-8685-493E-98F8-B4BF6350D133}" destId="{6B51D2D8-BC4D-4D8E-860A-C0DC72067CA5}" srcOrd="1" destOrd="0" presId="urn:microsoft.com/office/officeart/2005/8/layout/hierarchy1"/>
    <dgm:cxn modelId="{37D414DC-0015-4A79-BF98-CA21F675D105}" type="presParOf" srcId="{6B51D2D8-BC4D-4D8E-860A-C0DC72067CA5}" destId="{ED32D07D-4CF5-4B1D-AA77-6171C345953C}" srcOrd="0" destOrd="0" presId="urn:microsoft.com/office/officeart/2005/8/layout/hierarchy1"/>
    <dgm:cxn modelId="{8ABAA2D9-CE71-4665-BDDF-C01AA6AB1C6F}" type="presParOf" srcId="{ED32D07D-4CF5-4B1D-AA77-6171C345953C}" destId="{D1DA0827-7440-4358-9EE2-C0502B3E18A8}" srcOrd="0" destOrd="0" presId="urn:microsoft.com/office/officeart/2005/8/layout/hierarchy1"/>
    <dgm:cxn modelId="{EE96A7BD-4BDB-45AA-9DA6-9303AEB083F8}" type="presParOf" srcId="{ED32D07D-4CF5-4B1D-AA77-6171C345953C}" destId="{38633EC3-4E06-47AD-968E-B6D6EACE7AD1}" srcOrd="1" destOrd="0" presId="urn:microsoft.com/office/officeart/2005/8/layout/hierarchy1"/>
    <dgm:cxn modelId="{0ABD4F0E-F959-4E54-9F23-950BEE74630B}" type="presParOf" srcId="{6B51D2D8-BC4D-4D8E-860A-C0DC72067CA5}" destId="{6041085B-9710-4E17-92E4-EE9A3429029E}" srcOrd="1" destOrd="0" presId="urn:microsoft.com/office/officeart/2005/8/layout/hierarchy1"/>
    <dgm:cxn modelId="{BAFA9A2E-B84E-4BCA-A78F-DBF86041B637}" type="presParOf" srcId="{D0F73552-C099-4CB5-9C52-06B2107210BC}" destId="{6E931D30-3060-4BA0-8EB9-1614780115AA}" srcOrd="8" destOrd="0" presId="urn:microsoft.com/office/officeart/2005/8/layout/hierarchy1"/>
    <dgm:cxn modelId="{73F9D46C-B2E4-4B52-8741-174706BAD5C8}" type="presParOf" srcId="{D0F73552-C099-4CB5-9C52-06B2107210BC}" destId="{3C230FC6-77BB-4715-B999-1E0ED6A23EF9}" srcOrd="9" destOrd="0" presId="urn:microsoft.com/office/officeart/2005/8/layout/hierarchy1"/>
    <dgm:cxn modelId="{3670E6B8-C0DD-4BFD-84F9-76B9A0F603E2}" type="presParOf" srcId="{3C230FC6-77BB-4715-B999-1E0ED6A23EF9}" destId="{94FEDE5B-D22C-404F-A390-4DD72EFD0E7C}" srcOrd="0" destOrd="0" presId="urn:microsoft.com/office/officeart/2005/8/layout/hierarchy1"/>
    <dgm:cxn modelId="{C5DE3B9C-EC13-4A6A-96E6-5B3447572710}" type="presParOf" srcId="{94FEDE5B-D22C-404F-A390-4DD72EFD0E7C}" destId="{E55F5760-0613-45DE-B415-D46725DC3539}" srcOrd="0" destOrd="0" presId="urn:microsoft.com/office/officeart/2005/8/layout/hierarchy1"/>
    <dgm:cxn modelId="{013CC9DB-4587-4922-B947-168BB16CBE4B}" type="presParOf" srcId="{94FEDE5B-D22C-404F-A390-4DD72EFD0E7C}" destId="{0EC425F5-B085-4D18-92DD-0A0E5CECF25A}" srcOrd="1" destOrd="0" presId="urn:microsoft.com/office/officeart/2005/8/layout/hierarchy1"/>
    <dgm:cxn modelId="{5EE1EBB4-1BE2-4B8E-BCF3-3B0799BAFE58}" type="presParOf" srcId="{3C230FC6-77BB-4715-B999-1E0ED6A23EF9}" destId="{3F59B715-4FE9-4C74-9036-587B1251BBAE}" srcOrd="1" destOrd="0" presId="urn:microsoft.com/office/officeart/2005/8/layout/hierarchy1"/>
    <dgm:cxn modelId="{29291356-8555-49A2-B14A-D338E30F5DA1}" type="presParOf" srcId="{3F59B715-4FE9-4C74-9036-587B1251BBAE}" destId="{CD8FA383-5B13-4C6D-9275-ED48EF46262C}" srcOrd="0" destOrd="0" presId="urn:microsoft.com/office/officeart/2005/8/layout/hierarchy1"/>
    <dgm:cxn modelId="{AEB3B75F-3F3D-4079-8769-75489752FA9E}" type="presParOf" srcId="{3F59B715-4FE9-4C74-9036-587B1251BBAE}" destId="{23BCF3B4-197C-45B1-BC46-BEDC2B421626}" srcOrd="1" destOrd="0" presId="urn:microsoft.com/office/officeart/2005/8/layout/hierarchy1"/>
    <dgm:cxn modelId="{49A8D814-47F3-4D22-8890-BDE2ECF14790}" type="presParOf" srcId="{23BCF3B4-197C-45B1-BC46-BEDC2B421626}" destId="{4875F0F5-B989-4708-A2DB-496C89584B07}" srcOrd="0" destOrd="0" presId="urn:microsoft.com/office/officeart/2005/8/layout/hierarchy1"/>
    <dgm:cxn modelId="{857E67C6-32BE-48B1-886C-A299C4494398}" type="presParOf" srcId="{4875F0F5-B989-4708-A2DB-496C89584B07}" destId="{5D52CDD2-D45E-4953-A4DE-3981EF6FED6F}" srcOrd="0" destOrd="0" presId="urn:microsoft.com/office/officeart/2005/8/layout/hierarchy1"/>
    <dgm:cxn modelId="{511DEA70-4583-4FF6-9E62-34AE49D80759}" type="presParOf" srcId="{4875F0F5-B989-4708-A2DB-496C89584B07}" destId="{11E49B76-5E44-481A-9E2E-8BE56312E28A}" srcOrd="1" destOrd="0" presId="urn:microsoft.com/office/officeart/2005/8/layout/hierarchy1"/>
    <dgm:cxn modelId="{91CD14AF-F9EF-4223-9C0B-06167765C9D2}" type="presParOf" srcId="{23BCF3B4-197C-45B1-BC46-BEDC2B421626}" destId="{94300275-98C7-4064-A55B-7B1A12301D84}" srcOrd="1" destOrd="0" presId="urn:microsoft.com/office/officeart/2005/8/layout/hierarchy1"/>
    <dgm:cxn modelId="{1F281D7F-F463-4255-A2D2-41506A892282}" type="presParOf" srcId="{6AF0E142-9D22-4302-AD49-F984BF021FA7}" destId="{A2C68021-8CCB-4EC0-97AA-C5213D5A18D6}" srcOrd="2" destOrd="0" presId="urn:microsoft.com/office/officeart/2005/8/layout/hierarchy1"/>
    <dgm:cxn modelId="{91A1E8DA-9F0C-41E3-9280-123B3AF655C0}" type="presParOf" srcId="{6AF0E142-9D22-4302-AD49-F984BF021FA7}" destId="{02AA16BD-523A-4F66-9EDF-443420C7E906}" srcOrd="3" destOrd="0" presId="urn:microsoft.com/office/officeart/2005/8/layout/hierarchy1"/>
    <dgm:cxn modelId="{83F6E27B-40A5-4452-8F4F-EB838AF1F6A3}" type="presParOf" srcId="{02AA16BD-523A-4F66-9EDF-443420C7E906}" destId="{A0957C27-CAD1-4B60-AF49-30CF32B320FB}" srcOrd="0" destOrd="0" presId="urn:microsoft.com/office/officeart/2005/8/layout/hierarchy1"/>
    <dgm:cxn modelId="{7FE2BD6E-CACF-4E66-9B94-44093D949BB0}" type="presParOf" srcId="{A0957C27-CAD1-4B60-AF49-30CF32B320FB}" destId="{35304791-FD67-4C55-A230-FB1ACEB79EEE}" srcOrd="0" destOrd="0" presId="urn:microsoft.com/office/officeart/2005/8/layout/hierarchy1"/>
    <dgm:cxn modelId="{8D586354-A9BF-4BA5-8389-BDEE18D30947}" type="presParOf" srcId="{A0957C27-CAD1-4B60-AF49-30CF32B320FB}" destId="{172613F6-367F-4D88-8863-481E3EF8FF99}" srcOrd="1" destOrd="0" presId="urn:microsoft.com/office/officeart/2005/8/layout/hierarchy1"/>
    <dgm:cxn modelId="{F78EA952-6BDB-4FD8-97EB-65AC33BD953B}" type="presParOf" srcId="{02AA16BD-523A-4F66-9EDF-443420C7E906}" destId="{1F973302-23F6-40E5-B45B-1FB05EB289B8}" srcOrd="1" destOrd="0" presId="urn:microsoft.com/office/officeart/2005/8/layout/hierarchy1"/>
    <dgm:cxn modelId="{B7DAF96E-8E9B-48BB-8C07-08213C0B138B}" type="presParOf" srcId="{1F973302-23F6-40E5-B45B-1FB05EB289B8}" destId="{5C31E4EE-3E84-4C38-9F9B-5807284FB26D}" srcOrd="0" destOrd="0" presId="urn:microsoft.com/office/officeart/2005/8/layout/hierarchy1"/>
    <dgm:cxn modelId="{867E9675-0E13-4E34-AC4C-4EA07542F2DE}" type="presParOf" srcId="{1F973302-23F6-40E5-B45B-1FB05EB289B8}" destId="{C98EFFF0-31F3-4D30-80F3-F114A3A3207D}" srcOrd="1" destOrd="0" presId="urn:microsoft.com/office/officeart/2005/8/layout/hierarchy1"/>
    <dgm:cxn modelId="{2F27E9AF-A361-40AE-8CE5-7E35CEDD20DB}" type="presParOf" srcId="{C98EFFF0-31F3-4D30-80F3-F114A3A3207D}" destId="{1F7F5392-F487-4F72-896F-EE8AE5AE282C}" srcOrd="0" destOrd="0" presId="urn:microsoft.com/office/officeart/2005/8/layout/hierarchy1"/>
    <dgm:cxn modelId="{15195FB1-1D4A-470E-B738-004571C58665}" type="presParOf" srcId="{1F7F5392-F487-4F72-896F-EE8AE5AE282C}" destId="{947550EA-787A-40E8-B97A-80C5037ADFA9}" srcOrd="0" destOrd="0" presId="urn:microsoft.com/office/officeart/2005/8/layout/hierarchy1"/>
    <dgm:cxn modelId="{094277CC-5709-4284-B140-9DCC7C2AF97E}" type="presParOf" srcId="{1F7F5392-F487-4F72-896F-EE8AE5AE282C}" destId="{C56CCABF-D972-4427-8C65-8ED2F3A998F6}" srcOrd="1" destOrd="0" presId="urn:microsoft.com/office/officeart/2005/8/layout/hierarchy1"/>
    <dgm:cxn modelId="{6950BFE7-8A16-4C83-B71A-9A551CB92F9C}" type="presParOf" srcId="{C98EFFF0-31F3-4D30-80F3-F114A3A3207D}" destId="{EF014FE1-7437-4662-8FEC-F1DE291FF39F}" srcOrd="1" destOrd="0" presId="urn:microsoft.com/office/officeart/2005/8/layout/hierarchy1"/>
    <dgm:cxn modelId="{EC218835-83BB-4F9B-9462-CD4D7EE83530}" type="presParOf" srcId="{EF014FE1-7437-4662-8FEC-F1DE291FF39F}" destId="{235D8D85-697C-4BE3-A199-93FFB0ECF010}" srcOrd="0" destOrd="0" presId="urn:microsoft.com/office/officeart/2005/8/layout/hierarchy1"/>
    <dgm:cxn modelId="{E24CBD5F-D7ED-4BCA-AD76-209CC0C2AEC8}" type="presParOf" srcId="{EF014FE1-7437-4662-8FEC-F1DE291FF39F}" destId="{60A48F85-BC7B-4E13-A261-CDA912BA6C6D}" srcOrd="1" destOrd="0" presId="urn:microsoft.com/office/officeart/2005/8/layout/hierarchy1"/>
    <dgm:cxn modelId="{817FFC43-F5D1-4190-8843-E5C2E8AE812D}" type="presParOf" srcId="{60A48F85-BC7B-4E13-A261-CDA912BA6C6D}" destId="{4BC99525-3ACC-4CE3-A4EA-5EFC4C44E26E}" srcOrd="0" destOrd="0" presId="urn:microsoft.com/office/officeart/2005/8/layout/hierarchy1"/>
    <dgm:cxn modelId="{BB92A853-6F03-4139-9C8C-B5D797D3F390}" type="presParOf" srcId="{4BC99525-3ACC-4CE3-A4EA-5EFC4C44E26E}" destId="{C0980BA9-15E6-44B6-9F5F-BC2FE2B31DC2}" srcOrd="0" destOrd="0" presId="urn:microsoft.com/office/officeart/2005/8/layout/hierarchy1"/>
    <dgm:cxn modelId="{F53B568D-5A7C-4C5A-8C61-920B76C17782}" type="presParOf" srcId="{4BC99525-3ACC-4CE3-A4EA-5EFC4C44E26E}" destId="{CF490282-D495-41FE-9CE7-E84A710389F4}" srcOrd="1" destOrd="0" presId="urn:microsoft.com/office/officeart/2005/8/layout/hierarchy1"/>
    <dgm:cxn modelId="{836F90D3-CE41-40AB-A8B6-30BAC4FBE192}" type="presParOf" srcId="{60A48F85-BC7B-4E13-A261-CDA912BA6C6D}" destId="{0E493836-3219-4E6E-94D2-95C61F86AD9C}"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r>
            <a:rPr lang="en-ZA" sz="1300" dirty="0"/>
            <a:t>Manage Financial Resources</a:t>
          </a:r>
        </a:p>
      </dgm:t>
    </dgm:pt>
    <dgm:pt modelId="{B01AE01B-5104-4FF9-89D5-DE905331BFCE}" type="parTrans" cxnId="{BD507D7F-FBCD-45C4-9A86-6CC192386735}">
      <dgm:prSet/>
      <dgm:spPr/>
      <dgm:t>
        <a:bodyPr/>
        <a:lstStyle/>
        <a:p>
          <a:endParaRPr lang="en-ZA" sz="1300"/>
        </a:p>
      </dgm:t>
    </dgm:pt>
    <dgm:pt modelId="{E42524BD-6E37-45EE-9BC4-F18651A80365}" type="sibTrans" cxnId="{BD507D7F-FBCD-45C4-9A86-6CC192386735}">
      <dgm:prSet/>
      <dgm:spPr/>
      <dgm:t>
        <a:bodyPr/>
        <a:lstStyle/>
        <a:p>
          <a:endParaRPr lang="en-ZA" sz="1300"/>
        </a:p>
      </dgm:t>
    </dgm:pt>
    <dgm:pt modelId="{096FB31A-8654-4D2E-A89B-DA8938479E45}">
      <dgm:prSet phldrT="[Text]" custT="1"/>
      <dgm:spPr/>
      <dgm:t>
        <a:bodyPr/>
        <a:lstStyle/>
        <a:p>
          <a:r>
            <a:rPr lang="en-ZA" sz="1300" dirty="0"/>
            <a:t>Efficient, Effective and Development Oriented Department</a:t>
          </a:r>
        </a:p>
      </dgm:t>
    </dgm:pt>
    <dgm:pt modelId="{837C2571-51B2-457C-B23F-83916E25077B}" type="sibTrans" cxnId="{19A125C5-9550-41F8-8233-4610AD00693D}">
      <dgm:prSet/>
      <dgm:spPr/>
      <dgm:t>
        <a:bodyPr/>
        <a:lstStyle/>
        <a:p>
          <a:endParaRPr lang="en-ZA" sz="1300"/>
        </a:p>
      </dgm:t>
    </dgm:pt>
    <dgm:pt modelId="{5A0826BD-533C-4A0B-A626-9D153711AD56}" type="parTrans" cxnId="{19A125C5-9550-41F8-8233-4610AD00693D}">
      <dgm:prSet/>
      <dgm:spPr/>
      <dgm:t>
        <a:bodyPr/>
        <a:lstStyle/>
        <a:p>
          <a:endParaRPr lang="en-ZA" sz="1300"/>
        </a:p>
      </dgm:t>
    </dgm:pt>
    <dgm:pt modelId="{FF7D55E4-8951-4556-97CF-D2B39DB3D36B}">
      <dgm:prSet custT="1"/>
      <dgm:spPr/>
      <dgm:t>
        <a:bodyPr/>
        <a:lstStyle/>
        <a:p>
          <a:r>
            <a:rPr lang="en-ZA" sz="1300" dirty="0"/>
            <a:t>% of variance on allocated Budget</a:t>
          </a:r>
        </a:p>
      </dgm:t>
    </dgm:pt>
    <dgm:pt modelId="{8B07C8FC-BCC7-4C49-8A34-8761D5553C42}" type="parTrans" cxnId="{DA81AAA7-0E37-4368-AD9F-4C4345063072}">
      <dgm:prSet/>
      <dgm:spPr/>
      <dgm:t>
        <a:bodyPr/>
        <a:lstStyle/>
        <a:p>
          <a:endParaRPr lang="en-ZA" sz="1300"/>
        </a:p>
      </dgm:t>
    </dgm:pt>
    <dgm:pt modelId="{E98629C7-E25C-4E48-9BCF-8F91E8A7993B}" type="sibTrans" cxnId="{DA81AAA7-0E37-4368-AD9F-4C4345063072}">
      <dgm:prSet/>
      <dgm:spPr/>
      <dgm:t>
        <a:bodyPr/>
        <a:lstStyle/>
        <a:p>
          <a:endParaRPr lang="en-ZA" sz="1300"/>
        </a:p>
      </dgm:t>
    </dgm:pt>
    <dgm:pt modelId="{388A784F-1FF0-4BF3-AF28-46565B3494F1}">
      <dgm:prSet custT="1"/>
      <dgm:spPr/>
      <dgm:t>
        <a:bodyPr/>
        <a:lstStyle/>
        <a:p>
          <a:r>
            <a:rPr lang="en-ZA" sz="1300" dirty="0"/>
            <a:t>% Implementation of the Integrated Budget Plan</a:t>
          </a:r>
        </a:p>
      </dgm:t>
    </dgm:pt>
    <dgm:pt modelId="{76694DCA-F423-40CC-B38C-0E8967FC774E}" type="parTrans" cxnId="{B6C2DE19-DF71-4336-8A70-AB613A43D77E}">
      <dgm:prSet/>
      <dgm:spPr/>
      <dgm:t>
        <a:bodyPr/>
        <a:lstStyle/>
        <a:p>
          <a:endParaRPr lang="en-ZA" sz="1300"/>
        </a:p>
      </dgm:t>
    </dgm:pt>
    <dgm:pt modelId="{CD254DB7-912F-404A-9306-9CB5B58DF3EC}" type="sibTrans" cxnId="{B6C2DE19-DF71-4336-8A70-AB613A43D77E}">
      <dgm:prSet/>
      <dgm:spPr/>
      <dgm:t>
        <a:bodyPr/>
        <a:lstStyle/>
        <a:p>
          <a:endParaRPr lang="en-ZA" sz="1300"/>
        </a:p>
      </dgm:t>
    </dgm:pt>
    <dgm:pt modelId="{D2198AF2-45FF-42D8-AFCC-B3F6AB541966}">
      <dgm:prSet custT="1"/>
      <dgm:spPr/>
      <dgm:t>
        <a:bodyPr/>
        <a:lstStyle/>
        <a:p>
          <a:r>
            <a:rPr lang="en-ZA" sz="1300" dirty="0"/>
            <a:t>Number of Incidents of Irregular Expenditure</a:t>
          </a:r>
        </a:p>
      </dgm:t>
    </dgm:pt>
    <dgm:pt modelId="{B9073CA5-2B8E-4A7E-A149-402A8BC6242D}" type="parTrans" cxnId="{831A1686-ED15-424D-B50E-A844ADF589D0}">
      <dgm:prSet/>
      <dgm:spPr/>
      <dgm:t>
        <a:bodyPr/>
        <a:lstStyle/>
        <a:p>
          <a:endParaRPr lang="en-ZA" sz="1300"/>
        </a:p>
      </dgm:t>
    </dgm:pt>
    <dgm:pt modelId="{1AEE6EC9-3CB3-451C-B725-13CB6E656234}" type="sibTrans" cxnId="{831A1686-ED15-424D-B50E-A844ADF589D0}">
      <dgm:prSet/>
      <dgm:spPr/>
      <dgm:t>
        <a:bodyPr/>
        <a:lstStyle/>
        <a:p>
          <a:endParaRPr lang="en-ZA" sz="1300"/>
        </a:p>
      </dgm:t>
    </dgm:pt>
    <dgm:pt modelId="{B3B11C0E-AF16-409F-9209-EC7DC05C57A6}">
      <dgm:prSet custT="1"/>
      <dgm:spPr/>
      <dgm:t>
        <a:bodyPr/>
        <a:lstStyle/>
        <a:p>
          <a:r>
            <a:rPr lang="en-ZA" sz="1300" dirty="0"/>
            <a:t>% of Implementation of Asset Management Plan</a:t>
          </a:r>
        </a:p>
      </dgm:t>
    </dgm:pt>
    <dgm:pt modelId="{9A22B814-90BA-4486-8D5D-F194CC0D47B8}" type="parTrans" cxnId="{576F46D8-C56A-4BF7-BF47-CE6C7074DA2C}">
      <dgm:prSet/>
      <dgm:spPr/>
      <dgm:t>
        <a:bodyPr/>
        <a:lstStyle/>
        <a:p>
          <a:endParaRPr lang="en-ZA" sz="1300"/>
        </a:p>
      </dgm:t>
    </dgm:pt>
    <dgm:pt modelId="{6CE86154-6E4C-48F9-A4A4-2F23363E538D}" type="sibTrans" cxnId="{576F46D8-C56A-4BF7-BF47-CE6C7074DA2C}">
      <dgm:prSet/>
      <dgm:spPr/>
      <dgm:t>
        <a:bodyPr/>
        <a:lstStyle/>
        <a:p>
          <a:endParaRPr lang="en-ZA" sz="1300"/>
        </a:p>
      </dgm:t>
    </dgm:pt>
    <dgm:pt modelId="{54F723B5-76CF-46AE-96E0-D50EFF7EB5E9}">
      <dgm:prSet phldrT="[Text]" custT="1"/>
      <dgm:spPr/>
      <dgm:t>
        <a:bodyPr/>
        <a:lstStyle/>
        <a:p>
          <a:r>
            <a:rPr lang="en-ZA" sz="1300" dirty="0"/>
            <a:t>Vision 2019</a:t>
          </a:r>
        </a:p>
      </dgm:t>
    </dgm:pt>
    <dgm:pt modelId="{16B16E60-E0D9-4CFB-9DBB-7BF2D7FD5B9B}" type="sibTrans" cxnId="{8AA4A374-C2BD-4B00-BE4E-D0EE61747E49}">
      <dgm:prSet/>
      <dgm:spPr/>
      <dgm:t>
        <a:bodyPr/>
        <a:lstStyle/>
        <a:p>
          <a:endParaRPr lang="en-ZA" sz="1300"/>
        </a:p>
      </dgm:t>
    </dgm:pt>
    <dgm:pt modelId="{7F09FC5A-91C9-4099-8011-E166079F40C9}" type="parTrans" cxnId="{8AA4A374-C2BD-4B00-BE4E-D0EE61747E49}">
      <dgm:prSet/>
      <dgm:spPr/>
      <dgm:t>
        <a:bodyPr/>
        <a:lstStyle/>
        <a:p>
          <a:endParaRPr lang="en-ZA" sz="1300"/>
        </a:p>
      </dgm:t>
    </dgm:pt>
    <dgm:pt modelId="{B60AD1C4-BDDD-4DE8-9B07-FD2F127315BB}">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 2%</a:t>
          </a:r>
          <a:endParaRPr lang="en-ZA" sz="1300" b="1" dirty="0">
            <a:solidFill>
              <a:srgbClr val="002060"/>
            </a:solidFill>
            <a:latin typeface="Arial" panose="020B0604020202020204" pitchFamily="34" charset="0"/>
            <a:cs typeface="Arial" panose="020B0604020202020204" pitchFamily="34" charset="0"/>
          </a:endParaRPr>
        </a:p>
        <a:p>
          <a:pPr algn="l"/>
          <a:r>
            <a:rPr lang="en-ZA" sz="1300" b="1" dirty="0">
              <a:solidFill>
                <a:srgbClr val="002060"/>
              </a:solidFill>
              <a:latin typeface="Arial" panose="020B0604020202020204" pitchFamily="34" charset="0"/>
              <a:cs typeface="Arial" panose="020B0604020202020204" pitchFamily="34" charset="0"/>
            </a:rPr>
            <a:t>Actual = ≤ 1.1%</a:t>
          </a:r>
          <a:endParaRPr lang="en-ZA" sz="1300" dirty="0">
            <a:solidFill>
              <a:srgbClr val="002060"/>
            </a:solidFill>
          </a:endParaRPr>
        </a:p>
      </dgm:t>
    </dgm:pt>
    <dgm:pt modelId="{A2D73C75-09FA-455C-8510-7BBA3CEE4B4C}" type="parTrans" cxnId="{F3168531-9E95-4110-AE7A-2B22CE3C84C8}">
      <dgm:prSet/>
      <dgm:spPr/>
      <dgm:t>
        <a:bodyPr/>
        <a:lstStyle/>
        <a:p>
          <a:endParaRPr lang="en-ZA" sz="1300"/>
        </a:p>
      </dgm:t>
    </dgm:pt>
    <dgm:pt modelId="{34CD9FCC-FA8E-44AE-8B6B-52B007F377E5}" type="sibTrans" cxnId="{F3168531-9E95-4110-AE7A-2B22CE3C84C8}">
      <dgm:prSet/>
      <dgm:spPr/>
      <dgm:t>
        <a:bodyPr/>
        <a:lstStyle/>
        <a:p>
          <a:endParaRPr lang="en-ZA" sz="1300"/>
        </a:p>
      </dgm:t>
    </dgm:pt>
    <dgm:pt modelId="{6416FD65-C782-4059-98CC-777E2F8EE65D}">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l"/>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060682FB-6B81-4FAB-9F0B-E2FD4CF92EC7}" type="parTrans" cxnId="{A93B591E-E004-47B8-AA32-F50063531D26}">
      <dgm:prSet/>
      <dgm:spPr/>
      <dgm:t>
        <a:bodyPr/>
        <a:lstStyle/>
        <a:p>
          <a:endParaRPr lang="en-ZA" sz="1300"/>
        </a:p>
      </dgm:t>
    </dgm:pt>
    <dgm:pt modelId="{44CF7432-5168-409D-83A3-6042ECAEA0E4}" type="sibTrans" cxnId="{A93B591E-E004-47B8-AA32-F50063531D26}">
      <dgm:prSet/>
      <dgm:spPr/>
      <dgm:t>
        <a:bodyPr/>
        <a:lstStyle/>
        <a:p>
          <a:endParaRPr lang="en-ZA" sz="1300"/>
        </a:p>
      </dgm:t>
    </dgm:pt>
    <dgm:pt modelId="{A79F5CBC-FC12-4526-813D-0AB5485933FC}">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0</a:t>
          </a:r>
        </a:p>
        <a:p>
          <a:pPr algn="l"/>
          <a:r>
            <a:rPr lang="en-ZA" sz="1300" b="1" dirty="0">
              <a:solidFill>
                <a:srgbClr val="002060"/>
              </a:solidFill>
              <a:latin typeface="Arial" panose="020B0604020202020204" pitchFamily="34" charset="0"/>
              <a:cs typeface="Arial" panose="020B0604020202020204" pitchFamily="34" charset="0"/>
            </a:rPr>
            <a:t>Actual = 1</a:t>
          </a:r>
          <a:endParaRPr lang="en-ZA" sz="1300" dirty="0"/>
        </a:p>
      </dgm:t>
    </dgm:pt>
    <dgm:pt modelId="{6D62EEA6-25B1-4315-9AAD-E523BB9B3BC2}" type="parTrans" cxnId="{A7783ACA-509E-49B1-9A99-C51666681C5B}">
      <dgm:prSet/>
      <dgm:spPr/>
      <dgm:t>
        <a:bodyPr/>
        <a:lstStyle/>
        <a:p>
          <a:endParaRPr lang="en-ZA" sz="1300"/>
        </a:p>
      </dgm:t>
    </dgm:pt>
    <dgm:pt modelId="{4914D0A1-1EC5-49C3-BC74-3F3FE008F039}" type="sibTrans" cxnId="{A7783ACA-509E-49B1-9A99-C51666681C5B}">
      <dgm:prSet/>
      <dgm:spPr/>
      <dgm:t>
        <a:bodyPr/>
        <a:lstStyle/>
        <a:p>
          <a:endParaRPr lang="en-ZA" sz="1300"/>
        </a:p>
      </dgm:t>
    </dgm:pt>
    <dgm:pt modelId="{053E5D35-469B-4F86-982E-437247E62690}">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67%</a:t>
          </a:r>
        </a:p>
        <a:p>
          <a:pPr algn="l"/>
          <a:r>
            <a:rPr lang="en-ZA" sz="1300" b="1" dirty="0">
              <a:solidFill>
                <a:srgbClr val="002060"/>
              </a:solidFill>
              <a:latin typeface="Arial" panose="020B0604020202020204" pitchFamily="34" charset="0"/>
              <a:cs typeface="Arial" panose="020B0604020202020204" pitchFamily="34" charset="0"/>
            </a:rPr>
            <a:t>Actual = 67%</a:t>
          </a:r>
          <a:endParaRPr lang="en-ZA" sz="1300" b="1" dirty="0">
            <a:solidFill>
              <a:schemeClr val="tx1"/>
            </a:solidFill>
            <a:highlight>
              <a:srgbClr val="00FF00"/>
            </a:highlight>
          </a:endParaRPr>
        </a:p>
      </dgm:t>
    </dgm:pt>
    <dgm:pt modelId="{6E291514-7699-4269-958C-CB23DD7A0EC9}" type="sibTrans" cxnId="{8EEF6FC0-1509-4F74-B2A2-0A3532E25199}">
      <dgm:prSet/>
      <dgm:spPr/>
      <dgm:t>
        <a:bodyPr/>
        <a:lstStyle/>
        <a:p>
          <a:endParaRPr lang="en-ZA" sz="1300"/>
        </a:p>
      </dgm:t>
    </dgm:pt>
    <dgm:pt modelId="{6842F606-0C9C-48D6-B0B6-F54BA70A8006}" type="parTrans" cxnId="{8EEF6FC0-1509-4F74-B2A2-0A3532E25199}">
      <dgm:prSet/>
      <dgm:spPr/>
      <dgm:t>
        <a:bodyPr/>
        <a:lstStyle/>
        <a:p>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75586" custLinFactNeighborY="11272">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439201" custScaleY="65315" custLinFactNeighborX="-84372" custLinFactNeighborY="-1941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1"/>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1"/>
      <dgm:spPr/>
    </dgm:pt>
    <dgm:pt modelId="{BE25C11F-5E27-47A5-BA94-14B93FAE2685}" type="pres">
      <dgm:prSet presAssocID="{D97355AC-0D7E-4F60-AC2C-3BDAC9A729E8}" presName="text3" presStyleLbl="fgAcc3" presStyleIdx="0" presStyleCnt="1" custScaleX="310891" custLinFactNeighborX="-83891" custLinFactNeighborY="-27581">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8"/>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8"/>
      <dgm:spPr/>
    </dgm:pt>
    <dgm:pt modelId="{6BC87D4D-6374-4017-8694-7F41F16B3368}" type="pres">
      <dgm:prSet presAssocID="{FF7D55E4-8951-4556-97CF-D2B39DB3D36B}" presName="text4" presStyleLbl="fgAcc4" presStyleIdx="0" presStyleCnt="8" custScaleX="215762" custScaleY="89750">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8"/>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8"/>
      <dgm:spPr>
        <a:solidFill>
          <a:srgbClr val="00B050"/>
        </a:solidFill>
      </dgm:spPr>
    </dgm:pt>
    <dgm:pt modelId="{9D64E186-2FA3-4BC3-91BF-B0DCE96EA4C6}" type="pres">
      <dgm:prSet presAssocID="{B60AD1C4-BDDD-4DE8-9B07-FD2F127315BB}" presName="text4" presStyleLbl="fgAcc4" presStyleIdx="1" presStyleCnt="8" custScaleX="160081">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BAE3D28F-2F40-466C-8EB8-52D275D55B56}" type="pres">
      <dgm:prSet presAssocID="{76694DCA-F423-40CC-B38C-0E8967FC774E}" presName="Name23" presStyleLbl="parChTrans1D4" presStyleIdx="2" presStyleCnt="8"/>
      <dgm:spPr/>
      <dgm:t>
        <a:bodyPr/>
        <a:lstStyle/>
        <a:p>
          <a:endParaRPr lang="en-ZA"/>
        </a:p>
      </dgm:t>
    </dgm:pt>
    <dgm:pt modelId="{C9AB1244-19C5-47A3-8254-74D8AE0129C0}" type="pres">
      <dgm:prSet presAssocID="{388A784F-1FF0-4BF3-AF28-46565B3494F1}" presName="hierRoot4" presStyleCnt="0"/>
      <dgm:spPr/>
    </dgm:pt>
    <dgm:pt modelId="{FE1D3A66-D592-40FF-A211-1F349B675859}" type="pres">
      <dgm:prSet presAssocID="{388A784F-1FF0-4BF3-AF28-46565B3494F1}" presName="composite4" presStyleCnt="0"/>
      <dgm:spPr/>
    </dgm:pt>
    <dgm:pt modelId="{BF4EA1BE-766B-406E-97EA-64B5173EC68F}" type="pres">
      <dgm:prSet presAssocID="{388A784F-1FF0-4BF3-AF28-46565B3494F1}" presName="background4" presStyleLbl="node4" presStyleIdx="2" presStyleCnt="8"/>
      <dgm:spPr/>
    </dgm:pt>
    <dgm:pt modelId="{B7B5D732-FF1D-487C-A351-D42A97CA2851}" type="pres">
      <dgm:prSet presAssocID="{388A784F-1FF0-4BF3-AF28-46565B3494F1}" presName="text4" presStyleLbl="fgAcc4" presStyleIdx="2" presStyleCnt="8" custScaleX="210175" custScaleY="93076">
        <dgm:presLayoutVars>
          <dgm:chPref val="3"/>
        </dgm:presLayoutVars>
      </dgm:prSet>
      <dgm:spPr/>
      <dgm:t>
        <a:bodyPr/>
        <a:lstStyle/>
        <a:p>
          <a:endParaRPr lang="en-ZA"/>
        </a:p>
      </dgm:t>
    </dgm:pt>
    <dgm:pt modelId="{9E484EC8-2FF3-4980-A8FA-DBD23EF9BFD0}" type="pres">
      <dgm:prSet presAssocID="{388A784F-1FF0-4BF3-AF28-46565B3494F1}" presName="hierChild5" presStyleCnt="0"/>
      <dgm:spPr/>
    </dgm:pt>
    <dgm:pt modelId="{4BFA254D-271F-4CE3-AF2B-A7EA8BD91506}" type="pres">
      <dgm:prSet presAssocID="{060682FB-6B81-4FAB-9F0B-E2FD4CF92EC7}" presName="Name23" presStyleLbl="parChTrans1D4" presStyleIdx="3" presStyleCnt="8"/>
      <dgm:spPr/>
      <dgm:t>
        <a:bodyPr/>
        <a:lstStyle/>
        <a:p>
          <a:endParaRPr lang="en-ZA"/>
        </a:p>
      </dgm:t>
    </dgm:pt>
    <dgm:pt modelId="{40CA3D82-716C-4E34-BDCE-FAA261F05595}" type="pres">
      <dgm:prSet presAssocID="{6416FD65-C782-4059-98CC-777E2F8EE65D}" presName="hierRoot4" presStyleCnt="0"/>
      <dgm:spPr/>
    </dgm:pt>
    <dgm:pt modelId="{2E977996-7EFC-4C05-A735-3E993D2CE517}" type="pres">
      <dgm:prSet presAssocID="{6416FD65-C782-4059-98CC-777E2F8EE65D}" presName="composite4" presStyleCnt="0"/>
      <dgm:spPr/>
    </dgm:pt>
    <dgm:pt modelId="{366BD7EA-B075-4C85-BDAE-4EC15D2E4642}" type="pres">
      <dgm:prSet presAssocID="{6416FD65-C782-4059-98CC-777E2F8EE65D}" presName="background4" presStyleLbl="node4" presStyleIdx="3" presStyleCnt="8"/>
      <dgm:spPr>
        <a:solidFill>
          <a:srgbClr val="00B050"/>
        </a:solidFill>
      </dgm:spPr>
    </dgm:pt>
    <dgm:pt modelId="{0C0391D6-7891-487B-AEBC-3CFDC20F569E}" type="pres">
      <dgm:prSet presAssocID="{6416FD65-C782-4059-98CC-777E2F8EE65D}" presName="text4" presStyleLbl="fgAcc4" presStyleIdx="3" presStyleCnt="8" custScaleX="174316" custLinFactNeighborY="-3326">
        <dgm:presLayoutVars>
          <dgm:chPref val="3"/>
        </dgm:presLayoutVars>
      </dgm:prSet>
      <dgm:spPr/>
      <dgm:t>
        <a:bodyPr/>
        <a:lstStyle/>
        <a:p>
          <a:endParaRPr lang="en-ZA"/>
        </a:p>
      </dgm:t>
    </dgm:pt>
    <dgm:pt modelId="{86257DA7-73D8-4F49-AA9E-2E42AEE4FE52}" type="pres">
      <dgm:prSet presAssocID="{6416FD65-C782-4059-98CC-777E2F8EE65D}" presName="hierChild5" presStyleCnt="0"/>
      <dgm:spPr/>
    </dgm:pt>
    <dgm:pt modelId="{DA857FC5-D6B2-4480-808E-D74908855430}" type="pres">
      <dgm:prSet presAssocID="{B9073CA5-2B8E-4A7E-A149-402A8BC6242D}" presName="Name23" presStyleLbl="parChTrans1D4" presStyleIdx="4" presStyleCnt="8"/>
      <dgm:spPr/>
      <dgm:t>
        <a:bodyPr/>
        <a:lstStyle/>
        <a:p>
          <a:endParaRPr lang="en-ZA"/>
        </a:p>
      </dgm:t>
    </dgm:pt>
    <dgm:pt modelId="{B10D141E-1C3B-47F8-84AA-DD12E13E54E9}" type="pres">
      <dgm:prSet presAssocID="{D2198AF2-45FF-42D8-AFCC-B3F6AB541966}" presName="hierRoot4" presStyleCnt="0"/>
      <dgm:spPr/>
    </dgm:pt>
    <dgm:pt modelId="{CF19873B-421E-4954-950B-D0BFA5189E44}" type="pres">
      <dgm:prSet presAssocID="{D2198AF2-45FF-42D8-AFCC-B3F6AB541966}" presName="composite4" presStyleCnt="0"/>
      <dgm:spPr/>
    </dgm:pt>
    <dgm:pt modelId="{8E64AC86-6F7E-4339-A5C4-A9609EAFB303}" type="pres">
      <dgm:prSet presAssocID="{D2198AF2-45FF-42D8-AFCC-B3F6AB541966}" presName="background4" presStyleLbl="node4" presStyleIdx="4" presStyleCnt="8"/>
      <dgm:spPr/>
    </dgm:pt>
    <dgm:pt modelId="{7A41F190-E71D-4933-B5E6-3B3E81380085}" type="pres">
      <dgm:prSet presAssocID="{D2198AF2-45FF-42D8-AFCC-B3F6AB541966}" presName="text4" presStyleLbl="fgAcc4" presStyleIdx="4" presStyleCnt="8" custScaleX="190015" custScaleY="76448">
        <dgm:presLayoutVars>
          <dgm:chPref val="3"/>
        </dgm:presLayoutVars>
      </dgm:prSet>
      <dgm:spPr/>
      <dgm:t>
        <a:bodyPr/>
        <a:lstStyle/>
        <a:p>
          <a:endParaRPr lang="en-ZA"/>
        </a:p>
      </dgm:t>
    </dgm:pt>
    <dgm:pt modelId="{320848F9-46E7-4514-81E0-D2285929AA30}" type="pres">
      <dgm:prSet presAssocID="{D2198AF2-45FF-42D8-AFCC-B3F6AB541966}" presName="hierChild5" presStyleCnt="0"/>
      <dgm:spPr/>
    </dgm:pt>
    <dgm:pt modelId="{CC0DEF6B-AF7A-4AE0-9FC9-7C77635286C0}" type="pres">
      <dgm:prSet presAssocID="{6D62EEA6-25B1-4315-9AAD-E523BB9B3BC2}" presName="Name23" presStyleLbl="parChTrans1D4" presStyleIdx="5" presStyleCnt="8"/>
      <dgm:spPr/>
      <dgm:t>
        <a:bodyPr/>
        <a:lstStyle/>
        <a:p>
          <a:endParaRPr lang="en-ZA"/>
        </a:p>
      </dgm:t>
    </dgm:pt>
    <dgm:pt modelId="{B516812E-48E2-4790-BE21-85E9A3893ED1}" type="pres">
      <dgm:prSet presAssocID="{A79F5CBC-FC12-4526-813D-0AB5485933FC}" presName="hierRoot4" presStyleCnt="0"/>
      <dgm:spPr/>
    </dgm:pt>
    <dgm:pt modelId="{152C56CB-F2A7-4366-9516-B0C2F18B34B0}" type="pres">
      <dgm:prSet presAssocID="{A79F5CBC-FC12-4526-813D-0AB5485933FC}" presName="composite4" presStyleCnt="0"/>
      <dgm:spPr/>
    </dgm:pt>
    <dgm:pt modelId="{946CE505-FA6B-4FAE-ABB1-FF83720AE1EE}" type="pres">
      <dgm:prSet presAssocID="{A79F5CBC-FC12-4526-813D-0AB5485933FC}" presName="background4" presStyleLbl="node4" presStyleIdx="5" presStyleCnt="8"/>
      <dgm:spPr>
        <a:solidFill>
          <a:srgbClr val="FF0000"/>
        </a:solidFill>
      </dgm:spPr>
    </dgm:pt>
    <dgm:pt modelId="{51722607-0B50-45D9-9E4B-19E2695A85C6}" type="pres">
      <dgm:prSet presAssocID="{A79F5CBC-FC12-4526-813D-0AB5485933FC}" presName="text4" presStyleLbl="fgAcc4" presStyleIdx="5" presStyleCnt="8" custScaleX="158187" custScaleY="117684">
        <dgm:presLayoutVars>
          <dgm:chPref val="3"/>
        </dgm:presLayoutVars>
      </dgm:prSet>
      <dgm:spPr/>
      <dgm:t>
        <a:bodyPr/>
        <a:lstStyle/>
        <a:p>
          <a:endParaRPr lang="en-ZA"/>
        </a:p>
      </dgm:t>
    </dgm:pt>
    <dgm:pt modelId="{4744909F-FA36-448D-A423-02C307867889}" type="pres">
      <dgm:prSet presAssocID="{A79F5CBC-FC12-4526-813D-0AB5485933FC}" presName="hierChild5" presStyleCnt="0"/>
      <dgm:spPr/>
    </dgm:pt>
    <dgm:pt modelId="{65764CDB-EF47-4C99-AC43-715A8AC09692}" type="pres">
      <dgm:prSet presAssocID="{9A22B814-90BA-4486-8D5D-F194CC0D47B8}" presName="Name23" presStyleLbl="parChTrans1D4" presStyleIdx="6" presStyleCnt="8"/>
      <dgm:spPr/>
      <dgm:t>
        <a:bodyPr/>
        <a:lstStyle/>
        <a:p>
          <a:endParaRPr lang="en-ZA"/>
        </a:p>
      </dgm:t>
    </dgm:pt>
    <dgm:pt modelId="{765DE02E-59F5-4ED9-A64E-6EB3396B2C90}" type="pres">
      <dgm:prSet presAssocID="{B3B11C0E-AF16-409F-9209-EC7DC05C57A6}" presName="hierRoot4" presStyleCnt="0"/>
      <dgm:spPr/>
    </dgm:pt>
    <dgm:pt modelId="{2B98E4A1-E2CE-4CDF-BC89-375FE3FB34A9}" type="pres">
      <dgm:prSet presAssocID="{B3B11C0E-AF16-409F-9209-EC7DC05C57A6}" presName="composite4" presStyleCnt="0"/>
      <dgm:spPr/>
    </dgm:pt>
    <dgm:pt modelId="{CC4458B9-B640-4502-AB87-1415630B4921}" type="pres">
      <dgm:prSet presAssocID="{B3B11C0E-AF16-409F-9209-EC7DC05C57A6}" presName="background4" presStyleLbl="node4" presStyleIdx="6" presStyleCnt="8"/>
      <dgm:spPr/>
    </dgm:pt>
    <dgm:pt modelId="{1CAAA20D-8BE5-4F07-9C90-3767B53C74C1}" type="pres">
      <dgm:prSet presAssocID="{B3B11C0E-AF16-409F-9209-EC7DC05C57A6}" presName="text4" presStyleLbl="fgAcc4" presStyleIdx="6" presStyleCnt="8" custScaleX="230960" custScaleY="73122">
        <dgm:presLayoutVars>
          <dgm:chPref val="3"/>
        </dgm:presLayoutVars>
      </dgm:prSet>
      <dgm:spPr/>
      <dgm:t>
        <a:bodyPr/>
        <a:lstStyle/>
        <a:p>
          <a:endParaRPr lang="en-ZA"/>
        </a:p>
      </dgm:t>
    </dgm:pt>
    <dgm:pt modelId="{7B134F82-8685-493E-98F8-B4BF6350D133}" type="pres">
      <dgm:prSet presAssocID="{B3B11C0E-AF16-409F-9209-EC7DC05C57A6}" presName="hierChild5" presStyleCnt="0"/>
      <dgm:spPr/>
    </dgm:pt>
    <dgm:pt modelId="{590CC208-2ABF-41E2-9AAC-4DF0C384A06F}" type="pres">
      <dgm:prSet presAssocID="{6842F606-0C9C-48D6-B0B6-F54BA70A8006}" presName="Name23" presStyleLbl="parChTrans1D4" presStyleIdx="7" presStyleCnt="8"/>
      <dgm:spPr/>
      <dgm:t>
        <a:bodyPr/>
        <a:lstStyle/>
        <a:p>
          <a:endParaRPr lang="en-ZA"/>
        </a:p>
      </dgm:t>
    </dgm:pt>
    <dgm:pt modelId="{6B51D2D8-BC4D-4D8E-860A-C0DC72067CA5}" type="pres">
      <dgm:prSet presAssocID="{053E5D35-469B-4F86-982E-437247E62690}" presName="hierRoot4" presStyleCnt="0"/>
      <dgm:spPr/>
    </dgm:pt>
    <dgm:pt modelId="{ED32D07D-4CF5-4B1D-AA77-6171C345953C}" type="pres">
      <dgm:prSet presAssocID="{053E5D35-469B-4F86-982E-437247E62690}" presName="composite4" presStyleCnt="0"/>
      <dgm:spPr/>
    </dgm:pt>
    <dgm:pt modelId="{D1DA0827-7440-4358-9EE2-C0502B3E18A8}" type="pres">
      <dgm:prSet presAssocID="{053E5D35-469B-4F86-982E-437247E62690}" presName="background4" presStyleLbl="node4" presStyleIdx="7" presStyleCnt="8"/>
      <dgm:spPr>
        <a:solidFill>
          <a:srgbClr val="00B050"/>
        </a:solidFill>
      </dgm:spPr>
    </dgm:pt>
    <dgm:pt modelId="{38633EC3-4E06-47AD-968E-B6D6EACE7AD1}" type="pres">
      <dgm:prSet presAssocID="{053E5D35-469B-4F86-982E-437247E62690}" presName="text4" presStyleLbl="fgAcc4" presStyleIdx="7" presStyleCnt="8" custScaleX="182637" custScaleY="118741" custLinFactNeighborX="-19773" custLinFactNeighborY="7528">
        <dgm:presLayoutVars>
          <dgm:chPref val="3"/>
        </dgm:presLayoutVars>
      </dgm:prSet>
      <dgm:spPr/>
      <dgm:t>
        <a:bodyPr/>
        <a:lstStyle/>
        <a:p>
          <a:endParaRPr lang="en-ZA"/>
        </a:p>
      </dgm:t>
    </dgm:pt>
    <dgm:pt modelId="{6041085B-9710-4E17-92E4-EE9A3429029E}" type="pres">
      <dgm:prSet presAssocID="{053E5D35-469B-4F86-982E-437247E62690}" presName="hierChild5" presStyleCnt="0"/>
      <dgm:spPr/>
    </dgm:pt>
  </dgm:ptLst>
  <dgm:cxnLst>
    <dgm:cxn modelId="{C28C4206-D8B8-4D8C-BD32-930771468C11}" type="presOf" srcId="{54F723B5-76CF-46AE-96E0-D50EFF7EB5E9}" destId="{06B7CEE5-61B9-40E0-90EF-5482BC224049}" srcOrd="0" destOrd="0" presId="urn:microsoft.com/office/officeart/2005/8/layout/hierarchy1"/>
    <dgm:cxn modelId="{E7DACF9A-6652-45CC-9E4D-6732450E8C6D}" type="presOf" srcId="{B3B11C0E-AF16-409F-9209-EC7DC05C57A6}" destId="{1CAAA20D-8BE5-4F07-9C90-3767B53C74C1}" srcOrd="0" destOrd="0" presId="urn:microsoft.com/office/officeart/2005/8/layout/hierarchy1"/>
    <dgm:cxn modelId="{D58ED8FD-F80E-472D-B2DC-5CA051503070}" type="presOf" srcId="{2FF48498-B08E-46AC-B3C0-6C00EC8D79DE}" destId="{CF595494-5A09-44C8-9FA0-447CC0ABC29E}" srcOrd="0" destOrd="0" presId="urn:microsoft.com/office/officeart/2005/8/layout/hierarchy1"/>
    <dgm:cxn modelId="{0AB0A3E3-99D3-4607-A105-F3482FC1FBBD}" type="presOf" srcId="{B9073CA5-2B8E-4A7E-A149-402A8BC6242D}" destId="{DA857FC5-D6B2-4480-808E-D74908855430}" srcOrd="0" destOrd="0" presId="urn:microsoft.com/office/officeart/2005/8/layout/hierarchy1"/>
    <dgm:cxn modelId="{A9690910-A318-461F-BDEE-A00B4F0B39AC}" type="presOf" srcId="{B60AD1C4-BDDD-4DE8-9B07-FD2F127315BB}" destId="{9D64E186-2FA3-4BC3-91BF-B0DCE96EA4C6}" srcOrd="0" destOrd="0" presId="urn:microsoft.com/office/officeart/2005/8/layout/hierarchy1"/>
    <dgm:cxn modelId="{776CAD31-041C-4E32-8AE2-CA637D1E0E70}" type="presOf" srcId="{053E5D35-469B-4F86-982E-437247E62690}" destId="{38633EC3-4E06-47AD-968E-B6D6EACE7AD1}" srcOrd="0" destOrd="0" presId="urn:microsoft.com/office/officeart/2005/8/layout/hierarchy1"/>
    <dgm:cxn modelId="{DA81AAA7-0E37-4368-AD9F-4C4345063072}" srcId="{D97355AC-0D7E-4F60-AC2C-3BDAC9A729E8}" destId="{FF7D55E4-8951-4556-97CF-D2B39DB3D36B}" srcOrd="0" destOrd="0" parTransId="{8B07C8FC-BCC7-4C49-8A34-8761D5553C42}" sibTransId="{E98629C7-E25C-4E48-9BCF-8F91E8A7993B}"/>
    <dgm:cxn modelId="{3F43D997-7EA6-4E8E-AFBC-FE1E2642B031}" type="presOf" srcId="{8B07C8FC-BCC7-4C49-8A34-8761D5553C42}" destId="{757CF193-1BC9-42A4-93B5-A2B9E18716DD}" srcOrd="0" destOrd="0" presId="urn:microsoft.com/office/officeart/2005/8/layout/hierarchy1"/>
    <dgm:cxn modelId="{B1342C6B-14D4-4CC5-964D-E036D937FAE8}" type="presOf" srcId="{A79F5CBC-FC12-4526-813D-0AB5485933FC}" destId="{51722607-0B50-45D9-9E4B-19E2695A85C6}" srcOrd="0" destOrd="0" presId="urn:microsoft.com/office/officeart/2005/8/layout/hierarchy1"/>
    <dgm:cxn modelId="{BB2B40C3-9D2F-4FD3-9EFE-3BB04694BB9A}" type="presOf" srcId="{6416FD65-C782-4059-98CC-777E2F8EE65D}" destId="{0C0391D6-7891-487B-AEBC-3CFDC20F569E}" srcOrd="0" destOrd="0" presId="urn:microsoft.com/office/officeart/2005/8/layout/hierarchy1"/>
    <dgm:cxn modelId="{B6F334F2-1535-48F4-841C-7EA4A831886F}" type="presOf" srcId="{6842F606-0C9C-48D6-B0B6-F54BA70A8006}" destId="{590CC208-2ABF-41E2-9AAC-4DF0C384A06F}" srcOrd="0" destOrd="0" presId="urn:microsoft.com/office/officeart/2005/8/layout/hierarchy1"/>
    <dgm:cxn modelId="{19A125C5-9550-41F8-8233-4610AD00693D}" srcId="{54F723B5-76CF-46AE-96E0-D50EFF7EB5E9}" destId="{096FB31A-8654-4D2E-A89B-DA8938479E45}" srcOrd="0" destOrd="0" parTransId="{5A0826BD-533C-4A0B-A626-9D153711AD56}" sibTransId="{837C2571-51B2-457C-B23F-83916E25077B}"/>
    <dgm:cxn modelId="{CE4E7A6B-4F46-4CDE-A2B3-BF1D4F450CCD}" type="presOf" srcId="{6D62EEA6-25B1-4315-9AAD-E523BB9B3BC2}" destId="{CC0DEF6B-AF7A-4AE0-9FC9-7C77635286C0}" srcOrd="0" destOrd="0" presId="urn:microsoft.com/office/officeart/2005/8/layout/hierarchy1"/>
    <dgm:cxn modelId="{F3D78CDE-0320-4A0D-A3A1-F7801D07E2B0}" type="presOf" srcId="{388A784F-1FF0-4BF3-AF28-46565B3494F1}" destId="{B7B5D732-FF1D-487C-A351-D42A97CA2851}" srcOrd="0" destOrd="0" presId="urn:microsoft.com/office/officeart/2005/8/layout/hierarchy1"/>
    <dgm:cxn modelId="{B6C2DE19-DF71-4336-8A70-AB613A43D77E}" srcId="{D97355AC-0D7E-4F60-AC2C-3BDAC9A729E8}" destId="{388A784F-1FF0-4BF3-AF28-46565B3494F1}" srcOrd="1" destOrd="0" parTransId="{76694DCA-F423-40CC-B38C-0E8967FC774E}" sibTransId="{CD254DB7-912F-404A-9306-9CB5B58DF3EC}"/>
    <dgm:cxn modelId="{8AA4A374-C2BD-4B00-BE4E-D0EE61747E49}" srcId="{2FF48498-B08E-46AC-B3C0-6C00EC8D79DE}" destId="{54F723B5-76CF-46AE-96E0-D50EFF7EB5E9}" srcOrd="0" destOrd="0" parTransId="{7F09FC5A-91C9-4099-8011-E166079F40C9}" sibTransId="{16B16E60-E0D9-4CFB-9DBB-7BF2D7FD5B9B}"/>
    <dgm:cxn modelId="{C1BF028F-4E89-408A-9F6B-0D05A31A5841}" type="presOf" srcId="{D2198AF2-45FF-42D8-AFCC-B3F6AB541966}" destId="{7A41F190-E71D-4933-B5E6-3B3E81380085}" srcOrd="0" destOrd="0" presId="urn:microsoft.com/office/officeart/2005/8/layout/hierarchy1"/>
    <dgm:cxn modelId="{BD507D7F-FBCD-45C4-9A86-6CC192386735}" srcId="{096FB31A-8654-4D2E-A89B-DA8938479E45}" destId="{D97355AC-0D7E-4F60-AC2C-3BDAC9A729E8}" srcOrd="0" destOrd="0" parTransId="{B01AE01B-5104-4FF9-89D5-DE905331BFCE}" sibTransId="{E42524BD-6E37-45EE-9BC4-F18651A80365}"/>
    <dgm:cxn modelId="{D6EC5FA4-1522-43F2-82F8-830A0FD0699C}" type="presOf" srcId="{5A0826BD-533C-4A0B-A626-9D153711AD56}" destId="{598DF3B2-AC18-41DF-9F4E-0ADA6ACE842E}" srcOrd="0" destOrd="0" presId="urn:microsoft.com/office/officeart/2005/8/layout/hierarchy1"/>
    <dgm:cxn modelId="{A93B591E-E004-47B8-AA32-F50063531D26}" srcId="{388A784F-1FF0-4BF3-AF28-46565B3494F1}" destId="{6416FD65-C782-4059-98CC-777E2F8EE65D}" srcOrd="0" destOrd="0" parTransId="{060682FB-6B81-4FAB-9F0B-E2FD4CF92EC7}" sibTransId="{44CF7432-5168-409D-83A3-6042ECAEA0E4}"/>
    <dgm:cxn modelId="{831A1686-ED15-424D-B50E-A844ADF589D0}" srcId="{D97355AC-0D7E-4F60-AC2C-3BDAC9A729E8}" destId="{D2198AF2-45FF-42D8-AFCC-B3F6AB541966}" srcOrd="2" destOrd="0" parTransId="{B9073CA5-2B8E-4A7E-A149-402A8BC6242D}" sibTransId="{1AEE6EC9-3CB3-451C-B725-13CB6E656234}"/>
    <dgm:cxn modelId="{A7783ACA-509E-49B1-9A99-C51666681C5B}" srcId="{D2198AF2-45FF-42D8-AFCC-B3F6AB541966}" destId="{A79F5CBC-FC12-4526-813D-0AB5485933FC}" srcOrd="0" destOrd="0" parTransId="{6D62EEA6-25B1-4315-9AAD-E523BB9B3BC2}" sibTransId="{4914D0A1-1EC5-49C3-BC74-3F3FE008F039}"/>
    <dgm:cxn modelId="{CAD3F076-7D8B-4BB4-833C-B6D873A26F6C}" type="presOf" srcId="{D97355AC-0D7E-4F60-AC2C-3BDAC9A729E8}" destId="{BE25C11F-5E27-47A5-BA94-14B93FAE2685}" srcOrd="0" destOrd="0" presId="urn:microsoft.com/office/officeart/2005/8/layout/hierarchy1"/>
    <dgm:cxn modelId="{7C06B826-ACAD-4427-A8C0-9749FB5665CA}" type="presOf" srcId="{B01AE01B-5104-4FF9-89D5-DE905331BFCE}" destId="{91ED72ED-2EA5-4AE9-AFC0-B91EECA966F6}" srcOrd="0" destOrd="0" presId="urn:microsoft.com/office/officeart/2005/8/layout/hierarchy1"/>
    <dgm:cxn modelId="{576F46D8-C56A-4BF7-BF47-CE6C7074DA2C}" srcId="{D97355AC-0D7E-4F60-AC2C-3BDAC9A729E8}" destId="{B3B11C0E-AF16-409F-9209-EC7DC05C57A6}" srcOrd="3" destOrd="0" parTransId="{9A22B814-90BA-4486-8D5D-F194CC0D47B8}" sibTransId="{6CE86154-6E4C-48F9-A4A4-2F23363E538D}"/>
    <dgm:cxn modelId="{8EEF6FC0-1509-4F74-B2A2-0A3532E25199}" srcId="{B3B11C0E-AF16-409F-9209-EC7DC05C57A6}" destId="{053E5D35-469B-4F86-982E-437247E62690}" srcOrd="0" destOrd="0" parTransId="{6842F606-0C9C-48D6-B0B6-F54BA70A8006}" sibTransId="{6E291514-7699-4269-958C-CB23DD7A0EC9}"/>
    <dgm:cxn modelId="{5725DF69-28DF-42A5-9F08-C764DC667217}" type="presOf" srcId="{9A22B814-90BA-4486-8D5D-F194CC0D47B8}" destId="{65764CDB-EF47-4C99-AC43-715A8AC09692}" srcOrd="0" destOrd="0" presId="urn:microsoft.com/office/officeart/2005/8/layout/hierarchy1"/>
    <dgm:cxn modelId="{E7BD6A7E-3242-481C-A943-47CD77FD4F3F}" type="presOf" srcId="{A2D73C75-09FA-455C-8510-7BBA3CEE4B4C}" destId="{720AA056-059C-4072-B07B-28EC97C7F146}" srcOrd="0" destOrd="0" presId="urn:microsoft.com/office/officeart/2005/8/layout/hierarchy1"/>
    <dgm:cxn modelId="{9F3D1F09-391F-47CC-9B43-722443C60C68}" type="presOf" srcId="{060682FB-6B81-4FAB-9F0B-E2FD4CF92EC7}" destId="{4BFA254D-271F-4CE3-AF2B-A7EA8BD91506}" srcOrd="0" destOrd="0" presId="urn:microsoft.com/office/officeart/2005/8/layout/hierarchy1"/>
    <dgm:cxn modelId="{6B9EF879-E6A4-46DC-9876-637A2E563810}" type="presOf" srcId="{FF7D55E4-8951-4556-97CF-D2B39DB3D36B}" destId="{6BC87D4D-6374-4017-8694-7F41F16B3368}" srcOrd="0" destOrd="0" presId="urn:microsoft.com/office/officeart/2005/8/layout/hierarchy1"/>
    <dgm:cxn modelId="{F3168531-9E95-4110-AE7A-2B22CE3C84C8}" srcId="{FF7D55E4-8951-4556-97CF-D2B39DB3D36B}" destId="{B60AD1C4-BDDD-4DE8-9B07-FD2F127315BB}" srcOrd="0" destOrd="0" parTransId="{A2D73C75-09FA-455C-8510-7BBA3CEE4B4C}" sibTransId="{34CD9FCC-FA8E-44AE-8B6B-52B007F377E5}"/>
    <dgm:cxn modelId="{26B8E652-5058-40C1-B910-00941CBA2134}" type="presOf" srcId="{096FB31A-8654-4D2E-A89B-DA8938479E45}" destId="{0CCDD6F8-4B70-4FCB-8B5F-356F4A4E8477}" srcOrd="0" destOrd="0" presId="urn:microsoft.com/office/officeart/2005/8/layout/hierarchy1"/>
    <dgm:cxn modelId="{F698A8F9-8414-4FA0-A1D5-2859E22D06C8}" type="presOf" srcId="{76694DCA-F423-40CC-B38C-0E8967FC774E}" destId="{BAE3D28F-2F40-466C-8EB8-52D275D55B56}" srcOrd="0" destOrd="0" presId="urn:microsoft.com/office/officeart/2005/8/layout/hierarchy1"/>
    <dgm:cxn modelId="{D1600FBA-3EBB-4C08-8ED7-4B2A572523F6}" type="presParOf" srcId="{CF595494-5A09-44C8-9FA0-447CC0ABC29E}" destId="{972C8554-E11F-4B8C-A9CA-E13C1BD75C94}" srcOrd="0" destOrd="0" presId="urn:microsoft.com/office/officeart/2005/8/layout/hierarchy1"/>
    <dgm:cxn modelId="{41C9ED93-9BD2-4E33-9233-E7074C5464A5}" type="presParOf" srcId="{972C8554-E11F-4B8C-A9CA-E13C1BD75C94}" destId="{762F01F6-93C7-4F60-9004-41388DA84CA8}" srcOrd="0" destOrd="0" presId="urn:microsoft.com/office/officeart/2005/8/layout/hierarchy1"/>
    <dgm:cxn modelId="{011B74D0-9A98-4B20-A50C-80ADFDD2B29D}" type="presParOf" srcId="{762F01F6-93C7-4F60-9004-41388DA84CA8}" destId="{A31FC7D2-509F-420A-8331-82DF15E42885}" srcOrd="0" destOrd="0" presId="urn:microsoft.com/office/officeart/2005/8/layout/hierarchy1"/>
    <dgm:cxn modelId="{E4FBDA4D-BB87-4D78-B105-F83F22D72138}" type="presParOf" srcId="{762F01F6-93C7-4F60-9004-41388DA84CA8}" destId="{06B7CEE5-61B9-40E0-90EF-5482BC224049}" srcOrd="1" destOrd="0" presId="urn:microsoft.com/office/officeart/2005/8/layout/hierarchy1"/>
    <dgm:cxn modelId="{CB9C371F-97E2-4140-A5C1-89BD81277BB5}" type="presParOf" srcId="{972C8554-E11F-4B8C-A9CA-E13C1BD75C94}" destId="{45F2C535-C514-45ED-B875-F6CE82929E7F}" srcOrd="1" destOrd="0" presId="urn:microsoft.com/office/officeart/2005/8/layout/hierarchy1"/>
    <dgm:cxn modelId="{1BF8D45B-EBC5-465D-BC61-40FCB8C58000}" type="presParOf" srcId="{45F2C535-C514-45ED-B875-F6CE82929E7F}" destId="{598DF3B2-AC18-41DF-9F4E-0ADA6ACE842E}" srcOrd="0" destOrd="0" presId="urn:microsoft.com/office/officeart/2005/8/layout/hierarchy1"/>
    <dgm:cxn modelId="{0552B978-7472-4588-B015-FC18E71F0E4E}" type="presParOf" srcId="{45F2C535-C514-45ED-B875-F6CE82929E7F}" destId="{3705AE1F-D450-4B3F-A614-E6BFD6B84272}" srcOrd="1" destOrd="0" presId="urn:microsoft.com/office/officeart/2005/8/layout/hierarchy1"/>
    <dgm:cxn modelId="{C2D20DA2-6D74-4056-A536-7441B183914A}" type="presParOf" srcId="{3705AE1F-D450-4B3F-A614-E6BFD6B84272}" destId="{4EB4CB93-C871-44F5-946A-02756276A58D}" srcOrd="0" destOrd="0" presId="urn:microsoft.com/office/officeart/2005/8/layout/hierarchy1"/>
    <dgm:cxn modelId="{F5A8F61E-6E29-49A8-9E0D-292539062119}" type="presParOf" srcId="{4EB4CB93-C871-44F5-946A-02756276A58D}" destId="{CE42BCCF-7F73-41AB-87A1-11789393B3D7}" srcOrd="0" destOrd="0" presId="urn:microsoft.com/office/officeart/2005/8/layout/hierarchy1"/>
    <dgm:cxn modelId="{E8E3A83E-2360-4EFA-9988-395D45CD101E}" type="presParOf" srcId="{4EB4CB93-C871-44F5-946A-02756276A58D}" destId="{0CCDD6F8-4B70-4FCB-8B5F-356F4A4E8477}" srcOrd="1" destOrd="0" presId="urn:microsoft.com/office/officeart/2005/8/layout/hierarchy1"/>
    <dgm:cxn modelId="{321404F7-DE35-4CFC-BEE3-AB5209A83866}" type="presParOf" srcId="{3705AE1F-D450-4B3F-A614-E6BFD6B84272}" destId="{6AF0E142-9D22-4302-AD49-F984BF021FA7}" srcOrd="1" destOrd="0" presId="urn:microsoft.com/office/officeart/2005/8/layout/hierarchy1"/>
    <dgm:cxn modelId="{C56B0B47-1DF3-4991-A0A9-73E0F460F982}" type="presParOf" srcId="{6AF0E142-9D22-4302-AD49-F984BF021FA7}" destId="{91ED72ED-2EA5-4AE9-AFC0-B91EECA966F6}" srcOrd="0" destOrd="0" presId="urn:microsoft.com/office/officeart/2005/8/layout/hierarchy1"/>
    <dgm:cxn modelId="{B0117C54-3598-4A4A-8E2A-59BF0F8783F8}" type="presParOf" srcId="{6AF0E142-9D22-4302-AD49-F984BF021FA7}" destId="{FE4A8EC4-E35D-4E6C-B72C-A836195A1BEF}" srcOrd="1" destOrd="0" presId="urn:microsoft.com/office/officeart/2005/8/layout/hierarchy1"/>
    <dgm:cxn modelId="{6235B32B-D3F8-4C90-B3DA-2C0C94BCB3F6}" type="presParOf" srcId="{FE4A8EC4-E35D-4E6C-B72C-A836195A1BEF}" destId="{E902B589-4D27-4268-B276-46F3DCBD0EE1}" srcOrd="0" destOrd="0" presId="urn:microsoft.com/office/officeart/2005/8/layout/hierarchy1"/>
    <dgm:cxn modelId="{E8589772-76CC-44D1-96A3-C4AB9D2FC504}" type="presParOf" srcId="{E902B589-4D27-4268-B276-46F3DCBD0EE1}" destId="{27ADEA25-EC6F-443D-8100-0D091EBE2A3E}" srcOrd="0" destOrd="0" presId="urn:microsoft.com/office/officeart/2005/8/layout/hierarchy1"/>
    <dgm:cxn modelId="{CC70CD86-AAB0-4780-9B40-62D0D6688F36}" type="presParOf" srcId="{E902B589-4D27-4268-B276-46F3DCBD0EE1}" destId="{BE25C11F-5E27-47A5-BA94-14B93FAE2685}" srcOrd="1" destOrd="0" presId="urn:microsoft.com/office/officeart/2005/8/layout/hierarchy1"/>
    <dgm:cxn modelId="{7284B0A2-E2B1-4FE6-9E8C-BBD918CC4750}" type="presParOf" srcId="{FE4A8EC4-E35D-4E6C-B72C-A836195A1BEF}" destId="{D0F73552-C099-4CB5-9C52-06B2107210BC}" srcOrd="1" destOrd="0" presId="urn:microsoft.com/office/officeart/2005/8/layout/hierarchy1"/>
    <dgm:cxn modelId="{DA370081-C0DD-4CD8-A69C-8665F8C21A0C}" type="presParOf" srcId="{D0F73552-C099-4CB5-9C52-06B2107210BC}" destId="{757CF193-1BC9-42A4-93B5-A2B9E18716DD}" srcOrd="0" destOrd="0" presId="urn:microsoft.com/office/officeart/2005/8/layout/hierarchy1"/>
    <dgm:cxn modelId="{94950530-12AD-4B76-BFD1-A15DA72FC323}" type="presParOf" srcId="{D0F73552-C099-4CB5-9C52-06B2107210BC}" destId="{5DC40A6B-11C2-40C2-B172-C538D7D60097}" srcOrd="1" destOrd="0" presId="urn:microsoft.com/office/officeart/2005/8/layout/hierarchy1"/>
    <dgm:cxn modelId="{CCC674E6-142B-4F0C-8A94-3FD6DAF69EEC}" type="presParOf" srcId="{5DC40A6B-11C2-40C2-B172-C538D7D60097}" destId="{2B4FF578-DB2E-493C-9D70-0F396DCBEE01}" srcOrd="0" destOrd="0" presId="urn:microsoft.com/office/officeart/2005/8/layout/hierarchy1"/>
    <dgm:cxn modelId="{2D24E16F-2BA6-497F-8559-4822779861C1}" type="presParOf" srcId="{2B4FF578-DB2E-493C-9D70-0F396DCBEE01}" destId="{0AFBABC9-9A2C-4455-8397-56B60EB10369}" srcOrd="0" destOrd="0" presId="urn:microsoft.com/office/officeart/2005/8/layout/hierarchy1"/>
    <dgm:cxn modelId="{B092CA7E-4B7E-4465-AB58-D0D6E88586FE}" type="presParOf" srcId="{2B4FF578-DB2E-493C-9D70-0F396DCBEE01}" destId="{6BC87D4D-6374-4017-8694-7F41F16B3368}" srcOrd="1" destOrd="0" presId="urn:microsoft.com/office/officeart/2005/8/layout/hierarchy1"/>
    <dgm:cxn modelId="{EC5EDBFC-394D-465E-A9A2-994B01CEE6E7}" type="presParOf" srcId="{5DC40A6B-11C2-40C2-B172-C538D7D60097}" destId="{E1F8C2A0-B27B-453C-8F21-1F279A7AE0AD}" srcOrd="1" destOrd="0" presId="urn:microsoft.com/office/officeart/2005/8/layout/hierarchy1"/>
    <dgm:cxn modelId="{04DF5A8E-38AB-44B4-9B10-83475DFE67F1}" type="presParOf" srcId="{E1F8C2A0-B27B-453C-8F21-1F279A7AE0AD}" destId="{720AA056-059C-4072-B07B-28EC97C7F146}" srcOrd="0" destOrd="0" presId="urn:microsoft.com/office/officeart/2005/8/layout/hierarchy1"/>
    <dgm:cxn modelId="{5280AF39-6AE2-4A82-B874-0E32B26EA32D}" type="presParOf" srcId="{E1F8C2A0-B27B-453C-8F21-1F279A7AE0AD}" destId="{8868CE0D-EBBB-4EEA-8018-833823501000}" srcOrd="1" destOrd="0" presId="urn:microsoft.com/office/officeart/2005/8/layout/hierarchy1"/>
    <dgm:cxn modelId="{3456E188-660E-4211-9B06-0A2149C640DD}" type="presParOf" srcId="{8868CE0D-EBBB-4EEA-8018-833823501000}" destId="{9814908E-2B07-4C86-9261-7BCD75378566}" srcOrd="0" destOrd="0" presId="urn:microsoft.com/office/officeart/2005/8/layout/hierarchy1"/>
    <dgm:cxn modelId="{A2C05F57-42C6-4133-9AD3-E37144B0B085}" type="presParOf" srcId="{9814908E-2B07-4C86-9261-7BCD75378566}" destId="{9D3C2C3D-5BD0-4D6B-A227-5673DF693791}" srcOrd="0" destOrd="0" presId="urn:microsoft.com/office/officeart/2005/8/layout/hierarchy1"/>
    <dgm:cxn modelId="{95F4ADB2-7BB3-4F43-9C19-4D7F5DAC49EC}" type="presParOf" srcId="{9814908E-2B07-4C86-9261-7BCD75378566}" destId="{9D64E186-2FA3-4BC3-91BF-B0DCE96EA4C6}" srcOrd="1" destOrd="0" presId="urn:microsoft.com/office/officeart/2005/8/layout/hierarchy1"/>
    <dgm:cxn modelId="{A1E3E2DB-0942-462F-8EF0-D11AAB30BDF3}" type="presParOf" srcId="{8868CE0D-EBBB-4EEA-8018-833823501000}" destId="{2FF91A78-004C-4FAD-9765-0797FF2A3E74}" srcOrd="1" destOrd="0" presId="urn:microsoft.com/office/officeart/2005/8/layout/hierarchy1"/>
    <dgm:cxn modelId="{A693F011-45A4-4D69-BF8B-49F2B9179385}" type="presParOf" srcId="{D0F73552-C099-4CB5-9C52-06B2107210BC}" destId="{BAE3D28F-2F40-466C-8EB8-52D275D55B56}" srcOrd="2" destOrd="0" presId="urn:microsoft.com/office/officeart/2005/8/layout/hierarchy1"/>
    <dgm:cxn modelId="{04622DD0-F34A-47CA-913A-96452A7525EF}" type="presParOf" srcId="{D0F73552-C099-4CB5-9C52-06B2107210BC}" destId="{C9AB1244-19C5-47A3-8254-74D8AE0129C0}" srcOrd="3" destOrd="0" presId="urn:microsoft.com/office/officeart/2005/8/layout/hierarchy1"/>
    <dgm:cxn modelId="{A1DCEE87-C576-4AAE-89DD-F465A9A986BF}" type="presParOf" srcId="{C9AB1244-19C5-47A3-8254-74D8AE0129C0}" destId="{FE1D3A66-D592-40FF-A211-1F349B675859}" srcOrd="0" destOrd="0" presId="urn:microsoft.com/office/officeart/2005/8/layout/hierarchy1"/>
    <dgm:cxn modelId="{F7874A55-C1F1-46FE-B2A3-F0BDECDE8BFE}" type="presParOf" srcId="{FE1D3A66-D592-40FF-A211-1F349B675859}" destId="{BF4EA1BE-766B-406E-97EA-64B5173EC68F}" srcOrd="0" destOrd="0" presId="urn:microsoft.com/office/officeart/2005/8/layout/hierarchy1"/>
    <dgm:cxn modelId="{F2AB7943-5482-4A70-BA21-CE4B53C24322}" type="presParOf" srcId="{FE1D3A66-D592-40FF-A211-1F349B675859}" destId="{B7B5D732-FF1D-487C-A351-D42A97CA2851}" srcOrd="1" destOrd="0" presId="urn:microsoft.com/office/officeart/2005/8/layout/hierarchy1"/>
    <dgm:cxn modelId="{4C0BE46E-6F73-4C8D-9405-24C9DADAE7EA}" type="presParOf" srcId="{C9AB1244-19C5-47A3-8254-74D8AE0129C0}" destId="{9E484EC8-2FF3-4980-A8FA-DBD23EF9BFD0}" srcOrd="1" destOrd="0" presId="urn:microsoft.com/office/officeart/2005/8/layout/hierarchy1"/>
    <dgm:cxn modelId="{DD6581AE-0CBA-44E3-95C4-C74A5A6374B0}" type="presParOf" srcId="{9E484EC8-2FF3-4980-A8FA-DBD23EF9BFD0}" destId="{4BFA254D-271F-4CE3-AF2B-A7EA8BD91506}" srcOrd="0" destOrd="0" presId="urn:microsoft.com/office/officeart/2005/8/layout/hierarchy1"/>
    <dgm:cxn modelId="{1EB80F69-18DB-4321-A4FF-8EB07CF909E5}" type="presParOf" srcId="{9E484EC8-2FF3-4980-A8FA-DBD23EF9BFD0}" destId="{40CA3D82-716C-4E34-BDCE-FAA261F05595}" srcOrd="1" destOrd="0" presId="urn:microsoft.com/office/officeart/2005/8/layout/hierarchy1"/>
    <dgm:cxn modelId="{DBFB75B4-A0C8-4227-B187-999882229CB2}" type="presParOf" srcId="{40CA3D82-716C-4E34-BDCE-FAA261F05595}" destId="{2E977996-7EFC-4C05-A735-3E993D2CE517}" srcOrd="0" destOrd="0" presId="urn:microsoft.com/office/officeart/2005/8/layout/hierarchy1"/>
    <dgm:cxn modelId="{C6C22C0B-5D01-4173-B0E3-10AB7AEFC8D8}" type="presParOf" srcId="{2E977996-7EFC-4C05-A735-3E993D2CE517}" destId="{366BD7EA-B075-4C85-BDAE-4EC15D2E4642}" srcOrd="0" destOrd="0" presId="urn:microsoft.com/office/officeart/2005/8/layout/hierarchy1"/>
    <dgm:cxn modelId="{33340BD0-E112-485B-A85A-969D514C0192}" type="presParOf" srcId="{2E977996-7EFC-4C05-A735-3E993D2CE517}" destId="{0C0391D6-7891-487B-AEBC-3CFDC20F569E}" srcOrd="1" destOrd="0" presId="urn:microsoft.com/office/officeart/2005/8/layout/hierarchy1"/>
    <dgm:cxn modelId="{3A5A5105-CAC7-4ED1-B724-F9624837B652}" type="presParOf" srcId="{40CA3D82-716C-4E34-BDCE-FAA261F05595}" destId="{86257DA7-73D8-4F49-AA9E-2E42AEE4FE52}" srcOrd="1" destOrd="0" presId="urn:microsoft.com/office/officeart/2005/8/layout/hierarchy1"/>
    <dgm:cxn modelId="{C8095298-AD57-4B36-B119-3745680BF694}" type="presParOf" srcId="{D0F73552-C099-4CB5-9C52-06B2107210BC}" destId="{DA857FC5-D6B2-4480-808E-D74908855430}" srcOrd="4" destOrd="0" presId="urn:microsoft.com/office/officeart/2005/8/layout/hierarchy1"/>
    <dgm:cxn modelId="{65DCB00F-58EB-4169-BCB7-F08F6D0D5F3B}" type="presParOf" srcId="{D0F73552-C099-4CB5-9C52-06B2107210BC}" destId="{B10D141E-1C3B-47F8-84AA-DD12E13E54E9}" srcOrd="5" destOrd="0" presId="urn:microsoft.com/office/officeart/2005/8/layout/hierarchy1"/>
    <dgm:cxn modelId="{C29C6B43-6047-436D-8A76-249D21CA00FC}" type="presParOf" srcId="{B10D141E-1C3B-47F8-84AA-DD12E13E54E9}" destId="{CF19873B-421E-4954-950B-D0BFA5189E44}" srcOrd="0" destOrd="0" presId="urn:microsoft.com/office/officeart/2005/8/layout/hierarchy1"/>
    <dgm:cxn modelId="{CEA11EDF-87C3-44ED-8AEA-F0E20FC71959}" type="presParOf" srcId="{CF19873B-421E-4954-950B-D0BFA5189E44}" destId="{8E64AC86-6F7E-4339-A5C4-A9609EAFB303}" srcOrd="0" destOrd="0" presId="urn:microsoft.com/office/officeart/2005/8/layout/hierarchy1"/>
    <dgm:cxn modelId="{86055C04-6806-4AB0-BDC0-B200CE036A34}" type="presParOf" srcId="{CF19873B-421E-4954-950B-D0BFA5189E44}" destId="{7A41F190-E71D-4933-B5E6-3B3E81380085}" srcOrd="1" destOrd="0" presId="urn:microsoft.com/office/officeart/2005/8/layout/hierarchy1"/>
    <dgm:cxn modelId="{9245E8BC-9958-41BC-878A-1022A8BB5D0D}" type="presParOf" srcId="{B10D141E-1C3B-47F8-84AA-DD12E13E54E9}" destId="{320848F9-46E7-4514-81E0-D2285929AA30}" srcOrd="1" destOrd="0" presId="urn:microsoft.com/office/officeart/2005/8/layout/hierarchy1"/>
    <dgm:cxn modelId="{D3A5DBBE-F90A-4081-8E0A-C5B61AB79F1D}" type="presParOf" srcId="{320848F9-46E7-4514-81E0-D2285929AA30}" destId="{CC0DEF6B-AF7A-4AE0-9FC9-7C77635286C0}" srcOrd="0" destOrd="0" presId="urn:microsoft.com/office/officeart/2005/8/layout/hierarchy1"/>
    <dgm:cxn modelId="{43D3CE3C-7171-4197-A917-56764A99F0AF}" type="presParOf" srcId="{320848F9-46E7-4514-81E0-D2285929AA30}" destId="{B516812E-48E2-4790-BE21-85E9A3893ED1}" srcOrd="1" destOrd="0" presId="urn:microsoft.com/office/officeart/2005/8/layout/hierarchy1"/>
    <dgm:cxn modelId="{000D7CE6-8FEF-40E6-900E-F23B0DE1FE3C}" type="presParOf" srcId="{B516812E-48E2-4790-BE21-85E9A3893ED1}" destId="{152C56CB-F2A7-4366-9516-B0C2F18B34B0}" srcOrd="0" destOrd="0" presId="urn:microsoft.com/office/officeart/2005/8/layout/hierarchy1"/>
    <dgm:cxn modelId="{74858531-A810-4B82-87AC-C5BF43B35330}" type="presParOf" srcId="{152C56CB-F2A7-4366-9516-B0C2F18B34B0}" destId="{946CE505-FA6B-4FAE-ABB1-FF83720AE1EE}" srcOrd="0" destOrd="0" presId="urn:microsoft.com/office/officeart/2005/8/layout/hierarchy1"/>
    <dgm:cxn modelId="{9DA67C0D-3B0C-433F-91B0-63FF98974FB5}" type="presParOf" srcId="{152C56CB-F2A7-4366-9516-B0C2F18B34B0}" destId="{51722607-0B50-45D9-9E4B-19E2695A85C6}" srcOrd="1" destOrd="0" presId="urn:microsoft.com/office/officeart/2005/8/layout/hierarchy1"/>
    <dgm:cxn modelId="{D0E5C4EB-0589-4603-A01D-D767A410601E}" type="presParOf" srcId="{B516812E-48E2-4790-BE21-85E9A3893ED1}" destId="{4744909F-FA36-448D-A423-02C307867889}" srcOrd="1" destOrd="0" presId="urn:microsoft.com/office/officeart/2005/8/layout/hierarchy1"/>
    <dgm:cxn modelId="{D88956B7-6EC9-4E84-AB0A-279E530C1460}" type="presParOf" srcId="{D0F73552-C099-4CB5-9C52-06B2107210BC}" destId="{65764CDB-EF47-4C99-AC43-715A8AC09692}" srcOrd="6" destOrd="0" presId="urn:microsoft.com/office/officeart/2005/8/layout/hierarchy1"/>
    <dgm:cxn modelId="{40F048F2-2532-46FE-AC5C-0FC65F4F9132}" type="presParOf" srcId="{D0F73552-C099-4CB5-9C52-06B2107210BC}" destId="{765DE02E-59F5-4ED9-A64E-6EB3396B2C90}" srcOrd="7" destOrd="0" presId="urn:microsoft.com/office/officeart/2005/8/layout/hierarchy1"/>
    <dgm:cxn modelId="{5F829435-7A80-4C6B-BD40-73577E312D79}" type="presParOf" srcId="{765DE02E-59F5-4ED9-A64E-6EB3396B2C90}" destId="{2B98E4A1-E2CE-4CDF-BC89-375FE3FB34A9}" srcOrd="0" destOrd="0" presId="urn:microsoft.com/office/officeart/2005/8/layout/hierarchy1"/>
    <dgm:cxn modelId="{9F941808-815D-4090-B6B3-93F10BEFBD91}" type="presParOf" srcId="{2B98E4A1-E2CE-4CDF-BC89-375FE3FB34A9}" destId="{CC4458B9-B640-4502-AB87-1415630B4921}" srcOrd="0" destOrd="0" presId="urn:microsoft.com/office/officeart/2005/8/layout/hierarchy1"/>
    <dgm:cxn modelId="{F3E1BA69-F3F2-4664-BC96-59006AFA2ECE}" type="presParOf" srcId="{2B98E4A1-E2CE-4CDF-BC89-375FE3FB34A9}" destId="{1CAAA20D-8BE5-4F07-9C90-3767B53C74C1}" srcOrd="1" destOrd="0" presId="urn:microsoft.com/office/officeart/2005/8/layout/hierarchy1"/>
    <dgm:cxn modelId="{4AA8508F-E5C7-475D-B380-ADAA907EAF54}" type="presParOf" srcId="{765DE02E-59F5-4ED9-A64E-6EB3396B2C90}" destId="{7B134F82-8685-493E-98F8-B4BF6350D133}" srcOrd="1" destOrd="0" presId="urn:microsoft.com/office/officeart/2005/8/layout/hierarchy1"/>
    <dgm:cxn modelId="{C962E186-616F-4E80-98E3-BE021FCADA8E}" type="presParOf" srcId="{7B134F82-8685-493E-98F8-B4BF6350D133}" destId="{590CC208-2ABF-41E2-9AAC-4DF0C384A06F}" srcOrd="0" destOrd="0" presId="urn:microsoft.com/office/officeart/2005/8/layout/hierarchy1"/>
    <dgm:cxn modelId="{646D7A98-295A-41E0-9264-401CFA381449}" type="presParOf" srcId="{7B134F82-8685-493E-98F8-B4BF6350D133}" destId="{6B51D2D8-BC4D-4D8E-860A-C0DC72067CA5}" srcOrd="1" destOrd="0" presId="urn:microsoft.com/office/officeart/2005/8/layout/hierarchy1"/>
    <dgm:cxn modelId="{1F2ED4E1-966F-49D9-A775-46FEF2727A49}" type="presParOf" srcId="{6B51D2D8-BC4D-4D8E-860A-C0DC72067CA5}" destId="{ED32D07D-4CF5-4B1D-AA77-6171C345953C}" srcOrd="0" destOrd="0" presId="urn:microsoft.com/office/officeart/2005/8/layout/hierarchy1"/>
    <dgm:cxn modelId="{F43E4A8C-B021-4D51-A217-C06123BF9DA2}" type="presParOf" srcId="{ED32D07D-4CF5-4B1D-AA77-6171C345953C}" destId="{D1DA0827-7440-4358-9EE2-C0502B3E18A8}" srcOrd="0" destOrd="0" presId="urn:microsoft.com/office/officeart/2005/8/layout/hierarchy1"/>
    <dgm:cxn modelId="{19B1BEBA-2539-434F-A5B6-93226208CB39}" type="presParOf" srcId="{ED32D07D-4CF5-4B1D-AA77-6171C345953C}" destId="{38633EC3-4E06-47AD-968E-B6D6EACE7AD1}" srcOrd="1" destOrd="0" presId="urn:microsoft.com/office/officeart/2005/8/layout/hierarchy1"/>
    <dgm:cxn modelId="{9035BFDA-1F43-4913-8F1E-B67096E81313}" type="presParOf" srcId="{6B51D2D8-BC4D-4D8E-860A-C0DC72067CA5}" destId="{6041085B-9710-4E17-92E4-EE9A3429029E}"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r>
            <a:rPr lang="en-ZA" sz="1300" dirty="0"/>
            <a:t>Promote Corporate Governance</a:t>
          </a:r>
        </a:p>
      </dgm:t>
    </dgm:pt>
    <dgm:pt modelId="{B01AE01B-5104-4FF9-89D5-DE905331BFCE}" type="parTrans" cxnId="{BD507D7F-FBCD-45C4-9A86-6CC192386735}">
      <dgm:prSet/>
      <dgm:spPr/>
      <dgm:t>
        <a:bodyPr/>
        <a:lstStyle/>
        <a:p>
          <a:endParaRPr lang="en-ZA" sz="1300"/>
        </a:p>
      </dgm:t>
    </dgm:pt>
    <dgm:pt modelId="{E42524BD-6E37-45EE-9BC4-F18651A80365}" type="sibTrans" cxnId="{BD507D7F-FBCD-45C4-9A86-6CC192386735}">
      <dgm:prSet/>
      <dgm:spPr/>
      <dgm:t>
        <a:bodyPr/>
        <a:lstStyle/>
        <a:p>
          <a:endParaRPr lang="en-ZA" sz="1300"/>
        </a:p>
      </dgm:t>
    </dgm:pt>
    <dgm:pt modelId="{096FB31A-8654-4D2E-A89B-DA8938479E45}">
      <dgm:prSet phldrT="[Text]" custT="1"/>
      <dgm:spPr/>
      <dgm:t>
        <a:bodyPr/>
        <a:lstStyle/>
        <a:p>
          <a:r>
            <a:rPr lang="en-ZA" sz="1300" dirty="0"/>
            <a:t>Efficient, Effective and Development Oriented Department</a:t>
          </a:r>
        </a:p>
      </dgm:t>
    </dgm:pt>
    <dgm:pt modelId="{837C2571-51B2-457C-B23F-83916E25077B}" type="sibTrans" cxnId="{19A125C5-9550-41F8-8233-4610AD00693D}">
      <dgm:prSet/>
      <dgm:spPr/>
      <dgm:t>
        <a:bodyPr/>
        <a:lstStyle/>
        <a:p>
          <a:endParaRPr lang="en-ZA" sz="1300"/>
        </a:p>
      </dgm:t>
    </dgm:pt>
    <dgm:pt modelId="{5A0826BD-533C-4A0B-A626-9D153711AD56}" type="parTrans" cxnId="{19A125C5-9550-41F8-8233-4610AD00693D}">
      <dgm:prSet/>
      <dgm:spPr/>
      <dgm:t>
        <a:bodyPr/>
        <a:lstStyle/>
        <a:p>
          <a:endParaRPr lang="en-ZA" sz="1300"/>
        </a:p>
      </dgm:t>
    </dgm:pt>
    <dgm:pt modelId="{FF7D55E4-8951-4556-97CF-D2B39DB3D36B}">
      <dgm:prSet custT="1"/>
      <dgm:spPr/>
      <dgm:t>
        <a:bodyPr/>
        <a:lstStyle/>
        <a:p>
          <a:r>
            <a:rPr lang="en-ZA" sz="1300" dirty="0"/>
            <a:t>% of Implementation of Management Action Plan </a:t>
          </a:r>
        </a:p>
        <a:p>
          <a:r>
            <a:rPr lang="en-ZA" sz="1300" dirty="0"/>
            <a:t>(Internal Audit)</a:t>
          </a:r>
        </a:p>
      </dgm:t>
    </dgm:pt>
    <dgm:pt modelId="{8B07C8FC-BCC7-4C49-8A34-8761D5553C42}" type="parTrans" cxnId="{DA81AAA7-0E37-4368-AD9F-4C4345063072}">
      <dgm:prSet/>
      <dgm:spPr/>
      <dgm:t>
        <a:bodyPr/>
        <a:lstStyle/>
        <a:p>
          <a:endParaRPr lang="en-ZA" sz="1300"/>
        </a:p>
      </dgm:t>
    </dgm:pt>
    <dgm:pt modelId="{E98629C7-E25C-4E48-9BCF-8F91E8A7993B}" type="sibTrans" cxnId="{DA81AAA7-0E37-4368-AD9F-4C4345063072}">
      <dgm:prSet/>
      <dgm:spPr/>
      <dgm:t>
        <a:bodyPr/>
        <a:lstStyle/>
        <a:p>
          <a:endParaRPr lang="en-ZA" sz="1300"/>
        </a:p>
      </dgm:t>
    </dgm:pt>
    <dgm:pt modelId="{388A784F-1FF0-4BF3-AF28-46565B3494F1}">
      <dgm:prSet custT="1"/>
      <dgm:spPr/>
      <dgm:t>
        <a:bodyPr/>
        <a:lstStyle/>
        <a:p>
          <a:r>
            <a:rPr lang="en-ZA" sz="1300" dirty="0"/>
            <a:t>% of Implementation of Management Action Plan </a:t>
          </a:r>
        </a:p>
        <a:p>
          <a:r>
            <a:rPr lang="en-ZA" sz="1300" dirty="0"/>
            <a:t>(External Audit)</a:t>
          </a:r>
        </a:p>
      </dgm:t>
    </dgm:pt>
    <dgm:pt modelId="{76694DCA-F423-40CC-B38C-0E8967FC774E}" type="parTrans" cxnId="{B6C2DE19-DF71-4336-8A70-AB613A43D77E}">
      <dgm:prSet/>
      <dgm:spPr/>
      <dgm:t>
        <a:bodyPr/>
        <a:lstStyle/>
        <a:p>
          <a:endParaRPr lang="en-ZA" sz="1300"/>
        </a:p>
      </dgm:t>
    </dgm:pt>
    <dgm:pt modelId="{CD254DB7-912F-404A-9306-9CB5B58DF3EC}" type="sibTrans" cxnId="{B6C2DE19-DF71-4336-8A70-AB613A43D77E}">
      <dgm:prSet/>
      <dgm:spPr/>
      <dgm:t>
        <a:bodyPr/>
        <a:lstStyle/>
        <a:p>
          <a:endParaRPr lang="en-ZA" sz="1300"/>
        </a:p>
      </dgm:t>
    </dgm:pt>
    <dgm:pt modelId="{D2198AF2-45FF-42D8-AFCC-B3F6AB541966}">
      <dgm:prSet custT="1"/>
      <dgm:spPr/>
      <dgm:t>
        <a:bodyPr/>
        <a:lstStyle/>
        <a:p>
          <a:r>
            <a:rPr lang="en-ZA" sz="1300" dirty="0"/>
            <a:t>% Adherence to Compliance Framework</a:t>
          </a:r>
        </a:p>
      </dgm:t>
    </dgm:pt>
    <dgm:pt modelId="{B9073CA5-2B8E-4A7E-A149-402A8BC6242D}" type="parTrans" cxnId="{831A1686-ED15-424D-B50E-A844ADF589D0}">
      <dgm:prSet/>
      <dgm:spPr/>
      <dgm:t>
        <a:bodyPr/>
        <a:lstStyle/>
        <a:p>
          <a:endParaRPr lang="en-ZA" sz="1300"/>
        </a:p>
      </dgm:t>
    </dgm:pt>
    <dgm:pt modelId="{1AEE6EC9-3CB3-451C-B725-13CB6E656234}" type="sibTrans" cxnId="{831A1686-ED15-424D-B50E-A844ADF589D0}">
      <dgm:prSet/>
      <dgm:spPr/>
      <dgm:t>
        <a:bodyPr/>
        <a:lstStyle/>
        <a:p>
          <a:endParaRPr lang="en-ZA" sz="1300"/>
        </a:p>
      </dgm:t>
    </dgm:pt>
    <dgm:pt modelId="{B3B11C0E-AF16-409F-9209-EC7DC05C57A6}">
      <dgm:prSet custT="1"/>
      <dgm:spPr/>
      <dgm:t>
        <a:bodyPr/>
        <a:lstStyle/>
        <a:p>
          <a:r>
            <a:rPr lang="en-ZA" sz="1300" dirty="0"/>
            <a:t>% of Risk Management Plans</a:t>
          </a:r>
        </a:p>
      </dgm:t>
    </dgm:pt>
    <dgm:pt modelId="{9A22B814-90BA-4486-8D5D-F194CC0D47B8}" type="parTrans" cxnId="{576F46D8-C56A-4BF7-BF47-CE6C7074DA2C}">
      <dgm:prSet/>
      <dgm:spPr/>
      <dgm:t>
        <a:bodyPr/>
        <a:lstStyle/>
        <a:p>
          <a:endParaRPr lang="en-ZA" sz="1300"/>
        </a:p>
      </dgm:t>
    </dgm:pt>
    <dgm:pt modelId="{6CE86154-6E4C-48F9-A4A4-2F23363E538D}" type="sibTrans" cxnId="{576F46D8-C56A-4BF7-BF47-CE6C7074DA2C}">
      <dgm:prSet/>
      <dgm:spPr/>
      <dgm:t>
        <a:bodyPr/>
        <a:lstStyle/>
        <a:p>
          <a:endParaRPr lang="en-ZA" sz="1300"/>
        </a:p>
      </dgm:t>
    </dgm:pt>
    <dgm:pt modelId="{54F723B5-76CF-46AE-96E0-D50EFF7EB5E9}">
      <dgm:prSet phldrT="[Text]" custT="1"/>
      <dgm:spPr/>
      <dgm:t>
        <a:bodyPr/>
        <a:lstStyle/>
        <a:p>
          <a:r>
            <a:rPr lang="en-ZA" sz="1300" dirty="0"/>
            <a:t>Vision 2019</a:t>
          </a:r>
        </a:p>
      </dgm:t>
    </dgm:pt>
    <dgm:pt modelId="{16B16E60-E0D9-4CFB-9DBB-7BF2D7FD5B9B}" type="sibTrans" cxnId="{8AA4A374-C2BD-4B00-BE4E-D0EE61747E49}">
      <dgm:prSet/>
      <dgm:spPr/>
      <dgm:t>
        <a:bodyPr/>
        <a:lstStyle/>
        <a:p>
          <a:endParaRPr lang="en-ZA" sz="1300"/>
        </a:p>
      </dgm:t>
    </dgm:pt>
    <dgm:pt modelId="{7F09FC5A-91C9-4099-8011-E166079F40C9}" type="parTrans" cxnId="{8AA4A374-C2BD-4B00-BE4E-D0EE61747E49}">
      <dgm:prSet/>
      <dgm:spPr/>
      <dgm:t>
        <a:bodyPr/>
        <a:lstStyle/>
        <a:p>
          <a:endParaRPr lang="en-ZA" sz="1300"/>
        </a:p>
      </dgm:t>
    </dgm:pt>
    <dgm:pt modelId="{B60AD1C4-BDDD-4DE8-9B07-FD2F127315BB}">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l"/>
          <a:r>
            <a:rPr lang="en-ZA" sz="1300" b="1" dirty="0">
              <a:solidFill>
                <a:srgbClr val="002060"/>
              </a:solidFill>
              <a:latin typeface="Arial" panose="020B0604020202020204" pitchFamily="34" charset="0"/>
              <a:cs typeface="Arial" panose="020B0604020202020204" pitchFamily="34" charset="0"/>
            </a:rPr>
            <a:t>Actual =  100%</a:t>
          </a:r>
          <a:endParaRPr lang="en-ZA" sz="1300" dirty="0">
            <a:solidFill>
              <a:srgbClr val="00B050"/>
            </a:solidFill>
          </a:endParaRPr>
        </a:p>
      </dgm:t>
    </dgm:pt>
    <dgm:pt modelId="{A2D73C75-09FA-455C-8510-7BBA3CEE4B4C}" type="parTrans" cxnId="{F3168531-9E95-4110-AE7A-2B22CE3C84C8}">
      <dgm:prSet/>
      <dgm:spPr/>
      <dgm:t>
        <a:bodyPr/>
        <a:lstStyle/>
        <a:p>
          <a:endParaRPr lang="en-ZA" sz="1300"/>
        </a:p>
      </dgm:t>
    </dgm:pt>
    <dgm:pt modelId="{34CD9FCC-FA8E-44AE-8B6B-52B007F377E5}" type="sibTrans" cxnId="{F3168531-9E95-4110-AE7A-2B22CE3C84C8}">
      <dgm:prSet/>
      <dgm:spPr/>
      <dgm:t>
        <a:bodyPr/>
        <a:lstStyle/>
        <a:p>
          <a:endParaRPr lang="en-ZA" sz="1300"/>
        </a:p>
      </dgm:t>
    </dgm:pt>
    <dgm:pt modelId="{6416FD65-C782-4059-98CC-777E2F8EE65D}">
      <dgm:prSet custT="1"/>
      <dgm:spPr/>
      <dgm:t>
        <a:bodyPr/>
        <a:lstStyle/>
        <a:p>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r>
            <a:rPr lang="en-ZA" sz="1300" b="1" dirty="0">
              <a:solidFill>
                <a:srgbClr val="002060"/>
              </a:solidFill>
              <a:latin typeface="Arial" panose="020B0604020202020204" pitchFamily="34" charset="0"/>
              <a:cs typeface="Arial" panose="020B0604020202020204" pitchFamily="34" charset="0"/>
            </a:rPr>
            <a:t>Actual = 100%</a:t>
          </a:r>
          <a:endParaRPr lang="en-ZA" sz="1300" dirty="0">
            <a:solidFill>
              <a:srgbClr val="00B050"/>
            </a:solidFill>
          </a:endParaRPr>
        </a:p>
      </dgm:t>
    </dgm:pt>
    <dgm:pt modelId="{060682FB-6B81-4FAB-9F0B-E2FD4CF92EC7}" type="parTrans" cxnId="{A93B591E-E004-47B8-AA32-F50063531D26}">
      <dgm:prSet/>
      <dgm:spPr/>
      <dgm:t>
        <a:bodyPr/>
        <a:lstStyle/>
        <a:p>
          <a:endParaRPr lang="en-ZA" sz="1300"/>
        </a:p>
      </dgm:t>
    </dgm:pt>
    <dgm:pt modelId="{44CF7432-5168-409D-83A3-6042ECAEA0E4}" type="sibTrans" cxnId="{A93B591E-E004-47B8-AA32-F50063531D26}">
      <dgm:prSet/>
      <dgm:spPr/>
      <dgm:t>
        <a:bodyPr/>
        <a:lstStyle/>
        <a:p>
          <a:endParaRPr lang="en-ZA" sz="1300"/>
        </a:p>
      </dgm:t>
    </dgm:pt>
    <dgm:pt modelId="{A79F5CBC-FC12-4526-813D-0AB5485933FC}">
      <dgm:prSet custT="1"/>
      <dgm:spPr/>
      <dgm:t>
        <a:bodyPr/>
        <a:lstStyle/>
        <a:p>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6D62EEA6-25B1-4315-9AAD-E523BB9B3BC2}" type="parTrans" cxnId="{A7783ACA-509E-49B1-9A99-C51666681C5B}">
      <dgm:prSet/>
      <dgm:spPr/>
      <dgm:t>
        <a:bodyPr/>
        <a:lstStyle/>
        <a:p>
          <a:endParaRPr lang="en-ZA" sz="1300"/>
        </a:p>
      </dgm:t>
    </dgm:pt>
    <dgm:pt modelId="{4914D0A1-1EC5-49C3-BC74-3F3FE008F039}" type="sibTrans" cxnId="{A7783ACA-509E-49B1-9A99-C51666681C5B}">
      <dgm:prSet/>
      <dgm:spPr/>
      <dgm:t>
        <a:bodyPr/>
        <a:lstStyle/>
        <a:p>
          <a:endParaRPr lang="en-ZA" sz="1300"/>
        </a:p>
      </dgm:t>
    </dgm:pt>
    <dgm:pt modelId="{053E5D35-469B-4F86-982E-437247E62690}">
      <dgm:prSet custT="1"/>
      <dgm:spPr/>
      <dgm:t>
        <a:bodyPr/>
        <a:lstStyle/>
        <a:p>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6842F606-0C9C-48D6-B0B6-F54BA70A8006}" type="parTrans" cxnId="{8EEF6FC0-1509-4F74-B2A2-0A3532E25199}">
      <dgm:prSet/>
      <dgm:spPr/>
      <dgm:t>
        <a:bodyPr/>
        <a:lstStyle/>
        <a:p>
          <a:endParaRPr lang="en-ZA" sz="1300"/>
        </a:p>
      </dgm:t>
    </dgm:pt>
    <dgm:pt modelId="{6E291514-7699-4269-958C-CB23DD7A0EC9}" type="sibTrans" cxnId="{8EEF6FC0-1509-4F74-B2A2-0A3532E25199}">
      <dgm:prSet/>
      <dgm:spPr/>
      <dgm:t>
        <a:bodyPr/>
        <a:lstStyle/>
        <a:p>
          <a:endParaRPr lang="en-ZA" sz="1300"/>
        </a:p>
      </dgm:t>
    </dgm:pt>
    <dgm:pt modelId="{924CB35F-00AB-46E2-A77F-F4FE8AAEB209}">
      <dgm:prSet custT="1"/>
      <dgm:spPr/>
      <dgm:t>
        <a:bodyPr/>
        <a:lstStyle/>
        <a:p>
          <a:r>
            <a:rPr lang="en-ZA" sz="1300" dirty="0"/>
            <a:t>% of Implementation of ICT Governance Initiatives</a:t>
          </a:r>
        </a:p>
      </dgm:t>
    </dgm:pt>
    <dgm:pt modelId="{3C9A86BE-58E1-43CB-BBF3-8F93AD5DDC17}" type="parTrans" cxnId="{7678AAD7-8524-42E4-8932-E563E45A9E2E}">
      <dgm:prSet/>
      <dgm:spPr/>
      <dgm:t>
        <a:bodyPr/>
        <a:lstStyle/>
        <a:p>
          <a:endParaRPr lang="en-ZA" sz="1300"/>
        </a:p>
      </dgm:t>
    </dgm:pt>
    <dgm:pt modelId="{551C303B-37F8-4178-BD4C-27CC662EAAD5}" type="sibTrans" cxnId="{7678AAD7-8524-42E4-8932-E563E45A9E2E}">
      <dgm:prSet/>
      <dgm:spPr/>
      <dgm:t>
        <a:bodyPr/>
        <a:lstStyle/>
        <a:p>
          <a:endParaRPr lang="en-ZA" sz="1300"/>
        </a:p>
      </dgm:t>
    </dgm:pt>
    <dgm:pt modelId="{719C4792-48C7-4FDD-8363-D96F40D31287}">
      <dgm:prSet custT="1"/>
      <dgm:spPr/>
      <dgm:t>
        <a:bodyPr/>
        <a:lstStyle/>
        <a:p>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Not yet Due</a:t>
          </a:r>
        </a:p>
        <a:p>
          <a:r>
            <a:rPr lang="en-ZA" sz="1300" b="1" dirty="0">
              <a:solidFill>
                <a:srgbClr val="002060"/>
              </a:solidFill>
              <a:latin typeface="Arial" panose="020B0604020202020204" pitchFamily="34" charset="0"/>
              <a:cs typeface="Arial" panose="020B0604020202020204" pitchFamily="34" charset="0"/>
            </a:rPr>
            <a:t>Actual =  Not yet Due</a:t>
          </a:r>
          <a:endParaRPr lang="en-ZA" sz="1300" dirty="0"/>
        </a:p>
      </dgm:t>
    </dgm:pt>
    <dgm:pt modelId="{0E1C92FC-DFCA-49C3-AC57-DF12815DBE54}" type="parTrans" cxnId="{08272052-D296-4BF3-8084-02282957C392}">
      <dgm:prSet/>
      <dgm:spPr/>
      <dgm:t>
        <a:bodyPr/>
        <a:lstStyle/>
        <a:p>
          <a:endParaRPr lang="en-ZA" sz="1300"/>
        </a:p>
      </dgm:t>
    </dgm:pt>
    <dgm:pt modelId="{D9BD7D37-0E4C-43C0-BCA9-F803D3E8D5CC}" type="sibTrans" cxnId="{08272052-D296-4BF3-8084-02282957C392}">
      <dgm:prSet/>
      <dgm:spPr/>
      <dgm:t>
        <a:bodyPr/>
        <a:lstStyle/>
        <a:p>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85513" custLinFactNeighborY="2587">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439201" custScaleY="62515" custLinFactNeighborX="-84372" custLinFactNeighborY="-8844">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1"/>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1"/>
      <dgm:spPr/>
    </dgm:pt>
    <dgm:pt modelId="{BE25C11F-5E27-47A5-BA94-14B93FAE2685}" type="pres">
      <dgm:prSet presAssocID="{D97355AC-0D7E-4F60-AC2C-3BDAC9A729E8}" presName="text3" presStyleLbl="fgAcc3" presStyleIdx="0" presStyleCnt="1" custScaleX="310891" custScaleY="74787" custLinFactNeighborX="-85027" custLinFactNeighborY="-19713">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10"/>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10"/>
      <dgm:spPr/>
    </dgm:pt>
    <dgm:pt modelId="{6BC87D4D-6374-4017-8694-7F41F16B3368}" type="pres">
      <dgm:prSet presAssocID="{FF7D55E4-8951-4556-97CF-D2B39DB3D36B}" presName="text4" presStyleLbl="fgAcc4" presStyleIdx="0" presStyleCnt="10" custScaleX="196602" custScaleY="92944">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10"/>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10"/>
      <dgm:spPr>
        <a:solidFill>
          <a:srgbClr val="00B050"/>
        </a:solidFill>
      </dgm:spPr>
    </dgm:pt>
    <dgm:pt modelId="{9D64E186-2FA3-4BC3-91BF-B0DCE96EA4C6}" type="pres">
      <dgm:prSet presAssocID="{B60AD1C4-BDDD-4DE8-9B07-FD2F127315BB}" presName="text4" presStyleLbl="fgAcc4" presStyleIdx="1" presStyleCnt="10" custScaleX="190657" custScaleY="122008">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BAE3D28F-2F40-466C-8EB8-52D275D55B56}" type="pres">
      <dgm:prSet presAssocID="{76694DCA-F423-40CC-B38C-0E8967FC774E}" presName="Name23" presStyleLbl="parChTrans1D4" presStyleIdx="2" presStyleCnt="10"/>
      <dgm:spPr/>
      <dgm:t>
        <a:bodyPr/>
        <a:lstStyle/>
        <a:p>
          <a:endParaRPr lang="en-ZA"/>
        </a:p>
      </dgm:t>
    </dgm:pt>
    <dgm:pt modelId="{C9AB1244-19C5-47A3-8254-74D8AE0129C0}" type="pres">
      <dgm:prSet presAssocID="{388A784F-1FF0-4BF3-AF28-46565B3494F1}" presName="hierRoot4" presStyleCnt="0"/>
      <dgm:spPr/>
    </dgm:pt>
    <dgm:pt modelId="{FE1D3A66-D592-40FF-A211-1F349B675859}" type="pres">
      <dgm:prSet presAssocID="{388A784F-1FF0-4BF3-AF28-46565B3494F1}" presName="composite4" presStyleCnt="0"/>
      <dgm:spPr/>
    </dgm:pt>
    <dgm:pt modelId="{BF4EA1BE-766B-406E-97EA-64B5173EC68F}" type="pres">
      <dgm:prSet presAssocID="{388A784F-1FF0-4BF3-AF28-46565B3494F1}" presName="background4" presStyleLbl="node4" presStyleIdx="2" presStyleCnt="10"/>
      <dgm:spPr/>
    </dgm:pt>
    <dgm:pt modelId="{B7B5D732-FF1D-487C-A351-D42A97CA2851}" type="pres">
      <dgm:prSet presAssocID="{388A784F-1FF0-4BF3-AF28-46565B3494F1}" presName="text4" presStyleLbl="fgAcc4" presStyleIdx="2" presStyleCnt="10" custScaleX="185243">
        <dgm:presLayoutVars>
          <dgm:chPref val="3"/>
        </dgm:presLayoutVars>
      </dgm:prSet>
      <dgm:spPr/>
      <dgm:t>
        <a:bodyPr/>
        <a:lstStyle/>
        <a:p>
          <a:endParaRPr lang="en-ZA"/>
        </a:p>
      </dgm:t>
    </dgm:pt>
    <dgm:pt modelId="{9E484EC8-2FF3-4980-A8FA-DBD23EF9BFD0}" type="pres">
      <dgm:prSet presAssocID="{388A784F-1FF0-4BF3-AF28-46565B3494F1}" presName="hierChild5" presStyleCnt="0"/>
      <dgm:spPr/>
    </dgm:pt>
    <dgm:pt modelId="{4BFA254D-271F-4CE3-AF2B-A7EA8BD91506}" type="pres">
      <dgm:prSet presAssocID="{060682FB-6B81-4FAB-9F0B-E2FD4CF92EC7}" presName="Name23" presStyleLbl="parChTrans1D4" presStyleIdx="3" presStyleCnt="10"/>
      <dgm:spPr/>
      <dgm:t>
        <a:bodyPr/>
        <a:lstStyle/>
        <a:p>
          <a:endParaRPr lang="en-ZA"/>
        </a:p>
      </dgm:t>
    </dgm:pt>
    <dgm:pt modelId="{40CA3D82-716C-4E34-BDCE-FAA261F05595}" type="pres">
      <dgm:prSet presAssocID="{6416FD65-C782-4059-98CC-777E2F8EE65D}" presName="hierRoot4" presStyleCnt="0"/>
      <dgm:spPr/>
    </dgm:pt>
    <dgm:pt modelId="{2E977996-7EFC-4C05-A735-3E993D2CE517}" type="pres">
      <dgm:prSet presAssocID="{6416FD65-C782-4059-98CC-777E2F8EE65D}" presName="composite4" presStyleCnt="0"/>
      <dgm:spPr/>
    </dgm:pt>
    <dgm:pt modelId="{366BD7EA-B075-4C85-BDAE-4EC15D2E4642}" type="pres">
      <dgm:prSet presAssocID="{6416FD65-C782-4059-98CC-777E2F8EE65D}" presName="background4" presStyleLbl="node4" presStyleIdx="3" presStyleCnt="10"/>
      <dgm:spPr>
        <a:solidFill>
          <a:srgbClr val="00B050"/>
        </a:solidFill>
      </dgm:spPr>
    </dgm:pt>
    <dgm:pt modelId="{0C0391D6-7891-487B-AEBC-3CFDC20F569E}" type="pres">
      <dgm:prSet presAssocID="{6416FD65-C782-4059-98CC-777E2F8EE65D}" presName="text4" presStyleLbl="fgAcc4" presStyleIdx="3" presStyleCnt="10" custScaleX="191161" custScaleY="127191" custLinFactNeighborX="-14235">
        <dgm:presLayoutVars>
          <dgm:chPref val="3"/>
        </dgm:presLayoutVars>
      </dgm:prSet>
      <dgm:spPr/>
      <dgm:t>
        <a:bodyPr/>
        <a:lstStyle/>
        <a:p>
          <a:endParaRPr lang="en-ZA"/>
        </a:p>
      </dgm:t>
    </dgm:pt>
    <dgm:pt modelId="{86257DA7-73D8-4F49-AA9E-2E42AEE4FE52}" type="pres">
      <dgm:prSet presAssocID="{6416FD65-C782-4059-98CC-777E2F8EE65D}" presName="hierChild5" presStyleCnt="0"/>
      <dgm:spPr/>
    </dgm:pt>
    <dgm:pt modelId="{DA857FC5-D6B2-4480-808E-D74908855430}" type="pres">
      <dgm:prSet presAssocID="{B9073CA5-2B8E-4A7E-A149-402A8BC6242D}" presName="Name23" presStyleLbl="parChTrans1D4" presStyleIdx="4" presStyleCnt="10"/>
      <dgm:spPr/>
      <dgm:t>
        <a:bodyPr/>
        <a:lstStyle/>
        <a:p>
          <a:endParaRPr lang="en-ZA"/>
        </a:p>
      </dgm:t>
    </dgm:pt>
    <dgm:pt modelId="{B10D141E-1C3B-47F8-84AA-DD12E13E54E9}" type="pres">
      <dgm:prSet presAssocID="{D2198AF2-45FF-42D8-AFCC-B3F6AB541966}" presName="hierRoot4" presStyleCnt="0"/>
      <dgm:spPr/>
    </dgm:pt>
    <dgm:pt modelId="{CF19873B-421E-4954-950B-D0BFA5189E44}" type="pres">
      <dgm:prSet presAssocID="{D2198AF2-45FF-42D8-AFCC-B3F6AB541966}" presName="composite4" presStyleCnt="0"/>
      <dgm:spPr/>
    </dgm:pt>
    <dgm:pt modelId="{8E64AC86-6F7E-4339-A5C4-A9609EAFB303}" type="pres">
      <dgm:prSet presAssocID="{D2198AF2-45FF-42D8-AFCC-B3F6AB541966}" presName="background4" presStyleLbl="node4" presStyleIdx="4" presStyleCnt="10"/>
      <dgm:spPr/>
    </dgm:pt>
    <dgm:pt modelId="{7A41F190-E71D-4933-B5E6-3B3E81380085}" type="pres">
      <dgm:prSet presAssocID="{D2198AF2-45FF-42D8-AFCC-B3F6AB541966}" presName="text4" presStyleLbl="fgAcc4" presStyleIdx="4" presStyleCnt="10" custScaleX="172550" custScaleY="107013">
        <dgm:presLayoutVars>
          <dgm:chPref val="3"/>
        </dgm:presLayoutVars>
      </dgm:prSet>
      <dgm:spPr/>
      <dgm:t>
        <a:bodyPr/>
        <a:lstStyle/>
        <a:p>
          <a:endParaRPr lang="en-ZA"/>
        </a:p>
      </dgm:t>
    </dgm:pt>
    <dgm:pt modelId="{320848F9-46E7-4514-81E0-D2285929AA30}" type="pres">
      <dgm:prSet presAssocID="{D2198AF2-45FF-42D8-AFCC-B3F6AB541966}" presName="hierChild5" presStyleCnt="0"/>
      <dgm:spPr/>
    </dgm:pt>
    <dgm:pt modelId="{CC0DEF6B-AF7A-4AE0-9FC9-7C77635286C0}" type="pres">
      <dgm:prSet presAssocID="{6D62EEA6-25B1-4315-9AAD-E523BB9B3BC2}" presName="Name23" presStyleLbl="parChTrans1D4" presStyleIdx="5" presStyleCnt="10"/>
      <dgm:spPr/>
      <dgm:t>
        <a:bodyPr/>
        <a:lstStyle/>
        <a:p>
          <a:endParaRPr lang="en-ZA"/>
        </a:p>
      </dgm:t>
    </dgm:pt>
    <dgm:pt modelId="{B516812E-48E2-4790-BE21-85E9A3893ED1}" type="pres">
      <dgm:prSet presAssocID="{A79F5CBC-FC12-4526-813D-0AB5485933FC}" presName="hierRoot4" presStyleCnt="0"/>
      <dgm:spPr/>
    </dgm:pt>
    <dgm:pt modelId="{152C56CB-F2A7-4366-9516-B0C2F18B34B0}" type="pres">
      <dgm:prSet presAssocID="{A79F5CBC-FC12-4526-813D-0AB5485933FC}" presName="composite4" presStyleCnt="0"/>
      <dgm:spPr/>
    </dgm:pt>
    <dgm:pt modelId="{946CE505-FA6B-4FAE-ABB1-FF83720AE1EE}" type="pres">
      <dgm:prSet presAssocID="{A79F5CBC-FC12-4526-813D-0AB5485933FC}" presName="background4" presStyleLbl="node4" presStyleIdx="5" presStyleCnt="10"/>
      <dgm:spPr>
        <a:solidFill>
          <a:srgbClr val="00B050"/>
        </a:solidFill>
      </dgm:spPr>
    </dgm:pt>
    <dgm:pt modelId="{51722607-0B50-45D9-9E4B-19E2695A85C6}" type="pres">
      <dgm:prSet presAssocID="{A79F5CBC-FC12-4526-813D-0AB5485933FC}" presName="text4" presStyleLbl="fgAcc4" presStyleIdx="5" presStyleCnt="10" custScaleX="193165" custScaleY="130714" custLinFactNeighborX="-15095" custLinFactNeighborY="-1703">
        <dgm:presLayoutVars>
          <dgm:chPref val="3"/>
        </dgm:presLayoutVars>
      </dgm:prSet>
      <dgm:spPr/>
      <dgm:t>
        <a:bodyPr/>
        <a:lstStyle/>
        <a:p>
          <a:endParaRPr lang="en-ZA"/>
        </a:p>
      </dgm:t>
    </dgm:pt>
    <dgm:pt modelId="{4744909F-FA36-448D-A423-02C307867889}" type="pres">
      <dgm:prSet presAssocID="{A79F5CBC-FC12-4526-813D-0AB5485933FC}" presName="hierChild5" presStyleCnt="0"/>
      <dgm:spPr/>
    </dgm:pt>
    <dgm:pt modelId="{65764CDB-EF47-4C99-AC43-715A8AC09692}" type="pres">
      <dgm:prSet presAssocID="{9A22B814-90BA-4486-8D5D-F194CC0D47B8}" presName="Name23" presStyleLbl="parChTrans1D4" presStyleIdx="6" presStyleCnt="10"/>
      <dgm:spPr/>
      <dgm:t>
        <a:bodyPr/>
        <a:lstStyle/>
        <a:p>
          <a:endParaRPr lang="en-ZA"/>
        </a:p>
      </dgm:t>
    </dgm:pt>
    <dgm:pt modelId="{765DE02E-59F5-4ED9-A64E-6EB3396B2C90}" type="pres">
      <dgm:prSet presAssocID="{B3B11C0E-AF16-409F-9209-EC7DC05C57A6}" presName="hierRoot4" presStyleCnt="0"/>
      <dgm:spPr/>
    </dgm:pt>
    <dgm:pt modelId="{2B98E4A1-E2CE-4CDF-BC89-375FE3FB34A9}" type="pres">
      <dgm:prSet presAssocID="{B3B11C0E-AF16-409F-9209-EC7DC05C57A6}" presName="composite4" presStyleCnt="0"/>
      <dgm:spPr/>
    </dgm:pt>
    <dgm:pt modelId="{CC4458B9-B640-4502-AB87-1415630B4921}" type="pres">
      <dgm:prSet presAssocID="{B3B11C0E-AF16-409F-9209-EC7DC05C57A6}" presName="background4" presStyleLbl="node4" presStyleIdx="6" presStyleCnt="10"/>
      <dgm:spPr/>
    </dgm:pt>
    <dgm:pt modelId="{1CAAA20D-8BE5-4F07-9C90-3767B53C74C1}" type="pres">
      <dgm:prSet presAssocID="{B3B11C0E-AF16-409F-9209-EC7DC05C57A6}" presName="text4" presStyleLbl="fgAcc4" presStyleIdx="6" presStyleCnt="10" custScaleX="121862" custScaleY="107245">
        <dgm:presLayoutVars>
          <dgm:chPref val="3"/>
        </dgm:presLayoutVars>
      </dgm:prSet>
      <dgm:spPr/>
      <dgm:t>
        <a:bodyPr/>
        <a:lstStyle/>
        <a:p>
          <a:endParaRPr lang="en-ZA"/>
        </a:p>
      </dgm:t>
    </dgm:pt>
    <dgm:pt modelId="{7B134F82-8685-493E-98F8-B4BF6350D133}" type="pres">
      <dgm:prSet presAssocID="{B3B11C0E-AF16-409F-9209-EC7DC05C57A6}" presName="hierChild5" presStyleCnt="0"/>
      <dgm:spPr/>
    </dgm:pt>
    <dgm:pt modelId="{590CC208-2ABF-41E2-9AAC-4DF0C384A06F}" type="pres">
      <dgm:prSet presAssocID="{6842F606-0C9C-48D6-B0B6-F54BA70A8006}" presName="Name23" presStyleLbl="parChTrans1D4" presStyleIdx="7" presStyleCnt="10"/>
      <dgm:spPr/>
      <dgm:t>
        <a:bodyPr/>
        <a:lstStyle/>
        <a:p>
          <a:endParaRPr lang="en-ZA"/>
        </a:p>
      </dgm:t>
    </dgm:pt>
    <dgm:pt modelId="{6B51D2D8-BC4D-4D8E-860A-C0DC72067CA5}" type="pres">
      <dgm:prSet presAssocID="{053E5D35-469B-4F86-982E-437247E62690}" presName="hierRoot4" presStyleCnt="0"/>
      <dgm:spPr/>
    </dgm:pt>
    <dgm:pt modelId="{ED32D07D-4CF5-4B1D-AA77-6171C345953C}" type="pres">
      <dgm:prSet presAssocID="{053E5D35-469B-4F86-982E-437247E62690}" presName="composite4" presStyleCnt="0"/>
      <dgm:spPr/>
    </dgm:pt>
    <dgm:pt modelId="{D1DA0827-7440-4358-9EE2-C0502B3E18A8}" type="pres">
      <dgm:prSet presAssocID="{053E5D35-469B-4F86-982E-437247E62690}" presName="background4" presStyleLbl="node4" presStyleIdx="7" presStyleCnt="10"/>
      <dgm:spPr>
        <a:solidFill>
          <a:srgbClr val="00B050"/>
        </a:solidFill>
      </dgm:spPr>
    </dgm:pt>
    <dgm:pt modelId="{38633EC3-4E06-47AD-968E-B6D6EACE7AD1}" type="pres">
      <dgm:prSet presAssocID="{053E5D35-469B-4F86-982E-437247E62690}" presName="text4" presStyleLbl="fgAcc4" presStyleIdx="7" presStyleCnt="10" custScaleX="197397" custScaleY="134902" custLinFactNeighborX="-10044">
        <dgm:presLayoutVars>
          <dgm:chPref val="3"/>
        </dgm:presLayoutVars>
      </dgm:prSet>
      <dgm:spPr/>
      <dgm:t>
        <a:bodyPr/>
        <a:lstStyle/>
        <a:p>
          <a:endParaRPr lang="en-ZA"/>
        </a:p>
      </dgm:t>
    </dgm:pt>
    <dgm:pt modelId="{6041085B-9710-4E17-92E4-EE9A3429029E}" type="pres">
      <dgm:prSet presAssocID="{053E5D35-469B-4F86-982E-437247E62690}" presName="hierChild5" presStyleCnt="0"/>
      <dgm:spPr/>
    </dgm:pt>
    <dgm:pt modelId="{F096E3CF-7C50-4EE7-8747-161A14DAD4F3}" type="pres">
      <dgm:prSet presAssocID="{3C9A86BE-58E1-43CB-BBF3-8F93AD5DDC17}" presName="Name23" presStyleLbl="parChTrans1D4" presStyleIdx="8" presStyleCnt="10"/>
      <dgm:spPr/>
      <dgm:t>
        <a:bodyPr/>
        <a:lstStyle/>
        <a:p>
          <a:endParaRPr lang="en-ZA"/>
        </a:p>
      </dgm:t>
    </dgm:pt>
    <dgm:pt modelId="{7F609390-B1FB-4E22-9A49-91B8BF254F69}" type="pres">
      <dgm:prSet presAssocID="{924CB35F-00AB-46E2-A77F-F4FE8AAEB209}" presName="hierRoot4" presStyleCnt="0"/>
      <dgm:spPr/>
    </dgm:pt>
    <dgm:pt modelId="{994D1B99-9B40-45B5-BA12-6F3C177D1BBE}" type="pres">
      <dgm:prSet presAssocID="{924CB35F-00AB-46E2-A77F-F4FE8AAEB209}" presName="composite4" presStyleCnt="0"/>
      <dgm:spPr/>
    </dgm:pt>
    <dgm:pt modelId="{089044ED-50B0-4AD9-8A6B-CAD48EC7DC5B}" type="pres">
      <dgm:prSet presAssocID="{924CB35F-00AB-46E2-A77F-F4FE8AAEB209}" presName="background4" presStyleLbl="node4" presStyleIdx="8" presStyleCnt="10"/>
      <dgm:spPr/>
    </dgm:pt>
    <dgm:pt modelId="{7C01170E-1BD0-4572-9F5D-F6EEF1C38B05}" type="pres">
      <dgm:prSet presAssocID="{924CB35F-00AB-46E2-A77F-F4FE8AAEB209}" presName="text4" presStyleLbl="fgAcc4" presStyleIdx="8" presStyleCnt="10" custScaleX="151713" custScaleY="111048">
        <dgm:presLayoutVars>
          <dgm:chPref val="3"/>
        </dgm:presLayoutVars>
      </dgm:prSet>
      <dgm:spPr/>
      <dgm:t>
        <a:bodyPr/>
        <a:lstStyle/>
        <a:p>
          <a:endParaRPr lang="en-ZA"/>
        </a:p>
      </dgm:t>
    </dgm:pt>
    <dgm:pt modelId="{B8229B5E-F541-45FD-930F-D6DFA7B6D445}" type="pres">
      <dgm:prSet presAssocID="{924CB35F-00AB-46E2-A77F-F4FE8AAEB209}" presName="hierChild5" presStyleCnt="0"/>
      <dgm:spPr/>
    </dgm:pt>
    <dgm:pt modelId="{1F30ABD1-54C3-4AF2-B649-9C40C4C632B3}" type="pres">
      <dgm:prSet presAssocID="{0E1C92FC-DFCA-49C3-AC57-DF12815DBE54}" presName="Name23" presStyleLbl="parChTrans1D4" presStyleIdx="9" presStyleCnt="10"/>
      <dgm:spPr/>
      <dgm:t>
        <a:bodyPr/>
        <a:lstStyle/>
        <a:p>
          <a:endParaRPr lang="en-ZA"/>
        </a:p>
      </dgm:t>
    </dgm:pt>
    <dgm:pt modelId="{C863322F-38BA-48C4-AB99-E663308EF06B}" type="pres">
      <dgm:prSet presAssocID="{719C4792-48C7-4FDD-8363-D96F40D31287}" presName="hierRoot4" presStyleCnt="0"/>
      <dgm:spPr/>
    </dgm:pt>
    <dgm:pt modelId="{990FAE02-2E40-4DAE-9F4F-5D2647F1E3A9}" type="pres">
      <dgm:prSet presAssocID="{719C4792-48C7-4FDD-8363-D96F40D31287}" presName="composite4" presStyleCnt="0"/>
      <dgm:spPr/>
    </dgm:pt>
    <dgm:pt modelId="{BEA9804B-0FD8-43B9-895C-A2EFB5A7D550}" type="pres">
      <dgm:prSet presAssocID="{719C4792-48C7-4FDD-8363-D96F40D31287}" presName="background4" presStyleLbl="node4" presStyleIdx="9" presStyleCnt="10"/>
      <dgm:spPr/>
    </dgm:pt>
    <dgm:pt modelId="{FDEDD589-8972-49F2-B6ED-7741AB79C93C}" type="pres">
      <dgm:prSet presAssocID="{719C4792-48C7-4FDD-8363-D96F40D31287}" presName="text4" presStyleLbl="fgAcc4" presStyleIdx="9" presStyleCnt="10" custScaleX="197674" custScaleY="145538">
        <dgm:presLayoutVars>
          <dgm:chPref val="3"/>
        </dgm:presLayoutVars>
      </dgm:prSet>
      <dgm:spPr/>
      <dgm:t>
        <a:bodyPr/>
        <a:lstStyle/>
        <a:p>
          <a:endParaRPr lang="en-ZA"/>
        </a:p>
      </dgm:t>
    </dgm:pt>
    <dgm:pt modelId="{9643F45B-694A-466A-8295-08A6D508EC49}" type="pres">
      <dgm:prSet presAssocID="{719C4792-48C7-4FDD-8363-D96F40D31287}" presName="hierChild5" presStyleCnt="0"/>
      <dgm:spPr/>
    </dgm:pt>
  </dgm:ptLst>
  <dgm:cxnLst>
    <dgm:cxn modelId="{07D68466-A9C9-408A-92CF-93F7BCAE0DBC}" type="presOf" srcId="{A79F5CBC-FC12-4526-813D-0AB5485933FC}" destId="{51722607-0B50-45D9-9E4B-19E2695A85C6}" srcOrd="0" destOrd="0" presId="urn:microsoft.com/office/officeart/2005/8/layout/hierarchy1"/>
    <dgm:cxn modelId="{402360AB-853B-453A-94B7-CD68558C17BE}" type="presOf" srcId="{D2198AF2-45FF-42D8-AFCC-B3F6AB541966}" destId="{7A41F190-E71D-4933-B5E6-3B3E81380085}" srcOrd="0" destOrd="0" presId="urn:microsoft.com/office/officeart/2005/8/layout/hierarchy1"/>
    <dgm:cxn modelId="{BEC9A75D-3E3F-4AAB-9EA2-23CC80656727}" type="presOf" srcId="{A2D73C75-09FA-455C-8510-7BBA3CEE4B4C}" destId="{720AA056-059C-4072-B07B-28EC97C7F146}" srcOrd="0" destOrd="0" presId="urn:microsoft.com/office/officeart/2005/8/layout/hierarchy1"/>
    <dgm:cxn modelId="{75175134-9349-4AB3-A04A-13C52E80BA09}" type="presOf" srcId="{B60AD1C4-BDDD-4DE8-9B07-FD2F127315BB}" destId="{9D64E186-2FA3-4BC3-91BF-B0DCE96EA4C6}" srcOrd="0" destOrd="0" presId="urn:microsoft.com/office/officeart/2005/8/layout/hierarchy1"/>
    <dgm:cxn modelId="{ED8F0EA3-58B8-4B26-BFC9-CEB310AB46C2}" type="presOf" srcId="{76694DCA-F423-40CC-B38C-0E8967FC774E}" destId="{BAE3D28F-2F40-466C-8EB8-52D275D55B56}" srcOrd="0" destOrd="0" presId="urn:microsoft.com/office/officeart/2005/8/layout/hierarchy1"/>
    <dgm:cxn modelId="{F5A3BCFF-9FD8-4599-BDA0-869C827D68D0}" type="presOf" srcId="{9A22B814-90BA-4486-8D5D-F194CC0D47B8}" destId="{65764CDB-EF47-4C99-AC43-715A8AC09692}" srcOrd="0" destOrd="0" presId="urn:microsoft.com/office/officeart/2005/8/layout/hierarchy1"/>
    <dgm:cxn modelId="{831A1686-ED15-424D-B50E-A844ADF589D0}" srcId="{D97355AC-0D7E-4F60-AC2C-3BDAC9A729E8}" destId="{D2198AF2-45FF-42D8-AFCC-B3F6AB541966}" srcOrd="2" destOrd="0" parTransId="{B9073CA5-2B8E-4A7E-A149-402A8BC6242D}" sibTransId="{1AEE6EC9-3CB3-451C-B725-13CB6E656234}"/>
    <dgm:cxn modelId="{2619FF53-F05C-4757-87C9-BC659BB431FC}" type="presOf" srcId="{3C9A86BE-58E1-43CB-BBF3-8F93AD5DDC17}" destId="{F096E3CF-7C50-4EE7-8747-161A14DAD4F3}" srcOrd="0" destOrd="0" presId="urn:microsoft.com/office/officeart/2005/8/layout/hierarchy1"/>
    <dgm:cxn modelId="{6B3463F4-3AC7-4749-A7E4-C8291A71811C}" type="presOf" srcId="{053E5D35-469B-4F86-982E-437247E62690}" destId="{38633EC3-4E06-47AD-968E-B6D6EACE7AD1}" srcOrd="0" destOrd="0" presId="urn:microsoft.com/office/officeart/2005/8/layout/hierarchy1"/>
    <dgm:cxn modelId="{6CFE3475-24BE-4D9C-9D32-B5B101C2609A}" type="presOf" srcId="{6D62EEA6-25B1-4315-9AAD-E523BB9B3BC2}" destId="{CC0DEF6B-AF7A-4AE0-9FC9-7C77635286C0}" srcOrd="0" destOrd="0" presId="urn:microsoft.com/office/officeart/2005/8/layout/hierarchy1"/>
    <dgm:cxn modelId="{B6C2DE19-DF71-4336-8A70-AB613A43D77E}" srcId="{D97355AC-0D7E-4F60-AC2C-3BDAC9A729E8}" destId="{388A784F-1FF0-4BF3-AF28-46565B3494F1}" srcOrd="1" destOrd="0" parTransId="{76694DCA-F423-40CC-B38C-0E8967FC774E}" sibTransId="{CD254DB7-912F-404A-9306-9CB5B58DF3EC}"/>
    <dgm:cxn modelId="{7678AAD7-8524-42E4-8932-E563E45A9E2E}" srcId="{D97355AC-0D7E-4F60-AC2C-3BDAC9A729E8}" destId="{924CB35F-00AB-46E2-A77F-F4FE8AAEB209}" srcOrd="4" destOrd="0" parTransId="{3C9A86BE-58E1-43CB-BBF3-8F93AD5DDC17}" sibTransId="{551C303B-37F8-4178-BD4C-27CC662EAAD5}"/>
    <dgm:cxn modelId="{2761504C-F581-43E6-98B2-991B1F6BE377}" type="presOf" srcId="{FF7D55E4-8951-4556-97CF-D2B39DB3D36B}" destId="{6BC87D4D-6374-4017-8694-7F41F16B3368}" srcOrd="0" destOrd="0" presId="urn:microsoft.com/office/officeart/2005/8/layout/hierarchy1"/>
    <dgm:cxn modelId="{A741D85F-8F4D-42C7-B250-502BDEBA2256}" type="presOf" srcId="{2FF48498-B08E-46AC-B3C0-6C00EC8D79DE}" destId="{CF595494-5A09-44C8-9FA0-447CC0ABC29E}" srcOrd="0" destOrd="0" presId="urn:microsoft.com/office/officeart/2005/8/layout/hierarchy1"/>
    <dgm:cxn modelId="{DEFAD3B0-32D4-4B5C-B00F-3158664D0F6F}" type="presOf" srcId="{924CB35F-00AB-46E2-A77F-F4FE8AAEB209}" destId="{7C01170E-1BD0-4572-9F5D-F6EEF1C38B05}" srcOrd="0" destOrd="0" presId="urn:microsoft.com/office/officeart/2005/8/layout/hierarchy1"/>
    <dgm:cxn modelId="{A0DBAC70-2AC8-462B-B459-F07DC0DE2007}" type="presOf" srcId="{D97355AC-0D7E-4F60-AC2C-3BDAC9A729E8}" destId="{BE25C11F-5E27-47A5-BA94-14B93FAE2685}" srcOrd="0" destOrd="0" presId="urn:microsoft.com/office/officeart/2005/8/layout/hierarchy1"/>
    <dgm:cxn modelId="{4D771A6E-CA54-421D-93F6-931C4DBE2564}" type="presOf" srcId="{8B07C8FC-BCC7-4C49-8A34-8761D5553C42}" destId="{757CF193-1BC9-42A4-93B5-A2B9E18716DD}" srcOrd="0" destOrd="0" presId="urn:microsoft.com/office/officeart/2005/8/layout/hierarchy1"/>
    <dgm:cxn modelId="{64D1A021-DAE8-4FCF-9B20-C7DF2BAD80FA}" type="presOf" srcId="{6842F606-0C9C-48D6-B0B6-F54BA70A8006}" destId="{590CC208-2ABF-41E2-9AAC-4DF0C384A06F}" srcOrd="0" destOrd="0" presId="urn:microsoft.com/office/officeart/2005/8/layout/hierarchy1"/>
    <dgm:cxn modelId="{DA81AAA7-0E37-4368-AD9F-4C4345063072}" srcId="{D97355AC-0D7E-4F60-AC2C-3BDAC9A729E8}" destId="{FF7D55E4-8951-4556-97CF-D2B39DB3D36B}" srcOrd="0" destOrd="0" parTransId="{8B07C8FC-BCC7-4C49-8A34-8761D5553C42}" sibTransId="{E98629C7-E25C-4E48-9BCF-8F91E8A7993B}"/>
    <dgm:cxn modelId="{576F46D8-C56A-4BF7-BF47-CE6C7074DA2C}" srcId="{D97355AC-0D7E-4F60-AC2C-3BDAC9A729E8}" destId="{B3B11C0E-AF16-409F-9209-EC7DC05C57A6}" srcOrd="3" destOrd="0" parTransId="{9A22B814-90BA-4486-8D5D-F194CC0D47B8}" sibTransId="{6CE86154-6E4C-48F9-A4A4-2F23363E538D}"/>
    <dgm:cxn modelId="{A7783ACA-509E-49B1-9A99-C51666681C5B}" srcId="{D2198AF2-45FF-42D8-AFCC-B3F6AB541966}" destId="{A79F5CBC-FC12-4526-813D-0AB5485933FC}" srcOrd="0" destOrd="0" parTransId="{6D62EEA6-25B1-4315-9AAD-E523BB9B3BC2}" sibTransId="{4914D0A1-1EC5-49C3-BC74-3F3FE008F039}"/>
    <dgm:cxn modelId="{E40A0DAF-7293-418F-BC1F-2D4F6BF4D638}" type="presOf" srcId="{B3B11C0E-AF16-409F-9209-EC7DC05C57A6}" destId="{1CAAA20D-8BE5-4F07-9C90-3767B53C74C1}" srcOrd="0" destOrd="0" presId="urn:microsoft.com/office/officeart/2005/8/layout/hierarchy1"/>
    <dgm:cxn modelId="{BD507D7F-FBCD-45C4-9A86-6CC192386735}" srcId="{096FB31A-8654-4D2E-A89B-DA8938479E45}" destId="{D97355AC-0D7E-4F60-AC2C-3BDAC9A729E8}" srcOrd="0" destOrd="0" parTransId="{B01AE01B-5104-4FF9-89D5-DE905331BFCE}" sibTransId="{E42524BD-6E37-45EE-9BC4-F18651A80365}"/>
    <dgm:cxn modelId="{04946C40-7403-41E3-944A-6748AA6A1776}" type="presOf" srcId="{719C4792-48C7-4FDD-8363-D96F40D31287}" destId="{FDEDD589-8972-49F2-B6ED-7741AB79C93C}" srcOrd="0" destOrd="0" presId="urn:microsoft.com/office/officeart/2005/8/layout/hierarchy1"/>
    <dgm:cxn modelId="{F3168531-9E95-4110-AE7A-2B22CE3C84C8}" srcId="{FF7D55E4-8951-4556-97CF-D2B39DB3D36B}" destId="{B60AD1C4-BDDD-4DE8-9B07-FD2F127315BB}" srcOrd="0" destOrd="0" parTransId="{A2D73C75-09FA-455C-8510-7BBA3CEE4B4C}" sibTransId="{34CD9FCC-FA8E-44AE-8B6B-52B007F377E5}"/>
    <dgm:cxn modelId="{08272052-D296-4BF3-8084-02282957C392}" srcId="{924CB35F-00AB-46E2-A77F-F4FE8AAEB209}" destId="{719C4792-48C7-4FDD-8363-D96F40D31287}" srcOrd="0" destOrd="0" parTransId="{0E1C92FC-DFCA-49C3-AC57-DF12815DBE54}" sibTransId="{D9BD7D37-0E4C-43C0-BCA9-F803D3E8D5CC}"/>
    <dgm:cxn modelId="{E082EB0A-185F-477D-AEB3-3B61A955409C}" type="presOf" srcId="{060682FB-6B81-4FAB-9F0B-E2FD4CF92EC7}" destId="{4BFA254D-271F-4CE3-AF2B-A7EA8BD91506}" srcOrd="0" destOrd="0" presId="urn:microsoft.com/office/officeart/2005/8/layout/hierarchy1"/>
    <dgm:cxn modelId="{B58D8851-4FCB-421C-B073-61A31D45E4BA}" type="presOf" srcId="{6416FD65-C782-4059-98CC-777E2F8EE65D}" destId="{0C0391D6-7891-487B-AEBC-3CFDC20F569E}" srcOrd="0" destOrd="0" presId="urn:microsoft.com/office/officeart/2005/8/layout/hierarchy1"/>
    <dgm:cxn modelId="{A93B591E-E004-47B8-AA32-F50063531D26}" srcId="{388A784F-1FF0-4BF3-AF28-46565B3494F1}" destId="{6416FD65-C782-4059-98CC-777E2F8EE65D}" srcOrd="0" destOrd="0" parTransId="{060682FB-6B81-4FAB-9F0B-E2FD4CF92EC7}" sibTransId="{44CF7432-5168-409D-83A3-6042ECAEA0E4}"/>
    <dgm:cxn modelId="{B4023A51-819D-4989-B970-BC86A9C6C944}" type="presOf" srcId="{388A784F-1FF0-4BF3-AF28-46565B3494F1}" destId="{B7B5D732-FF1D-487C-A351-D42A97CA2851}" srcOrd="0" destOrd="0" presId="urn:microsoft.com/office/officeart/2005/8/layout/hierarchy1"/>
    <dgm:cxn modelId="{B444EF66-DD67-4797-9220-C17D1D3956A2}" type="presOf" srcId="{54F723B5-76CF-46AE-96E0-D50EFF7EB5E9}" destId="{06B7CEE5-61B9-40E0-90EF-5482BC224049}" srcOrd="0" destOrd="0" presId="urn:microsoft.com/office/officeart/2005/8/layout/hierarchy1"/>
    <dgm:cxn modelId="{80F72344-EDC3-408D-A3B2-89899303A92F}" type="presOf" srcId="{B01AE01B-5104-4FF9-89D5-DE905331BFCE}" destId="{91ED72ED-2EA5-4AE9-AFC0-B91EECA966F6}" srcOrd="0" destOrd="0" presId="urn:microsoft.com/office/officeart/2005/8/layout/hierarchy1"/>
    <dgm:cxn modelId="{6A00AC36-EEC9-44C8-B1B0-E353718B2FF3}" type="presOf" srcId="{096FB31A-8654-4D2E-A89B-DA8938479E45}" destId="{0CCDD6F8-4B70-4FCB-8B5F-356F4A4E8477}" srcOrd="0" destOrd="0" presId="urn:microsoft.com/office/officeart/2005/8/layout/hierarchy1"/>
    <dgm:cxn modelId="{865F8E96-68EC-4737-B743-65A87C7FF941}" type="presOf" srcId="{0E1C92FC-DFCA-49C3-AC57-DF12815DBE54}" destId="{1F30ABD1-54C3-4AF2-B649-9C40C4C632B3}" srcOrd="0" destOrd="0" presId="urn:microsoft.com/office/officeart/2005/8/layout/hierarchy1"/>
    <dgm:cxn modelId="{19A125C5-9550-41F8-8233-4610AD00693D}" srcId="{54F723B5-76CF-46AE-96E0-D50EFF7EB5E9}" destId="{096FB31A-8654-4D2E-A89B-DA8938479E45}" srcOrd="0" destOrd="0" parTransId="{5A0826BD-533C-4A0B-A626-9D153711AD56}" sibTransId="{837C2571-51B2-457C-B23F-83916E25077B}"/>
    <dgm:cxn modelId="{13CA3387-B8F6-4BD2-A740-9DC60BEDB5DD}" type="presOf" srcId="{5A0826BD-533C-4A0B-A626-9D153711AD56}" destId="{598DF3B2-AC18-41DF-9F4E-0ADA6ACE842E}" srcOrd="0" destOrd="0" presId="urn:microsoft.com/office/officeart/2005/8/layout/hierarchy1"/>
    <dgm:cxn modelId="{8EEF6FC0-1509-4F74-B2A2-0A3532E25199}" srcId="{B3B11C0E-AF16-409F-9209-EC7DC05C57A6}" destId="{053E5D35-469B-4F86-982E-437247E62690}" srcOrd="0" destOrd="0" parTransId="{6842F606-0C9C-48D6-B0B6-F54BA70A8006}" sibTransId="{6E291514-7699-4269-958C-CB23DD7A0EC9}"/>
    <dgm:cxn modelId="{8AA4A374-C2BD-4B00-BE4E-D0EE61747E49}" srcId="{2FF48498-B08E-46AC-B3C0-6C00EC8D79DE}" destId="{54F723B5-76CF-46AE-96E0-D50EFF7EB5E9}" srcOrd="0" destOrd="0" parTransId="{7F09FC5A-91C9-4099-8011-E166079F40C9}" sibTransId="{16B16E60-E0D9-4CFB-9DBB-7BF2D7FD5B9B}"/>
    <dgm:cxn modelId="{933889A1-8D2D-4512-A241-BB5F1838A8E5}" type="presOf" srcId="{B9073CA5-2B8E-4A7E-A149-402A8BC6242D}" destId="{DA857FC5-D6B2-4480-808E-D74908855430}" srcOrd="0" destOrd="0" presId="urn:microsoft.com/office/officeart/2005/8/layout/hierarchy1"/>
    <dgm:cxn modelId="{7EFF7391-BA31-4D5D-A79C-350F55776C51}" type="presParOf" srcId="{CF595494-5A09-44C8-9FA0-447CC0ABC29E}" destId="{972C8554-E11F-4B8C-A9CA-E13C1BD75C94}" srcOrd="0" destOrd="0" presId="urn:microsoft.com/office/officeart/2005/8/layout/hierarchy1"/>
    <dgm:cxn modelId="{19F9E9D9-0C4D-4FF1-832F-3A20067F7F53}" type="presParOf" srcId="{972C8554-E11F-4B8C-A9CA-E13C1BD75C94}" destId="{762F01F6-93C7-4F60-9004-41388DA84CA8}" srcOrd="0" destOrd="0" presId="urn:microsoft.com/office/officeart/2005/8/layout/hierarchy1"/>
    <dgm:cxn modelId="{01139EED-D98C-48BA-8A8A-BE485EEA4BC3}" type="presParOf" srcId="{762F01F6-93C7-4F60-9004-41388DA84CA8}" destId="{A31FC7D2-509F-420A-8331-82DF15E42885}" srcOrd="0" destOrd="0" presId="urn:microsoft.com/office/officeart/2005/8/layout/hierarchy1"/>
    <dgm:cxn modelId="{D8EBD1E6-A828-4F36-A15C-0639EFB057F8}" type="presParOf" srcId="{762F01F6-93C7-4F60-9004-41388DA84CA8}" destId="{06B7CEE5-61B9-40E0-90EF-5482BC224049}" srcOrd="1" destOrd="0" presId="urn:microsoft.com/office/officeart/2005/8/layout/hierarchy1"/>
    <dgm:cxn modelId="{05FAF3C9-831A-4665-A377-5DC276961F0F}" type="presParOf" srcId="{972C8554-E11F-4B8C-A9CA-E13C1BD75C94}" destId="{45F2C535-C514-45ED-B875-F6CE82929E7F}" srcOrd="1" destOrd="0" presId="urn:microsoft.com/office/officeart/2005/8/layout/hierarchy1"/>
    <dgm:cxn modelId="{7BAEB6DB-FF80-467A-B7C8-FA8E3F751D0B}" type="presParOf" srcId="{45F2C535-C514-45ED-B875-F6CE82929E7F}" destId="{598DF3B2-AC18-41DF-9F4E-0ADA6ACE842E}" srcOrd="0" destOrd="0" presId="urn:microsoft.com/office/officeart/2005/8/layout/hierarchy1"/>
    <dgm:cxn modelId="{7EA49382-5CC6-42B1-93E0-08A39230387D}" type="presParOf" srcId="{45F2C535-C514-45ED-B875-F6CE82929E7F}" destId="{3705AE1F-D450-4B3F-A614-E6BFD6B84272}" srcOrd="1" destOrd="0" presId="urn:microsoft.com/office/officeart/2005/8/layout/hierarchy1"/>
    <dgm:cxn modelId="{22EEF399-C174-417A-8EFF-B516B3EC8321}" type="presParOf" srcId="{3705AE1F-D450-4B3F-A614-E6BFD6B84272}" destId="{4EB4CB93-C871-44F5-946A-02756276A58D}" srcOrd="0" destOrd="0" presId="urn:microsoft.com/office/officeart/2005/8/layout/hierarchy1"/>
    <dgm:cxn modelId="{A14AD117-66DB-46C5-B0F9-A7262609E405}" type="presParOf" srcId="{4EB4CB93-C871-44F5-946A-02756276A58D}" destId="{CE42BCCF-7F73-41AB-87A1-11789393B3D7}" srcOrd="0" destOrd="0" presId="urn:microsoft.com/office/officeart/2005/8/layout/hierarchy1"/>
    <dgm:cxn modelId="{4B16C7C2-E4C2-4437-B2FB-5AC14E023C4A}" type="presParOf" srcId="{4EB4CB93-C871-44F5-946A-02756276A58D}" destId="{0CCDD6F8-4B70-4FCB-8B5F-356F4A4E8477}" srcOrd="1" destOrd="0" presId="urn:microsoft.com/office/officeart/2005/8/layout/hierarchy1"/>
    <dgm:cxn modelId="{34275A5B-0210-46BB-A33D-095382257FC4}" type="presParOf" srcId="{3705AE1F-D450-4B3F-A614-E6BFD6B84272}" destId="{6AF0E142-9D22-4302-AD49-F984BF021FA7}" srcOrd="1" destOrd="0" presId="urn:microsoft.com/office/officeart/2005/8/layout/hierarchy1"/>
    <dgm:cxn modelId="{54C599D9-C65E-4507-B45B-86131D73E2E2}" type="presParOf" srcId="{6AF0E142-9D22-4302-AD49-F984BF021FA7}" destId="{91ED72ED-2EA5-4AE9-AFC0-B91EECA966F6}" srcOrd="0" destOrd="0" presId="urn:microsoft.com/office/officeart/2005/8/layout/hierarchy1"/>
    <dgm:cxn modelId="{8CC8E5D3-8F95-49A3-B7A5-688F1D2FE905}" type="presParOf" srcId="{6AF0E142-9D22-4302-AD49-F984BF021FA7}" destId="{FE4A8EC4-E35D-4E6C-B72C-A836195A1BEF}" srcOrd="1" destOrd="0" presId="urn:microsoft.com/office/officeart/2005/8/layout/hierarchy1"/>
    <dgm:cxn modelId="{2F0EE6FF-841F-4B8B-8B65-828C7884B5E4}" type="presParOf" srcId="{FE4A8EC4-E35D-4E6C-B72C-A836195A1BEF}" destId="{E902B589-4D27-4268-B276-46F3DCBD0EE1}" srcOrd="0" destOrd="0" presId="urn:microsoft.com/office/officeart/2005/8/layout/hierarchy1"/>
    <dgm:cxn modelId="{EA5A5058-12FC-4D9E-BFF2-F6D3F576AA55}" type="presParOf" srcId="{E902B589-4D27-4268-B276-46F3DCBD0EE1}" destId="{27ADEA25-EC6F-443D-8100-0D091EBE2A3E}" srcOrd="0" destOrd="0" presId="urn:microsoft.com/office/officeart/2005/8/layout/hierarchy1"/>
    <dgm:cxn modelId="{C986C054-33C1-4F78-AA2A-A27F26DED1DE}" type="presParOf" srcId="{E902B589-4D27-4268-B276-46F3DCBD0EE1}" destId="{BE25C11F-5E27-47A5-BA94-14B93FAE2685}" srcOrd="1" destOrd="0" presId="urn:microsoft.com/office/officeart/2005/8/layout/hierarchy1"/>
    <dgm:cxn modelId="{A8297592-5EF8-414D-8669-7B4AFC0A9F62}" type="presParOf" srcId="{FE4A8EC4-E35D-4E6C-B72C-A836195A1BEF}" destId="{D0F73552-C099-4CB5-9C52-06B2107210BC}" srcOrd="1" destOrd="0" presId="urn:microsoft.com/office/officeart/2005/8/layout/hierarchy1"/>
    <dgm:cxn modelId="{41638267-F665-48E2-8CA0-69FD405428DB}" type="presParOf" srcId="{D0F73552-C099-4CB5-9C52-06B2107210BC}" destId="{757CF193-1BC9-42A4-93B5-A2B9E18716DD}" srcOrd="0" destOrd="0" presId="urn:microsoft.com/office/officeart/2005/8/layout/hierarchy1"/>
    <dgm:cxn modelId="{853340C4-DC37-4FB3-AABF-54C2F454012C}" type="presParOf" srcId="{D0F73552-C099-4CB5-9C52-06B2107210BC}" destId="{5DC40A6B-11C2-40C2-B172-C538D7D60097}" srcOrd="1" destOrd="0" presId="urn:microsoft.com/office/officeart/2005/8/layout/hierarchy1"/>
    <dgm:cxn modelId="{2A6CEDF4-B2A9-40EA-A4F8-E1001930E9CC}" type="presParOf" srcId="{5DC40A6B-11C2-40C2-B172-C538D7D60097}" destId="{2B4FF578-DB2E-493C-9D70-0F396DCBEE01}" srcOrd="0" destOrd="0" presId="urn:microsoft.com/office/officeart/2005/8/layout/hierarchy1"/>
    <dgm:cxn modelId="{8802BCB9-9CA9-4605-813E-55286C426CA3}" type="presParOf" srcId="{2B4FF578-DB2E-493C-9D70-0F396DCBEE01}" destId="{0AFBABC9-9A2C-4455-8397-56B60EB10369}" srcOrd="0" destOrd="0" presId="urn:microsoft.com/office/officeart/2005/8/layout/hierarchy1"/>
    <dgm:cxn modelId="{9849B396-679D-4D5C-82B7-045385E1F73C}" type="presParOf" srcId="{2B4FF578-DB2E-493C-9D70-0F396DCBEE01}" destId="{6BC87D4D-6374-4017-8694-7F41F16B3368}" srcOrd="1" destOrd="0" presId="urn:microsoft.com/office/officeart/2005/8/layout/hierarchy1"/>
    <dgm:cxn modelId="{3D83136B-52BC-4C31-86FD-57B94B865F77}" type="presParOf" srcId="{5DC40A6B-11C2-40C2-B172-C538D7D60097}" destId="{E1F8C2A0-B27B-453C-8F21-1F279A7AE0AD}" srcOrd="1" destOrd="0" presId="urn:microsoft.com/office/officeart/2005/8/layout/hierarchy1"/>
    <dgm:cxn modelId="{92F251CE-99A8-4605-8860-21DCD3ABB831}" type="presParOf" srcId="{E1F8C2A0-B27B-453C-8F21-1F279A7AE0AD}" destId="{720AA056-059C-4072-B07B-28EC97C7F146}" srcOrd="0" destOrd="0" presId="urn:microsoft.com/office/officeart/2005/8/layout/hierarchy1"/>
    <dgm:cxn modelId="{16B4F201-AF29-4AE1-B911-2F308989AA7D}" type="presParOf" srcId="{E1F8C2A0-B27B-453C-8F21-1F279A7AE0AD}" destId="{8868CE0D-EBBB-4EEA-8018-833823501000}" srcOrd="1" destOrd="0" presId="urn:microsoft.com/office/officeart/2005/8/layout/hierarchy1"/>
    <dgm:cxn modelId="{89CE67BD-7C4B-4C45-939D-83D162DEFF0C}" type="presParOf" srcId="{8868CE0D-EBBB-4EEA-8018-833823501000}" destId="{9814908E-2B07-4C86-9261-7BCD75378566}" srcOrd="0" destOrd="0" presId="urn:microsoft.com/office/officeart/2005/8/layout/hierarchy1"/>
    <dgm:cxn modelId="{89381F04-51D5-4172-89F8-8063E2433F3A}" type="presParOf" srcId="{9814908E-2B07-4C86-9261-7BCD75378566}" destId="{9D3C2C3D-5BD0-4D6B-A227-5673DF693791}" srcOrd="0" destOrd="0" presId="urn:microsoft.com/office/officeart/2005/8/layout/hierarchy1"/>
    <dgm:cxn modelId="{5D1EDD84-DFCB-4B3B-8F1F-FE373298D1E5}" type="presParOf" srcId="{9814908E-2B07-4C86-9261-7BCD75378566}" destId="{9D64E186-2FA3-4BC3-91BF-B0DCE96EA4C6}" srcOrd="1" destOrd="0" presId="urn:microsoft.com/office/officeart/2005/8/layout/hierarchy1"/>
    <dgm:cxn modelId="{4CE1E6B8-892D-4E27-A37A-C869E935E956}" type="presParOf" srcId="{8868CE0D-EBBB-4EEA-8018-833823501000}" destId="{2FF91A78-004C-4FAD-9765-0797FF2A3E74}" srcOrd="1" destOrd="0" presId="urn:microsoft.com/office/officeart/2005/8/layout/hierarchy1"/>
    <dgm:cxn modelId="{2251980B-81FB-4E8E-80F8-CC9116285033}" type="presParOf" srcId="{D0F73552-C099-4CB5-9C52-06B2107210BC}" destId="{BAE3D28F-2F40-466C-8EB8-52D275D55B56}" srcOrd="2" destOrd="0" presId="urn:microsoft.com/office/officeart/2005/8/layout/hierarchy1"/>
    <dgm:cxn modelId="{8B054D84-B223-476F-AFC9-347F90D26D40}" type="presParOf" srcId="{D0F73552-C099-4CB5-9C52-06B2107210BC}" destId="{C9AB1244-19C5-47A3-8254-74D8AE0129C0}" srcOrd="3" destOrd="0" presId="urn:microsoft.com/office/officeart/2005/8/layout/hierarchy1"/>
    <dgm:cxn modelId="{3D9975AA-C370-4200-A8BE-180B78D3AE47}" type="presParOf" srcId="{C9AB1244-19C5-47A3-8254-74D8AE0129C0}" destId="{FE1D3A66-D592-40FF-A211-1F349B675859}" srcOrd="0" destOrd="0" presId="urn:microsoft.com/office/officeart/2005/8/layout/hierarchy1"/>
    <dgm:cxn modelId="{7DBB1E6A-6783-45A3-B3CF-51DB5E9DFB13}" type="presParOf" srcId="{FE1D3A66-D592-40FF-A211-1F349B675859}" destId="{BF4EA1BE-766B-406E-97EA-64B5173EC68F}" srcOrd="0" destOrd="0" presId="urn:microsoft.com/office/officeart/2005/8/layout/hierarchy1"/>
    <dgm:cxn modelId="{26E805B6-8CBD-47BD-84E3-7551AF48811D}" type="presParOf" srcId="{FE1D3A66-D592-40FF-A211-1F349B675859}" destId="{B7B5D732-FF1D-487C-A351-D42A97CA2851}" srcOrd="1" destOrd="0" presId="urn:microsoft.com/office/officeart/2005/8/layout/hierarchy1"/>
    <dgm:cxn modelId="{A939EA8B-9A0A-4113-9A94-3A0E68E8C810}" type="presParOf" srcId="{C9AB1244-19C5-47A3-8254-74D8AE0129C0}" destId="{9E484EC8-2FF3-4980-A8FA-DBD23EF9BFD0}" srcOrd="1" destOrd="0" presId="urn:microsoft.com/office/officeart/2005/8/layout/hierarchy1"/>
    <dgm:cxn modelId="{C16F3C18-8554-4057-8A70-41716F673C61}" type="presParOf" srcId="{9E484EC8-2FF3-4980-A8FA-DBD23EF9BFD0}" destId="{4BFA254D-271F-4CE3-AF2B-A7EA8BD91506}" srcOrd="0" destOrd="0" presId="urn:microsoft.com/office/officeart/2005/8/layout/hierarchy1"/>
    <dgm:cxn modelId="{004B88D2-0C87-4A40-B4C5-2E15CA8FB718}" type="presParOf" srcId="{9E484EC8-2FF3-4980-A8FA-DBD23EF9BFD0}" destId="{40CA3D82-716C-4E34-BDCE-FAA261F05595}" srcOrd="1" destOrd="0" presId="urn:microsoft.com/office/officeart/2005/8/layout/hierarchy1"/>
    <dgm:cxn modelId="{2C51917D-708A-4800-BC2B-826EA8516078}" type="presParOf" srcId="{40CA3D82-716C-4E34-BDCE-FAA261F05595}" destId="{2E977996-7EFC-4C05-A735-3E993D2CE517}" srcOrd="0" destOrd="0" presId="urn:microsoft.com/office/officeart/2005/8/layout/hierarchy1"/>
    <dgm:cxn modelId="{5B3FBE8E-6EB5-4F86-9022-C3BA096C97D1}" type="presParOf" srcId="{2E977996-7EFC-4C05-A735-3E993D2CE517}" destId="{366BD7EA-B075-4C85-BDAE-4EC15D2E4642}" srcOrd="0" destOrd="0" presId="urn:microsoft.com/office/officeart/2005/8/layout/hierarchy1"/>
    <dgm:cxn modelId="{B741B483-A5ED-49B0-9A1A-9659C5CD0487}" type="presParOf" srcId="{2E977996-7EFC-4C05-A735-3E993D2CE517}" destId="{0C0391D6-7891-487B-AEBC-3CFDC20F569E}" srcOrd="1" destOrd="0" presId="urn:microsoft.com/office/officeart/2005/8/layout/hierarchy1"/>
    <dgm:cxn modelId="{C4E4F858-0016-436B-B49D-D2DCB17E270C}" type="presParOf" srcId="{40CA3D82-716C-4E34-BDCE-FAA261F05595}" destId="{86257DA7-73D8-4F49-AA9E-2E42AEE4FE52}" srcOrd="1" destOrd="0" presId="urn:microsoft.com/office/officeart/2005/8/layout/hierarchy1"/>
    <dgm:cxn modelId="{EA3CEC7B-50E8-45F1-A02F-48808E18AD04}" type="presParOf" srcId="{D0F73552-C099-4CB5-9C52-06B2107210BC}" destId="{DA857FC5-D6B2-4480-808E-D74908855430}" srcOrd="4" destOrd="0" presId="urn:microsoft.com/office/officeart/2005/8/layout/hierarchy1"/>
    <dgm:cxn modelId="{B036DD41-8A1F-43CB-98AE-0C776073B799}" type="presParOf" srcId="{D0F73552-C099-4CB5-9C52-06B2107210BC}" destId="{B10D141E-1C3B-47F8-84AA-DD12E13E54E9}" srcOrd="5" destOrd="0" presId="urn:microsoft.com/office/officeart/2005/8/layout/hierarchy1"/>
    <dgm:cxn modelId="{BF459F45-3209-4B98-9961-F54F4F44172A}" type="presParOf" srcId="{B10D141E-1C3B-47F8-84AA-DD12E13E54E9}" destId="{CF19873B-421E-4954-950B-D0BFA5189E44}" srcOrd="0" destOrd="0" presId="urn:microsoft.com/office/officeart/2005/8/layout/hierarchy1"/>
    <dgm:cxn modelId="{6225A3E8-3BF6-4204-B66F-98F63B07E11C}" type="presParOf" srcId="{CF19873B-421E-4954-950B-D0BFA5189E44}" destId="{8E64AC86-6F7E-4339-A5C4-A9609EAFB303}" srcOrd="0" destOrd="0" presId="urn:microsoft.com/office/officeart/2005/8/layout/hierarchy1"/>
    <dgm:cxn modelId="{1EB1B507-E41A-4129-A23E-93B893737EEC}" type="presParOf" srcId="{CF19873B-421E-4954-950B-D0BFA5189E44}" destId="{7A41F190-E71D-4933-B5E6-3B3E81380085}" srcOrd="1" destOrd="0" presId="urn:microsoft.com/office/officeart/2005/8/layout/hierarchy1"/>
    <dgm:cxn modelId="{43A68550-3EBD-4715-A594-472270B5CC17}" type="presParOf" srcId="{B10D141E-1C3B-47F8-84AA-DD12E13E54E9}" destId="{320848F9-46E7-4514-81E0-D2285929AA30}" srcOrd="1" destOrd="0" presId="urn:microsoft.com/office/officeart/2005/8/layout/hierarchy1"/>
    <dgm:cxn modelId="{905AE427-4214-4EA9-A056-6E097569D055}" type="presParOf" srcId="{320848F9-46E7-4514-81E0-D2285929AA30}" destId="{CC0DEF6B-AF7A-4AE0-9FC9-7C77635286C0}" srcOrd="0" destOrd="0" presId="urn:microsoft.com/office/officeart/2005/8/layout/hierarchy1"/>
    <dgm:cxn modelId="{3B549569-CED8-4335-8E50-6AFC978CB295}" type="presParOf" srcId="{320848F9-46E7-4514-81E0-D2285929AA30}" destId="{B516812E-48E2-4790-BE21-85E9A3893ED1}" srcOrd="1" destOrd="0" presId="urn:microsoft.com/office/officeart/2005/8/layout/hierarchy1"/>
    <dgm:cxn modelId="{0FE80DE8-5E4D-4D0B-B6BA-A8E36DC75A90}" type="presParOf" srcId="{B516812E-48E2-4790-BE21-85E9A3893ED1}" destId="{152C56CB-F2A7-4366-9516-B0C2F18B34B0}" srcOrd="0" destOrd="0" presId="urn:microsoft.com/office/officeart/2005/8/layout/hierarchy1"/>
    <dgm:cxn modelId="{5F21885E-9D04-4948-9A5D-91B41E6063B6}" type="presParOf" srcId="{152C56CB-F2A7-4366-9516-B0C2F18B34B0}" destId="{946CE505-FA6B-4FAE-ABB1-FF83720AE1EE}" srcOrd="0" destOrd="0" presId="urn:microsoft.com/office/officeart/2005/8/layout/hierarchy1"/>
    <dgm:cxn modelId="{1EF6A371-4946-4BE4-B51D-FB25F7BEEFF1}" type="presParOf" srcId="{152C56CB-F2A7-4366-9516-B0C2F18B34B0}" destId="{51722607-0B50-45D9-9E4B-19E2695A85C6}" srcOrd="1" destOrd="0" presId="urn:microsoft.com/office/officeart/2005/8/layout/hierarchy1"/>
    <dgm:cxn modelId="{5DAA36A9-52C8-426B-8CDB-6BBB889A0ABA}" type="presParOf" srcId="{B516812E-48E2-4790-BE21-85E9A3893ED1}" destId="{4744909F-FA36-448D-A423-02C307867889}" srcOrd="1" destOrd="0" presId="urn:microsoft.com/office/officeart/2005/8/layout/hierarchy1"/>
    <dgm:cxn modelId="{7D21E7DC-F0DC-45AD-821F-07C1E747B178}" type="presParOf" srcId="{D0F73552-C099-4CB5-9C52-06B2107210BC}" destId="{65764CDB-EF47-4C99-AC43-715A8AC09692}" srcOrd="6" destOrd="0" presId="urn:microsoft.com/office/officeart/2005/8/layout/hierarchy1"/>
    <dgm:cxn modelId="{A1F7C3EB-11A8-485D-B250-8540F0A7950E}" type="presParOf" srcId="{D0F73552-C099-4CB5-9C52-06B2107210BC}" destId="{765DE02E-59F5-4ED9-A64E-6EB3396B2C90}" srcOrd="7" destOrd="0" presId="urn:microsoft.com/office/officeart/2005/8/layout/hierarchy1"/>
    <dgm:cxn modelId="{5C8BD564-C1A8-4B78-8E44-3B264C0CD23C}" type="presParOf" srcId="{765DE02E-59F5-4ED9-A64E-6EB3396B2C90}" destId="{2B98E4A1-E2CE-4CDF-BC89-375FE3FB34A9}" srcOrd="0" destOrd="0" presId="urn:microsoft.com/office/officeart/2005/8/layout/hierarchy1"/>
    <dgm:cxn modelId="{08DFE35A-66A7-4F70-91F1-DF1E337283A3}" type="presParOf" srcId="{2B98E4A1-E2CE-4CDF-BC89-375FE3FB34A9}" destId="{CC4458B9-B640-4502-AB87-1415630B4921}" srcOrd="0" destOrd="0" presId="urn:microsoft.com/office/officeart/2005/8/layout/hierarchy1"/>
    <dgm:cxn modelId="{91E68A3D-65C9-43A0-9070-27F1CF6E94AD}" type="presParOf" srcId="{2B98E4A1-E2CE-4CDF-BC89-375FE3FB34A9}" destId="{1CAAA20D-8BE5-4F07-9C90-3767B53C74C1}" srcOrd="1" destOrd="0" presId="urn:microsoft.com/office/officeart/2005/8/layout/hierarchy1"/>
    <dgm:cxn modelId="{B7F5428A-1983-488E-903D-D29CF3E2835C}" type="presParOf" srcId="{765DE02E-59F5-4ED9-A64E-6EB3396B2C90}" destId="{7B134F82-8685-493E-98F8-B4BF6350D133}" srcOrd="1" destOrd="0" presId="urn:microsoft.com/office/officeart/2005/8/layout/hierarchy1"/>
    <dgm:cxn modelId="{484814F5-A300-4F59-8C15-292A6760281E}" type="presParOf" srcId="{7B134F82-8685-493E-98F8-B4BF6350D133}" destId="{590CC208-2ABF-41E2-9AAC-4DF0C384A06F}" srcOrd="0" destOrd="0" presId="urn:microsoft.com/office/officeart/2005/8/layout/hierarchy1"/>
    <dgm:cxn modelId="{63AB51E7-1F71-41A1-8B85-DC7AC5360B75}" type="presParOf" srcId="{7B134F82-8685-493E-98F8-B4BF6350D133}" destId="{6B51D2D8-BC4D-4D8E-860A-C0DC72067CA5}" srcOrd="1" destOrd="0" presId="urn:microsoft.com/office/officeart/2005/8/layout/hierarchy1"/>
    <dgm:cxn modelId="{F792EF3F-A6DC-42CD-8265-703844943E37}" type="presParOf" srcId="{6B51D2D8-BC4D-4D8E-860A-C0DC72067CA5}" destId="{ED32D07D-4CF5-4B1D-AA77-6171C345953C}" srcOrd="0" destOrd="0" presId="urn:microsoft.com/office/officeart/2005/8/layout/hierarchy1"/>
    <dgm:cxn modelId="{E97FCA93-C920-4326-AAF4-7D864B20DBBF}" type="presParOf" srcId="{ED32D07D-4CF5-4B1D-AA77-6171C345953C}" destId="{D1DA0827-7440-4358-9EE2-C0502B3E18A8}" srcOrd="0" destOrd="0" presId="urn:microsoft.com/office/officeart/2005/8/layout/hierarchy1"/>
    <dgm:cxn modelId="{9AE05CF8-244B-46DD-B79A-CAB94AC9DBBC}" type="presParOf" srcId="{ED32D07D-4CF5-4B1D-AA77-6171C345953C}" destId="{38633EC3-4E06-47AD-968E-B6D6EACE7AD1}" srcOrd="1" destOrd="0" presId="urn:microsoft.com/office/officeart/2005/8/layout/hierarchy1"/>
    <dgm:cxn modelId="{1511AE5F-8943-496C-B6D1-86F757C3D707}" type="presParOf" srcId="{6B51D2D8-BC4D-4D8E-860A-C0DC72067CA5}" destId="{6041085B-9710-4E17-92E4-EE9A3429029E}" srcOrd="1" destOrd="0" presId="urn:microsoft.com/office/officeart/2005/8/layout/hierarchy1"/>
    <dgm:cxn modelId="{40B6CEF2-BC88-4870-93B7-6B1808AB8EEB}" type="presParOf" srcId="{D0F73552-C099-4CB5-9C52-06B2107210BC}" destId="{F096E3CF-7C50-4EE7-8747-161A14DAD4F3}" srcOrd="8" destOrd="0" presId="urn:microsoft.com/office/officeart/2005/8/layout/hierarchy1"/>
    <dgm:cxn modelId="{C313C988-2EB4-4848-AA3A-B8930974733A}" type="presParOf" srcId="{D0F73552-C099-4CB5-9C52-06B2107210BC}" destId="{7F609390-B1FB-4E22-9A49-91B8BF254F69}" srcOrd="9" destOrd="0" presId="urn:microsoft.com/office/officeart/2005/8/layout/hierarchy1"/>
    <dgm:cxn modelId="{EEDD1A52-7A9A-4320-B484-CAAE517BCFBB}" type="presParOf" srcId="{7F609390-B1FB-4E22-9A49-91B8BF254F69}" destId="{994D1B99-9B40-45B5-BA12-6F3C177D1BBE}" srcOrd="0" destOrd="0" presId="urn:microsoft.com/office/officeart/2005/8/layout/hierarchy1"/>
    <dgm:cxn modelId="{73124CE1-2670-4702-9E32-47A940021187}" type="presParOf" srcId="{994D1B99-9B40-45B5-BA12-6F3C177D1BBE}" destId="{089044ED-50B0-4AD9-8A6B-CAD48EC7DC5B}" srcOrd="0" destOrd="0" presId="urn:microsoft.com/office/officeart/2005/8/layout/hierarchy1"/>
    <dgm:cxn modelId="{845C65E1-CDFF-4448-9654-1AC02983B8F5}" type="presParOf" srcId="{994D1B99-9B40-45B5-BA12-6F3C177D1BBE}" destId="{7C01170E-1BD0-4572-9F5D-F6EEF1C38B05}" srcOrd="1" destOrd="0" presId="urn:microsoft.com/office/officeart/2005/8/layout/hierarchy1"/>
    <dgm:cxn modelId="{8C0934D5-B14D-4A9F-8C14-DB9CC86AB06C}" type="presParOf" srcId="{7F609390-B1FB-4E22-9A49-91B8BF254F69}" destId="{B8229B5E-F541-45FD-930F-D6DFA7B6D445}" srcOrd="1" destOrd="0" presId="urn:microsoft.com/office/officeart/2005/8/layout/hierarchy1"/>
    <dgm:cxn modelId="{3874A24C-4ED4-45FE-892B-AACF1590266C}" type="presParOf" srcId="{B8229B5E-F541-45FD-930F-D6DFA7B6D445}" destId="{1F30ABD1-54C3-4AF2-B649-9C40C4C632B3}" srcOrd="0" destOrd="0" presId="urn:microsoft.com/office/officeart/2005/8/layout/hierarchy1"/>
    <dgm:cxn modelId="{E3DCD44D-780A-48B6-AA61-B4C3A2FF7147}" type="presParOf" srcId="{B8229B5E-F541-45FD-930F-D6DFA7B6D445}" destId="{C863322F-38BA-48C4-AB99-E663308EF06B}" srcOrd="1" destOrd="0" presId="urn:microsoft.com/office/officeart/2005/8/layout/hierarchy1"/>
    <dgm:cxn modelId="{D7C5C433-BFCF-4957-BB2F-EE400A85A2DD}" type="presParOf" srcId="{C863322F-38BA-48C4-AB99-E663308EF06B}" destId="{990FAE02-2E40-4DAE-9F4F-5D2647F1E3A9}" srcOrd="0" destOrd="0" presId="urn:microsoft.com/office/officeart/2005/8/layout/hierarchy1"/>
    <dgm:cxn modelId="{2930421D-5DB6-476A-8D49-3335F6D97144}" type="presParOf" srcId="{990FAE02-2E40-4DAE-9F4F-5D2647F1E3A9}" destId="{BEA9804B-0FD8-43B9-895C-A2EFB5A7D550}" srcOrd="0" destOrd="0" presId="urn:microsoft.com/office/officeart/2005/8/layout/hierarchy1"/>
    <dgm:cxn modelId="{6377904C-3780-4B61-A556-39206D6ADCB5}" type="presParOf" srcId="{990FAE02-2E40-4DAE-9F4F-5D2647F1E3A9}" destId="{FDEDD589-8972-49F2-B6ED-7741AB79C93C}" srcOrd="1" destOrd="0" presId="urn:microsoft.com/office/officeart/2005/8/layout/hierarchy1"/>
    <dgm:cxn modelId="{CFD03DBB-9699-4231-BA2E-50B9B3A5B1C3}" type="presParOf" srcId="{C863322F-38BA-48C4-AB99-E663308EF06B}" destId="{9643F45B-694A-466A-8295-08A6D508EC49}"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dgm:spPr/>
      <dgm:t>
        <a:bodyPr/>
        <a:lstStyle/>
        <a:p>
          <a:r>
            <a:rPr lang="en-ZA" b="0" dirty="0"/>
            <a:t>Promote health and Safety</a:t>
          </a:r>
        </a:p>
      </dgm:t>
    </dgm:pt>
    <dgm:pt modelId="{B01AE01B-5104-4FF9-89D5-DE905331BFCE}" type="parTrans" cxnId="{BD507D7F-FBCD-45C4-9A86-6CC192386735}">
      <dgm:prSet/>
      <dgm:spPr/>
      <dgm:t>
        <a:bodyPr/>
        <a:lstStyle/>
        <a:p>
          <a:endParaRPr lang="en-ZA"/>
        </a:p>
      </dgm:t>
    </dgm:pt>
    <dgm:pt modelId="{E42524BD-6E37-45EE-9BC4-F18651A80365}" type="sibTrans" cxnId="{BD507D7F-FBCD-45C4-9A86-6CC192386735}">
      <dgm:prSet/>
      <dgm:spPr/>
      <dgm:t>
        <a:bodyPr/>
        <a:lstStyle/>
        <a:p>
          <a:endParaRPr lang="en-ZA"/>
        </a:p>
      </dgm:t>
    </dgm:pt>
    <dgm:pt modelId="{5EF3DE66-FFD3-41B7-892F-7A0CF2788188}">
      <dgm:prSet/>
      <dgm:spPr/>
      <dgm:t>
        <a:bodyPr/>
        <a:lstStyle/>
        <a:p>
          <a:r>
            <a:rPr lang="en-ZA" b="0" dirty="0"/>
            <a:t>Contribute to Skills Development</a:t>
          </a:r>
        </a:p>
      </dgm:t>
    </dgm:pt>
    <dgm:pt modelId="{E891D5AB-99DF-4E71-8432-4E1F5481218C}" type="parTrans" cxnId="{7A023741-A74F-43AF-90D9-5C43AF1664E3}">
      <dgm:prSet/>
      <dgm:spPr/>
      <dgm:t>
        <a:bodyPr/>
        <a:lstStyle/>
        <a:p>
          <a:endParaRPr lang="en-ZA"/>
        </a:p>
      </dgm:t>
    </dgm:pt>
    <dgm:pt modelId="{5841C091-551D-4A26-BD24-EB4259C611D5}" type="sibTrans" cxnId="{7A023741-A74F-43AF-90D9-5C43AF1664E3}">
      <dgm:prSet/>
      <dgm:spPr/>
      <dgm:t>
        <a:bodyPr/>
        <a:lstStyle/>
        <a:p>
          <a:endParaRPr lang="en-ZA"/>
        </a:p>
      </dgm:t>
    </dgm:pt>
    <dgm:pt modelId="{4434D1C9-D7D4-4F28-B79B-E41389CAEB60}">
      <dgm:prSet/>
      <dgm:spPr/>
      <dgm:t>
        <a:bodyPr/>
        <a:lstStyle/>
        <a:p>
          <a:r>
            <a:rPr lang="en-ZA" dirty="0"/>
            <a:t>Implement SLAs</a:t>
          </a:r>
        </a:p>
      </dgm:t>
    </dgm:pt>
    <dgm:pt modelId="{3D7E52E4-D067-4E3D-9C9E-2DD95EBABE40}" type="parTrans" cxnId="{08068D9B-37EE-4D82-90A9-93013704E9DA}">
      <dgm:prSet/>
      <dgm:spPr/>
      <dgm:t>
        <a:bodyPr/>
        <a:lstStyle/>
        <a:p>
          <a:endParaRPr lang="en-ZA"/>
        </a:p>
      </dgm:t>
    </dgm:pt>
    <dgm:pt modelId="{46AA800C-738F-4710-BEFB-0E9212958072}" type="sibTrans" cxnId="{08068D9B-37EE-4D82-90A9-93013704E9DA}">
      <dgm:prSet/>
      <dgm:spPr/>
      <dgm:t>
        <a:bodyPr/>
        <a:lstStyle/>
        <a:p>
          <a:endParaRPr lang="en-ZA"/>
        </a:p>
      </dgm:t>
    </dgm:pt>
    <dgm:pt modelId="{096FB31A-8654-4D2E-A89B-DA8938479E45}">
      <dgm:prSet phldrT="[Text]"/>
      <dgm:spPr/>
      <dgm:t>
        <a:bodyPr/>
        <a:lstStyle/>
        <a:p>
          <a:r>
            <a:rPr lang="en-ZA" dirty="0"/>
            <a:t>Transformed Minerals Sector</a:t>
          </a:r>
        </a:p>
      </dgm:t>
    </dgm:pt>
    <dgm:pt modelId="{837C2571-51B2-457C-B23F-83916E25077B}" type="sibTrans" cxnId="{19A125C5-9550-41F8-8233-4610AD00693D}">
      <dgm:prSet/>
      <dgm:spPr/>
      <dgm:t>
        <a:bodyPr/>
        <a:lstStyle/>
        <a:p>
          <a:endParaRPr lang="en-ZA"/>
        </a:p>
      </dgm:t>
    </dgm:pt>
    <dgm:pt modelId="{5A0826BD-533C-4A0B-A626-9D153711AD56}" type="parTrans" cxnId="{19A125C5-9550-41F8-8233-4610AD00693D}">
      <dgm:prSet/>
      <dgm:spPr/>
      <dgm:t>
        <a:bodyPr/>
        <a:lstStyle/>
        <a:p>
          <a:endParaRPr lang="en-ZA"/>
        </a:p>
      </dgm:t>
    </dgm:pt>
    <dgm:pt modelId="{B197178A-DF65-4DCF-B21F-1E571AAD1C61}">
      <dgm:prSet/>
      <dgm:spPr/>
      <dgm:t>
        <a:bodyPr/>
        <a:lstStyle/>
        <a:p>
          <a:r>
            <a:rPr lang="en-ZA" dirty="0"/>
            <a:t>Develop and Review internal processes</a:t>
          </a:r>
        </a:p>
      </dgm:t>
    </dgm:pt>
    <dgm:pt modelId="{2FD2C7FB-2323-481C-A4D8-4C04C12316FF}" type="parTrans" cxnId="{7C25FE8C-5FA7-4B12-B634-2D0ECBA9A3C4}">
      <dgm:prSet/>
      <dgm:spPr/>
      <dgm:t>
        <a:bodyPr/>
        <a:lstStyle/>
        <a:p>
          <a:endParaRPr lang="en-ZA"/>
        </a:p>
      </dgm:t>
    </dgm:pt>
    <dgm:pt modelId="{2A7D6FCC-DC64-4222-B507-0F0D331972F0}" type="sibTrans" cxnId="{7C25FE8C-5FA7-4B12-B634-2D0ECBA9A3C4}">
      <dgm:prSet/>
      <dgm:spPr/>
      <dgm:t>
        <a:bodyPr/>
        <a:lstStyle/>
        <a:p>
          <a:endParaRPr lang="en-ZA"/>
        </a:p>
      </dgm:t>
    </dgm:pt>
    <dgm:pt modelId="{D8F21912-02A3-4641-887A-5B40EC9B1144}">
      <dgm:prSet custT="1"/>
      <dgm:spPr/>
      <dgm:t>
        <a:bodyPr/>
        <a:lstStyle/>
        <a:p>
          <a:r>
            <a:rPr lang="en-ZA" sz="1400" b="1" dirty="0"/>
            <a:t>VISION 2019</a:t>
          </a:r>
        </a:p>
      </dgm:t>
    </dgm:pt>
    <dgm:pt modelId="{1FE13985-835A-47F9-9CA1-9E016A0742C2}" type="parTrans" cxnId="{73837E8B-18DF-4F04-BD8F-2EDA9DD550FC}">
      <dgm:prSet/>
      <dgm:spPr/>
      <dgm:t>
        <a:bodyPr/>
        <a:lstStyle/>
        <a:p>
          <a:endParaRPr lang="en-ZA"/>
        </a:p>
      </dgm:t>
    </dgm:pt>
    <dgm:pt modelId="{82517E0C-0D63-4D99-8E05-326B47567D86}" type="sibTrans" cxnId="{73837E8B-18DF-4F04-BD8F-2EDA9DD550FC}">
      <dgm:prSet/>
      <dgm:spPr/>
      <dgm:t>
        <a:bodyPr/>
        <a:lstStyle/>
        <a:p>
          <a:endParaRPr lang="en-ZA"/>
        </a:p>
      </dgm:t>
    </dgm:pt>
    <dgm:pt modelId="{0A778F28-95A9-43A8-810E-EFD2DFBF2193}">
      <dgm:prSet/>
      <dgm:spPr/>
      <dgm:t>
        <a:bodyPr/>
        <a:lstStyle/>
        <a:p>
          <a:r>
            <a:rPr lang="en-ZA" dirty="0"/>
            <a:t>Improve turnaround times</a:t>
          </a:r>
        </a:p>
      </dgm:t>
    </dgm:pt>
    <dgm:pt modelId="{4FFBB9B4-0C4C-4667-B0EA-6550E9294C2F}" type="parTrans" cxnId="{4B60B004-B33F-4ECA-9355-5F9867A9BB33}">
      <dgm:prSet/>
      <dgm:spPr/>
      <dgm:t>
        <a:bodyPr/>
        <a:lstStyle/>
        <a:p>
          <a:endParaRPr lang="en-ZA"/>
        </a:p>
      </dgm:t>
    </dgm:pt>
    <dgm:pt modelId="{74F6AE3B-564D-4FFF-92D9-933670282912}" type="sibTrans" cxnId="{4B60B004-B33F-4ECA-9355-5F9867A9BB33}">
      <dgm:prSet/>
      <dgm:spPr/>
      <dgm:t>
        <a:bodyPr/>
        <a:lstStyle/>
        <a:p>
          <a:endParaRPr lang="en-ZA"/>
        </a:p>
      </dgm:t>
    </dgm:pt>
    <dgm:pt modelId="{06A02271-FE93-48A2-B0BC-1BC21552CD05}">
      <dgm:prSet/>
      <dgm:spPr/>
      <dgm:t>
        <a:bodyPr/>
        <a:lstStyle/>
        <a:p>
          <a:r>
            <a:rPr lang="en-ZA" dirty="0"/>
            <a:t>Promote Corporate Governance</a:t>
          </a:r>
        </a:p>
      </dgm:t>
    </dgm:pt>
    <dgm:pt modelId="{156B4676-F1EB-4602-9FE4-84FE9A15DB66}" type="parTrans" cxnId="{6FE67A21-BFCD-400B-891F-615F0576C58B}">
      <dgm:prSet/>
      <dgm:spPr/>
      <dgm:t>
        <a:bodyPr/>
        <a:lstStyle/>
        <a:p>
          <a:endParaRPr lang="en-ZA"/>
        </a:p>
      </dgm:t>
    </dgm:pt>
    <dgm:pt modelId="{F30375EF-4B34-4752-A496-0AD5FF874C22}" type="sibTrans" cxnId="{6FE67A21-BFCD-400B-891F-615F0576C58B}">
      <dgm:prSet/>
      <dgm:spPr/>
      <dgm:t>
        <a:bodyPr/>
        <a:lstStyle/>
        <a:p>
          <a:endParaRPr lang="en-ZA"/>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5816C8DB-149D-44DD-A7D8-45BD9ABAFCA2}" type="pres">
      <dgm:prSet presAssocID="{D8F21912-02A3-4641-887A-5B40EC9B1144}" presName="hierRoot1" presStyleCnt="0"/>
      <dgm:spPr/>
    </dgm:pt>
    <dgm:pt modelId="{32BA7E67-1372-46DE-AE42-27DD5B28AAA0}" type="pres">
      <dgm:prSet presAssocID="{D8F21912-02A3-4641-887A-5B40EC9B1144}" presName="composite" presStyleCnt="0"/>
      <dgm:spPr/>
    </dgm:pt>
    <dgm:pt modelId="{CC47AFA4-5CC6-4BA2-85D6-0A3F97F115D7}" type="pres">
      <dgm:prSet presAssocID="{D8F21912-02A3-4641-887A-5B40EC9B1144}" presName="background" presStyleLbl="node0" presStyleIdx="0" presStyleCnt="1"/>
      <dgm:spPr/>
    </dgm:pt>
    <dgm:pt modelId="{E2618B23-91A4-4AB5-945F-9A1A1537FA5E}" type="pres">
      <dgm:prSet presAssocID="{D8F21912-02A3-4641-887A-5B40EC9B1144}" presName="text" presStyleLbl="fgAcc0" presStyleIdx="0" presStyleCnt="1" custLinFactNeighborX="12060">
        <dgm:presLayoutVars>
          <dgm:chPref val="3"/>
        </dgm:presLayoutVars>
      </dgm:prSet>
      <dgm:spPr/>
      <dgm:t>
        <a:bodyPr/>
        <a:lstStyle/>
        <a:p>
          <a:endParaRPr lang="en-ZA"/>
        </a:p>
      </dgm:t>
    </dgm:pt>
    <dgm:pt modelId="{CF0319D3-5534-4386-83FC-F77AD8283611}" type="pres">
      <dgm:prSet presAssocID="{D8F21912-02A3-4641-887A-5B40EC9B1144}"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175758" custScaleY="79799" custLinFactNeighborX="12406" custLinFactNeighborY="-876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6"/>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6"/>
      <dgm:spPr/>
    </dgm:pt>
    <dgm:pt modelId="{BE25C11F-5E27-47A5-BA94-14B93FAE2685}" type="pres">
      <dgm:prSet presAssocID="{D97355AC-0D7E-4F60-AC2C-3BDAC9A729E8}" presName="text3" presStyleLbl="fgAcc3" presStyleIdx="0" presStyleCnt="6">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A97732D-A808-4623-8615-B41D635BF577}" type="pres">
      <dgm:prSet presAssocID="{E891D5AB-99DF-4E71-8432-4E1F5481218C}" presName="Name17" presStyleLbl="parChTrans1D3" presStyleIdx="1" presStyleCnt="6"/>
      <dgm:spPr/>
      <dgm:t>
        <a:bodyPr/>
        <a:lstStyle/>
        <a:p>
          <a:endParaRPr lang="en-ZA"/>
        </a:p>
      </dgm:t>
    </dgm:pt>
    <dgm:pt modelId="{6BD600D4-FDB4-43C5-9DB0-DB7758D4F6F8}" type="pres">
      <dgm:prSet presAssocID="{5EF3DE66-FFD3-41B7-892F-7A0CF2788188}" presName="hierRoot3" presStyleCnt="0"/>
      <dgm:spPr/>
    </dgm:pt>
    <dgm:pt modelId="{8345976E-8AA5-4870-90F9-F83FFB0AEA37}" type="pres">
      <dgm:prSet presAssocID="{5EF3DE66-FFD3-41B7-892F-7A0CF2788188}" presName="composite3" presStyleCnt="0"/>
      <dgm:spPr/>
    </dgm:pt>
    <dgm:pt modelId="{B1150F10-222D-4F7F-8132-A05F73C49D8D}" type="pres">
      <dgm:prSet presAssocID="{5EF3DE66-FFD3-41B7-892F-7A0CF2788188}" presName="background3" presStyleLbl="node3" presStyleIdx="1" presStyleCnt="6"/>
      <dgm:spPr/>
    </dgm:pt>
    <dgm:pt modelId="{4D39A414-5368-42B2-9C87-4F85956609A3}" type="pres">
      <dgm:prSet presAssocID="{5EF3DE66-FFD3-41B7-892F-7A0CF2788188}" presName="text3" presStyleLbl="fgAcc3" presStyleIdx="1" presStyleCnt="6">
        <dgm:presLayoutVars>
          <dgm:chPref val="3"/>
        </dgm:presLayoutVars>
      </dgm:prSet>
      <dgm:spPr/>
      <dgm:t>
        <a:bodyPr/>
        <a:lstStyle/>
        <a:p>
          <a:endParaRPr lang="en-ZA"/>
        </a:p>
      </dgm:t>
    </dgm:pt>
    <dgm:pt modelId="{B7AD11A2-3B73-4CDD-8228-6E043D3BC1AC}" type="pres">
      <dgm:prSet presAssocID="{5EF3DE66-FFD3-41B7-892F-7A0CF2788188}" presName="hierChild4" presStyleCnt="0"/>
      <dgm:spPr/>
    </dgm:pt>
    <dgm:pt modelId="{376FCA64-DA7F-4175-B2E6-E4B63B62503C}" type="pres">
      <dgm:prSet presAssocID="{3D7E52E4-D067-4E3D-9C9E-2DD95EBABE40}" presName="Name17" presStyleLbl="parChTrans1D3" presStyleIdx="2" presStyleCnt="6"/>
      <dgm:spPr/>
      <dgm:t>
        <a:bodyPr/>
        <a:lstStyle/>
        <a:p>
          <a:endParaRPr lang="en-ZA"/>
        </a:p>
      </dgm:t>
    </dgm:pt>
    <dgm:pt modelId="{E8B87F99-2E55-45F1-9EA9-4DAC6F25B436}" type="pres">
      <dgm:prSet presAssocID="{4434D1C9-D7D4-4F28-B79B-E41389CAEB60}" presName="hierRoot3" presStyleCnt="0"/>
      <dgm:spPr/>
    </dgm:pt>
    <dgm:pt modelId="{7CC067ED-F8E8-48BC-BF00-54A473284C67}" type="pres">
      <dgm:prSet presAssocID="{4434D1C9-D7D4-4F28-B79B-E41389CAEB60}" presName="composite3" presStyleCnt="0"/>
      <dgm:spPr/>
    </dgm:pt>
    <dgm:pt modelId="{E5154B9A-28B0-496B-9FA6-D325269312D2}" type="pres">
      <dgm:prSet presAssocID="{4434D1C9-D7D4-4F28-B79B-E41389CAEB60}" presName="background3" presStyleLbl="node3" presStyleIdx="2" presStyleCnt="6"/>
      <dgm:spPr/>
    </dgm:pt>
    <dgm:pt modelId="{AB64307A-242E-4D95-9A18-A58B1A3197EB}" type="pres">
      <dgm:prSet presAssocID="{4434D1C9-D7D4-4F28-B79B-E41389CAEB60}" presName="text3" presStyleLbl="fgAcc3" presStyleIdx="2" presStyleCnt="6">
        <dgm:presLayoutVars>
          <dgm:chPref val="3"/>
        </dgm:presLayoutVars>
      </dgm:prSet>
      <dgm:spPr/>
      <dgm:t>
        <a:bodyPr/>
        <a:lstStyle/>
        <a:p>
          <a:endParaRPr lang="en-ZA"/>
        </a:p>
      </dgm:t>
    </dgm:pt>
    <dgm:pt modelId="{DA80A660-A509-4188-87BD-5848E7BBB688}" type="pres">
      <dgm:prSet presAssocID="{4434D1C9-D7D4-4F28-B79B-E41389CAEB60}" presName="hierChild4" presStyleCnt="0"/>
      <dgm:spPr/>
    </dgm:pt>
    <dgm:pt modelId="{D1F0159E-3A66-4A00-A19D-56A273C2EFE1}" type="pres">
      <dgm:prSet presAssocID="{2FD2C7FB-2323-481C-A4D8-4C04C12316FF}" presName="Name17" presStyleLbl="parChTrans1D3" presStyleIdx="3" presStyleCnt="6"/>
      <dgm:spPr/>
      <dgm:t>
        <a:bodyPr/>
        <a:lstStyle/>
        <a:p>
          <a:endParaRPr lang="en-ZA"/>
        </a:p>
      </dgm:t>
    </dgm:pt>
    <dgm:pt modelId="{7A93CB9E-D063-4ADD-81B9-37D98D58146E}" type="pres">
      <dgm:prSet presAssocID="{B197178A-DF65-4DCF-B21F-1E571AAD1C61}" presName="hierRoot3" presStyleCnt="0"/>
      <dgm:spPr/>
    </dgm:pt>
    <dgm:pt modelId="{0769BA42-8B49-49C4-BA97-6F84C4C39DC2}" type="pres">
      <dgm:prSet presAssocID="{B197178A-DF65-4DCF-B21F-1E571AAD1C61}" presName="composite3" presStyleCnt="0"/>
      <dgm:spPr/>
    </dgm:pt>
    <dgm:pt modelId="{6965F5A8-6F0E-4D56-A458-9805552CD6C8}" type="pres">
      <dgm:prSet presAssocID="{B197178A-DF65-4DCF-B21F-1E571AAD1C61}" presName="background3" presStyleLbl="node3" presStyleIdx="3" presStyleCnt="6"/>
      <dgm:spPr/>
    </dgm:pt>
    <dgm:pt modelId="{37C29FB8-4E2A-474C-BD69-EAB21F04762D}" type="pres">
      <dgm:prSet presAssocID="{B197178A-DF65-4DCF-B21F-1E571AAD1C61}" presName="text3" presStyleLbl="fgAcc3" presStyleIdx="3" presStyleCnt="6">
        <dgm:presLayoutVars>
          <dgm:chPref val="3"/>
        </dgm:presLayoutVars>
      </dgm:prSet>
      <dgm:spPr/>
      <dgm:t>
        <a:bodyPr/>
        <a:lstStyle/>
        <a:p>
          <a:endParaRPr lang="en-ZA"/>
        </a:p>
      </dgm:t>
    </dgm:pt>
    <dgm:pt modelId="{D942E556-3692-4223-9868-1C0D1E8D8410}" type="pres">
      <dgm:prSet presAssocID="{B197178A-DF65-4DCF-B21F-1E571AAD1C61}" presName="hierChild4" presStyleCnt="0"/>
      <dgm:spPr/>
    </dgm:pt>
    <dgm:pt modelId="{174DE74D-AB35-4917-ADFE-737FCE8956F7}" type="pres">
      <dgm:prSet presAssocID="{4FFBB9B4-0C4C-4667-B0EA-6550E9294C2F}" presName="Name17" presStyleLbl="parChTrans1D3" presStyleIdx="4" presStyleCnt="6"/>
      <dgm:spPr/>
      <dgm:t>
        <a:bodyPr/>
        <a:lstStyle/>
        <a:p>
          <a:endParaRPr lang="en-ZA"/>
        </a:p>
      </dgm:t>
    </dgm:pt>
    <dgm:pt modelId="{8D470B7E-B714-405B-A13F-1769E43C0AB3}" type="pres">
      <dgm:prSet presAssocID="{0A778F28-95A9-43A8-810E-EFD2DFBF2193}" presName="hierRoot3" presStyleCnt="0"/>
      <dgm:spPr/>
    </dgm:pt>
    <dgm:pt modelId="{8B1FD7BC-D402-4E7F-83DD-5C36B0DA18EC}" type="pres">
      <dgm:prSet presAssocID="{0A778F28-95A9-43A8-810E-EFD2DFBF2193}" presName="composite3" presStyleCnt="0"/>
      <dgm:spPr/>
    </dgm:pt>
    <dgm:pt modelId="{AEDF8EA7-91C6-4E6C-95AF-0E89EA98B299}" type="pres">
      <dgm:prSet presAssocID="{0A778F28-95A9-43A8-810E-EFD2DFBF2193}" presName="background3" presStyleLbl="node3" presStyleIdx="4" presStyleCnt="6"/>
      <dgm:spPr/>
    </dgm:pt>
    <dgm:pt modelId="{D565DFCC-9181-438E-849D-24184F37EAE7}" type="pres">
      <dgm:prSet presAssocID="{0A778F28-95A9-43A8-810E-EFD2DFBF2193}" presName="text3" presStyleLbl="fgAcc3" presStyleIdx="4" presStyleCnt="6">
        <dgm:presLayoutVars>
          <dgm:chPref val="3"/>
        </dgm:presLayoutVars>
      </dgm:prSet>
      <dgm:spPr/>
      <dgm:t>
        <a:bodyPr/>
        <a:lstStyle/>
        <a:p>
          <a:endParaRPr lang="en-ZA"/>
        </a:p>
      </dgm:t>
    </dgm:pt>
    <dgm:pt modelId="{F88CB8FB-6A4E-499C-BCFC-63F959F98307}" type="pres">
      <dgm:prSet presAssocID="{0A778F28-95A9-43A8-810E-EFD2DFBF2193}" presName="hierChild4" presStyleCnt="0"/>
      <dgm:spPr/>
    </dgm:pt>
    <dgm:pt modelId="{FAA57EF4-D94A-43A8-8D72-0CF913251A08}" type="pres">
      <dgm:prSet presAssocID="{156B4676-F1EB-4602-9FE4-84FE9A15DB66}" presName="Name17" presStyleLbl="parChTrans1D3" presStyleIdx="5" presStyleCnt="6"/>
      <dgm:spPr/>
      <dgm:t>
        <a:bodyPr/>
        <a:lstStyle/>
        <a:p>
          <a:endParaRPr lang="en-ZA"/>
        </a:p>
      </dgm:t>
    </dgm:pt>
    <dgm:pt modelId="{7FC4C099-3220-40DD-A43B-70ED363F81ED}" type="pres">
      <dgm:prSet presAssocID="{06A02271-FE93-48A2-B0BC-1BC21552CD05}" presName="hierRoot3" presStyleCnt="0"/>
      <dgm:spPr/>
    </dgm:pt>
    <dgm:pt modelId="{FC91D724-6343-4729-93B3-095AB46D4ADD}" type="pres">
      <dgm:prSet presAssocID="{06A02271-FE93-48A2-B0BC-1BC21552CD05}" presName="composite3" presStyleCnt="0"/>
      <dgm:spPr/>
    </dgm:pt>
    <dgm:pt modelId="{FA4769ED-9ADE-4C7A-91B4-3F8CA2C9895B}" type="pres">
      <dgm:prSet presAssocID="{06A02271-FE93-48A2-B0BC-1BC21552CD05}" presName="background3" presStyleLbl="node3" presStyleIdx="5" presStyleCnt="6"/>
      <dgm:spPr/>
    </dgm:pt>
    <dgm:pt modelId="{BDC4F516-30B0-463C-A2A8-98A4F80015FD}" type="pres">
      <dgm:prSet presAssocID="{06A02271-FE93-48A2-B0BC-1BC21552CD05}" presName="text3" presStyleLbl="fgAcc3" presStyleIdx="5" presStyleCnt="6">
        <dgm:presLayoutVars>
          <dgm:chPref val="3"/>
        </dgm:presLayoutVars>
      </dgm:prSet>
      <dgm:spPr/>
      <dgm:t>
        <a:bodyPr/>
        <a:lstStyle/>
        <a:p>
          <a:endParaRPr lang="en-ZA"/>
        </a:p>
      </dgm:t>
    </dgm:pt>
    <dgm:pt modelId="{16D9E39C-115C-4ED1-BB42-89B4E4FBB09C}" type="pres">
      <dgm:prSet presAssocID="{06A02271-FE93-48A2-B0BC-1BC21552CD05}" presName="hierChild4" presStyleCnt="0"/>
      <dgm:spPr/>
    </dgm:pt>
  </dgm:ptLst>
  <dgm:cxnLst>
    <dgm:cxn modelId="{835B6556-4E96-49E6-B6FE-A5260DBD7DBC}" type="presOf" srcId="{0A778F28-95A9-43A8-810E-EFD2DFBF2193}" destId="{D565DFCC-9181-438E-849D-24184F37EAE7}" srcOrd="0" destOrd="0" presId="urn:microsoft.com/office/officeart/2005/8/layout/hierarchy1"/>
    <dgm:cxn modelId="{67C570F8-D907-4398-9D9D-C6E523DFEBF7}" type="presOf" srcId="{2FD2C7FB-2323-481C-A4D8-4C04C12316FF}" destId="{D1F0159E-3A66-4A00-A19D-56A273C2EFE1}" srcOrd="0" destOrd="0" presId="urn:microsoft.com/office/officeart/2005/8/layout/hierarchy1"/>
    <dgm:cxn modelId="{6FE67A21-BFCD-400B-891F-615F0576C58B}" srcId="{096FB31A-8654-4D2E-A89B-DA8938479E45}" destId="{06A02271-FE93-48A2-B0BC-1BC21552CD05}" srcOrd="5" destOrd="0" parTransId="{156B4676-F1EB-4602-9FE4-84FE9A15DB66}" sibTransId="{F30375EF-4B34-4752-A496-0AD5FF874C22}"/>
    <dgm:cxn modelId="{3B7DCD57-97C6-4241-93FA-BED413891ACA}" type="presOf" srcId="{B01AE01B-5104-4FF9-89D5-DE905331BFCE}" destId="{91ED72ED-2EA5-4AE9-AFC0-B91EECA966F6}" srcOrd="0" destOrd="0" presId="urn:microsoft.com/office/officeart/2005/8/layout/hierarchy1"/>
    <dgm:cxn modelId="{4D146782-BEAD-4AA9-B336-D931B0FF0ADF}" type="presOf" srcId="{5EF3DE66-FFD3-41B7-892F-7A0CF2788188}" destId="{4D39A414-5368-42B2-9C87-4F85956609A3}" srcOrd="0" destOrd="0" presId="urn:microsoft.com/office/officeart/2005/8/layout/hierarchy1"/>
    <dgm:cxn modelId="{75931788-36D6-4D3D-A19D-DF1CF0E5F66B}" type="presOf" srcId="{4FFBB9B4-0C4C-4667-B0EA-6550E9294C2F}" destId="{174DE74D-AB35-4917-ADFE-737FCE8956F7}" srcOrd="0" destOrd="0" presId="urn:microsoft.com/office/officeart/2005/8/layout/hierarchy1"/>
    <dgm:cxn modelId="{310F1EFD-6C7B-4DA9-AE83-1F358A770897}" type="presOf" srcId="{4434D1C9-D7D4-4F28-B79B-E41389CAEB60}" destId="{AB64307A-242E-4D95-9A18-A58B1A3197EB}" srcOrd="0" destOrd="0" presId="urn:microsoft.com/office/officeart/2005/8/layout/hierarchy1"/>
    <dgm:cxn modelId="{EF76B85C-7CCC-497C-ADC0-6000B7BB8E2E}" type="presOf" srcId="{06A02271-FE93-48A2-B0BC-1BC21552CD05}" destId="{BDC4F516-30B0-463C-A2A8-98A4F80015FD}" srcOrd="0" destOrd="0" presId="urn:microsoft.com/office/officeart/2005/8/layout/hierarchy1"/>
    <dgm:cxn modelId="{73837E8B-18DF-4F04-BD8F-2EDA9DD550FC}" srcId="{2FF48498-B08E-46AC-B3C0-6C00EC8D79DE}" destId="{D8F21912-02A3-4641-887A-5B40EC9B1144}" srcOrd="0" destOrd="0" parTransId="{1FE13985-835A-47F9-9CA1-9E016A0742C2}" sibTransId="{82517E0C-0D63-4D99-8E05-326B47567D86}"/>
    <dgm:cxn modelId="{723735C3-89EA-4F6D-865D-16DDCD7012D4}" type="presOf" srcId="{3D7E52E4-D067-4E3D-9C9E-2DD95EBABE40}" destId="{376FCA64-DA7F-4175-B2E6-E4B63B62503C}" srcOrd="0" destOrd="0" presId="urn:microsoft.com/office/officeart/2005/8/layout/hierarchy1"/>
    <dgm:cxn modelId="{4F8ECA48-D4D5-451D-B9F6-A8CF32F9E980}" type="presOf" srcId="{D8F21912-02A3-4641-887A-5B40EC9B1144}" destId="{E2618B23-91A4-4AB5-945F-9A1A1537FA5E}" srcOrd="0" destOrd="0" presId="urn:microsoft.com/office/officeart/2005/8/layout/hierarchy1"/>
    <dgm:cxn modelId="{93C22BCE-A660-419B-8AB4-05FDF493E12A}" type="presOf" srcId="{D97355AC-0D7E-4F60-AC2C-3BDAC9A729E8}" destId="{BE25C11F-5E27-47A5-BA94-14B93FAE2685}" srcOrd="0" destOrd="0" presId="urn:microsoft.com/office/officeart/2005/8/layout/hierarchy1"/>
    <dgm:cxn modelId="{891EF7B0-3749-44D1-ADB5-7CABA5EB9654}" type="presOf" srcId="{5A0826BD-533C-4A0B-A626-9D153711AD56}" destId="{598DF3B2-AC18-41DF-9F4E-0ADA6ACE842E}" srcOrd="0" destOrd="0" presId="urn:microsoft.com/office/officeart/2005/8/layout/hierarchy1"/>
    <dgm:cxn modelId="{178798A8-39AB-4457-8751-0277CE8E1609}" type="presOf" srcId="{096FB31A-8654-4D2E-A89B-DA8938479E45}" destId="{0CCDD6F8-4B70-4FCB-8B5F-356F4A4E8477}" srcOrd="0" destOrd="0" presId="urn:microsoft.com/office/officeart/2005/8/layout/hierarchy1"/>
    <dgm:cxn modelId="{7A023741-A74F-43AF-90D9-5C43AF1664E3}" srcId="{096FB31A-8654-4D2E-A89B-DA8938479E45}" destId="{5EF3DE66-FFD3-41B7-892F-7A0CF2788188}" srcOrd="1" destOrd="0" parTransId="{E891D5AB-99DF-4E71-8432-4E1F5481218C}" sibTransId="{5841C091-551D-4A26-BD24-EB4259C611D5}"/>
    <dgm:cxn modelId="{60CC0960-1BA0-44B4-8111-EB6D90C9F162}" type="presOf" srcId="{E891D5AB-99DF-4E71-8432-4E1F5481218C}" destId="{7A97732D-A808-4623-8615-B41D635BF577}" srcOrd="0" destOrd="0" presId="urn:microsoft.com/office/officeart/2005/8/layout/hierarchy1"/>
    <dgm:cxn modelId="{20589F49-FC14-4B98-BA3A-EA4C71E0BA64}" type="presOf" srcId="{B197178A-DF65-4DCF-B21F-1E571AAD1C61}" destId="{37C29FB8-4E2A-474C-BD69-EAB21F04762D}" srcOrd="0" destOrd="0" presId="urn:microsoft.com/office/officeart/2005/8/layout/hierarchy1"/>
    <dgm:cxn modelId="{19A125C5-9550-41F8-8233-4610AD00693D}" srcId="{D8F21912-02A3-4641-887A-5B40EC9B1144}" destId="{096FB31A-8654-4D2E-A89B-DA8938479E45}" srcOrd="0" destOrd="0" parTransId="{5A0826BD-533C-4A0B-A626-9D153711AD56}" sibTransId="{837C2571-51B2-457C-B23F-83916E25077B}"/>
    <dgm:cxn modelId="{BD507D7F-FBCD-45C4-9A86-6CC192386735}" srcId="{096FB31A-8654-4D2E-A89B-DA8938479E45}" destId="{D97355AC-0D7E-4F60-AC2C-3BDAC9A729E8}" srcOrd="0" destOrd="0" parTransId="{B01AE01B-5104-4FF9-89D5-DE905331BFCE}" sibTransId="{E42524BD-6E37-45EE-9BC4-F18651A80365}"/>
    <dgm:cxn modelId="{4B60B004-B33F-4ECA-9355-5F9867A9BB33}" srcId="{096FB31A-8654-4D2E-A89B-DA8938479E45}" destId="{0A778F28-95A9-43A8-810E-EFD2DFBF2193}" srcOrd="4" destOrd="0" parTransId="{4FFBB9B4-0C4C-4667-B0EA-6550E9294C2F}" sibTransId="{74F6AE3B-564D-4FFF-92D9-933670282912}"/>
    <dgm:cxn modelId="{08068D9B-37EE-4D82-90A9-93013704E9DA}" srcId="{096FB31A-8654-4D2E-A89B-DA8938479E45}" destId="{4434D1C9-D7D4-4F28-B79B-E41389CAEB60}" srcOrd="2" destOrd="0" parTransId="{3D7E52E4-D067-4E3D-9C9E-2DD95EBABE40}" sibTransId="{46AA800C-738F-4710-BEFB-0E9212958072}"/>
    <dgm:cxn modelId="{F6D5D59B-CDEF-4259-ABA4-ABD69305AEC0}" type="presOf" srcId="{156B4676-F1EB-4602-9FE4-84FE9A15DB66}" destId="{FAA57EF4-D94A-43A8-8D72-0CF913251A08}" srcOrd="0" destOrd="0" presId="urn:microsoft.com/office/officeart/2005/8/layout/hierarchy1"/>
    <dgm:cxn modelId="{E9F92124-951B-4BAB-9524-1839F941E174}" type="presOf" srcId="{2FF48498-B08E-46AC-B3C0-6C00EC8D79DE}" destId="{CF595494-5A09-44C8-9FA0-447CC0ABC29E}" srcOrd="0" destOrd="0" presId="urn:microsoft.com/office/officeart/2005/8/layout/hierarchy1"/>
    <dgm:cxn modelId="{7C25FE8C-5FA7-4B12-B634-2D0ECBA9A3C4}" srcId="{096FB31A-8654-4D2E-A89B-DA8938479E45}" destId="{B197178A-DF65-4DCF-B21F-1E571AAD1C61}" srcOrd="3" destOrd="0" parTransId="{2FD2C7FB-2323-481C-A4D8-4C04C12316FF}" sibTransId="{2A7D6FCC-DC64-4222-B507-0F0D331972F0}"/>
    <dgm:cxn modelId="{FB3575D8-354D-433B-B45F-4EEC9A8EFD94}" type="presParOf" srcId="{CF595494-5A09-44C8-9FA0-447CC0ABC29E}" destId="{5816C8DB-149D-44DD-A7D8-45BD9ABAFCA2}" srcOrd="0" destOrd="0" presId="urn:microsoft.com/office/officeart/2005/8/layout/hierarchy1"/>
    <dgm:cxn modelId="{2F2AFAE9-C9BE-4673-AADD-4DD5E1B5F4A7}" type="presParOf" srcId="{5816C8DB-149D-44DD-A7D8-45BD9ABAFCA2}" destId="{32BA7E67-1372-46DE-AE42-27DD5B28AAA0}" srcOrd="0" destOrd="0" presId="urn:microsoft.com/office/officeart/2005/8/layout/hierarchy1"/>
    <dgm:cxn modelId="{F8FC2D5A-8212-4FC4-9CA1-EAD84C0C2772}" type="presParOf" srcId="{32BA7E67-1372-46DE-AE42-27DD5B28AAA0}" destId="{CC47AFA4-5CC6-4BA2-85D6-0A3F97F115D7}" srcOrd="0" destOrd="0" presId="urn:microsoft.com/office/officeart/2005/8/layout/hierarchy1"/>
    <dgm:cxn modelId="{D89B73BD-78CB-42DA-AABB-0EC9782744E3}" type="presParOf" srcId="{32BA7E67-1372-46DE-AE42-27DD5B28AAA0}" destId="{E2618B23-91A4-4AB5-945F-9A1A1537FA5E}" srcOrd="1" destOrd="0" presId="urn:microsoft.com/office/officeart/2005/8/layout/hierarchy1"/>
    <dgm:cxn modelId="{77C475B6-D22A-41C8-8727-0C97CE0868A6}" type="presParOf" srcId="{5816C8DB-149D-44DD-A7D8-45BD9ABAFCA2}" destId="{CF0319D3-5534-4386-83FC-F77AD8283611}" srcOrd="1" destOrd="0" presId="urn:microsoft.com/office/officeart/2005/8/layout/hierarchy1"/>
    <dgm:cxn modelId="{40C60129-B8E0-427E-89F6-C1A17171A57A}" type="presParOf" srcId="{CF0319D3-5534-4386-83FC-F77AD8283611}" destId="{598DF3B2-AC18-41DF-9F4E-0ADA6ACE842E}" srcOrd="0" destOrd="0" presId="urn:microsoft.com/office/officeart/2005/8/layout/hierarchy1"/>
    <dgm:cxn modelId="{D399895B-2C73-4384-9D78-6D117D750737}" type="presParOf" srcId="{CF0319D3-5534-4386-83FC-F77AD8283611}" destId="{3705AE1F-D450-4B3F-A614-E6BFD6B84272}" srcOrd="1" destOrd="0" presId="urn:microsoft.com/office/officeart/2005/8/layout/hierarchy1"/>
    <dgm:cxn modelId="{0E30812C-A332-42BF-B8BE-9303D542603A}" type="presParOf" srcId="{3705AE1F-D450-4B3F-A614-E6BFD6B84272}" destId="{4EB4CB93-C871-44F5-946A-02756276A58D}" srcOrd="0" destOrd="0" presId="urn:microsoft.com/office/officeart/2005/8/layout/hierarchy1"/>
    <dgm:cxn modelId="{9FF0CD85-A072-48AD-803F-DC7711947E76}" type="presParOf" srcId="{4EB4CB93-C871-44F5-946A-02756276A58D}" destId="{CE42BCCF-7F73-41AB-87A1-11789393B3D7}" srcOrd="0" destOrd="0" presId="urn:microsoft.com/office/officeart/2005/8/layout/hierarchy1"/>
    <dgm:cxn modelId="{BDC4B7EA-699A-493A-A12D-54B01BF21948}" type="presParOf" srcId="{4EB4CB93-C871-44F5-946A-02756276A58D}" destId="{0CCDD6F8-4B70-4FCB-8B5F-356F4A4E8477}" srcOrd="1" destOrd="0" presId="urn:microsoft.com/office/officeart/2005/8/layout/hierarchy1"/>
    <dgm:cxn modelId="{229F1761-E308-4045-B0AF-A5867E2C2905}" type="presParOf" srcId="{3705AE1F-D450-4B3F-A614-E6BFD6B84272}" destId="{6AF0E142-9D22-4302-AD49-F984BF021FA7}" srcOrd="1" destOrd="0" presId="urn:microsoft.com/office/officeart/2005/8/layout/hierarchy1"/>
    <dgm:cxn modelId="{FEABDFF3-5D5B-40FD-8903-10F0ABB2C401}" type="presParOf" srcId="{6AF0E142-9D22-4302-AD49-F984BF021FA7}" destId="{91ED72ED-2EA5-4AE9-AFC0-B91EECA966F6}" srcOrd="0" destOrd="0" presId="urn:microsoft.com/office/officeart/2005/8/layout/hierarchy1"/>
    <dgm:cxn modelId="{290FB51C-FF86-4076-88E8-11217DF00247}" type="presParOf" srcId="{6AF0E142-9D22-4302-AD49-F984BF021FA7}" destId="{FE4A8EC4-E35D-4E6C-B72C-A836195A1BEF}" srcOrd="1" destOrd="0" presId="urn:microsoft.com/office/officeart/2005/8/layout/hierarchy1"/>
    <dgm:cxn modelId="{B00C5DDA-D449-4E53-9BD0-C2B9F35B482D}" type="presParOf" srcId="{FE4A8EC4-E35D-4E6C-B72C-A836195A1BEF}" destId="{E902B589-4D27-4268-B276-46F3DCBD0EE1}" srcOrd="0" destOrd="0" presId="urn:microsoft.com/office/officeart/2005/8/layout/hierarchy1"/>
    <dgm:cxn modelId="{3DEFA4F1-6211-46B9-8850-5A2480608565}" type="presParOf" srcId="{E902B589-4D27-4268-B276-46F3DCBD0EE1}" destId="{27ADEA25-EC6F-443D-8100-0D091EBE2A3E}" srcOrd="0" destOrd="0" presId="urn:microsoft.com/office/officeart/2005/8/layout/hierarchy1"/>
    <dgm:cxn modelId="{6F4BA5F4-A5CD-449C-9DA7-25F1769D5927}" type="presParOf" srcId="{E902B589-4D27-4268-B276-46F3DCBD0EE1}" destId="{BE25C11F-5E27-47A5-BA94-14B93FAE2685}" srcOrd="1" destOrd="0" presId="urn:microsoft.com/office/officeart/2005/8/layout/hierarchy1"/>
    <dgm:cxn modelId="{6A1FC886-20D3-4671-8F28-754DA971DD0C}" type="presParOf" srcId="{FE4A8EC4-E35D-4E6C-B72C-A836195A1BEF}" destId="{D0F73552-C099-4CB5-9C52-06B2107210BC}" srcOrd="1" destOrd="0" presId="urn:microsoft.com/office/officeart/2005/8/layout/hierarchy1"/>
    <dgm:cxn modelId="{2EF49CE9-446E-45D2-B14E-33519841A272}" type="presParOf" srcId="{6AF0E142-9D22-4302-AD49-F984BF021FA7}" destId="{7A97732D-A808-4623-8615-B41D635BF577}" srcOrd="2" destOrd="0" presId="urn:microsoft.com/office/officeart/2005/8/layout/hierarchy1"/>
    <dgm:cxn modelId="{F1FADDD6-E53E-4DFB-B352-B9DF5E4B787C}" type="presParOf" srcId="{6AF0E142-9D22-4302-AD49-F984BF021FA7}" destId="{6BD600D4-FDB4-43C5-9DB0-DB7758D4F6F8}" srcOrd="3" destOrd="0" presId="urn:microsoft.com/office/officeart/2005/8/layout/hierarchy1"/>
    <dgm:cxn modelId="{118997C6-2734-4E96-AE35-5C84D52E02DE}" type="presParOf" srcId="{6BD600D4-FDB4-43C5-9DB0-DB7758D4F6F8}" destId="{8345976E-8AA5-4870-90F9-F83FFB0AEA37}" srcOrd="0" destOrd="0" presId="urn:microsoft.com/office/officeart/2005/8/layout/hierarchy1"/>
    <dgm:cxn modelId="{8CB86060-6601-44E6-96A8-39AE14A51C98}" type="presParOf" srcId="{8345976E-8AA5-4870-90F9-F83FFB0AEA37}" destId="{B1150F10-222D-4F7F-8132-A05F73C49D8D}" srcOrd="0" destOrd="0" presId="urn:microsoft.com/office/officeart/2005/8/layout/hierarchy1"/>
    <dgm:cxn modelId="{CBEBE99C-A6BE-49D4-A6AD-E6F7BDEE40EA}" type="presParOf" srcId="{8345976E-8AA5-4870-90F9-F83FFB0AEA37}" destId="{4D39A414-5368-42B2-9C87-4F85956609A3}" srcOrd="1" destOrd="0" presId="urn:microsoft.com/office/officeart/2005/8/layout/hierarchy1"/>
    <dgm:cxn modelId="{FB0EF0A1-7F60-4F0B-A20D-AD6FE5A3B1D1}" type="presParOf" srcId="{6BD600D4-FDB4-43C5-9DB0-DB7758D4F6F8}" destId="{B7AD11A2-3B73-4CDD-8228-6E043D3BC1AC}" srcOrd="1" destOrd="0" presId="urn:microsoft.com/office/officeart/2005/8/layout/hierarchy1"/>
    <dgm:cxn modelId="{78C639BF-0194-43DF-BA3A-E010ABE9AEFA}" type="presParOf" srcId="{6AF0E142-9D22-4302-AD49-F984BF021FA7}" destId="{376FCA64-DA7F-4175-B2E6-E4B63B62503C}" srcOrd="4" destOrd="0" presId="urn:microsoft.com/office/officeart/2005/8/layout/hierarchy1"/>
    <dgm:cxn modelId="{86F003C1-56BB-4367-8E96-6DA5DF027BB9}" type="presParOf" srcId="{6AF0E142-9D22-4302-AD49-F984BF021FA7}" destId="{E8B87F99-2E55-45F1-9EA9-4DAC6F25B436}" srcOrd="5" destOrd="0" presId="urn:microsoft.com/office/officeart/2005/8/layout/hierarchy1"/>
    <dgm:cxn modelId="{820468C5-CEAB-471D-8462-48148E269A93}" type="presParOf" srcId="{E8B87F99-2E55-45F1-9EA9-4DAC6F25B436}" destId="{7CC067ED-F8E8-48BC-BF00-54A473284C67}" srcOrd="0" destOrd="0" presId="urn:microsoft.com/office/officeart/2005/8/layout/hierarchy1"/>
    <dgm:cxn modelId="{35643D91-667C-4A63-A2DA-C53036117CFA}" type="presParOf" srcId="{7CC067ED-F8E8-48BC-BF00-54A473284C67}" destId="{E5154B9A-28B0-496B-9FA6-D325269312D2}" srcOrd="0" destOrd="0" presId="urn:microsoft.com/office/officeart/2005/8/layout/hierarchy1"/>
    <dgm:cxn modelId="{2F7C2C49-4029-46B1-A5CF-35D818159874}" type="presParOf" srcId="{7CC067ED-F8E8-48BC-BF00-54A473284C67}" destId="{AB64307A-242E-4D95-9A18-A58B1A3197EB}" srcOrd="1" destOrd="0" presId="urn:microsoft.com/office/officeart/2005/8/layout/hierarchy1"/>
    <dgm:cxn modelId="{8C2DE904-DE48-4006-9044-4DF90BC09D17}" type="presParOf" srcId="{E8B87F99-2E55-45F1-9EA9-4DAC6F25B436}" destId="{DA80A660-A509-4188-87BD-5848E7BBB688}" srcOrd="1" destOrd="0" presId="urn:microsoft.com/office/officeart/2005/8/layout/hierarchy1"/>
    <dgm:cxn modelId="{66D91058-5E57-4319-B74E-E736EC24345D}" type="presParOf" srcId="{6AF0E142-9D22-4302-AD49-F984BF021FA7}" destId="{D1F0159E-3A66-4A00-A19D-56A273C2EFE1}" srcOrd="6" destOrd="0" presId="urn:microsoft.com/office/officeart/2005/8/layout/hierarchy1"/>
    <dgm:cxn modelId="{991BB498-B2CB-460A-84E8-DCA3174CE6D0}" type="presParOf" srcId="{6AF0E142-9D22-4302-AD49-F984BF021FA7}" destId="{7A93CB9E-D063-4ADD-81B9-37D98D58146E}" srcOrd="7" destOrd="0" presId="urn:microsoft.com/office/officeart/2005/8/layout/hierarchy1"/>
    <dgm:cxn modelId="{0E4D0A74-7323-47DF-B4BC-68FB9ABDC58C}" type="presParOf" srcId="{7A93CB9E-D063-4ADD-81B9-37D98D58146E}" destId="{0769BA42-8B49-49C4-BA97-6F84C4C39DC2}" srcOrd="0" destOrd="0" presId="urn:microsoft.com/office/officeart/2005/8/layout/hierarchy1"/>
    <dgm:cxn modelId="{6D8BA5F2-D5EB-4AC4-B778-0431E422F6A9}" type="presParOf" srcId="{0769BA42-8B49-49C4-BA97-6F84C4C39DC2}" destId="{6965F5A8-6F0E-4D56-A458-9805552CD6C8}" srcOrd="0" destOrd="0" presId="urn:microsoft.com/office/officeart/2005/8/layout/hierarchy1"/>
    <dgm:cxn modelId="{7B277E81-03EE-4984-86A3-3EE3DDFCF852}" type="presParOf" srcId="{0769BA42-8B49-49C4-BA97-6F84C4C39DC2}" destId="{37C29FB8-4E2A-474C-BD69-EAB21F04762D}" srcOrd="1" destOrd="0" presId="urn:microsoft.com/office/officeart/2005/8/layout/hierarchy1"/>
    <dgm:cxn modelId="{01A9019E-5CD4-4CC1-A0F2-8029AE8F6885}" type="presParOf" srcId="{7A93CB9E-D063-4ADD-81B9-37D98D58146E}" destId="{D942E556-3692-4223-9868-1C0D1E8D8410}" srcOrd="1" destOrd="0" presId="urn:microsoft.com/office/officeart/2005/8/layout/hierarchy1"/>
    <dgm:cxn modelId="{1F1CC61B-F27A-4984-A4C4-A6E820952C48}" type="presParOf" srcId="{6AF0E142-9D22-4302-AD49-F984BF021FA7}" destId="{174DE74D-AB35-4917-ADFE-737FCE8956F7}" srcOrd="8" destOrd="0" presId="urn:microsoft.com/office/officeart/2005/8/layout/hierarchy1"/>
    <dgm:cxn modelId="{E26BB84E-BF53-4B38-800D-C92D6CC438DF}" type="presParOf" srcId="{6AF0E142-9D22-4302-AD49-F984BF021FA7}" destId="{8D470B7E-B714-405B-A13F-1769E43C0AB3}" srcOrd="9" destOrd="0" presId="urn:microsoft.com/office/officeart/2005/8/layout/hierarchy1"/>
    <dgm:cxn modelId="{34C2D15B-3327-406D-A4ED-CA78806D3B0B}" type="presParOf" srcId="{8D470B7E-B714-405B-A13F-1769E43C0AB3}" destId="{8B1FD7BC-D402-4E7F-83DD-5C36B0DA18EC}" srcOrd="0" destOrd="0" presId="urn:microsoft.com/office/officeart/2005/8/layout/hierarchy1"/>
    <dgm:cxn modelId="{83C5569B-7FDE-450E-B875-B8573D61715A}" type="presParOf" srcId="{8B1FD7BC-D402-4E7F-83DD-5C36B0DA18EC}" destId="{AEDF8EA7-91C6-4E6C-95AF-0E89EA98B299}" srcOrd="0" destOrd="0" presId="urn:microsoft.com/office/officeart/2005/8/layout/hierarchy1"/>
    <dgm:cxn modelId="{741B0E10-663B-41A0-BE43-180B831FB447}" type="presParOf" srcId="{8B1FD7BC-D402-4E7F-83DD-5C36B0DA18EC}" destId="{D565DFCC-9181-438E-849D-24184F37EAE7}" srcOrd="1" destOrd="0" presId="urn:microsoft.com/office/officeart/2005/8/layout/hierarchy1"/>
    <dgm:cxn modelId="{4192F045-7ECF-406C-A430-BB9DEE099D0F}" type="presParOf" srcId="{8D470B7E-B714-405B-A13F-1769E43C0AB3}" destId="{F88CB8FB-6A4E-499C-BCFC-63F959F98307}" srcOrd="1" destOrd="0" presId="urn:microsoft.com/office/officeart/2005/8/layout/hierarchy1"/>
    <dgm:cxn modelId="{447CC764-3AB9-4238-9B56-9BECFC0F9817}" type="presParOf" srcId="{6AF0E142-9D22-4302-AD49-F984BF021FA7}" destId="{FAA57EF4-D94A-43A8-8D72-0CF913251A08}" srcOrd="10" destOrd="0" presId="urn:microsoft.com/office/officeart/2005/8/layout/hierarchy1"/>
    <dgm:cxn modelId="{038D6CCB-3A28-4EDD-A27B-B92261A07F05}" type="presParOf" srcId="{6AF0E142-9D22-4302-AD49-F984BF021FA7}" destId="{7FC4C099-3220-40DD-A43B-70ED363F81ED}" srcOrd="11" destOrd="0" presId="urn:microsoft.com/office/officeart/2005/8/layout/hierarchy1"/>
    <dgm:cxn modelId="{301DFC6D-BBAD-4A76-88E8-439F472BBA8C}" type="presParOf" srcId="{7FC4C099-3220-40DD-A43B-70ED363F81ED}" destId="{FC91D724-6343-4729-93B3-095AB46D4ADD}" srcOrd="0" destOrd="0" presId="urn:microsoft.com/office/officeart/2005/8/layout/hierarchy1"/>
    <dgm:cxn modelId="{7B575E28-14FE-4CC8-816F-C85B3F78C78F}" type="presParOf" srcId="{FC91D724-6343-4729-93B3-095AB46D4ADD}" destId="{FA4769ED-9ADE-4C7A-91B4-3F8CA2C9895B}" srcOrd="0" destOrd="0" presId="urn:microsoft.com/office/officeart/2005/8/layout/hierarchy1"/>
    <dgm:cxn modelId="{C73819CE-90FC-49B1-8487-76B5B7406F82}" type="presParOf" srcId="{FC91D724-6343-4729-93B3-095AB46D4ADD}" destId="{BDC4F516-30B0-463C-A2A8-98A4F80015FD}" srcOrd="1" destOrd="0" presId="urn:microsoft.com/office/officeart/2005/8/layout/hierarchy1"/>
    <dgm:cxn modelId="{B1FDE917-BA3C-4215-B821-1E6AF10E3141}" type="presParOf" srcId="{7FC4C099-3220-40DD-A43B-70ED363F81ED}" destId="{16D9E39C-115C-4ED1-BB42-89B4E4FBB09C}"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r>
            <a:rPr lang="en-ZA" sz="1200" b="0" dirty="0"/>
            <a:t>Promote health and Safety</a:t>
          </a:r>
          <a:endParaRPr lang="en-ZA" sz="1200" dirty="0"/>
        </a:p>
      </dgm:t>
    </dgm:pt>
    <dgm:pt modelId="{B01AE01B-5104-4FF9-89D5-DE905331BFCE}" type="parTrans" cxnId="{BD507D7F-FBCD-45C4-9A86-6CC192386735}">
      <dgm:prSet/>
      <dgm:spPr/>
      <dgm:t>
        <a:bodyPr/>
        <a:lstStyle/>
        <a:p>
          <a:endParaRPr lang="en-ZA" sz="1200"/>
        </a:p>
      </dgm:t>
    </dgm:pt>
    <dgm:pt modelId="{E42524BD-6E37-45EE-9BC4-F18651A80365}" type="sibTrans" cxnId="{BD507D7F-FBCD-45C4-9A86-6CC192386735}">
      <dgm:prSet/>
      <dgm:spPr/>
      <dgm:t>
        <a:bodyPr/>
        <a:lstStyle/>
        <a:p>
          <a:endParaRPr lang="en-ZA" sz="1200"/>
        </a:p>
      </dgm:t>
    </dgm:pt>
    <dgm:pt modelId="{096FB31A-8654-4D2E-A89B-DA8938479E45}">
      <dgm:prSet phldrT="[Text]" custT="1"/>
      <dgm:spPr/>
      <dgm:t>
        <a:bodyPr/>
        <a:lstStyle/>
        <a:p>
          <a:r>
            <a:rPr lang="en-ZA" sz="1200" dirty="0"/>
            <a:t>Transformed Minerals Sector</a:t>
          </a:r>
        </a:p>
      </dgm:t>
    </dgm:pt>
    <dgm:pt modelId="{837C2571-51B2-457C-B23F-83916E25077B}" type="sibTrans" cxnId="{19A125C5-9550-41F8-8233-4610AD00693D}">
      <dgm:prSet/>
      <dgm:spPr/>
      <dgm:t>
        <a:bodyPr/>
        <a:lstStyle/>
        <a:p>
          <a:endParaRPr lang="en-ZA" sz="1200"/>
        </a:p>
      </dgm:t>
    </dgm:pt>
    <dgm:pt modelId="{5A0826BD-533C-4A0B-A626-9D153711AD56}" type="parTrans" cxnId="{19A125C5-9550-41F8-8233-4610AD00693D}">
      <dgm:prSet/>
      <dgm:spPr/>
      <dgm:t>
        <a:bodyPr/>
        <a:lstStyle/>
        <a:p>
          <a:endParaRPr lang="en-ZA" sz="1200"/>
        </a:p>
      </dgm:t>
    </dgm:pt>
    <dgm:pt modelId="{FF7D55E4-8951-4556-97CF-D2B39DB3D36B}">
      <dgm:prSet custT="1"/>
      <dgm:spPr/>
      <dgm:t>
        <a:bodyPr/>
        <a:lstStyle/>
        <a:p>
          <a:r>
            <a:rPr lang="en-ZA" sz="1200" b="0" dirty="0"/>
            <a:t>Number of Inspections conducted</a:t>
          </a:r>
        </a:p>
      </dgm:t>
    </dgm:pt>
    <dgm:pt modelId="{8B07C8FC-BCC7-4C49-8A34-8761D5553C42}" type="parTrans" cxnId="{DA81AAA7-0E37-4368-AD9F-4C4345063072}">
      <dgm:prSet/>
      <dgm:spPr/>
      <dgm:t>
        <a:bodyPr/>
        <a:lstStyle/>
        <a:p>
          <a:endParaRPr lang="en-ZA" sz="1200"/>
        </a:p>
      </dgm:t>
    </dgm:pt>
    <dgm:pt modelId="{E98629C7-E25C-4E48-9BCF-8F91E8A7993B}" type="sibTrans" cxnId="{DA81AAA7-0E37-4368-AD9F-4C4345063072}">
      <dgm:prSet/>
      <dgm:spPr/>
      <dgm:t>
        <a:bodyPr/>
        <a:lstStyle/>
        <a:p>
          <a:endParaRPr lang="en-ZA" sz="1200"/>
        </a:p>
      </dgm:t>
    </dgm:pt>
    <dgm:pt modelId="{388A784F-1FF0-4BF3-AF28-46565B3494F1}">
      <dgm:prSet custT="1"/>
      <dgm:spPr/>
      <dgm:t>
        <a:bodyPr/>
        <a:lstStyle/>
        <a:p>
          <a:r>
            <a:rPr lang="en-ZA" sz="1200" dirty="0"/>
            <a:t>Number of Audits conducted (individual audits included)</a:t>
          </a:r>
        </a:p>
      </dgm:t>
    </dgm:pt>
    <dgm:pt modelId="{76694DCA-F423-40CC-B38C-0E8967FC774E}" type="parTrans" cxnId="{B6C2DE19-DF71-4336-8A70-AB613A43D77E}">
      <dgm:prSet/>
      <dgm:spPr/>
      <dgm:t>
        <a:bodyPr/>
        <a:lstStyle/>
        <a:p>
          <a:endParaRPr lang="en-ZA" sz="1200"/>
        </a:p>
      </dgm:t>
    </dgm:pt>
    <dgm:pt modelId="{CD254DB7-912F-404A-9306-9CB5B58DF3EC}" type="sibTrans" cxnId="{B6C2DE19-DF71-4336-8A70-AB613A43D77E}">
      <dgm:prSet/>
      <dgm:spPr/>
      <dgm:t>
        <a:bodyPr/>
        <a:lstStyle/>
        <a:p>
          <a:endParaRPr lang="en-ZA" sz="1200"/>
        </a:p>
      </dgm:t>
    </dgm:pt>
    <dgm:pt modelId="{B3B11C0E-AF16-409F-9209-EC7DC05C57A6}">
      <dgm:prSet custT="1"/>
      <dgm:spPr/>
      <dgm:t>
        <a:bodyPr/>
        <a:lstStyle/>
        <a:p>
          <a:r>
            <a:rPr lang="en-ZA" sz="1200" dirty="0"/>
            <a:t>% </a:t>
          </a:r>
          <a:r>
            <a:rPr lang="en-ZA" sz="1200" b="0" dirty="0"/>
            <a:t>MHS Annual report Submitted</a:t>
          </a:r>
          <a:endParaRPr lang="en-ZA" sz="1200" dirty="0"/>
        </a:p>
      </dgm:t>
    </dgm:pt>
    <dgm:pt modelId="{9A22B814-90BA-4486-8D5D-F194CC0D47B8}" type="parTrans" cxnId="{576F46D8-C56A-4BF7-BF47-CE6C7074DA2C}">
      <dgm:prSet/>
      <dgm:spPr/>
      <dgm:t>
        <a:bodyPr/>
        <a:lstStyle/>
        <a:p>
          <a:endParaRPr lang="en-ZA" sz="1200"/>
        </a:p>
      </dgm:t>
    </dgm:pt>
    <dgm:pt modelId="{6CE86154-6E4C-48F9-A4A4-2F23363E538D}" type="sibTrans" cxnId="{576F46D8-C56A-4BF7-BF47-CE6C7074DA2C}">
      <dgm:prSet/>
      <dgm:spPr/>
      <dgm:t>
        <a:bodyPr/>
        <a:lstStyle/>
        <a:p>
          <a:endParaRPr lang="en-ZA" sz="1200"/>
        </a:p>
      </dgm:t>
    </dgm:pt>
    <dgm:pt modelId="{DC974305-4AC4-4124-9975-E54E39985197}">
      <dgm:prSet custT="1"/>
      <dgm:spPr/>
      <dgm:t>
        <a:bodyPr/>
        <a:lstStyle/>
        <a:p>
          <a:r>
            <a:rPr lang="en-ZA" sz="1200" dirty="0"/>
            <a:t>Number of Tripartide workshops conducted</a:t>
          </a:r>
        </a:p>
      </dgm:t>
    </dgm:pt>
    <dgm:pt modelId="{B606F1B7-8041-4D71-96FA-DFAC25D40EA1}" type="parTrans" cxnId="{8CFA5A2A-42D6-4138-9FE0-CB9C1ED127DD}">
      <dgm:prSet/>
      <dgm:spPr/>
      <dgm:t>
        <a:bodyPr/>
        <a:lstStyle/>
        <a:p>
          <a:endParaRPr lang="en-ZA" sz="1200"/>
        </a:p>
      </dgm:t>
    </dgm:pt>
    <dgm:pt modelId="{DDEB4C9E-7BE5-425F-BB5E-B93B6A5A6737}" type="sibTrans" cxnId="{8CFA5A2A-42D6-4138-9FE0-CB9C1ED127DD}">
      <dgm:prSet/>
      <dgm:spPr/>
      <dgm:t>
        <a:bodyPr/>
        <a:lstStyle/>
        <a:p>
          <a:endParaRPr lang="en-ZA" sz="1200"/>
        </a:p>
      </dgm:t>
    </dgm:pt>
    <dgm:pt modelId="{54F723B5-76CF-46AE-96E0-D50EFF7EB5E9}">
      <dgm:prSet phldrT="[Text]" custT="1"/>
      <dgm:spPr/>
      <dgm:t>
        <a:bodyPr/>
        <a:lstStyle/>
        <a:p>
          <a:r>
            <a:rPr lang="en-ZA" sz="1200" dirty="0"/>
            <a:t>Vision 2019</a:t>
          </a:r>
        </a:p>
      </dgm:t>
    </dgm:pt>
    <dgm:pt modelId="{16B16E60-E0D9-4CFB-9DBB-7BF2D7FD5B9B}" type="sibTrans" cxnId="{8AA4A374-C2BD-4B00-BE4E-D0EE61747E49}">
      <dgm:prSet/>
      <dgm:spPr/>
      <dgm:t>
        <a:bodyPr/>
        <a:lstStyle/>
        <a:p>
          <a:endParaRPr lang="en-ZA" sz="1200"/>
        </a:p>
      </dgm:t>
    </dgm:pt>
    <dgm:pt modelId="{7F09FC5A-91C9-4099-8011-E166079F40C9}" type="parTrans" cxnId="{8AA4A374-C2BD-4B00-BE4E-D0EE61747E49}">
      <dgm:prSet/>
      <dgm:spPr/>
      <dgm:t>
        <a:bodyPr/>
        <a:lstStyle/>
        <a:p>
          <a:endParaRPr lang="en-ZA" sz="1200"/>
        </a:p>
      </dgm:t>
    </dgm:pt>
    <dgm:pt modelId="{B60AD1C4-BDDD-4DE8-9B07-FD2F127315BB}">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6 000</a:t>
          </a:r>
        </a:p>
        <a:p>
          <a:pPr algn="ctr"/>
          <a:r>
            <a:rPr lang="en-ZA" sz="1300" b="1" dirty="0">
              <a:solidFill>
                <a:srgbClr val="002060"/>
              </a:solidFill>
              <a:latin typeface="Arial" panose="020B0604020202020204" pitchFamily="34" charset="0"/>
              <a:cs typeface="Arial" panose="020B0604020202020204" pitchFamily="34" charset="0"/>
            </a:rPr>
            <a:t>Actual = 6 544</a:t>
          </a:r>
          <a:endParaRPr lang="en-ZA" sz="1300" dirty="0">
            <a:solidFill>
              <a:srgbClr val="0070C0"/>
            </a:solidFill>
          </a:endParaRPr>
        </a:p>
      </dgm:t>
    </dgm:pt>
    <dgm:pt modelId="{A2D73C75-09FA-455C-8510-7BBA3CEE4B4C}" type="parTrans" cxnId="{F3168531-9E95-4110-AE7A-2B22CE3C84C8}">
      <dgm:prSet/>
      <dgm:spPr/>
      <dgm:t>
        <a:bodyPr/>
        <a:lstStyle/>
        <a:p>
          <a:endParaRPr lang="en-ZA" sz="1200"/>
        </a:p>
      </dgm:t>
    </dgm:pt>
    <dgm:pt modelId="{34CD9FCC-FA8E-44AE-8B6B-52B007F377E5}" type="sibTrans" cxnId="{F3168531-9E95-4110-AE7A-2B22CE3C84C8}">
      <dgm:prSet/>
      <dgm:spPr/>
      <dgm:t>
        <a:bodyPr/>
        <a:lstStyle/>
        <a:p>
          <a:endParaRPr lang="en-ZA" sz="1200"/>
        </a:p>
      </dgm:t>
    </dgm:pt>
    <dgm:pt modelId="{6416FD65-C782-4059-98CC-777E2F8EE65D}">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297</a:t>
          </a:r>
        </a:p>
        <a:p>
          <a:pPr algn="ctr"/>
          <a:r>
            <a:rPr lang="en-ZA" sz="1300" b="1" dirty="0">
              <a:solidFill>
                <a:srgbClr val="002060"/>
              </a:solidFill>
              <a:latin typeface="Arial" panose="020B0604020202020204" pitchFamily="34" charset="0"/>
              <a:cs typeface="Arial" panose="020B0604020202020204" pitchFamily="34" charset="0"/>
            </a:rPr>
            <a:t>Actual = 354</a:t>
          </a:r>
          <a:endParaRPr lang="en-ZA" sz="1300" dirty="0"/>
        </a:p>
      </dgm:t>
    </dgm:pt>
    <dgm:pt modelId="{060682FB-6B81-4FAB-9F0B-E2FD4CF92EC7}" type="parTrans" cxnId="{A93B591E-E004-47B8-AA32-F50063531D26}">
      <dgm:prSet/>
      <dgm:spPr/>
      <dgm:t>
        <a:bodyPr/>
        <a:lstStyle/>
        <a:p>
          <a:endParaRPr lang="en-ZA" sz="1200"/>
        </a:p>
      </dgm:t>
    </dgm:pt>
    <dgm:pt modelId="{44CF7432-5168-409D-83A3-6042ECAEA0E4}" type="sibTrans" cxnId="{A93B591E-E004-47B8-AA32-F50063531D26}">
      <dgm:prSet/>
      <dgm:spPr/>
      <dgm:t>
        <a:bodyPr/>
        <a:lstStyle/>
        <a:p>
          <a:endParaRPr lang="en-ZA" sz="1200"/>
        </a:p>
      </dgm:t>
    </dgm:pt>
    <dgm:pt modelId="{053E5D35-469B-4F86-982E-437247E62690}">
      <dgm:prSet custT="1"/>
      <dgm:spPr/>
      <dgm:t>
        <a:bodyPr/>
        <a:lstStyle/>
        <a:p>
          <a:pPr algn="ctr" defTabSz="577850"/>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a:t>
          </a:r>
        </a:p>
        <a:p>
          <a:pPr algn="ctr" defTabSz="896938">
            <a:tabLst>
              <a:tab pos="896938" algn="l"/>
            </a:tabLst>
          </a:pPr>
          <a:r>
            <a:rPr lang="en-ZA" sz="1300" b="1" dirty="0">
              <a:solidFill>
                <a:srgbClr val="002060"/>
              </a:solidFill>
              <a:latin typeface="Arial" panose="020B0604020202020204" pitchFamily="34" charset="0"/>
              <a:cs typeface="Arial" panose="020B0604020202020204" pitchFamily="34" charset="0"/>
            </a:rPr>
            <a:t>Actual = 1 (submitted:      Sept’18)</a:t>
          </a:r>
          <a:endParaRPr lang="en-ZA" sz="1300" dirty="0"/>
        </a:p>
      </dgm:t>
    </dgm:pt>
    <dgm:pt modelId="{6842F606-0C9C-48D6-B0B6-F54BA70A8006}" type="parTrans" cxnId="{8EEF6FC0-1509-4F74-B2A2-0A3532E25199}">
      <dgm:prSet/>
      <dgm:spPr/>
      <dgm:t>
        <a:bodyPr/>
        <a:lstStyle/>
        <a:p>
          <a:endParaRPr lang="en-ZA" sz="1200"/>
        </a:p>
      </dgm:t>
    </dgm:pt>
    <dgm:pt modelId="{6E291514-7699-4269-958C-CB23DD7A0EC9}" type="sibTrans" cxnId="{8EEF6FC0-1509-4F74-B2A2-0A3532E25199}">
      <dgm:prSet/>
      <dgm:spPr/>
      <dgm:t>
        <a:bodyPr/>
        <a:lstStyle/>
        <a:p>
          <a:endParaRPr lang="en-ZA" sz="1200"/>
        </a:p>
      </dgm:t>
    </dgm:pt>
    <dgm:pt modelId="{D3D21FCC-E728-4947-9E32-589D0078107E}">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45</a:t>
          </a:r>
        </a:p>
        <a:p>
          <a:pPr algn="ctr"/>
          <a:r>
            <a:rPr lang="en-ZA" sz="1300" b="1" dirty="0">
              <a:solidFill>
                <a:srgbClr val="002060"/>
              </a:solidFill>
              <a:latin typeface="Arial" panose="020B0604020202020204" pitchFamily="34" charset="0"/>
              <a:cs typeface="Arial" panose="020B0604020202020204" pitchFamily="34" charset="0"/>
            </a:rPr>
            <a:t>Actual = 58</a:t>
          </a:r>
          <a:endParaRPr lang="en-ZA" sz="1300" dirty="0"/>
        </a:p>
      </dgm:t>
    </dgm:pt>
    <dgm:pt modelId="{21C56B14-4482-4167-99E3-8F6DBABACD72}" type="parTrans" cxnId="{93D3674E-C8D6-42E3-AA10-9F9847479041}">
      <dgm:prSet/>
      <dgm:spPr/>
      <dgm:t>
        <a:bodyPr/>
        <a:lstStyle/>
        <a:p>
          <a:endParaRPr lang="en-ZA" sz="1200"/>
        </a:p>
      </dgm:t>
    </dgm:pt>
    <dgm:pt modelId="{4A5CD8FE-35AF-49D5-B011-01A9E9B9422C}" type="sibTrans" cxnId="{93D3674E-C8D6-42E3-AA10-9F9847479041}">
      <dgm:prSet/>
      <dgm:spPr/>
      <dgm:t>
        <a:bodyPr/>
        <a:lstStyle/>
        <a:p>
          <a:endParaRPr lang="en-ZA" sz="12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75586" custLinFactNeighborY="-6078">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269520" custLinFactNeighborX="-84372" custLinFactNeighborY="-1941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1"/>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1"/>
      <dgm:spPr/>
    </dgm:pt>
    <dgm:pt modelId="{BE25C11F-5E27-47A5-BA94-14B93FAE2685}" type="pres">
      <dgm:prSet presAssocID="{D97355AC-0D7E-4F60-AC2C-3BDAC9A729E8}" presName="text3" presStyleLbl="fgAcc3" presStyleIdx="0" presStyleCnt="1" custScaleX="582250" custScaleY="72228" custLinFactNeighborX="-83906" custLinFactNeighborY="-24675">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8"/>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8"/>
      <dgm:spPr/>
    </dgm:pt>
    <dgm:pt modelId="{6BC87D4D-6374-4017-8694-7F41F16B3368}" type="pres">
      <dgm:prSet presAssocID="{FF7D55E4-8951-4556-97CF-D2B39DB3D36B}" presName="text4" presStyleLbl="fgAcc4" presStyleIdx="0" presStyleCnt="8" custScaleX="195040">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8"/>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8"/>
      <dgm:spPr>
        <a:solidFill>
          <a:schemeClr val="accent6"/>
        </a:solidFill>
      </dgm:spPr>
    </dgm:pt>
    <dgm:pt modelId="{9D64E186-2FA3-4BC3-91BF-B0DCE96EA4C6}" type="pres">
      <dgm:prSet presAssocID="{B60AD1C4-BDDD-4DE8-9B07-FD2F127315BB}" presName="text4" presStyleLbl="fgAcc4" presStyleIdx="1" presStyleCnt="8" custScaleX="174075">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BAE3D28F-2F40-466C-8EB8-52D275D55B56}" type="pres">
      <dgm:prSet presAssocID="{76694DCA-F423-40CC-B38C-0E8967FC774E}" presName="Name23" presStyleLbl="parChTrans1D4" presStyleIdx="2" presStyleCnt="8"/>
      <dgm:spPr/>
      <dgm:t>
        <a:bodyPr/>
        <a:lstStyle/>
        <a:p>
          <a:endParaRPr lang="en-ZA"/>
        </a:p>
      </dgm:t>
    </dgm:pt>
    <dgm:pt modelId="{C9AB1244-19C5-47A3-8254-74D8AE0129C0}" type="pres">
      <dgm:prSet presAssocID="{388A784F-1FF0-4BF3-AF28-46565B3494F1}" presName="hierRoot4" presStyleCnt="0"/>
      <dgm:spPr/>
    </dgm:pt>
    <dgm:pt modelId="{FE1D3A66-D592-40FF-A211-1F349B675859}" type="pres">
      <dgm:prSet presAssocID="{388A784F-1FF0-4BF3-AF28-46565B3494F1}" presName="composite4" presStyleCnt="0"/>
      <dgm:spPr/>
    </dgm:pt>
    <dgm:pt modelId="{BF4EA1BE-766B-406E-97EA-64B5173EC68F}" type="pres">
      <dgm:prSet presAssocID="{388A784F-1FF0-4BF3-AF28-46565B3494F1}" presName="background4" presStyleLbl="node4" presStyleIdx="2" presStyleCnt="8"/>
      <dgm:spPr/>
    </dgm:pt>
    <dgm:pt modelId="{B7B5D732-FF1D-487C-A351-D42A97CA2851}" type="pres">
      <dgm:prSet presAssocID="{388A784F-1FF0-4BF3-AF28-46565B3494F1}" presName="text4" presStyleLbl="fgAcc4" presStyleIdx="2" presStyleCnt="8" custScaleX="149017">
        <dgm:presLayoutVars>
          <dgm:chPref val="3"/>
        </dgm:presLayoutVars>
      </dgm:prSet>
      <dgm:spPr/>
      <dgm:t>
        <a:bodyPr/>
        <a:lstStyle/>
        <a:p>
          <a:endParaRPr lang="en-ZA"/>
        </a:p>
      </dgm:t>
    </dgm:pt>
    <dgm:pt modelId="{9E484EC8-2FF3-4980-A8FA-DBD23EF9BFD0}" type="pres">
      <dgm:prSet presAssocID="{388A784F-1FF0-4BF3-AF28-46565B3494F1}" presName="hierChild5" presStyleCnt="0"/>
      <dgm:spPr/>
    </dgm:pt>
    <dgm:pt modelId="{4BFA254D-271F-4CE3-AF2B-A7EA8BD91506}" type="pres">
      <dgm:prSet presAssocID="{060682FB-6B81-4FAB-9F0B-E2FD4CF92EC7}" presName="Name23" presStyleLbl="parChTrans1D4" presStyleIdx="3" presStyleCnt="8"/>
      <dgm:spPr/>
      <dgm:t>
        <a:bodyPr/>
        <a:lstStyle/>
        <a:p>
          <a:endParaRPr lang="en-ZA"/>
        </a:p>
      </dgm:t>
    </dgm:pt>
    <dgm:pt modelId="{40CA3D82-716C-4E34-BDCE-FAA261F05595}" type="pres">
      <dgm:prSet presAssocID="{6416FD65-C782-4059-98CC-777E2F8EE65D}" presName="hierRoot4" presStyleCnt="0"/>
      <dgm:spPr/>
    </dgm:pt>
    <dgm:pt modelId="{2E977996-7EFC-4C05-A735-3E993D2CE517}" type="pres">
      <dgm:prSet presAssocID="{6416FD65-C782-4059-98CC-777E2F8EE65D}" presName="composite4" presStyleCnt="0"/>
      <dgm:spPr/>
    </dgm:pt>
    <dgm:pt modelId="{366BD7EA-B075-4C85-BDAE-4EC15D2E4642}" type="pres">
      <dgm:prSet presAssocID="{6416FD65-C782-4059-98CC-777E2F8EE65D}" presName="background4" presStyleLbl="node4" presStyleIdx="3" presStyleCnt="8"/>
      <dgm:spPr>
        <a:solidFill>
          <a:schemeClr val="accent6"/>
        </a:solidFill>
      </dgm:spPr>
    </dgm:pt>
    <dgm:pt modelId="{0C0391D6-7891-487B-AEBC-3CFDC20F569E}" type="pres">
      <dgm:prSet presAssocID="{6416FD65-C782-4059-98CC-777E2F8EE65D}" presName="text4" presStyleLbl="fgAcc4" presStyleIdx="3" presStyleCnt="8" custScaleX="158091">
        <dgm:presLayoutVars>
          <dgm:chPref val="3"/>
        </dgm:presLayoutVars>
      </dgm:prSet>
      <dgm:spPr/>
      <dgm:t>
        <a:bodyPr/>
        <a:lstStyle/>
        <a:p>
          <a:endParaRPr lang="en-ZA"/>
        </a:p>
      </dgm:t>
    </dgm:pt>
    <dgm:pt modelId="{86257DA7-73D8-4F49-AA9E-2E42AEE4FE52}" type="pres">
      <dgm:prSet presAssocID="{6416FD65-C782-4059-98CC-777E2F8EE65D}" presName="hierChild5" presStyleCnt="0"/>
      <dgm:spPr/>
    </dgm:pt>
    <dgm:pt modelId="{65764CDB-EF47-4C99-AC43-715A8AC09692}" type="pres">
      <dgm:prSet presAssocID="{9A22B814-90BA-4486-8D5D-F194CC0D47B8}" presName="Name23" presStyleLbl="parChTrans1D4" presStyleIdx="4" presStyleCnt="8"/>
      <dgm:spPr/>
      <dgm:t>
        <a:bodyPr/>
        <a:lstStyle/>
        <a:p>
          <a:endParaRPr lang="en-ZA"/>
        </a:p>
      </dgm:t>
    </dgm:pt>
    <dgm:pt modelId="{765DE02E-59F5-4ED9-A64E-6EB3396B2C90}" type="pres">
      <dgm:prSet presAssocID="{B3B11C0E-AF16-409F-9209-EC7DC05C57A6}" presName="hierRoot4" presStyleCnt="0"/>
      <dgm:spPr/>
    </dgm:pt>
    <dgm:pt modelId="{2B98E4A1-E2CE-4CDF-BC89-375FE3FB34A9}" type="pres">
      <dgm:prSet presAssocID="{B3B11C0E-AF16-409F-9209-EC7DC05C57A6}" presName="composite4" presStyleCnt="0"/>
      <dgm:spPr/>
    </dgm:pt>
    <dgm:pt modelId="{CC4458B9-B640-4502-AB87-1415630B4921}" type="pres">
      <dgm:prSet presAssocID="{B3B11C0E-AF16-409F-9209-EC7DC05C57A6}" presName="background4" presStyleLbl="node4" presStyleIdx="4" presStyleCnt="8"/>
      <dgm:spPr/>
    </dgm:pt>
    <dgm:pt modelId="{1CAAA20D-8BE5-4F07-9C90-3767B53C74C1}" type="pres">
      <dgm:prSet presAssocID="{B3B11C0E-AF16-409F-9209-EC7DC05C57A6}" presName="text4" presStyleLbl="fgAcc4" presStyleIdx="4" presStyleCnt="8" custScaleX="139510">
        <dgm:presLayoutVars>
          <dgm:chPref val="3"/>
        </dgm:presLayoutVars>
      </dgm:prSet>
      <dgm:spPr/>
      <dgm:t>
        <a:bodyPr/>
        <a:lstStyle/>
        <a:p>
          <a:endParaRPr lang="en-ZA"/>
        </a:p>
      </dgm:t>
    </dgm:pt>
    <dgm:pt modelId="{7B134F82-8685-493E-98F8-B4BF6350D133}" type="pres">
      <dgm:prSet presAssocID="{B3B11C0E-AF16-409F-9209-EC7DC05C57A6}" presName="hierChild5" presStyleCnt="0"/>
      <dgm:spPr/>
    </dgm:pt>
    <dgm:pt modelId="{590CC208-2ABF-41E2-9AAC-4DF0C384A06F}" type="pres">
      <dgm:prSet presAssocID="{6842F606-0C9C-48D6-B0B6-F54BA70A8006}" presName="Name23" presStyleLbl="parChTrans1D4" presStyleIdx="5" presStyleCnt="8"/>
      <dgm:spPr/>
      <dgm:t>
        <a:bodyPr/>
        <a:lstStyle/>
        <a:p>
          <a:endParaRPr lang="en-ZA"/>
        </a:p>
      </dgm:t>
    </dgm:pt>
    <dgm:pt modelId="{6B51D2D8-BC4D-4D8E-860A-C0DC72067CA5}" type="pres">
      <dgm:prSet presAssocID="{053E5D35-469B-4F86-982E-437247E62690}" presName="hierRoot4" presStyleCnt="0"/>
      <dgm:spPr/>
    </dgm:pt>
    <dgm:pt modelId="{ED32D07D-4CF5-4B1D-AA77-6171C345953C}" type="pres">
      <dgm:prSet presAssocID="{053E5D35-469B-4F86-982E-437247E62690}" presName="composite4" presStyleCnt="0"/>
      <dgm:spPr/>
    </dgm:pt>
    <dgm:pt modelId="{D1DA0827-7440-4358-9EE2-C0502B3E18A8}" type="pres">
      <dgm:prSet presAssocID="{053E5D35-469B-4F86-982E-437247E62690}" presName="background4" presStyleLbl="node4" presStyleIdx="5" presStyleCnt="8"/>
      <dgm:spPr>
        <a:solidFill>
          <a:schemeClr val="accent6"/>
        </a:solidFill>
      </dgm:spPr>
    </dgm:pt>
    <dgm:pt modelId="{38633EC3-4E06-47AD-968E-B6D6EACE7AD1}" type="pres">
      <dgm:prSet presAssocID="{053E5D35-469B-4F86-982E-437247E62690}" presName="text4" presStyleLbl="fgAcc4" presStyleIdx="5" presStyleCnt="8" custScaleX="181293" custLinFactNeighborX="-51" custLinFactNeighborY="1741">
        <dgm:presLayoutVars>
          <dgm:chPref val="3"/>
        </dgm:presLayoutVars>
      </dgm:prSet>
      <dgm:spPr/>
      <dgm:t>
        <a:bodyPr/>
        <a:lstStyle/>
        <a:p>
          <a:endParaRPr lang="en-ZA"/>
        </a:p>
      </dgm:t>
    </dgm:pt>
    <dgm:pt modelId="{6041085B-9710-4E17-92E4-EE9A3429029E}" type="pres">
      <dgm:prSet presAssocID="{053E5D35-469B-4F86-982E-437247E62690}" presName="hierChild5" presStyleCnt="0"/>
      <dgm:spPr/>
    </dgm:pt>
    <dgm:pt modelId="{6E931D30-3060-4BA0-8EB9-1614780115AA}" type="pres">
      <dgm:prSet presAssocID="{B606F1B7-8041-4D71-96FA-DFAC25D40EA1}" presName="Name23" presStyleLbl="parChTrans1D4" presStyleIdx="6" presStyleCnt="8"/>
      <dgm:spPr/>
      <dgm:t>
        <a:bodyPr/>
        <a:lstStyle/>
        <a:p>
          <a:endParaRPr lang="en-ZA"/>
        </a:p>
      </dgm:t>
    </dgm:pt>
    <dgm:pt modelId="{3C230FC6-77BB-4715-B999-1E0ED6A23EF9}" type="pres">
      <dgm:prSet presAssocID="{DC974305-4AC4-4124-9975-E54E39985197}" presName="hierRoot4" presStyleCnt="0"/>
      <dgm:spPr/>
    </dgm:pt>
    <dgm:pt modelId="{94FEDE5B-D22C-404F-A390-4DD72EFD0E7C}" type="pres">
      <dgm:prSet presAssocID="{DC974305-4AC4-4124-9975-E54E39985197}" presName="composite4" presStyleCnt="0"/>
      <dgm:spPr/>
    </dgm:pt>
    <dgm:pt modelId="{E55F5760-0613-45DE-B415-D46725DC3539}" type="pres">
      <dgm:prSet presAssocID="{DC974305-4AC4-4124-9975-E54E39985197}" presName="background4" presStyleLbl="node4" presStyleIdx="6" presStyleCnt="8"/>
      <dgm:spPr/>
    </dgm:pt>
    <dgm:pt modelId="{0EC425F5-B085-4D18-92DD-0A0E5CECF25A}" type="pres">
      <dgm:prSet presAssocID="{DC974305-4AC4-4124-9975-E54E39985197}" presName="text4" presStyleLbl="fgAcc4" presStyleIdx="6" presStyleCnt="8" custScaleX="160534" custScaleY="102272">
        <dgm:presLayoutVars>
          <dgm:chPref val="3"/>
        </dgm:presLayoutVars>
      </dgm:prSet>
      <dgm:spPr/>
      <dgm:t>
        <a:bodyPr/>
        <a:lstStyle/>
        <a:p>
          <a:endParaRPr lang="en-ZA"/>
        </a:p>
      </dgm:t>
    </dgm:pt>
    <dgm:pt modelId="{3F59B715-4FE9-4C74-9036-587B1251BBAE}" type="pres">
      <dgm:prSet presAssocID="{DC974305-4AC4-4124-9975-E54E39985197}" presName="hierChild5" presStyleCnt="0"/>
      <dgm:spPr/>
    </dgm:pt>
    <dgm:pt modelId="{CD8FA383-5B13-4C6D-9275-ED48EF46262C}" type="pres">
      <dgm:prSet presAssocID="{21C56B14-4482-4167-99E3-8F6DBABACD72}" presName="Name23" presStyleLbl="parChTrans1D4" presStyleIdx="7" presStyleCnt="8"/>
      <dgm:spPr/>
      <dgm:t>
        <a:bodyPr/>
        <a:lstStyle/>
        <a:p>
          <a:endParaRPr lang="en-ZA"/>
        </a:p>
      </dgm:t>
    </dgm:pt>
    <dgm:pt modelId="{23BCF3B4-197C-45B1-BC46-BEDC2B421626}" type="pres">
      <dgm:prSet presAssocID="{D3D21FCC-E728-4947-9E32-589D0078107E}" presName="hierRoot4" presStyleCnt="0"/>
      <dgm:spPr/>
    </dgm:pt>
    <dgm:pt modelId="{4875F0F5-B989-4708-A2DB-496C89584B07}" type="pres">
      <dgm:prSet presAssocID="{D3D21FCC-E728-4947-9E32-589D0078107E}" presName="composite4" presStyleCnt="0"/>
      <dgm:spPr/>
    </dgm:pt>
    <dgm:pt modelId="{5D52CDD2-D45E-4953-A4DE-3981EF6FED6F}" type="pres">
      <dgm:prSet presAssocID="{D3D21FCC-E728-4947-9E32-589D0078107E}" presName="background4" presStyleLbl="node4" presStyleIdx="7" presStyleCnt="8"/>
      <dgm:spPr>
        <a:solidFill>
          <a:schemeClr val="accent6"/>
        </a:solidFill>
      </dgm:spPr>
    </dgm:pt>
    <dgm:pt modelId="{11E49B76-5E44-481A-9E2E-8BE56312E28A}" type="pres">
      <dgm:prSet presAssocID="{D3D21FCC-E728-4947-9E32-589D0078107E}" presName="text4" presStyleLbl="fgAcc4" presStyleIdx="7" presStyleCnt="8" custScaleX="183998" custScaleY="119868" custLinFactNeighborX="19" custLinFactNeighborY="-7020">
        <dgm:presLayoutVars>
          <dgm:chPref val="3"/>
        </dgm:presLayoutVars>
      </dgm:prSet>
      <dgm:spPr/>
      <dgm:t>
        <a:bodyPr/>
        <a:lstStyle/>
        <a:p>
          <a:endParaRPr lang="en-ZA"/>
        </a:p>
      </dgm:t>
    </dgm:pt>
    <dgm:pt modelId="{94300275-98C7-4064-A55B-7B1A12301D84}" type="pres">
      <dgm:prSet presAssocID="{D3D21FCC-E728-4947-9E32-589D0078107E}" presName="hierChild5" presStyleCnt="0"/>
      <dgm:spPr/>
    </dgm:pt>
  </dgm:ptLst>
  <dgm:cxnLst>
    <dgm:cxn modelId="{CB8050F0-6759-42DB-9DE0-1E324B6575FD}" type="presOf" srcId="{D97355AC-0D7E-4F60-AC2C-3BDAC9A729E8}" destId="{BE25C11F-5E27-47A5-BA94-14B93FAE2685}" srcOrd="0" destOrd="0" presId="urn:microsoft.com/office/officeart/2005/8/layout/hierarchy1"/>
    <dgm:cxn modelId="{5BC677E8-7463-49B7-8C16-200953B3CC66}" type="presOf" srcId="{B01AE01B-5104-4FF9-89D5-DE905331BFCE}" destId="{91ED72ED-2EA5-4AE9-AFC0-B91EECA966F6}" srcOrd="0" destOrd="0" presId="urn:microsoft.com/office/officeart/2005/8/layout/hierarchy1"/>
    <dgm:cxn modelId="{CB9A7FD0-E937-4BBE-A113-8D3BAAEC4E1E}" type="presOf" srcId="{A2D73C75-09FA-455C-8510-7BBA3CEE4B4C}" destId="{720AA056-059C-4072-B07B-28EC97C7F146}"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1F2E6B70-16BA-4735-A718-CB05ABAF490B}" type="presOf" srcId="{053E5D35-469B-4F86-982E-437247E62690}" destId="{38633EC3-4E06-47AD-968E-B6D6EACE7AD1}" srcOrd="0" destOrd="0" presId="urn:microsoft.com/office/officeart/2005/8/layout/hierarchy1"/>
    <dgm:cxn modelId="{61F24B04-ABDA-4E90-B5B7-F0A1758CEB4F}" type="presOf" srcId="{060682FB-6B81-4FAB-9F0B-E2FD4CF92EC7}" destId="{4BFA254D-271F-4CE3-AF2B-A7EA8BD91506}" srcOrd="0" destOrd="0" presId="urn:microsoft.com/office/officeart/2005/8/layout/hierarchy1"/>
    <dgm:cxn modelId="{3D796B27-EB75-40EE-91DE-9F7DC8C76BF8}" type="presOf" srcId="{9A22B814-90BA-4486-8D5D-F194CC0D47B8}" destId="{65764CDB-EF47-4C99-AC43-715A8AC09692}" srcOrd="0" destOrd="0" presId="urn:microsoft.com/office/officeart/2005/8/layout/hierarchy1"/>
    <dgm:cxn modelId="{DA81AAA7-0E37-4368-AD9F-4C4345063072}" srcId="{D97355AC-0D7E-4F60-AC2C-3BDAC9A729E8}" destId="{FF7D55E4-8951-4556-97CF-D2B39DB3D36B}" srcOrd="0" destOrd="0" parTransId="{8B07C8FC-BCC7-4C49-8A34-8761D5553C42}" sibTransId="{E98629C7-E25C-4E48-9BCF-8F91E8A7993B}"/>
    <dgm:cxn modelId="{BAFB4E91-144E-450B-B81D-2525236E7770}" type="presOf" srcId="{FF7D55E4-8951-4556-97CF-D2B39DB3D36B}" destId="{6BC87D4D-6374-4017-8694-7F41F16B3368}" srcOrd="0" destOrd="0" presId="urn:microsoft.com/office/officeart/2005/8/layout/hierarchy1"/>
    <dgm:cxn modelId="{B6C2DE19-DF71-4336-8A70-AB613A43D77E}" srcId="{D97355AC-0D7E-4F60-AC2C-3BDAC9A729E8}" destId="{388A784F-1FF0-4BF3-AF28-46565B3494F1}" srcOrd="1" destOrd="0" parTransId="{76694DCA-F423-40CC-B38C-0E8967FC774E}" sibTransId="{CD254DB7-912F-404A-9306-9CB5B58DF3EC}"/>
    <dgm:cxn modelId="{C09463BC-2A7B-4A12-84D7-D0275CE4984C}" type="presOf" srcId="{B3B11C0E-AF16-409F-9209-EC7DC05C57A6}" destId="{1CAAA20D-8BE5-4F07-9C90-3767B53C74C1}" srcOrd="0" destOrd="0" presId="urn:microsoft.com/office/officeart/2005/8/layout/hierarchy1"/>
    <dgm:cxn modelId="{5F56D389-4B45-4D24-9FA8-963D02C8F93E}" type="presOf" srcId="{5A0826BD-533C-4A0B-A626-9D153711AD56}" destId="{598DF3B2-AC18-41DF-9F4E-0ADA6ACE842E}" srcOrd="0" destOrd="0" presId="urn:microsoft.com/office/officeart/2005/8/layout/hierarchy1"/>
    <dgm:cxn modelId="{37B9804E-D451-4592-81DC-3B909C4444A7}" type="presOf" srcId="{8B07C8FC-BCC7-4C49-8A34-8761D5553C42}" destId="{757CF193-1BC9-42A4-93B5-A2B9E18716DD}" srcOrd="0" destOrd="0" presId="urn:microsoft.com/office/officeart/2005/8/layout/hierarchy1"/>
    <dgm:cxn modelId="{6741E8E6-6183-41E1-9337-B947EEB8CD73}" type="presOf" srcId="{6416FD65-C782-4059-98CC-777E2F8EE65D}" destId="{0C0391D6-7891-487B-AEBC-3CFDC20F569E}" srcOrd="0" destOrd="0" presId="urn:microsoft.com/office/officeart/2005/8/layout/hierarchy1"/>
    <dgm:cxn modelId="{5E187B4B-5CE2-4E4D-8945-CD9A8A747920}" type="presOf" srcId="{DC974305-4AC4-4124-9975-E54E39985197}" destId="{0EC425F5-B085-4D18-92DD-0A0E5CECF25A}" srcOrd="0" destOrd="0" presId="urn:microsoft.com/office/officeart/2005/8/layout/hierarchy1"/>
    <dgm:cxn modelId="{8C6CC9FA-BE12-4270-A240-49B71001291A}" type="presOf" srcId="{388A784F-1FF0-4BF3-AF28-46565B3494F1}" destId="{B7B5D732-FF1D-487C-A351-D42A97CA2851}" srcOrd="0" destOrd="0" presId="urn:microsoft.com/office/officeart/2005/8/layout/hierarchy1"/>
    <dgm:cxn modelId="{345CAB58-E3C0-468E-89F4-590404C8455C}" type="presOf" srcId="{096FB31A-8654-4D2E-A89B-DA8938479E45}" destId="{0CCDD6F8-4B70-4FCB-8B5F-356F4A4E8477}" srcOrd="0" destOrd="0" presId="urn:microsoft.com/office/officeart/2005/8/layout/hierarchy1"/>
    <dgm:cxn modelId="{8D267580-B8A1-4EE2-9802-D1FB1195BF7F}" type="presOf" srcId="{21C56B14-4482-4167-99E3-8F6DBABACD72}" destId="{CD8FA383-5B13-4C6D-9275-ED48EF46262C}" srcOrd="0" destOrd="0" presId="urn:microsoft.com/office/officeart/2005/8/layout/hierarchy1"/>
    <dgm:cxn modelId="{A93B591E-E004-47B8-AA32-F50063531D26}" srcId="{388A784F-1FF0-4BF3-AF28-46565B3494F1}" destId="{6416FD65-C782-4059-98CC-777E2F8EE65D}" srcOrd="0" destOrd="0" parTransId="{060682FB-6B81-4FAB-9F0B-E2FD4CF92EC7}" sibTransId="{44CF7432-5168-409D-83A3-6042ECAEA0E4}"/>
    <dgm:cxn modelId="{45F965CF-3C36-4530-BC4E-830843F41777}" type="presOf" srcId="{2FF48498-B08E-46AC-B3C0-6C00EC8D79DE}" destId="{CF595494-5A09-44C8-9FA0-447CC0ABC29E}" srcOrd="0" destOrd="0" presId="urn:microsoft.com/office/officeart/2005/8/layout/hierarchy1"/>
    <dgm:cxn modelId="{BD507D7F-FBCD-45C4-9A86-6CC192386735}" srcId="{096FB31A-8654-4D2E-A89B-DA8938479E45}" destId="{D97355AC-0D7E-4F60-AC2C-3BDAC9A729E8}" srcOrd="0" destOrd="0" parTransId="{B01AE01B-5104-4FF9-89D5-DE905331BFCE}" sibTransId="{E42524BD-6E37-45EE-9BC4-F18651A80365}"/>
    <dgm:cxn modelId="{19A125C5-9550-41F8-8233-4610AD00693D}" srcId="{54F723B5-76CF-46AE-96E0-D50EFF7EB5E9}" destId="{096FB31A-8654-4D2E-A89B-DA8938479E45}" srcOrd="0" destOrd="0" parTransId="{5A0826BD-533C-4A0B-A626-9D153711AD56}" sibTransId="{837C2571-51B2-457C-B23F-83916E25077B}"/>
    <dgm:cxn modelId="{8CFA5A2A-42D6-4138-9FE0-CB9C1ED127DD}" srcId="{D97355AC-0D7E-4F60-AC2C-3BDAC9A729E8}" destId="{DC974305-4AC4-4124-9975-E54E39985197}" srcOrd="3" destOrd="0" parTransId="{B606F1B7-8041-4D71-96FA-DFAC25D40EA1}" sibTransId="{DDEB4C9E-7BE5-425F-BB5E-B93B6A5A6737}"/>
    <dgm:cxn modelId="{FBCB44D7-32DF-4DB2-8AE9-38AF4CE65AE9}" type="presOf" srcId="{76694DCA-F423-40CC-B38C-0E8967FC774E}" destId="{BAE3D28F-2F40-466C-8EB8-52D275D55B56}" srcOrd="0" destOrd="0" presId="urn:microsoft.com/office/officeart/2005/8/layout/hierarchy1"/>
    <dgm:cxn modelId="{8EEF6FC0-1509-4F74-B2A2-0A3532E25199}" srcId="{B3B11C0E-AF16-409F-9209-EC7DC05C57A6}" destId="{053E5D35-469B-4F86-982E-437247E62690}" srcOrd="0" destOrd="0" parTransId="{6842F606-0C9C-48D6-B0B6-F54BA70A8006}" sibTransId="{6E291514-7699-4269-958C-CB23DD7A0EC9}"/>
    <dgm:cxn modelId="{635B88A0-714B-4174-9315-1EA857638AEE}" type="presOf" srcId="{D3D21FCC-E728-4947-9E32-589D0078107E}" destId="{11E49B76-5E44-481A-9E2E-8BE56312E28A}" srcOrd="0" destOrd="0" presId="urn:microsoft.com/office/officeart/2005/8/layout/hierarchy1"/>
    <dgm:cxn modelId="{21618D62-F2FC-4F94-8A18-0F84DB09F42B}" type="presOf" srcId="{6842F606-0C9C-48D6-B0B6-F54BA70A8006}" destId="{590CC208-2ABF-41E2-9AAC-4DF0C384A06F}" srcOrd="0" destOrd="0" presId="urn:microsoft.com/office/officeart/2005/8/layout/hierarchy1"/>
    <dgm:cxn modelId="{93D3674E-C8D6-42E3-AA10-9F9847479041}" srcId="{DC974305-4AC4-4124-9975-E54E39985197}" destId="{D3D21FCC-E728-4947-9E32-589D0078107E}" srcOrd="0" destOrd="0" parTransId="{21C56B14-4482-4167-99E3-8F6DBABACD72}" sibTransId="{4A5CD8FE-35AF-49D5-B011-01A9E9B9422C}"/>
    <dgm:cxn modelId="{F3168531-9E95-4110-AE7A-2B22CE3C84C8}" srcId="{FF7D55E4-8951-4556-97CF-D2B39DB3D36B}" destId="{B60AD1C4-BDDD-4DE8-9B07-FD2F127315BB}" srcOrd="0" destOrd="0" parTransId="{A2D73C75-09FA-455C-8510-7BBA3CEE4B4C}" sibTransId="{34CD9FCC-FA8E-44AE-8B6B-52B007F377E5}"/>
    <dgm:cxn modelId="{D9E8D442-F864-473E-9BE9-5EF5C9E98859}" type="presOf" srcId="{B606F1B7-8041-4D71-96FA-DFAC25D40EA1}" destId="{6E931D30-3060-4BA0-8EB9-1614780115AA}" srcOrd="0" destOrd="0" presId="urn:microsoft.com/office/officeart/2005/8/layout/hierarchy1"/>
    <dgm:cxn modelId="{576F46D8-C56A-4BF7-BF47-CE6C7074DA2C}" srcId="{D97355AC-0D7E-4F60-AC2C-3BDAC9A729E8}" destId="{B3B11C0E-AF16-409F-9209-EC7DC05C57A6}" srcOrd="2" destOrd="0" parTransId="{9A22B814-90BA-4486-8D5D-F194CC0D47B8}" sibTransId="{6CE86154-6E4C-48F9-A4A4-2F23363E538D}"/>
    <dgm:cxn modelId="{FAB9ABB4-6036-4B87-8A3C-17E67AEDF061}" type="presOf" srcId="{54F723B5-76CF-46AE-96E0-D50EFF7EB5E9}" destId="{06B7CEE5-61B9-40E0-90EF-5482BC224049}" srcOrd="0" destOrd="0" presId="urn:microsoft.com/office/officeart/2005/8/layout/hierarchy1"/>
    <dgm:cxn modelId="{D8B4DF8D-90B5-4D4B-B625-3A464EB47817}" type="presOf" srcId="{B60AD1C4-BDDD-4DE8-9B07-FD2F127315BB}" destId="{9D64E186-2FA3-4BC3-91BF-B0DCE96EA4C6}" srcOrd="0" destOrd="0" presId="urn:microsoft.com/office/officeart/2005/8/layout/hierarchy1"/>
    <dgm:cxn modelId="{EB84DC3E-1FEB-4227-91B0-1420C6790B64}" type="presParOf" srcId="{CF595494-5A09-44C8-9FA0-447CC0ABC29E}" destId="{972C8554-E11F-4B8C-A9CA-E13C1BD75C94}" srcOrd="0" destOrd="0" presId="urn:microsoft.com/office/officeart/2005/8/layout/hierarchy1"/>
    <dgm:cxn modelId="{E5ACA477-59A9-438A-AC7C-AC5D3C6EDFCD}" type="presParOf" srcId="{972C8554-E11F-4B8C-A9CA-E13C1BD75C94}" destId="{762F01F6-93C7-4F60-9004-41388DA84CA8}" srcOrd="0" destOrd="0" presId="urn:microsoft.com/office/officeart/2005/8/layout/hierarchy1"/>
    <dgm:cxn modelId="{A32FDE65-7177-402B-B545-D274863D37E3}" type="presParOf" srcId="{762F01F6-93C7-4F60-9004-41388DA84CA8}" destId="{A31FC7D2-509F-420A-8331-82DF15E42885}" srcOrd="0" destOrd="0" presId="urn:microsoft.com/office/officeart/2005/8/layout/hierarchy1"/>
    <dgm:cxn modelId="{979DA025-0EBA-423A-B6E4-6FA1753888AB}" type="presParOf" srcId="{762F01F6-93C7-4F60-9004-41388DA84CA8}" destId="{06B7CEE5-61B9-40E0-90EF-5482BC224049}" srcOrd="1" destOrd="0" presId="urn:microsoft.com/office/officeart/2005/8/layout/hierarchy1"/>
    <dgm:cxn modelId="{4040DF39-4583-42F5-A7E9-236FDF148446}" type="presParOf" srcId="{972C8554-E11F-4B8C-A9CA-E13C1BD75C94}" destId="{45F2C535-C514-45ED-B875-F6CE82929E7F}" srcOrd="1" destOrd="0" presId="urn:microsoft.com/office/officeart/2005/8/layout/hierarchy1"/>
    <dgm:cxn modelId="{934721AB-33E7-4F9C-B815-E0208782ED93}" type="presParOf" srcId="{45F2C535-C514-45ED-B875-F6CE82929E7F}" destId="{598DF3B2-AC18-41DF-9F4E-0ADA6ACE842E}" srcOrd="0" destOrd="0" presId="urn:microsoft.com/office/officeart/2005/8/layout/hierarchy1"/>
    <dgm:cxn modelId="{AC5F8C4A-FD8E-4CDF-B76D-64DD37C957C6}" type="presParOf" srcId="{45F2C535-C514-45ED-B875-F6CE82929E7F}" destId="{3705AE1F-D450-4B3F-A614-E6BFD6B84272}" srcOrd="1" destOrd="0" presId="urn:microsoft.com/office/officeart/2005/8/layout/hierarchy1"/>
    <dgm:cxn modelId="{6ED4094C-46B9-409E-B0CA-1A98F57AD4DE}" type="presParOf" srcId="{3705AE1F-D450-4B3F-A614-E6BFD6B84272}" destId="{4EB4CB93-C871-44F5-946A-02756276A58D}" srcOrd="0" destOrd="0" presId="urn:microsoft.com/office/officeart/2005/8/layout/hierarchy1"/>
    <dgm:cxn modelId="{0A9240D8-3D12-4A5C-BD3A-E391DF38FB1A}" type="presParOf" srcId="{4EB4CB93-C871-44F5-946A-02756276A58D}" destId="{CE42BCCF-7F73-41AB-87A1-11789393B3D7}" srcOrd="0" destOrd="0" presId="urn:microsoft.com/office/officeart/2005/8/layout/hierarchy1"/>
    <dgm:cxn modelId="{7DD7F1C5-80FF-43F1-94A4-A94DD49DAEB9}" type="presParOf" srcId="{4EB4CB93-C871-44F5-946A-02756276A58D}" destId="{0CCDD6F8-4B70-4FCB-8B5F-356F4A4E8477}" srcOrd="1" destOrd="0" presId="urn:microsoft.com/office/officeart/2005/8/layout/hierarchy1"/>
    <dgm:cxn modelId="{904541B2-59C3-4470-ABF8-D93BD4B6847E}" type="presParOf" srcId="{3705AE1F-D450-4B3F-A614-E6BFD6B84272}" destId="{6AF0E142-9D22-4302-AD49-F984BF021FA7}" srcOrd="1" destOrd="0" presId="urn:microsoft.com/office/officeart/2005/8/layout/hierarchy1"/>
    <dgm:cxn modelId="{553E8C73-FC4A-40E1-AF2D-24D871E5FFDF}" type="presParOf" srcId="{6AF0E142-9D22-4302-AD49-F984BF021FA7}" destId="{91ED72ED-2EA5-4AE9-AFC0-B91EECA966F6}" srcOrd="0" destOrd="0" presId="urn:microsoft.com/office/officeart/2005/8/layout/hierarchy1"/>
    <dgm:cxn modelId="{2A71641B-0D27-46A8-81ED-82061FDE5D1E}" type="presParOf" srcId="{6AF0E142-9D22-4302-AD49-F984BF021FA7}" destId="{FE4A8EC4-E35D-4E6C-B72C-A836195A1BEF}" srcOrd="1" destOrd="0" presId="urn:microsoft.com/office/officeart/2005/8/layout/hierarchy1"/>
    <dgm:cxn modelId="{F0DB24BE-1030-4D9A-B788-C138453DE816}" type="presParOf" srcId="{FE4A8EC4-E35D-4E6C-B72C-A836195A1BEF}" destId="{E902B589-4D27-4268-B276-46F3DCBD0EE1}" srcOrd="0" destOrd="0" presId="urn:microsoft.com/office/officeart/2005/8/layout/hierarchy1"/>
    <dgm:cxn modelId="{9C2A0194-6590-46C8-A05F-9BCEF8AF2580}" type="presParOf" srcId="{E902B589-4D27-4268-B276-46F3DCBD0EE1}" destId="{27ADEA25-EC6F-443D-8100-0D091EBE2A3E}" srcOrd="0" destOrd="0" presId="urn:microsoft.com/office/officeart/2005/8/layout/hierarchy1"/>
    <dgm:cxn modelId="{5EFB9D77-5FE2-4970-B3D8-A21BC90572A2}" type="presParOf" srcId="{E902B589-4D27-4268-B276-46F3DCBD0EE1}" destId="{BE25C11F-5E27-47A5-BA94-14B93FAE2685}" srcOrd="1" destOrd="0" presId="urn:microsoft.com/office/officeart/2005/8/layout/hierarchy1"/>
    <dgm:cxn modelId="{D1980201-3192-4CB8-A4BB-0C8D2A9D643C}" type="presParOf" srcId="{FE4A8EC4-E35D-4E6C-B72C-A836195A1BEF}" destId="{D0F73552-C099-4CB5-9C52-06B2107210BC}" srcOrd="1" destOrd="0" presId="urn:microsoft.com/office/officeart/2005/8/layout/hierarchy1"/>
    <dgm:cxn modelId="{C0384484-822C-4BBF-BE5C-63661C54795D}" type="presParOf" srcId="{D0F73552-C099-4CB5-9C52-06B2107210BC}" destId="{757CF193-1BC9-42A4-93B5-A2B9E18716DD}" srcOrd="0" destOrd="0" presId="urn:microsoft.com/office/officeart/2005/8/layout/hierarchy1"/>
    <dgm:cxn modelId="{0CD055CA-C896-409A-958C-9F2215A03A70}" type="presParOf" srcId="{D0F73552-C099-4CB5-9C52-06B2107210BC}" destId="{5DC40A6B-11C2-40C2-B172-C538D7D60097}" srcOrd="1" destOrd="0" presId="urn:microsoft.com/office/officeart/2005/8/layout/hierarchy1"/>
    <dgm:cxn modelId="{9196CA54-9C4F-425C-9B55-4FAFB3E8A0D3}" type="presParOf" srcId="{5DC40A6B-11C2-40C2-B172-C538D7D60097}" destId="{2B4FF578-DB2E-493C-9D70-0F396DCBEE01}" srcOrd="0" destOrd="0" presId="urn:microsoft.com/office/officeart/2005/8/layout/hierarchy1"/>
    <dgm:cxn modelId="{E45AE4C7-72A6-491F-955A-8C50BC288564}" type="presParOf" srcId="{2B4FF578-DB2E-493C-9D70-0F396DCBEE01}" destId="{0AFBABC9-9A2C-4455-8397-56B60EB10369}" srcOrd="0" destOrd="0" presId="urn:microsoft.com/office/officeart/2005/8/layout/hierarchy1"/>
    <dgm:cxn modelId="{CD0379AB-9C80-4BFC-A7BA-95A78EE50990}" type="presParOf" srcId="{2B4FF578-DB2E-493C-9D70-0F396DCBEE01}" destId="{6BC87D4D-6374-4017-8694-7F41F16B3368}" srcOrd="1" destOrd="0" presId="urn:microsoft.com/office/officeart/2005/8/layout/hierarchy1"/>
    <dgm:cxn modelId="{49D3D200-7D05-4A5C-A185-391970FED1B8}" type="presParOf" srcId="{5DC40A6B-11C2-40C2-B172-C538D7D60097}" destId="{E1F8C2A0-B27B-453C-8F21-1F279A7AE0AD}" srcOrd="1" destOrd="0" presId="urn:microsoft.com/office/officeart/2005/8/layout/hierarchy1"/>
    <dgm:cxn modelId="{09D281B6-1E8B-471B-85DC-D3DE505F5496}" type="presParOf" srcId="{E1F8C2A0-B27B-453C-8F21-1F279A7AE0AD}" destId="{720AA056-059C-4072-B07B-28EC97C7F146}" srcOrd="0" destOrd="0" presId="urn:microsoft.com/office/officeart/2005/8/layout/hierarchy1"/>
    <dgm:cxn modelId="{969BF142-2AD8-4838-B18B-928BA2A41828}" type="presParOf" srcId="{E1F8C2A0-B27B-453C-8F21-1F279A7AE0AD}" destId="{8868CE0D-EBBB-4EEA-8018-833823501000}" srcOrd="1" destOrd="0" presId="urn:microsoft.com/office/officeart/2005/8/layout/hierarchy1"/>
    <dgm:cxn modelId="{C7DD04DD-8807-4125-86DA-D5A43B4F9561}" type="presParOf" srcId="{8868CE0D-EBBB-4EEA-8018-833823501000}" destId="{9814908E-2B07-4C86-9261-7BCD75378566}" srcOrd="0" destOrd="0" presId="urn:microsoft.com/office/officeart/2005/8/layout/hierarchy1"/>
    <dgm:cxn modelId="{1B75F830-8481-4C3C-BF17-552EBC86FD7A}" type="presParOf" srcId="{9814908E-2B07-4C86-9261-7BCD75378566}" destId="{9D3C2C3D-5BD0-4D6B-A227-5673DF693791}" srcOrd="0" destOrd="0" presId="urn:microsoft.com/office/officeart/2005/8/layout/hierarchy1"/>
    <dgm:cxn modelId="{CB44CDCD-9FAD-43E5-A94B-85A473629344}" type="presParOf" srcId="{9814908E-2B07-4C86-9261-7BCD75378566}" destId="{9D64E186-2FA3-4BC3-91BF-B0DCE96EA4C6}" srcOrd="1" destOrd="0" presId="urn:microsoft.com/office/officeart/2005/8/layout/hierarchy1"/>
    <dgm:cxn modelId="{F6BEB7BA-08D0-4E4C-8C93-E74EA446842A}" type="presParOf" srcId="{8868CE0D-EBBB-4EEA-8018-833823501000}" destId="{2FF91A78-004C-4FAD-9765-0797FF2A3E74}" srcOrd="1" destOrd="0" presId="urn:microsoft.com/office/officeart/2005/8/layout/hierarchy1"/>
    <dgm:cxn modelId="{A7C8832C-A9A9-4408-A983-554235516884}" type="presParOf" srcId="{D0F73552-C099-4CB5-9C52-06B2107210BC}" destId="{BAE3D28F-2F40-466C-8EB8-52D275D55B56}" srcOrd="2" destOrd="0" presId="urn:microsoft.com/office/officeart/2005/8/layout/hierarchy1"/>
    <dgm:cxn modelId="{0BCE94A8-8514-4FA7-9EF7-0C3F39ABB8D8}" type="presParOf" srcId="{D0F73552-C099-4CB5-9C52-06B2107210BC}" destId="{C9AB1244-19C5-47A3-8254-74D8AE0129C0}" srcOrd="3" destOrd="0" presId="urn:microsoft.com/office/officeart/2005/8/layout/hierarchy1"/>
    <dgm:cxn modelId="{4EEE61A6-5BB9-449A-838A-AFAB4B80E871}" type="presParOf" srcId="{C9AB1244-19C5-47A3-8254-74D8AE0129C0}" destId="{FE1D3A66-D592-40FF-A211-1F349B675859}" srcOrd="0" destOrd="0" presId="urn:microsoft.com/office/officeart/2005/8/layout/hierarchy1"/>
    <dgm:cxn modelId="{434174A8-BC42-417A-A96A-3C0BE1DD0BE9}" type="presParOf" srcId="{FE1D3A66-D592-40FF-A211-1F349B675859}" destId="{BF4EA1BE-766B-406E-97EA-64B5173EC68F}" srcOrd="0" destOrd="0" presId="urn:microsoft.com/office/officeart/2005/8/layout/hierarchy1"/>
    <dgm:cxn modelId="{25F210F5-99FA-4884-A0CF-E6DF17D21763}" type="presParOf" srcId="{FE1D3A66-D592-40FF-A211-1F349B675859}" destId="{B7B5D732-FF1D-487C-A351-D42A97CA2851}" srcOrd="1" destOrd="0" presId="urn:microsoft.com/office/officeart/2005/8/layout/hierarchy1"/>
    <dgm:cxn modelId="{417C40CD-9544-4AE3-B009-DD8012A78CA7}" type="presParOf" srcId="{C9AB1244-19C5-47A3-8254-74D8AE0129C0}" destId="{9E484EC8-2FF3-4980-A8FA-DBD23EF9BFD0}" srcOrd="1" destOrd="0" presId="urn:microsoft.com/office/officeart/2005/8/layout/hierarchy1"/>
    <dgm:cxn modelId="{C7C77E3A-AA52-4B7E-A2A1-C174C8B9D885}" type="presParOf" srcId="{9E484EC8-2FF3-4980-A8FA-DBD23EF9BFD0}" destId="{4BFA254D-271F-4CE3-AF2B-A7EA8BD91506}" srcOrd="0" destOrd="0" presId="urn:microsoft.com/office/officeart/2005/8/layout/hierarchy1"/>
    <dgm:cxn modelId="{F7677935-1610-4338-962B-B405967117D6}" type="presParOf" srcId="{9E484EC8-2FF3-4980-A8FA-DBD23EF9BFD0}" destId="{40CA3D82-716C-4E34-BDCE-FAA261F05595}" srcOrd="1" destOrd="0" presId="urn:microsoft.com/office/officeart/2005/8/layout/hierarchy1"/>
    <dgm:cxn modelId="{8200073A-3B91-4E87-8514-B91F1255FA9A}" type="presParOf" srcId="{40CA3D82-716C-4E34-BDCE-FAA261F05595}" destId="{2E977996-7EFC-4C05-A735-3E993D2CE517}" srcOrd="0" destOrd="0" presId="urn:microsoft.com/office/officeart/2005/8/layout/hierarchy1"/>
    <dgm:cxn modelId="{BCF33142-53C3-4F71-87AB-2613204490DD}" type="presParOf" srcId="{2E977996-7EFC-4C05-A735-3E993D2CE517}" destId="{366BD7EA-B075-4C85-BDAE-4EC15D2E4642}" srcOrd="0" destOrd="0" presId="urn:microsoft.com/office/officeart/2005/8/layout/hierarchy1"/>
    <dgm:cxn modelId="{6D481DE5-130F-470E-A015-C986C81320D5}" type="presParOf" srcId="{2E977996-7EFC-4C05-A735-3E993D2CE517}" destId="{0C0391D6-7891-487B-AEBC-3CFDC20F569E}" srcOrd="1" destOrd="0" presId="urn:microsoft.com/office/officeart/2005/8/layout/hierarchy1"/>
    <dgm:cxn modelId="{0C83986B-2887-494A-AD7D-E1EFC7E5267D}" type="presParOf" srcId="{40CA3D82-716C-4E34-BDCE-FAA261F05595}" destId="{86257DA7-73D8-4F49-AA9E-2E42AEE4FE52}" srcOrd="1" destOrd="0" presId="urn:microsoft.com/office/officeart/2005/8/layout/hierarchy1"/>
    <dgm:cxn modelId="{0145B2CA-AACB-4E13-B091-38A746D643DE}" type="presParOf" srcId="{D0F73552-C099-4CB5-9C52-06B2107210BC}" destId="{65764CDB-EF47-4C99-AC43-715A8AC09692}" srcOrd="4" destOrd="0" presId="urn:microsoft.com/office/officeart/2005/8/layout/hierarchy1"/>
    <dgm:cxn modelId="{BBFF5150-4242-4F87-993E-CF1A32C8298E}" type="presParOf" srcId="{D0F73552-C099-4CB5-9C52-06B2107210BC}" destId="{765DE02E-59F5-4ED9-A64E-6EB3396B2C90}" srcOrd="5" destOrd="0" presId="urn:microsoft.com/office/officeart/2005/8/layout/hierarchy1"/>
    <dgm:cxn modelId="{CFC85F22-5255-4B33-846E-E0EF5A704650}" type="presParOf" srcId="{765DE02E-59F5-4ED9-A64E-6EB3396B2C90}" destId="{2B98E4A1-E2CE-4CDF-BC89-375FE3FB34A9}" srcOrd="0" destOrd="0" presId="urn:microsoft.com/office/officeart/2005/8/layout/hierarchy1"/>
    <dgm:cxn modelId="{2A4E86C5-DDB2-441F-915A-A9A0B4C0427A}" type="presParOf" srcId="{2B98E4A1-E2CE-4CDF-BC89-375FE3FB34A9}" destId="{CC4458B9-B640-4502-AB87-1415630B4921}" srcOrd="0" destOrd="0" presId="urn:microsoft.com/office/officeart/2005/8/layout/hierarchy1"/>
    <dgm:cxn modelId="{41D93630-879F-4F13-9183-29F4AAE5318C}" type="presParOf" srcId="{2B98E4A1-E2CE-4CDF-BC89-375FE3FB34A9}" destId="{1CAAA20D-8BE5-4F07-9C90-3767B53C74C1}" srcOrd="1" destOrd="0" presId="urn:microsoft.com/office/officeart/2005/8/layout/hierarchy1"/>
    <dgm:cxn modelId="{0707ED33-4DAD-41D1-BB81-300037254651}" type="presParOf" srcId="{765DE02E-59F5-4ED9-A64E-6EB3396B2C90}" destId="{7B134F82-8685-493E-98F8-B4BF6350D133}" srcOrd="1" destOrd="0" presId="urn:microsoft.com/office/officeart/2005/8/layout/hierarchy1"/>
    <dgm:cxn modelId="{4733F2C7-67C1-4E41-820F-CE0DFD539BF7}" type="presParOf" srcId="{7B134F82-8685-493E-98F8-B4BF6350D133}" destId="{590CC208-2ABF-41E2-9AAC-4DF0C384A06F}" srcOrd="0" destOrd="0" presId="urn:microsoft.com/office/officeart/2005/8/layout/hierarchy1"/>
    <dgm:cxn modelId="{81410476-3717-458B-AD87-08306C86344B}" type="presParOf" srcId="{7B134F82-8685-493E-98F8-B4BF6350D133}" destId="{6B51D2D8-BC4D-4D8E-860A-C0DC72067CA5}" srcOrd="1" destOrd="0" presId="urn:microsoft.com/office/officeart/2005/8/layout/hierarchy1"/>
    <dgm:cxn modelId="{5517EFDA-E4B0-478A-9788-18BAF8B2DF70}" type="presParOf" srcId="{6B51D2D8-BC4D-4D8E-860A-C0DC72067CA5}" destId="{ED32D07D-4CF5-4B1D-AA77-6171C345953C}" srcOrd="0" destOrd="0" presId="urn:microsoft.com/office/officeart/2005/8/layout/hierarchy1"/>
    <dgm:cxn modelId="{4C71314A-7D80-472E-BF46-AC18B7012248}" type="presParOf" srcId="{ED32D07D-4CF5-4B1D-AA77-6171C345953C}" destId="{D1DA0827-7440-4358-9EE2-C0502B3E18A8}" srcOrd="0" destOrd="0" presId="urn:microsoft.com/office/officeart/2005/8/layout/hierarchy1"/>
    <dgm:cxn modelId="{E0ABEBBC-EF86-480E-B93B-0F20E6867866}" type="presParOf" srcId="{ED32D07D-4CF5-4B1D-AA77-6171C345953C}" destId="{38633EC3-4E06-47AD-968E-B6D6EACE7AD1}" srcOrd="1" destOrd="0" presId="urn:microsoft.com/office/officeart/2005/8/layout/hierarchy1"/>
    <dgm:cxn modelId="{AA922563-1292-4168-AD39-B866C722CA8B}" type="presParOf" srcId="{6B51D2D8-BC4D-4D8E-860A-C0DC72067CA5}" destId="{6041085B-9710-4E17-92E4-EE9A3429029E}" srcOrd="1" destOrd="0" presId="urn:microsoft.com/office/officeart/2005/8/layout/hierarchy1"/>
    <dgm:cxn modelId="{BDB3460A-218E-44E4-AA54-BA1C3CE5D47C}" type="presParOf" srcId="{D0F73552-C099-4CB5-9C52-06B2107210BC}" destId="{6E931D30-3060-4BA0-8EB9-1614780115AA}" srcOrd="6" destOrd="0" presId="urn:microsoft.com/office/officeart/2005/8/layout/hierarchy1"/>
    <dgm:cxn modelId="{760F85FC-C328-4AD5-B438-9C9393A55293}" type="presParOf" srcId="{D0F73552-C099-4CB5-9C52-06B2107210BC}" destId="{3C230FC6-77BB-4715-B999-1E0ED6A23EF9}" srcOrd="7" destOrd="0" presId="urn:microsoft.com/office/officeart/2005/8/layout/hierarchy1"/>
    <dgm:cxn modelId="{D0F03D27-63AA-4C3D-92E2-D2120405B51E}" type="presParOf" srcId="{3C230FC6-77BB-4715-B999-1E0ED6A23EF9}" destId="{94FEDE5B-D22C-404F-A390-4DD72EFD0E7C}" srcOrd="0" destOrd="0" presId="urn:microsoft.com/office/officeart/2005/8/layout/hierarchy1"/>
    <dgm:cxn modelId="{6396555C-3D8F-4989-8CF9-C7B0B168395D}" type="presParOf" srcId="{94FEDE5B-D22C-404F-A390-4DD72EFD0E7C}" destId="{E55F5760-0613-45DE-B415-D46725DC3539}" srcOrd="0" destOrd="0" presId="urn:microsoft.com/office/officeart/2005/8/layout/hierarchy1"/>
    <dgm:cxn modelId="{6BCFAEFE-AFA4-4F9C-BE14-2767F2C69DE4}" type="presParOf" srcId="{94FEDE5B-D22C-404F-A390-4DD72EFD0E7C}" destId="{0EC425F5-B085-4D18-92DD-0A0E5CECF25A}" srcOrd="1" destOrd="0" presId="urn:microsoft.com/office/officeart/2005/8/layout/hierarchy1"/>
    <dgm:cxn modelId="{45307A30-A802-45BF-9858-6FCFB1BD5D42}" type="presParOf" srcId="{3C230FC6-77BB-4715-B999-1E0ED6A23EF9}" destId="{3F59B715-4FE9-4C74-9036-587B1251BBAE}" srcOrd="1" destOrd="0" presId="urn:microsoft.com/office/officeart/2005/8/layout/hierarchy1"/>
    <dgm:cxn modelId="{11F8EAD7-D260-4A73-84F9-ADC930179FE3}" type="presParOf" srcId="{3F59B715-4FE9-4C74-9036-587B1251BBAE}" destId="{CD8FA383-5B13-4C6D-9275-ED48EF46262C}" srcOrd="0" destOrd="0" presId="urn:microsoft.com/office/officeart/2005/8/layout/hierarchy1"/>
    <dgm:cxn modelId="{11FD35F2-A770-4346-9637-1AFDFE2F5400}" type="presParOf" srcId="{3F59B715-4FE9-4C74-9036-587B1251BBAE}" destId="{23BCF3B4-197C-45B1-BC46-BEDC2B421626}" srcOrd="1" destOrd="0" presId="urn:microsoft.com/office/officeart/2005/8/layout/hierarchy1"/>
    <dgm:cxn modelId="{847D3D2F-9965-45F4-A833-951C18B3D358}" type="presParOf" srcId="{23BCF3B4-197C-45B1-BC46-BEDC2B421626}" destId="{4875F0F5-B989-4708-A2DB-496C89584B07}" srcOrd="0" destOrd="0" presId="urn:microsoft.com/office/officeart/2005/8/layout/hierarchy1"/>
    <dgm:cxn modelId="{A63DBCDA-D6B1-4CCE-9E74-752732922AE9}" type="presParOf" srcId="{4875F0F5-B989-4708-A2DB-496C89584B07}" destId="{5D52CDD2-D45E-4953-A4DE-3981EF6FED6F}" srcOrd="0" destOrd="0" presId="urn:microsoft.com/office/officeart/2005/8/layout/hierarchy1"/>
    <dgm:cxn modelId="{C874E556-283A-49D2-8DBB-BEAE8E4993B5}" type="presParOf" srcId="{4875F0F5-B989-4708-A2DB-496C89584B07}" destId="{11E49B76-5E44-481A-9E2E-8BE56312E28A}" srcOrd="1" destOrd="0" presId="urn:microsoft.com/office/officeart/2005/8/layout/hierarchy1"/>
    <dgm:cxn modelId="{A16286A1-2212-48DF-AE91-6337795E1778}" type="presParOf" srcId="{23BCF3B4-197C-45B1-BC46-BEDC2B421626}" destId="{94300275-98C7-4064-A55B-7B1A12301D84}"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r>
            <a:rPr lang="en-ZA" sz="1200" b="0" dirty="0"/>
            <a:t>Promote health and Safety</a:t>
          </a:r>
          <a:endParaRPr lang="en-ZA" sz="1200" dirty="0"/>
        </a:p>
      </dgm:t>
    </dgm:pt>
    <dgm:pt modelId="{B01AE01B-5104-4FF9-89D5-DE905331BFCE}" type="parTrans" cxnId="{BD507D7F-FBCD-45C4-9A86-6CC192386735}">
      <dgm:prSet/>
      <dgm:spPr/>
      <dgm:t>
        <a:bodyPr/>
        <a:lstStyle/>
        <a:p>
          <a:endParaRPr lang="en-ZA" sz="1200"/>
        </a:p>
      </dgm:t>
    </dgm:pt>
    <dgm:pt modelId="{E42524BD-6E37-45EE-9BC4-F18651A80365}" type="sibTrans" cxnId="{BD507D7F-FBCD-45C4-9A86-6CC192386735}">
      <dgm:prSet/>
      <dgm:spPr/>
      <dgm:t>
        <a:bodyPr/>
        <a:lstStyle/>
        <a:p>
          <a:endParaRPr lang="en-ZA" sz="1200"/>
        </a:p>
      </dgm:t>
    </dgm:pt>
    <dgm:pt modelId="{096FB31A-8654-4D2E-A89B-DA8938479E45}">
      <dgm:prSet phldrT="[Text]" custT="1"/>
      <dgm:spPr/>
      <dgm:t>
        <a:bodyPr/>
        <a:lstStyle/>
        <a:p>
          <a:r>
            <a:rPr lang="en-ZA" sz="1200" dirty="0"/>
            <a:t>Transformed Minerals Sector</a:t>
          </a:r>
        </a:p>
      </dgm:t>
    </dgm:pt>
    <dgm:pt modelId="{837C2571-51B2-457C-B23F-83916E25077B}" type="sibTrans" cxnId="{19A125C5-9550-41F8-8233-4610AD00693D}">
      <dgm:prSet/>
      <dgm:spPr/>
      <dgm:t>
        <a:bodyPr/>
        <a:lstStyle/>
        <a:p>
          <a:endParaRPr lang="en-ZA" sz="1200"/>
        </a:p>
      </dgm:t>
    </dgm:pt>
    <dgm:pt modelId="{5A0826BD-533C-4A0B-A626-9D153711AD56}" type="parTrans" cxnId="{19A125C5-9550-41F8-8233-4610AD00693D}">
      <dgm:prSet/>
      <dgm:spPr/>
      <dgm:t>
        <a:bodyPr/>
        <a:lstStyle/>
        <a:p>
          <a:endParaRPr lang="en-ZA" sz="1200"/>
        </a:p>
      </dgm:t>
    </dgm:pt>
    <dgm:pt modelId="{FF7D55E4-8951-4556-97CF-D2B39DB3D36B}">
      <dgm:prSet custT="1"/>
      <dgm:spPr/>
      <dgm:t>
        <a:bodyPr/>
        <a:lstStyle/>
        <a:p>
          <a:r>
            <a:rPr lang="en-ZA" sz="1200" b="0" dirty="0"/>
            <a:t>% reduction in Occupational Fatalities</a:t>
          </a:r>
        </a:p>
      </dgm:t>
    </dgm:pt>
    <dgm:pt modelId="{8B07C8FC-BCC7-4C49-8A34-8761D5553C42}" type="parTrans" cxnId="{DA81AAA7-0E37-4368-AD9F-4C4345063072}">
      <dgm:prSet/>
      <dgm:spPr/>
      <dgm:t>
        <a:bodyPr/>
        <a:lstStyle/>
        <a:p>
          <a:endParaRPr lang="en-ZA" sz="1200"/>
        </a:p>
      </dgm:t>
    </dgm:pt>
    <dgm:pt modelId="{E98629C7-E25C-4E48-9BCF-8F91E8A7993B}" type="sibTrans" cxnId="{DA81AAA7-0E37-4368-AD9F-4C4345063072}">
      <dgm:prSet/>
      <dgm:spPr/>
      <dgm:t>
        <a:bodyPr/>
        <a:lstStyle/>
        <a:p>
          <a:endParaRPr lang="en-ZA" sz="1200"/>
        </a:p>
      </dgm:t>
    </dgm:pt>
    <dgm:pt modelId="{D2198AF2-45FF-42D8-AFCC-B3F6AB541966}">
      <dgm:prSet custT="1"/>
      <dgm:spPr/>
      <dgm:t>
        <a:bodyPr/>
        <a:lstStyle/>
        <a:p>
          <a:r>
            <a:rPr lang="en-ZA" sz="1200" dirty="0"/>
            <a:t>% reduction in Occupational Diseases</a:t>
          </a:r>
        </a:p>
      </dgm:t>
    </dgm:pt>
    <dgm:pt modelId="{B9073CA5-2B8E-4A7E-A149-402A8BC6242D}" type="parTrans" cxnId="{831A1686-ED15-424D-B50E-A844ADF589D0}">
      <dgm:prSet/>
      <dgm:spPr/>
      <dgm:t>
        <a:bodyPr/>
        <a:lstStyle/>
        <a:p>
          <a:endParaRPr lang="en-ZA" sz="1200"/>
        </a:p>
      </dgm:t>
    </dgm:pt>
    <dgm:pt modelId="{1AEE6EC9-3CB3-451C-B725-13CB6E656234}" type="sibTrans" cxnId="{831A1686-ED15-424D-B50E-A844ADF589D0}">
      <dgm:prSet/>
      <dgm:spPr/>
      <dgm:t>
        <a:bodyPr/>
        <a:lstStyle/>
        <a:p>
          <a:endParaRPr lang="en-ZA" sz="1200"/>
        </a:p>
      </dgm:t>
    </dgm:pt>
    <dgm:pt modelId="{B3B11C0E-AF16-409F-9209-EC7DC05C57A6}">
      <dgm:prSet custT="1"/>
      <dgm:spPr/>
      <dgm:t>
        <a:bodyPr/>
        <a:lstStyle/>
        <a:p>
          <a:r>
            <a:rPr lang="en-ZA" sz="1200" dirty="0"/>
            <a:t>% of Investigations initiated vs Completed</a:t>
          </a:r>
        </a:p>
      </dgm:t>
    </dgm:pt>
    <dgm:pt modelId="{9A22B814-90BA-4486-8D5D-F194CC0D47B8}" type="parTrans" cxnId="{576F46D8-C56A-4BF7-BF47-CE6C7074DA2C}">
      <dgm:prSet/>
      <dgm:spPr/>
      <dgm:t>
        <a:bodyPr/>
        <a:lstStyle/>
        <a:p>
          <a:endParaRPr lang="en-ZA" sz="1200"/>
        </a:p>
      </dgm:t>
    </dgm:pt>
    <dgm:pt modelId="{6CE86154-6E4C-48F9-A4A4-2F23363E538D}" type="sibTrans" cxnId="{576F46D8-C56A-4BF7-BF47-CE6C7074DA2C}">
      <dgm:prSet/>
      <dgm:spPr/>
      <dgm:t>
        <a:bodyPr/>
        <a:lstStyle/>
        <a:p>
          <a:endParaRPr lang="en-ZA" sz="1200"/>
        </a:p>
      </dgm:t>
    </dgm:pt>
    <dgm:pt modelId="{DC974305-4AC4-4124-9975-E54E39985197}">
      <dgm:prSet custT="1"/>
      <dgm:spPr/>
      <dgm:t>
        <a:bodyPr/>
        <a:lstStyle/>
        <a:p>
          <a:r>
            <a:rPr lang="en-ZA" sz="1200" dirty="0"/>
            <a:t>% of Inquiries initiated vs Completed</a:t>
          </a:r>
        </a:p>
      </dgm:t>
    </dgm:pt>
    <dgm:pt modelId="{B606F1B7-8041-4D71-96FA-DFAC25D40EA1}" type="parTrans" cxnId="{8CFA5A2A-42D6-4138-9FE0-CB9C1ED127DD}">
      <dgm:prSet/>
      <dgm:spPr/>
      <dgm:t>
        <a:bodyPr/>
        <a:lstStyle/>
        <a:p>
          <a:endParaRPr lang="en-ZA" sz="1200"/>
        </a:p>
      </dgm:t>
    </dgm:pt>
    <dgm:pt modelId="{DDEB4C9E-7BE5-425F-BB5E-B93B6A5A6737}" type="sibTrans" cxnId="{8CFA5A2A-42D6-4138-9FE0-CB9C1ED127DD}">
      <dgm:prSet/>
      <dgm:spPr/>
      <dgm:t>
        <a:bodyPr/>
        <a:lstStyle/>
        <a:p>
          <a:endParaRPr lang="en-ZA" sz="1200"/>
        </a:p>
      </dgm:t>
    </dgm:pt>
    <dgm:pt modelId="{54F723B5-76CF-46AE-96E0-D50EFF7EB5E9}">
      <dgm:prSet phldrT="[Text]" custT="1"/>
      <dgm:spPr/>
      <dgm:t>
        <a:bodyPr/>
        <a:lstStyle/>
        <a:p>
          <a:r>
            <a:rPr lang="en-ZA" sz="1200" dirty="0"/>
            <a:t>Vision 2019</a:t>
          </a:r>
        </a:p>
      </dgm:t>
    </dgm:pt>
    <dgm:pt modelId="{16B16E60-E0D9-4CFB-9DBB-7BF2D7FD5B9B}" type="sibTrans" cxnId="{8AA4A374-C2BD-4B00-BE4E-D0EE61747E49}">
      <dgm:prSet/>
      <dgm:spPr/>
      <dgm:t>
        <a:bodyPr/>
        <a:lstStyle/>
        <a:p>
          <a:endParaRPr lang="en-ZA" sz="1200"/>
        </a:p>
      </dgm:t>
    </dgm:pt>
    <dgm:pt modelId="{7F09FC5A-91C9-4099-8011-E166079F40C9}" type="parTrans" cxnId="{8AA4A374-C2BD-4B00-BE4E-D0EE61747E49}">
      <dgm:prSet/>
      <dgm:spPr/>
      <dgm:t>
        <a:bodyPr/>
        <a:lstStyle/>
        <a:p>
          <a:endParaRPr lang="en-ZA" sz="1200"/>
        </a:p>
      </dgm:t>
    </dgm:pt>
    <dgm:pt modelId="{6416FD65-C782-4059-98CC-777E2F8EE65D}">
      <dgm:prSet custT="1"/>
      <dgm:spPr/>
      <dgm:t>
        <a:bodyPr/>
        <a:lstStyle/>
        <a:p>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20%</a:t>
          </a:r>
        </a:p>
        <a:p>
          <a:r>
            <a:rPr lang="en-ZA" sz="1300" b="1" dirty="0">
              <a:solidFill>
                <a:srgbClr val="002060"/>
              </a:solidFill>
              <a:latin typeface="Arial" panose="020B0604020202020204" pitchFamily="34" charset="0"/>
              <a:cs typeface="Arial" panose="020B0604020202020204" pitchFamily="34" charset="0"/>
            </a:rPr>
            <a:t>Actual =  14%</a:t>
          </a:r>
          <a:endParaRPr lang="en-ZA" sz="1300" dirty="0">
            <a:solidFill>
              <a:srgbClr val="002060"/>
            </a:solidFill>
          </a:endParaRPr>
        </a:p>
      </dgm:t>
    </dgm:pt>
    <dgm:pt modelId="{060682FB-6B81-4FAB-9F0B-E2FD4CF92EC7}" type="parTrans" cxnId="{A93B591E-E004-47B8-AA32-F50063531D26}">
      <dgm:prSet/>
      <dgm:spPr/>
      <dgm:t>
        <a:bodyPr/>
        <a:lstStyle/>
        <a:p>
          <a:endParaRPr lang="en-ZA" sz="1200"/>
        </a:p>
      </dgm:t>
    </dgm:pt>
    <dgm:pt modelId="{44CF7432-5168-409D-83A3-6042ECAEA0E4}" type="sibTrans" cxnId="{A93B591E-E004-47B8-AA32-F50063531D26}">
      <dgm:prSet/>
      <dgm:spPr/>
      <dgm:t>
        <a:bodyPr/>
        <a:lstStyle/>
        <a:p>
          <a:endParaRPr lang="en-ZA" sz="1200"/>
        </a:p>
      </dgm:t>
    </dgm:pt>
    <dgm:pt modelId="{A79F5CBC-FC12-4526-813D-0AB5485933FC}">
      <dgm:prSet custT="1"/>
      <dgm:spPr/>
      <dgm:t>
        <a:bodyPr/>
        <a:lstStyle/>
        <a:p>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a:t>
          </a:r>
        </a:p>
        <a:p>
          <a:r>
            <a:rPr lang="en-ZA" sz="1300" b="1" dirty="0">
              <a:solidFill>
                <a:srgbClr val="002060"/>
              </a:solidFill>
              <a:latin typeface="Arial" panose="020B0604020202020204" pitchFamily="34" charset="0"/>
              <a:cs typeface="Arial" panose="020B0604020202020204" pitchFamily="34" charset="0"/>
            </a:rPr>
            <a:t>Actual = 30%</a:t>
          </a:r>
          <a:endParaRPr lang="en-ZA" sz="1300" dirty="0"/>
        </a:p>
      </dgm:t>
    </dgm:pt>
    <dgm:pt modelId="{6D62EEA6-25B1-4315-9AAD-E523BB9B3BC2}" type="parTrans" cxnId="{A7783ACA-509E-49B1-9A99-C51666681C5B}">
      <dgm:prSet/>
      <dgm:spPr/>
      <dgm:t>
        <a:bodyPr/>
        <a:lstStyle/>
        <a:p>
          <a:endParaRPr lang="en-ZA" sz="1200"/>
        </a:p>
      </dgm:t>
    </dgm:pt>
    <dgm:pt modelId="{4914D0A1-1EC5-49C3-BC74-3F3FE008F039}" type="sibTrans" cxnId="{A7783ACA-509E-49B1-9A99-C51666681C5B}">
      <dgm:prSet/>
      <dgm:spPr/>
      <dgm:t>
        <a:bodyPr/>
        <a:lstStyle/>
        <a:p>
          <a:endParaRPr lang="en-ZA" sz="1200"/>
        </a:p>
      </dgm:t>
    </dgm:pt>
    <dgm:pt modelId="{053E5D35-469B-4F86-982E-437247E62690}">
      <dgm:prSet custT="1"/>
      <dgm:spPr/>
      <dgm:t>
        <a:bodyPr/>
        <a:lstStyle/>
        <a:p>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80%</a:t>
          </a:r>
        </a:p>
        <a:p>
          <a:r>
            <a:rPr lang="en-ZA" sz="1300" b="1" dirty="0">
              <a:solidFill>
                <a:srgbClr val="002060"/>
              </a:solidFill>
              <a:latin typeface="Arial" panose="020B0604020202020204" pitchFamily="34" charset="0"/>
              <a:cs typeface="Arial" panose="020B0604020202020204" pitchFamily="34" charset="0"/>
            </a:rPr>
            <a:t>Actual = 94%</a:t>
          </a:r>
          <a:endParaRPr lang="en-ZA" sz="1300" dirty="0"/>
        </a:p>
      </dgm:t>
    </dgm:pt>
    <dgm:pt modelId="{6842F606-0C9C-48D6-B0B6-F54BA70A8006}" type="parTrans" cxnId="{8EEF6FC0-1509-4F74-B2A2-0A3532E25199}">
      <dgm:prSet/>
      <dgm:spPr/>
      <dgm:t>
        <a:bodyPr/>
        <a:lstStyle/>
        <a:p>
          <a:endParaRPr lang="en-ZA" sz="1200"/>
        </a:p>
      </dgm:t>
    </dgm:pt>
    <dgm:pt modelId="{6E291514-7699-4269-958C-CB23DD7A0EC9}" type="sibTrans" cxnId="{8EEF6FC0-1509-4F74-B2A2-0A3532E25199}">
      <dgm:prSet/>
      <dgm:spPr/>
      <dgm:t>
        <a:bodyPr/>
        <a:lstStyle/>
        <a:p>
          <a:endParaRPr lang="en-ZA" sz="1200"/>
        </a:p>
      </dgm:t>
    </dgm:pt>
    <dgm:pt modelId="{D3D21FCC-E728-4947-9E32-589D0078107E}">
      <dgm:prSet custT="1"/>
      <dgm:spPr/>
      <dgm:t>
        <a:bodyPr/>
        <a:lstStyle/>
        <a:p>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80%</a:t>
          </a:r>
        </a:p>
        <a:p>
          <a:r>
            <a:rPr lang="en-ZA" sz="1300" b="1" dirty="0">
              <a:solidFill>
                <a:srgbClr val="002060"/>
              </a:solidFill>
              <a:latin typeface="Arial" panose="020B0604020202020204" pitchFamily="34" charset="0"/>
              <a:cs typeface="Arial" panose="020B0604020202020204" pitchFamily="34" charset="0"/>
            </a:rPr>
            <a:t>Actual = 64%</a:t>
          </a:r>
          <a:endParaRPr lang="en-ZA" sz="1300" dirty="0"/>
        </a:p>
      </dgm:t>
    </dgm:pt>
    <dgm:pt modelId="{21C56B14-4482-4167-99E3-8F6DBABACD72}" type="parTrans" cxnId="{93D3674E-C8D6-42E3-AA10-9F9847479041}">
      <dgm:prSet/>
      <dgm:spPr/>
      <dgm:t>
        <a:bodyPr/>
        <a:lstStyle/>
        <a:p>
          <a:endParaRPr lang="en-ZA" sz="1200"/>
        </a:p>
      </dgm:t>
    </dgm:pt>
    <dgm:pt modelId="{4A5CD8FE-35AF-49D5-B011-01A9E9B9422C}" type="sibTrans" cxnId="{93D3674E-C8D6-42E3-AA10-9F9847479041}">
      <dgm:prSet/>
      <dgm:spPr/>
      <dgm:t>
        <a:bodyPr/>
        <a:lstStyle/>
        <a:p>
          <a:endParaRPr lang="en-ZA" sz="1200"/>
        </a:p>
      </dgm:t>
    </dgm:pt>
    <dgm:pt modelId="{388A784F-1FF0-4BF3-AF28-46565B3494F1}">
      <dgm:prSet custT="1"/>
      <dgm:spPr/>
      <dgm:t>
        <a:bodyPr/>
        <a:lstStyle/>
        <a:p>
          <a:r>
            <a:rPr lang="en-ZA" sz="1200" dirty="0"/>
            <a:t>% reduction in Occupational Injuries</a:t>
          </a:r>
        </a:p>
      </dgm:t>
    </dgm:pt>
    <dgm:pt modelId="{CD254DB7-912F-404A-9306-9CB5B58DF3EC}" type="sibTrans" cxnId="{B6C2DE19-DF71-4336-8A70-AB613A43D77E}">
      <dgm:prSet/>
      <dgm:spPr/>
      <dgm:t>
        <a:bodyPr/>
        <a:lstStyle/>
        <a:p>
          <a:endParaRPr lang="en-ZA" sz="1200"/>
        </a:p>
      </dgm:t>
    </dgm:pt>
    <dgm:pt modelId="{76694DCA-F423-40CC-B38C-0E8967FC774E}" type="parTrans" cxnId="{B6C2DE19-DF71-4336-8A70-AB613A43D77E}">
      <dgm:prSet/>
      <dgm:spPr/>
      <dgm:t>
        <a:bodyPr/>
        <a:lstStyle/>
        <a:p>
          <a:endParaRPr lang="en-ZA" sz="1200"/>
        </a:p>
      </dgm:t>
    </dgm:pt>
    <dgm:pt modelId="{B60AD1C4-BDDD-4DE8-9B07-FD2F127315BB}">
      <dgm:prSet custT="1"/>
      <dgm:spPr/>
      <dgm:t>
        <a:bodyPr/>
        <a:lstStyle/>
        <a:p>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20%</a:t>
          </a:r>
        </a:p>
        <a:p>
          <a:r>
            <a:rPr lang="en-ZA" sz="1300" b="1" dirty="0">
              <a:solidFill>
                <a:srgbClr val="002060"/>
              </a:solidFill>
              <a:latin typeface="Arial" panose="020B0604020202020204" pitchFamily="34" charset="0"/>
              <a:cs typeface="Arial" panose="020B0604020202020204" pitchFamily="34" charset="0"/>
            </a:rPr>
            <a:t>Actual = 9%</a:t>
          </a:r>
          <a:endParaRPr lang="en-ZA" sz="1300" dirty="0">
            <a:solidFill>
              <a:srgbClr val="002060"/>
            </a:solidFill>
          </a:endParaRPr>
        </a:p>
      </dgm:t>
    </dgm:pt>
    <dgm:pt modelId="{34CD9FCC-FA8E-44AE-8B6B-52B007F377E5}" type="sibTrans" cxnId="{F3168531-9E95-4110-AE7A-2B22CE3C84C8}">
      <dgm:prSet/>
      <dgm:spPr/>
      <dgm:t>
        <a:bodyPr/>
        <a:lstStyle/>
        <a:p>
          <a:endParaRPr lang="en-ZA" sz="1200"/>
        </a:p>
      </dgm:t>
    </dgm:pt>
    <dgm:pt modelId="{A2D73C75-09FA-455C-8510-7BBA3CEE4B4C}" type="parTrans" cxnId="{F3168531-9E95-4110-AE7A-2B22CE3C84C8}">
      <dgm:prSet/>
      <dgm:spPr/>
      <dgm:t>
        <a:bodyPr/>
        <a:lstStyle/>
        <a:p>
          <a:endParaRPr lang="en-ZA" sz="12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75586" custLinFactNeighborY="11272">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269520" custLinFactNeighborX="-84372" custLinFactNeighborY="-1941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1"/>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1"/>
      <dgm:spPr/>
    </dgm:pt>
    <dgm:pt modelId="{BE25C11F-5E27-47A5-BA94-14B93FAE2685}" type="pres">
      <dgm:prSet presAssocID="{D97355AC-0D7E-4F60-AC2C-3BDAC9A729E8}" presName="text3" presStyleLbl="fgAcc3" presStyleIdx="0" presStyleCnt="1" custScaleX="582250" custScaleY="72228" custLinFactNeighborX="-83906" custLinFactNeighborY="-24675">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10"/>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10"/>
      <dgm:spPr/>
    </dgm:pt>
    <dgm:pt modelId="{6BC87D4D-6374-4017-8694-7F41F16B3368}" type="pres">
      <dgm:prSet presAssocID="{FF7D55E4-8951-4556-97CF-D2B39DB3D36B}" presName="text4" presStyleLbl="fgAcc4" presStyleIdx="0" presStyleCnt="10" custScaleX="204605">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10"/>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10"/>
      <dgm:spPr>
        <a:solidFill>
          <a:srgbClr val="FF0000"/>
        </a:solidFill>
      </dgm:spPr>
    </dgm:pt>
    <dgm:pt modelId="{9D64E186-2FA3-4BC3-91BF-B0DCE96EA4C6}" type="pres">
      <dgm:prSet presAssocID="{B60AD1C4-BDDD-4DE8-9B07-FD2F127315BB}" presName="text4" presStyleLbl="fgAcc4" presStyleIdx="1" presStyleCnt="10" custScaleX="182467">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BAE3D28F-2F40-466C-8EB8-52D275D55B56}" type="pres">
      <dgm:prSet presAssocID="{76694DCA-F423-40CC-B38C-0E8967FC774E}" presName="Name23" presStyleLbl="parChTrans1D4" presStyleIdx="2" presStyleCnt="10"/>
      <dgm:spPr/>
      <dgm:t>
        <a:bodyPr/>
        <a:lstStyle/>
        <a:p>
          <a:endParaRPr lang="en-ZA"/>
        </a:p>
      </dgm:t>
    </dgm:pt>
    <dgm:pt modelId="{C9AB1244-19C5-47A3-8254-74D8AE0129C0}" type="pres">
      <dgm:prSet presAssocID="{388A784F-1FF0-4BF3-AF28-46565B3494F1}" presName="hierRoot4" presStyleCnt="0"/>
      <dgm:spPr/>
    </dgm:pt>
    <dgm:pt modelId="{FE1D3A66-D592-40FF-A211-1F349B675859}" type="pres">
      <dgm:prSet presAssocID="{388A784F-1FF0-4BF3-AF28-46565B3494F1}" presName="composite4" presStyleCnt="0"/>
      <dgm:spPr/>
    </dgm:pt>
    <dgm:pt modelId="{BF4EA1BE-766B-406E-97EA-64B5173EC68F}" type="pres">
      <dgm:prSet presAssocID="{388A784F-1FF0-4BF3-AF28-46565B3494F1}" presName="background4" presStyleLbl="node4" presStyleIdx="2" presStyleCnt="10"/>
      <dgm:spPr/>
    </dgm:pt>
    <dgm:pt modelId="{B7B5D732-FF1D-487C-A351-D42A97CA2851}" type="pres">
      <dgm:prSet presAssocID="{388A784F-1FF0-4BF3-AF28-46565B3494F1}" presName="text4" presStyleLbl="fgAcc4" presStyleIdx="2" presStyleCnt="10" custScaleX="183614">
        <dgm:presLayoutVars>
          <dgm:chPref val="3"/>
        </dgm:presLayoutVars>
      </dgm:prSet>
      <dgm:spPr/>
      <dgm:t>
        <a:bodyPr/>
        <a:lstStyle/>
        <a:p>
          <a:endParaRPr lang="en-ZA"/>
        </a:p>
      </dgm:t>
    </dgm:pt>
    <dgm:pt modelId="{9E484EC8-2FF3-4980-A8FA-DBD23EF9BFD0}" type="pres">
      <dgm:prSet presAssocID="{388A784F-1FF0-4BF3-AF28-46565B3494F1}" presName="hierChild5" presStyleCnt="0"/>
      <dgm:spPr/>
    </dgm:pt>
    <dgm:pt modelId="{4BFA254D-271F-4CE3-AF2B-A7EA8BD91506}" type="pres">
      <dgm:prSet presAssocID="{060682FB-6B81-4FAB-9F0B-E2FD4CF92EC7}" presName="Name23" presStyleLbl="parChTrans1D4" presStyleIdx="3" presStyleCnt="10"/>
      <dgm:spPr/>
      <dgm:t>
        <a:bodyPr/>
        <a:lstStyle/>
        <a:p>
          <a:endParaRPr lang="en-ZA"/>
        </a:p>
      </dgm:t>
    </dgm:pt>
    <dgm:pt modelId="{40CA3D82-716C-4E34-BDCE-FAA261F05595}" type="pres">
      <dgm:prSet presAssocID="{6416FD65-C782-4059-98CC-777E2F8EE65D}" presName="hierRoot4" presStyleCnt="0"/>
      <dgm:spPr/>
    </dgm:pt>
    <dgm:pt modelId="{2E977996-7EFC-4C05-A735-3E993D2CE517}" type="pres">
      <dgm:prSet presAssocID="{6416FD65-C782-4059-98CC-777E2F8EE65D}" presName="composite4" presStyleCnt="0"/>
      <dgm:spPr/>
    </dgm:pt>
    <dgm:pt modelId="{366BD7EA-B075-4C85-BDAE-4EC15D2E4642}" type="pres">
      <dgm:prSet presAssocID="{6416FD65-C782-4059-98CC-777E2F8EE65D}" presName="background4" presStyleLbl="node4" presStyleIdx="3" presStyleCnt="10"/>
      <dgm:spPr>
        <a:solidFill>
          <a:srgbClr val="FFFF00"/>
        </a:solidFill>
      </dgm:spPr>
    </dgm:pt>
    <dgm:pt modelId="{0C0391D6-7891-487B-AEBC-3CFDC20F569E}" type="pres">
      <dgm:prSet presAssocID="{6416FD65-C782-4059-98CC-777E2F8EE65D}" presName="text4" presStyleLbl="fgAcc4" presStyleIdx="3" presStyleCnt="10" custScaleX="180809">
        <dgm:presLayoutVars>
          <dgm:chPref val="3"/>
        </dgm:presLayoutVars>
      </dgm:prSet>
      <dgm:spPr/>
      <dgm:t>
        <a:bodyPr/>
        <a:lstStyle/>
        <a:p>
          <a:endParaRPr lang="en-ZA"/>
        </a:p>
      </dgm:t>
    </dgm:pt>
    <dgm:pt modelId="{86257DA7-73D8-4F49-AA9E-2E42AEE4FE52}" type="pres">
      <dgm:prSet presAssocID="{6416FD65-C782-4059-98CC-777E2F8EE65D}" presName="hierChild5" presStyleCnt="0"/>
      <dgm:spPr/>
    </dgm:pt>
    <dgm:pt modelId="{DA857FC5-D6B2-4480-808E-D74908855430}" type="pres">
      <dgm:prSet presAssocID="{B9073CA5-2B8E-4A7E-A149-402A8BC6242D}" presName="Name23" presStyleLbl="parChTrans1D4" presStyleIdx="4" presStyleCnt="10"/>
      <dgm:spPr/>
      <dgm:t>
        <a:bodyPr/>
        <a:lstStyle/>
        <a:p>
          <a:endParaRPr lang="en-ZA"/>
        </a:p>
      </dgm:t>
    </dgm:pt>
    <dgm:pt modelId="{B10D141E-1C3B-47F8-84AA-DD12E13E54E9}" type="pres">
      <dgm:prSet presAssocID="{D2198AF2-45FF-42D8-AFCC-B3F6AB541966}" presName="hierRoot4" presStyleCnt="0"/>
      <dgm:spPr/>
    </dgm:pt>
    <dgm:pt modelId="{CF19873B-421E-4954-950B-D0BFA5189E44}" type="pres">
      <dgm:prSet presAssocID="{D2198AF2-45FF-42D8-AFCC-B3F6AB541966}" presName="composite4" presStyleCnt="0"/>
      <dgm:spPr/>
    </dgm:pt>
    <dgm:pt modelId="{8E64AC86-6F7E-4339-A5C4-A9609EAFB303}" type="pres">
      <dgm:prSet presAssocID="{D2198AF2-45FF-42D8-AFCC-B3F6AB541966}" presName="background4" presStyleLbl="node4" presStyleIdx="4" presStyleCnt="10"/>
      <dgm:spPr/>
    </dgm:pt>
    <dgm:pt modelId="{7A41F190-E71D-4933-B5E6-3B3E81380085}" type="pres">
      <dgm:prSet presAssocID="{D2198AF2-45FF-42D8-AFCC-B3F6AB541966}" presName="text4" presStyleLbl="fgAcc4" presStyleIdx="4" presStyleCnt="10" custScaleX="155388">
        <dgm:presLayoutVars>
          <dgm:chPref val="3"/>
        </dgm:presLayoutVars>
      </dgm:prSet>
      <dgm:spPr/>
      <dgm:t>
        <a:bodyPr/>
        <a:lstStyle/>
        <a:p>
          <a:endParaRPr lang="en-ZA"/>
        </a:p>
      </dgm:t>
    </dgm:pt>
    <dgm:pt modelId="{320848F9-46E7-4514-81E0-D2285929AA30}" type="pres">
      <dgm:prSet presAssocID="{D2198AF2-45FF-42D8-AFCC-B3F6AB541966}" presName="hierChild5" presStyleCnt="0"/>
      <dgm:spPr/>
    </dgm:pt>
    <dgm:pt modelId="{CC0DEF6B-AF7A-4AE0-9FC9-7C77635286C0}" type="pres">
      <dgm:prSet presAssocID="{6D62EEA6-25B1-4315-9AAD-E523BB9B3BC2}" presName="Name23" presStyleLbl="parChTrans1D4" presStyleIdx="5" presStyleCnt="10"/>
      <dgm:spPr/>
      <dgm:t>
        <a:bodyPr/>
        <a:lstStyle/>
        <a:p>
          <a:endParaRPr lang="en-ZA"/>
        </a:p>
      </dgm:t>
    </dgm:pt>
    <dgm:pt modelId="{B516812E-48E2-4790-BE21-85E9A3893ED1}" type="pres">
      <dgm:prSet presAssocID="{A79F5CBC-FC12-4526-813D-0AB5485933FC}" presName="hierRoot4" presStyleCnt="0"/>
      <dgm:spPr/>
    </dgm:pt>
    <dgm:pt modelId="{152C56CB-F2A7-4366-9516-B0C2F18B34B0}" type="pres">
      <dgm:prSet presAssocID="{A79F5CBC-FC12-4526-813D-0AB5485933FC}" presName="composite4" presStyleCnt="0"/>
      <dgm:spPr/>
    </dgm:pt>
    <dgm:pt modelId="{946CE505-FA6B-4FAE-ABB1-FF83720AE1EE}" type="pres">
      <dgm:prSet presAssocID="{A79F5CBC-FC12-4526-813D-0AB5485933FC}" presName="background4" presStyleLbl="node4" presStyleIdx="5" presStyleCnt="10"/>
      <dgm:spPr>
        <a:solidFill>
          <a:schemeClr val="accent6"/>
        </a:solidFill>
      </dgm:spPr>
    </dgm:pt>
    <dgm:pt modelId="{51722607-0B50-45D9-9E4B-19E2695A85C6}" type="pres">
      <dgm:prSet presAssocID="{A79F5CBC-FC12-4526-813D-0AB5485933FC}" presName="text4" presStyleLbl="fgAcc4" presStyleIdx="5" presStyleCnt="10" custScaleX="176001">
        <dgm:presLayoutVars>
          <dgm:chPref val="3"/>
        </dgm:presLayoutVars>
      </dgm:prSet>
      <dgm:spPr/>
      <dgm:t>
        <a:bodyPr/>
        <a:lstStyle/>
        <a:p>
          <a:endParaRPr lang="en-ZA"/>
        </a:p>
      </dgm:t>
    </dgm:pt>
    <dgm:pt modelId="{4744909F-FA36-448D-A423-02C307867889}" type="pres">
      <dgm:prSet presAssocID="{A79F5CBC-FC12-4526-813D-0AB5485933FC}" presName="hierChild5" presStyleCnt="0"/>
      <dgm:spPr/>
    </dgm:pt>
    <dgm:pt modelId="{65764CDB-EF47-4C99-AC43-715A8AC09692}" type="pres">
      <dgm:prSet presAssocID="{9A22B814-90BA-4486-8D5D-F194CC0D47B8}" presName="Name23" presStyleLbl="parChTrans1D4" presStyleIdx="6" presStyleCnt="10"/>
      <dgm:spPr/>
      <dgm:t>
        <a:bodyPr/>
        <a:lstStyle/>
        <a:p>
          <a:endParaRPr lang="en-ZA"/>
        </a:p>
      </dgm:t>
    </dgm:pt>
    <dgm:pt modelId="{765DE02E-59F5-4ED9-A64E-6EB3396B2C90}" type="pres">
      <dgm:prSet presAssocID="{B3B11C0E-AF16-409F-9209-EC7DC05C57A6}" presName="hierRoot4" presStyleCnt="0"/>
      <dgm:spPr/>
    </dgm:pt>
    <dgm:pt modelId="{2B98E4A1-E2CE-4CDF-BC89-375FE3FB34A9}" type="pres">
      <dgm:prSet presAssocID="{B3B11C0E-AF16-409F-9209-EC7DC05C57A6}" presName="composite4" presStyleCnt="0"/>
      <dgm:spPr/>
    </dgm:pt>
    <dgm:pt modelId="{CC4458B9-B640-4502-AB87-1415630B4921}" type="pres">
      <dgm:prSet presAssocID="{B3B11C0E-AF16-409F-9209-EC7DC05C57A6}" presName="background4" presStyleLbl="node4" presStyleIdx="6" presStyleCnt="10"/>
      <dgm:spPr/>
    </dgm:pt>
    <dgm:pt modelId="{1CAAA20D-8BE5-4F07-9C90-3767B53C74C1}" type="pres">
      <dgm:prSet presAssocID="{B3B11C0E-AF16-409F-9209-EC7DC05C57A6}" presName="text4" presStyleLbl="fgAcc4" presStyleIdx="6" presStyleCnt="10" custScaleX="147471">
        <dgm:presLayoutVars>
          <dgm:chPref val="3"/>
        </dgm:presLayoutVars>
      </dgm:prSet>
      <dgm:spPr/>
      <dgm:t>
        <a:bodyPr/>
        <a:lstStyle/>
        <a:p>
          <a:endParaRPr lang="en-ZA"/>
        </a:p>
      </dgm:t>
    </dgm:pt>
    <dgm:pt modelId="{7B134F82-8685-493E-98F8-B4BF6350D133}" type="pres">
      <dgm:prSet presAssocID="{B3B11C0E-AF16-409F-9209-EC7DC05C57A6}" presName="hierChild5" presStyleCnt="0"/>
      <dgm:spPr/>
    </dgm:pt>
    <dgm:pt modelId="{590CC208-2ABF-41E2-9AAC-4DF0C384A06F}" type="pres">
      <dgm:prSet presAssocID="{6842F606-0C9C-48D6-B0B6-F54BA70A8006}" presName="Name23" presStyleLbl="parChTrans1D4" presStyleIdx="7" presStyleCnt="10"/>
      <dgm:spPr/>
      <dgm:t>
        <a:bodyPr/>
        <a:lstStyle/>
        <a:p>
          <a:endParaRPr lang="en-ZA"/>
        </a:p>
      </dgm:t>
    </dgm:pt>
    <dgm:pt modelId="{6B51D2D8-BC4D-4D8E-860A-C0DC72067CA5}" type="pres">
      <dgm:prSet presAssocID="{053E5D35-469B-4F86-982E-437247E62690}" presName="hierRoot4" presStyleCnt="0"/>
      <dgm:spPr/>
    </dgm:pt>
    <dgm:pt modelId="{ED32D07D-4CF5-4B1D-AA77-6171C345953C}" type="pres">
      <dgm:prSet presAssocID="{053E5D35-469B-4F86-982E-437247E62690}" presName="composite4" presStyleCnt="0"/>
      <dgm:spPr/>
    </dgm:pt>
    <dgm:pt modelId="{D1DA0827-7440-4358-9EE2-C0502B3E18A8}" type="pres">
      <dgm:prSet presAssocID="{053E5D35-469B-4F86-982E-437247E62690}" presName="background4" presStyleLbl="node4" presStyleIdx="7" presStyleCnt="10"/>
      <dgm:spPr>
        <a:solidFill>
          <a:schemeClr val="accent6"/>
        </a:solidFill>
      </dgm:spPr>
    </dgm:pt>
    <dgm:pt modelId="{38633EC3-4E06-47AD-968E-B6D6EACE7AD1}" type="pres">
      <dgm:prSet presAssocID="{053E5D35-469B-4F86-982E-437247E62690}" presName="text4" presStyleLbl="fgAcc4" presStyleIdx="7" presStyleCnt="10" custScaleX="162854">
        <dgm:presLayoutVars>
          <dgm:chPref val="3"/>
        </dgm:presLayoutVars>
      </dgm:prSet>
      <dgm:spPr/>
      <dgm:t>
        <a:bodyPr/>
        <a:lstStyle/>
        <a:p>
          <a:endParaRPr lang="en-ZA"/>
        </a:p>
      </dgm:t>
    </dgm:pt>
    <dgm:pt modelId="{6041085B-9710-4E17-92E4-EE9A3429029E}" type="pres">
      <dgm:prSet presAssocID="{053E5D35-469B-4F86-982E-437247E62690}" presName="hierChild5" presStyleCnt="0"/>
      <dgm:spPr/>
    </dgm:pt>
    <dgm:pt modelId="{6E931D30-3060-4BA0-8EB9-1614780115AA}" type="pres">
      <dgm:prSet presAssocID="{B606F1B7-8041-4D71-96FA-DFAC25D40EA1}" presName="Name23" presStyleLbl="parChTrans1D4" presStyleIdx="8" presStyleCnt="10"/>
      <dgm:spPr/>
      <dgm:t>
        <a:bodyPr/>
        <a:lstStyle/>
        <a:p>
          <a:endParaRPr lang="en-ZA"/>
        </a:p>
      </dgm:t>
    </dgm:pt>
    <dgm:pt modelId="{3C230FC6-77BB-4715-B999-1E0ED6A23EF9}" type="pres">
      <dgm:prSet presAssocID="{DC974305-4AC4-4124-9975-E54E39985197}" presName="hierRoot4" presStyleCnt="0"/>
      <dgm:spPr/>
    </dgm:pt>
    <dgm:pt modelId="{94FEDE5B-D22C-404F-A390-4DD72EFD0E7C}" type="pres">
      <dgm:prSet presAssocID="{DC974305-4AC4-4124-9975-E54E39985197}" presName="composite4" presStyleCnt="0"/>
      <dgm:spPr/>
    </dgm:pt>
    <dgm:pt modelId="{E55F5760-0613-45DE-B415-D46725DC3539}" type="pres">
      <dgm:prSet presAssocID="{DC974305-4AC4-4124-9975-E54E39985197}" presName="background4" presStyleLbl="node4" presStyleIdx="8" presStyleCnt="10"/>
      <dgm:spPr/>
    </dgm:pt>
    <dgm:pt modelId="{0EC425F5-B085-4D18-92DD-0A0E5CECF25A}" type="pres">
      <dgm:prSet presAssocID="{DC974305-4AC4-4124-9975-E54E39985197}" presName="text4" presStyleLbl="fgAcc4" presStyleIdx="8" presStyleCnt="10" custScaleX="195676" custScaleY="102272">
        <dgm:presLayoutVars>
          <dgm:chPref val="3"/>
        </dgm:presLayoutVars>
      </dgm:prSet>
      <dgm:spPr/>
      <dgm:t>
        <a:bodyPr/>
        <a:lstStyle/>
        <a:p>
          <a:endParaRPr lang="en-ZA"/>
        </a:p>
      </dgm:t>
    </dgm:pt>
    <dgm:pt modelId="{3F59B715-4FE9-4C74-9036-587B1251BBAE}" type="pres">
      <dgm:prSet presAssocID="{DC974305-4AC4-4124-9975-E54E39985197}" presName="hierChild5" presStyleCnt="0"/>
      <dgm:spPr/>
    </dgm:pt>
    <dgm:pt modelId="{CD8FA383-5B13-4C6D-9275-ED48EF46262C}" type="pres">
      <dgm:prSet presAssocID="{21C56B14-4482-4167-99E3-8F6DBABACD72}" presName="Name23" presStyleLbl="parChTrans1D4" presStyleIdx="9" presStyleCnt="10"/>
      <dgm:spPr/>
      <dgm:t>
        <a:bodyPr/>
        <a:lstStyle/>
        <a:p>
          <a:endParaRPr lang="en-ZA"/>
        </a:p>
      </dgm:t>
    </dgm:pt>
    <dgm:pt modelId="{23BCF3B4-197C-45B1-BC46-BEDC2B421626}" type="pres">
      <dgm:prSet presAssocID="{D3D21FCC-E728-4947-9E32-589D0078107E}" presName="hierRoot4" presStyleCnt="0"/>
      <dgm:spPr/>
    </dgm:pt>
    <dgm:pt modelId="{4875F0F5-B989-4708-A2DB-496C89584B07}" type="pres">
      <dgm:prSet presAssocID="{D3D21FCC-E728-4947-9E32-589D0078107E}" presName="composite4" presStyleCnt="0"/>
      <dgm:spPr/>
    </dgm:pt>
    <dgm:pt modelId="{5D52CDD2-D45E-4953-A4DE-3981EF6FED6F}" type="pres">
      <dgm:prSet presAssocID="{D3D21FCC-E728-4947-9E32-589D0078107E}" presName="background4" presStyleLbl="node4" presStyleIdx="9" presStyleCnt="10"/>
      <dgm:spPr>
        <a:solidFill>
          <a:srgbClr val="FFFF00"/>
        </a:solidFill>
      </dgm:spPr>
    </dgm:pt>
    <dgm:pt modelId="{11E49B76-5E44-481A-9E2E-8BE56312E28A}" type="pres">
      <dgm:prSet presAssocID="{D3D21FCC-E728-4947-9E32-589D0078107E}" presName="text4" presStyleLbl="fgAcc4" presStyleIdx="9" presStyleCnt="10" custScaleX="177217" custScaleY="102971" custLinFactNeighborX="19" custLinFactNeighborY="-7020">
        <dgm:presLayoutVars>
          <dgm:chPref val="3"/>
        </dgm:presLayoutVars>
      </dgm:prSet>
      <dgm:spPr/>
      <dgm:t>
        <a:bodyPr/>
        <a:lstStyle/>
        <a:p>
          <a:endParaRPr lang="en-ZA"/>
        </a:p>
      </dgm:t>
    </dgm:pt>
    <dgm:pt modelId="{94300275-98C7-4064-A55B-7B1A12301D84}" type="pres">
      <dgm:prSet presAssocID="{D3D21FCC-E728-4947-9E32-589D0078107E}" presName="hierChild5" presStyleCnt="0"/>
      <dgm:spPr/>
    </dgm:pt>
  </dgm:ptLst>
  <dgm:cxnLst>
    <dgm:cxn modelId="{A942A1E1-4093-4201-96F1-FDDC342C4E7A}" type="presOf" srcId="{D2198AF2-45FF-42D8-AFCC-B3F6AB541966}" destId="{7A41F190-E71D-4933-B5E6-3B3E81380085}" srcOrd="0" destOrd="0" presId="urn:microsoft.com/office/officeart/2005/8/layout/hierarchy1"/>
    <dgm:cxn modelId="{D3FBBB78-8287-48FF-A034-659413CEB64B}" type="presOf" srcId="{21C56B14-4482-4167-99E3-8F6DBABACD72}" destId="{CD8FA383-5B13-4C6D-9275-ED48EF46262C}" srcOrd="0" destOrd="0" presId="urn:microsoft.com/office/officeart/2005/8/layout/hierarchy1"/>
    <dgm:cxn modelId="{4AEC4FE1-406A-41C0-8CD5-CDD7EA015331}" type="presOf" srcId="{053E5D35-469B-4F86-982E-437247E62690}" destId="{38633EC3-4E06-47AD-968E-B6D6EACE7AD1}" srcOrd="0" destOrd="0" presId="urn:microsoft.com/office/officeart/2005/8/layout/hierarchy1"/>
    <dgm:cxn modelId="{532BCD28-5A81-401F-9D9C-73E448963AD1}" type="presOf" srcId="{76694DCA-F423-40CC-B38C-0E8967FC774E}" destId="{BAE3D28F-2F40-466C-8EB8-52D275D55B56}" srcOrd="0" destOrd="0" presId="urn:microsoft.com/office/officeart/2005/8/layout/hierarchy1"/>
    <dgm:cxn modelId="{A93B591E-E004-47B8-AA32-F50063531D26}" srcId="{388A784F-1FF0-4BF3-AF28-46565B3494F1}" destId="{6416FD65-C782-4059-98CC-777E2F8EE65D}" srcOrd="0" destOrd="0" parTransId="{060682FB-6B81-4FAB-9F0B-E2FD4CF92EC7}" sibTransId="{44CF7432-5168-409D-83A3-6042ECAEA0E4}"/>
    <dgm:cxn modelId="{93D3674E-C8D6-42E3-AA10-9F9847479041}" srcId="{DC974305-4AC4-4124-9975-E54E39985197}" destId="{D3D21FCC-E728-4947-9E32-589D0078107E}" srcOrd="0" destOrd="0" parTransId="{21C56B14-4482-4167-99E3-8F6DBABACD72}" sibTransId="{4A5CD8FE-35AF-49D5-B011-01A9E9B9422C}"/>
    <dgm:cxn modelId="{B5DFFD66-1C28-4879-B8F8-11A562B05E01}" type="presOf" srcId="{6D62EEA6-25B1-4315-9AAD-E523BB9B3BC2}" destId="{CC0DEF6B-AF7A-4AE0-9FC9-7C77635286C0}" srcOrd="0" destOrd="0" presId="urn:microsoft.com/office/officeart/2005/8/layout/hierarchy1"/>
    <dgm:cxn modelId="{704D572E-C687-4CEA-9F4F-0B4C14753873}" type="presOf" srcId="{2FF48498-B08E-46AC-B3C0-6C00EC8D79DE}" destId="{CF595494-5A09-44C8-9FA0-447CC0ABC29E}" srcOrd="0" destOrd="0" presId="urn:microsoft.com/office/officeart/2005/8/layout/hierarchy1"/>
    <dgm:cxn modelId="{4D7DDF79-4250-4D1E-B576-BB47E1ECA87A}" type="presOf" srcId="{54F723B5-76CF-46AE-96E0-D50EFF7EB5E9}" destId="{06B7CEE5-61B9-40E0-90EF-5482BC224049}" srcOrd="0" destOrd="0" presId="urn:microsoft.com/office/officeart/2005/8/layout/hierarchy1"/>
    <dgm:cxn modelId="{DF3B2CD4-C0D2-44A1-9927-C21A6E15F16B}" type="presOf" srcId="{B60AD1C4-BDDD-4DE8-9B07-FD2F127315BB}" destId="{9D64E186-2FA3-4BC3-91BF-B0DCE96EA4C6}" srcOrd="0" destOrd="0" presId="urn:microsoft.com/office/officeart/2005/8/layout/hierarchy1"/>
    <dgm:cxn modelId="{B6C2DE19-DF71-4336-8A70-AB613A43D77E}" srcId="{D97355AC-0D7E-4F60-AC2C-3BDAC9A729E8}" destId="{388A784F-1FF0-4BF3-AF28-46565B3494F1}" srcOrd="1" destOrd="0" parTransId="{76694DCA-F423-40CC-B38C-0E8967FC774E}" sibTransId="{CD254DB7-912F-404A-9306-9CB5B58DF3EC}"/>
    <dgm:cxn modelId="{E95E5F15-64CE-4127-B722-137A23DA93AC}" type="presOf" srcId="{096FB31A-8654-4D2E-A89B-DA8938479E45}" destId="{0CCDD6F8-4B70-4FCB-8B5F-356F4A4E8477}" srcOrd="0" destOrd="0" presId="urn:microsoft.com/office/officeart/2005/8/layout/hierarchy1"/>
    <dgm:cxn modelId="{2F4C61B7-4DCA-4810-BE69-95CA1ED367C2}" type="presOf" srcId="{D97355AC-0D7E-4F60-AC2C-3BDAC9A729E8}" destId="{BE25C11F-5E27-47A5-BA94-14B93FAE2685}" srcOrd="0" destOrd="0" presId="urn:microsoft.com/office/officeart/2005/8/layout/hierarchy1"/>
    <dgm:cxn modelId="{CFA61360-A13E-4BFE-9A46-3C1A31AC336E}" type="presOf" srcId="{6842F606-0C9C-48D6-B0B6-F54BA70A8006}" destId="{590CC208-2ABF-41E2-9AAC-4DF0C384A06F}"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E07256A7-482D-47EE-A88E-19890C641467}" type="presOf" srcId="{060682FB-6B81-4FAB-9F0B-E2FD4CF92EC7}" destId="{4BFA254D-271F-4CE3-AF2B-A7EA8BD91506}" srcOrd="0" destOrd="0" presId="urn:microsoft.com/office/officeart/2005/8/layout/hierarchy1"/>
    <dgm:cxn modelId="{BD507D7F-FBCD-45C4-9A86-6CC192386735}" srcId="{096FB31A-8654-4D2E-A89B-DA8938479E45}" destId="{D97355AC-0D7E-4F60-AC2C-3BDAC9A729E8}" srcOrd="0" destOrd="0" parTransId="{B01AE01B-5104-4FF9-89D5-DE905331BFCE}" sibTransId="{E42524BD-6E37-45EE-9BC4-F18651A80365}"/>
    <dgm:cxn modelId="{8CFA5A2A-42D6-4138-9FE0-CB9C1ED127DD}" srcId="{D97355AC-0D7E-4F60-AC2C-3BDAC9A729E8}" destId="{DC974305-4AC4-4124-9975-E54E39985197}" srcOrd="4" destOrd="0" parTransId="{B606F1B7-8041-4D71-96FA-DFAC25D40EA1}" sibTransId="{DDEB4C9E-7BE5-425F-BB5E-B93B6A5A6737}"/>
    <dgm:cxn modelId="{831A1686-ED15-424D-B50E-A844ADF589D0}" srcId="{D97355AC-0D7E-4F60-AC2C-3BDAC9A729E8}" destId="{D2198AF2-45FF-42D8-AFCC-B3F6AB541966}" srcOrd="2" destOrd="0" parTransId="{B9073CA5-2B8E-4A7E-A149-402A8BC6242D}" sibTransId="{1AEE6EC9-3CB3-451C-B725-13CB6E656234}"/>
    <dgm:cxn modelId="{45118147-721B-4EBA-8795-ACFC36FE773D}" type="presOf" srcId="{A79F5CBC-FC12-4526-813D-0AB5485933FC}" destId="{51722607-0B50-45D9-9E4B-19E2695A85C6}" srcOrd="0" destOrd="0" presId="urn:microsoft.com/office/officeart/2005/8/layout/hierarchy1"/>
    <dgm:cxn modelId="{F3168531-9E95-4110-AE7A-2B22CE3C84C8}" srcId="{FF7D55E4-8951-4556-97CF-D2B39DB3D36B}" destId="{B60AD1C4-BDDD-4DE8-9B07-FD2F127315BB}" srcOrd="0" destOrd="0" parTransId="{A2D73C75-09FA-455C-8510-7BBA3CEE4B4C}" sibTransId="{34CD9FCC-FA8E-44AE-8B6B-52B007F377E5}"/>
    <dgm:cxn modelId="{878E36D5-792F-4ABA-A56B-469704DC1E7B}" type="presOf" srcId="{6416FD65-C782-4059-98CC-777E2F8EE65D}" destId="{0C0391D6-7891-487B-AEBC-3CFDC20F569E}" srcOrd="0" destOrd="0" presId="urn:microsoft.com/office/officeart/2005/8/layout/hierarchy1"/>
    <dgm:cxn modelId="{D3D45718-40A8-4A9F-94DE-4763C0F43005}" type="presOf" srcId="{8B07C8FC-BCC7-4C49-8A34-8761D5553C42}" destId="{757CF193-1BC9-42A4-93B5-A2B9E18716DD}" srcOrd="0" destOrd="0" presId="urn:microsoft.com/office/officeart/2005/8/layout/hierarchy1"/>
    <dgm:cxn modelId="{9AD2E255-2A03-4070-B91A-52F219CA90BE}" type="presOf" srcId="{B01AE01B-5104-4FF9-89D5-DE905331BFCE}" destId="{91ED72ED-2EA5-4AE9-AFC0-B91EECA966F6}" srcOrd="0" destOrd="0" presId="urn:microsoft.com/office/officeart/2005/8/layout/hierarchy1"/>
    <dgm:cxn modelId="{CD3A6A96-068C-4574-9A44-2310AD1D15DC}" type="presOf" srcId="{B3B11C0E-AF16-409F-9209-EC7DC05C57A6}" destId="{1CAAA20D-8BE5-4F07-9C90-3767B53C74C1}" srcOrd="0" destOrd="0" presId="urn:microsoft.com/office/officeart/2005/8/layout/hierarchy1"/>
    <dgm:cxn modelId="{86E3371A-D34C-4ACB-964C-D9B235B937B2}" type="presOf" srcId="{A2D73C75-09FA-455C-8510-7BBA3CEE4B4C}" destId="{720AA056-059C-4072-B07B-28EC97C7F146}" srcOrd="0" destOrd="0" presId="urn:microsoft.com/office/officeart/2005/8/layout/hierarchy1"/>
    <dgm:cxn modelId="{7E156836-A9BD-4138-BF18-08CE6A50FAF1}" type="presOf" srcId="{FF7D55E4-8951-4556-97CF-D2B39DB3D36B}" destId="{6BC87D4D-6374-4017-8694-7F41F16B3368}" srcOrd="0" destOrd="0" presId="urn:microsoft.com/office/officeart/2005/8/layout/hierarchy1"/>
    <dgm:cxn modelId="{5CC24A50-DEFD-4095-AA30-971A36C56E45}" type="presOf" srcId="{5A0826BD-533C-4A0B-A626-9D153711AD56}" destId="{598DF3B2-AC18-41DF-9F4E-0ADA6ACE842E}" srcOrd="0" destOrd="0" presId="urn:microsoft.com/office/officeart/2005/8/layout/hierarchy1"/>
    <dgm:cxn modelId="{8EEF6FC0-1509-4F74-B2A2-0A3532E25199}" srcId="{B3B11C0E-AF16-409F-9209-EC7DC05C57A6}" destId="{053E5D35-469B-4F86-982E-437247E62690}" srcOrd="0" destOrd="0" parTransId="{6842F606-0C9C-48D6-B0B6-F54BA70A8006}" sibTransId="{6E291514-7699-4269-958C-CB23DD7A0EC9}"/>
    <dgm:cxn modelId="{19A125C5-9550-41F8-8233-4610AD00693D}" srcId="{54F723B5-76CF-46AE-96E0-D50EFF7EB5E9}" destId="{096FB31A-8654-4D2E-A89B-DA8938479E45}" srcOrd="0" destOrd="0" parTransId="{5A0826BD-533C-4A0B-A626-9D153711AD56}" sibTransId="{837C2571-51B2-457C-B23F-83916E25077B}"/>
    <dgm:cxn modelId="{576F46D8-C56A-4BF7-BF47-CE6C7074DA2C}" srcId="{D97355AC-0D7E-4F60-AC2C-3BDAC9A729E8}" destId="{B3B11C0E-AF16-409F-9209-EC7DC05C57A6}" srcOrd="3" destOrd="0" parTransId="{9A22B814-90BA-4486-8D5D-F194CC0D47B8}" sibTransId="{6CE86154-6E4C-48F9-A4A4-2F23363E538D}"/>
    <dgm:cxn modelId="{DA81AAA7-0E37-4368-AD9F-4C4345063072}" srcId="{D97355AC-0D7E-4F60-AC2C-3BDAC9A729E8}" destId="{FF7D55E4-8951-4556-97CF-D2B39DB3D36B}" srcOrd="0" destOrd="0" parTransId="{8B07C8FC-BCC7-4C49-8A34-8761D5553C42}" sibTransId="{E98629C7-E25C-4E48-9BCF-8F91E8A7993B}"/>
    <dgm:cxn modelId="{A7783ACA-509E-49B1-9A99-C51666681C5B}" srcId="{D2198AF2-45FF-42D8-AFCC-B3F6AB541966}" destId="{A79F5CBC-FC12-4526-813D-0AB5485933FC}" srcOrd="0" destOrd="0" parTransId="{6D62EEA6-25B1-4315-9AAD-E523BB9B3BC2}" sibTransId="{4914D0A1-1EC5-49C3-BC74-3F3FE008F039}"/>
    <dgm:cxn modelId="{96CEAB99-F12A-4E0E-91F2-B21F26D72A62}" type="presOf" srcId="{B9073CA5-2B8E-4A7E-A149-402A8BC6242D}" destId="{DA857FC5-D6B2-4480-808E-D74908855430}" srcOrd="0" destOrd="0" presId="urn:microsoft.com/office/officeart/2005/8/layout/hierarchy1"/>
    <dgm:cxn modelId="{5ABFB527-AA94-4C85-8981-E69056747164}" type="presOf" srcId="{9A22B814-90BA-4486-8D5D-F194CC0D47B8}" destId="{65764CDB-EF47-4C99-AC43-715A8AC09692}" srcOrd="0" destOrd="0" presId="urn:microsoft.com/office/officeart/2005/8/layout/hierarchy1"/>
    <dgm:cxn modelId="{AB0902E1-34CF-431B-A875-C542BE9E07FD}" type="presOf" srcId="{388A784F-1FF0-4BF3-AF28-46565B3494F1}" destId="{B7B5D732-FF1D-487C-A351-D42A97CA2851}" srcOrd="0" destOrd="0" presId="urn:microsoft.com/office/officeart/2005/8/layout/hierarchy1"/>
    <dgm:cxn modelId="{CE3A204E-E816-4F5F-BCC9-BC38500D6276}" type="presOf" srcId="{DC974305-4AC4-4124-9975-E54E39985197}" destId="{0EC425F5-B085-4D18-92DD-0A0E5CECF25A}" srcOrd="0" destOrd="0" presId="urn:microsoft.com/office/officeart/2005/8/layout/hierarchy1"/>
    <dgm:cxn modelId="{4E66485C-3231-4818-A00C-C7C6CE92D718}" type="presOf" srcId="{D3D21FCC-E728-4947-9E32-589D0078107E}" destId="{11E49B76-5E44-481A-9E2E-8BE56312E28A}" srcOrd="0" destOrd="0" presId="urn:microsoft.com/office/officeart/2005/8/layout/hierarchy1"/>
    <dgm:cxn modelId="{E3278A24-E0B3-4B71-AE5A-FEF49A5F877A}" type="presOf" srcId="{B606F1B7-8041-4D71-96FA-DFAC25D40EA1}" destId="{6E931D30-3060-4BA0-8EB9-1614780115AA}" srcOrd="0" destOrd="0" presId="urn:microsoft.com/office/officeart/2005/8/layout/hierarchy1"/>
    <dgm:cxn modelId="{80181586-B927-4CA4-9083-AD56015638DD}" type="presParOf" srcId="{CF595494-5A09-44C8-9FA0-447CC0ABC29E}" destId="{972C8554-E11F-4B8C-A9CA-E13C1BD75C94}" srcOrd="0" destOrd="0" presId="urn:microsoft.com/office/officeart/2005/8/layout/hierarchy1"/>
    <dgm:cxn modelId="{17F03962-05A9-4DE1-93E1-A67179CF314F}" type="presParOf" srcId="{972C8554-E11F-4B8C-A9CA-E13C1BD75C94}" destId="{762F01F6-93C7-4F60-9004-41388DA84CA8}" srcOrd="0" destOrd="0" presId="urn:microsoft.com/office/officeart/2005/8/layout/hierarchy1"/>
    <dgm:cxn modelId="{0EE5031D-3A7B-438D-ABFF-4F4CAC58B670}" type="presParOf" srcId="{762F01F6-93C7-4F60-9004-41388DA84CA8}" destId="{A31FC7D2-509F-420A-8331-82DF15E42885}" srcOrd="0" destOrd="0" presId="urn:microsoft.com/office/officeart/2005/8/layout/hierarchy1"/>
    <dgm:cxn modelId="{B51FD8B2-7721-4126-948C-BE01F00916A7}" type="presParOf" srcId="{762F01F6-93C7-4F60-9004-41388DA84CA8}" destId="{06B7CEE5-61B9-40E0-90EF-5482BC224049}" srcOrd="1" destOrd="0" presId="urn:microsoft.com/office/officeart/2005/8/layout/hierarchy1"/>
    <dgm:cxn modelId="{A06C3FF0-E0ED-4C3A-B91C-276EA3B8D159}" type="presParOf" srcId="{972C8554-E11F-4B8C-A9CA-E13C1BD75C94}" destId="{45F2C535-C514-45ED-B875-F6CE82929E7F}" srcOrd="1" destOrd="0" presId="urn:microsoft.com/office/officeart/2005/8/layout/hierarchy1"/>
    <dgm:cxn modelId="{FF9C61DD-6116-446F-9700-991133CCB51B}" type="presParOf" srcId="{45F2C535-C514-45ED-B875-F6CE82929E7F}" destId="{598DF3B2-AC18-41DF-9F4E-0ADA6ACE842E}" srcOrd="0" destOrd="0" presId="urn:microsoft.com/office/officeart/2005/8/layout/hierarchy1"/>
    <dgm:cxn modelId="{F3405ECA-0EBD-46D6-9CFC-19F5778BF4FF}" type="presParOf" srcId="{45F2C535-C514-45ED-B875-F6CE82929E7F}" destId="{3705AE1F-D450-4B3F-A614-E6BFD6B84272}" srcOrd="1" destOrd="0" presId="urn:microsoft.com/office/officeart/2005/8/layout/hierarchy1"/>
    <dgm:cxn modelId="{EA1C2AD5-F5F2-4322-8D7B-5CFEFD55488D}" type="presParOf" srcId="{3705AE1F-D450-4B3F-A614-E6BFD6B84272}" destId="{4EB4CB93-C871-44F5-946A-02756276A58D}" srcOrd="0" destOrd="0" presId="urn:microsoft.com/office/officeart/2005/8/layout/hierarchy1"/>
    <dgm:cxn modelId="{AFA73455-4F6A-4991-B744-9E999730C959}" type="presParOf" srcId="{4EB4CB93-C871-44F5-946A-02756276A58D}" destId="{CE42BCCF-7F73-41AB-87A1-11789393B3D7}" srcOrd="0" destOrd="0" presId="urn:microsoft.com/office/officeart/2005/8/layout/hierarchy1"/>
    <dgm:cxn modelId="{7BE579C1-DDAA-4C0A-890B-F17A9E4B842C}" type="presParOf" srcId="{4EB4CB93-C871-44F5-946A-02756276A58D}" destId="{0CCDD6F8-4B70-4FCB-8B5F-356F4A4E8477}" srcOrd="1" destOrd="0" presId="urn:microsoft.com/office/officeart/2005/8/layout/hierarchy1"/>
    <dgm:cxn modelId="{31004EC2-F16D-4C99-BF2B-301D7515400F}" type="presParOf" srcId="{3705AE1F-D450-4B3F-A614-E6BFD6B84272}" destId="{6AF0E142-9D22-4302-AD49-F984BF021FA7}" srcOrd="1" destOrd="0" presId="urn:microsoft.com/office/officeart/2005/8/layout/hierarchy1"/>
    <dgm:cxn modelId="{D2C57EAC-C0C0-4103-83C4-268C495FB1E4}" type="presParOf" srcId="{6AF0E142-9D22-4302-AD49-F984BF021FA7}" destId="{91ED72ED-2EA5-4AE9-AFC0-B91EECA966F6}" srcOrd="0" destOrd="0" presId="urn:microsoft.com/office/officeart/2005/8/layout/hierarchy1"/>
    <dgm:cxn modelId="{5852C4DC-D261-4BA3-A7EE-945C259134DC}" type="presParOf" srcId="{6AF0E142-9D22-4302-AD49-F984BF021FA7}" destId="{FE4A8EC4-E35D-4E6C-B72C-A836195A1BEF}" srcOrd="1" destOrd="0" presId="urn:microsoft.com/office/officeart/2005/8/layout/hierarchy1"/>
    <dgm:cxn modelId="{19368966-477F-49B8-9C83-CD8654F6564F}" type="presParOf" srcId="{FE4A8EC4-E35D-4E6C-B72C-A836195A1BEF}" destId="{E902B589-4D27-4268-B276-46F3DCBD0EE1}" srcOrd="0" destOrd="0" presId="urn:microsoft.com/office/officeart/2005/8/layout/hierarchy1"/>
    <dgm:cxn modelId="{F3B2C902-A992-43AA-BC6C-58B88EA0B7D3}" type="presParOf" srcId="{E902B589-4D27-4268-B276-46F3DCBD0EE1}" destId="{27ADEA25-EC6F-443D-8100-0D091EBE2A3E}" srcOrd="0" destOrd="0" presId="urn:microsoft.com/office/officeart/2005/8/layout/hierarchy1"/>
    <dgm:cxn modelId="{3B872889-E1FC-461A-9AF3-AFDA9073E592}" type="presParOf" srcId="{E902B589-4D27-4268-B276-46F3DCBD0EE1}" destId="{BE25C11F-5E27-47A5-BA94-14B93FAE2685}" srcOrd="1" destOrd="0" presId="urn:microsoft.com/office/officeart/2005/8/layout/hierarchy1"/>
    <dgm:cxn modelId="{CC85A377-B657-4C29-8656-F1D1A1E176BD}" type="presParOf" srcId="{FE4A8EC4-E35D-4E6C-B72C-A836195A1BEF}" destId="{D0F73552-C099-4CB5-9C52-06B2107210BC}" srcOrd="1" destOrd="0" presId="urn:microsoft.com/office/officeart/2005/8/layout/hierarchy1"/>
    <dgm:cxn modelId="{2F777B34-6D1E-4511-ACBA-502A6C757A9F}" type="presParOf" srcId="{D0F73552-C099-4CB5-9C52-06B2107210BC}" destId="{757CF193-1BC9-42A4-93B5-A2B9E18716DD}" srcOrd="0" destOrd="0" presId="urn:microsoft.com/office/officeart/2005/8/layout/hierarchy1"/>
    <dgm:cxn modelId="{7BFDE749-F39C-439B-AEBC-39061E7CD813}" type="presParOf" srcId="{D0F73552-C099-4CB5-9C52-06B2107210BC}" destId="{5DC40A6B-11C2-40C2-B172-C538D7D60097}" srcOrd="1" destOrd="0" presId="urn:microsoft.com/office/officeart/2005/8/layout/hierarchy1"/>
    <dgm:cxn modelId="{EFA63AC7-A19D-402F-B454-7648BB7E4607}" type="presParOf" srcId="{5DC40A6B-11C2-40C2-B172-C538D7D60097}" destId="{2B4FF578-DB2E-493C-9D70-0F396DCBEE01}" srcOrd="0" destOrd="0" presId="urn:microsoft.com/office/officeart/2005/8/layout/hierarchy1"/>
    <dgm:cxn modelId="{C89DF5EF-9C6B-4920-9F78-618930AF00D6}" type="presParOf" srcId="{2B4FF578-DB2E-493C-9D70-0F396DCBEE01}" destId="{0AFBABC9-9A2C-4455-8397-56B60EB10369}" srcOrd="0" destOrd="0" presId="urn:microsoft.com/office/officeart/2005/8/layout/hierarchy1"/>
    <dgm:cxn modelId="{330D9721-F583-4A19-A31F-2D68B8C19840}" type="presParOf" srcId="{2B4FF578-DB2E-493C-9D70-0F396DCBEE01}" destId="{6BC87D4D-6374-4017-8694-7F41F16B3368}" srcOrd="1" destOrd="0" presId="urn:microsoft.com/office/officeart/2005/8/layout/hierarchy1"/>
    <dgm:cxn modelId="{2B8B8E41-6EE0-41D4-8E6E-2468B81EC7DC}" type="presParOf" srcId="{5DC40A6B-11C2-40C2-B172-C538D7D60097}" destId="{E1F8C2A0-B27B-453C-8F21-1F279A7AE0AD}" srcOrd="1" destOrd="0" presId="urn:microsoft.com/office/officeart/2005/8/layout/hierarchy1"/>
    <dgm:cxn modelId="{6DD5A54E-E7B9-4C4A-AF24-9F1D7CA4BF4F}" type="presParOf" srcId="{E1F8C2A0-B27B-453C-8F21-1F279A7AE0AD}" destId="{720AA056-059C-4072-B07B-28EC97C7F146}" srcOrd="0" destOrd="0" presId="urn:microsoft.com/office/officeart/2005/8/layout/hierarchy1"/>
    <dgm:cxn modelId="{69B16C35-5F75-4AF2-9A4B-3ED51E93B5E7}" type="presParOf" srcId="{E1F8C2A0-B27B-453C-8F21-1F279A7AE0AD}" destId="{8868CE0D-EBBB-4EEA-8018-833823501000}" srcOrd="1" destOrd="0" presId="urn:microsoft.com/office/officeart/2005/8/layout/hierarchy1"/>
    <dgm:cxn modelId="{12D8E91F-5133-491C-8851-412826316D2E}" type="presParOf" srcId="{8868CE0D-EBBB-4EEA-8018-833823501000}" destId="{9814908E-2B07-4C86-9261-7BCD75378566}" srcOrd="0" destOrd="0" presId="urn:microsoft.com/office/officeart/2005/8/layout/hierarchy1"/>
    <dgm:cxn modelId="{06BD1FFF-BF13-4D8A-9407-0A24EDEA345D}" type="presParOf" srcId="{9814908E-2B07-4C86-9261-7BCD75378566}" destId="{9D3C2C3D-5BD0-4D6B-A227-5673DF693791}" srcOrd="0" destOrd="0" presId="urn:microsoft.com/office/officeart/2005/8/layout/hierarchy1"/>
    <dgm:cxn modelId="{0E2EDFDB-62DE-4742-9AFB-7D072DDDB0C3}" type="presParOf" srcId="{9814908E-2B07-4C86-9261-7BCD75378566}" destId="{9D64E186-2FA3-4BC3-91BF-B0DCE96EA4C6}" srcOrd="1" destOrd="0" presId="urn:microsoft.com/office/officeart/2005/8/layout/hierarchy1"/>
    <dgm:cxn modelId="{AADDD769-9EFE-4ECC-A872-3F3B6681094E}" type="presParOf" srcId="{8868CE0D-EBBB-4EEA-8018-833823501000}" destId="{2FF91A78-004C-4FAD-9765-0797FF2A3E74}" srcOrd="1" destOrd="0" presId="urn:microsoft.com/office/officeart/2005/8/layout/hierarchy1"/>
    <dgm:cxn modelId="{A0E275DB-D469-4126-AA80-2E7A3E62DFFF}" type="presParOf" srcId="{D0F73552-C099-4CB5-9C52-06B2107210BC}" destId="{BAE3D28F-2F40-466C-8EB8-52D275D55B56}" srcOrd="2" destOrd="0" presId="urn:microsoft.com/office/officeart/2005/8/layout/hierarchy1"/>
    <dgm:cxn modelId="{39FC1778-608F-4C55-96E2-24FC3097C473}" type="presParOf" srcId="{D0F73552-C099-4CB5-9C52-06B2107210BC}" destId="{C9AB1244-19C5-47A3-8254-74D8AE0129C0}" srcOrd="3" destOrd="0" presId="urn:microsoft.com/office/officeart/2005/8/layout/hierarchy1"/>
    <dgm:cxn modelId="{59274B2A-4274-4255-AB9A-AEDC9ADB23F6}" type="presParOf" srcId="{C9AB1244-19C5-47A3-8254-74D8AE0129C0}" destId="{FE1D3A66-D592-40FF-A211-1F349B675859}" srcOrd="0" destOrd="0" presId="urn:microsoft.com/office/officeart/2005/8/layout/hierarchy1"/>
    <dgm:cxn modelId="{7CB9B449-0DAE-4806-8573-6482B862E213}" type="presParOf" srcId="{FE1D3A66-D592-40FF-A211-1F349B675859}" destId="{BF4EA1BE-766B-406E-97EA-64B5173EC68F}" srcOrd="0" destOrd="0" presId="urn:microsoft.com/office/officeart/2005/8/layout/hierarchy1"/>
    <dgm:cxn modelId="{A0DD7D12-A054-4A30-B48F-A151FD05BDBC}" type="presParOf" srcId="{FE1D3A66-D592-40FF-A211-1F349B675859}" destId="{B7B5D732-FF1D-487C-A351-D42A97CA2851}" srcOrd="1" destOrd="0" presId="urn:microsoft.com/office/officeart/2005/8/layout/hierarchy1"/>
    <dgm:cxn modelId="{84396C7A-9956-4D51-953F-E2DB8309828A}" type="presParOf" srcId="{C9AB1244-19C5-47A3-8254-74D8AE0129C0}" destId="{9E484EC8-2FF3-4980-A8FA-DBD23EF9BFD0}" srcOrd="1" destOrd="0" presId="urn:microsoft.com/office/officeart/2005/8/layout/hierarchy1"/>
    <dgm:cxn modelId="{AC630F57-3BFC-43C2-B4E2-127746254E9D}" type="presParOf" srcId="{9E484EC8-2FF3-4980-A8FA-DBD23EF9BFD0}" destId="{4BFA254D-271F-4CE3-AF2B-A7EA8BD91506}" srcOrd="0" destOrd="0" presId="urn:microsoft.com/office/officeart/2005/8/layout/hierarchy1"/>
    <dgm:cxn modelId="{833D0A21-2546-4BB7-8438-EE6E0CC7E134}" type="presParOf" srcId="{9E484EC8-2FF3-4980-A8FA-DBD23EF9BFD0}" destId="{40CA3D82-716C-4E34-BDCE-FAA261F05595}" srcOrd="1" destOrd="0" presId="urn:microsoft.com/office/officeart/2005/8/layout/hierarchy1"/>
    <dgm:cxn modelId="{8F4C90E5-4120-4951-BA96-950D7591C081}" type="presParOf" srcId="{40CA3D82-716C-4E34-BDCE-FAA261F05595}" destId="{2E977996-7EFC-4C05-A735-3E993D2CE517}" srcOrd="0" destOrd="0" presId="urn:microsoft.com/office/officeart/2005/8/layout/hierarchy1"/>
    <dgm:cxn modelId="{14EFD08B-CFCF-4C15-8C0B-E534A734E853}" type="presParOf" srcId="{2E977996-7EFC-4C05-A735-3E993D2CE517}" destId="{366BD7EA-B075-4C85-BDAE-4EC15D2E4642}" srcOrd="0" destOrd="0" presId="urn:microsoft.com/office/officeart/2005/8/layout/hierarchy1"/>
    <dgm:cxn modelId="{61E19704-0F5D-493E-A9C7-B045FA9F1416}" type="presParOf" srcId="{2E977996-7EFC-4C05-A735-3E993D2CE517}" destId="{0C0391D6-7891-487B-AEBC-3CFDC20F569E}" srcOrd="1" destOrd="0" presId="urn:microsoft.com/office/officeart/2005/8/layout/hierarchy1"/>
    <dgm:cxn modelId="{64FCD202-F28B-44AD-A6D0-FBB895C6BF58}" type="presParOf" srcId="{40CA3D82-716C-4E34-BDCE-FAA261F05595}" destId="{86257DA7-73D8-4F49-AA9E-2E42AEE4FE52}" srcOrd="1" destOrd="0" presId="urn:microsoft.com/office/officeart/2005/8/layout/hierarchy1"/>
    <dgm:cxn modelId="{1C9AB23F-342E-4D38-81A6-F1C9319491B0}" type="presParOf" srcId="{D0F73552-C099-4CB5-9C52-06B2107210BC}" destId="{DA857FC5-D6B2-4480-808E-D74908855430}" srcOrd="4" destOrd="0" presId="urn:microsoft.com/office/officeart/2005/8/layout/hierarchy1"/>
    <dgm:cxn modelId="{ACA46437-9B57-476D-AA4B-09F69DE25DC4}" type="presParOf" srcId="{D0F73552-C099-4CB5-9C52-06B2107210BC}" destId="{B10D141E-1C3B-47F8-84AA-DD12E13E54E9}" srcOrd="5" destOrd="0" presId="urn:microsoft.com/office/officeart/2005/8/layout/hierarchy1"/>
    <dgm:cxn modelId="{CDEE0DC7-2DF0-4F13-BAB0-096DED92819B}" type="presParOf" srcId="{B10D141E-1C3B-47F8-84AA-DD12E13E54E9}" destId="{CF19873B-421E-4954-950B-D0BFA5189E44}" srcOrd="0" destOrd="0" presId="urn:microsoft.com/office/officeart/2005/8/layout/hierarchy1"/>
    <dgm:cxn modelId="{1AE765B6-9366-4E25-B9E4-DB1114BD935E}" type="presParOf" srcId="{CF19873B-421E-4954-950B-D0BFA5189E44}" destId="{8E64AC86-6F7E-4339-A5C4-A9609EAFB303}" srcOrd="0" destOrd="0" presId="urn:microsoft.com/office/officeart/2005/8/layout/hierarchy1"/>
    <dgm:cxn modelId="{802EEB02-2B30-4A27-B371-38505AD783B6}" type="presParOf" srcId="{CF19873B-421E-4954-950B-D0BFA5189E44}" destId="{7A41F190-E71D-4933-B5E6-3B3E81380085}" srcOrd="1" destOrd="0" presId="urn:microsoft.com/office/officeart/2005/8/layout/hierarchy1"/>
    <dgm:cxn modelId="{54F8EFD5-5859-47AD-B47E-71644155A137}" type="presParOf" srcId="{B10D141E-1C3B-47F8-84AA-DD12E13E54E9}" destId="{320848F9-46E7-4514-81E0-D2285929AA30}" srcOrd="1" destOrd="0" presId="urn:microsoft.com/office/officeart/2005/8/layout/hierarchy1"/>
    <dgm:cxn modelId="{05329C5F-0754-4294-91FF-A2301D546D76}" type="presParOf" srcId="{320848F9-46E7-4514-81E0-D2285929AA30}" destId="{CC0DEF6B-AF7A-4AE0-9FC9-7C77635286C0}" srcOrd="0" destOrd="0" presId="urn:microsoft.com/office/officeart/2005/8/layout/hierarchy1"/>
    <dgm:cxn modelId="{CD681A04-C414-47D4-9A28-6DAA6E4DF732}" type="presParOf" srcId="{320848F9-46E7-4514-81E0-D2285929AA30}" destId="{B516812E-48E2-4790-BE21-85E9A3893ED1}" srcOrd="1" destOrd="0" presId="urn:microsoft.com/office/officeart/2005/8/layout/hierarchy1"/>
    <dgm:cxn modelId="{9FE86548-F640-4A2A-B938-F3A53886E46A}" type="presParOf" srcId="{B516812E-48E2-4790-BE21-85E9A3893ED1}" destId="{152C56CB-F2A7-4366-9516-B0C2F18B34B0}" srcOrd="0" destOrd="0" presId="urn:microsoft.com/office/officeart/2005/8/layout/hierarchy1"/>
    <dgm:cxn modelId="{46E29CC2-4711-4455-89D5-3507B8C2AFAF}" type="presParOf" srcId="{152C56CB-F2A7-4366-9516-B0C2F18B34B0}" destId="{946CE505-FA6B-4FAE-ABB1-FF83720AE1EE}" srcOrd="0" destOrd="0" presId="urn:microsoft.com/office/officeart/2005/8/layout/hierarchy1"/>
    <dgm:cxn modelId="{69533259-2615-4C17-92F7-316E922DB353}" type="presParOf" srcId="{152C56CB-F2A7-4366-9516-B0C2F18B34B0}" destId="{51722607-0B50-45D9-9E4B-19E2695A85C6}" srcOrd="1" destOrd="0" presId="urn:microsoft.com/office/officeart/2005/8/layout/hierarchy1"/>
    <dgm:cxn modelId="{A547F7DF-0A0E-4175-B642-CAA5C3046A82}" type="presParOf" srcId="{B516812E-48E2-4790-BE21-85E9A3893ED1}" destId="{4744909F-FA36-448D-A423-02C307867889}" srcOrd="1" destOrd="0" presId="urn:microsoft.com/office/officeart/2005/8/layout/hierarchy1"/>
    <dgm:cxn modelId="{00800B0E-9D4B-45D6-8241-85A749629F58}" type="presParOf" srcId="{D0F73552-C099-4CB5-9C52-06B2107210BC}" destId="{65764CDB-EF47-4C99-AC43-715A8AC09692}" srcOrd="6" destOrd="0" presId="urn:microsoft.com/office/officeart/2005/8/layout/hierarchy1"/>
    <dgm:cxn modelId="{A67482C1-6876-4C0D-BA48-4A85A7533460}" type="presParOf" srcId="{D0F73552-C099-4CB5-9C52-06B2107210BC}" destId="{765DE02E-59F5-4ED9-A64E-6EB3396B2C90}" srcOrd="7" destOrd="0" presId="urn:microsoft.com/office/officeart/2005/8/layout/hierarchy1"/>
    <dgm:cxn modelId="{544C9099-4412-4060-B79E-E1EC41CAD750}" type="presParOf" srcId="{765DE02E-59F5-4ED9-A64E-6EB3396B2C90}" destId="{2B98E4A1-E2CE-4CDF-BC89-375FE3FB34A9}" srcOrd="0" destOrd="0" presId="urn:microsoft.com/office/officeart/2005/8/layout/hierarchy1"/>
    <dgm:cxn modelId="{54A8A96E-C500-4CA0-9426-46E602B425D3}" type="presParOf" srcId="{2B98E4A1-E2CE-4CDF-BC89-375FE3FB34A9}" destId="{CC4458B9-B640-4502-AB87-1415630B4921}" srcOrd="0" destOrd="0" presId="urn:microsoft.com/office/officeart/2005/8/layout/hierarchy1"/>
    <dgm:cxn modelId="{4B21F180-0099-434B-AAB8-83065EBA0060}" type="presParOf" srcId="{2B98E4A1-E2CE-4CDF-BC89-375FE3FB34A9}" destId="{1CAAA20D-8BE5-4F07-9C90-3767B53C74C1}" srcOrd="1" destOrd="0" presId="urn:microsoft.com/office/officeart/2005/8/layout/hierarchy1"/>
    <dgm:cxn modelId="{3C40E97F-A6C1-4F4B-9880-257EDA139BC6}" type="presParOf" srcId="{765DE02E-59F5-4ED9-A64E-6EB3396B2C90}" destId="{7B134F82-8685-493E-98F8-B4BF6350D133}" srcOrd="1" destOrd="0" presId="urn:microsoft.com/office/officeart/2005/8/layout/hierarchy1"/>
    <dgm:cxn modelId="{C0216E84-B7F2-4002-8F26-116D74203B82}" type="presParOf" srcId="{7B134F82-8685-493E-98F8-B4BF6350D133}" destId="{590CC208-2ABF-41E2-9AAC-4DF0C384A06F}" srcOrd="0" destOrd="0" presId="urn:microsoft.com/office/officeart/2005/8/layout/hierarchy1"/>
    <dgm:cxn modelId="{AABF9FE2-2AD7-47F3-B789-21AE53EE61C4}" type="presParOf" srcId="{7B134F82-8685-493E-98F8-B4BF6350D133}" destId="{6B51D2D8-BC4D-4D8E-860A-C0DC72067CA5}" srcOrd="1" destOrd="0" presId="urn:microsoft.com/office/officeart/2005/8/layout/hierarchy1"/>
    <dgm:cxn modelId="{184C7150-CC70-42B4-8EC9-E17CBBA8DD6E}" type="presParOf" srcId="{6B51D2D8-BC4D-4D8E-860A-C0DC72067CA5}" destId="{ED32D07D-4CF5-4B1D-AA77-6171C345953C}" srcOrd="0" destOrd="0" presId="urn:microsoft.com/office/officeart/2005/8/layout/hierarchy1"/>
    <dgm:cxn modelId="{17B15C4E-5F54-4AD3-8D82-920D6D796F1C}" type="presParOf" srcId="{ED32D07D-4CF5-4B1D-AA77-6171C345953C}" destId="{D1DA0827-7440-4358-9EE2-C0502B3E18A8}" srcOrd="0" destOrd="0" presId="urn:microsoft.com/office/officeart/2005/8/layout/hierarchy1"/>
    <dgm:cxn modelId="{C8D5E0EE-F419-45B4-B2F2-CE0D44F1B491}" type="presParOf" srcId="{ED32D07D-4CF5-4B1D-AA77-6171C345953C}" destId="{38633EC3-4E06-47AD-968E-B6D6EACE7AD1}" srcOrd="1" destOrd="0" presId="urn:microsoft.com/office/officeart/2005/8/layout/hierarchy1"/>
    <dgm:cxn modelId="{5F07D3DD-1F73-44DA-9053-DCCC7CC989A8}" type="presParOf" srcId="{6B51D2D8-BC4D-4D8E-860A-C0DC72067CA5}" destId="{6041085B-9710-4E17-92E4-EE9A3429029E}" srcOrd="1" destOrd="0" presId="urn:microsoft.com/office/officeart/2005/8/layout/hierarchy1"/>
    <dgm:cxn modelId="{17814367-8A0D-45D9-9E29-157EDB832EAC}" type="presParOf" srcId="{D0F73552-C099-4CB5-9C52-06B2107210BC}" destId="{6E931D30-3060-4BA0-8EB9-1614780115AA}" srcOrd="8" destOrd="0" presId="urn:microsoft.com/office/officeart/2005/8/layout/hierarchy1"/>
    <dgm:cxn modelId="{AC06F187-D6C6-463B-881C-80C8259F156D}" type="presParOf" srcId="{D0F73552-C099-4CB5-9C52-06B2107210BC}" destId="{3C230FC6-77BB-4715-B999-1E0ED6A23EF9}" srcOrd="9" destOrd="0" presId="urn:microsoft.com/office/officeart/2005/8/layout/hierarchy1"/>
    <dgm:cxn modelId="{ABCEA870-F446-4236-B8CA-878248CFAEEB}" type="presParOf" srcId="{3C230FC6-77BB-4715-B999-1E0ED6A23EF9}" destId="{94FEDE5B-D22C-404F-A390-4DD72EFD0E7C}" srcOrd="0" destOrd="0" presId="urn:microsoft.com/office/officeart/2005/8/layout/hierarchy1"/>
    <dgm:cxn modelId="{12487ACE-971C-4E37-BAB5-AED71845F007}" type="presParOf" srcId="{94FEDE5B-D22C-404F-A390-4DD72EFD0E7C}" destId="{E55F5760-0613-45DE-B415-D46725DC3539}" srcOrd="0" destOrd="0" presId="urn:microsoft.com/office/officeart/2005/8/layout/hierarchy1"/>
    <dgm:cxn modelId="{31B427E2-4A1D-4FDB-AD18-83C10B6DD7C4}" type="presParOf" srcId="{94FEDE5B-D22C-404F-A390-4DD72EFD0E7C}" destId="{0EC425F5-B085-4D18-92DD-0A0E5CECF25A}" srcOrd="1" destOrd="0" presId="urn:microsoft.com/office/officeart/2005/8/layout/hierarchy1"/>
    <dgm:cxn modelId="{69EC1A9E-9FCB-4912-B563-63E8CE199ACC}" type="presParOf" srcId="{3C230FC6-77BB-4715-B999-1E0ED6A23EF9}" destId="{3F59B715-4FE9-4C74-9036-587B1251BBAE}" srcOrd="1" destOrd="0" presId="urn:microsoft.com/office/officeart/2005/8/layout/hierarchy1"/>
    <dgm:cxn modelId="{46B537D8-A35B-4245-BE30-5BEFF9230924}" type="presParOf" srcId="{3F59B715-4FE9-4C74-9036-587B1251BBAE}" destId="{CD8FA383-5B13-4C6D-9275-ED48EF46262C}" srcOrd="0" destOrd="0" presId="urn:microsoft.com/office/officeart/2005/8/layout/hierarchy1"/>
    <dgm:cxn modelId="{1A229993-4C3E-4D6A-90E7-CC34463053D8}" type="presParOf" srcId="{3F59B715-4FE9-4C74-9036-587B1251BBAE}" destId="{23BCF3B4-197C-45B1-BC46-BEDC2B421626}" srcOrd="1" destOrd="0" presId="urn:microsoft.com/office/officeart/2005/8/layout/hierarchy1"/>
    <dgm:cxn modelId="{4FCB5AAC-BE4D-431B-A07D-1216D7591F1E}" type="presParOf" srcId="{23BCF3B4-197C-45B1-BC46-BEDC2B421626}" destId="{4875F0F5-B989-4708-A2DB-496C89584B07}" srcOrd="0" destOrd="0" presId="urn:microsoft.com/office/officeart/2005/8/layout/hierarchy1"/>
    <dgm:cxn modelId="{604449C2-4B81-4447-B109-F1EDA7AA6FB9}" type="presParOf" srcId="{4875F0F5-B989-4708-A2DB-496C89584B07}" destId="{5D52CDD2-D45E-4953-A4DE-3981EF6FED6F}" srcOrd="0" destOrd="0" presId="urn:microsoft.com/office/officeart/2005/8/layout/hierarchy1"/>
    <dgm:cxn modelId="{BD7660D3-4992-4F08-A551-2C8B49AFE4DF}" type="presParOf" srcId="{4875F0F5-B989-4708-A2DB-496C89584B07}" destId="{11E49B76-5E44-481A-9E2E-8BE56312E28A}" srcOrd="1" destOrd="0" presId="urn:microsoft.com/office/officeart/2005/8/layout/hierarchy1"/>
    <dgm:cxn modelId="{09C5F251-FA81-4B49-9F39-13B09F87B221}" type="presParOf" srcId="{23BCF3B4-197C-45B1-BC46-BEDC2B421626}" destId="{94300275-98C7-4064-A55B-7B1A12301D84}"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r>
            <a:rPr lang="en-ZA" sz="1300" b="0" dirty="0"/>
            <a:t>Contribute to Skills Development</a:t>
          </a:r>
          <a:endParaRPr lang="en-ZA" sz="1300" dirty="0"/>
        </a:p>
      </dgm:t>
    </dgm:pt>
    <dgm:pt modelId="{B01AE01B-5104-4FF9-89D5-DE905331BFCE}" type="parTrans" cxnId="{BD507D7F-FBCD-45C4-9A86-6CC192386735}">
      <dgm:prSet/>
      <dgm:spPr/>
      <dgm:t>
        <a:bodyPr/>
        <a:lstStyle/>
        <a:p>
          <a:endParaRPr lang="en-ZA" sz="1300"/>
        </a:p>
      </dgm:t>
    </dgm:pt>
    <dgm:pt modelId="{E42524BD-6E37-45EE-9BC4-F18651A80365}" type="sibTrans" cxnId="{BD507D7F-FBCD-45C4-9A86-6CC192386735}">
      <dgm:prSet/>
      <dgm:spPr/>
      <dgm:t>
        <a:bodyPr/>
        <a:lstStyle/>
        <a:p>
          <a:endParaRPr lang="en-ZA" sz="1300"/>
        </a:p>
      </dgm:t>
    </dgm:pt>
    <dgm:pt modelId="{096FB31A-8654-4D2E-A89B-DA8938479E45}">
      <dgm:prSet phldrT="[Text]" custT="1"/>
      <dgm:spPr/>
      <dgm:t>
        <a:bodyPr/>
        <a:lstStyle/>
        <a:p>
          <a:r>
            <a:rPr lang="en-ZA" sz="1300" dirty="0"/>
            <a:t>Sufficient and relevant skills in the mining sector</a:t>
          </a:r>
        </a:p>
      </dgm:t>
    </dgm:pt>
    <dgm:pt modelId="{837C2571-51B2-457C-B23F-83916E25077B}" type="sibTrans" cxnId="{19A125C5-9550-41F8-8233-4610AD00693D}">
      <dgm:prSet/>
      <dgm:spPr/>
      <dgm:t>
        <a:bodyPr/>
        <a:lstStyle/>
        <a:p>
          <a:endParaRPr lang="en-ZA" sz="1300"/>
        </a:p>
      </dgm:t>
    </dgm:pt>
    <dgm:pt modelId="{5A0826BD-533C-4A0B-A626-9D153711AD56}" type="parTrans" cxnId="{19A125C5-9550-41F8-8233-4610AD00693D}">
      <dgm:prSet/>
      <dgm:spPr/>
      <dgm:t>
        <a:bodyPr/>
        <a:lstStyle/>
        <a:p>
          <a:endParaRPr lang="en-ZA" sz="1300"/>
        </a:p>
      </dgm:t>
    </dgm:pt>
    <dgm:pt modelId="{FF7D55E4-8951-4556-97CF-D2B39DB3D36B}">
      <dgm:prSet custT="1"/>
      <dgm:spPr/>
      <dgm:t>
        <a:bodyPr/>
        <a:lstStyle/>
        <a:p>
          <a:r>
            <a:rPr lang="en-ZA" sz="1300" dirty="0"/>
            <a:t>% of adherence to Government Certificate of Competency (GCC) Exams policy</a:t>
          </a:r>
        </a:p>
      </dgm:t>
    </dgm:pt>
    <dgm:pt modelId="{8B07C8FC-BCC7-4C49-8A34-8761D5553C42}" type="parTrans" cxnId="{DA81AAA7-0E37-4368-AD9F-4C4345063072}">
      <dgm:prSet/>
      <dgm:spPr/>
      <dgm:t>
        <a:bodyPr/>
        <a:lstStyle/>
        <a:p>
          <a:endParaRPr lang="en-ZA" sz="1300"/>
        </a:p>
      </dgm:t>
    </dgm:pt>
    <dgm:pt modelId="{E98629C7-E25C-4E48-9BCF-8F91E8A7993B}" type="sibTrans" cxnId="{DA81AAA7-0E37-4368-AD9F-4C4345063072}">
      <dgm:prSet/>
      <dgm:spPr/>
      <dgm:t>
        <a:bodyPr/>
        <a:lstStyle/>
        <a:p>
          <a:endParaRPr lang="en-ZA" sz="1300"/>
        </a:p>
      </dgm:t>
    </dgm:pt>
    <dgm:pt modelId="{54F723B5-76CF-46AE-96E0-D50EFF7EB5E9}">
      <dgm:prSet phldrT="[Text]" custT="1"/>
      <dgm:spPr/>
      <dgm:t>
        <a:bodyPr/>
        <a:lstStyle/>
        <a:p>
          <a:r>
            <a:rPr lang="en-ZA" sz="1300" dirty="0"/>
            <a:t>Vision 2019</a:t>
          </a:r>
        </a:p>
      </dgm:t>
    </dgm:pt>
    <dgm:pt modelId="{16B16E60-E0D9-4CFB-9DBB-7BF2D7FD5B9B}" type="sibTrans" cxnId="{8AA4A374-C2BD-4B00-BE4E-D0EE61747E49}">
      <dgm:prSet/>
      <dgm:spPr/>
      <dgm:t>
        <a:bodyPr/>
        <a:lstStyle/>
        <a:p>
          <a:endParaRPr lang="en-ZA" sz="1300"/>
        </a:p>
      </dgm:t>
    </dgm:pt>
    <dgm:pt modelId="{7F09FC5A-91C9-4099-8011-E166079F40C9}" type="parTrans" cxnId="{8AA4A374-C2BD-4B00-BE4E-D0EE61747E49}">
      <dgm:prSet/>
      <dgm:spPr/>
      <dgm:t>
        <a:bodyPr/>
        <a:lstStyle/>
        <a:p>
          <a:endParaRPr lang="en-ZA" sz="1300"/>
        </a:p>
      </dgm:t>
    </dgm:pt>
    <dgm:pt modelId="{B60AD1C4-BDDD-4DE8-9B07-FD2F127315BB}">
      <dgm:prSet custT="1"/>
      <dgm:spPr/>
      <dgm:t>
        <a:bodyPr/>
        <a:lstStyle/>
        <a:p>
          <a:r>
            <a:rPr lang="en-ZA" sz="1200" b="1" dirty="0">
              <a:solidFill>
                <a:srgbClr val="FF0000"/>
              </a:solidFill>
            </a:rPr>
            <a:t>Target  </a:t>
          </a:r>
          <a:r>
            <a:rPr lang="en-ZA" sz="1200" b="1" dirty="0">
              <a:solidFill>
                <a:srgbClr val="FF0000"/>
              </a:solidFill>
              <a:latin typeface="Arial" panose="020B0604020202020204" pitchFamily="34" charset="0"/>
              <a:cs typeface="Arial" panose="020B0604020202020204" pitchFamily="34" charset="0"/>
            </a:rPr>
            <a:t>꞊ 100%</a:t>
          </a:r>
        </a:p>
        <a:p>
          <a:r>
            <a:rPr lang="en-ZA" sz="1200" b="1" dirty="0">
              <a:solidFill>
                <a:srgbClr val="002060"/>
              </a:solidFill>
              <a:latin typeface="Arial" panose="020B0604020202020204" pitchFamily="34" charset="0"/>
              <a:cs typeface="Arial" panose="020B0604020202020204" pitchFamily="34" charset="0"/>
            </a:rPr>
            <a:t>Actual = 100%</a:t>
          </a:r>
          <a:endParaRPr lang="en-ZA" sz="1200" dirty="0">
            <a:solidFill>
              <a:srgbClr val="00B050"/>
            </a:solidFill>
          </a:endParaRPr>
        </a:p>
      </dgm:t>
    </dgm:pt>
    <dgm:pt modelId="{A2D73C75-09FA-455C-8510-7BBA3CEE4B4C}" type="parTrans" cxnId="{F3168531-9E95-4110-AE7A-2B22CE3C84C8}">
      <dgm:prSet/>
      <dgm:spPr/>
      <dgm:t>
        <a:bodyPr/>
        <a:lstStyle/>
        <a:p>
          <a:endParaRPr lang="en-ZA" sz="1300"/>
        </a:p>
      </dgm:t>
    </dgm:pt>
    <dgm:pt modelId="{34CD9FCC-FA8E-44AE-8B6B-52B007F377E5}" type="sibTrans" cxnId="{F3168531-9E95-4110-AE7A-2B22CE3C84C8}">
      <dgm:prSet/>
      <dgm:spPr/>
      <dgm:t>
        <a:bodyPr/>
        <a:lstStyle/>
        <a:p>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75586" custLinFactNeighborY="11272">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439201" custScaleY="71706" custLinFactNeighborX="-84372" custLinFactNeighborY="-10155">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1"/>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1"/>
      <dgm:spPr/>
    </dgm:pt>
    <dgm:pt modelId="{BE25C11F-5E27-47A5-BA94-14B93FAE2685}" type="pres">
      <dgm:prSet presAssocID="{D97355AC-0D7E-4F60-AC2C-3BDAC9A729E8}" presName="text3" presStyleLbl="fgAcc3" presStyleIdx="0" presStyleCnt="1" custScaleX="465004" custScaleY="67989" custLinFactNeighborX="-83891" custLinFactNeighborY="-19847">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2"/>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2"/>
      <dgm:spPr/>
    </dgm:pt>
    <dgm:pt modelId="{6BC87D4D-6374-4017-8694-7F41F16B3368}" type="pres">
      <dgm:prSet presAssocID="{FF7D55E4-8951-4556-97CF-D2B39DB3D36B}" presName="text4" presStyleLbl="fgAcc4" presStyleIdx="0" presStyleCnt="2" custScaleX="469484" custScaleY="82167" custLinFactNeighborX="-83756" custLinFactNeighborY="-22282">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2"/>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2"/>
      <dgm:spPr>
        <a:solidFill>
          <a:schemeClr val="accent6"/>
        </a:solidFill>
      </dgm:spPr>
    </dgm:pt>
    <dgm:pt modelId="{9D64E186-2FA3-4BC3-91BF-B0DCE96EA4C6}" type="pres">
      <dgm:prSet presAssocID="{B60AD1C4-BDDD-4DE8-9B07-FD2F127315BB}" presName="text4" presStyleLbl="fgAcc4" presStyleIdx="1" presStyleCnt="2" custScaleX="401118" custLinFactNeighborX="-83354" custLinFactNeighborY="-21465">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Lst>
  <dgm:cxnLst>
    <dgm:cxn modelId="{E267459A-72EB-40CA-947D-BFF160B8506B}" type="presOf" srcId="{096FB31A-8654-4D2E-A89B-DA8938479E45}" destId="{0CCDD6F8-4B70-4FCB-8B5F-356F4A4E8477}" srcOrd="0" destOrd="0" presId="urn:microsoft.com/office/officeart/2005/8/layout/hierarchy1"/>
    <dgm:cxn modelId="{9D75F91C-0364-4D3C-B844-63EB5DE8EACA}" type="presOf" srcId="{2FF48498-B08E-46AC-B3C0-6C00EC8D79DE}" destId="{CF595494-5A09-44C8-9FA0-447CC0ABC29E}" srcOrd="0" destOrd="0" presId="urn:microsoft.com/office/officeart/2005/8/layout/hierarchy1"/>
    <dgm:cxn modelId="{85C48784-1CC3-4841-8EEA-703FE7B338C5}" type="presOf" srcId="{B01AE01B-5104-4FF9-89D5-DE905331BFCE}" destId="{91ED72ED-2EA5-4AE9-AFC0-B91EECA966F6}" srcOrd="0" destOrd="0" presId="urn:microsoft.com/office/officeart/2005/8/layout/hierarchy1"/>
    <dgm:cxn modelId="{F3168531-9E95-4110-AE7A-2B22CE3C84C8}" srcId="{FF7D55E4-8951-4556-97CF-D2B39DB3D36B}" destId="{B60AD1C4-BDDD-4DE8-9B07-FD2F127315BB}" srcOrd="0" destOrd="0" parTransId="{A2D73C75-09FA-455C-8510-7BBA3CEE4B4C}" sibTransId="{34CD9FCC-FA8E-44AE-8B6B-52B007F377E5}"/>
    <dgm:cxn modelId="{DA81AAA7-0E37-4368-AD9F-4C4345063072}" srcId="{D97355AC-0D7E-4F60-AC2C-3BDAC9A729E8}" destId="{FF7D55E4-8951-4556-97CF-D2B39DB3D36B}" srcOrd="0" destOrd="0" parTransId="{8B07C8FC-BCC7-4C49-8A34-8761D5553C42}" sibTransId="{E98629C7-E25C-4E48-9BCF-8F91E8A7993B}"/>
    <dgm:cxn modelId="{19A125C5-9550-41F8-8233-4610AD00693D}" srcId="{54F723B5-76CF-46AE-96E0-D50EFF7EB5E9}" destId="{096FB31A-8654-4D2E-A89B-DA8938479E45}" srcOrd="0" destOrd="0" parTransId="{5A0826BD-533C-4A0B-A626-9D153711AD56}" sibTransId="{837C2571-51B2-457C-B23F-83916E25077B}"/>
    <dgm:cxn modelId="{DCE1F45C-E5C0-4104-8475-7E3A36B70F63}" type="presOf" srcId="{D97355AC-0D7E-4F60-AC2C-3BDAC9A729E8}" destId="{BE25C11F-5E27-47A5-BA94-14B93FAE2685}"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BD507D7F-FBCD-45C4-9A86-6CC192386735}" srcId="{096FB31A-8654-4D2E-A89B-DA8938479E45}" destId="{D97355AC-0D7E-4F60-AC2C-3BDAC9A729E8}" srcOrd="0" destOrd="0" parTransId="{B01AE01B-5104-4FF9-89D5-DE905331BFCE}" sibTransId="{E42524BD-6E37-45EE-9BC4-F18651A80365}"/>
    <dgm:cxn modelId="{82AD1738-EB12-4045-92F6-099861E8844B}" type="presOf" srcId="{A2D73C75-09FA-455C-8510-7BBA3CEE4B4C}" destId="{720AA056-059C-4072-B07B-28EC97C7F146}" srcOrd="0" destOrd="0" presId="urn:microsoft.com/office/officeart/2005/8/layout/hierarchy1"/>
    <dgm:cxn modelId="{A67F1084-37AE-4518-891E-9D64C7F35443}" type="presOf" srcId="{FF7D55E4-8951-4556-97CF-D2B39DB3D36B}" destId="{6BC87D4D-6374-4017-8694-7F41F16B3368}" srcOrd="0" destOrd="0" presId="urn:microsoft.com/office/officeart/2005/8/layout/hierarchy1"/>
    <dgm:cxn modelId="{768606DD-1FD1-494A-8CEA-3B9E3094B0CB}" type="presOf" srcId="{5A0826BD-533C-4A0B-A626-9D153711AD56}" destId="{598DF3B2-AC18-41DF-9F4E-0ADA6ACE842E}" srcOrd="0" destOrd="0" presId="urn:microsoft.com/office/officeart/2005/8/layout/hierarchy1"/>
    <dgm:cxn modelId="{F5388B97-0E66-424D-8723-4E8621ECE69D}" type="presOf" srcId="{8B07C8FC-BCC7-4C49-8A34-8761D5553C42}" destId="{757CF193-1BC9-42A4-93B5-A2B9E18716DD}" srcOrd="0" destOrd="0" presId="urn:microsoft.com/office/officeart/2005/8/layout/hierarchy1"/>
    <dgm:cxn modelId="{0AB8C97F-2B4E-4785-832F-6398EE887895}" type="presOf" srcId="{B60AD1C4-BDDD-4DE8-9B07-FD2F127315BB}" destId="{9D64E186-2FA3-4BC3-91BF-B0DCE96EA4C6}" srcOrd="0" destOrd="0" presId="urn:microsoft.com/office/officeart/2005/8/layout/hierarchy1"/>
    <dgm:cxn modelId="{A686E845-071C-4574-8457-346FA134998E}" type="presOf" srcId="{54F723B5-76CF-46AE-96E0-D50EFF7EB5E9}" destId="{06B7CEE5-61B9-40E0-90EF-5482BC224049}" srcOrd="0" destOrd="0" presId="urn:microsoft.com/office/officeart/2005/8/layout/hierarchy1"/>
    <dgm:cxn modelId="{D4FD2DE9-AFA9-41B2-830E-372DBDA39BAF}" type="presParOf" srcId="{CF595494-5A09-44C8-9FA0-447CC0ABC29E}" destId="{972C8554-E11F-4B8C-A9CA-E13C1BD75C94}" srcOrd="0" destOrd="0" presId="urn:microsoft.com/office/officeart/2005/8/layout/hierarchy1"/>
    <dgm:cxn modelId="{462BE60C-4D2E-4DC6-B617-2BDF4ADE832E}" type="presParOf" srcId="{972C8554-E11F-4B8C-A9CA-E13C1BD75C94}" destId="{762F01F6-93C7-4F60-9004-41388DA84CA8}" srcOrd="0" destOrd="0" presId="urn:microsoft.com/office/officeart/2005/8/layout/hierarchy1"/>
    <dgm:cxn modelId="{9FF2AC4F-14D7-4928-8167-2A5968F1D529}" type="presParOf" srcId="{762F01F6-93C7-4F60-9004-41388DA84CA8}" destId="{A31FC7D2-509F-420A-8331-82DF15E42885}" srcOrd="0" destOrd="0" presId="urn:microsoft.com/office/officeart/2005/8/layout/hierarchy1"/>
    <dgm:cxn modelId="{C528140E-BC5A-49F3-8523-C75792AACA3B}" type="presParOf" srcId="{762F01F6-93C7-4F60-9004-41388DA84CA8}" destId="{06B7CEE5-61B9-40E0-90EF-5482BC224049}" srcOrd="1" destOrd="0" presId="urn:microsoft.com/office/officeart/2005/8/layout/hierarchy1"/>
    <dgm:cxn modelId="{DA93ACCA-A067-4A59-8218-E9671E033A25}" type="presParOf" srcId="{972C8554-E11F-4B8C-A9CA-E13C1BD75C94}" destId="{45F2C535-C514-45ED-B875-F6CE82929E7F}" srcOrd="1" destOrd="0" presId="urn:microsoft.com/office/officeart/2005/8/layout/hierarchy1"/>
    <dgm:cxn modelId="{68265BC1-5C67-4B86-AB64-A6A368CCC800}" type="presParOf" srcId="{45F2C535-C514-45ED-B875-F6CE82929E7F}" destId="{598DF3B2-AC18-41DF-9F4E-0ADA6ACE842E}" srcOrd="0" destOrd="0" presId="urn:microsoft.com/office/officeart/2005/8/layout/hierarchy1"/>
    <dgm:cxn modelId="{3F34A318-BCCE-4C56-996D-6ABB0D018194}" type="presParOf" srcId="{45F2C535-C514-45ED-B875-F6CE82929E7F}" destId="{3705AE1F-D450-4B3F-A614-E6BFD6B84272}" srcOrd="1" destOrd="0" presId="urn:microsoft.com/office/officeart/2005/8/layout/hierarchy1"/>
    <dgm:cxn modelId="{02A320B7-977A-4221-80EA-4806306C0F08}" type="presParOf" srcId="{3705AE1F-D450-4B3F-A614-E6BFD6B84272}" destId="{4EB4CB93-C871-44F5-946A-02756276A58D}" srcOrd="0" destOrd="0" presId="urn:microsoft.com/office/officeart/2005/8/layout/hierarchy1"/>
    <dgm:cxn modelId="{5D5857BE-819E-4097-8669-68F3248C27D4}" type="presParOf" srcId="{4EB4CB93-C871-44F5-946A-02756276A58D}" destId="{CE42BCCF-7F73-41AB-87A1-11789393B3D7}" srcOrd="0" destOrd="0" presId="urn:microsoft.com/office/officeart/2005/8/layout/hierarchy1"/>
    <dgm:cxn modelId="{C2D5B848-A69C-481F-96F9-E041692C165F}" type="presParOf" srcId="{4EB4CB93-C871-44F5-946A-02756276A58D}" destId="{0CCDD6F8-4B70-4FCB-8B5F-356F4A4E8477}" srcOrd="1" destOrd="0" presId="urn:microsoft.com/office/officeart/2005/8/layout/hierarchy1"/>
    <dgm:cxn modelId="{E7D2280D-286D-4D39-BC66-3D61A59F9293}" type="presParOf" srcId="{3705AE1F-D450-4B3F-A614-E6BFD6B84272}" destId="{6AF0E142-9D22-4302-AD49-F984BF021FA7}" srcOrd="1" destOrd="0" presId="urn:microsoft.com/office/officeart/2005/8/layout/hierarchy1"/>
    <dgm:cxn modelId="{0DB488AF-62B6-4005-88F4-09B406C92E38}" type="presParOf" srcId="{6AF0E142-9D22-4302-AD49-F984BF021FA7}" destId="{91ED72ED-2EA5-4AE9-AFC0-B91EECA966F6}" srcOrd="0" destOrd="0" presId="urn:microsoft.com/office/officeart/2005/8/layout/hierarchy1"/>
    <dgm:cxn modelId="{A4C1B03A-15A5-45EB-A5E4-70408D921205}" type="presParOf" srcId="{6AF0E142-9D22-4302-AD49-F984BF021FA7}" destId="{FE4A8EC4-E35D-4E6C-B72C-A836195A1BEF}" srcOrd="1" destOrd="0" presId="urn:microsoft.com/office/officeart/2005/8/layout/hierarchy1"/>
    <dgm:cxn modelId="{F299F582-F716-4ED0-AEAD-955388DA6EC9}" type="presParOf" srcId="{FE4A8EC4-E35D-4E6C-B72C-A836195A1BEF}" destId="{E902B589-4D27-4268-B276-46F3DCBD0EE1}" srcOrd="0" destOrd="0" presId="urn:microsoft.com/office/officeart/2005/8/layout/hierarchy1"/>
    <dgm:cxn modelId="{46FB166B-3638-4167-B39E-38493170EF07}" type="presParOf" srcId="{E902B589-4D27-4268-B276-46F3DCBD0EE1}" destId="{27ADEA25-EC6F-443D-8100-0D091EBE2A3E}" srcOrd="0" destOrd="0" presId="urn:microsoft.com/office/officeart/2005/8/layout/hierarchy1"/>
    <dgm:cxn modelId="{99866734-E81A-4307-8936-1B28E5EFD22D}" type="presParOf" srcId="{E902B589-4D27-4268-B276-46F3DCBD0EE1}" destId="{BE25C11F-5E27-47A5-BA94-14B93FAE2685}" srcOrd="1" destOrd="0" presId="urn:microsoft.com/office/officeart/2005/8/layout/hierarchy1"/>
    <dgm:cxn modelId="{FE38EF25-0393-4470-8AE9-4391D6828E60}" type="presParOf" srcId="{FE4A8EC4-E35D-4E6C-B72C-A836195A1BEF}" destId="{D0F73552-C099-4CB5-9C52-06B2107210BC}" srcOrd="1" destOrd="0" presId="urn:microsoft.com/office/officeart/2005/8/layout/hierarchy1"/>
    <dgm:cxn modelId="{15DB6F2C-331E-4215-97BF-86EBA6B0B778}" type="presParOf" srcId="{D0F73552-C099-4CB5-9C52-06B2107210BC}" destId="{757CF193-1BC9-42A4-93B5-A2B9E18716DD}" srcOrd="0" destOrd="0" presId="urn:microsoft.com/office/officeart/2005/8/layout/hierarchy1"/>
    <dgm:cxn modelId="{3B76A332-2139-42A0-AFD8-4514340C2E19}" type="presParOf" srcId="{D0F73552-C099-4CB5-9C52-06B2107210BC}" destId="{5DC40A6B-11C2-40C2-B172-C538D7D60097}" srcOrd="1" destOrd="0" presId="urn:microsoft.com/office/officeart/2005/8/layout/hierarchy1"/>
    <dgm:cxn modelId="{FE7D032F-7136-4E33-8B72-6C23E4EBAAFE}" type="presParOf" srcId="{5DC40A6B-11C2-40C2-B172-C538D7D60097}" destId="{2B4FF578-DB2E-493C-9D70-0F396DCBEE01}" srcOrd="0" destOrd="0" presId="urn:microsoft.com/office/officeart/2005/8/layout/hierarchy1"/>
    <dgm:cxn modelId="{B40DBDC6-5805-4918-8C9E-FEC9D6EFC48E}" type="presParOf" srcId="{2B4FF578-DB2E-493C-9D70-0F396DCBEE01}" destId="{0AFBABC9-9A2C-4455-8397-56B60EB10369}" srcOrd="0" destOrd="0" presId="urn:microsoft.com/office/officeart/2005/8/layout/hierarchy1"/>
    <dgm:cxn modelId="{964427FD-BBFC-4611-AF5F-983ADF796EF5}" type="presParOf" srcId="{2B4FF578-DB2E-493C-9D70-0F396DCBEE01}" destId="{6BC87D4D-6374-4017-8694-7F41F16B3368}" srcOrd="1" destOrd="0" presId="urn:microsoft.com/office/officeart/2005/8/layout/hierarchy1"/>
    <dgm:cxn modelId="{62E09563-01D1-45E4-AF37-0FA3A26F9C0C}" type="presParOf" srcId="{5DC40A6B-11C2-40C2-B172-C538D7D60097}" destId="{E1F8C2A0-B27B-453C-8F21-1F279A7AE0AD}" srcOrd="1" destOrd="0" presId="urn:microsoft.com/office/officeart/2005/8/layout/hierarchy1"/>
    <dgm:cxn modelId="{42F955A4-CDCF-48A9-9556-00B83E936A11}" type="presParOf" srcId="{E1F8C2A0-B27B-453C-8F21-1F279A7AE0AD}" destId="{720AA056-059C-4072-B07B-28EC97C7F146}" srcOrd="0" destOrd="0" presId="urn:microsoft.com/office/officeart/2005/8/layout/hierarchy1"/>
    <dgm:cxn modelId="{39697C9A-53D5-463C-829C-BD402EB6D163}" type="presParOf" srcId="{E1F8C2A0-B27B-453C-8F21-1F279A7AE0AD}" destId="{8868CE0D-EBBB-4EEA-8018-833823501000}" srcOrd="1" destOrd="0" presId="urn:microsoft.com/office/officeart/2005/8/layout/hierarchy1"/>
    <dgm:cxn modelId="{1AD46B6F-4CE4-4DEF-8A11-CD6F9B251CEF}" type="presParOf" srcId="{8868CE0D-EBBB-4EEA-8018-833823501000}" destId="{9814908E-2B07-4C86-9261-7BCD75378566}" srcOrd="0" destOrd="0" presId="urn:microsoft.com/office/officeart/2005/8/layout/hierarchy1"/>
    <dgm:cxn modelId="{5C18CEA5-66FC-4F86-A12F-F12410541178}" type="presParOf" srcId="{9814908E-2B07-4C86-9261-7BCD75378566}" destId="{9D3C2C3D-5BD0-4D6B-A227-5673DF693791}" srcOrd="0" destOrd="0" presId="urn:microsoft.com/office/officeart/2005/8/layout/hierarchy1"/>
    <dgm:cxn modelId="{6015CBAF-03CE-433A-A6C3-D0D5C0D43FE1}" type="presParOf" srcId="{9814908E-2B07-4C86-9261-7BCD75378566}" destId="{9D64E186-2FA3-4BC3-91BF-B0DCE96EA4C6}" srcOrd="1" destOrd="0" presId="urn:microsoft.com/office/officeart/2005/8/layout/hierarchy1"/>
    <dgm:cxn modelId="{98A9301A-3115-4AB7-964F-1CCAD960156F}" type="presParOf" srcId="{8868CE0D-EBBB-4EEA-8018-833823501000}" destId="{2FF91A78-004C-4FAD-9765-0797FF2A3E74}"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pPr algn="l"/>
          <a:r>
            <a:rPr lang="en-ZA" sz="1300" b="0" dirty="0"/>
            <a:t>Implement SLAs </a:t>
          </a:r>
        </a:p>
      </dgm:t>
    </dgm:pt>
    <dgm:pt modelId="{B01AE01B-5104-4FF9-89D5-DE905331BFCE}" type="parTrans" cxnId="{BD507D7F-FBCD-45C4-9A86-6CC192386735}">
      <dgm:prSet/>
      <dgm:spPr/>
      <dgm:t>
        <a:bodyPr/>
        <a:lstStyle/>
        <a:p>
          <a:pPr algn="l"/>
          <a:endParaRPr lang="en-ZA" sz="1300" b="0"/>
        </a:p>
      </dgm:t>
    </dgm:pt>
    <dgm:pt modelId="{E42524BD-6E37-45EE-9BC4-F18651A80365}" type="sibTrans" cxnId="{BD507D7F-FBCD-45C4-9A86-6CC192386735}">
      <dgm:prSet/>
      <dgm:spPr/>
      <dgm:t>
        <a:bodyPr/>
        <a:lstStyle/>
        <a:p>
          <a:pPr algn="l"/>
          <a:endParaRPr lang="en-ZA" sz="1300" b="0"/>
        </a:p>
      </dgm:t>
    </dgm:pt>
    <dgm:pt modelId="{096FB31A-8654-4D2E-A89B-DA8938479E45}">
      <dgm:prSet phldrT="[Text]" custT="1"/>
      <dgm:spPr/>
      <dgm:t>
        <a:bodyPr/>
        <a:lstStyle/>
        <a:p>
          <a:pPr algn="l"/>
          <a:r>
            <a:rPr lang="en-ZA" sz="1300" b="0" dirty="0"/>
            <a:t>Efficient, Effective and Development Oriented Department</a:t>
          </a:r>
        </a:p>
      </dgm:t>
    </dgm:pt>
    <dgm:pt modelId="{837C2571-51B2-457C-B23F-83916E25077B}" type="sibTrans" cxnId="{19A125C5-9550-41F8-8233-4610AD00693D}">
      <dgm:prSet/>
      <dgm:spPr/>
      <dgm:t>
        <a:bodyPr/>
        <a:lstStyle/>
        <a:p>
          <a:pPr algn="l"/>
          <a:endParaRPr lang="en-ZA" sz="1300" b="0"/>
        </a:p>
      </dgm:t>
    </dgm:pt>
    <dgm:pt modelId="{5A0826BD-533C-4A0B-A626-9D153711AD56}" type="parTrans" cxnId="{19A125C5-9550-41F8-8233-4610AD00693D}">
      <dgm:prSet/>
      <dgm:spPr/>
      <dgm:t>
        <a:bodyPr/>
        <a:lstStyle/>
        <a:p>
          <a:pPr algn="l"/>
          <a:endParaRPr lang="en-ZA" sz="1300" b="0"/>
        </a:p>
      </dgm:t>
    </dgm:pt>
    <dgm:pt modelId="{FF7D55E4-8951-4556-97CF-D2B39DB3D36B}">
      <dgm:prSet custT="1"/>
      <dgm:spPr/>
      <dgm:t>
        <a:bodyPr/>
        <a:lstStyle/>
        <a:p>
          <a:pPr algn="l"/>
          <a:r>
            <a:rPr lang="en-ZA" sz="1300" b="0" dirty="0"/>
            <a:t>% adherence to SLAs</a:t>
          </a:r>
        </a:p>
      </dgm:t>
    </dgm:pt>
    <dgm:pt modelId="{8B07C8FC-BCC7-4C49-8A34-8761D5553C42}" type="parTrans" cxnId="{DA81AAA7-0E37-4368-AD9F-4C4345063072}">
      <dgm:prSet/>
      <dgm:spPr/>
      <dgm:t>
        <a:bodyPr/>
        <a:lstStyle/>
        <a:p>
          <a:pPr algn="l"/>
          <a:endParaRPr lang="en-ZA" sz="1300" b="0"/>
        </a:p>
      </dgm:t>
    </dgm:pt>
    <dgm:pt modelId="{E98629C7-E25C-4E48-9BCF-8F91E8A7993B}" type="sibTrans" cxnId="{DA81AAA7-0E37-4368-AD9F-4C4345063072}">
      <dgm:prSet/>
      <dgm:spPr/>
      <dgm:t>
        <a:bodyPr/>
        <a:lstStyle/>
        <a:p>
          <a:pPr algn="l"/>
          <a:endParaRPr lang="en-ZA" sz="1300" b="0"/>
        </a:p>
      </dgm:t>
    </dgm:pt>
    <dgm:pt modelId="{54F723B5-76CF-46AE-96E0-D50EFF7EB5E9}">
      <dgm:prSet phldrT="[Text]" custT="1"/>
      <dgm:spPr/>
      <dgm:t>
        <a:bodyPr/>
        <a:lstStyle/>
        <a:p>
          <a:pPr algn="l"/>
          <a:r>
            <a:rPr lang="en-ZA" sz="1300" b="0" dirty="0"/>
            <a:t>Vision 2019</a:t>
          </a:r>
        </a:p>
      </dgm:t>
    </dgm:pt>
    <dgm:pt modelId="{16B16E60-E0D9-4CFB-9DBB-7BF2D7FD5B9B}" type="sibTrans" cxnId="{8AA4A374-C2BD-4B00-BE4E-D0EE61747E49}">
      <dgm:prSet/>
      <dgm:spPr/>
      <dgm:t>
        <a:bodyPr/>
        <a:lstStyle/>
        <a:p>
          <a:pPr algn="l"/>
          <a:endParaRPr lang="en-ZA" sz="1300" b="0"/>
        </a:p>
      </dgm:t>
    </dgm:pt>
    <dgm:pt modelId="{7F09FC5A-91C9-4099-8011-E166079F40C9}" type="parTrans" cxnId="{8AA4A374-C2BD-4B00-BE4E-D0EE61747E49}">
      <dgm:prSet/>
      <dgm:spPr/>
      <dgm:t>
        <a:bodyPr/>
        <a:lstStyle/>
        <a:p>
          <a:pPr algn="l"/>
          <a:endParaRPr lang="en-ZA" sz="1300" b="0"/>
        </a:p>
      </dgm:t>
    </dgm:pt>
    <dgm:pt modelId="{8CE4430E-6F55-48F1-B219-245110747AD9}">
      <dgm:prSet custT="1"/>
      <dgm:spPr/>
      <dgm:t>
        <a:bodyPr/>
        <a:lstStyle/>
        <a:p>
          <a:pPr algn="l"/>
          <a:r>
            <a:rPr lang="en-ZA" sz="1300" b="0" dirty="0"/>
            <a:t>Develop and review internal processes</a:t>
          </a:r>
        </a:p>
      </dgm:t>
    </dgm:pt>
    <dgm:pt modelId="{4BD9405D-076E-4A29-8DFE-7DD1DD031E06}" type="parTrans" cxnId="{3FECC433-4086-49E4-83EF-8364F467CEFF}">
      <dgm:prSet/>
      <dgm:spPr/>
      <dgm:t>
        <a:bodyPr/>
        <a:lstStyle/>
        <a:p>
          <a:pPr algn="l"/>
          <a:endParaRPr lang="en-ZA" sz="1300" b="0"/>
        </a:p>
      </dgm:t>
    </dgm:pt>
    <dgm:pt modelId="{085147C9-A444-4E95-8F46-18518F90EAE5}" type="sibTrans" cxnId="{3FECC433-4086-49E4-83EF-8364F467CEFF}">
      <dgm:prSet/>
      <dgm:spPr/>
      <dgm:t>
        <a:bodyPr/>
        <a:lstStyle/>
        <a:p>
          <a:pPr algn="l"/>
          <a:endParaRPr lang="en-ZA" sz="1300" b="0"/>
        </a:p>
      </dgm:t>
    </dgm:pt>
    <dgm:pt modelId="{1FA39917-F433-403D-AF19-5C6C6F6A159A}">
      <dgm:prSet custT="1"/>
      <dgm:spPr/>
      <dgm:t>
        <a:bodyPr/>
        <a:lstStyle/>
        <a:p>
          <a:pPr algn="l"/>
          <a:r>
            <a:rPr lang="en-ZA" sz="1300" b="0" dirty="0"/>
            <a:t>% of identified internal processes developed or reviewed</a:t>
          </a:r>
        </a:p>
      </dgm:t>
    </dgm:pt>
    <dgm:pt modelId="{EA2879B6-6E82-4E5C-859C-90218B4B3282}" type="parTrans" cxnId="{C9645C57-D339-424E-858A-3848C37EDCC3}">
      <dgm:prSet/>
      <dgm:spPr/>
      <dgm:t>
        <a:bodyPr/>
        <a:lstStyle/>
        <a:p>
          <a:pPr algn="l"/>
          <a:endParaRPr lang="en-ZA" sz="1300" b="0"/>
        </a:p>
      </dgm:t>
    </dgm:pt>
    <dgm:pt modelId="{4AB529A5-29C0-4F98-A9FA-C3271E919251}" type="sibTrans" cxnId="{C9645C57-D339-424E-858A-3848C37EDCC3}">
      <dgm:prSet/>
      <dgm:spPr/>
      <dgm:t>
        <a:bodyPr/>
        <a:lstStyle/>
        <a:p>
          <a:pPr algn="l"/>
          <a:endParaRPr lang="en-ZA" sz="1300" b="0"/>
        </a:p>
      </dgm:t>
    </dgm:pt>
    <dgm:pt modelId="{D79FF0C4-D775-44AB-A608-87C6CF3A7495}">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b="0" dirty="0"/>
        </a:p>
      </dgm:t>
    </dgm:pt>
    <dgm:pt modelId="{1180CE1A-B96F-4178-9378-BD98DF66AEF2}" type="parTrans" cxnId="{9E1CEDDD-2FE1-4FCC-94F2-3D2C1A4452DE}">
      <dgm:prSet/>
      <dgm:spPr/>
      <dgm:t>
        <a:bodyPr/>
        <a:lstStyle/>
        <a:p>
          <a:pPr algn="l"/>
          <a:endParaRPr lang="en-ZA" sz="1300" b="0"/>
        </a:p>
      </dgm:t>
    </dgm:pt>
    <dgm:pt modelId="{8B89FAED-4A1A-4F4B-8960-CDC3ECB1F451}" type="sibTrans" cxnId="{9E1CEDDD-2FE1-4FCC-94F2-3D2C1A4452DE}">
      <dgm:prSet/>
      <dgm:spPr/>
      <dgm:t>
        <a:bodyPr/>
        <a:lstStyle/>
        <a:p>
          <a:pPr algn="l"/>
          <a:endParaRPr lang="en-ZA" sz="1300" b="0"/>
        </a:p>
      </dgm:t>
    </dgm:pt>
    <dgm:pt modelId="{A540833F-BC66-4A31-8617-44E27F05188A}">
      <dgm:prSet custT="1"/>
      <dgm:spPr/>
      <dgm:t>
        <a:bodyPr/>
        <a:lstStyle/>
        <a:p>
          <a:pPr algn="l"/>
          <a:r>
            <a:rPr lang="en-ZA" sz="1300" b="0" dirty="0"/>
            <a:t>Improve Turnaround times</a:t>
          </a:r>
        </a:p>
      </dgm:t>
    </dgm:pt>
    <dgm:pt modelId="{E4514039-CF92-4D9A-94BB-871425047D61}" type="parTrans" cxnId="{3B56BEDF-C19A-4765-B87A-E27E7F6E878D}">
      <dgm:prSet/>
      <dgm:spPr/>
      <dgm:t>
        <a:bodyPr/>
        <a:lstStyle/>
        <a:p>
          <a:pPr algn="l"/>
          <a:endParaRPr lang="en-ZA" sz="1300" b="0"/>
        </a:p>
      </dgm:t>
    </dgm:pt>
    <dgm:pt modelId="{3BAF35A5-D7AA-4694-A002-A4E7B3B2D478}" type="sibTrans" cxnId="{3B56BEDF-C19A-4765-B87A-E27E7F6E878D}">
      <dgm:prSet/>
      <dgm:spPr/>
      <dgm:t>
        <a:bodyPr/>
        <a:lstStyle/>
        <a:p>
          <a:pPr algn="l"/>
          <a:endParaRPr lang="en-ZA" sz="1300" b="0"/>
        </a:p>
      </dgm:t>
    </dgm:pt>
    <dgm:pt modelId="{2A31C226-20FE-46A8-A31C-6817F4B963C0}">
      <dgm:prSet custT="1"/>
      <dgm:spPr/>
      <dgm:t>
        <a:bodyPr/>
        <a:lstStyle/>
        <a:p>
          <a:pPr algn="l"/>
          <a:r>
            <a:rPr lang="en-ZA" sz="1300" b="0" dirty="0"/>
            <a:t>% of adherence to prescribed timeframes for medical appeals</a:t>
          </a:r>
        </a:p>
      </dgm:t>
    </dgm:pt>
    <dgm:pt modelId="{AE67D860-70C3-4C66-A0E5-D39F0D879C68}" type="parTrans" cxnId="{E9CB5F3E-06DA-4458-ACBA-B2581B5242FF}">
      <dgm:prSet/>
      <dgm:spPr/>
      <dgm:t>
        <a:bodyPr/>
        <a:lstStyle/>
        <a:p>
          <a:pPr algn="l"/>
          <a:endParaRPr lang="en-ZA" sz="1300" b="0"/>
        </a:p>
      </dgm:t>
    </dgm:pt>
    <dgm:pt modelId="{12AA459D-BA2D-4FDB-A066-D93EB7539DE6}" type="sibTrans" cxnId="{E9CB5F3E-06DA-4458-ACBA-B2581B5242FF}">
      <dgm:prSet/>
      <dgm:spPr/>
      <dgm:t>
        <a:bodyPr/>
        <a:lstStyle/>
        <a:p>
          <a:pPr algn="l"/>
          <a:endParaRPr lang="en-ZA" sz="1300" b="0"/>
        </a:p>
      </dgm:t>
    </dgm:pt>
    <dgm:pt modelId="{FF1854CE-DD20-4025-B8A4-041AA15F2F81}">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80%</a:t>
          </a:r>
        </a:p>
        <a:p>
          <a:pPr algn="ctr"/>
          <a:r>
            <a:rPr lang="en-ZA" sz="1300" b="1" dirty="0">
              <a:solidFill>
                <a:srgbClr val="002060"/>
              </a:solidFill>
              <a:latin typeface="Arial" panose="020B0604020202020204" pitchFamily="34" charset="0"/>
              <a:cs typeface="Arial" panose="020B0604020202020204" pitchFamily="34" charset="0"/>
            </a:rPr>
            <a:t>Actual = 90%</a:t>
          </a:r>
          <a:endParaRPr lang="en-ZA" sz="1300" b="0" dirty="0"/>
        </a:p>
      </dgm:t>
    </dgm:pt>
    <dgm:pt modelId="{E35BD558-EEDD-4588-A92D-74877F566CC8}" type="parTrans" cxnId="{0A6FB45F-C198-413A-82AD-60ADC4AF73A4}">
      <dgm:prSet/>
      <dgm:spPr/>
      <dgm:t>
        <a:bodyPr/>
        <a:lstStyle/>
        <a:p>
          <a:pPr algn="l"/>
          <a:endParaRPr lang="en-ZA" sz="1300" b="0"/>
        </a:p>
      </dgm:t>
    </dgm:pt>
    <dgm:pt modelId="{158631C6-2B0F-4FD6-A860-0F3098788855}" type="sibTrans" cxnId="{0A6FB45F-C198-413A-82AD-60ADC4AF73A4}">
      <dgm:prSet/>
      <dgm:spPr/>
      <dgm:t>
        <a:bodyPr/>
        <a:lstStyle/>
        <a:p>
          <a:pPr algn="l"/>
          <a:endParaRPr lang="en-ZA" sz="1300" b="0"/>
        </a:p>
      </dgm:t>
    </dgm:pt>
    <dgm:pt modelId="{42BF24B6-EFF8-4207-A059-6E3FC94F835A}">
      <dgm:prSet custT="1"/>
      <dgm:spPr/>
      <dgm:t>
        <a:bodyPr/>
        <a:lstStyle/>
        <a:p>
          <a:pPr algn="l"/>
          <a:r>
            <a:rPr lang="en-ZA" sz="1300" b="0" dirty="0"/>
            <a:t>% of adherence to prescribed timeframes for CIOM appeals</a:t>
          </a:r>
        </a:p>
      </dgm:t>
    </dgm:pt>
    <dgm:pt modelId="{B71B884B-AF50-412F-8C85-98CBA655DB64}" type="parTrans" cxnId="{FF42D199-1C4A-4D57-9DF0-C4D44C19C5F5}">
      <dgm:prSet/>
      <dgm:spPr/>
      <dgm:t>
        <a:bodyPr/>
        <a:lstStyle/>
        <a:p>
          <a:pPr algn="l"/>
          <a:endParaRPr lang="en-ZA" sz="1300" b="0"/>
        </a:p>
      </dgm:t>
    </dgm:pt>
    <dgm:pt modelId="{AF571F6C-62B6-4AB1-B5E4-4EE79FCBDA2B}" type="sibTrans" cxnId="{FF42D199-1C4A-4D57-9DF0-C4D44C19C5F5}">
      <dgm:prSet/>
      <dgm:spPr/>
      <dgm:t>
        <a:bodyPr/>
        <a:lstStyle/>
        <a:p>
          <a:pPr algn="l"/>
          <a:endParaRPr lang="en-ZA" sz="1300" b="0"/>
        </a:p>
      </dgm:t>
    </dgm:pt>
    <dgm:pt modelId="{C7B5A6D2-AD83-4507-A279-64B45856A985}">
      <dgm:prSet custT="1"/>
      <dgm:spPr/>
      <dgm:t>
        <a:bodyPr/>
        <a:lstStyle/>
        <a:p>
          <a:pPr algn="l"/>
          <a:r>
            <a:rPr lang="en-ZA" sz="1300" b="0" dirty="0"/>
            <a:t>% of adherence to prescribed timeframes for MPRDA Applications</a:t>
          </a:r>
        </a:p>
      </dgm:t>
    </dgm:pt>
    <dgm:pt modelId="{341B570F-50F9-44F1-95F6-4C31757CB5C5}" type="parTrans" cxnId="{E052E72B-1657-4030-AA12-0384130DDF0D}">
      <dgm:prSet/>
      <dgm:spPr/>
      <dgm:t>
        <a:bodyPr/>
        <a:lstStyle/>
        <a:p>
          <a:pPr algn="l"/>
          <a:endParaRPr lang="en-ZA" sz="1300" b="0"/>
        </a:p>
      </dgm:t>
    </dgm:pt>
    <dgm:pt modelId="{5AF2D069-61E4-42E2-8321-ACEC51FBFCF8}" type="sibTrans" cxnId="{E052E72B-1657-4030-AA12-0384130DDF0D}">
      <dgm:prSet/>
      <dgm:spPr/>
      <dgm:t>
        <a:bodyPr/>
        <a:lstStyle/>
        <a:p>
          <a:pPr algn="l"/>
          <a:endParaRPr lang="en-ZA" sz="1300" b="0"/>
        </a:p>
      </dgm:t>
    </dgm:pt>
    <dgm:pt modelId="{A46EDC51-8CEE-4AAF-A6F7-77C0BEA45914}">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b="0" dirty="0"/>
        </a:p>
      </dgm:t>
    </dgm:pt>
    <dgm:pt modelId="{2907912B-BA97-479C-A151-80D385F62A68}" type="parTrans" cxnId="{F6EFCD17-D0AF-482D-8D6E-A8563F5B3527}">
      <dgm:prSet/>
      <dgm:spPr/>
      <dgm:t>
        <a:bodyPr/>
        <a:lstStyle/>
        <a:p>
          <a:pPr algn="l"/>
          <a:endParaRPr lang="en-ZA" sz="1300" b="0"/>
        </a:p>
      </dgm:t>
    </dgm:pt>
    <dgm:pt modelId="{9F415DBB-B19A-4515-B796-537E12BCA93B}" type="sibTrans" cxnId="{F6EFCD17-D0AF-482D-8D6E-A8563F5B3527}">
      <dgm:prSet/>
      <dgm:spPr/>
      <dgm:t>
        <a:bodyPr/>
        <a:lstStyle/>
        <a:p>
          <a:pPr algn="l"/>
          <a:endParaRPr lang="en-ZA" sz="1300" b="0"/>
        </a:p>
      </dgm:t>
    </dgm:pt>
    <dgm:pt modelId="{4D14DD42-96E9-4AE3-83DE-9139C4E3E7C6}">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97%</a:t>
          </a:r>
          <a:endParaRPr lang="en-ZA" sz="1300" b="0" dirty="0"/>
        </a:p>
      </dgm:t>
    </dgm:pt>
    <dgm:pt modelId="{91ECA351-23F2-4FB2-A15B-3ACCD42F1382}" type="parTrans" cxnId="{873BD172-0AD6-48EB-9720-A0B1A7F6AC74}">
      <dgm:prSet/>
      <dgm:spPr/>
      <dgm:t>
        <a:bodyPr/>
        <a:lstStyle/>
        <a:p>
          <a:pPr algn="l"/>
          <a:endParaRPr lang="en-ZA" sz="1300" b="0"/>
        </a:p>
      </dgm:t>
    </dgm:pt>
    <dgm:pt modelId="{2F855B8A-110B-42E0-BCA7-0872B41E21D7}" type="sibTrans" cxnId="{873BD172-0AD6-48EB-9720-A0B1A7F6AC74}">
      <dgm:prSet/>
      <dgm:spPr/>
      <dgm:t>
        <a:bodyPr/>
        <a:lstStyle/>
        <a:p>
          <a:pPr algn="l"/>
          <a:endParaRPr lang="en-ZA" sz="1300" b="0"/>
        </a:p>
      </dgm:t>
    </dgm:pt>
    <dgm:pt modelId="{55341695-E275-4007-8C0C-3782290D6337}">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80%</a:t>
          </a:r>
        </a:p>
        <a:p>
          <a:pPr algn="ctr"/>
          <a:r>
            <a:rPr lang="en-ZA" sz="1300" b="1" dirty="0">
              <a:solidFill>
                <a:srgbClr val="002060"/>
              </a:solidFill>
              <a:latin typeface="Arial" panose="020B0604020202020204" pitchFamily="34" charset="0"/>
              <a:cs typeface="Arial" panose="020B0604020202020204" pitchFamily="34" charset="0"/>
            </a:rPr>
            <a:t>Actual = 89%</a:t>
          </a:r>
          <a:endParaRPr lang="en-ZA" sz="1300" b="0" dirty="0"/>
        </a:p>
      </dgm:t>
    </dgm:pt>
    <dgm:pt modelId="{63E85463-1BE4-4181-B4A1-0846C13444AE}" type="sibTrans" cxnId="{BC9FBD3E-9A3A-4941-9AC8-D7A89C1921F1}">
      <dgm:prSet/>
      <dgm:spPr/>
      <dgm:t>
        <a:bodyPr/>
        <a:lstStyle/>
        <a:p>
          <a:pPr algn="l"/>
          <a:endParaRPr lang="en-ZA" sz="1300" b="0"/>
        </a:p>
      </dgm:t>
    </dgm:pt>
    <dgm:pt modelId="{EAF5B503-AD3B-4C28-B17F-7D5C4BC5CC9C}" type="parTrans" cxnId="{BC9FBD3E-9A3A-4941-9AC8-D7A89C1921F1}">
      <dgm:prSet/>
      <dgm:spPr/>
      <dgm:t>
        <a:bodyPr/>
        <a:lstStyle/>
        <a:p>
          <a:pPr algn="l"/>
          <a:endParaRPr lang="en-ZA" sz="1300" b="0"/>
        </a:p>
      </dgm:t>
    </dgm:pt>
    <dgm:pt modelId="{830460E1-5C0F-4A9C-B936-8C48273CCA79}">
      <dgm:prSet custT="1"/>
      <dgm:spPr/>
      <dgm:t>
        <a:bodyPr/>
        <a:lstStyle/>
        <a:p>
          <a:pPr algn="l"/>
          <a:r>
            <a:rPr lang="en-ZA" sz="1300" b="0" dirty="0"/>
            <a:t>% of adherence to prescribed timeframes for Administrative tasks</a:t>
          </a:r>
        </a:p>
      </dgm:t>
    </dgm:pt>
    <dgm:pt modelId="{0E278BC5-1217-41D9-B238-DB7A398359A8}" type="sibTrans" cxnId="{7E9DE2B0-9F30-4251-9CAB-611B140D30E2}">
      <dgm:prSet/>
      <dgm:spPr/>
      <dgm:t>
        <a:bodyPr/>
        <a:lstStyle/>
        <a:p>
          <a:pPr algn="l"/>
          <a:endParaRPr lang="en-ZA" sz="1300" b="0"/>
        </a:p>
      </dgm:t>
    </dgm:pt>
    <dgm:pt modelId="{0A8BFD9C-3985-41EB-B36F-78629BE87733}" type="parTrans" cxnId="{7E9DE2B0-9F30-4251-9CAB-611B140D30E2}">
      <dgm:prSet/>
      <dgm:spPr/>
      <dgm:t>
        <a:bodyPr/>
        <a:lstStyle/>
        <a:p>
          <a:pPr algn="l"/>
          <a:endParaRPr lang="en-ZA" sz="1300" b="0"/>
        </a:p>
      </dgm:t>
    </dgm:pt>
    <dgm:pt modelId="{B60AD1C4-BDDD-4DE8-9B07-FD2F127315BB}">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b="0" dirty="0">
            <a:solidFill>
              <a:srgbClr val="0070C0"/>
            </a:solidFill>
          </a:endParaRPr>
        </a:p>
      </dgm:t>
    </dgm:pt>
    <dgm:pt modelId="{34CD9FCC-FA8E-44AE-8B6B-52B007F377E5}" type="sibTrans" cxnId="{F3168531-9E95-4110-AE7A-2B22CE3C84C8}">
      <dgm:prSet/>
      <dgm:spPr/>
      <dgm:t>
        <a:bodyPr/>
        <a:lstStyle/>
        <a:p>
          <a:pPr algn="l"/>
          <a:endParaRPr lang="en-ZA" sz="1300" b="0"/>
        </a:p>
      </dgm:t>
    </dgm:pt>
    <dgm:pt modelId="{A2D73C75-09FA-455C-8510-7BBA3CEE4B4C}" type="parTrans" cxnId="{F3168531-9E95-4110-AE7A-2B22CE3C84C8}">
      <dgm:prSet/>
      <dgm:spPr/>
      <dgm:t>
        <a:bodyPr/>
        <a:lstStyle/>
        <a:p>
          <a:pPr algn="l"/>
          <a:endParaRPr lang="en-ZA" sz="1300" b="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113478" custScaleY="88935" custLinFactNeighborX="-84504" custLinFactNeighborY="-6338">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439201" custScaleY="101057" custLinFactNeighborX="-84372" custLinFactNeighborY="-1941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3"/>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3"/>
      <dgm:spPr/>
    </dgm:pt>
    <dgm:pt modelId="{BE25C11F-5E27-47A5-BA94-14B93FAE2685}" type="pres">
      <dgm:prSet presAssocID="{D97355AC-0D7E-4F60-AC2C-3BDAC9A729E8}" presName="text3" presStyleLbl="fgAcc3" presStyleIdx="0" presStyleCnt="3" custScaleX="124313" custScaleY="61308" custLinFactNeighborX="-5356" custLinFactNeighborY="1755">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12"/>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12"/>
      <dgm:spPr/>
    </dgm:pt>
    <dgm:pt modelId="{6BC87D4D-6374-4017-8694-7F41F16B3368}" type="pres">
      <dgm:prSet presAssocID="{FF7D55E4-8951-4556-97CF-D2B39DB3D36B}" presName="text4" presStyleLbl="fgAcc4" presStyleIdx="0" presStyleCnt="12" custScaleX="111844" custScaleY="82507" custLinFactNeighborX="-5476" custLinFactNeighborY="8794">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12"/>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12"/>
      <dgm:spPr>
        <a:solidFill>
          <a:srgbClr val="92D050"/>
        </a:solidFill>
      </dgm:spPr>
    </dgm:pt>
    <dgm:pt modelId="{9D64E186-2FA3-4BC3-91BF-B0DCE96EA4C6}" type="pres">
      <dgm:prSet presAssocID="{B60AD1C4-BDDD-4DE8-9B07-FD2F127315BB}" presName="text4" presStyleLbl="fgAcc4" presStyleIdx="1" presStyleCnt="12" custScaleX="216366" custScaleY="154747" custLinFactNeighborX="-6224" custLinFactNeighborY="71062">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F86EE819-F643-4ACD-B812-EA6AF4573C83}" type="pres">
      <dgm:prSet presAssocID="{4BD9405D-076E-4A29-8DFE-7DD1DD031E06}" presName="Name17" presStyleLbl="parChTrans1D3" presStyleIdx="1" presStyleCnt="3"/>
      <dgm:spPr/>
      <dgm:t>
        <a:bodyPr/>
        <a:lstStyle/>
        <a:p>
          <a:endParaRPr lang="en-ZA"/>
        </a:p>
      </dgm:t>
    </dgm:pt>
    <dgm:pt modelId="{697086D7-DCD6-4544-B1D2-A5952E5C267C}" type="pres">
      <dgm:prSet presAssocID="{8CE4430E-6F55-48F1-B219-245110747AD9}" presName="hierRoot3" presStyleCnt="0"/>
      <dgm:spPr/>
    </dgm:pt>
    <dgm:pt modelId="{245482B3-C691-4C86-A6F4-4E0CEAD09998}" type="pres">
      <dgm:prSet presAssocID="{8CE4430E-6F55-48F1-B219-245110747AD9}" presName="composite3" presStyleCnt="0"/>
      <dgm:spPr/>
    </dgm:pt>
    <dgm:pt modelId="{22BD6E3D-8C4B-4510-AC81-D67E36F4C789}" type="pres">
      <dgm:prSet presAssocID="{8CE4430E-6F55-48F1-B219-245110747AD9}" presName="background3" presStyleLbl="node3" presStyleIdx="1" presStyleCnt="3"/>
      <dgm:spPr/>
    </dgm:pt>
    <dgm:pt modelId="{F83EC4B0-BE3F-4A5B-B83E-42038CFB35D6}" type="pres">
      <dgm:prSet presAssocID="{8CE4430E-6F55-48F1-B219-245110747AD9}" presName="text3" presStyleLbl="fgAcc3" presStyleIdx="1" presStyleCnt="3" custScaleX="276924" custScaleY="72553">
        <dgm:presLayoutVars>
          <dgm:chPref val="3"/>
        </dgm:presLayoutVars>
      </dgm:prSet>
      <dgm:spPr/>
      <dgm:t>
        <a:bodyPr/>
        <a:lstStyle/>
        <a:p>
          <a:endParaRPr lang="en-ZA"/>
        </a:p>
      </dgm:t>
    </dgm:pt>
    <dgm:pt modelId="{BEB0DC79-CD6A-4F29-BD99-686940ED868A}" type="pres">
      <dgm:prSet presAssocID="{8CE4430E-6F55-48F1-B219-245110747AD9}" presName="hierChild4" presStyleCnt="0"/>
      <dgm:spPr/>
    </dgm:pt>
    <dgm:pt modelId="{1452F6B0-74A7-453D-A720-092B1705DCB2}" type="pres">
      <dgm:prSet presAssocID="{EA2879B6-6E82-4E5C-859C-90218B4B3282}" presName="Name23" presStyleLbl="parChTrans1D4" presStyleIdx="2" presStyleCnt="12"/>
      <dgm:spPr/>
      <dgm:t>
        <a:bodyPr/>
        <a:lstStyle/>
        <a:p>
          <a:endParaRPr lang="en-ZA"/>
        </a:p>
      </dgm:t>
    </dgm:pt>
    <dgm:pt modelId="{1602EA6E-789F-445B-AE9D-D31B47C0438F}" type="pres">
      <dgm:prSet presAssocID="{1FA39917-F433-403D-AF19-5C6C6F6A159A}" presName="hierRoot4" presStyleCnt="0"/>
      <dgm:spPr/>
    </dgm:pt>
    <dgm:pt modelId="{5A2C5016-7AAC-46C3-8923-D0F41950B8AB}" type="pres">
      <dgm:prSet presAssocID="{1FA39917-F433-403D-AF19-5C6C6F6A159A}" presName="composite4" presStyleCnt="0"/>
      <dgm:spPr/>
    </dgm:pt>
    <dgm:pt modelId="{78C252F4-7C37-49A2-A4EE-591253D729E8}" type="pres">
      <dgm:prSet presAssocID="{1FA39917-F433-403D-AF19-5C6C6F6A159A}" presName="background4" presStyleLbl="node4" presStyleIdx="2" presStyleCnt="12"/>
      <dgm:spPr/>
    </dgm:pt>
    <dgm:pt modelId="{3D8E9EAB-058E-44ED-B5A8-FC4F75E64C47}" type="pres">
      <dgm:prSet presAssocID="{1FA39917-F433-403D-AF19-5C6C6F6A159A}" presName="text4" presStyleLbl="fgAcc4" presStyleIdx="2" presStyleCnt="12" custScaleX="199194" custScaleY="110552" custLinFactNeighborY="1768">
        <dgm:presLayoutVars>
          <dgm:chPref val="3"/>
        </dgm:presLayoutVars>
      </dgm:prSet>
      <dgm:spPr/>
      <dgm:t>
        <a:bodyPr/>
        <a:lstStyle/>
        <a:p>
          <a:endParaRPr lang="en-ZA"/>
        </a:p>
      </dgm:t>
    </dgm:pt>
    <dgm:pt modelId="{FEC4118E-106F-4BA9-BC12-AB7E6A98FC78}" type="pres">
      <dgm:prSet presAssocID="{1FA39917-F433-403D-AF19-5C6C6F6A159A}" presName="hierChild5" presStyleCnt="0"/>
      <dgm:spPr/>
    </dgm:pt>
    <dgm:pt modelId="{F49B763D-904D-4A1E-9217-BB77075BE894}" type="pres">
      <dgm:prSet presAssocID="{1180CE1A-B96F-4178-9378-BD98DF66AEF2}" presName="Name23" presStyleLbl="parChTrans1D4" presStyleIdx="3" presStyleCnt="12"/>
      <dgm:spPr/>
      <dgm:t>
        <a:bodyPr/>
        <a:lstStyle/>
        <a:p>
          <a:endParaRPr lang="en-ZA"/>
        </a:p>
      </dgm:t>
    </dgm:pt>
    <dgm:pt modelId="{A1B70605-7764-4B57-BD14-B9085831F712}" type="pres">
      <dgm:prSet presAssocID="{D79FF0C4-D775-44AB-A608-87C6CF3A7495}" presName="hierRoot4" presStyleCnt="0"/>
      <dgm:spPr/>
    </dgm:pt>
    <dgm:pt modelId="{22B40967-F28E-43BA-967A-FAAC582B6056}" type="pres">
      <dgm:prSet presAssocID="{D79FF0C4-D775-44AB-A608-87C6CF3A7495}" presName="composite4" presStyleCnt="0"/>
      <dgm:spPr/>
    </dgm:pt>
    <dgm:pt modelId="{EE57B1C3-6F46-4383-BC13-C3016B25E940}" type="pres">
      <dgm:prSet presAssocID="{D79FF0C4-D775-44AB-A608-87C6CF3A7495}" presName="background4" presStyleLbl="node4" presStyleIdx="3" presStyleCnt="12"/>
      <dgm:spPr>
        <a:solidFill>
          <a:srgbClr val="92D050"/>
        </a:solidFill>
      </dgm:spPr>
    </dgm:pt>
    <dgm:pt modelId="{0B4A9647-6502-473A-A69C-CA2AFE8EF52F}" type="pres">
      <dgm:prSet presAssocID="{D79FF0C4-D775-44AB-A608-87C6CF3A7495}" presName="text4" presStyleLbl="fgAcc4" presStyleIdx="3" presStyleCnt="12" custScaleX="217144" custScaleY="155192" custLinFactNeighborY="30041">
        <dgm:presLayoutVars>
          <dgm:chPref val="3"/>
        </dgm:presLayoutVars>
      </dgm:prSet>
      <dgm:spPr/>
      <dgm:t>
        <a:bodyPr/>
        <a:lstStyle/>
        <a:p>
          <a:endParaRPr lang="en-ZA"/>
        </a:p>
      </dgm:t>
    </dgm:pt>
    <dgm:pt modelId="{38EFE737-D9D3-4C04-865F-E32CFB6255B7}" type="pres">
      <dgm:prSet presAssocID="{D79FF0C4-D775-44AB-A608-87C6CF3A7495}" presName="hierChild5" presStyleCnt="0"/>
      <dgm:spPr/>
    </dgm:pt>
    <dgm:pt modelId="{267948E5-FFED-48DA-B478-91CAABA90898}" type="pres">
      <dgm:prSet presAssocID="{E4514039-CF92-4D9A-94BB-871425047D61}" presName="Name17" presStyleLbl="parChTrans1D3" presStyleIdx="2" presStyleCnt="3"/>
      <dgm:spPr/>
      <dgm:t>
        <a:bodyPr/>
        <a:lstStyle/>
        <a:p>
          <a:endParaRPr lang="en-ZA"/>
        </a:p>
      </dgm:t>
    </dgm:pt>
    <dgm:pt modelId="{65A23966-D2CD-48B2-A5B0-18C39D444543}" type="pres">
      <dgm:prSet presAssocID="{A540833F-BC66-4A31-8617-44E27F05188A}" presName="hierRoot3" presStyleCnt="0"/>
      <dgm:spPr/>
    </dgm:pt>
    <dgm:pt modelId="{1220DD08-BD12-4349-B78A-BBEBB4A239DB}" type="pres">
      <dgm:prSet presAssocID="{A540833F-BC66-4A31-8617-44E27F05188A}" presName="composite3" presStyleCnt="0"/>
      <dgm:spPr/>
    </dgm:pt>
    <dgm:pt modelId="{4697B916-3E01-4DCB-BE35-716065C737F6}" type="pres">
      <dgm:prSet presAssocID="{A540833F-BC66-4A31-8617-44E27F05188A}" presName="background3" presStyleLbl="node3" presStyleIdx="2" presStyleCnt="3"/>
      <dgm:spPr/>
    </dgm:pt>
    <dgm:pt modelId="{C2368A57-2612-466D-8B25-F33B4827434F}" type="pres">
      <dgm:prSet presAssocID="{A540833F-BC66-4A31-8617-44E27F05188A}" presName="text3" presStyleLbl="fgAcc3" presStyleIdx="2" presStyleCnt="3" custScaleX="224710" custLinFactNeighborX="69240" custLinFactNeighborY="-7035">
        <dgm:presLayoutVars>
          <dgm:chPref val="3"/>
        </dgm:presLayoutVars>
      </dgm:prSet>
      <dgm:spPr/>
      <dgm:t>
        <a:bodyPr/>
        <a:lstStyle/>
        <a:p>
          <a:endParaRPr lang="en-ZA"/>
        </a:p>
      </dgm:t>
    </dgm:pt>
    <dgm:pt modelId="{4FF6746F-C878-4612-83D4-A9A1F7C561FA}" type="pres">
      <dgm:prSet presAssocID="{A540833F-BC66-4A31-8617-44E27F05188A}" presName="hierChild4" presStyleCnt="0"/>
      <dgm:spPr/>
    </dgm:pt>
    <dgm:pt modelId="{3218C15A-796A-4A7A-BD6F-11777968078D}" type="pres">
      <dgm:prSet presAssocID="{AE67D860-70C3-4C66-A0E5-D39F0D879C68}" presName="Name23" presStyleLbl="parChTrans1D4" presStyleIdx="4" presStyleCnt="12"/>
      <dgm:spPr/>
      <dgm:t>
        <a:bodyPr/>
        <a:lstStyle/>
        <a:p>
          <a:endParaRPr lang="en-ZA"/>
        </a:p>
      </dgm:t>
    </dgm:pt>
    <dgm:pt modelId="{856AC30C-07D8-4E81-A8CC-3252DA7BDCA8}" type="pres">
      <dgm:prSet presAssocID="{2A31C226-20FE-46A8-A31C-6817F4B963C0}" presName="hierRoot4" presStyleCnt="0"/>
      <dgm:spPr/>
    </dgm:pt>
    <dgm:pt modelId="{04B57E76-52EF-4848-8EC0-01DDB47C8A4B}" type="pres">
      <dgm:prSet presAssocID="{2A31C226-20FE-46A8-A31C-6817F4B963C0}" presName="composite4" presStyleCnt="0"/>
      <dgm:spPr/>
    </dgm:pt>
    <dgm:pt modelId="{9C8D152A-2671-410F-8327-1CEA2412628D}" type="pres">
      <dgm:prSet presAssocID="{2A31C226-20FE-46A8-A31C-6817F4B963C0}" presName="background4" presStyleLbl="node4" presStyleIdx="4" presStyleCnt="12"/>
      <dgm:spPr/>
    </dgm:pt>
    <dgm:pt modelId="{267B9C0F-835A-494E-917A-81A2666A73F4}" type="pres">
      <dgm:prSet presAssocID="{2A31C226-20FE-46A8-A31C-6817F4B963C0}" presName="text4" presStyleLbl="fgAcc4" presStyleIdx="4" presStyleCnt="12" custScaleX="207327" custScaleY="132102" custLinFactNeighborY="-9590">
        <dgm:presLayoutVars>
          <dgm:chPref val="3"/>
        </dgm:presLayoutVars>
      </dgm:prSet>
      <dgm:spPr/>
      <dgm:t>
        <a:bodyPr/>
        <a:lstStyle/>
        <a:p>
          <a:endParaRPr lang="en-ZA"/>
        </a:p>
      </dgm:t>
    </dgm:pt>
    <dgm:pt modelId="{BC002354-136B-4AB1-91DA-43C13406A3BB}" type="pres">
      <dgm:prSet presAssocID="{2A31C226-20FE-46A8-A31C-6817F4B963C0}" presName="hierChild5" presStyleCnt="0"/>
      <dgm:spPr/>
    </dgm:pt>
    <dgm:pt modelId="{60E300FC-8269-4C07-A789-B37B6C817F50}" type="pres">
      <dgm:prSet presAssocID="{E35BD558-EEDD-4588-A92D-74877F566CC8}" presName="Name23" presStyleLbl="parChTrans1D4" presStyleIdx="5" presStyleCnt="12"/>
      <dgm:spPr/>
      <dgm:t>
        <a:bodyPr/>
        <a:lstStyle/>
        <a:p>
          <a:endParaRPr lang="en-ZA"/>
        </a:p>
      </dgm:t>
    </dgm:pt>
    <dgm:pt modelId="{FA296410-FDDA-44B9-83B6-4D079781BBC9}" type="pres">
      <dgm:prSet presAssocID="{FF1854CE-DD20-4025-B8A4-041AA15F2F81}" presName="hierRoot4" presStyleCnt="0"/>
      <dgm:spPr/>
    </dgm:pt>
    <dgm:pt modelId="{5D70D13B-68A1-4682-AE1B-497A708F4D70}" type="pres">
      <dgm:prSet presAssocID="{FF1854CE-DD20-4025-B8A4-041AA15F2F81}" presName="composite4" presStyleCnt="0"/>
      <dgm:spPr/>
    </dgm:pt>
    <dgm:pt modelId="{E3BBD582-7932-4BB2-963D-2D55A9D578BE}" type="pres">
      <dgm:prSet presAssocID="{FF1854CE-DD20-4025-B8A4-041AA15F2F81}" presName="background4" presStyleLbl="node4" presStyleIdx="5" presStyleCnt="12"/>
      <dgm:spPr>
        <a:solidFill>
          <a:srgbClr val="92D050"/>
        </a:solidFill>
      </dgm:spPr>
    </dgm:pt>
    <dgm:pt modelId="{283E09AE-29E2-41C1-AEB0-83E65CB55429}" type="pres">
      <dgm:prSet presAssocID="{FF1854CE-DD20-4025-B8A4-041AA15F2F81}" presName="text4" presStyleLbl="fgAcc4" presStyleIdx="5" presStyleCnt="12" custScaleX="193504" custScaleY="145689" custLinFactNeighborX="69" custLinFactNeighborY="-13673">
        <dgm:presLayoutVars>
          <dgm:chPref val="3"/>
        </dgm:presLayoutVars>
      </dgm:prSet>
      <dgm:spPr/>
      <dgm:t>
        <a:bodyPr/>
        <a:lstStyle/>
        <a:p>
          <a:endParaRPr lang="en-ZA"/>
        </a:p>
      </dgm:t>
    </dgm:pt>
    <dgm:pt modelId="{65DD585C-CDBD-4CA7-A35C-C992ECC7227B}" type="pres">
      <dgm:prSet presAssocID="{FF1854CE-DD20-4025-B8A4-041AA15F2F81}" presName="hierChild5" presStyleCnt="0"/>
      <dgm:spPr/>
    </dgm:pt>
    <dgm:pt modelId="{C5F5F7A9-55A6-400E-8BB9-870154E71A07}" type="pres">
      <dgm:prSet presAssocID="{B71B884B-AF50-412F-8C85-98CBA655DB64}" presName="Name23" presStyleLbl="parChTrans1D4" presStyleIdx="6" presStyleCnt="12"/>
      <dgm:spPr/>
      <dgm:t>
        <a:bodyPr/>
        <a:lstStyle/>
        <a:p>
          <a:endParaRPr lang="en-ZA"/>
        </a:p>
      </dgm:t>
    </dgm:pt>
    <dgm:pt modelId="{F1070C2F-9522-45E3-BB71-AF15AEFC2C8A}" type="pres">
      <dgm:prSet presAssocID="{42BF24B6-EFF8-4207-A059-6E3FC94F835A}" presName="hierRoot4" presStyleCnt="0"/>
      <dgm:spPr/>
    </dgm:pt>
    <dgm:pt modelId="{969C70F1-3FFB-4AC5-9BD3-2BAE4FC1709E}" type="pres">
      <dgm:prSet presAssocID="{42BF24B6-EFF8-4207-A059-6E3FC94F835A}" presName="composite4" presStyleCnt="0"/>
      <dgm:spPr/>
    </dgm:pt>
    <dgm:pt modelId="{6FC8C98A-1857-408B-AA26-EF0B5EA065F7}" type="pres">
      <dgm:prSet presAssocID="{42BF24B6-EFF8-4207-A059-6E3FC94F835A}" presName="background4" presStyleLbl="node4" presStyleIdx="6" presStyleCnt="12"/>
      <dgm:spPr/>
    </dgm:pt>
    <dgm:pt modelId="{6A1D1400-7C9A-4F27-B144-690673BA9ECF}" type="pres">
      <dgm:prSet presAssocID="{42BF24B6-EFF8-4207-A059-6E3FC94F835A}" presName="text4" presStyleLbl="fgAcc4" presStyleIdx="6" presStyleCnt="12" custScaleX="181496" custScaleY="136922" custLinFactNeighborY="-7672">
        <dgm:presLayoutVars>
          <dgm:chPref val="3"/>
        </dgm:presLayoutVars>
      </dgm:prSet>
      <dgm:spPr/>
      <dgm:t>
        <a:bodyPr/>
        <a:lstStyle/>
        <a:p>
          <a:endParaRPr lang="en-ZA"/>
        </a:p>
      </dgm:t>
    </dgm:pt>
    <dgm:pt modelId="{57868A60-E669-44D1-B0AD-0E4566D10539}" type="pres">
      <dgm:prSet presAssocID="{42BF24B6-EFF8-4207-A059-6E3FC94F835A}" presName="hierChild5" presStyleCnt="0"/>
      <dgm:spPr/>
    </dgm:pt>
    <dgm:pt modelId="{C051489B-F58D-4334-84B6-1A69818BDF6E}" type="pres">
      <dgm:prSet presAssocID="{2907912B-BA97-479C-A151-80D385F62A68}" presName="Name23" presStyleLbl="parChTrans1D4" presStyleIdx="7" presStyleCnt="12"/>
      <dgm:spPr/>
      <dgm:t>
        <a:bodyPr/>
        <a:lstStyle/>
        <a:p>
          <a:endParaRPr lang="en-ZA"/>
        </a:p>
      </dgm:t>
    </dgm:pt>
    <dgm:pt modelId="{C46B5304-1B7D-4E91-A582-12B263851ABB}" type="pres">
      <dgm:prSet presAssocID="{A46EDC51-8CEE-4AAF-A6F7-77C0BEA45914}" presName="hierRoot4" presStyleCnt="0"/>
      <dgm:spPr/>
    </dgm:pt>
    <dgm:pt modelId="{8970A582-D83C-4DAC-9772-C4539E1696FA}" type="pres">
      <dgm:prSet presAssocID="{A46EDC51-8CEE-4AAF-A6F7-77C0BEA45914}" presName="composite4" presStyleCnt="0"/>
      <dgm:spPr/>
    </dgm:pt>
    <dgm:pt modelId="{7570FE6B-89FB-450A-9614-22604C7AC21E}" type="pres">
      <dgm:prSet presAssocID="{A46EDC51-8CEE-4AAF-A6F7-77C0BEA45914}" presName="background4" presStyleLbl="node4" presStyleIdx="7" presStyleCnt="12"/>
      <dgm:spPr>
        <a:solidFill>
          <a:srgbClr val="92D050"/>
        </a:solidFill>
      </dgm:spPr>
    </dgm:pt>
    <dgm:pt modelId="{76995136-BE03-4F88-92A9-164B57CCD9E0}" type="pres">
      <dgm:prSet presAssocID="{A46EDC51-8CEE-4AAF-A6F7-77C0BEA45914}" presName="text4" presStyleLbl="fgAcc4" presStyleIdx="7" presStyleCnt="12" custScaleX="196395" custScaleY="146521" custLinFactNeighborY="-12036">
        <dgm:presLayoutVars>
          <dgm:chPref val="3"/>
        </dgm:presLayoutVars>
      </dgm:prSet>
      <dgm:spPr/>
      <dgm:t>
        <a:bodyPr/>
        <a:lstStyle/>
        <a:p>
          <a:endParaRPr lang="en-ZA"/>
        </a:p>
      </dgm:t>
    </dgm:pt>
    <dgm:pt modelId="{8E2CCE1C-A0BE-4562-9199-843FABB6D6D1}" type="pres">
      <dgm:prSet presAssocID="{A46EDC51-8CEE-4AAF-A6F7-77C0BEA45914}" presName="hierChild5" presStyleCnt="0"/>
      <dgm:spPr/>
    </dgm:pt>
    <dgm:pt modelId="{FBE94DD3-03B1-45E4-BEA7-835CA7CFC498}" type="pres">
      <dgm:prSet presAssocID="{341B570F-50F9-44F1-95F6-4C31757CB5C5}" presName="Name23" presStyleLbl="parChTrans1D4" presStyleIdx="8" presStyleCnt="12"/>
      <dgm:spPr/>
      <dgm:t>
        <a:bodyPr/>
        <a:lstStyle/>
        <a:p>
          <a:endParaRPr lang="en-ZA"/>
        </a:p>
      </dgm:t>
    </dgm:pt>
    <dgm:pt modelId="{09CA531D-8FFD-4225-B587-F1C95D0650D5}" type="pres">
      <dgm:prSet presAssocID="{C7B5A6D2-AD83-4507-A279-64B45856A985}" presName="hierRoot4" presStyleCnt="0"/>
      <dgm:spPr/>
    </dgm:pt>
    <dgm:pt modelId="{FF090865-CA3B-419E-B9AE-B9815B3265B7}" type="pres">
      <dgm:prSet presAssocID="{C7B5A6D2-AD83-4507-A279-64B45856A985}" presName="composite4" presStyleCnt="0"/>
      <dgm:spPr/>
    </dgm:pt>
    <dgm:pt modelId="{DE21294C-BB8B-4861-ADDC-EBB53A51ABD8}" type="pres">
      <dgm:prSet presAssocID="{C7B5A6D2-AD83-4507-A279-64B45856A985}" presName="background4" presStyleLbl="node4" presStyleIdx="8" presStyleCnt="12"/>
      <dgm:spPr/>
    </dgm:pt>
    <dgm:pt modelId="{8DC99D24-4833-45CD-B6F2-E28CE43F44E3}" type="pres">
      <dgm:prSet presAssocID="{C7B5A6D2-AD83-4507-A279-64B45856A985}" presName="text4" presStyleLbl="fgAcc4" presStyleIdx="8" presStyleCnt="12" custScaleX="190058" custScaleY="148666" custLinFactNeighborX="-10206">
        <dgm:presLayoutVars>
          <dgm:chPref val="3"/>
        </dgm:presLayoutVars>
      </dgm:prSet>
      <dgm:spPr/>
      <dgm:t>
        <a:bodyPr/>
        <a:lstStyle/>
        <a:p>
          <a:endParaRPr lang="en-ZA"/>
        </a:p>
      </dgm:t>
    </dgm:pt>
    <dgm:pt modelId="{43DCA879-3DCF-4EF2-8881-641ABB5C4D89}" type="pres">
      <dgm:prSet presAssocID="{C7B5A6D2-AD83-4507-A279-64B45856A985}" presName="hierChild5" presStyleCnt="0"/>
      <dgm:spPr/>
    </dgm:pt>
    <dgm:pt modelId="{42FF38B4-78CA-4BB0-83D9-F132E845656D}" type="pres">
      <dgm:prSet presAssocID="{91ECA351-23F2-4FB2-A15B-3ACCD42F1382}" presName="Name23" presStyleLbl="parChTrans1D4" presStyleIdx="9" presStyleCnt="12"/>
      <dgm:spPr/>
      <dgm:t>
        <a:bodyPr/>
        <a:lstStyle/>
        <a:p>
          <a:endParaRPr lang="en-ZA"/>
        </a:p>
      </dgm:t>
    </dgm:pt>
    <dgm:pt modelId="{B20EF4E4-7F7B-42C9-A3B8-F4E7E211A3D6}" type="pres">
      <dgm:prSet presAssocID="{4D14DD42-96E9-4AE3-83DE-9139C4E3E7C6}" presName="hierRoot4" presStyleCnt="0"/>
      <dgm:spPr/>
    </dgm:pt>
    <dgm:pt modelId="{760CE588-24C2-4395-AB71-3BA3AC0BFE04}" type="pres">
      <dgm:prSet presAssocID="{4D14DD42-96E9-4AE3-83DE-9139C4E3E7C6}" presName="composite4" presStyleCnt="0"/>
      <dgm:spPr/>
    </dgm:pt>
    <dgm:pt modelId="{8BDF9405-580E-4320-9879-819D59585417}" type="pres">
      <dgm:prSet presAssocID="{4D14DD42-96E9-4AE3-83DE-9139C4E3E7C6}" presName="background4" presStyleLbl="node4" presStyleIdx="9" presStyleCnt="12"/>
      <dgm:spPr>
        <a:solidFill>
          <a:srgbClr val="FFFF00"/>
        </a:solidFill>
      </dgm:spPr>
    </dgm:pt>
    <dgm:pt modelId="{E85723D6-76C6-42F5-AACC-0DE16B318958}" type="pres">
      <dgm:prSet presAssocID="{4D14DD42-96E9-4AE3-83DE-9139C4E3E7C6}" presName="text4" presStyleLbl="fgAcc4" presStyleIdx="9" presStyleCnt="12" custScaleX="197953" custScaleY="139262" custLinFactNeighborX="-10206" custLinFactNeighborY="-12036">
        <dgm:presLayoutVars>
          <dgm:chPref val="3"/>
        </dgm:presLayoutVars>
      </dgm:prSet>
      <dgm:spPr/>
      <dgm:t>
        <a:bodyPr/>
        <a:lstStyle/>
        <a:p>
          <a:endParaRPr lang="en-ZA"/>
        </a:p>
      </dgm:t>
    </dgm:pt>
    <dgm:pt modelId="{D0E45D34-0E75-4B59-889E-25C3F462CE10}" type="pres">
      <dgm:prSet presAssocID="{4D14DD42-96E9-4AE3-83DE-9139C4E3E7C6}" presName="hierChild5" presStyleCnt="0"/>
      <dgm:spPr/>
    </dgm:pt>
    <dgm:pt modelId="{69B2B85C-F9A4-473B-9EFB-B35F9429ACD3}" type="pres">
      <dgm:prSet presAssocID="{0A8BFD9C-3985-41EB-B36F-78629BE87733}" presName="Name23" presStyleLbl="parChTrans1D4" presStyleIdx="10" presStyleCnt="12"/>
      <dgm:spPr/>
      <dgm:t>
        <a:bodyPr/>
        <a:lstStyle/>
        <a:p>
          <a:endParaRPr lang="en-ZA"/>
        </a:p>
      </dgm:t>
    </dgm:pt>
    <dgm:pt modelId="{5B2C2586-151E-4A5C-9542-EAA9B77F8AC0}" type="pres">
      <dgm:prSet presAssocID="{830460E1-5C0F-4A9C-B936-8C48273CCA79}" presName="hierRoot4" presStyleCnt="0"/>
      <dgm:spPr/>
    </dgm:pt>
    <dgm:pt modelId="{C1816BB5-49FB-451C-887C-943F886AFB93}" type="pres">
      <dgm:prSet presAssocID="{830460E1-5C0F-4A9C-B936-8C48273CCA79}" presName="composite4" presStyleCnt="0"/>
      <dgm:spPr/>
    </dgm:pt>
    <dgm:pt modelId="{74C59389-12E4-44CF-89BA-7E8841820306}" type="pres">
      <dgm:prSet presAssocID="{830460E1-5C0F-4A9C-B936-8C48273CCA79}" presName="background4" presStyleLbl="node4" presStyleIdx="10" presStyleCnt="12"/>
      <dgm:spPr/>
    </dgm:pt>
    <dgm:pt modelId="{A4501C4A-804B-4309-9E71-159A20AED24A}" type="pres">
      <dgm:prSet presAssocID="{830460E1-5C0F-4A9C-B936-8C48273CCA79}" presName="text4" presStyleLbl="fgAcc4" presStyleIdx="10" presStyleCnt="12" custScaleX="191957" custScaleY="131884" custLinFactNeighborX="-1745" custLinFactNeighborY="-10666">
        <dgm:presLayoutVars>
          <dgm:chPref val="3"/>
        </dgm:presLayoutVars>
      </dgm:prSet>
      <dgm:spPr/>
      <dgm:t>
        <a:bodyPr/>
        <a:lstStyle/>
        <a:p>
          <a:endParaRPr lang="en-ZA"/>
        </a:p>
      </dgm:t>
    </dgm:pt>
    <dgm:pt modelId="{70726BA7-85FD-481D-A701-09315AA6909D}" type="pres">
      <dgm:prSet presAssocID="{830460E1-5C0F-4A9C-B936-8C48273CCA79}" presName="hierChild5" presStyleCnt="0"/>
      <dgm:spPr/>
    </dgm:pt>
    <dgm:pt modelId="{94EB8505-5A24-4586-9323-34E2259555B9}" type="pres">
      <dgm:prSet presAssocID="{EAF5B503-AD3B-4C28-B17F-7D5C4BC5CC9C}" presName="Name23" presStyleLbl="parChTrans1D4" presStyleIdx="11" presStyleCnt="12"/>
      <dgm:spPr/>
      <dgm:t>
        <a:bodyPr/>
        <a:lstStyle/>
        <a:p>
          <a:endParaRPr lang="en-ZA"/>
        </a:p>
      </dgm:t>
    </dgm:pt>
    <dgm:pt modelId="{42FB3A33-FA1C-4129-9905-2EDF6C363FF3}" type="pres">
      <dgm:prSet presAssocID="{55341695-E275-4007-8C0C-3782290D6337}" presName="hierRoot4" presStyleCnt="0"/>
      <dgm:spPr/>
    </dgm:pt>
    <dgm:pt modelId="{645D3BC4-3EC8-4476-9039-D79AFA273AC4}" type="pres">
      <dgm:prSet presAssocID="{55341695-E275-4007-8C0C-3782290D6337}" presName="composite4" presStyleCnt="0"/>
      <dgm:spPr/>
    </dgm:pt>
    <dgm:pt modelId="{5B309475-0597-4D6C-A7D9-C94FF2BB18E0}" type="pres">
      <dgm:prSet presAssocID="{55341695-E275-4007-8C0C-3782290D6337}" presName="background4" presStyleLbl="node4" presStyleIdx="11" presStyleCnt="12"/>
      <dgm:spPr>
        <a:solidFill>
          <a:srgbClr val="92D050"/>
        </a:solidFill>
      </dgm:spPr>
    </dgm:pt>
    <dgm:pt modelId="{E64423CA-409C-4879-ACBA-28DD7B68D6FB}" type="pres">
      <dgm:prSet presAssocID="{55341695-E275-4007-8C0C-3782290D6337}" presName="text4" presStyleLbl="fgAcc4" presStyleIdx="11" presStyleCnt="12" custScaleX="190023" custScaleY="149613" custLinFactNeighborX="-2258" custLinFactNeighborY="-8024">
        <dgm:presLayoutVars>
          <dgm:chPref val="3"/>
        </dgm:presLayoutVars>
      </dgm:prSet>
      <dgm:spPr/>
      <dgm:t>
        <a:bodyPr/>
        <a:lstStyle/>
        <a:p>
          <a:endParaRPr lang="en-ZA"/>
        </a:p>
      </dgm:t>
    </dgm:pt>
    <dgm:pt modelId="{22D32B98-8140-47DD-B9A2-6438F7DC84C3}" type="pres">
      <dgm:prSet presAssocID="{55341695-E275-4007-8C0C-3782290D6337}" presName="hierChild5" presStyleCnt="0"/>
      <dgm:spPr/>
    </dgm:pt>
  </dgm:ptLst>
  <dgm:cxnLst>
    <dgm:cxn modelId="{E9CB5F3E-06DA-4458-ACBA-B2581B5242FF}" srcId="{A540833F-BC66-4A31-8617-44E27F05188A}" destId="{2A31C226-20FE-46A8-A31C-6817F4B963C0}" srcOrd="0" destOrd="0" parTransId="{AE67D860-70C3-4C66-A0E5-D39F0D879C68}" sibTransId="{12AA459D-BA2D-4FDB-A066-D93EB7539DE6}"/>
    <dgm:cxn modelId="{BD507D7F-FBCD-45C4-9A86-6CC192386735}" srcId="{096FB31A-8654-4D2E-A89B-DA8938479E45}" destId="{D97355AC-0D7E-4F60-AC2C-3BDAC9A729E8}" srcOrd="0" destOrd="0" parTransId="{B01AE01B-5104-4FF9-89D5-DE905331BFCE}" sibTransId="{E42524BD-6E37-45EE-9BC4-F18651A80365}"/>
    <dgm:cxn modelId="{0A6FB45F-C198-413A-82AD-60ADC4AF73A4}" srcId="{2A31C226-20FE-46A8-A31C-6817F4B963C0}" destId="{FF1854CE-DD20-4025-B8A4-041AA15F2F81}" srcOrd="0" destOrd="0" parTransId="{E35BD558-EEDD-4588-A92D-74877F566CC8}" sibTransId="{158631C6-2B0F-4FD6-A860-0F3098788855}"/>
    <dgm:cxn modelId="{0A5561AA-C64C-441C-B054-1B9F0ED3A82F}" type="presOf" srcId="{55341695-E275-4007-8C0C-3782290D6337}" destId="{E64423CA-409C-4879-ACBA-28DD7B68D6FB}" srcOrd="0" destOrd="0" presId="urn:microsoft.com/office/officeart/2005/8/layout/hierarchy1"/>
    <dgm:cxn modelId="{6D4529AD-89FA-4303-950A-C716E44F60F0}" type="presOf" srcId="{8B07C8FC-BCC7-4C49-8A34-8761D5553C42}" destId="{757CF193-1BC9-42A4-93B5-A2B9E18716DD}" srcOrd="0" destOrd="0" presId="urn:microsoft.com/office/officeart/2005/8/layout/hierarchy1"/>
    <dgm:cxn modelId="{61AEE6FA-A6EF-4CF7-9B97-D6E81CAD3898}" type="presOf" srcId="{1180CE1A-B96F-4178-9378-BD98DF66AEF2}" destId="{F49B763D-904D-4A1E-9217-BB77075BE894}" srcOrd="0" destOrd="0" presId="urn:microsoft.com/office/officeart/2005/8/layout/hierarchy1"/>
    <dgm:cxn modelId="{2C9B7BED-ADEA-42C5-86BA-429FBA8202F7}" type="presOf" srcId="{D97355AC-0D7E-4F60-AC2C-3BDAC9A729E8}" destId="{BE25C11F-5E27-47A5-BA94-14B93FAE2685}" srcOrd="0" destOrd="0" presId="urn:microsoft.com/office/officeart/2005/8/layout/hierarchy1"/>
    <dgm:cxn modelId="{6658E296-08EA-4004-BB6E-CF62522DB0F8}" type="presOf" srcId="{341B570F-50F9-44F1-95F6-4C31757CB5C5}" destId="{FBE94DD3-03B1-45E4-BEA7-835CA7CFC498}" srcOrd="0" destOrd="0" presId="urn:microsoft.com/office/officeart/2005/8/layout/hierarchy1"/>
    <dgm:cxn modelId="{DA81AAA7-0E37-4368-AD9F-4C4345063072}" srcId="{D97355AC-0D7E-4F60-AC2C-3BDAC9A729E8}" destId="{FF7D55E4-8951-4556-97CF-D2B39DB3D36B}" srcOrd="0" destOrd="0" parTransId="{8B07C8FC-BCC7-4C49-8A34-8761D5553C42}" sibTransId="{E98629C7-E25C-4E48-9BCF-8F91E8A7993B}"/>
    <dgm:cxn modelId="{CDA7ECD7-6A1A-44D2-9AF0-69691F911371}" type="presOf" srcId="{5A0826BD-533C-4A0B-A626-9D153711AD56}" destId="{598DF3B2-AC18-41DF-9F4E-0ADA6ACE842E}" srcOrd="0" destOrd="0" presId="urn:microsoft.com/office/officeart/2005/8/layout/hierarchy1"/>
    <dgm:cxn modelId="{8643E361-6F0F-4FA4-9FCC-D77A04D4E5D3}" type="presOf" srcId="{B71B884B-AF50-412F-8C85-98CBA655DB64}" destId="{C5F5F7A9-55A6-400E-8BB9-870154E71A07}" srcOrd="0" destOrd="0" presId="urn:microsoft.com/office/officeart/2005/8/layout/hierarchy1"/>
    <dgm:cxn modelId="{C77F533D-56F4-43C0-AC71-431100F6599C}" type="presOf" srcId="{2FF48498-B08E-46AC-B3C0-6C00EC8D79DE}" destId="{CF595494-5A09-44C8-9FA0-447CC0ABC29E}" srcOrd="0" destOrd="0" presId="urn:microsoft.com/office/officeart/2005/8/layout/hierarchy1"/>
    <dgm:cxn modelId="{C9645C57-D339-424E-858A-3848C37EDCC3}" srcId="{8CE4430E-6F55-48F1-B219-245110747AD9}" destId="{1FA39917-F433-403D-AF19-5C6C6F6A159A}" srcOrd="0" destOrd="0" parTransId="{EA2879B6-6E82-4E5C-859C-90218B4B3282}" sibTransId="{4AB529A5-29C0-4F98-A9FA-C3271E919251}"/>
    <dgm:cxn modelId="{780D0F18-4AC0-46C1-B700-5EB394BC3470}" type="presOf" srcId="{D79FF0C4-D775-44AB-A608-87C6CF3A7495}" destId="{0B4A9647-6502-473A-A69C-CA2AFE8EF52F}" srcOrd="0" destOrd="0" presId="urn:microsoft.com/office/officeart/2005/8/layout/hierarchy1"/>
    <dgm:cxn modelId="{CFDCAA04-497D-44B1-A359-760BC3BDB845}" type="presOf" srcId="{8CE4430E-6F55-48F1-B219-245110747AD9}" destId="{F83EC4B0-BE3F-4A5B-B83E-42038CFB35D6}" srcOrd="0" destOrd="0" presId="urn:microsoft.com/office/officeart/2005/8/layout/hierarchy1"/>
    <dgm:cxn modelId="{06C9F1AC-A5EC-4F6A-88F3-95CD496A8721}" type="presOf" srcId="{C7B5A6D2-AD83-4507-A279-64B45856A985}" destId="{8DC99D24-4833-45CD-B6F2-E28CE43F44E3}" srcOrd="0" destOrd="0" presId="urn:microsoft.com/office/officeart/2005/8/layout/hierarchy1"/>
    <dgm:cxn modelId="{9E1CEDDD-2FE1-4FCC-94F2-3D2C1A4452DE}" srcId="{1FA39917-F433-403D-AF19-5C6C6F6A159A}" destId="{D79FF0C4-D775-44AB-A608-87C6CF3A7495}" srcOrd="0" destOrd="0" parTransId="{1180CE1A-B96F-4178-9378-BD98DF66AEF2}" sibTransId="{8B89FAED-4A1A-4F4B-8960-CDC3ECB1F451}"/>
    <dgm:cxn modelId="{ABBC59E8-47A7-4C6D-89FF-2022DEDF2AC4}" type="presOf" srcId="{0A8BFD9C-3985-41EB-B36F-78629BE87733}" destId="{69B2B85C-F9A4-473B-9EFB-B35F9429ACD3}" srcOrd="0" destOrd="0" presId="urn:microsoft.com/office/officeart/2005/8/layout/hierarchy1"/>
    <dgm:cxn modelId="{1545DF01-CF07-4692-A790-456A1334464E}" type="presOf" srcId="{EAF5B503-AD3B-4C28-B17F-7D5C4BC5CC9C}" destId="{94EB8505-5A24-4586-9323-34E2259555B9}" srcOrd="0" destOrd="0" presId="urn:microsoft.com/office/officeart/2005/8/layout/hierarchy1"/>
    <dgm:cxn modelId="{68CA43A7-7AE9-4735-BA25-44CCC7D4AE13}" type="presOf" srcId="{B60AD1C4-BDDD-4DE8-9B07-FD2F127315BB}" destId="{9D64E186-2FA3-4BC3-91BF-B0DCE96EA4C6}" srcOrd="0" destOrd="0" presId="urn:microsoft.com/office/officeart/2005/8/layout/hierarchy1"/>
    <dgm:cxn modelId="{FF42D199-1C4A-4D57-9DF0-C4D44C19C5F5}" srcId="{A540833F-BC66-4A31-8617-44E27F05188A}" destId="{42BF24B6-EFF8-4207-A059-6E3FC94F835A}" srcOrd="1" destOrd="0" parTransId="{B71B884B-AF50-412F-8C85-98CBA655DB64}" sibTransId="{AF571F6C-62B6-4AB1-B5E4-4EE79FCBDA2B}"/>
    <dgm:cxn modelId="{BC9FBD3E-9A3A-4941-9AC8-D7A89C1921F1}" srcId="{830460E1-5C0F-4A9C-B936-8C48273CCA79}" destId="{55341695-E275-4007-8C0C-3782290D6337}" srcOrd="0" destOrd="0" parTransId="{EAF5B503-AD3B-4C28-B17F-7D5C4BC5CC9C}" sibTransId="{63E85463-1BE4-4181-B4A1-0846C13444AE}"/>
    <dgm:cxn modelId="{5AF0258E-DD0F-468E-9DE2-A12574DC5500}" type="presOf" srcId="{EA2879B6-6E82-4E5C-859C-90218B4B3282}" destId="{1452F6B0-74A7-453D-A720-092B1705DCB2}" srcOrd="0" destOrd="0" presId="urn:microsoft.com/office/officeart/2005/8/layout/hierarchy1"/>
    <dgm:cxn modelId="{0D720633-70BA-4C85-B3D6-E92259C93CD5}" type="presOf" srcId="{FF7D55E4-8951-4556-97CF-D2B39DB3D36B}" destId="{6BC87D4D-6374-4017-8694-7F41F16B3368}"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BDEA40E1-511C-4221-B926-1EAEE9AD75FA}" type="presOf" srcId="{54F723B5-76CF-46AE-96E0-D50EFF7EB5E9}" destId="{06B7CEE5-61B9-40E0-90EF-5482BC224049}" srcOrd="0" destOrd="0" presId="urn:microsoft.com/office/officeart/2005/8/layout/hierarchy1"/>
    <dgm:cxn modelId="{CAB14356-7954-42C3-9678-A6E5C7DF0938}" type="presOf" srcId="{42BF24B6-EFF8-4207-A059-6E3FC94F835A}" destId="{6A1D1400-7C9A-4F27-B144-690673BA9ECF}" srcOrd="0" destOrd="0" presId="urn:microsoft.com/office/officeart/2005/8/layout/hierarchy1"/>
    <dgm:cxn modelId="{55E076FC-EB23-4CF8-B343-3DF035139CB4}" type="presOf" srcId="{1FA39917-F433-403D-AF19-5C6C6F6A159A}" destId="{3D8E9EAB-058E-44ED-B5A8-FC4F75E64C47}" srcOrd="0" destOrd="0" presId="urn:microsoft.com/office/officeart/2005/8/layout/hierarchy1"/>
    <dgm:cxn modelId="{0153042B-AB18-4C60-B835-160CB9AE9A25}" type="presOf" srcId="{4BD9405D-076E-4A29-8DFE-7DD1DD031E06}" destId="{F86EE819-F643-4ACD-B812-EA6AF4573C83}" srcOrd="0" destOrd="0" presId="urn:microsoft.com/office/officeart/2005/8/layout/hierarchy1"/>
    <dgm:cxn modelId="{3B56BEDF-C19A-4765-B87A-E27E7F6E878D}" srcId="{096FB31A-8654-4D2E-A89B-DA8938479E45}" destId="{A540833F-BC66-4A31-8617-44E27F05188A}" srcOrd="2" destOrd="0" parTransId="{E4514039-CF92-4D9A-94BB-871425047D61}" sibTransId="{3BAF35A5-D7AA-4694-A002-A4E7B3B2D478}"/>
    <dgm:cxn modelId="{19A125C5-9550-41F8-8233-4610AD00693D}" srcId="{54F723B5-76CF-46AE-96E0-D50EFF7EB5E9}" destId="{096FB31A-8654-4D2E-A89B-DA8938479E45}" srcOrd="0" destOrd="0" parTransId="{5A0826BD-533C-4A0B-A626-9D153711AD56}" sibTransId="{837C2571-51B2-457C-B23F-83916E25077B}"/>
    <dgm:cxn modelId="{873BD172-0AD6-48EB-9720-A0B1A7F6AC74}" srcId="{C7B5A6D2-AD83-4507-A279-64B45856A985}" destId="{4D14DD42-96E9-4AE3-83DE-9139C4E3E7C6}" srcOrd="0" destOrd="0" parTransId="{91ECA351-23F2-4FB2-A15B-3ACCD42F1382}" sibTransId="{2F855B8A-110B-42E0-BCA7-0872B41E21D7}"/>
    <dgm:cxn modelId="{E863B5E3-53F0-4614-8529-C48DFA47BA34}" type="presOf" srcId="{2A31C226-20FE-46A8-A31C-6817F4B963C0}" destId="{267B9C0F-835A-494E-917A-81A2666A73F4}" srcOrd="0" destOrd="0" presId="urn:microsoft.com/office/officeart/2005/8/layout/hierarchy1"/>
    <dgm:cxn modelId="{C7902794-9ED7-462B-87C5-933D0E617B96}" type="presOf" srcId="{4D14DD42-96E9-4AE3-83DE-9139C4E3E7C6}" destId="{E85723D6-76C6-42F5-AACC-0DE16B318958}" srcOrd="0" destOrd="0" presId="urn:microsoft.com/office/officeart/2005/8/layout/hierarchy1"/>
    <dgm:cxn modelId="{A7414AC6-7D6B-4724-A4F1-84D358BD4B65}" type="presOf" srcId="{096FB31A-8654-4D2E-A89B-DA8938479E45}" destId="{0CCDD6F8-4B70-4FCB-8B5F-356F4A4E8477}" srcOrd="0" destOrd="0" presId="urn:microsoft.com/office/officeart/2005/8/layout/hierarchy1"/>
    <dgm:cxn modelId="{7A3315C8-5618-4C0A-9BBD-AF3EC5BAB686}" type="presOf" srcId="{A2D73C75-09FA-455C-8510-7BBA3CEE4B4C}" destId="{720AA056-059C-4072-B07B-28EC97C7F146}" srcOrd="0" destOrd="0" presId="urn:microsoft.com/office/officeart/2005/8/layout/hierarchy1"/>
    <dgm:cxn modelId="{CA7DFE50-34C3-4E21-B8AC-0E8CA44F234A}" type="presOf" srcId="{AE67D860-70C3-4C66-A0E5-D39F0D879C68}" destId="{3218C15A-796A-4A7A-BD6F-11777968078D}" srcOrd="0" destOrd="0" presId="urn:microsoft.com/office/officeart/2005/8/layout/hierarchy1"/>
    <dgm:cxn modelId="{9054C5B3-5305-4307-9928-F8F52C840290}" type="presOf" srcId="{E4514039-CF92-4D9A-94BB-871425047D61}" destId="{267948E5-FFED-48DA-B478-91CAABA90898}" srcOrd="0" destOrd="0" presId="urn:microsoft.com/office/officeart/2005/8/layout/hierarchy1"/>
    <dgm:cxn modelId="{F6EFCD17-D0AF-482D-8D6E-A8563F5B3527}" srcId="{42BF24B6-EFF8-4207-A059-6E3FC94F835A}" destId="{A46EDC51-8CEE-4AAF-A6F7-77C0BEA45914}" srcOrd="0" destOrd="0" parTransId="{2907912B-BA97-479C-A151-80D385F62A68}" sibTransId="{9F415DBB-B19A-4515-B796-537E12BCA93B}"/>
    <dgm:cxn modelId="{CCA8B7B4-82D1-4952-A5F1-E64D19DDE08C}" type="presOf" srcId="{A46EDC51-8CEE-4AAF-A6F7-77C0BEA45914}" destId="{76995136-BE03-4F88-92A9-164B57CCD9E0}" srcOrd="0" destOrd="0" presId="urn:microsoft.com/office/officeart/2005/8/layout/hierarchy1"/>
    <dgm:cxn modelId="{C73CCE31-7B97-42E2-9D37-D19B48F0706F}" type="presOf" srcId="{FF1854CE-DD20-4025-B8A4-041AA15F2F81}" destId="{283E09AE-29E2-41C1-AEB0-83E65CB55429}" srcOrd="0" destOrd="0" presId="urn:microsoft.com/office/officeart/2005/8/layout/hierarchy1"/>
    <dgm:cxn modelId="{1E6888E6-5C1C-4220-943B-B80DEA1242B8}" type="presOf" srcId="{B01AE01B-5104-4FF9-89D5-DE905331BFCE}" destId="{91ED72ED-2EA5-4AE9-AFC0-B91EECA966F6}" srcOrd="0" destOrd="0" presId="urn:microsoft.com/office/officeart/2005/8/layout/hierarchy1"/>
    <dgm:cxn modelId="{4712116D-19B2-4E26-9117-320F478C9644}" type="presOf" srcId="{830460E1-5C0F-4A9C-B936-8C48273CCA79}" destId="{A4501C4A-804B-4309-9E71-159A20AED24A}" srcOrd="0" destOrd="0" presId="urn:microsoft.com/office/officeart/2005/8/layout/hierarchy1"/>
    <dgm:cxn modelId="{56D704B6-FA44-433C-9F1B-BB2ACF29568E}" type="presOf" srcId="{A540833F-BC66-4A31-8617-44E27F05188A}" destId="{C2368A57-2612-466D-8B25-F33B4827434F}" srcOrd="0" destOrd="0" presId="urn:microsoft.com/office/officeart/2005/8/layout/hierarchy1"/>
    <dgm:cxn modelId="{F3168531-9E95-4110-AE7A-2B22CE3C84C8}" srcId="{FF7D55E4-8951-4556-97CF-D2B39DB3D36B}" destId="{B60AD1C4-BDDD-4DE8-9B07-FD2F127315BB}" srcOrd="0" destOrd="0" parTransId="{A2D73C75-09FA-455C-8510-7BBA3CEE4B4C}" sibTransId="{34CD9FCC-FA8E-44AE-8B6B-52B007F377E5}"/>
    <dgm:cxn modelId="{E052E72B-1657-4030-AA12-0384130DDF0D}" srcId="{A540833F-BC66-4A31-8617-44E27F05188A}" destId="{C7B5A6D2-AD83-4507-A279-64B45856A985}" srcOrd="2" destOrd="0" parTransId="{341B570F-50F9-44F1-95F6-4C31757CB5C5}" sibTransId="{5AF2D069-61E4-42E2-8321-ACEC51FBFCF8}"/>
    <dgm:cxn modelId="{3FECC433-4086-49E4-83EF-8364F467CEFF}" srcId="{096FB31A-8654-4D2E-A89B-DA8938479E45}" destId="{8CE4430E-6F55-48F1-B219-245110747AD9}" srcOrd="1" destOrd="0" parTransId="{4BD9405D-076E-4A29-8DFE-7DD1DD031E06}" sibTransId="{085147C9-A444-4E95-8F46-18518F90EAE5}"/>
    <dgm:cxn modelId="{20F14F05-6217-42FB-8DB5-FD73A801F47B}" type="presOf" srcId="{91ECA351-23F2-4FB2-A15B-3ACCD42F1382}" destId="{42FF38B4-78CA-4BB0-83D9-F132E845656D}" srcOrd="0" destOrd="0" presId="urn:microsoft.com/office/officeart/2005/8/layout/hierarchy1"/>
    <dgm:cxn modelId="{B4AC87AC-4B46-4C2C-B5EB-2B16D3248F24}" type="presOf" srcId="{E35BD558-EEDD-4588-A92D-74877F566CC8}" destId="{60E300FC-8269-4C07-A789-B37B6C817F50}" srcOrd="0" destOrd="0" presId="urn:microsoft.com/office/officeart/2005/8/layout/hierarchy1"/>
    <dgm:cxn modelId="{7E9DE2B0-9F30-4251-9CAB-611B140D30E2}" srcId="{A540833F-BC66-4A31-8617-44E27F05188A}" destId="{830460E1-5C0F-4A9C-B936-8C48273CCA79}" srcOrd="3" destOrd="0" parTransId="{0A8BFD9C-3985-41EB-B36F-78629BE87733}" sibTransId="{0E278BC5-1217-41D9-B238-DB7A398359A8}"/>
    <dgm:cxn modelId="{932BCEB7-4117-4D59-82CE-4F145A5846FD}" type="presOf" srcId="{2907912B-BA97-479C-A151-80D385F62A68}" destId="{C051489B-F58D-4334-84B6-1A69818BDF6E}" srcOrd="0" destOrd="0" presId="urn:microsoft.com/office/officeart/2005/8/layout/hierarchy1"/>
    <dgm:cxn modelId="{C40A23A2-CD72-4CA8-A76D-C325E0DB83A6}" type="presParOf" srcId="{CF595494-5A09-44C8-9FA0-447CC0ABC29E}" destId="{972C8554-E11F-4B8C-A9CA-E13C1BD75C94}" srcOrd="0" destOrd="0" presId="urn:microsoft.com/office/officeart/2005/8/layout/hierarchy1"/>
    <dgm:cxn modelId="{DC6673F9-44E9-4C2B-A5C0-2F749127B475}" type="presParOf" srcId="{972C8554-E11F-4B8C-A9CA-E13C1BD75C94}" destId="{762F01F6-93C7-4F60-9004-41388DA84CA8}" srcOrd="0" destOrd="0" presId="urn:microsoft.com/office/officeart/2005/8/layout/hierarchy1"/>
    <dgm:cxn modelId="{640FC4D2-1CFA-4815-8650-A18F4409B8C0}" type="presParOf" srcId="{762F01F6-93C7-4F60-9004-41388DA84CA8}" destId="{A31FC7D2-509F-420A-8331-82DF15E42885}" srcOrd="0" destOrd="0" presId="urn:microsoft.com/office/officeart/2005/8/layout/hierarchy1"/>
    <dgm:cxn modelId="{86E6F812-CB68-4E22-B7AC-95450FEABF0D}" type="presParOf" srcId="{762F01F6-93C7-4F60-9004-41388DA84CA8}" destId="{06B7CEE5-61B9-40E0-90EF-5482BC224049}" srcOrd="1" destOrd="0" presId="urn:microsoft.com/office/officeart/2005/8/layout/hierarchy1"/>
    <dgm:cxn modelId="{6F5788E2-1056-4812-BF8F-59805CF0298E}" type="presParOf" srcId="{972C8554-E11F-4B8C-A9CA-E13C1BD75C94}" destId="{45F2C535-C514-45ED-B875-F6CE82929E7F}" srcOrd="1" destOrd="0" presId="urn:microsoft.com/office/officeart/2005/8/layout/hierarchy1"/>
    <dgm:cxn modelId="{1BA28C85-2883-4711-B122-AB860296DD83}" type="presParOf" srcId="{45F2C535-C514-45ED-B875-F6CE82929E7F}" destId="{598DF3B2-AC18-41DF-9F4E-0ADA6ACE842E}" srcOrd="0" destOrd="0" presId="urn:microsoft.com/office/officeart/2005/8/layout/hierarchy1"/>
    <dgm:cxn modelId="{1EB642AE-9BD4-4960-8FB3-A86BC6781AED}" type="presParOf" srcId="{45F2C535-C514-45ED-B875-F6CE82929E7F}" destId="{3705AE1F-D450-4B3F-A614-E6BFD6B84272}" srcOrd="1" destOrd="0" presId="urn:microsoft.com/office/officeart/2005/8/layout/hierarchy1"/>
    <dgm:cxn modelId="{2B249E8F-01E1-473E-84B9-C3741A8B4E41}" type="presParOf" srcId="{3705AE1F-D450-4B3F-A614-E6BFD6B84272}" destId="{4EB4CB93-C871-44F5-946A-02756276A58D}" srcOrd="0" destOrd="0" presId="urn:microsoft.com/office/officeart/2005/8/layout/hierarchy1"/>
    <dgm:cxn modelId="{840C705D-F44C-4836-B883-55E887E895B4}" type="presParOf" srcId="{4EB4CB93-C871-44F5-946A-02756276A58D}" destId="{CE42BCCF-7F73-41AB-87A1-11789393B3D7}" srcOrd="0" destOrd="0" presId="urn:microsoft.com/office/officeart/2005/8/layout/hierarchy1"/>
    <dgm:cxn modelId="{9404840D-F2FE-47E2-A3EE-02ADB8664E1E}" type="presParOf" srcId="{4EB4CB93-C871-44F5-946A-02756276A58D}" destId="{0CCDD6F8-4B70-4FCB-8B5F-356F4A4E8477}" srcOrd="1" destOrd="0" presId="urn:microsoft.com/office/officeart/2005/8/layout/hierarchy1"/>
    <dgm:cxn modelId="{61342870-7C10-4F23-BD1F-ED6A481821FD}" type="presParOf" srcId="{3705AE1F-D450-4B3F-A614-E6BFD6B84272}" destId="{6AF0E142-9D22-4302-AD49-F984BF021FA7}" srcOrd="1" destOrd="0" presId="urn:microsoft.com/office/officeart/2005/8/layout/hierarchy1"/>
    <dgm:cxn modelId="{CA20BEB6-17D5-4138-A772-1FF24987ED15}" type="presParOf" srcId="{6AF0E142-9D22-4302-AD49-F984BF021FA7}" destId="{91ED72ED-2EA5-4AE9-AFC0-B91EECA966F6}" srcOrd="0" destOrd="0" presId="urn:microsoft.com/office/officeart/2005/8/layout/hierarchy1"/>
    <dgm:cxn modelId="{1845A869-225B-4CC2-992B-2F6507AAF064}" type="presParOf" srcId="{6AF0E142-9D22-4302-AD49-F984BF021FA7}" destId="{FE4A8EC4-E35D-4E6C-B72C-A836195A1BEF}" srcOrd="1" destOrd="0" presId="urn:microsoft.com/office/officeart/2005/8/layout/hierarchy1"/>
    <dgm:cxn modelId="{B5FA1813-3086-4051-B344-E980BA10DD0B}" type="presParOf" srcId="{FE4A8EC4-E35D-4E6C-B72C-A836195A1BEF}" destId="{E902B589-4D27-4268-B276-46F3DCBD0EE1}" srcOrd="0" destOrd="0" presId="urn:microsoft.com/office/officeart/2005/8/layout/hierarchy1"/>
    <dgm:cxn modelId="{9559CC54-03EF-4997-8215-7D2C5FC566D6}" type="presParOf" srcId="{E902B589-4D27-4268-B276-46F3DCBD0EE1}" destId="{27ADEA25-EC6F-443D-8100-0D091EBE2A3E}" srcOrd="0" destOrd="0" presId="urn:microsoft.com/office/officeart/2005/8/layout/hierarchy1"/>
    <dgm:cxn modelId="{5F9A139F-CD0E-4204-8DED-9F8F253EEBF2}" type="presParOf" srcId="{E902B589-4D27-4268-B276-46F3DCBD0EE1}" destId="{BE25C11F-5E27-47A5-BA94-14B93FAE2685}" srcOrd="1" destOrd="0" presId="urn:microsoft.com/office/officeart/2005/8/layout/hierarchy1"/>
    <dgm:cxn modelId="{E7D26871-6B52-4948-AD58-F48C39E00EF6}" type="presParOf" srcId="{FE4A8EC4-E35D-4E6C-B72C-A836195A1BEF}" destId="{D0F73552-C099-4CB5-9C52-06B2107210BC}" srcOrd="1" destOrd="0" presId="urn:microsoft.com/office/officeart/2005/8/layout/hierarchy1"/>
    <dgm:cxn modelId="{839A2175-6B04-47B8-9F59-0C5A5A26DE00}" type="presParOf" srcId="{D0F73552-C099-4CB5-9C52-06B2107210BC}" destId="{757CF193-1BC9-42A4-93B5-A2B9E18716DD}" srcOrd="0" destOrd="0" presId="urn:microsoft.com/office/officeart/2005/8/layout/hierarchy1"/>
    <dgm:cxn modelId="{C8322B3F-2784-4BFA-A3D6-9EC59BC6C2ED}" type="presParOf" srcId="{D0F73552-C099-4CB5-9C52-06B2107210BC}" destId="{5DC40A6B-11C2-40C2-B172-C538D7D60097}" srcOrd="1" destOrd="0" presId="urn:microsoft.com/office/officeart/2005/8/layout/hierarchy1"/>
    <dgm:cxn modelId="{1C2C67FB-DC15-4463-B32A-2D6CA5353BD5}" type="presParOf" srcId="{5DC40A6B-11C2-40C2-B172-C538D7D60097}" destId="{2B4FF578-DB2E-493C-9D70-0F396DCBEE01}" srcOrd="0" destOrd="0" presId="urn:microsoft.com/office/officeart/2005/8/layout/hierarchy1"/>
    <dgm:cxn modelId="{AB569657-6644-4637-B9D8-96640833B616}" type="presParOf" srcId="{2B4FF578-DB2E-493C-9D70-0F396DCBEE01}" destId="{0AFBABC9-9A2C-4455-8397-56B60EB10369}" srcOrd="0" destOrd="0" presId="urn:microsoft.com/office/officeart/2005/8/layout/hierarchy1"/>
    <dgm:cxn modelId="{97BC511C-52CC-431A-9D93-D635AA6E0416}" type="presParOf" srcId="{2B4FF578-DB2E-493C-9D70-0F396DCBEE01}" destId="{6BC87D4D-6374-4017-8694-7F41F16B3368}" srcOrd="1" destOrd="0" presId="urn:microsoft.com/office/officeart/2005/8/layout/hierarchy1"/>
    <dgm:cxn modelId="{4A1985F5-F5F4-45F0-9561-E9D91A6B9C4B}" type="presParOf" srcId="{5DC40A6B-11C2-40C2-B172-C538D7D60097}" destId="{E1F8C2A0-B27B-453C-8F21-1F279A7AE0AD}" srcOrd="1" destOrd="0" presId="urn:microsoft.com/office/officeart/2005/8/layout/hierarchy1"/>
    <dgm:cxn modelId="{0EBC598B-07E1-45E7-A032-C623D2295636}" type="presParOf" srcId="{E1F8C2A0-B27B-453C-8F21-1F279A7AE0AD}" destId="{720AA056-059C-4072-B07B-28EC97C7F146}" srcOrd="0" destOrd="0" presId="urn:microsoft.com/office/officeart/2005/8/layout/hierarchy1"/>
    <dgm:cxn modelId="{54E2A9B5-693C-4EBB-BDA9-AE53C0D9CC16}" type="presParOf" srcId="{E1F8C2A0-B27B-453C-8F21-1F279A7AE0AD}" destId="{8868CE0D-EBBB-4EEA-8018-833823501000}" srcOrd="1" destOrd="0" presId="urn:microsoft.com/office/officeart/2005/8/layout/hierarchy1"/>
    <dgm:cxn modelId="{D07F9B1C-70F7-4D7B-8DCE-8DA2E70D4798}" type="presParOf" srcId="{8868CE0D-EBBB-4EEA-8018-833823501000}" destId="{9814908E-2B07-4C86-9261-7BCD75378566}" srcOrd="0" destOrd="0" presId="urn:microsoft.com/office/officeart/2005/8/layout/hierarchy1"/>
    <dgm:cxn modelId="{2CFBFE59-C967-4547-A202-830FF1A739AF}" type="presParOf" srcId="{9814908E-2B07-4C86-9261-7BCD75378566}" destId="{9D3C2C3D-5BD0-4D6B-A227-5673DF693791}" srcOrd="0" destOrd="0" presId="urn:microsoft.com/office/officeart/2005/8/layout/hierarchy1"/>
    <dgm:cxn modelId="{0B590F99-22EB-492D-B9CB-BDC15F7DE2A1}" type="presParOf" srcId="{9814908E-2B07-4C86-9261-7BCD75378566}" destId="{9D64E186-2FA3-4BC3-91BF-B0DCE96EA4C6}" srcOrd="1" destOrd="0" presId="urn:microsoft.com/office/officeart/2005/8/layout/hierarchy1"/>
    <dgm:cxn modelId="{B6B6F5F1-CDC3-44F1-BD52-C969F2DB1A4A}" type="presParOf" srcId="{8868CE0D-EBBB-4EEA-8018-833823501000}" destId="{2FF91A78-004C-4FAD-9765-0797FF2A3E74}" srcOrd="1" destOrd="0" presId="urn:microsoft.com/office/officeart/2005/8/layout/hierarchy1"/>
    <dgm:cxn modelId="{2BA75F68-B880-4B82-A5AC-09525448E360}" type="presParOf" srcId="{6AF0E142-9D22-4302-AD49-F984BF021FA7}" destId="{F86EE819-F643-4ACD-B812-EA6AF4573C83}" srcOrd="2" destOrd="0" presId="urn:microsoft.com/office/officeart/2005/8/layout/hierarchy1"/>
    <dgm:cxn modelId="{57E409DD-D4A8-4CB8-A12B-FAC93EEE12E0}" type="presParOf" srcId="{6AF0E142-9D22-4302-AD49-F984BF021FA7}" destId="{697086D7-DCD6-4544-B1D2-A5952E5C267C}" srcOrd="3" destOrd="0" presId="urn:microsoft.com/office/officeart/2005/8/layout/hierarchy1"/>
    <dgm:cxn modelId="{B1F4E577-F5C0-46C9-B41C-21A9ACC63032}" type="presParOf" srcId="{697086D7-DCD6-4544-B1D2-A5952E5C267C}" destId="{245482B3-C691-4C86-A6F4-4E0CEAD09998}" srcOrd="0" destOrd="0" presId="urn:microsoft.com/office/officeart/2005/8/layout/hierarchy1"/>
    <dgm:cxn modelId="{B98F56E9-0666-492E-98A1-7AD8E0D08A78}" type="presParOf" srcId="{245482B3-C691-4C86-A6F4-4E0CEAD09998}" destId="{22BD6E3D-8C4B-4510-AC81-D67E36F4C789}" srcOrd="0" destOrd="0" presId="urn:microsoft.com/office/officeart/2005/8/layout/hierarchy1"/>
    <dgm:cxn modelId="{AF6378D7-BC68-4EEE-A408-522DF469555C}" type="presParOf" srcId="{245482B3-C691-4C86-A6F4-4E0CEAD09998}" destId="{F83EC4B0-BE3F-4A5B-B83E-42038CFB35D6}" srcOrd="1" destOrd="0" presId="urn:microsoft.com/office/officeart/2005/8/layout/hierarchy1"/>
    <dgm:cxn modelId="{AB5BACB5-17E6-4ABA-85A1-6B86860AC4ED}" type="presParOf" srcId="{697086D7-DCD6-4544-B1D2-A5952E5C267C}" destId="{BEB0DC79-CD6A-4F29-BD99-686940ED868A}" srcOrd="1" destOrd="0" presId="urn:microsoft.com/office/officeart/2005/8/layout/hierarchy1"/>
    <dgm:cxn modelId="{76581825-F297-46C0-91C4-15A772B2D4F6}" type="presParOf" srcId="{BEB0DC79-CD6A-4F29-BD99-686940ED868A}" destId="{1452F6B0-74A7-453D-A720-092B1705DCB2}" srcOrd="0" destOrd="0" presId="urn:microsoft.com/office/officeart/2005/8/layout/hierarchy1"/>
    <dgm:cxn modelId="{6BC0C3EA-02F4-4A0B-A30F-6C7721623371}" type="presParOf" srcId="{BEB0DC79-CD6A-4F29-BD99-686940ED868A}" destId="{1602EA6E-789F-445B-AE9D-D31B47C0438F}" srcOrd="1" destOrd="0" presId="urn:microsoft.com/office/officeart/2005/8/layout/hierarchy1"/>
    <dgm:cxn modelId="{8B2723EF-CDD7-4FDD-B989-5D8F016B5282}" type="presParOf" srcId="{1602EA6E-789F-445B-AE9D-D31B47C0438F}" destId="{5A2C5016-7AAC-46C3-8923-D0F41950B8AB}" srcOrd="0" destOrd="0" presId="urn:microsoft.com/office/officeart/2005/8/layout/hierarchy1"/>
    <dgm:cxn modelId="{110F92BF-A73A-48B6-BD08-36B222E83094}" type="presParOf" srcId="{5A2C5016-7AAC-46C3-8923-D0F41950B8AB}" destId="{78C252F4-7C37-49A2-A4EE-591253D729E8}" srcOrd="0" destOrd="0" presId="urn:microsoft.com/office/officeart/2005/8/layout/hierarchy1"/>
    <dgm:cxn modelId="{3DBDD1C8-2281-440F-AE21-B093BF00D340}" type="presParOf" srcId="{5A2C5016-7AAC-46C3-8923-D0F41950B8AB}" destId="{3D8E9EAB-058E-44ED-B5A8-FC4F75E64C47}" srcOrd="1" destOrd="0" presId="urn:microsoft.com/office/officeart/2005/8/layout/hierarchy1"/>
    <dgm:cxn modelId="{54E01A20-1A95-4E05-95F8-D3E4AA26BDE2}" type="presParOf" srcId="{1602EA6E-789F-445B-AE9D-D31B47C0438F}" destId="{FEC4118E-106F-4BA9-BC12-AB7E6A98FC78}" srcOrd="1" destOrd="0" presId="urn:microsoft.com/office/officeart/2005/8/layout/hierarchy1"/>
    <dgm:cxn modelId="{B73FA705-8CBE-47D4-9430-2983A5698604}" type="presParOf" srcId="{FEC4118E-106F-4BA9-BC12-AB7E6A98FC78}" destId="{F49B763D-904D-4A1E-9217-BB77075BE894}" srcOrd="0" destOrd="0" presId="urn:microsoft.com/office/officeart/2005/8/layout/hierarchy1"/>
    <dgm:cxn modelId="{B2DE8186-29E7-46DE-8109-5ED90E9F5E98}" type="presParOf" srcId="{FEC4118E-106F-4BA9-BC12-AB7E6A98FC78}" destId="{A1B70605-7764-4B57-BD14-B9085831F712}" srcOrd="1" destOrd="0" presId="urn:microsoft.com/office/officeart/2005/8/layout/hierarchy1"/>
    <dgm:cxn modelId="{833B5F46-124F-4733-85C8-6FB6BFA345E3}" type="presParOf" srcId="{A1B70605-7764-4B57-BD14-B9085831F712}" destId="{22B40967-F28E-43BA-967A-FAAC582B6056}" srcOrd="0" destOrd="0" presId="urn:microsoft.com/office/officeart/2005/8/layout/hierarchy1"/>
    <dgm:cxn modelId="{23FBB5D6-70C8-4687-A36B-21C2F6CA60D5}" type="presParOf" srcId="{22B40967-F28E-43BA-967A-FAAC582B6056}" destId="{EE57B1C3-6F46-4383-BC13-C3016B25E940}" srcOrd="0" destOrd="0" presId="urn:microsoft.com/office/officeart/2005/8/layout/hierarchy1"/>
    <dgm:cxn modelId="{9A18E51F-4724-44ED-B81E-71E64B30B0C6}" type="presParOf" srcId="{22B40967-F28E-43BA-967A-FAAC582B6056}" destId="{0B4A9647-6502-473A-A69C-CA2AFE8EF52F}" srcOrd="1" destOrd="0" presId="urn:microsoft.com/office/officeart/2005/8/layout/hierarchy1"/>
    <dgm:cxn modelId="{4797BACE-8019-40B1-AE74-95ECBFD92B79}" type="presParOf" srcId="{A1B70605-7764-4B57-BD14-B9085831F712}" destId="{38EFE737-D9D3-4C04-865F-E32CFB6255B7}" srcOrd="1" destOrd="0" presId="urn:microsoft.com/office/officeart/2005/8/layout/hierarchy1"/>
    <dgm:cxn modelId="{9D00F5DD-6E7A-465F-8BEC-D1BD5C594AB2}" type="presParOf" srcId="{6AF0E142-9D22-4302-AD49-F984BF021FA7}" destId="{267948E5-FFED-48DA-B478-91CAABA90898}" srcOrd="4" destOrd="0" presId="urn:microsoft.com/office/officeart/2005/8/layout/hierarchy1"/>
    <dgm:cxn modelId="{9ED99890-E509-444E-904B-365B9F99E18D}" type="presParOf" srcId="{6AF0E142-9D22-4302-AD49-F984BF021FA7}" destId="{65A23966-D2CD-48B2-A5B0-18C39D444543}" srcOrd="5" destOrd="0" presId="urn:microsoft.com/office/officeart/2005/8/layout/hierarchy1"/>
    <dgm:cxn modelId="{F0AA1BE4-BE95-4A79-9703-DADA35645A82}" type="presParOf" srcId="{65A23966-D2CD-48B2-A5B0-18C39D444543}" destId="{1220DD08-BD12-4349-B78A-BBEBB4A239DB}" srcOrd="0" destOrd="0" presId="urn:microsoft.com/office/officeart/2005/8/layout/hierarchy1"/>
    <dgm:cxn modelId="{8D879754-F186-44A7-9A76-958B1E0F045F}" type="presParOf" srcId="{1220DD08-BD12-4349-B78A-BBEBB4A239DB}" destId="{4697B916-3E01-4DCB-BE35-716065C737F6}" srcOrd="0" destOrd="0" presId="urn:microsoft.com/office/officeart/2005/8/layout/hierarchy1"/>
    <dgm:cxn modelId="{9AFAB8B0-5882-4E04-A064-E65E630E41FA}" type="presParOf" srcId="{1220DD08-BD12-4349-B78A-BBEBB4A239DB}" destId="{C2368A57-2612-466D-8B25-F33B4827434F}" srcOrd="1" destOrd="0" presId="urn:microsoft.com/office/officeart/2005/8/layout/hierarchy1"/>
    <dgm:cxn modelId="{13BC89A2-FCFA-4260-BD1A-61F99C7133FD}" type="presParOf" srcId="{65A23966-D2CD-48B2-A5B0-18C39D444543}" destId="{4FF6746F-C878-4612-83D4-A9A1F7C561FA}" srcOrd="1" destOrd="0" presId="urn:microsoft.com/office/officeart/2005/8/layout/hierarchy1"/>
    <dgm:cxn modelId="{AC44C4D9-F355-46E8-ACC9-91A6BC746ECC}" type="presParOf" srcId="{4FF6746F-C878-4612-83D4-A9A1F7C561FA}" destId="{3218C15A-796A-4A7A-BD6F-11777968078D}" srcOrd="0" destOrd="0" presId="urn:microsoft.com/office/officeart/2005/8/layout/hierarchy1"/>
    <dgm:cxn modelId="{68156BEF-6D78-4BD1-80F9-B3F1735A29D5}" type="presParOf" srcId="{4FF6746F-C878-4612-83D4-A9A1F7C561FA}" destId="{856AC30C-07D8-4E81-A8CC-3252DA7BDCA8}" srcOrd="1" destOrd="0" presId="urn:microsoft.com/office/officeart/2005/8/layout/hierarchy1"/>
    <dgm:cxn modelId="{97F5B969-E6ED-45AF-BA04-06B7C133C0E4}" type="presParOf" srcId="{856AC30C-07D8-4E81-A8CC-3252DA7BDCA8}" destId="{04B57E76-52EF-4848-8EC0-01DDB47C8A4B}" srcOrd="0" destOrd="0" presId="urn:microsoft.com/office/officeart/2005/8/layout/hierarchy1"/>
    <dgm:cxn modelId="{B8EF3CF5-8F92-4CF0-A5FB-63F51BEC56E7}" type="presParOf" srcId="{04B57E76-52EF-4848-8EC0-01DDB47C8A4B}" destId="{9C8D152A-2671-410F-8327-1CEA2412628D}" srcOrd="0" destOrd="0" presId="urn:microsoft.com/office/officeart/2005/8/layout/hierarchy1"/>
    <dgm:cxn modelId="{3BD6960A-DFE8-45B5-ACF8-5AF84E66E220}" type="presParOf" srcId="{04B57E76-52EF-4848-8EC0-01DDB47C8A4B}" destId="{267B9C0F-835A-494E-917A-81A2666A73F4}" srcOrd="1" destOrd="0" presId="urn:microsoft.com/office/officeart/2005/8/layout/hierarchy1"/>
    <dgm:cxn modelId="{736B66C1-0A57-4C13-84AC-014A34140F7E}" type="presParOf" srcId="{856AC30C-07D8-4E81-A8CC-3252DA7BDCA8}" destId="{BC002354-136B-4AB1-91DA-43C13406A3BB}" srcOrd="1" destOrd="0" presId="urn:microsoft.com/office/officeart/2005/8/layout/hierarchy1"/>
    <dgm:cxn modelId="{618D57C3-5148-4EAE-90A2-27A12B4D3578}" type="presParOf" srcId="{BC002354-136B-4AB1-91DA-43C13406A3BB}" destId="{60E300FC-8269-4C07-A789-B37B6C817F50}" srcOrd="0" destOrd="0" presId="urn:microsoft.com/office/officeart/2005/8/layout/hierarchy1"/>
    <dgm:cxn modelId="{A2BD5557-8CC5-4E4C-B3B1-C26A06288977}" type="presParOf" srcId="{BC002354-136B-4AB1-91DA-43C13406A3BB}" destId="{FA296410-FDDA-44B9-83B6-4D079781BBC9}" srcOrd="1" destOrd="0" presId="urn:microsoft.com/office/officeart/2005/8/layout/hierarchy1"/>
    <dgm:cxn modelId="{09D7B7ED-2885-43B6-BA8E-71F6615139C8}" type="presParOf" srcId="{FA296410-FDDA-44B9-83B6-4D079781BBC9}" destId="{5D70D13B-68A1-4682-AE1B-497A708F4D70}" srcOrd="0" destOrd="0" presId="urn:microsoft.com/office/officeart/2005/8/layout/hierarchy1"/>
    <dgm:cxn modelId="{70982D40-D41F-4933-BC90-5AF3FFB44A5E}" type="presParOf" srcId="{5D70D13B-68A1-4682-AE1B-497A708F4D70}" destId="{E3BBD582-7932-4BB2-963D-2D55A9D578BE}" srcOrd="0" destOrd="0" presId="urn:microsoft.com/office/officeart/2005/8/layout/hierarchy1"/>
    <dgm:cxn modelId="{1282EBD6-6F80-4A6C-8C6E-D32831A96304}" type="presParOf" srcId="{5D70D13B-68A1-4682-AE1B-497A708F4D70}" destId="{283E09AE-29E2-41C1-AEB0-83E65CB55429}" srcOrd="1" destOrd="0" presId="urn:microsoft.com/office/officeart/2005/8/layout/hierarchy1"/>
    <dgm:cxn modelId="{17659BA6-C086-4AEA-8B24-CC1DBCB62A3F}" type="presParOf" srcId="{FA296410-FDDA-44B9-83B6-4D079781BBC9}" destId="{65DD585C-CDBD-4CA7-A35C-C992ECC7227B}" srcOrd="1" destOrd="0" presId="urn:microsoft.com/office/officeart/2005/8/layout/hierarchy1"/>
    <dgm:cxn modelId="{945BAA3F-5E0C-4E62-A42F-109DD9FFBF78}" type="presParOf" srcId="{4FF6746F-C878-4612-83D4-A9A1F7C561FA}" destId="{C5F5F7A9-55A6-400E-8BB9-870154E71A07}" srcOrd="2" destOrd="0" presId="urn:microsoft.com/office/officeart/2005/8/layout/hierarchy1"/>
    <dgm:cxn modelId="{EBFD2B7A-46A3-475F-A041-AA756D90F3C1}" type="presParOf" srcId="{4FF6746F-C878-4612-83D4-A9A1F7C561FA}" destId="{F1070C2F-9522-45E3-BB71-AF15AEFC2C8A}" srcOrd="3" destOrd="0" presId="urn:microsoft.com/office/officeart/2005/8/layout/hierarchy1"/>
    <dgm:cxn modelId="{9DF3C615-97CD-4521-8AFB-9DAB2C11A346}" type="presParOf" srcId="{F1070C2F-9522-45E3-BB71-AF15AEFC2C8A}" destId="{969C70F1-3FFB-4AC5-9BD3-2BAE4FC1709E}" srcOrd="0" destOrd="0" presId="urn:microsoft.com/office/officeart/2005/8/layout/hierarchy1"/>
    <dgm:cxn modelId="{82BCF29B-4625-4AB0-A6B8-7625DFA00578}" type="presParOf" srcId="{969C70F1-3FFB-4AC5-9BD3-2BAE4FC1709E}" destId="{6FC8C98A-1857-408B-AA26-EF0B5EA065F7}" srcOrd="0" destOrd="0" presId="urn:microsoft.com/office/officeart/2005/8/layout/hierarchy1"/>
    <dgm:cxn modelId="{B51FCD86-4732-4F28-8A20-7111CCC086A0}" type="presParOf" srcId="{969C70F1-3FFB-4AC5-9BD3-2BAE4FC1709E}" destId="{6A1D1400-7C9A-4F27-B144-690673BA9ECF}" srcOrd="1" destOrd="0" presId="urn:microsoft.com/office/officeart/2005/8/layout/hierarchy1"/>
    <dgm:cxn modelId="{A6A8E8E9-42DD-47FE-A287-EB1F54C4BB8F}" type="presParOf" srcId="{F1070C2F-9522-45E3-BB71-AF15AEFC2C8A}" destId="{57868A60-E669-44D1-B0AD-0E4566D10539}" srcOrd="1" destOrd="0" presId="urn:microsoft.com/office/officeart/2005/8/layout/hierarchy1"/>
    <dgm:cxn modelId="{57999785-FE5B-40CB-8049-0D93D90FFD87}" type="presParOf" srcId="{57868A60-E669-44D1-B0AD-0E4566D10539}" destId="{C051489B-F58D-4334-84B6-1A69818BDF6E}" srcOrd="0" destOrd="0" presId="urn:microsoft.com/office/officeart/2005/8/layout/hierarchy1"/>
    <dgm:cxn modelId="{AB3F0A51-4303-4FAA-9EF9-CDE514E4E9E9}" type="presParOf" srcId="{57868A60-E669-44D1-B0AD-0E4566D10539}" destId="{C46B5304-1B7D-4E91-A582-12B263851ABB}" srcOrd="1" destOrd="0" presId="urn:microsoft.com/office/officeart/2005/8/layout/hierarchy1"/>
    <dgm:cxn modelId="{B08DF7AD-EF57-4E01-A1A1-96E409854E9E}" type="presParOf" srcId="{C46B5304-1B7D-4E91-A582-12B263851ABB}" destId="{8970A582-D83C-4DAC-9772-C4539E1696FA}" srcOrd="0" destOrd="0" presId="urn:microsoft.com/office/officeart/2005/8/layout/hierarchy1"/>
    <dgm:cxn modelId="{4E811C66-63E1-4269-B710-56DFDB115DE3}" type="presParOf" srcId="{8970A582-D83C-4DAC-9772-C4539E1696FA}" destId="{7570FE6B-89FB-450A-9614-22604C7AC21E}" srcOrd="0" destOrd="0" presId="urn:microsoft.com/office/officeart/2005/8/layout/hierarchy1"/>
    <dgm:cxn modelId="{A63A1789-29B9-46EB-8BA9-B0083225191F}" type="presParOf" srcId="{8970A582-D83C-4DAC-9772-C4539E1696FA}" destId="{76995136-BE03-4F88-92A9-164B57CCD9E0}" srcOrd="1" destOrd="0" presId="urn:microsoft.com/office/officeart/2005/8/layout/hierarchy1"/>
    <dgm:cxn modelId="{CE2EED54-E79D-45A0-B874-F696946CCB2D}" type="presParOf" srcId="{C46B5304-1B7D-4E91-A582-12B263851ABB}" destId="{8E2CCE1C-A0BE-4562-9199-843FABB6D6D1}" srcOrd="1" destOrd="0" presId="urn:microsoft.com/office/officeart/2005/8/layout/hierarchy1"/>
    <dgm:cxn modelId="{61FA540C-8E69-4971-96C4-1144B0DF8035}" type="presParOf" srcId="{4FF6746F-C878-4612-83D4-A9A1F7C561FA}" destId="{FBE94DD3-03B1-45E4-BEA7-835CA7CFC498}" srcOrd="4" destOrd="0" presId="urn:microsoft.com/office/officeart/2005/8/layout/hierarchy1"/>
    <dgm:cxn modelId="{3E8CE69A-88B1-423C-B22E-D9A60F233671}" type="presParOf" srcId="{4FF6746F-C878-4612-83D4-A9A1F7C561FA}" destId="{09CA531D-8FFD-4225-B587-F1C95D0650D5}" srcOrd="5" destOrd="0" presId="urn:microsoft.com/office/officeart/2005/8/layout/hierarchy1"/>
    <dgm:cxn modelId="{72F6478D-1029-4C5A-AE00-CD5E97D31FA6}" type="presParOf" srcId="{09CA531D-8FFD-4225-B587-F1C95D0650D5}" destId="{FF090865-CA3B-419E-B9AE-B9815B3265B7}" srcOrd="0" destOrd="0" presId="urn:microsoft.com/office/officeart/2005/8/layout/hierarchy1"/>
    <dgm:cxn modelId="{D398834A-19BC-4776-BC90-0E859C4CF2AF}" type="presParOf" srcId="{FF090865-CA3B-419E-B9AE-B9815B3265B7}" destId="{DE21294C-BB8B-4861-ADDC-EBB53A51ABD8}" srcOrd="0" destOrd="0" presId="urn:microsoft.com/office/officeart/2005/8/layout/hierarchy1"/>
    <dgm:cxn modelId="{ED358B99-D946-4797-93B2-C73A22FA1E14}" type="presParOf" srcId="{FF090865-CA3B-419E-B9AE-B9815B3265B7}" destId="{8DC99D24-4833-45CD-B6F2-E28CE43F44E3}" srcOrd="1" destOrd="0" presId="urn:microsoft.com/office/officeart/2005/8/layout/hierarchy1"/>
    <dgm:cxn modelId="{FA81AFA0-61DE-4203-8134-A6D5C2A28F70}" type="presParOf" srcId="{09CA531D-8FFD-4225-B587-F1C95D0650D5}" destId="{43DCA879-3DCF-4EF2-8881-641ABB5C4D89}" srcOrd="1" destOrd="0" presId="urn:microsoft.com/office/officeart/2005/8/layout/hierarchy1"/>
    <dgm:cxn modelId="{97548A70-2956-4A9F-8E25-C38398B4FA48}" type="presParOf" srcId="{43DCA879-3DCF-4EF2-8881-641ABB5C4D89}" destId="{42FF38B4-78CA-4BB0-83D9-F132E845656D}" srcOrd="0" destOrd="0" presId="urn:microsoft.com/office/officeart/2005/8/layout/hierarchy1"/>
    <dgm:cxn modelId="{F8D0573A-7583-41C2-A35A-7935E55894F0}" type="presParOf" srcId="{43DCA879-3DCF-4EF2-8881-641ABB5C4D89}" destId="{B20EF4E4-7F7B-42C9-A3B8-F4E7E211A3D6}" srcOrd="1" destOrd="0" presId="urn:microsoft.com/office/officeart/2005/8/layout/hierarchy1"/>
    <dgm:cxn modelId="{4FE0BAC3-DDB4-4962-AC2B-EC989D87D83B}" type="presParOf" srcId="{B20EF4E4-7F7B-42C9-A3B8-F4E7E211A3D6}" destId="{760CE588-24C2-4395-AB71-3BA3AC0BFE04}" srcOrd="0" destOrd="0" presId="urn:microsoft.com/office/officeart/2005/8/layout/hierarchy1"/>
    <dgm:cxn modelId="{7ECAEA8C-B5FF-4913-B68B-49E6AF93F8F7}" type="presParOf" srcId="{760CE588-24C2-4395-AB71-3BA3AC0BFE04}" destId="{8BDF9405-580E-4320-9879-819D59585417}" srcOrd="0" destOrd="0" presId="urn:microsoft.com/office/officeart/2005/8/layout/hierarchy1"/>
    <dgm:cxn modelId="{75DC6651-44EF-4BE2-9F7E-524351B72389}" type="presParOf" srcId="{760CE588-24C2-4395-AB71-3BA3AC0BFE04}" destId="{E85723D6-76C6-42F5-AACC-0DE16B318958}" srcOrd="1" destOrd="0" presId="urn:microsoft.com/office/officeart/2005/8/layout/hierarchy1"/>
    <dgm:cxn modelId="{34A6ED34-06B5-4B60-B5DA-C059936EC443}" type="presParOf" srcId="{B20EF4E4-7F7B-42C9-A3B8-F4E7E211A3D6}" destId="{D0E45D34-0E75-4B59-889E-25C3F462CE10}" srcOrd="1" destOrd="0" presId="urn:microsoft.com/office/officeart/2005/8/layout/hierarchy1"/>
    <dgm:cxn modelId="{83CDCA20-E9A6-4AE3-AECE-B257059882B8}" type="presParOf" srcId="{4FF6746F-C878-4612-83D4-A9A1F7C561FA}" destId="{69B2B85C-F9A4-473B-9EFB-B35F9429ACD3}" srcOrd="6" destOrd="0" presId="urn:microsoft.com/office/officeart/2005/8/layout/hierarchy1"/>
    <dgm:cxn modelId="{1C71CCDB-8EDF-4C23-BFF4-EFB917EC94BF}" type="presParOf" srcId="{4FF6746F-C878-4612-83D4-A9A1F7C561FA}" destId="{5B2C2586-151E-4A5C-9542-EAA9B77F8AC0}" srcOrd="7" destOrd="0" presId="urn:microsoft.com/office/officeart/2005/8/layout/hierarchy1"/>
    <dgm:cxn modelId="{1AFDE2B0-06E9-448B-8EEA-BB1A706C6D2A}" type="presParOf" srcId="{5B2C2586-151E-4A5C-9542-EAA9B77F8AC0}" destId="{C1816BB5-49FB-451C-887C-943F886AFB93}" srcOrd="0" destOrd="0" presId="urn:microsoft.com/office/officeart/2005/8/layout/hierarchy1"/>
    <dgm:cxn modelId="{AC710577-21B7-4175-9AD0-6D2E7307ACE1}" type="presParOf" srcId="{C1816BB5-49FB-451C-887C-943F886AFB93}" destId="{74C59389-12E4-44CF-89BA-7E8841820306}" srcOrd="0" destOrd="0" presId="urn:microsoft.com/office/officeart/2005/8/layout/hierarchy1"/>
    <dgm:cxn modelId="{DF0D7269-778E-4100-9B03-99758CB849FE}" type="presParOf" srcId="{C1816BB5-49FB-451C-887C-943F886AFB93}" destId="{A4501C4A-804B-4309-9E71-159A20AED24A}" srcOrd="1" destOrd="0" presId="urn:microsoft.com/office/officeart/2005/8/layout/hierarchy1"/>
    <dgm:cxn modelId="{3C40F2CC-3AC9-4E54-84DC-89DA4F604459}" type="presParOf" srcId="{5B2C2586-151E-4A5C-9542-EAA9B77F8AC0}" destId="{70726BA7-85FD-481D-A701-09315AA6909D}" srcOrd="1" destOrd="0" presId="urn:microsoft.com/office/officeart/2005/8/layout/hierarchy1"/>
    <dgm:cxn modelId="{07D1109F-2052-45B5-BA13-C85289E4D048}" type="presParOf" srcId="{70726BA7-85FD-481D-A701-09315AA6909D}" destId="{94EB8505-5A24-4586-9323-34E2259555B9}" srcOrd="0" destOrd="0" presId="urn:microsoft.com/office/officeart/2005/8/layout/hierarchy1"/>
    <dgm:cxn modelId="{F7971C3D-3E3F-4CF6-A13D-05B77144339E}" type="presParOf" srcId="{70726BA7-85FD-481D-A701-09315AA6909D}" destId="{42FB3A33-FA1C-4129-9905-2EDF6C363FF3}" srcOrd="1" destOrd="0" presId="urn:microsoft.com/office/officeart/2005/8/layout/hierarchy1"/>
    <dgm:cxn modelId="{8BC0B1DF-6ABD-4E15-9022-E3586D64BE20}" type="presParOf" srcId="{42FB3A33-FA1C-4129-9905-2EDF6C363FF3}" destId="{645D3BC4-3EC8-4476-9039-D79AFA273AC4}" srcOrd="0" destOrd="0" presId="urn:microsoft.com/office/officeart/2005/8/layout/hierarchy1"/>
    <dgm:cxn modelId="{F44DF641-23D9-4AFC-B0B3-BE80056372ED}" type="presParOf" srcId="{645D3BC4-3EC8-4476-9039-D79AFA273AC4}" destId="{5B309475-0597-4D6C-A7D9-C94FF2BB18E0}" srcOrd="0" destOrd="0" presId="urn:microsoft.com/office/officeart/2005/8/layout/hierarchy1"/>
    <dgm:cxn modelId="{7D4C99DD-2885-4BF4-9738-B4BBEE07C202}" type="presParOf" srcId="{645D3BC4-3EC8-4476-9039-D79AFA273AC4}" destId="{E64423CA-409C-4879-ACBA-28DD7B68D6FB}" srcOrd="1" destOrd="0" presId="urn:microsoft.com/office/officeart/2005/8/layout/hierarchy1"/>
    <dgm:cxn modelId="{2F1587BE-6AB1-431F-A2FA-4C052E259F1C}" type="presParOf" srcId="{42FB3A33-FA1C-4129-9905-2EDF6C363FF3}" destId="{22D32B98-8140-47DD-B9A2-6438F7DC84C3}"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54F723B5-76CF-46AE-96E0-D50EFF7EB5E9}">
      <dgm:prSet phldrT="[Text]"/>
      <dgm:spPr/>
      <dgm:t>
        <a:bodyPr/>
        <a:lstStyle/>
        <a:p>
          <a:r>
            <a:rPr lang="en-ZA" dirty="0"/>
            <a:t>Vision 2019</a:t>
          </a:r>
        </a:p>
      </dgm:t>
    </dgm:pt>
    <dgm:pt modelId="{7F09FC5A-91C9-4099-8011-E166079F40C9}" type="parTrans" cxnId="{8AA4A374-C2BD-4B00-BE4E-D0EE61747E49}">
      <dgm:prSet/>
      <dgm:spPr/>
      <dgm:t>
        <a:bodyPr/>
        <a:lstStyle/>
        <a:p>
          <a:endParaRPr lang="en-ZA"/>
        </a:p>
      </dgm:t>
    </dgm:pt>
    <dgm:pt modelId="{16B16E60-E0D9-4CFB-9DBB-7BF2D7FD5B9B}" type="sibTrans" cxnId="{8AA4A374-C2BD-4B00-BE4E-D0EE61747E49}">
      <dgm:prSet/>
      <dgm:spPr/>
      <dgm:t>
        <a:bodyPr/>
        <a:lstStyle/>
        <a:p>
          <a:endParaRPr lang="en-ZA"/>
        </a:p>
      </dgm:t>
    </dgm:pt>
    <dgm:pt modelId="{7264F885-4785-4FFD-A9CA-3DF157908796}">
      <dgm:prSet phldrT="[Text]"/>
      <dgm:spPr/>
      <dgm:t>
        <a:bodyPr/>
        <a:lstStyle/>
        <a:p>
          <a:r>
            <a:rPr lang="en-ZA" dirty="0"/>
            <a:t>Equitable and Sustainable Benefit from Mineral Resources</a:t>
          </a:r>
        </a:p>
      </dgm:t>
    </dgm:pt>
    <dgm:pt modelId="{7B15F5CB-DBA9-4825-A4A4-3848BE93531C}" type="parTrans" cxnId="{E3E100E0-B4B9-4EBD-861A-F7297F25F9F1}">
      <dgm:prSet/>
      <dgm:spPr/>
      <dgm:t>
        <a:bodyPr/>
        <a:lstStyle/>
        <a:p>
          <a:endParaRPr lang="en-ZA"/>
        </a:p>
      </dgm:t>
    </dgm:pt>
    <dgm:pt modelId="{643F5F6B-FEB9-4F13-9A5E-272E09C45F23}" type="sibTrans" cxnId="{E3E100E0-B4B9-4EBD-861A-F7297F25F9F1}">
      <dgm:prSet/>
      <dgm:spPr/>
      <dgm:t>
        <a:bodyPr/>
        <a:lstStyle/>
        <a:p>
          <a:endParaRPr lang="en-ZA"/>
        </a:p>
      </dgm:t>
    </dgm:pt>
    <dgm:pt modelId="{1AF0B23B-F1C1-408B-A1BF-BF9D586382BF}">
      <dgm:prSet phldrT="[Text]"/>
      <dgm:spPr/>
      <dgm:t>
        <a:bodyPr/>
        <a:lstStyle/>
        <a:p>
          <a:r>
            <a:rPr lang="en-ZA" dirty="0"/>
            <a:t>Contribute to Skills Development</a:t>
          </a:r>
        </a:p>
      </dgm:t>
    </dgm:pt>
    <dgm:pt modelId="{AAF9DFB1-9726-4E95-AB52-68CA05152D04}" type="parTrans" cxnId="{52D36DD9-39DC-48B5-8423-260CBFAC369A}">
      <dgm:prSet/>
      <dgm:spPr/>
      <dgm:t>
        <a:bodyPr/>
        <a:lstStyle/>
        <a:p>
          <a:endParaRPr lang="en-ZA"/>
        </a:p>
      </dgm:t>
    </dgm:pt>
    <dgm:pt modelId="{E5FF5A85-1E8B-476E-8989-48065E616140}" type="sibTrans" cxnId="{52D36DD9-39DC-48B5-8423-260CBFAC369A}">
      <dgm:prSet/>
      <dgm:spPr/>
      <dgm:t>
        <a:bodyPr/>
        <a:lstStyle/>
        <a:p>
          <a:endParaRPr lang="en-ZA"/>
        </a:p>
      </dgm:t>
    </dgm:pt>
    <dgm:pt modelId="{7775FCE1-ACAA-4775-A26B-C7812B956390}">
      <dgm:prSet phldrT="[Text]"/>
      <dgm:spPr/>
      <dgm:t>
        <a:bodyPr/>
        <a:lstStyle/>
        <a:p>
          <a:r>
            <a:rPr lang="en-ZA" dirty="0"/>
            <a:t>Sustainably Develop Vulnerable groups </a:t>
          </a:r>
        </a:p>
      </dgm:t>
    </dgm:pt>
    <dgm:pt modelId="{038EB8C8-25E6-448A-8A82-BAFFABECD1AD}" type="parTrans" cxnId="{6EFB1E9D-C746-4206-810B-FB474A74DA82}">
      <dgm:prSet/>
      <dgm:spPr/>
      <dgm:t>
        <a:bodyPr/>
        <a:lstStyle/>
        <a:p>
          <a:endParaRPr lang="en-ZA"/>
        </a:p>
      </dgm:t>
    </dgm:pt>
    <dgm:pt modelId="{E3EEB59A-2CB2-4D48-98A2-A4AA9D0D1676}" type="sibTrans" cxnId="{6EFB1E9D-C746-4206-810B-FB474A74DA82}">
      <dgm:prSet/>
      <dgm:spPr/>
      <dgm:t>
        <a:bodyPr/>
        <a:lstStyle/>
        <a:p>
          <a:endParaRPr lang="en-ZA"/>
        </a:p>
      </dgm:t>
    </dgm:pt>
    <dgm:pt modelId="{096FB31A-8654-4D2E-A89B-DA8938479E45}">
      <dgm:prSet phldrT="[Text]"/>
      <dgm:spPr/>
      <dgm:t>
        <a:bodyPr/>
        <a:lstStyle/>
        <a:p>
          <a:r>
            <a:rPr lang="en-ZA" dirty="0"/>
            <a:t>Efficient, Effective and Development Oriented Department</a:t>
          </a:r>
        </a:p>
      </dgm:t>
    </dgm:pt>
    <dgm:pt modelId="{5A0826BD-533C-4A0B-A626-9D153711AD56}" type="parTrans" cxnId="{19A125C5-9550-41F8-8233-4610AD00693D}">
      <dgm:prSet/>
      <dgm:spPr/>
      <dgm:t>
        <a:bodyPr/>
        <a:lstStyle/>
        <a:p>
          <a:endParaRPr lang="en-ZA"/>
        </a:p>
      </dgm:t>
    </dgm:pt>
    <dgm:pt modelId="{837C2571-51B2-457C-B23F-83916E25077B}" type="sibTrans" cxnId="{19A125C5-9550-41F8-8233-4610AD00693D}">
      <dgm:prSet/>
      <dgm:spPr/>
      <dgm:t>
        <a:bodyPr/>
        <a:lstStyle/>
        <a:p>
          <a:endParaRPr lang="en-ZA"/>
        </a:p>
      </dgm:t>
    </dgm:pt>
    <dgm:pt modelId="{D97355AC-0D7E-4F60-AC2C-3BDAC9A729E8}">
      <dgm:prSet phldrT="[Text]"/>
      <dgm:spPr/>
      <dgm:t>
        <a:bodyPr/>
        <a:lstStyle/>
        <a:p>
          <a:r>
            <a:rPr lang="en-ZA" dirty="0"/>
            <a:t>Develop, Review, and Improve Internal Processes and guidelines</a:t>
          </a:r>
        </a:p>
      </dgm:t>
    </dgm:pt>
    <dgm:pt modelId="{B01AE01B-5104-4FF9-89D5-DE905331BFCE}" type="parTrans" cxnId="{BD507D7F-FBCD-45C4-9A86-6CC192386735}">
      <dgm:prSet/>
      <dgm:spPr/>
      <dgm:t>
        <a:bodyPr/>
        <a:lstStyle/>
        <a:p>
          <a:endParaRPr lang="en-ZA"/>
        </a:p>
      </dgm:t>
    </dgm:pt>
    <dgm:pt modelId="{E42524BD-6E37-45EE-9BC4-F18651A80365}" type="sibTrans" cxnId="{BD507D7F-FBCD-45C4-9A86-6CC192386735}">
      <dgm:prSet/>
      <dgm:spPr/>
      <dgm:t>
        <a:bodyPr/>
        <a:lstStyle/>
        <a:p>
          <a:endParaRPr lang="en-ZA"/>
        </a:p>
      </dgm:t>
    </dgm:pt>
    <dgm:pt modelId="{9C35BAB5-CE32-43A3-8E43-6ED7DF069742}">
      <dgm:prSet/>
      <dgm:spPr/>
      <dgm:t>
        <a:bodyPr/>
        <a:lstStyle/>
        <a:p>
          <a:r>
            <a:rPr lang="en-ZA" dirty="0"/>
            <a:t>Communicate DMR programmes with internal and external stakeholders </a:t>
          </a:r>
        </a:p>
      </dgm:t>
    </dgm:pt>
    <dgm:pt modelId="{96728F1F-29D5-43C9-A8FF-027E11CF7FD7}" type="parTrans" cxnId="{CDBB7332-1F17-494A-A89F-87863F9BDDFE}">
      <dgm:prSet/>
      <dgm:spPr/>
      <dgm:t>
        <a:bodyPr/>
        <a:lstStyle/>
        <a:p>
          <a:endParaRPr lang="en-ZA"/>
        </a:p>
      </dgm:t>
    </dgm:pt>
    <dgm:pt modelId="{35398DE1-81D5-43BD-A604-164F74BD9D29}" type="sibTrans" cxnId="{CDBB7332-1F17-494A-A89F-87863F9BDDFE}">
      <dgm:prSet/>
      <dgm:spPr/>
      <dgm:t>
        <a:bodyPr/>
        <a:lstStyle/>
        <a:p>
          <a:endParaRPr lang="en-ZA"/>
        </a:p>
      </dgm:t>
    </dgm:pt>
    <dgm:pt modelId="{5EF3DE66-FFD3-41B7-892F-7A0CF2788188}">
      <dgm:prSet/>
      <dgm:spPr/>
      <dgm:t>
        <a:bodyPr/>
        <a:lstStyle/>
        <a:p>
          <a:r>
            <a:rPr lang="en-ZA" dirty="0"/>
            <a:t>Provide professional legal support and advisory services to Ministry &amp; Department</a:t>
          </a:r>
        </a:p>
      </dgm:t>
    </dgm:pt>
    <dgm:pt modelId="{E891D5AB-99DF-4E71-8432-4E1F5481218C}" type="parTrans" cxnId="{7A023741-A74F-43AF-90D9-5C43AF1664E3}">
      <dgm:prSet/>
      <dgm:spPr/>
      <dgm:t>
        <a:bodyPr/>
        <a:lstStyle/>
        <a:p>
          <a:endParaRPr lang="en-ZA"/>
        </a:p>
      </dgm:t>
    </dgm:pt>
    <dgm:pt modelId="{5841C091-551D-4A26-BD24-EB4259C611D5}" type="sibTrans" cxnId="{7A023741-A74F-43AF-90D9-5C43AF1664E3}">
      <dgm:prSet/>
      <dgm:spPr/>
      <dgm:t>
        <a:bodyPr/>
        <a:lstStyle/>
        <a:p>
          <a:endParaRPr lang="en-ZA"/>
        </a:p>
      </dgm:t>
    </dgm:pt>
    <dgm:pt modelId="{4434D1C9-D7D4-4F28-B79B-E41389CAEB60}">
      <dgm:prSet/>
      <dgm:spPr/>
      <dgm:t>
        <a:bodyPr/>
        <a:lstStyle/>
        <a:p>
          <a:r>
            <a:rPr lang="en-ZA" dirty="0"/>
            <a:t>Ensure Implementation of National  Strategies</a:t>
          </a:r>
        </a:p>
      </dgm:t>
    </dgm:pt>
    <dgm:pt modelId="{3D7E52E4-D067-4E3D-9C9E-2DD95EBABE40}" type="parTrans" cxnId="{08068D9B-37EE-4D82-90A9-93013704E9DA}">
      <dgm:prSet/>
      <dgm:spPr/>
      <dgm:t>
        <a:bodyPr/>
        <a:lstStyle/>
        <a:p>
          <a:endParaRPr lang="en-ZA"/>
        </a:p>
      </dgm:t>
    </dgm:pt>
    <dgm:pt modelId="{46AA800C-738F-4710-BEFB-0E9212958072}" type="sibTrans" cxnId="{08068D9B-37EE-4D82-90A9-93013704E9DA}">
      <dgm:prSet/>
      <dgm:spPr/>
      <dgm:t>
        <a:bodyPr/>
        <a:lstStyle/>
        <a:p>
          <a:endParaRPr lang="en-ZA"/>
        </a:p>
      </dgm:t>
    </dgm:pt>
    <dgm:pt modelId="{7E6C4983-D790-4782-ACF2-DBC620F4D155}">
      <dgm:prSet/>
      <dgm:spPr/>
      <dgm:t>
        <a:bodyPr/>
        <a:lstStyle/>
        <a:p>
          <a:r>
            <a:rPr lang="en-ZA" dirty="0"/>
            <a:t>Provide Adequate facilities for effective service delivery</a:t>
          </a:r>
        </a:p>
      </dgm:t>
    </dgm:pt>
    <dgm:pt modelId="{E93EDB98-E2C9-4AB7-A738-8763C550CEDA}" type="parTrans" cxnId="{316917B8-5369-4E3B-B7CD-995D7D1F7192}">
      <dgm:prSet/>
      <dgm:spPr/>
      <dgm:t>
        <a:bodyPr/>
        <a:lstStyle/>
        <a:p>
          <a:endParaRPr lang="en-ZA"/>
        </a:p>
      </dgm:t>
    </dgm:pt>
    <dgm:pt modelId="{03C060A6-CAB9-48BC-9445-232B0AC79FEA}" type="sibTrans" cxnId="{316917B8-5369-4E3B-B7CD-995D7D1F7192}">
      <dgm:prSet/>
      <dgm:spPr/>
      <dgm:t>
        <a:bodyPr/>
        <a:lstStyle/>
        <a:p>
          <a:endParaRPr lang="en-ZA"/>
        </a:p>
      </dgm:t>
    </dgm:pt>
    <dgm:pt modelId="{1186A468-36A7-491D-99DD-DE35F068A92C}">
      <dgm:prSet/>
      <dgm:spPr/>
      <dgm:t>
        <a:bodyPr/>
        <a:lstStyle/>
        <a:p>
          <a:r>
            <a:rPr lang="en-ZA" dirty="0"/>
            <a:t>Ensure compliance with legislations (HR &amp; OHS)</a:t>
          </a:r>
        </a:p>
      </dgm:t>
    </dgm:pt>
    <dgm:pt modelId="{F2A73CCA-F620-4C56-9C3E-0505638D7CA6}" type="parTrans" cxnId="{FCC194E1-F63C-4A4B-B27F-335C92A9BD72}">
      <dgm:prSet/>
      <dgm:spPr/>
      <dgm:t>
        <a:bodyPr/>
        <a:lstStyle/>
        <a:p>
          <a:endParaRPr lang="en-ZA"/>
        </a:p>
      </dgm:t>
    </dgm:pt>
    <dgm:pt modelId="{0BE6DC3C-B902-42EF-B853-0137908373FE}" type="sibTrans" cxnId="{FCC194E1-F63C-4A4B-B27F-335C92A9BD72}">
      <dgm:prSet/>
      <dgm:spPr/>
      <dgm:t>
        <a:bodyPr/>
        <a:lstStyle/>
        <a:p>
          <a:endParaRPr lang="en-ZA"/>
        </a:p>
      </dgm:t>
    </dgm:pt>
    <dgm:pt modelId="{34331887-26D4-460F-BBE5-657CA1D11332}">
      <dgm:prSet/>
      <dgm:spPr/>
      <dgm:t>
        <a:bodyPr/>
        <a:lstStyle/>
        <a:p>
          <a:r>
            <a:rPr lang="en-ZA" dirty="0"/>
            <a:t>Attract, Develop and Retain Skills</a:t>
          </a:r>
        </a:p>
      </dgm:t>
    </dgm:pt>
    <dgm:pt modelId="{835CF771-0CA0-458B-B897-8C9CE2BB4CE2}" type="parTrans" cxnId="{0892377E-C2BC-4152-AC3F-3B42E12505D1}">
      <dgm:prSet/>
      <dgm:spPr/>
      <dgm:t>
        <a:bodyPr/>
        <a:lstStyle/>
        <a:p>
          <a:endParaRPr lang="en-ZA"/>
        </a:p>
      </dgm:t>
    </dgm:pt>
    <dgm:pt modelId="{18F25766-7F69-444F-A37D-A236DF608176}" type="sibTrans" cxnId="{0892377E-C2BC-4152-AC3F-3B42E12505D1}">
      <dgm:prSet/>
      <dgm:spPr/>
      <dgm:t>
        <a:bodyPr/>
        <a:lstStyle/>
        <a:p>
          <a:endParaRPr lang="en-ZA"/>
        </a:p>
      </dgm:t>
    </dgm:pt>
    <dgm:pt modelId="{5D108CFA-4902-450B-8A23-C9CCCA791A53}">
      <dgm:prSet/>
      <dgm:spPr/>
      <dgm:t>
        <a:bodyPr/>
        <a:lstStyle/>
        <a:p>
          <a:r>
            <a:rPr lang="en-ZA" dirty="0"/>
            <a:t>Promote Governance</a:t>
          </a:r>
        </a:p>
      </dgm:t>
    </dgm:pt>
    <dgm:pt modelId="{E32EB3E1-FBC8-4CA7-9767-E3C196976134}" type="parTrans" cxnId="{18BD8FC0-19EA-4665-B89D-E0DAB0AD5D39}">
      <dgm:prSet/>
      <dgm:spPr/>
      <dgm:t>
        <a:bodyPr/>
        <a:lstStyle/>
        <a:p>
          <a:endParaRPr lang="en-ZA"/>
        </a:p>
      </dgm:t>
    </dgm:pt>
    <dgm:pt modelId="{56C0B583-51C5-42B8-95F5-F96BB6DA34D7}" type="sibTrans" cxnId="{18BD8FC0-19EA-4665-B89D-E0DAB0AD5D39}">
      <dgm:prSet/>
      <dgm:spPr/>
      <dgm:t>
        <a:bodyPr/>
        <a:lstStyle/>
        <a:p>
          <a:endParaRPr lang="en-ZA"/>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649D3CA-39B4-4633-9E9E-00805C9AC2E7}" type="pres">
      <dgm:prSet presAssocID="{7B15F5CB-DBA9-4825-A4A4-3848BE93531C}" presName="Name10" presStyleLbl="parChTrans1D2" presStyleIdx="0" presStyleCnt="2"/>
      <dgm:spPr/>
      <dgm:t>
        <a:bodyPr/>
        <a:lstStyle/>
        <a:p>
          <a:endParaRPr lang="en-ZA"/>
        </a:p>
      </dgm:t>
    </dgm:pt>
    <dgm:pt modelId="{32A14C52-5315-4886-A921-B771511736AD}" type="pres">
      <dgm:prSet presAssocID="{7264F885-4785-4FFD-A9CA-3DF157908796}" presName="hierRoot2" presStyleCnt="0"/>
      <dgm:spPr/>
    </dgm:pt>
    <dgm:pt modelId="{904B3C35-80DF-40F2-A048-AFEA09FBD61C}" type="pres">
      <dgm:prSet presAssocID="{7264F885-4785-4FFD-A9CA-3DF157908796}" presName="composite2" presStyleCnt="0"/>
      <dgm:spPr/>
    </dgm:pt>
    <dgm:pt modelId="{C44AC8F4-1E24-4FC8-A777-4BB87EA4762D}" type="pres">
      <dgm:prSet presAssocID="{7264F885-4785-4FFD-A9CA-3DF157908796}" presName="background2" presStyleLbl="node2" presStyleIdx="0" presStyleCnt="2"/>
      <dgm:spPr/>
    </dgm:pt>
    <dgm:pt modelId="{000719DF-5501-4225-AE8B-15B79084048E}" type="pres">
      <dgm:prSet presAssocID="{7264F885-4785-4FFD-A9CA-3DF157908796}" presName="text2" presStyleLbl="fgAcc2" presStyleIdx="0" presStyleCnt="2" custScaleX="219504" custLinFactNeighborY="3086">
        <dgm:presLayoutVars>
          <dgm:chPref val="3"/>
        </dgm:presLayoutVars>
      </dgm:prSet>
      <dgm:spPr/>
      <dgm:t>
        <a:bodyPr/>
        <a:lstStyle/>
        <a:p>
          <a:endParaRPr lang="en-ZA"/>
        </a:p>
      </dgm:t>
    </dgm:pt>
    <dgm:pt modelId="{E7EE98E8-198A-486F-88AE-9EFE4129538A}" type="pres">
      <dgm:prSet presAssocID="{7264F885-4785-4FFD-A9CA-3DF157908796}" presName="hierChild3" presStyleCnt="0"/>
      <dgm:spPr/>
    </dgm:pt>
    <dgm:pt modelId="{47194530-89AC-42C0-89BC-4DAC4D998868}" type="pres">
      <dgm:prSet presAssocID="{AAF9DFB1-9726-4E95-AB52-68CA05152D04}" presName="Name17" presStyleLbl="parChTrans1D3" presStyleIdx="0" presStyleCnt="10"/>
      <dgm:spPr/>
      <dgm:t>
        <a:bodyPr/>
        <a:lstStyle/>
        <a:p>
          <a:endParaRPr lang="en-ZA"/>
        </a:p>
      </dgm:t>
    </dgm:pt>
    <dgm:pt modelId="{2B9058E7-1A81-46A7-B6D0-145285DB5723}" type="pres">
      <dgm:prSet presAssocID="{1AF0B23B-F1C1-408B-A1BF-BF9D586382BF}" presName="hierRoot3" presStyleCnt="0"/>
      <dgm:spPr/>
    </dgm:pt>
    <dgm:pt modelId="{C51C504A-777D-48B9-B2D8-1DBD609577E3}" type="pres">
      <dgm:prSet presAssocID="{1AF0B23B-F1C1-408B-A1BF-BF9D586382BF}" presName="composite3" presStyleCnt="0"/>
      <dgm:spPr/>
    </dgm:pt>
    <dgm:pt modelId="{6F72870C-613A-40C6-96CD-3C8179ED9B9F}" type="pres">
      <dgm:prSet presAssocID="{1AF0B23B-F1C1-408B-A1BF-BF9D586382BF}" presName="background3" presStyleLbl="node3" presStyleIdx="0" presStyleCnt="10"/>
      <dgm:spPr/>
    </dgm:pt>
    <dgm:pt modelId="{41D93170-B661-448B-BA7B-1F7DD827ACE5}" type="pres">
      <dgm:prSet presAssocID="{1AF0B23B-F1C1-408B-A1BF-BF9D586382BF}" presName="text3" presStyleLbl="fgAcc3" presStyleIdx="0" presStyleCnt="10" custScaleY="154452">
        <dgm:presLayoutVars>
          <dgm:chPref val="3"/>
        </dgm:presLayoutVars>
      </dgm:prSet>
      <dgm:spPr/>
      <dgm:t>
        <a:bodyPr/>
        <a:lstStyle/>
        <a:p>
          <a:endParaRPr lang="en-ZA"/>
        </a:p>
      </dgm:t>
    </dgm:pt>
    <dgm:pt modelId="{0BE285D4-7E03-44F1-89BE-BBE5BFEA6E23}" type="pres">
      <dgm:prSet presAssocID="{1AF0B23B-F1C1-408B-A1BF-BF9D586382BF}" presName="hierChild4" presStyleCnt="0"/>
      <dgm:spPr/>
    </dgm:pt>
    <dgm:pt modelId="{4E4E039A-A8CA-4901-94C2-89CFA88462A5}" type="pres">
      <dgm:prSet presAssocID="{038EB8C8-25E6-448A-8A82-BAFFABECD1AD}" presName="Name17" presStyleLbl="parChTrans1D3" presStyleIdx="1" presStyleCnt="10"/>
      <dgm:spPr/>
      <dgm:t>
        <a:bodyPr/>
        <a:lstStyle/>
        <a:p>
          <a:endParaRPr lang="en-ZA"/>
        </a:p>
      </dgm:t>
    </dgm:pt>
    <dgm:pt modelId="{45DC4821-8802-4EA7-BF90-A5A73FC8A6CE}" type="pres">
      <dgm:prSet presAssocID="{7775FCE1-ACAA-4775-A26B-C7812B956390}" presName="hierRoot3" presStyleCnt="0"/>
      <dgm:spPr/>
    </dgm:pt>
    <dgm:pt modelId="{2EE55464-EF0C-4A32-8FB1-A4A20017CE0F}" type="pres">
      <dgm:prSet presAssocID="{7775FCE1-ACAA-4775-A26B-C7812B956390}" presName="composite3" presStyleCnt="0"/>
      <dgm:spPr/>
    </dgm:pt>
    <dgm:pt modelId="{B601D994-D8A9-4F42-BC33-536C1EA1CCE0}" type="pres">
      <dgm:prSet presAssocID="{7775FCE1-ACAA-4775-A26B-C7812B956390}" presName="background3" presStyleLbl="node3" presStyleIdx="1" presStyleCnt="10"/>
      <dgm:spPr/>
    </dgm:pt>
    <dgm:pt modelId="{63EEC0E8-18A1-48BC-8727-ED0A672C8AF4}" type="pres">
      <dgm:prSet presAssocID="{7775FCE1-ACAA-4775-A26B-C7812B956390}" presName="text3" presStyleLbl="fgAcc3" presStyleIdx="1" presStyleCnt="10" custScaleY="191931">
        <dgm:presLayoutVars>
          <dgm:chPref val="3"/>
        </dgm:presLayoutVars>
      </dgm:prSet>
      <dgm:spPr/>
      <dgm:t>
        <a:bodyPr/>
        <a:lstStyle/>
        <a:p>
          <a:endParaRPr lang="en-ZA"/>
        </a:p>
      </dgm:t>
    </dgm:pt>
    <dgm:pt modelId="{1F4B3D01-97A1-4DC7-BE12-A830C61EEA6D}" type="pres">
      <dgm:prSet presAssocID="{7775FCE1-ACAA-4775-A26B-C7812B956390}" presName="hierChild4" presStyleCnt="0"/>
      <dgm:spPr/>
    </dgm:pt>
    <dgm:pt modelId="{DEA68AA7-079B-43B8-86DD-6BF2F797CCB8}" type="pres">
      <dgm:prSet presAssocID="{96728F1F-29D5-43C9-A8FF-027E11CF7FD7}" presName="Name17" presStyleLbl="parChTrans1D3" presStyleIdx="2" presStyleCnt="10"/>
      <dgm:spPr/>
      <dgm:t>
        <a:bodyPr/>
        <a:lstStyle/>
        <a:p>
          <a:endParaRPr lang="en-ZA"/>
        </a:p>
      </dgm:t>
    </dgm:pt>
    <dgm:pt modelId="{00B62D7A-C8FC-4170-B421-42FD89C9BC71}" type="pres">
      <dgm:prSet presAssocID="{9C35BAB5-CE32-43A3-8E43-6ED7DF069742}" presName="hierRoot3" presStyleCnt="0"/>
      <dgm:spPr/>
    </dgm:pt>
    <dgm:pt modelId="{88951E18-2467-430F-849C-F6AAD1FF730C}" type="pres">
      <dgm:prSet presAssocID="{9C35BAB5-CE32-43A3-8E43-6ED7DF069742}" presName="composite3" presStyleCnt="0"/>
      <dgm:spPr/>
    </dgm:pt>
    <dgm:pt modelId="{095A9249-03E0-4DA5-9CAD-011E61AEC606}" type="pres">
      <dgm:prSet presAssocID="{9C35BAB5-CE32-43A3-8E43-6ED7DF069742}" presName="background3" presStyleLbl="node3" presStyleIdx="2" presStyleCnt="10"/>
      <dgm:spPr/>
    </dgm:pt>
    <dgm:pt modelId="{25C49AD9-E7B5-488F-A36E-727CDED9791E}" type="pres">
      <dgm:prSet presAssocID="{9C35BAB5-CE32-43A3-8E43-6ED7DF069742}" presName="text3" presStyleLbl="fgAcc3" presStyleIdx="2" presStyleCnt="10" custScaleY="212163">
        <dgm:presLayoutVars>
          <dgm:chPref val="3"/>
        </dgm:presLayoutVars>
      </dgm:prSet>
      <dgm:spPr/>
      <dgm:t>
        <a:bodyPr/>
        <a:lstStyle/>
        <a:p>
          <a:endParaRPr lang="en-ZA"/>
        </a:p>
      </dgm:t>
    </dgm:pt>
    <dgm:pt modelId="{C4055114-67E1-4736-BD59-94E3B3E7B5E0}" type="pres">
      <dgm:prSet presAssocID="{9C35BAB5-CE32-43A3-8E43-6ED7DF069742}" presName="hierChild4" presStyleCnt="0"/>
      <dgm:spPr/>
    </dgm:pt>
    <dgm:pt modelId="{88EE3D28-754D-4F92-9B57-E62470B83C20}" type="pres">
      <dgm:prSet presAssocID="{E93EDB98-E2C9-4AB7-A738-8763C550CEDA}" presName="Name17" presStyleLbl="parChTrans1D3" presStyleIdx="3" presStyleCnt="10"/>
      <dgm:spPr/>
      <dgm:t>
        <a:bodyPr/>
        <a:lstStyle/>
        <a:p>
          <a:endParaRPr lang="en-ZA"/>
        </a:p>
      </dgm:t>
    </dgm:pt>
    <dgm:pt modelId="{729C9A95-14B4-494D-A08F-51B5F407A9D7}" type="pres">
      <dgm:prSet presAssocID="{7E6C4983-D790-4782-ACF2-DBC620F4D155}" presName="hierRoot3" presStyleCnt="0"/>
      <dgm:spPr/>
    </dgm:pt>
    <dgm:pt modelId="{5BACBCBA-A970-45E7-A825-C30CA6597495}" type="pres">
      <dgm:prSet presAssocID="{7E6C4983-D790-4782-ACF2-DBC620F4D155}" presName="composite3" presStyleCnt="0"/>
      <dgm:spPr/>
    </dgm:pt>
    <dgm:pt modelId="{14E249A1-5E4A-49C1-9344-81381E45ABD1}" type="pres">
      <dgm:prSet presAssocID="{7E6C4983-D790-4782-ACF2-DBC620F4D155}" presName="background3" presStyleLbl="node3" presStyleIdx="3" presStyleCnt="10"/>
      <dgm:spPr/>
    </dgm:pt>
    <dgm:pt modelId="{C90DEA07-CA79-42E2-8A0D-F01574B71350}" type="pres">
      <dgm:prSet presAssocID="{7E6C4983-D790-4782-ACF2-DBC620F4D155}" presName="text3" presStyleLbl="fgAcc3" presStyleIdx="3" presStyleCnt="10" custScaleY="215694">
        <dgm:presLayoutVars>
          <dgm:chPref val="3"/>
        </dgm:presLayoutVars>
      </dgm:prSet>
      <dgm:spPr/>
      <dgm:t>
        <a:bodyPr/>
        <a:lstStyle/>
        <a:p>
          <a:endParaRPr lang="en-ZA"/>
        </a:p>
      </dgm:t>
    </dgm:pt>
    <dgm:pt modelId="{FDB58493-8696-4A8E-A739-5EA5D1854D7B}" type="pres">
      <dgm:prSet presAssocID="{7E6C4983-D790-4782-ACF2-DBC620F4D155}" presName="hierChild4" presStyleCnt="0"/>
      <dgm:spPr/>
    </dgm:pt>
    <dgm:pt modelId="{598DF3B2-AC18-41DF-9F4E-0ADA6ACE842E}" type="pres">
      <dgm:prSet presAssocID="{5A0826BD-533C-4A0B-A626-9D153711AD56}" presName="Name10" presStyleLbl="parChTrans1D2" presStyleIdx="1" presStyleCnt="2"/>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1" presStyleCnt="2"/>
      <dgm:spPr/>
    </dgm:pt>
    <dgm:pt modelId="{0CCDD6F8-4B70-4FCB-8B5F-356F4A4E8477}" type="pres">
      <dgm:prSet presAssocID="{096FB31A-8654-4D2E-A89B-DA8938479E45}" presName="text2" presStyleLbl="fgAcc2" presStyleIdx="1" presStyleCnt="2" custScaleX="223939">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4" presStyleCnt="10"/>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4" presStyleCnt="10"/>
      <dgm:spPr/>
    </dgm:pt>
    <dgm:pt modelId="{BE25C11F-5E27-47A5-BA94-14B93FAE2685}" type="pres">
      <dgm:prSet presAssocID="{D97355AC-0D7E-4F60-AC2C-3BDAC9A729E8}" presName="text3" presStyleLbl="fgAcc3" presStyleIdx="4" presStyleCnt="10" custScaleY="209041">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A97732D-A808-4623-8615-B41D635BF577}" type="pres">
      <dgm:prSet presAssocID="{E891D5AB-99DF-4E71-8432-4E1F5481218C}" presName="Name17" presStyleLbl="parChTrans1D3" presStyleIdx="5" presStyleCnt="10"/>
      <dgm:spPr/>
      <dgm:t>
        <a:bodyPr/>
        <a:lstStyle/>
        <a:p>
          <a:endParaRPr lang="en-ZA"/>
        </a:p>
      </dgm:t>
    </dgm:pt>
    <dgm:pt modelId="{6BD600D4-FDB4-43C5-9DB0-DB7758D4F6F8}" type="pres">
      <dgm:prSet presAssocID="{5EF3DE66-FFD3-41B7-892F-7A0CF2788188}" presName="hierRoot3" presStyleCnt="0"/>
      <dgm:spPr/>
    </dgm:pt>
    <dgm:pt modelId="{8345976E-8AA5-4870-90F9-F83FFB0AEA37}" type="pres">
      <dgm:prSet presAssocID="{5EF3DE66-FFD3-41B7-892F-7A0CF2788188}" presName="composite3" presStyleCnt="0"/>
      <dgm:spPr/>
    </dgm:pt>
    <dgm:pt modelId="{B1150F10-222D-4F7F-8132-A05F73C49D8D}" type="pres">
      <dgm:prSet presAssocID="{5EF3DE66-FFD3-41B7-892F-7A0CF2788188}" presName="background3" presStyleLbl="node3" presStyleIdx="5" presStyleCnt="10"/>
      <dgm:spPr/>
    </dgm:pt>
    <dgm:pt modelId="{4D39A414-5368-42B2-9C87-4F85956609A3}" type="pres">
      <dgm:prSet presAssocID="{5EF3DE66-FFD3-41B7-892F-7A0CF2788188}" presName="text3" presStyleLbl="fgAcc3" presStyleIdx="5" presStyleCnt="10" custScaleY="188673">
        <dgm:presLayoutVars>
          <dgm:chPref val="3"/>
        </dgm:presLayoutVars>
      </dgm:prSet>
      <dgm:spPr/>
      <dgm:t>
        <a:bodyPr/>
        <a:lstStyle/>
        <a:p>
          <a:endParaRPr lang="en-ZA"/>
        </a:p>
      </dgm:t>
    </dgm:pt>
    <dgm:pt modelId="{B7AD11A2-3B73-4CDD-8228-6E043D3BC1AC}" type="pres">
      <dgm:prSet presAssocID="{5EF3DE66-FFD3-41B7-892F-7A0CF2788188}" presName="hierChild4" presStyleCnt="0"/>
      <dgm:spPr/>
    </dgm:pt>
    <dgm:pt modelId="{376FCA64-DA7F-4175-B2E6-E4B63B62503C}" type="pres">
      <dgm:prSet presAssocID="{3D7E52E4-D067-4E3D-9C9E-2DD95EBABE40}" presName="Name17" presStyleLbl="parChTrans1D3" presStyleIdx="6" presStyleCnt="10"/>
      <dgm:spPr/>
      <dgm:t>
        <a:bodyPr/>
        <a:lstStyle/>
        <a:p>
          <a:endParaRPr lang="en-ZA"/>
        </a:p>
      </dgm:t>
    </dgm:pt>
    <dgm:pt modelId="{E8B87F99-2E55-45F1-9EA9-4DAC6F25B436}" type="pres">
      <dgm:prSet presAssocID="{4434D1C9-D7D4-4F28-B79B-E41389CAEB60}" presName="hierRoot3" presStyleCnt="0"/>
      <dgm:spPr/>
    </dgm:pt>
    <dgm:pt modelId="{7CC067ED-F8E8-48BC-BF00-54A473284C67}" type="pres">
      <dgm:prSet presAssocID="{4434D1C9-D7D4-4F28-B79B-E41389CAEB60}" presName="composite3" presStyleCnt="0"/>
      <dgm:spPr/>
    </dgm:pt>
    <dgm:pt modelId="{E5154B9A-28B0-496B-9FA6-D325269312D2}" type="pres">
      <dgm:prSet presAssocID="{4434D1C9-D7D4-4F28-B79B-E41389CAEB60}" presName="background3" presStyleLbl="node3" presStyleIdx="6" presStyleCnt="10"/>
      <dgm:spPr/>
    </dgm:pt>
    <dgm:pt modelId="{AB64307A-242E-4D95-9A18-A58B1A3197EB}" type="pres">
      <dgm:prSet presAssocID="{4434D1C9-D7D4-4F28-B79B-E41389CAEB60}" presName="text3" presStyleLbl="fgAcc3" presStyleIdx="6" presStyleCnt="10" custScaleY="209041">
        <dgm:presLayoutVars>
          <dgm:chPref val="3"/>
        </dgm:presLayoutVars>
      </dgm:prSet>
      <dgm:spPr/>
      <dgm:t>
        <a:bodyPr/>
        <a:lstStyle/>
        <a:p>
          <a:endParaRPr lang="en-ZA"/>
        </a:p>
      </dgm:t>
    </dgm:pt>
    <dgm:pt modelId="{DA80A660-A509-4188-87BD-5848E7BBB688}" type="pres">
      <dgm:prSet presAssocID="{4434D1C9-D7D4-4F28-B79B-E41389CAEB60}" presName="hierChild4" presStyleCnt="0"/>
      <dgm:spPr/>
    </dgm:pt>
    <dgm:pt modelId="{4A658020-F545-4CCA-AF8D-01EC1A417089}" type="pres">
      <dgm:prSet presAssocID="{F2A73CCA-F620-4C56-9C3E-0505638D7CA6}" presName="Name17" presStyleLbl="parChTrans1D3" presStyleIdx="7" presStyleCnt="10"/>
      <dgm:spPr/>
      <dgm:t>
        <a:bodyPr/>
        <a:lstStyle/>
        <a:p>
          <a:endParaRPr lang="en-ZA"/>
        </a:p>
      </dgm:t>
    </dgm:pt>
    <dgm:pt modelId="{A874C46D-0B85-4FC9-961A-2C3BDBA1A3CB}" type="pres">
      <dgm:prSet presAssocID="{1186A468-36A7-491D-99DD-DE35F068A92C}" presName="hierRoot3" presStyleCnt="0"/>
      <dgm:spPr/>
    </dgm:pt>
    <dgm:pt modelId="{11F64E60-CA8D-4640-9D9C-2FAF136D1E62}" type="pres">
      <dgm:prSet presAssocID="{1186A468-36A7-491D-99DD-DE35F068A92C}" presName="composite3" presStyleCnt="0"/>
      <dgm:spPr/>
    </dgm:pt>
    <dgm:pt modelId="{E07311EF-C44F-478C-86E4-44F2DB9E2AC2}" type="pres">
      <dgm:prSet presAssocID="{1186A468-36A7-491D-99DD-DE35F068A92C}" presName="background3" presStyleLbl="node3" presStyleIdx="7" presStyleCnt="10"/>
      <dgm:spPr/>
    </dgm:pt>
    <dgm:pt modelId="{76D2C632-2A99-4503-AC52-BDB0D82D80A5}" type="pres">
      <dgm:prSet presAssocID="{1186A468-36A7-491D-99DD-DE35F068A92C}" presName="text3" presStyleLbl="fgAcc3" presStyleIdx="7" presStyleCnt="10" custScaleY="232804">
        <dgm:presLayoutVars>
          <dgm:chPref val="3"/>
        </dgm:presLayoutVars>
      </dgm:prSet>
      <dgm:spPr/>
      <dgm:t>
        <a:bodyPr/>
        <a:lstStyle/>
        <a:p>
          <a:endParaRPr lang="en-ZA"/>
        </a:p>
      </dgm:t>
    </dgm:pt>
    <dgm:pt modelId="{AF3DE165-70DF-4CBD-A71C-C9B6EC01CE88}" type="pres">
      <dgm:prSet presAssocID="{1186A468-36A7-491D-99DD-DE35F068A92C}" presName="hierChild4" presStyleCnt="0"/>
      <dgm:spPr/>
    </dgm:pt>
    <dgm:pt modelId="{E56090A0-F43D-4888-86E9-DDF7A27F0E11}" type="pres">
      <dgm:prSet presAssocID="{835CF771-0CA0-458B-B897-8C9CE2BB4CE2}" presName="Name17" presStyleLbl="parChTrans1D3" presStyleIdx="8" presStyleCnt="10"/>
      <dgm:spPr/>
      <dgm:t>
        <a:bodyPr/>
        <a:lstStyle/>
        <a:p>
          <a:endParaRPr lang="en-ZA"/>
        </a:p>
      </dgm:t>
    </dgm:pt>
    <dgm:pt modelId="{6B751D81-FED8-4001-B9A7-0B3D343CAC14}" type="pres">
      <dgm:prSet presAssocID="{34331887-26D4-460F-BBE5-657CA1D11332}" presName="hierRoot3" presStyleCnt="0"/>
      <dgm:spPr/>
    </dgm:pt>
    <dgm:pt modelId="{52739043-5023-4161-A849-1AECF77A981A}" type="pres">
      <dgm:prSet presAssocID="{34331887-26D4-460F-BBE5-657CA1D11332}" presName="composite3" presStyleCnt="0"/>
      <dgm:spPr/>
    </dgm:pt>
    <dgm:pt modelId="{0B5E376B-7CEF-4517-99D1-11C1836D1129}" type="pres">
      <dgm:prSet presAssocID="{34331887-26D4-460F-BBE5-657CA1D11332}" presName="background3" presStyleLbl="node3" presStyleIdx="8" presStyleCnt="10"/>
      <dgm:spPr/>
    </dgm:pt>
    <dgm:pt modelId="{48E64760-7BBA-4756-93AC-8DAF32853D29}" type="pres">
      <dgm:prSet presAssocID="{34331887-26D4-460F-BBE5-657CA1D11332}" presName="text3" presStyleLbl="fgAcc3" presStyleIdx="8" presStyleCnt="10" custScaleY="188673">
        <dgm:presLayoutVars>
          <dgm:chPref val="3"/>
        </dgm:presLayoutVars>
      </dgm:prSet>
      <dgm:spPr/>
      <dgm:t>
        <a:bodyPr/>
        <a:lstStyle/>
        <a:p>
          <a:endParaRPr lang="en-ZA"/>
        </a:p>
      </dgm:t>
    </dgm:pt>
    <dgm:pt modelId="{F54A9D7B-72AC-45BC-809C-6D6097DFB483}" type="pres">
      <dgm:prSet presAssocID="{34331887-26D4-460F-BBE5-657CA1D11332}" presName="hierChild4" presStyleCnt="0"/>
      <dgm:spPr/>
    </dgm:pt>
    <dgm:pt modelId="{951A151F-19AC-4E30-ABE7-A31424FC79B9}" type="pres">
      <dgm:prSet presAssocID="{E32EB3E1-FBC8-4CA7-9767-E3C196976134}" presName="Name17" presStyleLbl="parChTrans1D3" presStyleIdx="9" presStyleCnt="10"/>
      <dgm:spPr/>
      <dgm:t>
        <a:bodyPr/>
        <a:lstStyle/>
        <a:p>
          <a:endParaRPr lang="en-ZA"/>
        </a:p>
      </dgm:t>
    </dgm:pt>
    <dgm:pt modelId="{878167AB-B67F-4982-8F3C-367EDD84CB53}" type="pres">
      <dgm:prSet presAssocID="{5D108CFA-4902-450B-8A23-C9CCCA791A53}" presName="hierRoot3" presStyleCnt="0"/>
      <dgm:spPr/>
    </dgm:pt>
    <dgm:pt modelId="{CB295BB2-2E8B-42D4-BFB1-5077C310C18B}" type="pres">
      <dgm:prSet presAssocID="{5D108CFA-4902-450B-8A23-C9CCCA791A53}" presName="composite3" presStyleCnt="0"/>
      <dgm:spPr/>
    </dgm:pt>
    <dgm:pt modelId="{CA14B19F-EB8C-4F49-9AE5-F5EA4EA50632}" type="pres">
      <dgm:prSet presAssocID="{5D108CFA-4902-450B-8A23-C9CCCA791A53}" presName="background3" presStyleLbl="node3" presStyleIdx="9" presStyleCnt="10"/>
      <dgm:spPr/>
    </dgm:pt>
    <dgm:pt modelId="{4F4447A1-F05A-4BBD-BA70-DF6E81399355}" type="pres">
      <dgm:prSet presAssocID="{5D108CFA-4902-450B-8A23-C9CCCA791A53}" presName="text3" presStyleLbl="fgAcc3" presStyleIdx="9" presStyleCnt="10" custScaleY="168304">
        <dgm:presLayoutVars>
          <dgm:chPref val="3"/>
        </dgm:presLayoutVars>
      </dgm:prSet>
      <dgm:spPr/>
      <dgm:t>
        <a:bodyPr/>
        <a:lstStyle/>
        <a:p>
          <a:endParaRPr lang="en-ZA"/>
        </a:p>
      </dgm:t>
    </dgm:pt>
    <dgm:pt modelId="{EF95CA12-B03F-41F3-A0D7-C19024428BFA}" type="pres">
      <dgm:prSet presAssocID="{5D108CFA-4902-450B-8A23-C9CCCA791A53}" presName="hierChild4" presStyleCnt="0"/>
      <dgm:spPr/>
    </dgm:pt>
  </dgm:ptLst>
  <dgm:cxnLst>
    <dgm:cxn modelId="{CDBB7332-1F17-494A-A89F-87863F9BDDFE}" srcId="{7264F885-4785-4FFD-A9CA-3DF157908796}" destId="{9C35BAB5-CE32-43A3-8E43-6ED7DF069742}" srcOrd="2" destOrd="0" parTransId="{96728F1F-29D5-43C9-A8FF-027E11CF7FD7}" sibTransId="{35398DE1-81D5-43BD-A604-164F74BD9D29}"/>
    <dgm:cxn modelId="{8ECBC351-AA25-4DE9-9E3C-593DE185041F}" type="presOf" srcId="{F2A73CCA-F620-4C56-9C3E-0505638D7CA6}" destId="{4A658020-F545-4CCA-AF8D-01EC1A417089}" srcOrd="0" destOrd="0" presId="urn:microsoft.com/office/officeart/2005/8/layout/hierarchy1"/>
    <dgm:cxn modelId="{FCC194E1-F63C-4A4B-B27F-335C92A9BD72}" srcId="{096FB31A-8654-4D2E-A89B-DA8938479E45}" destId="{1186A468-36A7-491D-99DD-DE35F068A92C}" srcOrd="3" destOrd="0" parTransId="{F2A73CCA-F620-4C56-9C3E-0505638D7CA6}" sibTransId="{0BE6DC3C-B902-42EF-B853-0137908373FE}"/>
    <dgm:cxn modelId="{7A023741-A74F-43AF-90D9-5C43AF1664E3}" srcId="{096FB31A-8654-4D2E-A89B-DA8938479E45}" destId="{5EF3DE66-FFD3-41B7-892F-7A0CF2788188}" srcOrd="1" destOrd="0" parTransId="{E891D5AB-99DF-4E71-8432-4E1F5481218C}" sibTransId="{5841C091-551D-4A26-BD24-EB4259C611D5}"/>
    <dgm:cxn modelId="{2B144F46-6EA6-45FE-8F81-E660608AFAC9}" type="presOf" srcId="{E891D5AB-99DF-4E71-8432-4E1F5481218C}" destId="{7A97732D-A808-4623-8615-B41D635BF577}" srcOrd="0" destOrd="0" presId="urn:microsoft.com/office/officeart/2005/8/layout/hierarchy1"/>
    <dgm:cxn modelId="{08068D9B-37EE-4D82-90A9-93013704E9DA}" srcId="{096FB31A-8654-4D2E-A89B-DA8938479E45}" destId="{4434D1C9-D7D4-4F28-B79B-E41389CAEB60}" srcOrd="2" destOrd="0" parTransId="{3D7E52E4-D067-4E3D-9C9E-2DD95EBABE40}" sibTransId="{46AA800C-738F-4710-BEFB-0E9212958072}"/>
    <dgm:cxn modelId="{DC51B5EF-77AF-419A-8332-D24AC29908D0}" type="presOf" srcId="{835CF771-0CA0-458B-B897-8C9CE2BB4CE2}" destId="{E56090A0-F43D-4888-86E9-DDF7A27F0E11}" srcOrd="0" destOrd="0" presId="urn:microsoft.com/office/officeart/2005/8/layout/hierarchy1"/>
    <dgm:cxn modelId="{E3E100E0-B4B9-4EBD-861A-F7297F25F9F1}" srcId="{54F723B5-76CF-46AE-96E0-D50EFF7EB5E9}" destId="{7264F885-4785-4FFD-A9CA-3DF157908796}" srcOrd="0" destOrd="0" parTransId="{7B15F5CB-DBA9-4825-A4A4-3848BE93531C}" sibTransId="{643F5F6B-FEB9-4F13-9A5E-272E09C45F23}"/>
    <dgm:cxn modelId="{7AABF1A7-90FD-4E60-B9F9-0E19AFACD98E}" type="presOf" srcId="{096FB31A-8654-4D2E-A89B-DA8938479E45}" destId="{0CCDD6F8-4B70-4FCB-8B5F-356F4A4E8477}" srcOrd="0" destOrd="0" presId="urn:microsoft.com/office/officeart/2005/8/layout/hierarchy1"/>
    <dgm:cxn modelId="{09939D42-84FC-4F9D-B473-5AD569300C40}" type="presOf" srcId="{54F723B5-76CF-46AE-96E0-D50EFF7EB5E9}" destId="{06B7CEE5-61B9-40E0-90EF-5482BC224049}" srcOrd="0" destOrd="0" presId="urn:microsoft.com/office/officeart/2005/8/layout/hierarchy1"/>
    <dgm:cxn modelId="{316917B8-5369-4E3B-B7CD-995D7D1F7192}" srcId="{7264F885-4785-4FFD-A9CA-3DF157908796}" destId="{7E6C4983-D790-4782-ACF2-DBC620F4D155}" srcOrd="3" destOrd="0" parTransId="{E93EDB98-E2C9-4AB7-A738-8763C550CEDA}" sibTransId="{03C060A6-CAB9-48BC-9445-232B0AC79FEA}"/>
    <dgm:cxn modelId="{4A10DEC7-B526-4228-8BDC-A05FFA8EFC8D}" type="presOf" srcId="{7264F885-4785-4FFD-A9CA-3DF157908796}" destId="{000719DF-5501-4225-AE8B-15B79084048E}" srcOrd="0" destOrd="0" presId="urn:microsoft.com/office/officeart/2005/8/layout/hierarchy1"/>
    <dgm:cxn modelId="{18BD8FC0-19EA-4665-B89D-E0DAB0AD5D39}" srcId="{096FB31A-8654-4D2E-A89B-DA8938479E45}" destId="{5D108CFA-4902-450B-8A23-C9CCCA791A53}" srcOrd="5" destOrd="0" parTransId="{E32EB3E1-FBC8-4CA7-9767-E3C196976134}" sibTransId="{56C0B583-51C5-42B8-95F5-F96BB6DA34D7}"/>
    <dgm:cxn modelId="{52D36DD9-39DC-48B5-8423-260CBFAC369A}" srcId="{7264F885-4785-4FFD-A9CA-3DF157908796}" destId="{1AF0B23B-F1C1-408B-A1BF-BF9D586382BF}" srcOrd="0" destOrd="0" parTransId="{AAF9DFB1-9726-4E95-AB52-68CA05152D04}" sibTransId="{E5FF5A85-1E8B-476E-8989-48065E616140}"/>
    <dgm:cxn modelId="{9F75D41F-E3D0-4DF2-BE34-CA3AD7F62CF3}" type="presOf" srcId="{7775FCE1-ACAA-4775-A26B-C7812B956390}" destId="{63EEC0E8-18A1-48BC-8727-ED0A672C8AF4}" srcOrd="0" destOrd="0" presId="urn:microsoft.com/office/officeart/2005/8/layout/hierarchy1"/>
    <dgm:cxn modelId="{AD5D7AC9-B8C4-4250-8FC8-ECAFD193C19C}" type="presOf" srcId="{1186A468-36A7-491D-99DD-DE35F068A92C}" destId="{76D2C632-2A99-4503-AC52-BDB0D82D80A5}"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5F452D3E-EA44-41B0-8F53-DBE59C1C4917}" type="presOf" srcId="{3D7E52E4-D067-4E3D-9C9E-2DD95EBABE40}" destId="{376FCA64-DA7F-4175-B2E6-E4B63B62503C}" srcOrd="0" destOrd="0" presId="urn:microsoft.com/office/officeart/2005/8/layout/hierarchy1"/>
    <dgm:cxn modelId="{DAF7CBD2-CDF9-47A3-83D9-A68A39BFA000}" type="presOf" srcId="{9C35BAB5-CE32-43A3-8E43-6ED7DF069742}" destId="{25C49AD9-E7B5-488F-A36E-727CDED9791E}" srcOrd="0" destOrd="0" presId="urn:microsoft.com/office/officeart/2005/8/layout/hierarchy1"/>
    <dgm:cxn modelId="{BD507D7F-FBCD-45C4-9A86-6CC192386735}" srcId="{096FB31A-8654-4D2E-A89B-DA8938479E45}" destId="{D97355AC-0D7E-4F60-AC2C-3BDAC9A729E8}" srcOrd="0" destOrd="0" parTransId="{B01AE01B-5104-4FF9-89D5-DE905331BFCE}" sibTransId="{E42524BD-6E37-45EE-9BC4-F18651A80365}"/>
    <dgm:cxn modelId="{A5CD7063-796F-468F-BDD6-5CF05910F147}" type="presOf" srcId="{7B15F5CB-DBA9-4825-A4A4-3848BE93531C}" destId="{5649D3CA-39B4-4633-9E9E-00805C9AC2E7}" srcOrd="0" destOrd="0" presId="urn:microsoft.com/office/officeart/2005/8/layout/hierarchy1"/>
    <dgm:cxn modelId="{96F773BB-14B0-4D87-A8B3-30B941AD0D56}" type="presOf" srcId="{96728F1F-29D5-43C9-A8FF-027E11CF7FD7}" destId="{DEA68AA7-079B-43B8-86DD-6BF2F797CCB8}" srcOrd="0" destOrd="0" presId="urn:microsoft.com/office/officeart/2005/8/layout/hierarchy1"/>
    <dgm:cxn modelId="{6EFB1E9D-C746-4206-810B-FB474A74DA82}" srcId="{7264F885-4785-4FFD-A9CA-3DF157908796}" destId="{7775FCE1-ACAA-4775-A26B-C7812B956390}" srcOrd="1" destOrd="0" parTransId="{038EB8C8-25E6-448A-8A82-BAFFABECD1AD}" sibTransId="{E3EEB59A-2CB2-4D48-98A2-A4AA9D0D1676}"/>
    <dgm:cxn modelId="{8A1F9EB2-9851-4604-85B2-45C4CC7734B0}" type="presOf" srcId="{1AF0B23B-F1C1-408B-A1BF-BF9D586382BF}" destId="{41D93170-B661-448B-BA7B-1F7DD827ACE5}" srcOrd="0" destOrd="0" presId="urn:microsoft.com/office/officeart/2005/8/layout/hierarchy1"/>
    <dgm:cxn modelId="{DBF4BA96-194D-47D5-BEB6-FA7AEBC9F6C0}" type="presOf" srcId="{2FF48498-B08E-46AC-B3C0-6C00EC8D79DE}" destId="{CF595494-5A09-44C8-9FA0-447CC0ABC29E}" srcOrd="0" destOrd="0" presId="urn:microsoft.com/office/officeart/2005/8/layout/hierarchy1"/>
    <dgm:cxn modelId="{B5B8D111-7B5E-4169-9E5D-1116AB73CDE7}" type="presOf" srcId="{5EF3DE66-FFD3-41B7-892F-7A0CF2788188}" destId="{4D39A414-5368-42B2-9C87-4F85956609A3}" srcOrd="0" destOrd="0" presId="urn:microsoft.com/office/officeart/2005/8/layout/hierarchy1"/>
    <dgm:cxn modelId="{91CA0901-692E-4DB5-B8F6-996BE875A26C}" type="presOf" srcId="{5D108CFA-4902-450B-8A23-C9CCCA791A53}" destId="{4F4447A1-F05A-4BBD-BA70-DF6E81399355}" srcOrd="0" destOrd="0" presId="urn:microsoft.com/office/officeart/2005/8/layout/hierarchy1"/>
    <dgm:cxn modelId="{8FDF5F10-421E-4771-8701-3ECA285AB682}" type="presOf" srcId="{B01AE01B-5104-4FF9-89D5-DE905331BFCE}" destId="{91ED72ED-2EA5-4AE9-AFC0-B91EECA966F6}" srcOrd="0" destOrd="0" presId="urn:microsoft.com/office/officeart/2005/8/layout/hierarchy1"/>
    <dgm:cxn modelId="{06A1C195-EFB9-4A34-87C0-603CE0ECFC0E}" type="presOf" srcId="{AAF9DFB1-9726-4E95-AB52-68CA05152D04}" destId="{47194530-89AC-42C0-89BC-4DAC4D998868}" srcOrd="0" destOrd="0" presId="urn:microsoft.com/office/officeart/2005/8/layout/hierarchy1"/>
    <dgm:cxn modelId="{D01D42D0-ED2A-4E81-B083-8096696E5257}" type="presOf" srcId="{4434D1C9-D7D4-4F28-B79B-E41389CAEB60}" destId="{AB64307A-242E-4D95-9A18-A58B1A3197EB}" srcOrd="0" destOrd="0" presId="urn:microsoft.com/office/officeart/2005/8/layout/hierarchy1"/>
    <dgm:cxn modelId="{BE97BA87-0E56-48B0-A86E-D1597E00DE95}" type="presOf" srcId="{34331887-26D4-460F-BBE5-657CA1D11332}" destId="{48E64760-7BBA-4756-93AC-8DAF32853D29}" srcOrd="0" destOrd="0" presId="urn:microsoft.com/office/officeart/2005/8/layout/hierarchy1"/>
    <dgm:cxn modelId="{8CB97997-3F07-4882-82AF-20784F369FE5}" type="presOf" srcId="{7E6C4983-D790-4782-ACF2-DBC620F4D155}" destId="{C90DEA07-CA79-42E2-8A0D-F01574B71350}" srcOrd="0" destOrd="0" presId="urn:microsoft.com/office/officeart/2005/8/layout/hierarchy1"/>
    <dgm:cxn modelId="{88DD1377-78AE-4C50-B4B5-5B182A5475AF}" type="presOf" srcId="{038EB8C8-25E6-448A-8A82-BAFFABECD1AD}" destId="{4E4E039A-A8CA-4901-94C2-89CFA88462A5}" srcOrd="0" destOrd="0" presId="urn:microsoft.com/office/officeart/2005/8/layout/hierarchy1"/>
    <dgm:cxn modelId="{19A125C5-9550-41F8-8233-4610AD00693D}" srcId="{54F723B5-76CF-46AE-96E0-D50EFF7EB5E9}" destId="{096FB31A-8654-4D2E-A89B-DA8938479E45}" srcOrd="1" destOrd="0" parTransId="{5A0826BD-533C-4A0B-A626-9D153711AD56}" sibTransId="{837C2571-51B2-457C-B23F-83916E25077B}"/>
    <dgm:cxn modelId="{285FED49-D0A2-4D93-862E-8D8C798B07EC}" type="presOf" srcId="{E32EB3E1-FBC8-4CA7-9767-E3C196976134}" destId="{951A151F-19AC-4E30-ABE7-A31424FC79B9}" srcOrd="0" destOrd="0" presId="urn:microsoft.com/office/officeart/2005/8/layout/hierarchy1"/>
    <dgm:cxn modelId="{116E96FA-EDE8-4031-8E54-73B2F3D1D62C}" type="presOf" srcId="{E93EDB98-E2C9-4AB7-A738-8763C550CEDA}" destId="{88EE3D28-754D-4F92-9B57-E62470B83C20}" srcOrd="0" destOrd="0" presId="urn:microsoft.com/office/officeart/2005/8/layout/hierarchy1"/>
    <dgm:cxn modelId="{D7AE0071-9549-4783-AE2B-7BA86033F453}" type="presOf" srcId="{5A0826BD-533C-4A0B-A626-9D153711AD56}" destId="{598DF3B2-AC18-41DF-9F4E-0ADA6ACE842E}" srcOrd="0" destOrd="0" presId="urn:microsoft.com/office/officeart/2005/8/layout/hierarchy1"/>
    <dgm:cxn modelId="{C5D0F099-B9D5-4938-9B45-351273C524B5}" type="presOf" srcId="{D97355AC-0D7E-4F60-AC2C-3BDAC9A729E8}" destId="{BE25C11F-5E27-47A5-BA94-14B93FAE2685}" srcOrd="0" destOrd="0" presId="urn:microsoft.com/office/officeart/2005/8/layout/hierarchy1"/>
    <dgm:cxn modelId="{0892377E-C2BC-4152-AC3F-3B42E12505D1}" srcId="{096FB31A-8654-4D2E-A89B-DA8938479E45}" destId="{34331887-26D4-460F-BBE5-657CA1D11332}" srcOrd="4" destOrd="0" parTransId="{835CF771-0CA0-458B-B897-8C9CE2BB4CE2}" sibTransId="{18F25766-7F69-444F-A37D-A236DF608176}"/>
    <dgm:cxn modelId="{38A8CFAE-5CA2-4F7F-B786-7CF970E80FBC}" type="presParOf" srcId="{CF595494-5A09-44C8-9FA0-447CC0ABC29E}" destId="{972C8554-E11F-4B8C-A9CA-E13C1BD75C94}" srcOrd="0" destOrd="0" presId="urn:microsoft.com/office/officeart/2005/8/layout/hierarchy1"/>
    <dgm:cxn modelId="{D5936BBA-213F-48F3-B314-E385364286CB}" type="presParOf" srcId="{972C8554-E11F-4B8C-A9CA-E13C1BD75C94}" destId="{762F01F6-93C7-4F60-9004-41388DA84CA8}" srcOrd="0" destOrd="0" presId="urn:microsoft.com/office/officeart/2005/8/layout/hierarchy1"/>
    <dgm:cxn modelId="{7CC68E2A-8677-4A12-A20B-C4DF8CF53D22}" type="presParOf" srcId="{762F01F6-93C7-4F60-9004-41388DA84CA8}" destId="{A31FC7D2-509F-420A-8331-82DF15E42885}" srcOrd="0" destOrd="0" presId="urn:microsoft.com/office/officeart/2005/8/layout/hierarchy1"/>
    <dgm:cxn modelId="{DCB102A1-C4D0-480C-A605-F520D3C29F60}" type="presParOf" srcId="{762F01F6-93C7-4F60-9004-41388DA84CA8}" destId="{06B7CEE5-61B9-40E0-90EF-5482BC224049}" srcOrd="1" destOrd="0" presId="urn:microsoft.com/office/officeart/2005/8/layout/hierarchy1"/>
    <dgm:cxn modelId="{30946C6B-EB78-4B62-B318-1D08D64CB6BB}" type="presParOf" srcId="{972C8554-E11F-4B8C-A9CA-E13C1BD75C94}" destId="{45F2C535-C514-45ED-B875-F6CE82929E7F}" srcOrd="1" destOrd="0" presId="urn:microsoft.com/office/officeart/2005/8/layout/hierarchy1"/>
    <dgm:cxn modelId="{ECFE1C98-D7E9-43F2-952A-D21A053C1B22}" type="presParOf" srcId="{45F2C535-C514-45ED-B875-F6CE82929E7F}" destId="{5649D3CA-39B4-4633-9E9E-00805C9AC2E7}" srcOrd="0" destOrd="0" presId="urn:microsoft.com/office/officeart/2005/8/layout/hierarchy1"/>
    <dgm:cxn modelId="{B069990F-F33F-41C2-9D15-FCCB03F45399}" type="presParOf" srcId="{45F2C535-C514-45ED-B875-F6CE82929E7F}" destId="{32A14C52-5315-4886-A921-B771511736AD}" srcOrd="1" destOrd="0" presId="urn:microsoft.com/office/officeart/2005/8/layout/hierarchy1"/>
    <dgm:cxn modelId="{59440EC8-DCAB-4698-9E85-887CB7B62626}" type="presParOf" srcId="{32A14C52-5315-4886-A921-B771511736AD}" destId="{904B3C35-80DF-40F2-A048-AFEA09FBD61C}" srcOrd="0" destOrd="0" presId="urn:microsoft.com/office/officeart/2005/8/layout/hierarchy1"/>
    <dgm:cxn modelId="{19A52634-24F5-4463-970B-6B882C044C60}" type="presParOf" srcId="{904B3C35-80DF-40F2-A048-AFEA09FBD61C}" destId="{C44AC8F4-1E24-4FC8-A777-4BB87EA4762D}" srcOrd="0" destOrd="0" presId="urn:microsoft.com/office/officeart/2005/8/layout/hierarchy1"/>
    <dgm:cxn modelId="{C1CCA356-01C2-4A28-9CA0-6D9838485FFD}" type="presParOf" srcId="{904B3C35-80DF-40F2-A048-AFEA09FBD61C}" destId="{000719DF-5501-4225-AE8B-15B79084048E}" srcOrd="1" destOrd="0" presId="urn:microsoft.com/office/officeart/2005/8/layout/hierarchy1"/>
    <dgm:cxn modelId="{2516AE14-B3B0-4264-B3B7-CC962BA298F5}" type="presParOf" srcId="{32A14C52-5315-4886-A921-B771511736AD}" destId="{E7EE98E8-198A-486F-88AE-9EFE4129538A}" srcOrd="1" destOrd="0" presId="urn:microsoft.com/office/officeart/2005/8/layout/hierarchy1"/>
    <dgm:cxn modelId="{850D6813-17D7-407C-9F3C-37B58170A139}" type="presParOf" srcId="{E7EE98E8-198A-486F-88AE-9EFE4129538A}" destId="{47194530-89AC-42C0-89BC-4DAC4D998868}" srcOrd="0" destOrd="0" presId="urn:microsoft.com/office/officeart/2005/8/layout/hierarchy1"/>
    <dgm:cxn modelId="{3FFF3A41-C24E-481D-BA3F-F622528B92C6}" type="presParOf" srcId="{E7EE98E8-198A-486F-88AE-9EFE4129538A}" destId="{2B9058E7-1A81-46A7-B6D0-145285DB5723}" srcOrd="1" destOrd="0" presId="urn:microsoft.com/office/officeart/2005/8/layout/hierarchy1"/>
    <dgm:cxn modelId="{C32C496B-64E3-4F2B-BB06-32032FA5E963}" type="presParOf" srcId="{2B9058E7-1A81-46A7-B6D0-145285DB5723}" destId="{C51C504A-777D-48B9-B2D8-1DBD609577E3}" srcOrd="0" destOrd="0" presId="urn:microsoft.com/office/officeart/2005/8/layout/hierarchy1"/>
    <dgm:cxn modelId="{35EDBC1A-3D6B-4CCE-B40D-0C918AA3B307}" type="presParOf" srcId="{C51C504A-777D-48B9-B2D8-1DBD609577E3}" destId="{6F72870C-613A-40C6-96CD-3C8179ED9B9F}" srcOrd="0" destOrd="0" presId="urn:microsoft.com/office/officeart/2005/8/layout/hierarchy1"/>
    <dgm:cxn modelId="{D35CEB78-1E57-48CE-9319-50D07BE9A174}" type="presParOf" srcId="{C51C504A-777D-48B9-B2D8-1DBD609577E3}" destId="{41D93170-B661-448B-BA7B-1F7DD827ACE5}" srcOrd="1" destOrd="0" presId="urn:microsoft.com/office/officeart/2005/8/layout/hierarchy1"/>
    <dgm:cxn modelId="{CB5CBD28-6991-4D11-9E5A-AE042586EFB4}" type="presParOf" srcId="{2B9058E7-1A81-46A7-B6D0-145285DB5723}" destId="{0BE285D4-7E03-44F1-89BE-BBE5BFEA6E23}" srcOrd="1" destOrd="0" presId="urn:microsoft.com/office/officeart/2005/8/layout/hierarchy1"/>
    <dgm:cxn modelId="{70B7EE09-00A1-439F-89DD-9C2D5EB87BCA}" type="presParOf" srcId="{E7EE98E8-198A-486F-88AE-9EFE4129538A}" destId="{4E4E039A-A8CA-4901-94C2-89CFA88462A5}" srcOrd="2" destOrd="0" presId="urn:microsoft.com/office/officeart/2005/8/layout/hierarchy1"/>
    <dgm:cxn modelId="{C71023BF-B980-473A-BA36-F9A54FDC932F}" type="presParOf" srcId="{E7EE98E8-198A-486F-88AE-9EFE4129538A}" destId="{45DC4821-8802-4EA7-BF90-A5A73FC8A6CE}" srcOrd="3" destOrd="0" presId="urn:microsoft.com/office/officeart/2005/8/layout/hierarchy1"/>
    <dgm:cxn modelId="{D6FC1D88-5FB2-4ECB-893C-38A4D59C61A4}" type="presParOf" srcId="{45DC4821-8802-4EA7-BF90-A5A73FC8A6CE}" destId="{2EE55464-EF0C-4A32-8FB1-A4A20017CE0F}" srcOrd="0" destOrd="0" presId="urn:microsoft.com/office/officeart/2005/8/layout/hierarchy1"/>
    <dgm:cxn modelId="{38EB2AF3-2692-4B4B-AABE-0D565D43AE1A}" type="presParOf" srcId="{2EE55464-EF0C-4A32-8FB1-A4A20017CE0F}" destId="{B601D994-D8A9-4F42-BC33-536C1EA1CCE0}" srcOrd="0" destOrd="0" presId="urn:microsoft.com/office/officeart/2005/8/layout/hierarchy1"/>
    <dgm:cxn modelId="{F69EF850-B71F-40DD-BA97-A42AF0C581E9}" type="presParOf" srcId="{2EE55464-EF0C-4A32-8FB1-A4A20017CE0F}" destId="{63EEC0E8-18A1-48BC-8727-ED0A672C8AF4}" srcOrd="1" destOrd="0" presId="urn:microsoft.com/office/officeart/2005/8/layout/hierarchy1"/>
    <dgm:cxn modelId="{7917F6C5-025C-4616-BF56-4277499E32C6}" type="presParOf" srcId="{45DC4821-8802-4EA7-BF90-A5A73FC8A6CE}" destId="{1F4B3D01-97A1-4DC7-BE12-A830C61EEA6D}" srcOrd="1" destOrd="0" presId="urn:microsoft.com/office/officeart/2005/8/layout/hierarchy1"/>
    <dgm:cxn modelId="{C25FB6B9-4523-4860-9716-85E7EA02775A}" type="presParOf" srcId="{E7EE98E8-198A-486F-88AE-9EFE4129538A}" destId="{DEA68AA7-079B-43B8-86DD-6BF2F797CCB8}" srcOrd="4" destOrd="0" presId="urn:microsoft.com/office/officeart/2005/8/layout/hierarchy1"/>
    <dgm:cxn modelId="{38019CFD-5C43-47BF-A1FE-3F16A0A22D62}" type="presParOf" srcId="{E7EE98E8-198A-486F-88AE-9EFE4129538A}" destId="{00B62D7A-C8FC-4170-B421-42FD89C9BC71}" srcOrd="5" destOrd="0" presId="urn:microsoft.com/office/officeart/2005/8/layout/hierarchy1"/>
    <dgm:cxn modelId="{1C26EDA9-06D1-4D4A-B153-549EE62D260F}" type="presParOf" srcId="{00B62D7A-C8FC-4170-B421-42FD89C9BC71}" destId="{88951E18-2467-430F-849C-F6AAD1FF730C}" srcOrd="0" destOrd="0" presId="urn:microsoft.com/office/officeart/2005/8/layout/hierarchy1"/>
    <dgm:cxn modelId="{7F44B780-A000-4F5F-94FF-6955EEFDD783}" type="presParOf" srcId="{88951E18-2467-430F-849C-F6AAD1FF730C}" destId="{095A9249-03E0-4DA5-9CAD-011E61AEC606}" srcOrd="0" destOrd="0" presId="urn:microsoft.com/office/officeart/2005/8/layout/hierarchy1"/>
    <dgm:cxn modelId="{FD6A960E-D397-4ACF-B5A6-EE2B05BFBDF9}" type="presParOf" srcId="{88951E18-2467-430F-849C-F6AAD1FF730C}" destId="{25C49AD9-E7B5-488F-A36E-727CDED9791E}" srcOrd="1" destOrd="0" presId="urn:microsoft.com/office/officeart/2005/8/layout/hierarchy1"/>
    <dgm:cxn modelId="{2305471C-7B86-4042-9AF2-523FF182C28A}" type="presParOf" srcId="{00B62D7A-C8FC-4170-B421-42FD89C9BC71}" destId="{C4055114-67E1-4736-BD59-94E3B3E7B5E0}" srcOrd="1" destOrd="0" presId="urn:microsoft.com/office/officeart/2005/8/layout/hierarchy1"/>
    <dgm:cxn modelId="{025BB58A-1C7B-4933-9F86-0797F39424E3}" type="presParOf" srcId="{E7EE98E8-198A-486F-88AE-9EFE4129538A}" destId="{88EE3D28-754D-4F92-9B57-E62470B83C20}" srcOrd="6" destOrd="0" presId="urn:microsoft.com/office/officeart/2005/8/layout/hierarchy1"/>
    <dgm:cxn modelId="{3F9D88D4-092A-496E-AD3F-D8F3AFF8D8D4}" type="presParOf" srcId="{E7EE98E8-198A-486F-88AE-9EFE4129538A}" destId="{729C9A95-14B4-494D-A08F-51B5F407A9D7}" srcOrd="7" destOrd="0" presId="urn:microsoft.com/office/officeart/2005/8/layout/hierarchy1"/>
    <dgm:cxn modelId="{BC2EFA74-6AC1-4F93-BE5F-E1D4DA926D7A}" type="presParOf" srcId="{729C9A95-14B4-494D-A08F-51B5F407A9D7}" destId="{5BACBCBA-A970-45E7-A825-C30CA6597495}" srcOrd="0" destOrd="0" presId="urn:microsoft.com/office/officeart/2005/8/layout/hierarchy1"/>
    <dgm:cxn modelId="{A8475CFD-B7C4-43BA-BF9F-DB2E37D73851}" type="presParOf" srcId="{5BACBCBA-A970-45E7-A825-C30CA6597495}" destId="{14E249A1-5E4A-49C1-9344-81381E45ABD1}" srcOrd="0" destOrd="0" presId="urn:microsoft.com/office/officeart/2005/8/layout/hierarchy1"/>
    <dgm:cxn modelId="{E9795A43-E144-429E-8846-6AA2711D1A7F}" type="presParOf" srcId="{5BACBCBA-A970-45E7-A825-C30CA6597495}" destId="{C90DEA07-CA79-42E2-8A0D-F01574B71350}" srcOrd="1" destOrd="0" presId="urn:microsoft.com/office/officeart/2005/8/layout/hierarchy1"/>
    <dgm:cxn modelId="{76DF08D7-CAC1-42EE-B088-F939FFED9503}" type="presParOf" srcId="{729C9A95-14B4-494D-A08F-51B5F407A9D7}" destId="{FDB58493-8696-4A8E-A739-5EA5D1854D7B}" srcOrd="1" destOrd="0" presId="urn:microsoft.com/office/officeart/2005/8/layout/hierarchy1"/>
    <dgm:cxn modelId="{EF1BEF40-36E8-45FB-9C22-C7A80B6CE0B9}" type="presParOf" srcId="{45F2C535-C514-45ED-B875-F6CE82929E7F}" destId="{598DF3B2-AC18-41DF-9F4E-0ADA6ACE842E}" srcOrd="2" destOrd="0" presId="urn:microsoft.com/office/officeart/2005/8/layout/hierarchy1"/>
    <dgm:cxn modelId="{2E05D63A-BC8B-470D-90F5-6B8BB51E641D}" type="presParOf" srcId="{45F2C535-C514-45ED-B875-F6CE82929E7F}" destId="{3705AE1F-D450-4B3F-A614-E6BFD6B84272}" srcOrd="3" destOrd="0" presId="urn:microsoft.com/office/officeart/2005/8/layout/hierarchy1"/>
    <dgm:cxn modelId="{0982CF14-ED7A-41DD-805E-F9383085EAC2}" type="presParOf" srcId="{3705AE1F-D450-4B3F-A614-E6BFD6B84272}" destId="{4EB4CB93-C871-44F5-946A-02756276A58D}" srcOrd="0" destOrd="0" presId="urn:microsoft.com/office/officeart/2005/8/layout/hierarchy1"/>
    <dgm:cxn modelId="{7993FE42-279B-4924-8043-1C6CBB701518}" type="presParOf" srcId="{4EB4CB93-C871-44F5-946A-02756276A58D}" destId="{CE42BCCF-7F73-41AB-87A1-11789393B3D7}" srcOrd="0" destOrd="0" presId="urn:microsoft.com/office/officeart/2005/8/layout/hierarchy1"/>
    <dgm:cxn modelId="{50877154-4472-4345-AB02-BBB005739BE5}" type="presParOf" srcId="{4EB4CB93-C871-44F5-946A-02756276A58D}" destId="{0CCDD6F8-4B70-4FCB-8B5F-356F4A4E8477}" srcOrd="1" destOrd="0" presId="urn:microsoft.com/office/officeart/2005/8/layout/hierarchy1"/>
    <dgm:cxn modelId="{673ED55C-BFC9-46AA-B199-01DD678423DE}" type="presParOf" srcId="{3705AE1F-D450-4B3F-A614-E6BFD6B84272}" destId="{6AF0E142-9D22-4302-AD49-F984BF021FA7}" srcOrd="1" destOrd="0" presId="urn:microsoft.com/office/officeart/2005/8/layout/hierarchy1"/>
    <dgm:cxn modelId="{66528D37-819B-4CEE-9DA5-A50B3E589AA6}" type="presParOf" srcId="{6AF0E142-9D22-4302-AD49-F984BF021FA7}" destId="{91ED72ED-2EA5-4AE9-AFC0-B91EECA966F6}" srcOrd="0" destOrd="0" presId="urn:microsoft.com/office/officeart/2005/8/layout/hierarchy1"/>
    <dgm:cxn modelId="{66AEA431-F9E2-4D4F-8E57-51A85BD8E897}" type="presParOf" srcId="{6AF0E142-9D22-4302-AD49-F984BF021FA7}" destId="{FE4A8EC4-E35D-4E6C-B72C-A836195A1BEF}" srcOrd="1" destOrd="0" presId="urn:microsoft.com/office/officeart/2005/8/layout/hierarchy1"/>
    <dgm:cxn modelId="{2E1B0BAD-E1F3-490F-A60A-6387AB2A5118}" type="presParOf" srcId="{FE4A8EC4-E35D-4E6C-B72C-A836195A1BEF}" destId="{E902B589-4D27-4268-B276-46F3DCBD0EE1}" srcOrd="0" destOrd="0" presId="urn:microsoft.com/office/officeart/2005/8/layout/hierarchy1"/>
    <dgm:cxn modelId="{ADDDA642-15AE-480A-B964-7E9AA1BBEEBF}" type="presParOf" srcId="{E902B589-4D27-4268-B276-46F3DCBD0EE1}" destId="{27ADEA25-EC6F-443D-8100-0D091EBE2A3E}" srcOrd="0" destOrd="0" presId="urn:microsoft.com/office/officeart/2005/8/layout/hierarchy1"/>
    <dgm:cxn modelId="{79B264A8-3270-417C-8763-31690FABB0F6}" type="presParOf" srcId="{E902B589-4D27-4268-B276-46F3DCBD0EE1}" destId="{BE25C11F-5E27-47A5-BA94-14B93FAE2685}" srcOrd="1" destOrd="0" presId="urn:microsoft.com/office/officeart/2005/8/layout/hierarchy1"/>
    <dgm:cxn modelId="{F7EFD8E7-274C-4234-A331-CDD74554AC99}" type="presParOf" srcId="{FE4A8EC4-E35D-4E6C-B72C-A836195A1BEF}" destId="{D0F73552-C099-4CB5-9C52-06B2107210BC}" srcOrd="1" destOrd="0" presId="urn:microsoft.com/office/officeart/2005/8/layout/hierarchy1"/>
    <dgm:cxn modelId="{EBF97CB7-BF60-46DD-B5E9-13EC9A3CCB60}" type="presParOf" srcId="{6AF0E142-9D22-4302-AD49-F984BF021FA7}" destId="{7A97732D-A808-4623-8615-B41D635BF577}" srcOrd="2" destOrd="0" presId="urn:microsoft.com/office/officeart/2005/8/layout/hierarchy1"/>
    <dgm:cxn modelId="{4AC33391-D3AF-4023-A5CE-64B6A0A66575}" type="presParOf" srcId="{6AF0E142-9D22-4302-AD49-F984BF021FA7}" destId="{6BD600D4-FDB4-43C5-9DB0-DB7758D4F6F8}" srcOrd="3" destOrd="0" presId="urn:microsoft.com/office/officeart/2005/8/layout/hierarchy1"/>
    <dgm:cxn modelId="{7FAAA529-DDD5-420E-A8E4-A1E49CE98AC7}" type="presParOf" srcId="{6BD600D4-FDB4-43C5-9DB0-DB7758D4F6F8}" destId="{8345976E-8AA5-4870-90F9-F83FFB0AEA37}" srcOrd="0" destOrd="0" presId="urn:microsoft.com/office/officeart/2005/8/layout/hierarchy1"/>
    <dgm:cxn modelId="{C1510D8B-F234-4264-A3F3-3847806ABC4D}" type="presParOf" srcId="{8345976E-8AA5-4870-90F9-F83FFB0AEA37}" destId="{B1150F10-222D-4F7F-8132-A05F73C49D8D}" srcOrd="0" destOrd="0" presId="urn:microsoft.com/office/officeart/2005/8/layout/hierarchy1"/>
    <dgm:cxn modelId="{48C4B0DC-50C9-4BCC-B5AC-DFAAEF29D71A}" type="presParOf" srcId="{8345976E-8AA5-4870-90F9-F83FFB0AEA37}" destId="{4D39A414-5368-42B2-9C87-4F85956609A3}" srcOrd="1" destOrd="0" presId="urn:microsoft.com/office/officeart/2005/8/layout/hierarchy1"/>
    <dgm:cxn modelId="{C92DDEEF-69F8-4EAD-BA3E-6DC8043C13E4}" type="presParOf" srcId="{6BD600D4-FDB4-43C5-9DB0-DB7758D4F6F8}" destId="{B7AD11A2-3B73-4CDD-8228-6E043D3BC1AC}" srcOrd="1" destOrd="0" presId="urn:microsoft.com/office/officeart/2005/8/layout/hierarchy1"/>
    <dgm:cxn modelId="{9C041BF0-0B7D-4278-B7CD-00274DBDD9F2}" type="presParOf" srcId="{6AF0E142-9D22-4302-AD49-F984BF021FA7}" destId="{376FCA64-DA7F-4175-B2E6-E4B63B62503C}" srcOrd="4" destOrd="0" presId="urn:microsoft.com/office/officeart/2005/8/layout/hierarchy1"/>
    <dgm:cxn modelId="{E877D135-8873-4AFE-890F-7276A210B59E}" type="presParOf" srcId="{6AF0E142-9D22-4302-AD49-F984BF021FA7}" destId="{E8B87F99-2E55-45F1-9EA9-4DAC6F25B436}" srcOrd="5" destOrd="0" presId="urn:microsoft.com/office/officeart/2005/8/layout/hierarchy1"/>
    <dgm:cxn modelId="{6F449096-8B79-4AA9-A0D9-9338C7DB4313}" type="presParOf" srcId="{E8B87F99-2E55-45F1-9EA9-4DAC6F25B436}" destId="{7CC067ED-F8E8-48BC-BF00-54A473284C67}" srcOrd="0" destOrd="0" presId="urn:microsoft.com/office/officeart/2005/8/layout/hierarchy1"/>
    <dgm:cxn modelId="{050C6E31-7145-437A-92D7-B92279EF7E0A}" type="presParOf" srcId="{7CC067ED-F8E8-48BC-BF00-54A473284C67}" destId="{E5154B9A-28B0-496B-9FA6-D325269312D2}" srcOrd="0" destOrd="0" presId="urn:microsoft.com/office/officeart/2005/8/layout/hierarchy1"/>
    <dgm:cxn modelId="{AA9B78BC-B258-40A9-BF55-BA8A20313C5E}" type="presParOf" srcId="{7CC067ED-F8E8-48BC-BF00-54A473284C67}" destId="{AB64307A-242E-4D95-9A18-A58B1A3197EB}" srcOrd="1" destOrd="0" presId="urn:microsoft.com/office/officeart/2005/8/layout/hierarchy1"/>
    <dgm:cxn modelId="{15780DA6-AC69-4295-938F-3DBEA38667D4}" type="presParOf" srcId="{E8B87F99-2E55-45F1-9EA9-4DAC6F25B436}" destId="{DA80A660-A509-4188-87BD-5848E7BBB688}" srcOrd="1" destOrd="0" presId="urn:microsoft.com/office/officeart/2005/8/layout/hierarchy1"/>
    <dgm:cxn modelId="{51699D78-3DD4-43E0-AE70-36EF96DDFD97}" type="presParOf" srcId="{6AF0E142-9D22-4302-AD49-F984BF021FA7}" destId="{4A658020-F545-4CCA-AF8D-01EC1A417089}" srcOrd="6" destOrd="0" presId="urn:microsoft.com/office/officeart/2005/8/layout/hierarchy1"/>
    <dgm:cxn modelId="{CF210779-37A0-4823-938C-FADC458BC28C}" type="presParOf" srcId="{6AF0E142-9D22-4302-AD49-F984BF021FA7}" destId="{A874C46D-0B85-4FC9-961A-2C3BDBA1A3CB}" srcOrd="7" destOrd="0" presId="urn:microsoft.com/office/officeart/2005/8/layout/hierarchy1"/>
    <dgm:cxn modelId="{705060FD-E060-4179-8F52-007509C23C83}" type="presParOf" srcId="{A874C46D-0B85-4FC9-961A-2C3BDBA1A3CB}" destId="{11F64E60-CA8D-4640-9D9C-2FAF136D1E62}" srcOrd="0" destOrd="0" presId="urn:microsoft.com/office/officeart/2005/8/layout/hierarchy1"/>
    <dgm:cxn modelId="{0263FB58-7D40-4BC8-B0FF-BE50F3C54D28}" type="presParOf" srcId="{11F64E60-CA8D-4640-9D9C-2FAF136D1E62}" destId="{E07311EF-C44F-478C-86E4-44F2DB9E2AC2}" srcOrd="0" destOrd="0" presId="urn:microsoft.com/office/officeart/2005/8/layout/hierarchy1"/>
    <dgm:cxn modelId="{3A90CCCA-735A-4FC6-BF00-E9DADCB30CC0}" type="presParOf" srcId="{11F64E60-CA8D-4640-9D9C-2FAF136D1E62}" destId="{76D2C632-2A99-4503-AC52-BDB0D82D80A5}" srcOrd="1" destOrd="0" presId="urn:microsoft.com/office/officeart/2005/8/layout/hierarchy1"/>
    <dgm:cxn modelId="{FC381486-6030-475F-B6F3-FC3CA33D2A6E}" type="presParOf" srcId="{A874C46D-0B85-4FC9-961A-2C3BDBA1A3CB}" destId="{AF3DE165-70DF-4CBD-A71C-C9B6EC01CE88}" srcOrd="1" destOrd="0" presId="urn:microsoft.com/office/officeart/2005/8/layout/hierarchy1"/>
    <dgm:cxn modelId="{50066CF1-2B97-4EF8-8A6F-56AD974CA0D6}" type="presParOf" srcId="{6AF0E142-9D22-4302-AD49-F984BF021FA7}" destId="{E56090A0-F43D-4888-86E9-DDF7A27F0E11}" srcOrd="8" destOrd="0" presId="urn:microsoft.com/office/officeart/2005/8/layout/hierarchy1"/>
    <dgm:cxn modelId="{9957594D-63A5-475A-B1EF-0BFA054A04AD}" type="presParOf" srcId="{6AF0E142-9D22-4302-AD49-F984BF021FA7}" destId="{6B751D81-FED8-4001-B9A7-0B3D343CAC14}" srcOrd="9" destOrd="0" presId="urn:microsoft.com/office/officeart/2005/8/layout/hierarchy1"/>
    <dgm:cxn modelId="{442C261D-55E4-4053-9671-CB5AF42A7AE6}" type="presParOf" srcId="{6B751D81-FED8-4001-B9A7-0B3D343CAC14}" destId="{52739043-5023-4161-A849-1AECF77A981A}" srcOrd="0" destOrd="0" presId="urn:microsoft.com/office/officeart/2005/8/layout/hierarchy1"/>
    <dgm:cxn modelId="{EC1FF25A-BD67-49B5-85C1-2C76A1EF27AA}" type="presParOf" srcId="{52739043-5023-4161-A849-1AECF77A981A}" destId="{0B5E376B-7CEF-4517-99D1-11C1836D1129}" srcOrd="0" destOrd="0" presId="urn:microsoft.com/office/officeart/2005/8/layout/hierarchy1"/>
    <dgm:cxn modelId="{8A141123-4244-43D3-BDCC-B4E52603DC15}" type="presParOf" srcId="{52739043-5023-4161-A849-1AECF77A981A}" destId="{48E64760-7BBA-4756-93AC-8DAF32853D29}" srcOrd="1" destOrd="0" presId="urn:microsoft.com/office/officeart/2005/8/layout/hierarchy1"/>
    <dgm:cxn modelId="{1752EA8A-C51C-4DC4-9A66-75E8F0ED154B}" type="presParOf" srcId="{6B751D81-FED8-4001-B9A7-0B3D343CAC14}" destId="{F54A9D7B-72AC-45BC-809C-6D6097DFB483}" srcOrd="1" destOrd="0" presId="urn:microsoft.com/office/officeart/2005/8/layout/hierarchy1"/>
    <dgm:cxn modelId="{79E1EF2A-8EC9-4057-B6CE-73CE75647FC6}" type="presParOf" srcId="{6AF0E142-9D22-4302-AD49-F984BF021FA7}" destId="{951A151F-19AC-4E30-ABE7-A31424FC79B9}" srcOrd="10" destOrd="0" presId="urn:microsoft.com/office/officeart/2005/8/layout/hierarchy1"/>
    <dgm:cxn modelId="{22DB76B3-B6C3-4420-9F16-C882EC825802}" type="presParOf" srcId="{6AF0E142-9D22-4302-AD49-F984BF021FA7}" destId="{878167AB-B67F-4982-8F3C-367EDD84CB53}" srcOrd="11" destOrd="0" presId="urn:microsoft.com/office/officeart/2005/8/layout/hierarchy1"/>
    <dgm:cxn modelId="{7779EA02-0683-4F3D-AB6D-D5A26D4B8835}" type="presParOf" srcId="{878167AB-B67F-4982-8F3C-367EDD84CB53}" destId="{CB295BB2-2E8B-42D4-BFB1-5077C310C18B}" srcOrd="0" destOrd="0" presId="urn:microsoft.com/office/officeart/2005/8/layout/hierarchy1"/>
    <dgm:cxn modelId="{EA6CB793-9450-4A88-A3C1-A72326936E47}" type="presParOf" srcId="{CB295BB2-2E8B-42D4-BFB1-5077C310C18B}" destId="{CA14B19F-EB8C-4F49-9AE5-F5EA4EA50632}" srcOrd="0" destOrd="0" presId="urn:microsoft.com/office/officeart/2005/8/layout/hierarchy1"/>
    <dgm:cxn modelId="{0545417F-AF57-4902-B2FC-A54420C27AAB}" type="presParOf" srcId="{CB295BB2-2E8B-42D4-BFB1-5077C310C18B}" destId="{4F4447A1-F05A-4BBD-BA70-DF6E81399355}" srcOrd="1" destOrd="0" presId="urn:microsoft.com/office/officeart/2005/8/layout/hierarchy1"/>
    <dgm:cxn modelId="{EE0BD1A1-41CD-4EA2-AD35-1739358CB8B4}" type="presParOf" srcId="{878167AB-B67F-4982-8F3C-367EDD84CB53}" destId="{EF95CA12-B03F-41F3-A0D7-C19024428BFA}"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pPr algn="ctr"/>
          <a:r>
            <a:rPr lang="en-ZA" sz="1300" b="0" dirty="0"/>
            <a:t>Promote Corporate Governance</a:t>
          </a:r>
        </a:p>
      </dgm:t>
    </dgm:pt>
    <dgm:pt modelId="{B01AE01B-5104-4FF9-89D5-DE905331BFCE}" type="parTrans" cxnId="{BD507D7F-FBCD-45C4-9A86-6CC192386735}">
      <dgm:prSet/>
      <dgm:spPr/>
      <dgm:t>
        <a:bodyPr/>
        <a:lstStyle/>
        <a:p>
          <a:pPr algn="l"/>
          <a:endParaRPr lang="en-ZA" sz="1300" b="0"/>
        </a:p>
      </dgm:t>
    </dgm:pt>
    <dgm:pt modelId="{E42524BD-6E37-45EE-9BC4-F18651A80365}" type="sibTrans" cxnId="{BD507D7F-FBCD-45C4-9A86-6CC192386735}">
      <dgm:prSet/>
      <dgm:spPr/>
      <dgm:t>
        <a:bodyPr/>
        <a:lstStyle/>
        <a:p>
          <a:pPr algn="l"/>
          <a:endParaRPr lang="en-ZA" sz="1300" b="0"/>
        </a:p>
      </dgm:t>
    </dgm:pt>
    <dgm:pt modelId="{096FB31A-8654-4D2E-A89B-DA8938479E45}">
      <dgm:prSet phldrT="[Text]" custT="1"/>
      <dgm:spPr/>
      <dgm:t>
        <a:bodyPr/>
        <a:lstStyle/>
        <a:p>
          <a:pPr algn="l"/>
          <a:r>
            <a:rPr lang="en-ZA" sz="1300" b="0" dirty="0"/>
            <a:t>Efficient, Effective and Development Oriented Department</a:t>
          </a:r>
        </a:p>
      </dgm:t>
    </dgm:pt>
    <dgm:pt modelId="{837C2571-51B2-457C-B23F-83916E25077B}" type="sibTrans" cxnId="{19A125C5-9550-41F8-8233-4610AD00693D}">
      <dgm:prSet/>
      <dgm:spPr/>
      <dgm:t>
        <a:bodyPr/>
        <a:lstStyle/>
        <a:p>
          <a:pPr algn="l"/>
          <a:endParaRPr lang="en-ZA" sz="1300" b="0"/>
        </a:p>
      </dgm:t>
    </dgm:pt>
    <dgm:pt modelId="{5A0826BD-533C-4A0B-A626-9D153711AD56}" type="parTrans" cxnId="{19A125C5-9550-41F8-8233-4610AD00693D}">
      <dgm:prSet/>
      <dgm:spPr/>
      <dgm:t>
        <a:bodyPr/>
        <a:lstStyle/>
        <a:p>
          <a:pPr algn="l"/>
          <a:endParaRPr lang="en-ZA" sz="1300" b="0"/>
        </a:p>
      </dgm:t>
    </dgm:pt>
    <dgm:pt modelId="{FF7D55E4-8951-4556-97CF-D2B39DB3D36B}">
      <dgm:prSet custT="1"/>
      <dgm:spPr/>
      <dgm:t>
        <a:bodyPr/>
        <a:lstStyle/>
        <a:p>
          <a:pPr algn="l"/>
          <a:r>
            <a:rPr lang="en-ZA" sz="1300" b="0" dirty="0"/>
            <a:t>% of Implementation of Management Action Plan  (Internal Audit)</a:t>
          </a:r>
        </a:p>
      </dgm:t>
    </dgm:pt>
    <dgm:pt modelId="{8B07C8FC-BCC7-4C49-8A34-8761D5553C42}" type="parTrans" cxnId="{DA81AAA7-0E37-4368-AD9F-4C4345063072}">
      <dgm:prSet/>
      <dgm:spPr/>
      <dgm:t>
        <a:bodyPr/>
        <a:lstStyle/>
        <a:p>
          <a:pPr algn="l"/>
          <a:endParaRPr lang="en-ZA" sz="1300" b="0"/>
        </a:p>
      </dgm:t>
    </dgm:pt>
    <dgm:pt modelId="{E98629C7-E25C-4E48-9BCF-8F91E8A7993B}" type="sibTrans" cxnId="{DA81AAA7-0E37-4368-AD9F-4C4345063072}">
      <dgm:prSet/>
      <dgm:spPr/>
      <dgm:t>
        <a:bodyPr/>
        <a:lstStyle/>
        <a:p>
          <a:pPr algn="l"/>
          <a:endParaRPr lang="en-ZA" sz="1300" b="0"/>
        </a:p>
      </dgm:t>
    </dgm:pt>
    <dgm:pt modelId="{388A784F-1FF0-4BF3-AF28-46565B3494F1}">
      <dgm:prSet custT="1"/>
      <dgm:spPr/>
      <dgm:t>
        <a:bodyPr/>
        <a:lstStyle/>
        <a:p>
          <a:pPr algn="l"/>
          <a:r>
            <a:rPr lang="en-ZA" sz="1300" b="0" dirty="0"/>
            <a:t>% of Implementation of Management Action Plan (External Audit)</a:t>
          </a:r>
        </a:p>
      </dgm:t>
    </dgm:pt>
    <dgm:pt modelId="{76694DCA-F423-40CC-B38C-0E8967FC774E}" type="parTrans" cxnId="{B6C2DE19-DF71-4336-8A70-AB613A43D77E}">
      <dgm:prSet/>
      <dgm:spPr/>
      <dgm:t>
        <a:bodyPr/>
        <a:lstStyle/>
        <a:p>
          <a:pPr algn="l"/>
          <a:endParaRPr lang="en-ZA" sz="1300" b="0"/>
        </a:p>
      </dgm:t>
    </dgm:pt>
    <dgm:pt modelId="{CD254DB7-912F-404A-9306-9CB5B58DF3EC}" type="sibTrans" cxnId="{B6C2DE19-DF71-4336-8A70-AB613A43D77E}">
      <dgm:prSet/>
      <dgm:spPr/>
      <dgm:t>
        <a:bodyPr/>
        <a:lstStyle/>
        <a:p>
          <a:pPr algn="l"/>
          <a:endParaRPr lang="en-ZA" sz="1300" b="0"/>
        </a:p>
      </dgm:t>
    </dgm:pt>
    <dgm:pt modelId="{D2198AF2-45FF-42D8-AFCC-B3F6AB541966}">
      <dgm:prSet custT="1"/>
      <dgm:spPr/>
      <dgm:t>
        <a:bodyPr/>
        <a:lstStyle/>
        <a:p>
          <a:pPr algn="l"/>
          <a:r>
            <a:rPr lang="en-ZA" sz="1300" b="0" dirty="0"/>
            <a:t>% Adherence to Compliance Framework</a:t>
          </a:r>
        </a:p>
      </dgm:t>
    </dgm:pt>
    <dgm:pt modelId="{B9073CA5-2B8E-4A7E-A149-402A8BC6242D}" type="parTrans" cxnId="{831A1686-ED15-424D-B50E-A844ADF589D0}">
      <dgm:prSet/>
      <dgm:spPr/>
      <dgm:t>
        <a:bodyPr/>
        <a:lstStyle/>
        <a:p>
          <a:pPr algn="l"/>
          <a:endParaRPr lang="en-ZA" sz="1300" b="0"/>
        </a:p>
      </dgm:t>
    </dgm:pt>
    <dgm:pt modelId="{1AEE6EC9-3CB3-451C-B725-13CB6E656234}" type="sibTrans" cxnId="{831A1686-ED15-424D-B50E-A844ADF589D0}">
      <dgm:prSet/>
      <dgm:spPr/>
      <dgm:t>
        <a:bodyPr/>
        <a:lstStyle/>
        <a:p>
          <a:pPr algn="l"/>
          <a:endParaRPr lang="en-ZA" sz="1300" b="0"/>
        </a:p>
      </dgm:t>
    </dgm:pt>
    <dgm:pt modelId="{B3B11C0E-AF16-409F-9209-EC7DC05C57A6}">
      <dgm:prSet custT="1"/>
      <dgm:spPr/>
      <dgm:t>
        <a:bodyPr/>
        <a:lstStyle/>
        <a:p>
          <a:pPr algn="l"/>
          <a:r>
            <a:rPr lang="en-ZA" sz="1300" b="0" dirty="0"/>
            <a:t>% of Risk Management Plans</a:t>
          </a:r>
        </a:p>
      </dgm:t>
    </dgm:pt>
    <dgm:pt modelId="{9A22B814-90BA-4486-8D5D-F194CC0D47B8}" type="parTrans" cxnId="{576F46D8-C56A-4BF7-BF47-CE6C7074DA2C}">
      <dgm:prSet/>
      <dgm:spPr/>
      <dgm:t>
        <a:bodyPr/>
        <a:lstStyle/>
        <a:p>
          <a:pPr algn="l"/>
          <a:endParaRPr lang="en-ZA" sz="1300" b="0"/>
        </a:p>
      </dgm:t>
    </dgm:pt>
    <dgm:pt modelId="{6CE86154-6E4C-48F9-A4A4-2F23363E538D}" type="sibTrans" cxnId="{576F46D8-C56A-4BF7-BF47-CE6C7074DA2C}">
      <dgm:prSet/>
      <dgm:spPr/>
      <dgm:t>
        <a:bodyPr/>
        <a:lstStyle/>
        <a:p>
          <a:pPr algn="l"/>
          <a:endParaRPr lang="en-ZA" sz="1300" b="0"/>
        </a:p>
      </dgm:t>
    </dgm:pt>
    <dgm:pt modelId="{54F723B5-76CF-46AE-96E0-D50EFF7EB5E9}">
      <dgm:prSet phldrT="[Text]" custT="1"/>
      <dgm:spPr/>
      <dgm:t>
        <a:bodyPr/>
        <a:lstStyle/>
        <a:p>
          <a:pPr algn="l"/>
          <a:r>
            <a:rPr lang="en-ZA" sz="1300" b="0" dirty="0"/>
            <a:t>Vision 2019</a:t>
          </a:r>
        </a:p>
      </dgm:t>
    </dgm:pt>
    <dgm:pt modelId="{16B16E60-E0D9-4CFB-9DBB-7BF2D7FD5B9B}" type="sibTrans" cxnId="{8AA4A374-C2BD-4B00-BE4E-D0EE61747E49}">
      <dgm:prSet/>
      <dgm:spPr/>
      <dgm:t>
        <a:bodyPr/>
        <a:lstStyle/>
        <a:p>
          <a:pPr algn="l"/>
          <a:endParaRPr lang="en-ZA" sz="1300" b="0"/>
        </a:p>
      </dgm:t>
    </dgm:pt>
    <dgm:pt modelId="{7F09FC5A-91C9-4099-8011-E166079F40C9}" type="parTrans" cxnId="{8AA4A374-C2BD-4B00-BE4E-D0EE61747E49}">
      <dgm:prSet/>
      <dgm:spPr/>
      <dgm:t>
        <a:bodyPr/>
        <a:lstStyle/>
        <a:p>
          <a:pPr algn="l"/>
          <a:endParaRPr lang="en-ZA" sz="1300" b="0"/>
        </a:p>
      </dgm:t>
    </dgm:pt>
    <dgm:pt modelId="{B60AD1C4-BDDD-4DE8-9B07-FD2F127315BB}">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90%</a:t>
          </a:r>
          <a:endParaRPr lang="en-ZA" sz="1300" b="0" dirty="0">
            <a:solidFill>
              <a:srgbClr val="00B050"/>
            </a:solidFill>
          </a:endParaRPr>
        </a:p>
      </dgm:t>
    </dgm:pt>
    <dgm:pt modelId="{A2D73C75-09FA-455C-8510-7BBA3CEE4B4C}" type="parTrans" cxnId="{F3168531-9E95-4110-AE7A-2B22CE3C84C8}">
      <dgm:prSet/>
      <dgm:spPr/>
      <dgm:t>
        <a:bodyPr/>
        <a:lstStyle/>
        <a:p>
          <a:pPr algn="l"/>
          <a:endParaRPr lang="en-ZA" sz="1300" b="0"/>
        </a:p>
      </dgm:t>
    </dgm:pt>
    <dgm:pt modelId="{34CD9FCC-FA8E-44AE-8B6B-52B007F377E5}" type="sibTrans" cxnId="{F3168531-9E95-4110-AE7A-2B22CE3C84C8}">
      <dgm:prSet/>
      <dgm:spPr/>
      <dgm:t>
        <a:bodyPr/>
        <a:lstStyle/>
        <a:p>
          <a:pPr algn="l"/>
          <a:endParaRPr lang="en-ZA" sz="1300" b="0"/>
        </a:p>
      </dgm:t>
    </dgm:pt>
    <dgm:pt modelId="{6416FD65-C782-4059-98CC-777E2F8EE65D}">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b="0" dirty="0">
            <a:solidFill>
              <a:srgbClr val="00B050"/>
            </a:solidFill>
          </a:endParaRPr>
        </a:p>
      </dgm:t>
    </dgm:pt>
    <dgm:pt modelId="{060682FB-6B81-4FAB-9F0B-E2FD4CF92EC7}" type="parTrans" cxnId="{A93B591E-E004-47B8-AA32-F50063531D26}">
      <dgm:prSet/>
      <dgm:spPr/>
      <dgm:t>
        <a:bodyPr/>
        <a:lstStyle/>
        <a:p>
          <a:pPr algn="l"/>
          <a:endParaRPr lang="en-ZA" sz="1300" b="0"/>
        </a:p>
      </dgm:t>
    </dgm:pt>
    <dgm:pt modelId="{44CF7432-5168-409D-83A3-6042ECAEA0E4}" type="sibTrans" cxnId="{A93B591E-E004-47B8-AA32-F50063531D26}">
      <dgm:prSet/>
      <dgm:spPr/>
      <dgm:t>
        <a:bodyPr/>
        <a:lstStyle/>
        <a:p>
          <a:pPr algn="l"/>
          <a:endParaRPr lang="en-ZA" sz="1300" b="0"/>
        </a:p>
      </dgm:t>
    </dgm:pt>
    <dgm:pt modelId="{A79F5CBC-FC12-4526-813D-0AB5485933FC}">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b="0" dirty="0"/>
        </a:p>
      </dgm:t>
    </dgm:pt>
    <dgm:pt modelId="{6D62EEA6-25B1-4315-9AAD-E523BB9B3BC2}" type="parTrans" cxnId="{A7783ACA-509E-49B1-9A99-C51666681C5B}">
      <dgm:prSet/>
      <dgm:spPr/>
      <dgm:t>
        <a:bodyPr/>
        <a:lstStyle/>
        <a:p>
          <a:pPr algn="l"/>
          <a:endParaRPr lang="en-ZA" sz="1300" b="0"/>
        </a:p>
      </dgm:t>
    </dgm:pt>
    <dgm:pt modelId="{4914D0A1-1EC5-49C3-BC74-3F3FE008F039}" type="sibTrans" cxnId="{A7783ACA-509E-49B1-9A99-C51666681C5B}">
      <dgm:prSet/>
      <dgm:spPr/>
      <dgm:t>
        <a:bodyPr/>
        <a:lstStyle/>
        <a:p>
          <a:pPr algn="l"/>
          <a:endParaRPr lang="en-ZA" sz="1300" b="0"/>
        </a:p>
      </dgm:t>
    </dgm:pt>
    <dgm:pt modelId="{053E5D35-469B-4F86-982E-437247E62690}">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b="0" dirty="0">
            <a:solidFill>
              <a:srgbClr val="00B050"/>
            </a:solidFill>
          </a:endParaRPr>
        </a:p>
      </dgm:t>
    </dgm:pt>
    <dgm:pt modelId="{6842F606-0C9C-48D6-B0B6-F54BA70A8006}" type="parTrans" cxnId="{8EEF6FC0-1509-4F74-B2A2-0A3532E25199}">
      <dgm:prSet/>
      <dgm:spPr/>
      <dgm:t>
        <a:bodyPr/>
        <a:lstStyle/>
        <a:p>
          <a:pPr algn="l"/>
          <a:endParaRPr lang="en-ZA" sz="1300" b="0"/>
        </a:p>
      </dgm:t>
    </dgm:pt>
    <dgm:pt modelId="{6E291514-7699-4269-958C-CB23DD7A0EC9}" type="sibTrans" cxnId="{8EEF6FC0-1509-4F74-B2A2-0A3532E25199}">
      <dgm:prSet/>
      <dgm:spPr/>
      <dgm:t>
        <a:bodyPr/>
        <a:lstStyle/>
        <a:p>
          <a:pPr algn="l"/>
          <a:endParaRPr lang="en-ZA" sz="1300" b="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83812" custLinFactNeighborY="-8503">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439201" custScaleY="69284" custLinFactNeighborX="-84372" custLinFactNeighborY="-1941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1"/>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1"/>
      <dgm:spPr/>
    </dgm:pt>
    <dgm:pt modelId="{BE25C11F-5E27-47A5-BA94-14B93FAE2685}" type="pres">
      <dgm:prSet presAssocID="{D97355AC-0D7E-4F60-AC2C-3BDAC9A729E8}" presName="text3" presStyleLbl="fgAcc3" presStyleIdx="0" presStyleCnt="1" custScaleX="376710" custScaleY="74774" custLinFactNeighborX="-83891" custLinFactNeighborY="-15925">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8"/>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8"/>
      <dgm:spPr/>
    </dgm:pt>
    <dgm:pt modelId="{6BC87D4D-6374-4017-8694-7F41F16B3368}" type="pres">
      <dgm:prSet presAssocID="{FF7D55E4-8951-4556-97CF-D2B39DB3D36B}" presName="text4" presStyleLbl="fgAcc4" presStyleIdx="0" presStyleCnt="8" custScaleX="255868" custScaleY="95423">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8"/>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8"/>
      <dgm:spPr>
        <a:solidFill>
          <a:srgbClr val="FFFF00"/>
        </a:solidFill>
      </dgm:spPr>
    </dgm:pt>
    <dgm:pt modelId="{9D64E186-2FA3-4BC3-91BF-B0DCE96EA4C6}" type="pres">
      <dgm:prSet presAssocID="{B60AD1C4-BDDD-4DE8-9B07-FD2F127315BB}" presName="text4" presStyleLbl="fgAcc4" presStyleIdx="1" presStyleCnt="8" custScaleX="177001" custScaleY="96748" custLinFactNeighborX="1596" custLinFactNeighborY="-1257">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BAE3D28F-2F40-466C-8EB8-52D275D55B56}" type="pres">
      <dgm:prSet presAssocID="{76694DCA-F423-40CC-B38C-0E8967FC774E}" presName="Name23" presStyleLbl="parChTrans1D4" presStyleIdx="2" presStyleCnt="8"/>
      <dgm:spPr/>
      <dgm:t>
        <a:bodyPr/>
        <a:lstStyle/>
        <a:p>
          <a:endParaRPr lang="en-ZA"/>
        </a:p>
      </dgm:t>
    </dgm:pt>
    <dgm:pt modelId="{C9AB1244-19C5-47A3-8254-74D8AE0129C0}" type="pres">
      <dgm:prSet presAssocID="{388A784F-1FF0-4BF3-AF28-46565B3494F1}" presName="hierRoot4" presStyleCnt="0"/>
      <dgm:spPr/>
    </dgm:pt>
    <dgm:pt modelId="{FE1D3A66-D592-40FF-A211-1F349B675859}" type="pres">
      <dgm:prSet presAssocID="{388A784F-1FF0-4BF3-AF28-46565B3494F1}" presName="composite4" presStyleCnt="0"/>
      <dgm:spPr/>
    </dgm:pt>
    <dgm:pt modelId="{BF4EA1BE-766B-406E-97EA-64B5173EC68F}" type="pres">
      <dgm:prSet presAssocID="{388A784F-1FF0-4BF3-AF28-46565B3494F1}" presName="background4" presStyleLbl="node4" presStyleIdx="2" presStyleCnt="8"/>
      <dgm:spPr/>
    </dgm:pt>
    <dgm:pt modelId="{B7B5D732-FF1D-487C-A351-D42A97CA2851}" type="pres">
      <dgm:prSet presAssocID="{388A784F-1FF0-4BF3-AF28-46565B3494F1}" presName="text4" presStyleLbl="fgAcc4" presStyleIdx="2" presStyleCnt="8" custScaleX="213168" custScaleY="109607">
        <dgm:presLayoutVars>
          <dgm:chPref val="3"/>
        </dgm:presLayoutVars>
      </dgm:prSet>
      <dgm:spPr/>
      <dgm:t>
        <a:bodyPr/>
        <a:lstStyle/>
        <a:p>
          <a:endParaRPr lang="en-ZA"/>
        </a:p>
      </dgm:t>
    </dgm:pt>
    <dgm:pt modelId="{9E484EC8-2FF3-4980-A8FA-DBD23EF9BFD0}" type="pres">
      <dgm:prSet presAssocID="{388A784F-1FF0-4BF3-AF28-46565B3494F1}" presName="hierChild5" presStyleCnt="0"/>
      <dgm:spPr/>
    </dgm:pt>
    <dgm:pt modelId="{4BFA254D-271F-4CE3-AF2B-A7EA8BD91506}" type="pres">
      <dgm:prSet presAssocID="{060682FB-6B81-4FAB-9F0B-E2FD4CF92EC7}" presName="Name23" presStyleLbl="parChTrans1D4" presStyleIdx="3" presStyleCnt="8"/>
      <dgm:spPr/>
      <dgm:t>
        <a:bodyPr/>
        <a:lstStyle/>
        <a:p>
          <a:endParaRPr lang="en-ZA"/>
        </a:p>
      </dgm:t>
    </dgm:pt>
    <dgm:pt modelId="{40CA3D82-716C-4E34-BDCE-FAA261F05595}" type="pres">
      <dgm:prSet presAssocID="{6416FD65-C782-4059-98CC-777E2F8EE65D}" presName="hierRoot4" presStyleCnt="0"/>
      <dgm:spPr/>
    </dgm:pt>
    <dgm:pt modelId="{2E977996-7EFC-4C05-A735-3E993D2CE517}" type="pres">
      <dgm:prSet presAssocID="{6416FD65-C782-4059-98CC-777E2F8EE65D}" presName="composite4" presStyleCnt="0"/>
      <dgm:spPr/>
    </dgm:pt>
    <dgm:pt modelId="{366BD7EA-B075-4C85-BDAE-4EC15D2E4642}" type="pres">
      <dgm:prSet presAssocID="{6416FD65-C782-4059-98CC-777E2F8EE65D}" presName="background4" presStyleLbl="node4" presStyleIdx="3" presStyleCnt="8"/>
      <dgm:spPr>
        <a:solidFill>
          <a:schemeClr val="accent6"/>
        </a:solidFill>
      </dgm:spPr>
    </dgm:pt>
    <dgm:pt modelId="{0C0391D6-7891-487B-AEBC-3CFDC20F569E}" type="pres">
      <dgm:prSet presAssocID="{6416FD65-C782-4059-98CC-777E2F8EE65D}" presName="text4" presStyleLbl="fgAcc4" presStyleIdx="3" presStyleCnt="8" custScaleX="188044">
        <dgm:presLayoutVars>
          <dgm:chPref val="3"/>
        </dgm:presLayoutVars>
      </dgm:prSet>
      <dgm:spPr/>
      <dgm:t>
        <a:bodyPr/>
        <a:lstStyle/>
        <a:p>
          <a:endParaRPr lang="en-ZA"/>
        </a:p>
      </dgm:t>
    </dgm:pt>
    <dgm:pt modelId="{86257DA7-73D8-4F49-AA9E-2E42AEE4FE52}" type="pres">
      <dgm:prSet presAssocID="{6416FD65-C782-4059-98CC-777E2F8EE65D}" presName="hierChild5" presStyleCnt="0"/>
      <dgm:spPr/>
    </dgm:pt>
    <dgm:pt modelId="{DA857FC5-D6B2-4480-808E-D74908855430}" type="pres">
      <dgm:prSet presAssocID="{B9073CA5-2B8E-4A7E-A149-402A8BC6242D}" presName="Name23" presStyleLbl="parChTrans1D4" presStyleIdx="4" presStyleCnt="8"/>
      <dgm:spPr/>
      <dgm:t>
        <a:bodyPr/>
        <a:lstStyle/>
        <a:p>
          <a:endParaRPr lang="en-ZA"/>
        </a:p>
      </dgm:t>
    </dgm:pt>
    <dgm:pt modelId="{B10D141E-1C3B-47F8-84AA-DD12E13E54E9}" type="pres">
      <dgm:prSet presAssocID="{D2198AF2-45FF-42D8-AFCC-B3F6AB541966}" presName="hierRoot4" presStyleCnt="0"/>
      <dgm:spPr/>
    </dgm:pt>
    <dgm:pt modelId="{CF19873B-421E-4954-950B-D0BFA5189E44}" type="pres">
      <dgm:prSet presAssocID="{D2198AF2-45FF-42D8-AFCC-B3F6AB541966}" presName="composite4" presStyleCnt="0"/>
      <dgm:spPr/>
    </dgm:pt>
    <dgm:pt modelId="{8E64AC86-6F7E-4339-A5C4-A9609EAFB303}" type="pres">
      <dgm:prSet presAssocID="{D2198AF2-45FF-42D8-AFCC-B3F6AB541966}" presName="background4" presStyleLbl="node4" presStyleIdx="4" presStyleCnt="8"/>
      <dgm:spPr/>
    </dgm:pt>
    <dgm:pt modelId="{7A41F190-E71D-4933-B5E6-3B3E81380085}" type="pres">
      <dgm:prSet presAssocID="{D2198AF2-45FF-42D8-AFCC-B3F6AB541966}" presName="text4" presStyleLbl="fgAcc4" presStyleIdx="4" presStyleCnt="8" custScaleX="208073" custScaleY="86877">
        <dgm:presLayoutVars>
          <dgm:chPref val="3"/>
        </dgm:presLayoutVars>
      </dgm:prSet>
      <dgm:spPr/>
      <dgm:t>
        <a:bodyPr/>
        <a:lstStyle/>
        <a:p>
          <a:endParaRPr lang="en-ZA"/>
        </a:p>
      </dgm:t>
    </dgm:pt>
    <dgm:pt modelId="{320848F9-46E7-4514-81E0-D2285929AA30}" type="pres">
      <dgm:prSet presAssocID="{D2198AF2-45FF-42D8-AFCC-B3F6AB541966}" presName="hierChild5" presStyleCnt="0"/>
      <dgm:spPr/>
    </dgm:pt>
    <dgm:pt modelId="{CC0DEF6B-AF7A-4AE0-9FC9-7C77635286C0}" type="pres">
      <dgm:prSet presAssocID="{6D62EEA6-25B1-4315-9AAD-E523BB9B3BC2}" presName="Name23" presStyleLbl="parChTrans1D4" presStyleIdx="5" presStyleCnt="8"/>
      <dgm:spPr/>
      <dgm:t>
        <a:bodyPr/>
        <a:lstStyle/>
        <a:p>
          <a:endParaRPr lang="en-ZA"/>
        </a:p>
      </dgm:t>
    </dgm:pt>
    <dgm:pt modelId="{B516812E-48E2-4790-BE21-85E9A3893ED1}" type="pres">
      <dgm:prSet presAssocID="{A79F5CBC-FC12-4526-813D-0AB5485933FC}" presName="hierRoot4" presStyleCnt="0"/>
      <dgm:spPr/>
    </dgm:pt>
    <dgm:pt modelId="{152C56CB-F2A7-4366-9516-B0C2F18B34B0}" type="pres">
      <dgm:prSet presAssocID="{A79F5CBC-FC12-4526-813D-0AB5485933FC}" presName="composite4" presStyleCnt="0"/>
      <dgm:spPr/>
    </dgm:pt>
    <dgm:pt modelId="{946CE505-FA6B-4FAE-ABB1-FF83720AE1EE}" type="pres">
      <dgm:prSet presAssocID="{A79F5CBC-FC12-4526-813D-0AB5485933FC}" presName="background4" presStyleLbl="node4" presStyleIdx="5" presStyleCnt="8"/>
      <dgm:spPr>
        <a:solidFill>
          <a:schemeClr val="accent6"/>
        </a:solidFill>
      </dgm:spPr>
    </dgm:pt>
    <dgm:pt modelId="{51722607-0B50-45D9-9E4B-19E2695A85C6}" type="pres">
      <dgm:prSet presAssocID="{A79F5CBC-FC12-4526-813D-0AB5485933FC}" presName="text4" presStyleLbl="fgAcc4" presStyleIdx="5" presStyleCnt="8" custScaleX="163442" custScaleY="116403">
        <dgm:presLayoutVars>
          <dgm:chPref val="3"/>
        </dgm:presLayoutVars>
      </dgm:prSet>
      <dgm:spPr/>
      <dgm:t>
        <a:bodyPr/>
        <a:lstStyle/>
        <a:p>
          <a:endParaRPr lang="en-ZA"/>
        </a:p>
      </dgm:t>
    </dgm:pt>
    <dgm:pt modelId="{4744909F-FA36-448D-A423-02C307867889}" type="pres">
      <dgm:prSet presAssocID="{A79F5CBC-FC12-4526-813D-0AB5485933FC}" presName="hierChild5" presStyleCnt="0"/>
      <dgm:spPr/>
    </dgm:pt>
    <dgm:pt modelId="{65764CDB-EF47-4C99-AC43-715A8AC09692}" type="pres">
      <dgm:prSet presAssocID="{9A22B814-90BA-4486-8D5D-F194CC0D47B8}" presName="Name23" presStyleLbl="parChTrans1D4" presStyleIdx="6" presStyleCnt="8"/>
      <dgm:spPr/>
      <dgm:t>
        <a:bodyPr/>
        <a:lstStyle/>
        <a:p>
          <a:endParaRPr lang="en-ZA"/>
        </a:p>
      </dgm:t>
    </dgm:pt>
    <dgm:pt modelId="{765DE02E-59F5-4ED9-A64E-6EB3396B2C90}" type="pres">
      <dgm:prSet presAssocID="{B3B11C0E-AF16-409F-9209-EC7DC05C57A6}" presName="hierRoot4" presStyleCnt="0"/>
      <dgm:spPr/>
    </dgm:pt>
    <dgm:pt modelId="{2B98E4A1-E2CE-4CDF-BC89-375FE3FB34A9}" type="pres">
      <dgm:prSet presAssocID="{B3B11C0E-AF16-409F-9209-EC7DC05C57A6}" presName="composite4" presStyleCnt="0"/>
      <dgm:spPr/>
    </dgm:pt>
    <dgm:pt modelId="{CC4458B9-B640-4502-AB87-1415630B4921}" type="pres">
      <dgm:prSet presAssocID="{B3B11C0E-AF16-409F-9209-EC7DC05C57A6}" presName="background4" presStyleLbl="node4" presStyleIdx="6" presStyleCnt="8"/>
      <dgm:spPr/>
    </dgm:pt>
    <dgm:pt modelId="{1CAAA20D-8BE5-4F07-9C90-3767B53C74C1}" type="pres">
      <dgm:prSet presAssocID="{B3B11C0E-AF16-409F-9209-EC7DC05C57A6}" presName="text4" presStyleLbl="fgAcc4" presStyleIdx="6" presStyleCnt="8" custScaleX="219039" custScaleY="62248">
        <dgm:presLayoutVars>
          <dgm:chPref val="3"/>
        </dgm:presLayoutVars>
      </dgm:prSet>
      <dgm:spPr/>
      <dgm:t>
        <a:bodyPr/>
        <a:lstStyle/>
        <a:p>
          <a:endParaRPr lang="en-ZA"/>
        </a:p>
      </dgm:t>
    </dgm:pt>
    <dgm:pt modelId="{7B134F82-8685-493E-98F8-B4BF6350D133}" type="pres">
      <dgm:prSet presAssocID="{B3B11C0E-AF16-409F-9209-EC7DC05C57A6}" presName="hierChild5" presStyleCnt="0"/>
      <dgm:spPr/>
    </dgm:pt>
    <dgm:pt modelId="{590CC208-2ABF-41E2-9AAC-4DF0C384A06F}" type="pres">
      <dgm:prSet presAssocID="{6842F606-0C9C-48D6-B0B6-F54BA70A8006}" presName="Name23" presStyleLbl="parChTrans1D4" presStyleIdx="7" presStyleCnt="8"/>
      <dgm:spPr/>
      <dgm:t>
        <a:bodyPr/>
        <a:lstStyle/>
        <a:p>
          <a:endParaRPr lang="en-ZA"/>
        </a:p>
      </dgm:t>
    </dgm:pt>
    <dgm:pt modelId="{6B51D2D8-BC4D-4D8E-860A-C0DC72067CA5}" type="pres">
      <dgm:prSet presAssocID="{053E5D35-469B-4F86-982E-437247E62690}" presName="hierRoot4" presStyleCnt="0"/>
      <dgm:spPr/>
    </dgm:pt>
    <dgm:pt modelId="{ED32D07D-4CF5-4B1D-AA77-6171C345953C}" type="pres">
      <dgm:prSet presAssocID="{053E5D35-469B-4F86-982E-437247E62690}" presName="composite4" presStyleCnt="0"/>
      <dgm:spPr/>
    </dgm:pt>
    <dgm:pt modelId="{D1DA0827-7440-4358-9EE2-C0502B3E18A8}" type="pres">
      <dgm:prSet presAssocID="{053E5D35-469B-4F86-982E-437247E62690}" presName="background4" presStyleLbl="node4" presStyleIdx="7" presStyleCnt="8"/>
      <dgm:spPr>
        <a:solidFill>
          <a:schemeClr val="accent6"/>
        </a:solidFill>
      </dgm:spPr>
    </dgm:pt>
    <dgm:pt modelId="{38633EC3-4E06-47AD-968E-B6D6EACE7AD1}" type="pres">
      <dgm:prSet presAssocID="{053E5D35-469B-4F86-982E-437247E62690}" presName="text4" presStyleLbl="fgAcc4" presStyleIdx="7" presStyleCnt="8" custScaleX="204636" custScaleY="122643">
        <dgm:presLayoutVars>
          <dgm:chPref val="3"/>
        </dgm:presLayoutVars>
      </dgm:prSet>
      <dgm:spPr/>
      <dgm:t>
        <a:bodyPr/>
        <a:lstStyle/>
        <a:p>
          <a:endParaRPr lang="en-ZA"/>
        </a:p>
      </dgm:t>
    </dgm:pt>
    <dgm:pt modelId="{6041085B-9710-4E17-92E4-EE9A3429029E}" type="pres">
      <dgm:prSet presAssocID="{053E5D35-469B-4F86-982E-437247E62690}" presName="hierChild5" presStyleCnt="0"/>
      <dgm:spPr/>
    </dgm:pt>
  </dgm:ptLst>
  <dgm:cxnLst>
    <dgm:cxn modelId="{53F5608E-6608-40B9-ABF9-8221AF82A9D0}" type="presOf" srcId="{8B07C8FC-BCC7-4C49-8A34-8761D5553C42}" destId="{757CF193-1BC9-42A4-93B5-A2B9E18716DD}"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A61D4A80-C894-46DF-81BD-3C4C1BBC3159}" type="presOf" srcId="{5A0826BD-533C-4A0B-A626-9D153711AD56}" destId="{598DF3B2-AC18-41DF-9F4E-0ADA6ACE842E}" srcOrd="0" destOrd="0" presId="urn:microsoft.com/office/officeart/2005/8/layout/hierarchy1"/>
    <dgm:cxn modelId="{DAF9C2B1-74B7-4E24-9090-DA557B4BB9B5}" type="presOf" srcId="{B01AE01B-5104-4FF9-89D5-DE905331BFCE}" destId="{91ED72ED-2EA5-4AE9-AFC0-B91EECA966F6}" srcOrd="0" destOrd="0" presId="urn:microsoft.com/office/officeart/2005/8/layout/hierarchy1"/>
    <dgm:cxn modelId="{7190C1F0-B996-487B-B49F-38368EEAFCE5}" type="presOf" srcId="{060682FB-6B81-4FAB-9F0B-E2FD4CF92EC7}" destId="{4BFA254D-271F-4CE3-AF2B-A7EA8BD91506}" srcOrd="0" destOrd="0" presId="urn:microsoft.com/office/officeart/2005/8/layout/hierarchy1"/>
    <dgm:cxn modelId="{DA81AAA7-0E37-4368-AD9F-4C4345063072}" srcId="{D97355AC-0D7E-4F60-AC2C-3BDAC9A729E8}" destId="{FF7D55E4-8951-4556-97CF-D2B39DB3D36B}" srcOrd="0" destOrd="0" parTransId="{8B07C8FC-BCC7-4C49-8A34-8761D5553C42}" sibTransId="{E98629C7-E25C-4E48-9BCF-8F91E8A7993B}"/>
    <dgm:cxn modelId="{189AD77A-F1A7-4B77-867B-72A669E6B4A8}" type="presOf" srcId="{54F723B5-76CF-46AE-96E0-D50EFF7EB5E9}" destId="{06B7CEE5-61B9-40E0-90EF-5482BC224049}" srcOrd="0" destOrd="0" presId="urn:microsoft.com/office/officeart/2005/8/layout/hierarchy1"/>
    <dgm:cxn modelId="{B6C2DE19-DF71-4336-8A70-AB613A43D77E}" srcId="{D97355AC-0D7E-4F60-AC2C-3BDAC9A729E8}" destId="{388A784F-1FF0-4BF3-AF28-46565B3494F1}" srcOrd="1" destOrd="0" parTransId="{76694DCA-F423-40CC-B38C-0E8967FC774E}" sibTransId="{CD254DB7-912F-404A-9306-9CB5B58DF3EC}"/>
    <dgm:cxn modelId="{B6623663-F25B-4575-BD76-ED5D08426336}" type="presOf" srcId="{FF7D55E4-8951-4556-97CF-D2B39DB3D36B}" destId="{6BC87D4D-6374-4017-8694-7F41F16B3368}" srcOrd="0" destOrd="0" presId="urn:microsoft.com/office/officeart/2005/8/layout/hierarchy1"/>
    <dgm:cxn modelId="{627B8E14-06ED-4B5C-981E-97A6D59B906F}" type="presOf" srcId="{9A22B814-90BA-4486-8D5D-F194CC0D47B8}" destId="{65764CDB-EF47-4C99-AC43-715A8AC09692}" srcOrd="0" destOrd="0" presId="urn:microsoft.com/office/officeart/2005/8/layout/hierarchy1"/>
    <dgm:cxn modelId="{DF72504C-C8A4-44E9-A59C-20A29B259F2D}" type="presOf" srcId="{053E5D35-469B-4F86-982E-437247E62690}" destId="{38633EC3-4E06-47AD-968E-B6D6EACE7AD1}" srcOrd="0" destOrd="0" presId="urn:microsoft.com/office/officeart/2005/8/layout/hierarchy1"/>
    <dgm:cxn modelId="{F77ED2EB-7CDF-49A2-9247-3F6EB3B18FDA}" type="presOf" srcId="{76694DCA-F423-40CC-B38C-0E8967FC774E}" destId="{BAE3D28F-2F40-466C-8EB8-52D275D55B56}" srcOrd="0" destOrd="0" presId="urn:microsoft.com/office/officeart/2005/8/layout/hierarchy1"/>
    <dgm:cxn modelId="{C6845BD6-ED3D-48C4-B0EF-F9FD10F6E705}" type="presOf" srcId="{6D62EEA6-25B1-4315-9AAD-E523BB9B3BC2}" destId="{CC0DEF6B-AF7A-4AE0-9FC9-7C77635286C0}" srcOrd="0" destOrd="0" presId="urn:microsoft.com/office/officeart/2005/8/layout/hierarchy1"/>
    <dgm:cxn modelId="{EACC0092-F0BD-434B-936C-90C03DF16DDC}" type="presOf" srcId="{A79F5CBC-FC12-4526-813D-0AB5485933FC}" destId="{51722607-0B50-45D9-9E4B-19E2695A85C6}" srcOrd="0" destOrd="0" presId="urn:microsoft.com/office/officeart/2005/8/layout/hierarchy1"/>
    <dgm:cxn modelId="{831A1686-ED15-424D-B50E-A844ADF589D0}" srcId="{D97355AC-0D7E-4F60-AC2C-3BDAC9A729E8}" destId="{D2198AF2-45FF-42D8-AFCC-B3F6AB541966}" srcOrd="2" destOrd="0" parTransId="{B9073CA5-2B8E-4A7E-A149-402A8BC6242D}" sibTransId="{1AEE6EC9-3CB3-451C-B725-13CB6E656234}"/>
    <dgm:cxn modelId="{9B9A62FA-0344-403F-ADC9-8B45B3D87CFC}" type="presOf" srcId="{388A784F-1FF0-4BF3-AF28-46565B3494F1}" destId="{B7B5D732-FF1D-487C-A351-D42A97CA2851}" srcOrd="0" destOrd="0" presId="urn:microsoft.com/office/officeart/2005/8/layout/hierarchy1"/>
    <dgm:cxn modelId="{5E283F68-F5EB-4599-ACF3-4EBD04593706}" type="presOf" srcId="{2FF48498-B08E-46AC-B3C0-6C00EC8D79DE}" destId="{CF595494-5A09-44C8-9FA0-447CC0ABC29E}" srcOrd="0" destOrd="0" presId="urn:microsoft.com/office/officeart/2005/8/layout/hierarchy1"/>
    <dgm:cxn modelId="{A93B591E-E004-47B8-AA32-F50063531D26}" srcId="{388A784F-1FF0-4BF3-AF28-46565B3494F1}" destId="{6416FD65-C782-4059-98CC-777E2F8EE65D}" srcOrd="0" destOrd="0" parTransId="{060682FB-6B81-4FAB-9F0B-E2FD4CF92EC7}" sibTransId="{44CF7432-5168-409D-83A3-6042ECAEA0E4}"/>
    <dgm:cxn modelId="{BD507D7F-FBCD-45C4-9A86-6CC192386735}" srcId="{096FB31A-8654-4D2E-A89B-DA8938479E45}" destId="{D97355AC-0D7E-4F60-AC2C-3BDAC9A729E8}" srcOrd="0" destOrd="0" parTransId="{B01AE01B-5104-4FF9-89D5-DE905331BFCE}" sibTransId="{E42524BD-6E37-45EE-9BC4-F18651A80365}"/>
    <dgm:cxn modelId="{8A8BBB69-4ADA-407F-AF32-F0826B2B7BA7}" type="presOf" srcId="{B9073CA5-2B8E-4A7E-A149-402A8BC6242D}" destId="{DA857FC5-D6B2-4480-808E-D74908855430}" srcOrd="0" destOrd="0" presId="urn:microsoft.com/office/officeart/2005/8/layout/hierarchy1"/>
    <dgm:cxn modelId="{1B0C9CA0-175D-4BFC-A861-027FA0930E8E}" type="presOf" srcId="{6416FD65-C782-4059-98CC-777E2F8EE65D}" destId="{0C0391D6-7891-487B-AEBC-3CFDC20F569E}" srcOrd="0" destOrd="0" presId="urn:microsoft.com/office/officeart/2005/8/layout/hierarchy1"/>
    <dgm:cxn modelId="{11AA93BD-92BC-4258-8642-3293EB2847C9}" type="presOf" srcId="{096FB31A-8654-4D2E-A89B-DA8938479E45}" destId="{0CCDD6F8-4B70-4FCB-8B5F-356F4A4E8477}" srcOrd="0" destOrd="0" presId="urn:microsoft.com/office/officeart/2005/8/layout/hierarchy1"/>
    <dgm:cxn modelId="{19A125C5-9550-41F8-8233-4610AD00693D}" srcId="{54F723B5-76CF-46AE-96E0-D50EFF7EB5E9}" destId="{096FB31A-8654-4D2E-A89B-DA8938479E45}" srcOrd="0" destOrd="0" parTransId="{5A0826BD-533C-4A0B-A626-9D153711AD56}" sibTransId="{837C2571-51B2-457C-B23F-83916E25077B}"/>
    <dgm:cxn modelId="{EC2527BB-BB61-457E-8A31-EECBDF908EF3}" type="presOf" srcId="{6842F606-0C9C-48D6-B0B6-F54BA70A8006}" destId="{590CC208-2ABF-41E2-9AAC-4DF0C384A06F}" srcOrd="0" destOrd="0" presId="urn:microsoft.com/office/officeart/2005/8/layout/hierarchy1"/>
    <dgm:cxn modelId="{75DBB40D-BA72-451E-9573-B489B09B2BF9}" type="presOf" srcId="{B3B11C0E-AF16-409F-9209-EC7DC05C57A6}" destId="{1CAAA20D-8BE5-4F07-9C90-3767B53C74C1}" srcOrd="0" destOrd="0" presId="urn:microsoft.com/office/officeart/2005/8/layout/hierarchy1"/>
    <dgm:cxn modelId="{8EEF6FC0-1509-4F74-B2A2-0A3532E25199}" srcId="{B3B11C0E-AF16-409F-9209-EC7DC05C57A6}" destId="{053E5D35-469B-4F86-982E-437247E62690}" srcOrd="0" destOrd="0" parTransId="{6842F606-0C9C-48D6-B0B6-F54BA70A8006}" sibTransId="{6E291514-7699-4269-958C-CB23DD7A0EC9}"/>
    <dgm:cxn modelId="{5A132813-E347-424A-BD7F-E55838A044BD}" type="presOf" srcId="{D2198AF2-45FF-42D8-AFCC-B3F6AB541966}" destId="{7A41F190-E71D-4933-B5E6-3B3E81380085}" srcOrd="0" destOrd="0" presId="urn:microsoft.com/office/officeart/2005/8/layout/hierarchy1"/>
    <dgm:cxn modelId="{B1EAA3DC-CADE-4775-96BC-0A3223D71D9C}" type="presOf" srcId="{B60AD1C4-BDDD-4DE8-9B07-FD2F127315BB}" destId="{9D64E186-2FA3-4BC3-91BF-B0DCE96EA4C6}" srcOrd="0" destOrd="0" presId="urn:microsoft.com/office/officeart/2005/8/layout/hierarchy1"/>
    <dgm:cxn modelId="{F3168531-9E95-4110-AE7A-2B22CE3C84C8}" srcId="{FF7D55E4-8951-4556-97CF-D2B39DB3D36B}" destId="{B60AD1C4-BDDD-4DE8-9B07-FD2F127315BB}" srcOrd="0" destOrd="0" parTransId="{A2D73C75-09FA-455C-8510-7BBA3CEE4B4C}" sibTransId="{34CD9FCC-FA8E-44AE-8B6B-52B007F377E5}"/>
    <dgm:cxn modelId="{CED156F9-5AD9-4C8B-A7C3-663088DC51DA}" type="presOf" srcId="{D97355AC-0D7E-4F60-AC2C-3BDAC9A729E8}" destId="{BE25C11F-5E27-47A5-BA94-14B93FAE2685}" srcOrd="0" destOrd="0" presId="urn:microsoft.com/office/officeart/2005/8/layout/hierarchy1"/>
    <dgm:cxn modelId="{576F46D8-C56A-4BF7-BF47-CE6C7074DA2C}" srcId="{D97355AC-0D7E-4F60-AC2C-3BDAC9A729E8}" destId="{B3B11C0E-AF16-409F-9209-EC7DC05C57A6}" srcOrd="3" destOrd="0" parTransId="{9A22B814-90BA-4486-8D5D-F194CC0D47B8}" sibTransId="{6CE86154-6E4C-48F9-A4A4-2F23363E538D}"/>
    <dgm:cxn modelId="{2021B0BE-1B8A-41D2-B963-D267535E3DF5}" type="presOf" srcId="{A2D73C75-09FA-455C-8510-7BBA3CEE4B4C}" destId="{720AA056-059C-4072-B07B-28EC97C7F146}" srcOrd="0" destOrd="0" presId="urn:microsoft.com/office/officeart/2005/8/layout/hierarchy1"/>
    <dgm:cxn modelId="{A7783ACA-509E-49B1-9A99-C51666681C5B}" srcId="{D2198AF2-45FF-42D8-AFCC-B3F6AB541966}" destId="{A79F5CBC-FC12-4526-813D-0AB5485933FC}" srcOrd="0" destOrd="0" parTransId="{6D62EEA6-25B1-4315-9AAD-E523BB9B3BC2}" sibTransId="{4914D0A1-1EC5-49C3-BC74-3F3FE008F039}"/>
    <dgm:cxn modelId="{9229A842-20D1-40F3-A58A-20CF0E6482D4}" type="presParOf" srcId="{CF595494-5A09-44C8-9FA0-447CC0ABC29E}" destId="{972C8554-E11F-4B8C-A9CA-E13C1BD75C94}" srcOrd="0" destOrd="0" presId="urn:microsoft.com/office/officeart/2005/8/layout/hierarchy1"/>
    <dgm:cxn modelId="{FC2EB7B8-D9E0-4344-A586-D570EED093FF}" type="presParOf" srcId="{972C8554-E11F-4B8C-A9CA-E13C1BD75C94}" destId="{762F01F6-93C7-4F60-9004-41388DA84CA8}" srcOrd="0" destOrd="0" presId="urn:microsoft.com/office/officeart/2005/8/layout/hierarchy1"/>
    <dgm:cxn modelId="{98E060BD-A578-4E6A-9FFA-E818BF5F6F4D}" type="presParOf" srcId="{762F01F6-93C7-4F60-9004-41388DA84CA8}" destId="{A31FC7D2-509F-420A-8331-82DF15E42885}" srcOrd="0" destOrd="0" presId="urn:microsoft.com/office/officeart/2005/8/layout/hierarchy1"/>
    <dgm:cxn modelId="{197CCB34-BA5D-4E91-AE50-25EE64C8327A}" type="presParOf" srcId="{762F01F6-93C7-4F60-9004-41388DA84CA8}" destId="{06B7CEE5-61B9-40E0-90EF-5482BC224049}" srcOrd="1" destOrd="0" presId="urn:microsoft.com/office/officeart/2005/8/layout/hierarchy1"/>
    <dgm:cxn modelId="{6D91649F-ACD7-4146-9D6B-CAA043E8A5AB}" type="presParOf" srcId="{972C8554-E11F-4B8C-A9CA-E13C1BD75C94}" destId="{45F2C535-C514-45ED-B875-F6CE82929E7F}" srcOrd="1" destOrd="0" presId="urn:microsoft.com/office/officeart/2005/8/layout/hierarchy1"/>
    <dgm:cxn modelId="{F607903A-E1C6-43CB-A92B-65AD884F11C3}" type="presParOf" srcId="{45F2C535-C514-45ED-B875-F6CE82929E7F}" destId="{598DF3B2-AC18-41DF-9F4E-0ADA6ACE842E}" srcOrd="0" destOrd="0" presId="urn:microsoft.com/office/officeart/2005/8/layout/hierarchy1"/>
    <dgm:cxn modelId="{5E316B7D-DCAE-4CF3-8E3E-F0BF2D2AD3FB}" type="presParOf" srcId="{45F2C535-C514-45ED-B875-F6CE82929E7F}" destId="{3705AE1F-D450-4B3F-A614-E6BFD6B84272}" srcOrd="1" destOrd="0" presId="urn:microsoft.com/office/officeart/2005/8/layout/hierarchy1"/>
    <dgm:cxn modelId="{ABBBB260-8BEF-41AD-BE6B-FC03280CF8F5}" type="presParOf" srcId="{3705AE1F-D450-4B3F-A614-E6BFD6B84272}" destId="{4EB4CB93-C871-44F5-946A-02756276A58D}" srcOrd="0" destOrd="0" presId="urn:microsoft.com/office/officeart/2005/8/layout/hierarchy1"/>
    <dgm:cxn modelId="{9594CA4D-CE34-4B0F-A3FE-9EC67767543F}" type="presParOf" srcId="{4EB4CB93-C871-44F5-946A-02756276A58D}" destId="{CE42BCCF-7F73-41AB-87A1-11789393B3D7}" srcOrd="0" destOrd="0" presId="urn:microsoft.com/office/officeart/2005/8/layout/hierarchy1"/>
    <dgm:cxn modelId="{6F5ADE50-66F0-44F8-BEF2-3BD70B04E96C}" type="presParOf" srcId="{4EB4CB93-C871-44F5-946A-02756276A58D}" destId="{0CCDD6F8-4B70-4FCB-8B5F-356F4A4E8477}" srcOrd="1" destOrd="0" presId="urn:microsoft.com/office/officeart/2005/8/layout/hierarchy1"/>
    <dgm:cxn modelId="{0313D491-95C9-4482-9D79-0A4AF03B850E}" type="presParOf" srcId="{3705AE1F-D450-4B3F-A614-E6BFD6B84272}" destId="{6AF0E142-9D22-4302-AD49-F984BF021FA7}" srcOrd="1" destOrd="0" presId="urn:microsoft.com/office/officeart/2005/8/layout/hierarchy1"/>
    <dgm:cxn modelId="{4A10FF5B-35D0-4B63-9688-4B33C6551E7A}" type="presParOf" srcId="{6AF0E142-9D22-4302-AD49-F984BF021FA7}" destId="{91ED72ED-2EA5-4AE9-AFC0-B91EECA966F6}" srcOrd="0" destOrd="0" presId="urn:microsoft.com/office/officeart/2005/8/layout/hierarchy1"/>
    <dgm:cxn modelId="{7CB6C886-EC08-4C04-A449-65D235778F62}" type="presParOf" srcId="{6AF0E142-9D22-4302-AD49-F984BF021FA7}" destId="{FE4A8EC4-E35D-4E6C-B72C-A836195A1BEF}" srcOrd="1" destOrd="0" presId="urn:microsoft.com/office/officeart/2005/8/layout/hierarchy1"/>
    <dgm:cxn modelId="{71E06905-6D26-476B-B282-5F5A0A9D0E9A}" type="presParOf" srcId="{FE4A8EC4-E35D-4E6C-B72C-A836195A1BEF}" destId="{E902B589-4D27-4268-B276-46F3DCBD0EE1}" srcOrd="0" destOrd="0" presId="urn:microsoft.com/office/officeart/2005/8/layout/hierarchy1"/>
    <dgm:cxn modelId="{30F972A8-4B6D-48E8-924C-8BD3443461DB}" type="presParOf" srcId="{E902B589-4D27-4268-B276-46F3DCBD0EE1}" destId="{27ADEA25-EC6F-443D-8100-0D091EBE2A3E}" srcOrd="0" destOrd="0" presId="urn:microsoft.com/office/officeart/2005/8/layout/hierarchy1"/>
    <dgm:cxn modelId="{BB5D4058-E7C7-45F4-B308-2ECA5EF8E3A4}" type="presParOf" srcId="{E902B589-4D27-4268-B276-46F3DCBD0EE1}" destId="{BE25C11F-5E27-47A5-BA94-14B93FAE2685}" srcOrd="1" destOrd="0" presId="urn:microsoft.com/office/officeart/2005/8/layout/hierarchy1"/>
    <dgm:cxn modelId="{B14A165E-7AF2-4D60-8150-AA32D00171F0}" type="presParOf" srcId="{FE4A8EC4-E35D-4E6C-B72C-A836195A1BEF}" destId="{D0F73552-C099-4CB5-9C52-06B2107210BC}" srcOrd="1" destOrd="0" presId="urn:microsoft.com/office/officeart/2005/8/layout/hierarchy1"/>
    <dgm:cxn modelId="{91B602E1-98DF-42F8-98E1-6E7826687E19}" type="presParOf" srcId="{D0F73552-C099-4CB5-9C52-06B2107210BC}" destId="{757CF193-1BC9-42A4-93B5-A2B9E18716DD}" srcOrd="0" destOrd="0" presId="urn:microsoft.com/office/officeart/2005/8/layout/hierarchy1"/>
    <dgm:cxn modelId="{77630127-C2CC-43D4-9490-1EF6233292EB}" type="presParOf" srcId="{D0F73552-C099-4CB5-9C52-06B2107210BC}" destId="{5DC40A6B-11C2-40C2-B172-C538D7D60097}" srcOrd="1" destOrd="0" presId="urn:microsoft.com/office/officeart/2005/8/layout/hierarchy1"/>
    <dgm:cxn modelId="{032680F4-2273-4656-B360-4CE0200B8F94}" type="presParOf" srcId="{5DC40A6B-11C2-40C2-B172-C538D7D60097}" destId="{2B4FF578-DB2E-493C-9D70-0F396DCBEE01}" srcOrd="0" destOrd="0" presId="urn:microsoft.com/office/officeart/2005/8/layout/hierarchy1"/>
    <dgm:cxn modelId="{72BA886A-E9B8-47EF-9541-2FA94F41FB3D}" type="presParOf" srcId="{2B4FF578-DB2E-493C-9D70-0F396DCBEE01}" destId="{0AFBABC9-9A2C-4455-8397-56B60EB10369}" srcOrd="0" destOrd="0" presId="urn:microsoft.com/office/officeart/2005/8/layout/hierarchy1"/>
    <dgm:cxn modelId="{FC6FBB0A-DE25-4F55-89BF-6E474F2ABFF6}" type="presParOf" srcId="{2B4FF578-DB2E-493C-9D70-0F396DCBEE01}" destId="{6BC87D4D-6374-4017-8694-7F41F16B3368}" srcOrd="1" destOrd="0" presId="urn:microsoft.com/office/officeart/2005/8/layout/hierarchy1"/>
    <dgm:cxn modelId="{4357C230-6755-41AF-AA79-E86CB34DB8E0}" type="presParOf" srcId="{5DC40A6B-11C2-40C2-B172-C538D7D60097}" destId="{E1F8C2A0-B27B-453C-8F21-1F279A7AE0AD}" srcOrd="1" destOrd="0" presId="urn:microsoft.com/office/officeart/2005/8/layout/hierarchy1"/>
    <dgm:cxn modelId="{581A316E-4853-4A41-94FB-83E8D79DF48C}" type="presParOf" srcId="{E1F8C2A0-B27B-453C-8F21-1F279A7AE0AD}" destId="{720AA056-059C-4072-B07B-28EC97C7F146}" srcOrd="0" destOrd="0" presId="urn:microsoft.com/office/officeart/2005/8/layout/hierarchy1"/>
    <dgm:cxn modelId="{4717BE9E-7555-4E84-8ACF-7ED712A68F6D}" type="presParOf" srcId="{E1F8C2A0-B27B-453C-8F21-1F279A7AE0AD}" destId="{8868CE0D-EBBB-4EEA-8018-833823501000}" srcOrd="1" destOrd="0" presId="urn:microsoft.com/office/officeart/2005/8/layout/hierarchy1"/>
    <dgm:cxn modelId="{68F4A8D7-2F7E-46A9-AE0F-7DED5C14ACAD}" type="presParOf" srcId="{8868CE0D-EBBB-4EEA-8018-833823501000}" destId="{9814908E-2B07-4C86-9261-7BCD75378566}" srcOrd="0" destOrd="0" presId="urn:microsoft.com/office/officeart/2005/8/layout/hierarchy1"/>
    <dgm:cxn modelId="{A162E6DC-2F8B-45DB-95E0-58323A4AEA73}" type="presParOf" srcId="{9814908E-2B07-4C86-9261-7BCD75378566}" destId="{9D3C2C3D-5BD0-4D6B-A227-5673DF693791}" srcOrd="0" destOrd="0" presId="urn:microsoft.com/office/officeart/2005/8/layout/hierarchy1"/>
    <dgm:cxn modelId="{7137186E-C8C2-4A50-BAB6-BDC082ACD650}" type="presParOf" srcId="{9814908E-2B07-4C86-9261-7BCD75378566}" destId="{9D64E186-2FA3-4BC3-91BF-B0DCE96EA4C6}" srcOrd="1" destOrd="0" presId="urn:microsoft.com/office/officeart/2005/8/layout/hierarchy1"/>
    <dgm:cxn modelId="{5AAB5013-FACA-4532-B90A-FFE184FB240B}" type="presParOf" srcId="{8868CE0D-EBBB-4EEA-8018-833823501000}" destId="{2FF91A78-004C-4FAD-9765-0797FF2A3E74}" srcOrd="1" destOrd="0" presId="urn:microsoft.com/office/officeart/2005/8/layout/hierarchy1"/>
    <dgm:cxn modelId="{99AD86E9-62E3-4A24-B4FD-E82EFE617DAE}" type="presParOf" srcId="{D0F73552-C099-4CB5-9C52-06B2107210BC}" destId="{BAE3D28F-2F40-466C-8EB8-52D275D55B56}" srcOrd="2" destOrd="0" presId="urn:microsoft.com/office/officeart/2005/8/layout/hierarchy1"/>
    <dgm:cxn modelId="{D62164EC-3110-4355-9A13-0FDB333AA105}" type="presParOf" srcId="{D0F73552-C099-4CB5-9C52-06B2107210BC}" destId="{C9AB1244-19C5-47A3-8254-74D8AE0129C0}" srcOrd="3" destOrd="0" presId="urn:microsoft.com/office/officeart/2005/8/layout/hierarchy1"/>
    <dgm:cxn modelId="{7498B05A-C46A-448E-A202-C169BE2C7320}" type="presParOf" srcId="{C9AB1244-19C5-47A3-8254-74D8AE0129C0}" destId="{FE1D3A66-D592-40FF-A211-1F349B675859}" srcOrd="0" destOrd="0" presId="urn:microsoft.com/office/officeart/2005/8/layout/hierarchy1"/>
    <dgm:cxn modelId="{757E6280-9130-4548-B231-9F29AFE43568}" type="presParOf" srcId="{FE1D3A66-D592-40FF-A211-1F349B675859}" destId="{BF4EA1BE-766B-406E-97EA-64B5173EC68F}" srcOrd="0" destOrd="0" presId="urn:microsoft.com/office/officeart/2005/8/layout/hierarchy1"/>
    <dgm:cxn modelId="{D976A70B-95F7-4133-AD79-AB57E6213EF7}" type="presParOf" srcId="{FE1D3A66-D592-40FF-A211-1F349B675859}" destId="{B7B5D732-FF1D-487C-A351-D42A97CA2851}" srcOrd="1" destOrd="0" presId="urn:microsoft.com/office/officeart/2005/8/layout/hierarchy1"/>
    <dgm:cxn modelId="{377B3FC4-F663-48CC-A414-F70C5411ABB4}" type="presParOf" srcId="{C9AB1244-19C5-47A3-8254-74D8AE0129C0}" destId="{9E484EC8-2FF3-4980-A8FA-DBD23EF9BFD0}" srcOrd="1" destOrd="0" presId="urn:microsoft.com/office/officeart/2005/8/layout/hierarchy1"/>
    <dgm:cxn modelId="{12C9BE89-F9E5-4AD0-92BA-E0D230F6B9CF}" type="presParOf" srcId="{9E484EC8-2FF3-4980-A8FA-DBD23EF9BFD0}" destId="{4BFA254D-271F-4CE3-AF2B-A7EA8BD91506}" srcOrd="0" destOrd="0" presId="urn:microsoft.com/office/officeart/2005/8/layout/hierarchy1"/>
    <dgm:cxn modelId="{40B42409-4351-47CC-9807-270C063C1731}" type="presParOf" srcId="{9E484EC8-2FF3-4980-A8FA-DBD23EF9BFD0}" destId="{40CA3D82-716C-4E34-BDCE-FAA261F05595}" srcOrd="1" destOrd="0" presId="urn:microsoft.com/office/officeart/2005/8/layout/hierarchy1"/>
    <dgm:cxn modelId="{9AC2361B-0AC8-4F7C-9A8D-DF2EBF579694}" type="presParOf" srcId="{40CA3D82-716C-4E34-BDCE-FAA261F05595}" destId="{2E977996-7EFC-4C05-A735-3E993D2CE517}" srcOrd="0" destOrd="0" presId="urn:microsoft.com/office/officeart/2005/8/layout/hierarchy1"/>
    <dgm:cxn modelId="{5C02A109-D237-443A-9F15-617AE62B84B9}" type="presParOf" srcId="{2E977996-7EFC-4C05-A735-3E993D2CE517}" destId="{366BD7EA-B075-4C85-BDAE-4EC15D2E4642}" srcOrd="0" destOrd="0" presId="urn:microsoft.com/office/officeart/2005/8/layout/hierarchy1"/>
    <dgm:cxn modelId="{E63B99E1-8CF5-403B-9358-F572715E92EB}" type="presParOf" srcId="{2E977996-7EFC-4C05-A735-3E993D2CE517}" destId="{0C0391D6-7891-487B-AEBC-3CFDC20F569E}" srcOrd="1" destOrd="0" presId="urn:microsoft.com/office/officeart/2005/8/layout/hierarchy1"/>
    <dgm:cxn modelId="{E302716C-E189-424F-8A4A-255436196C06}" type="presParOf" srcId="{40CA3D82-716C-4E34-BDCE-FAA261F05595}" destId="{86257DA7-73D8-4F49-AA9E-2E42AEE4FE52}" srcOrd="1" destOrd="0" presId="urn:microsoft.com/office/officeart/2005/8/layout/hierarchy1"/>
    <dgm:cxn modelId="{CCAEB8C6-D28F-4F72-BB17-E3FA400FECF3}" type="presParOf" srcId="{D0F73552-C099-4CB5-9C52-06B2107210BC}" destId="{DA857FC5-D6B2-4480-808E-D74908855430}" srcOrd="4" destOrd="0" presId="urn:microsoft.com/office/officeart/2005/8/layout/hierarchy1"/>
    <dgm:cxn modelId="{C64CAECF-7CE4-45F3-A7E3-9DCF7596CCEA}" type="presParOf" srcId="{D0F73552-C099-4CB5-9C52-06B2107210BC}" destId="{B10D141E-1C3B-47F8-84AA-DD12E13E54E9}" srcOrd="5" destOrd="0" presId="urn:microsoft.com/office/officeart/2005/8/layout/hierarchy1"/>
    <dgm:cxn modelId="{DBFB5017-3BAB-45AC-BA44-34721CE8714B}" type="presParOf" srcId="{B10D141E-1C3B-47F8-84AA-DD12E13E54E9}" destId="{CF19873B-421E-4954-950B-D0BFA5189E44}" srcOrd="0" destOrd="0" presId="urn:microsoft.com/office/officeart/2005/8/layout/hierarchy1"/>
    <dgm:cxn modelId="{6E99B6D9-91A8-4F7C-8730-718499A844BF}" type="presParOf" srcId="{CF19873B-421E-4954-950B-D0BFA5189E44}" destId="{8E64AC86-6F7E-4339-A5C4-A9609EAFB303}" srcOrd="0" destOrd="0" presId="urn:microsoft.com/office/officeart/2005/8/layout/hierarchy1"/>
    <dgm:cxn modelId="{B3A77531-5E01-4707-92EE-558527FDEB14}" type="presParOf" srcId="{CF19873B-421E-4954-950B-D0BFA5189E44}" destId="{7A41F190-E71D-4933-B5E6-3B3E81380085}" srcOrd="1" destOrd="0" presId="urn:microsoft.com/office/officeart/2005/8/layout/hierarchy1"/>
    <dgm:cxn modelId="{35B3000A-50DC-4800-99F1-4CD4C4860529}" type="presParOf" srcId="{B10D141E-1C3B-47F8-84AA-DD12E13E54E9}" destId="{320848F9-46E7-4514-81E0-D2285929AA30}" srcOrd="1" destOrd="0" presId="urn:microsoft.com/office/officeart/2005/8/layout/hierarchy1"/>
    <dgm:cxn modelId="{E39B69F2-CB17-4C4D-9C4F-EA60972C9423}" type="presParOf" srcId="{320848F9-46E7-4514-81E0-D2285929AA30}" destId="{CC0DEF6B-AF7A-4AE0-9FC9-7C77635286C0}" srcOrd="0" destOrd="0" presId="urn:microsoft.com/office/officeart/2005/8/layout/hierarchy1"/>
    <dgm:cxn modelId="{629B5841-D281-44C7-AFC7-E30B2962696D}" type="presParOf" srcId="{320848F9-46E7-4514-81E0-D2285929AA30}" destId="{B516812E-48E2-4790-BE21-85E9A3893ED1}" srcOrd="1" destOrd="0" presId="urn:microsoft.com/office/officeart/2005/8/layout/hierarchy1"/>
    <dgm:cxn modelId="{283BC37A-CC10-422B-B533-A8A0419761F6}" type="presParOf" srcId="{B516812E-48E2-4790-BE21-85E9A3893ED1}" destId="{152C56CB-F2A7-4366-9516-B0C2F18B34B0}" srcOrd="0" destOrd="0" presId="urn:microsoft.com/office/officeart/2005/8/layout/hierarchy1"/>
    <dgm:cxn modelId="{2B9A2C16-5DF0-4FAA-8251-F1AA34BDA49A}" type="presParOf" srcId="{152C56CB-F2A7-4366-9516-B0C2F18B34B0}" destId="{946CE505-FA6B-4FAE-ABB1-FF83720AE1EE}" srcOrd="0" destOrd="0" presId="urn:microsoft.com/office/officeart/2005/8/layout/hierarchy1"/>
    <dgm:cxn modelId="{F1A91401-75D8-4E0E-AA43-814DBB6B117C}" type="presParOf" srcId="{152C56CB-F2A7-4366-9516-B0C2F18B34B0}" destId="{51722607-0B50-45D9-9E4B-19E2695A85C6}" srcOrd="1" destOrd="0" presId="urn:microsoft.com/office/officeart/2005/8/layout/hierarchy1"/>
    <dgm:cxn modelId="{38DC0D07-D541-4011-930C-BAE0C00CBDE3}" type="presParOf" srcId="{B516812E-48E2-4790-BE21-85E9A3893ED1}" destId="{4744909F-FA36-448D-A423-02C307867889}" srcOrd="1" destOrd="0" presId="urn:microsoft.com/office/officeart/2005/8/layout/hierarchy1"/>
    <dgm:cxn modelId="{A2AAD537-FE47-4D44-B743-926A839D3B7F}" type="presParOf" srcId="{D0F73552-C099-4CB5-9C52-06B2107210BC}" destId="{65764CDB-EF47-4C99-AC43-715A8AC09692}" srcOrd="6" destOrd="0" presId="urn:microsoft.com/office/officeart/2005/8/layout/hierarchy1"/>
    <dgm:cxn modelId="{4A0B93A3-081C-4F3D-808A-739ACBD1B95E}" type="presParOf" srcId="{D0F73552-C099-4CB5-9C52-06B2107210BC}" destId="{765DE02E-59F5-4ED9-A64E-6EB3396B2C90}" srcOrd="7" destOrd="0" presId="urn:microsoft.com/office/officeart/2005/8/layout/hierarchy1"/>
    <dgm:cxn modelId="{CC07D279-62BD-406A-927C-B09AF08057D3}" type="presParOf" srcId="{765DE02E-59F5-4ED9-A64E-6EB3396B2C90}" destId="{2B98E4A1-E2CE-4CDF-BC89-375FE3FB34A9}" srcOrd="0" destOrd="0" presId="urn:microsoft.com/office/officeart/2005/8/layout/hierarchy1"/>
    <dgm:cxn modelId="{DC01519C-11A6-414A-ABA8-E103AA8A42D4}" type="presParOf" srcId="{2B98E4A1-E2CE-4CDF-BC89-375FE3FB34A9}" destId="{CC4458B9-B640-4502-AB87-1415630B4921}" srcOrd="0" destOrd="0" presId="urn:microsoft.com/office/officeart/2005/8/layout/hierarchy1"/>
    <dgm:cxn modelId="{B76CE916-3AC6-4F58-947A-A0274CB9F580}" type="presParOf" srcId="{2B98E4A1-E2CE-4CDF-BC89-375FE3FB34A9}" destId="{1CAAA20D-8BE5-4F07-9C90-3767B53C74C1}" srcOrd="1" destOrd="0" presId="urn:microsoft.com/office/officeart/2005/8/layout/hierarchy1"/>
    <dgm:cxn modelId="{D17962B2-7328-4FA9-A3E6-BE54F87C17FC}" type="presParOf" srcId="{765DE02E-59F5-4ED9-A64E-6EB3396B2C90}" destId="{7B134F82-8685-493E-98F8-B4BF6350D133}" srcOrd="1" destOrd="0" presId="urn:microsoft.com/office/officeart/2005/8/layout/hierarchy1"/>
    <dgm:cxn modelId="{8E4C9CBA-54C8-447C-8816-A83418E72925}" type="presParOf" srcId="{7B134F82-8685-493E-98F8-B4BF6350D133}" destId="{590CC208-2ABF-41E2-9AAC-4DF0C384A06F}" srcOrd="0" destOrd="0" presId="urn:microsoft.com/office/officeart/2005/8/layout/hierarchy1"/>
    <dgm:cxn modelId="{9B4EA3AA-23E8-4B5B-82E1-E0722B528CF4}" type="presParOf" srcId="{7B134F82-8685-493E-98F8-B4BF6350D133}" destId="{6B51D2D8-BC4D-4D8E-860A-C0DC72067CA5}" srcOrd="1" destOrd="0" presId="urn:microsoft.com/office/officeart/2005/8/layout/hierarchy1"/>
    <dgm:cxn modelId="{635C5F57-82D7-4392-BE58-12B0007533C8}" type="presParOf" srcId="{6B51D2D8-BC4D-4D8E-860A-C0DC72067CA5}" destId="{ED32D07D-4CF5-4B1D-AA77-6171C345953C}" srcOrd="0" destOrd="0" presId="urn:microsoft.com/office/officeart/2005/8/layout/hierarchy1"/>
    <dgm:cxn modelId="{2728FE4E-D0FA-4A9E-A71C-0D657F22ADC5}" type="presParOf" srcId="{ED32D07D-4CF5-4B1D-AA77-6171C345953C}" destId="{D1DA0827-7440-4358-9EE2-C0502B3E18A8}" srcOrd="0" destOrd="0" presId="urn:microsoft.com/office/officeart/2005/8/layout/hierarchy1"/>
    <dgm:cxn modelId="{A3BFAB6D-8A24-422D-9434-784E26BCF4DC}" type="presParOf" srcId="{ED32D07D-4CF5-4B1D-AA77-6171C345953C}" destId="{38633EC3-4E06-47AD-968E-B6D6EACE7AD1}" srcOrd="1" destOrd="0" presId="urn:microsoft.com/office/officeart/2005/8/layout/hierarchy1"/>
    <dgm:cxn modelId="{24F56404-7200-4C0F-A18C-976B93A3BD8D}" type="presParOf" srcId="{6B51D2D8-BC4D-4D8E-860A-C0DC72067CA5}" destId="{6041085B-9710-4E17-92E4-EE9A3429029E}"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dgm:spPr/>
      <dgm:t>
        <a:bodyPr/>
        <a:lstStyle/>
        <a:p>
          <a:pPr algn="ctr"/>
          <a:r>
            <a:rPr lang="en-ZA" b="0" dirty="0"/>
            <a:t>Promote Job creation</a:t>
          </a:r>
        </a:p>
      </dgm:t>
    </dgm:pt>
    <dgm:pt modelId="{B01AE01B-5104-4FF9-89D5-DE905331BFCE}" type="parTrans" cxnId="{BD507D7F-FBCD-45C4-9A86-6CC192386735}">
      <dgm:prSet/>
      <dgm:spPr/>
      <dgm:t>
        <a:bodyPr/>
        <a:lstStyle/>
        <a:p>
          <a:pPr algn="ctr"/>
          <a:endParaRPr lang="en-ZA"/>
        </a:p>
      </dgm:t>
    </dgm:pt>
    <dgm:pt modelId="{E42524BD-6E37-45EE-9BC4-F18651A80365}" type="sibTrans" cxnId="{BD507D7F-FBCD-45C4-9A86-6CC192386735}">
      <dgm:prSet/>
      <dgm:spPr/>
      <dgm:t>
        <a:bodyPr/>
        <a:lstStyle/>
        <a:p>
          <a:pPr algn="ctr"/>
          <a:endParaRPr lang="en-ZA"/>
        </a:p>
      </dgm:t>
    </dgm:pt>
    <dgm:pt modelId="{5EF3DE66-FFD3-41B7-892F-7A0CF2788188}">
      <dgm:prSet/>
      <dgm:spPr/>
      <dgm:t>
        <a:bodyPr/>
        <a:lstStyle/>
        <a:p>
          <a:pPr algn="ctr"/>
          <a:r>
            <a:rPr lang="en-ZA" b="0" dirty="0"/>
            <a:t>Promote sustainable resources use and management</a:t>
          </a:r>
        </a:p>
      </dgm:t>
    </dgm:pt>
    <dgm:pt modelId="{E891D5AB-99DF-4E71-8432-4E1F5481218C}" type="parTrans" cxnId="{7A023741-A74F-43AF-90D9-5C43AF1664E3}">
      <dgm:prSet/>
      <dgm:spPr/>
      <dgm:t>
        <a:bodyPr/>
        <a:lstStyle/>
        <a:p>
          <a:pPr algn="ctr"/>
          <a:endParaRPr lang="en-ZA"/>
        </a:p>
      </dgm:t>
    </dgm:pt>
    <dgm:pt modelId="{5841C091-551D-4A26-BD24-EB4259C611D5}" type="sibTrans" cxnId="{7A023741-A74F-43AF-90D9-5C43AF1664E3}">
      <dgm:prSet/>
      <dgm:spPr/>
      <dgm:t>
        <a:bodyPr/>
        <a:lstStyle/>
        <a:p>
          <a:pPr algn="ctr"/>
          <a:endParaRPr lang="en-ZA"/>
        </a:p>
      </dgm:t>
    </dgm:pt>
    <dgm:pt modelId="{4434D1C9-D7D4-4F28-B79B-E41389CAEB60}">
      <dgm:prSet/>
      <dgm:spPr/>
      <dgm:t>
        <a:bodyPr/>
        <a:lstStyle/>
        <a:p>
          <a:pPr algn="ctr"/>
          <a:r>
            <a:rPr lang="en-ZA" dirty="0"/>
            <a:t>Reduce state liability and financial risks</a:t>
          </a:r>
        </a:p>
      </dgm:t>
    </dgm:pt>
    <dgm:pt modelId="{3D7E52E4-D067-4E3D-9C9E-2DD95EBABE40}" type="parTrans" cxnId="{08068D9B-37EE-4D82-90A9-93013704E9DA}">
      <dgm:prSet/>
      <dgm:spPr/>
      <dgm:t>
        <a:bodyPr/>
        <a:lstStyle/>
        <a:p>
          <a:pPr algn="ctr"/>
          <a:endParaRPr lang="en-ZA"/>
        </a:p>
      </dgm:t>
    </dgm:pt>
    <dgm:pt modelId="{46AA800C-738F-4710-BEFB-0E9212958072}" type="sibTrans" cxnId="{08068D9B-37EE-4D82-90A9-93013704E9DA}">
      <dgm:prSet/>
      <dgm:spPr/>
      <dgm:t>
        <a:bodyPr/>
        <a:lstStyle/>
        <a:p>
          <a:pPr algn="ctr"/>
          <a:endParaRPr lang="en-ZA"/>
        </a:p>
      </dgm:t>
    </dgm:pt>
    <dgm:pt modelId="{096FB31A-8654-4D2E-A89B-DA8938479E45}">
      <dgm:prSet phldrT="[Text]"/>
      <dgm:spPr/>
      <dgm:t>
        <a:bodyPr/>
        <a:lstStyle/>
        <a:p>
          <a:pPr algn="ctr"/>
          <a:r>
            <a:rPr lang="en-ZA" dirty="0"/>
            <a:t>Equitable and sustainable benefit from Mineral Resources</a:t>
          </a:r>
        </a:p>
      </dgm:t>
    </dgm:pt>
    <dgm:pt modelId="{837C2571-51B2-457C-B23F-83916E25077B}" type="sibTrans" cxnId="{19A125C5-9550-41F8-8233-4610AD00693D}">
      <dgm:prSet/>
      <dgm:spPr/>
      <dgm:t>
        <a:bodyPr/>
        <a:lstStyle/>
        <a:p>
          <a:pPr algn="ctr"/>
          <a:endParaRPr lang="en-ZA"/>
        </a:p>
      </dgm:t>
    </dgm:pt>
    <dgm:pt modelId="{5A0826BD-533C-4A0B-A626-9D153711AD56}" type="parTrans" cxnId="{19A125C5-9550-41F8-8233-4610AD00693D}">
      <dgm:prSet/>
      <dgm:spPr/>
      <dgm:t>
        <a:bodyPr/>
        <a:lstStyle/>
        <a:p>
          <a:pPr algn="ctr"/>
          <a:endParaRPr lang="en-ZA"/>
        </a:p>
      </dgm:t>
    </dgm:pt>
    <dgm:pt modelId="{D8F21912-02A3-4641-887A-5B40EC9B1144}">
      <dgm:prSet custT="1"/>
      <dgm:spPr/>
      <dgm:t>
        <a:bodyPr/>
        <a:lstStyle/>
        <a:p>
          <a:pPr algn="ctr"/>
          <a:r>
            <a:rPr lang="en-ZA" sz="1400" b="1" dirty="0"/>
            <a:t>VISION 2019</a:t>
          </a:r>
        </a:p>
      </dgm:t>
    </dgm:pt>
    <dgm:pt modelId="{1FE13985-835A-47F9-9CA1-9E016A0742C2}" type="parTrans" cxnId="{73837E8B-18DF-4F04-BD8F-2EDA9DD550FC}">
      <dgm:prSet/>
      <dgm:spPr/>
      <dgm:t>
        <a:bodyPr/>
        <a:lstStyle/>
        <a:p>
          <a:pPr algn="ctr"/>
          <a:endParaRPr lang="en-ZA"/>
        </a:p>
      </dgm:t>
    </dgm:pt>
    <dgm:pt modelId="{82517E0C-0D63-4D99-8E05-326B47567D86}" type="sibTrans" cxnId="{73837E8B-18DF-4F04-BD8F-2EDA9DD550FC}">
      <dgm:prSet/>
      <dgm:spPr/>
      <dgm:t>
        <a:bodyPr/>
        <a:lstStyle/>
        <a:p>
          <a:pPr algn="ctr"/>
          <a:endParaRPr lang="en-ZA"/>
        </a:p>
      </dgm:t>
    </dgm:pt>
    <dgm:pt modelId="{EE44D2D3-54B9-43B9-BDB2-A03987A975C5}">
      <dgm:prSet/>
      <dgm:spPr/>
      <dgm:t>
        <a:bodyPr/>
        <a:lstStyle/>
        <a:p>
          <a:pPr algn="ctr"/>
          <a:r>
            <a:rPr lang="en-ZA" dirty="0"/>
            <a:t>Transformed Minerals Sector</a:t>
          </a:r>
        </a:p>
      </dgm:t>
    </dgm:pt>
    <dgm:pt modelId="{B7C9C9FE-6B1B-4C7A-9BE3-7843F5DB454F}" type="parTrans" cxnId="{003A8F12-1DB2-42D9-B6B4-6BD60A174DF8}">
      <dgm:prSet/>
      <dgm:spPr/>
      <dgm:t>
        <a:bodyPr/>
        <a:lstStyle/>
        <a:p>
          <a:pPr algn="ctr"/>
          <a:endParaRPr lang="en-ZA"/>
        </a:p>
      </dgm:t>
    </dgm:pt>
    <dgm:pt modelId="{5A316E9A-3025-44BA-A354-5EE2FB30EE05}" type="sibTrans" cxnId="{003A8F12-1DB2-42D9-B6B4-6BD60A174DF8}">
      <dgm:prSet/>
      <dgm:spPr/>
      <dgm:t>
        <a:bodyPr/>
        <a:lstStyle/>
        <a:p>
          <a:pPr algn="ctr"/>
          <a:endParaRPr lang="en-ZA"/>
        </a:p>
      </dgm:t>
    </dgm:pt>
    <dgm:pt modelId="{F3D2D23D-E7A5-49DF-8C2A-81349F1A0DE5}">
      <dgm:prSet/>
      <dgm:spPr/>
      <dgm:t>
        <a:bodyPr/>
        <a:lstStyle/>
        <a:p>
          <a:pPr algn="ctr"/>
          <a:r>
            <a:rPr lang="en-ZA" dirty="0"/>
            <a:t>Implement transformation policies / legislation</a:t>
          </a:r>
        </a:p>
      </dgm:t>
    </dgm:pt>
    <dgm:pt modelId="{CFFCE812-4D6F-40B7-B668-13BD27B699D1}" type="parTrans" cxnId="{1A7D83FD-F5CF-4498-B9CC-E9165B08E8E8}">
      <dgm:prSet/>
      <dgm:spPr/>
      <dgm:t>
        <a:bodyPr/>
        <a:lstStyle/>
        <a:p>
          <a:pPr algn="ctr"/>
          <a:endParaRPr lang="en-ZA"/>
        </a:p>
      </dgm:t>
    </dgm:pt>
    <dgm:pt modelId="{6B3557B9-50AC-46BD-9F17-3A584FB31D4B}" type="sibTrans" cxnId="{1A7D83FD-F5CF-4498-B9CC-E9165B08E8E8}">
      <dgm:prSet/>
      <dgm:spPr/>
      <dgm:t>
        <a:bodyPr/>
        <a:lstStyle/>
        <a:p>
          <a:pPr algn="ctr"/>
          <a:endParaRPr lang="en-ZA"/>
        </a:p>
      </dgm:t>
    </dgm:pt>
    <dgm:pt modelId="{FB4538F2-87EC-45AE-9979-54A03674B161}">
      <dgm:prSet/>
      <dgm:spPr/>
      <dgm:t>
        <a:bodyPr/>
        <a:lstStyle/>
        <a:p>
          <a:pPr algn="ctr"/>
          <a:r>
            <a:rPr lang="en-ZA" dirty="0"/>
            <a:t>Efficient, Effective and Development oriented Department </a:t>
          </a:r>
        </a:p>
      </dgm:t>
    </dgm:pt>
    <dgm:pt modelId="{560F8820-6B6D-4F1A-BFBC-36EAC214E24B}" type="parTrans" cxnId="{0EDDFFBF-379F-47C7-BA3B-7802A2572DBA}">
      <dgm:prSet/>
      <dgm:spPr/>
      <dgm:t>
        <a:bodyPr/>
        <a:lstStyle/>
        <a:p>
          <a:pPr algn="ctr"/>
          <a:endParaRPr lang="en-ZA"/>
        </a:p>
      </dgm:t>
    </dgm:pt>
    <dgm:pt modelId="{B5E6DEAF-58D7-49B4-8FFE-DF5807E975DD}" type="sibTrans" cxnId="{0EDDFFBF-379F-47C7-BA3B-7802A2572DBA}">
      <dgm:prSet/>
      <dgm:spPr/>
      <dgm:t>
        <a:bodyPr/>
        <a:lstStyle/>
        <a:p>
          <a:pPr algn="ctr"/>
          <a:endParaRPr lang="en-ZA"/>
        </a:p>
      </dgm:t>
    </dgm:pt>
    <dgm:pt modelId="{E0859FCC-8618-40B7-88B2-DA4BD4C654DD}">
      <dgm:prSet/>
      <dgm:spPr/>
      <dgm:t>
        <a:bodyPr/>
        <a:lstStyle/>
        <a:p>
          <a:pPr algn="ctr"/>
          <a:r>
            <a:rPr lang="en-ZA" dirty="0"/>
            <a:t>Monitor and Enforce Compliance</a:t>
          </a:r>
        </a:p>
      </dgm:t>
    </dgm:pt>
    <dgm:pt modelId="{B81CDF14-DF5C-471B-B979-43503F26224B}" type="parTrans" cxnId="{064D5E08-19B0-4405-B8E7-6AB035C00B59}">
      <dgm:prSet/>
      <dgm:spPr/>
      <dgm:t>
        <a:bodyPr/>
        <a:lstStyle/>
        <a:p>
          <a:pPr algn="ctr"/>
          <a:endParaRPr lang="en-ZA"/>
        </a:p>
      </dgm:t>
    </dgm:pt>
    <dgm:pt modelId="{7470C27B-E5A1-41CE-B415-BCDA271F4F5D}" type="sibTrans" cxnId="{064D5E08-19B0-4405-B8E7-6AB035C00B59}">
      <dgm:prSet/>
      <dgm:spPr/>
      <dgm:t>
        <a:bodyPr/>
        <a:lstStyle/>
        <a:p>
          <a:pPr algn="ctr"/>
          <a:endParaRPr lang="en-ZA"/>
        </a:p>
      </dgm:t>
    </dgm:pt>
    <dgm:pt modelId="{7FDE4113-85FA-4AA5-A4D6-7C26A8993822}">
      <dgm:prSet/>
      <dgm:spPr/>
      <dgm:t>
        <a:bodyPr/>
        <a:lstStyle/>
        <a:p>
          <a:pPr algn="ctr"/>
          <a:r>
            <a:rPr lang="en-ZA" dirty="0"/>
            <a:t>Promote Corporate Governance</a:t>
          </a:r>
        </a:p>
      </dgm:t>
    </dgm:pt>
    <dgm:pt modelId="{138E7980-2AB9-47BE-B2A2-541FB480CAAF}" type="parTrans" cxnId="{FF0550B4-7BAD-48B0-B7C8-5293410374AA}">
      <dgm:prSet/>
      <dgm:spPr/>
      <dgm:t>
        <a:bodyPr/>
        <a:lstStyle/>
        <a:p>
          <a:pPr algn="ctr"/>
          <a:endParaRPr lang="en-ZA"/>
        </a:p>
      </dgm:t>
    </dgm:pt>
    <dgm:pt modelId="{D64715B0-FAD7-4751-A13A-91676297C9C5}" type="sibTrans" cxnId="{FF0550B4-7BAD-48B0-B7C8-5293410374AA}">
      <dgm:prSet/>
      <dgm:spPr/>
      <dgm:t>
        <a:bodyPr/>
        <a:lstStyle/>
        <a:p>
          <a:pPr algn="ctr"/>
          <a:endParaRPr lang="en-ZA"/>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5816C8DB-149D-44DD-A7D8-45BD9ABAFCA2}" type="pres">
      <dgm:prSet presAssocID="{D8F21912-02A3-4641-887A-5B40EC9B1144}" presName="hierRoot1" presStyleCnt="0"/>
      <dgm:spPr/>
    </dgm:pt>
    <dgm:pt modelId="{32BA7E67-1372-46DE-AE42-27DD5B28AAA0}" type="pres">
      <dgm:prSet presAssocID="{D8F21912-02A3-4641-887A-5B40EC9B1144}" presName="composite" presStyleCnt="0"/>
      <dgm:spPr/>
    </dgm:pt>
    <dgm:pt modelId="{CC47AFA4-5CC6-4BA2-85D6-0A3F97F115D7}" type="pres">
      <dgm:prSet presAssocID="{D8F21912-02A3-4641-887A-5B40EC9B1144}" presName="background" presStyleLbl="node0" presStyleIdx="0" presStyleCnt="1"/>
      <dgm:spPr/>
    </dgm:pt>
    <dgm:pt modelId="{E2618B23-91A4-4AB5-945F-9A1A1537FA5E}" type="pres">
      <dgm:prSet presAssocID="{D8F21912-02A3-4641-887A-5B40EC9B1144}" presName="text" presStyleLbl="fgAcc0" presStyleIdx="0" presStyleCnt="1" custScaleY="82810" custLinFactNeighborX="14557" custLinFactNeighborY="-32766">
        <dgm:presLayoutVars>
          <dgm:chPref val="3"/>
        </dgm:presLayoutVars>
      </dgm:prSet>
      <dgm:spPr/>
      <dgm:t>
        <a:bodyPr/>
        <a:lstStyle/>
        <a:p>
          <a:endParaRPr lang="en-ZA"/>
        </a:p>
      </dgm:t>
    </dgm:pt>
    <dgm:pt modelId="{CF0319D3-5534-4386-83FC-F77AD8283611}" type="pres">
      <dgm:prSet presAssocID="{D8F21912-02A3-4641-887A-5B40EC9B1144}" presName="hierChild2" presStyleCnt="0"/>
      <dgm:spPr/>
    </dgm:pt>
    <dgm:pt modelId="{598DF3B2-AC18-41DF-9F4E-0ADA6ACE842E}" type="pres">
      <dgm:prSet presAssocID="{5A0826BD-533C-4A0B-A626-9D153711AD56}" presName="Name10" presStyleLbl="parChTrans1D2" presStyleIdx="0" presStyleCnt="3"/>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3"/>
      <dgm:spPr/>
    </dgm:pt>
    <dgm:pt modelId="{0CCDD6F8-4B70-4FCB-8B5F-356F4A4E8477}" type="pres">
      <dgm:prSet presAssocID="{096FB31A-8654-4D2E-A89B-DA8938479E45}" presName="text2" presStyleLbl="fgAcc2" presStyleIdx="0" presStyleCnt="3" custScaleX="216539" custScaleY="79799" custLinFactNeighborX="-53513" custLinFactNeighborY="-16627">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6"/>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6"/>
      <dgm:spPr/>
    </dgm:pt>
    <dgm:pt modelId="{BE25C11F-5E27-47A5-BA94-14B93FAE2685}" type="pres">
      <dgm:prSet presAssocID="{D97355AC-0D7E-4F60-AC2C-3BDAC9A729E8}" presName="text3" presStyleLbl="fgAcc3" presStyleIdx="0" presStyleCnt="6">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A97732D-A808-4623-8615-B41D635BF577}" type="pres">
      <dgm:prSet presAssocID="{E891D5AB-99DF-4E71-8432-4E1F5481218C}" presName="Name17" presStyleLbl="parChTrans1D3" presStyleIdx="1" presStyleCnt="6"/>
      <dgm:spPr/>
      <dgm:t>
        <a:bodyPr/>
        <a:lstStyle/>
        <a:p>
          <a:endParaRPr lang="en-ZA"/>
        </a:p>
      </dgm:t>
    </dgm:pt>
    <dgm:pt modelId="{6BD600D4-FDB4-43C5-9DB0-DB7758D4F6F8}" type="pres">
      <dgm:prSet presAssocID="{5EF3DE66-FFD3-41B7-892F-7A0CF2788188}" presName="hierRoot3" presStyleCnt="0"/>
      <dgm:spPr/>
    </dgm:pt>
    <dgm:pt modelId="{8345976E-8AA5-4870-90F9-F83FFB0AEA37}" type="pres">
      <dgm:prSet presAssocID="{5EF3DE66-FFD3-41B7-892F-7A0CF2788188}" presName="composite3" presStyleCnt="0"/>
      <dgm:spPr/>
    </dgm:pt>
    <dgm:pt modelId="{B1150F10-222D-4F7F-8132-A05F73C49D8D}" type="pres">
      <dgm:prSet presAssocID="{5EF3DE66-FFD3-41B7-892F-7A0CF2788188}" presName="background3" presStyleLbl="node3" presStyleIdx="1" presStyleCnt="6"/>
      <dgm:spPr/>
    </dgm:pt>
    <dgm:pt modelId="{4D39A414-5368-42B2-9C87-4F85956609A3}" type="pres">
      <dgm:prSet presAssocID="{5EF3DE66-FFD3-41B7-892F-7A0CF2788188}" presName="text3" presStyleLbl="fgAcc3" presStyleIdx="1" presStyleCnt="6">
        <dgm:presLayoutVars>
          <dgm:chPref val="3"/>
        </dgm:presLayoutVars>
      </dgm:prSet>
      <dgm:spPr/>
      <dgm:t>
        <a:bodyPr/>
        <a:lstStyle/>
        <a:p>
          <a:endParaRPr lang="en-ZA"/>
        </a:p>
      </dgm:t>
    </dgm:pt>
    <dgm:pt modelId="{B7AD11A2-3B73-4CDD-8228-6E043D3BC1AC}" type="pres">
      <dgm:prSet presAssocID="{5EF3DE66-FFD3-41B7-892F-7A0CF2788188}" presName="hierChild4" presStyleCnt="0"/>
      <dgm:spPr/>
    </dgm:pt>
    <dgm:pt modelId="{376FCA64-DA7F-4175-B2E6-E4B63B62503C}" type="pres">
      <dgm:prSet presAssocID="{3D7E52E4-D067-4E3D-9C9E-2DD95EBABE40}" presName="Name17" presStyleLbl="parChTrans1D3" presStyleIdx="2" presStyleCnt="6"/>
      <dgm:spPr/>
      <dgm:t>
        <a:bodyPr/>
        <a:lstStyle/>
        <a:p>
          <a:endParaRPr lang="en-ZA"/>
        </a:p>
      </dgm:t>
    </dgm:pt>
    <dgm:pt modelId="{E8B87F99-2E55-45F1-9EA9-4DAC6F25B436}" type="pres">
      <dgm:prSet presAssocID="{4434D1C9-D7D4-4F28-B79B-E41389CAEB60}" presName="hierRoot3" presStyleCnt="0"/>
      <dgm:spPr/>
    </dgm:pt>
    <dgm:pt modelId="{7CC067ED-F8E8-48BC-BF00-54A473284C67}" type="pres">
      <dgm:prSet presAssocID="{4434D1C9-D7D4-4F28-B79B-E41389CAEB60}" presName="composite3" presStyleCnt="0"/>
      <dgm:spPr/>
    </dgm:pt>
    <dgm:pt modelId="{E5154B9A-28B0-496B-9FA6-D325269312D2}" type="pres">
      <dgm:prSet presAssocID="{4434D1C9-D7D4-4F28-B79B-E41389CAEB60}" presName="background3" presStyleLbl="node3" presStyleIdx="2" presStyleCnt="6"/>
      <dgm:spPr/>
    </dgm:pt>
    <dgm:pt modelId="{AB64307A-242E-4D95-9A18-A58B1A3197EB}" type="pres">
      <dgm:prSet presAssocID="{4434D1C9-D7D4-4F28-B79B-E41389CAEB60}" presName="text3" presStyleLbl="fgAcc3" presStyleIdx="2" presStyleCnt="6">
        <dgm:presLayoutVars>
          <dgm:chPref val="3"/>
        </dgm:presLayoutVars>
      </dgm:prSet>
      <dgm:spPr/>
      <dgm:t>
        <a:bodyPr/>
        <a:lstStyle/>
        <a:p>
          <a:endParaRPr lang="en-ZA"/>
        </a:p>
      </dgm:t>
    </dgm:pt>
    <dgm:pt modelId="{DA80A660-A509-4188-87BD-5848E7BBB688}" type="pres">
      <dgm:prSet presAssocID="{4434D1C9-D7D4-4F28-B79B-E41389CAEB60}" presName="hierChild4" presStyleCnt="0"/>
      <dgm:spPr/>
    </dgm:pt>
    <dgm:pt modelId="{547DBCBC-F924-40E7-A339-86FF54979F63}" type="pres">
      <dgm:prSet presAssocID="{B7C9C9FE-6B1B-4C7A-9BE3-7843F5DB454F}" presName="Name10" presStyleLbl="parChTrans1D2" presStyleIdx="1" presStyleCnt="3"/>
      <dgm:spPr/>
      <dgm:t>
        <a:bodyPr/>
        <a:lstStyle/>
        <a:p>
          <a:endParaRPr lang="en-ZA"/>
        </a:p>
      </dgm:t>
    </dgm:pt>
    <dgm:pt modelId="{84057D09-BF33-4AD9-887F-C7EBEBB57966}" type="pres">
      <dgm:prSet presAssocID="{EE44D2D3-54B9-43B9-BDB2-A03987A975C5}" presName="hierRoot2" presStyleCnt="0"/>
      <dgm:spPr/>
    </dgm:pt>
    <dgm:pt modelId="{CAEC4AFE-8252-4262-B1D4-E109FB41928E}" type="pres">
      <dgm:prSet presAssocID="{EE44D2D3-54B9-43B9-BDB2-A03987A975C5}" presName="composite2" presStyleCnt="0"/>
      <dgm:spPr/>
    </dgm:pt>
    <dgm:pt modelId="{7C358A70-10A0-401C-9024-3ED7F659A82C}" type="pres">
      <dgm:prSet presAssocID="{EE44D2D3-54B9-43B9-BDB2-A03987A975C5}" presName="background2" presStyleLbl="node2" presStyleIdx="1" presStyleCnt="3"/>
      <dgm:spPr/>
    </dgm:pt>
    <dgm:pt modelId="{816EB998-E636-420E-BE26-F0B4D062B325}" type="pres">
      <dgm:prSet presAssocID="{EE44D2D3-54B9-43B9-BDB2-A03987A975C5}" presName="text2" presStyleLbl="fgAcc2" presStyleIdx="1" presStyleCnt="3" custScaleY="84959" custLinFactNeighborX="2496" custLinFactNeighborY="-17040">
        <dgm:presLayoutVars>
          <dgm:chPref val="3"/>
        </dgm:presLayoutVars>
      </dgm:prSet>
      <dgm:spPr/>
      <dgm:t>
        <a:bodyPr/>
        <a:lstStyle/>
        <a:p>
          <a:endParaRPr lang="en-ZA"/>
        </a:p>
      </dgm:t>
    </dgm:pt>
    <dgm:pt modelId="{59582490-2E95-4876-BEE5-31FC46EB0CF3}" type="pres">
      <dgm:prSet presAssocID="{EE44D2D3-54B9-43B9-BDB2-A03987A975C5}" presName="hierChild3" presStyleCnt="0"/>
      <dgm:spPr/>
    </dgm:pt>
    <dgm:pt modelId="{7CC4E297-8B1B-4BE9-A5C8-6E4049B91C00}" type="pres">
      <dgm:prSet presAssocID="{CFFCE812-4D6F-40B7-B668-13BD27B699D1}" presName="Name17" presStyleLbl="parChTrans1D3" presStyleIdx="3" presStyleCnt="6"/>
      <dgm:spPr/>
      <dgm:t>
        <a:bodyPr/>
        <a:lstStyle/>
        <a:p>
          <a:endParaRPr lang="en-ZA"/>
        </a:p>
      </dgm:t>
    </dgm:pt>
    <dgm:pt modelId="{99DB9C06-0C59-4B64-B941-A72363DCF15B}" type="pres">
      <dgm:prSet presAssocID="{F3D2D23D-E7A5-49DF-8C2A-81349F1A0DE5}" presName="hierRoot3" presStyleCnt="0"/>
      <dgm:spPr/>
    </dgm:pt>
    <dgm:pt modelId="{76B71B79-771E-4C42-AE7D-C73BAAEF2FF3}" type="pres">
      <dgm:prSet presAssocID="{F3D2D23D-E7A5-49DF-8C2A-81349F1A0DE5}" presName="composite3" presStyleCnt="0"/>
      <dgm:spPr/>
    </dgm:pt>
    <dgm:pt modelId="{FF86F3B1-8AC9-4D43-8AD3-5E029F2DD1D5}" type="pres">
      <dgm:prSet presAssocID="{F3D2D23D-E7A5-49DF-8C2A-81349F1A0DE5}" presName="background3" presStyleLbl="node3" presStyleIdx="3" presStyleCnt="6"/>
      <dgm:spPr/>
    </dgm:pt>
    <dgm:pt modelId="{4C8F5818-CF8B-42F0-A57A-C79F945E720C}" type="pres">
      <dgm:prSet presAssocID="{F3D2D23D-E7A5-49DF-8C2A-81349F1A0DE5}" presName="text3" presStyleLbl="fgAcc3" presStyleIdx="3" presStyleCnt="6" custScaleY="103116" custLinFactNeighborX="2504" custLinFactNeighborY="-1311">
        <dgm:presLayoutVars>
          <dgm:chPref val="3"/>
        </dgm:presLayoutVars>
      </dgm:prSet>
      <dgm:spPr/>
      <dgm:t>
        <a:bodyPr/>
        <a:lstStyle/>
        <a:p>
          <a:endParaRPr lang="en-ZA"/>
        </a:p>
      </dgm:t>
    </dgm:pt>
    <dgm:pt modelId="{9942A0D7-E7C2-47E0-89F6-33112245D14F}" type="pres">
      <dgm:prSet presAssocID="{F3D2D23D-E7A5-49DF-8C2A-81349F1A0DE5}" presName="hierChild4" presStyleCnt="0"/>
      <dgm:spPr/>
    </dgm:pt>
    <dgm:pt modelId="{A84F75EE-9A2D-4EB8-9813-1D0A070E4F6C}" type="pres">
      <dgm:prSet presAssocID="{560F8820-6B6D-4F1A-BFBC-36EAC214E24B}" presName="Name10" presStyleLbl="parChTrans1D2" presStyleIdx="2" presStyleCnt="3"/>
      <dgm:spPr/>
      <dgm:t>
        <a:bodyPr/>
        <a:lstStyle/>
        <a:p>
          <a:endParaRPr lang="en-ZA"/>
        </a:p>
      </dgm:t>
    </dgm:pt>
    <dgm:pt modelId="{24F78E71-D701-44C4-B535-47142531ADDE}" type="pres">
      <dgm:prSet presAssocID="{FB4538F2-87EC-45AE-9979-54A03674B161}" presName="hierRoot2" presStyleCnt="0"/>
      <dgm:spPr/>
    </dgm:pt>
    <dgm:pt modelId="{6D8B215F-5ED6-46E6-8017-AF3F35B78028}" type="pres">
      <dgm:prSet presAssocID="{FB4538F2-87EC-45AE-9979-54A03674B161}" presName="composite2" presStyleCnt="0"/>
      <dgm:spPr/>
    </dgm:pt>
    <dgm:pt modelId="{8C8034CB-9A79-498D-B40B-3DF8A17AD5C2}" type="pres">
      <dgm:prSet presAssocID="{FB4538F2-87EC-45AE-9979-54A03674B161}" presName="background2" presStyleLbl="node2" presStyleIdx="2" presStyleCnt="3"/>
      <dgm:spPr/>
    </dgm:pt>
    <dgm:pt modelId="{16A8D409-4FC8-4814-82BC-76602A49A6BE}" type="pres">
      <dgm:prSet presAssocID="{FB4538F2-87EC-45AE-9979-54A03674B161}" presName="text2" presStyleLbl="fgAcc2" presStyleIdx="2" presStyleCnt="3" custScaleX="152132" custLinFactNeighborY="-17043">
        <dgm:presLayoutVars>
          <dgm:chPref val="3"/>
        </dgm:presLayoutVars>
      </dgm:prSet>
      <dgm:spPr/>
      <dgm:t>
        <a:bodyPr/>
        <a:lstStyle/>
        <a:p>
          <a:endParaRPr lang="en-ZA"/>
        </a:p>
      </dgm:t>
    </dgm:pt>
    <dgm:pt modelId="{4E824744-790C-46A8-AD21-65924BB4F6A9}" type="pres">
      <dgm:prSet presAssocID="{FB4538F2-87EC-45AE-9979-54A03674B161}" presName="hierChild3" presStyleCnt="0"/>
      <dgm:spPr/>
    </dgm:pt>
    <dgm:pt modelId="{0E32CC62-EEE1-405F-8996-EB868726A5E4}" type="pres">
      <dgm:prSet presAssocID="{B81CDF14-DF5C-471B-B979-43503F26224B}" presName="Name17" presStyleLbl="parChTrans1D3" presStyleIdx="4" presStyleCnt="6"/>
      <dgm:spPr/>
      <dgm:t>
        <a:bodyPr/>
        <a:lstStyle/>
        <a:p>
          <a:endParaRPr lang="en-ZA"/>
        </a:p>
      </dgm:t>
    </dgm:pt>
    <dgm:pt modelId="{5F159C50-85BB-4741-880D-B07D68677E5A}" type="pres">
      <dgm:prSet presAssocID="{E0859FCC-8618-40B7-88B2-DA4BD4C654DD}" presName="hierRoot3" presStyleCnt="0"/>
      <dgm:spPr/>
    </dgm:pt>
    <dgm:pt modelId="{E6E382F4-2852-4042-A3B4-84AC02DE2CA9}" type="pres">
      <dgm:prSet presAssocID="{E0859FCC-8618-40B7-88B2-DA4BD4C654DD}" presName="composite3" presStyleCnt="0"/>
      <dgm:spPr/>
    </dgm:pt>
    <dgm:pt modelId="{4619A04A-F965-422E-9713-114D8C0C9F77}" type="pres">
      <dgm:prSet presAssocID="{E0859FCC-8618-40B7-88B2-DA4BD4C654DD}" presName="background3" presStyleLbl="node3" presStyleIdx="4" presStyleCnt="6"/>
      <dgm:spPr/>
    </dgm:pt>
    <dgm:pt modelId="{06F99486-9A4B-4929-BD0D-B54D744C2087}" type="pres">
      <dgm:prSet presAssocID="{E0859FCC-8618-40B7-88B2-DA4BD4C654DD}" presName="text3" presStyleLbl="fgAcc3" presStyleIdx="4" presStyleCnt="6">
        <dgm:presLayoutVars>
          <dgm:chPref val="3"/>
        </dgm:presLayoutVars>
      </dgm:prSet>
      <dgm:spPr/>
      <dgm:t>
        <a:bodyPr/>
        <a:lstStyle/>
        <a:p>
          <a:endParaRPr lang="en-ZA"/>
        </a:p>
      </dgm:t>
    </dgm:pt>
    <dgm:pt modelId="{E60A9E13-12B3-4B87-8EF4-90410F17D1A7}" type="pres">
      <dgm:prSet presAssocID="{E0859FCC-8618-40B7-88B2-DA4BD4C654DD}" presName="hierChild4" presStyleCnt="0"/>
      <dgm:spPr/>
    </dgm:pt>
    <dgm:pt modelId="{475BD288-AF4A-4294-A009-B5CF7607917B}" type="pres">
      <dgm:prSet presAssocID="{138E7980-2AB9-47BE-B2A2-541FB480CAAF}" presName="Name17" presStyleLbl="parChTrans1D3" presStyleIdx="5" presStyleCnt="6"/>
      <dgm:spPr/>
      <dgm:t>
        <a:bodyPr/>
        <a:lstStyle/>
        <a:p>
          <a:endParaRPr lang="en-ZA"/>
        </a:p>
      </dgm:t>
    </dgm:pt>
    <dgm:pt modelId="{5C288A5F-860F-4DCE-926F-A0CED1343150}" type="pres">
      <dgm:prSet presAssocID="{7FDE4113-85FA-4AA5-A4D6-7C26A8993822}" presName="hierRoot3" presStyleCnt="0"/>
      <dgm:spPr/>
    </dgm:pt>
    <dgm:pt modelId="{727945B2-648E-4F9E-9E15-C6C96CC68112}" type="pres">
      <dgm:prSet presAssocID="{7FDE4113-85FA-4AA5-A4D6-7C26A8993822}" presName="composite3" presStyleCnt="0"/>
      <dgm:spPr/>
    </dgm:pt>
    <dgm:pt modelId="{EE4B7E9D-FA55-4364-B9B4-C901F1652F93}" type="pres">
      <dgm:prSet presAssocID="{7FDE4113-85FA-4AA5-A4D6-7C26A8993822}" presName="background3" presStyleLbl="node3" presStyleIdx="5" presStyleCnt="6"/>
      <dgm:spPr/>
    </dgm:pt>
    <dgm:pt modelId="{3FB01883-5F13-4466-94B9-1F28DBBA898E}" type="pres">
      <dgm:prSet presAssocID="{7FDE4113-85FA-4AA5-A4D6-7C26A8993822}" presName="text3" presStyleLbl="fgAcc3" presStyleIdx="5" presStyleCnt="6">
        <dgm:presLayoutVars>
          <dgm:chPref val="3"/>
        </dgm:presLayoutVars>
      </dgm:prSet>
      <dgm:spPr/>
      <dgm:t>
        <a:bodyPr/>
        <a:lstStyle/>
        <a:p>
          <a:endParaRPr lang="en-ZA"/>
        </a:p>
      </dgm:t>
    </dgm:pt>
    <dgm:pt modelId="{9E0A8899-7BD5-4701-B214-521D73907839}" type="pres">
      <dgm:prSet presAssocID="{7FDE4113-85FA-4AA5-A4D6-7C26A8993822}" presName="hierChild4" presStyleCnt="0"/>
      <dgm:spPr/>
    </dgm:pt>
  </dgm:ptLst>
  <dgm:cxnLst>
    <dgm:cxn modelId="{003A8F12-1DB2-42D9-B6B4-6BD60A174DF8}" srcId="{D8F21912-02A3-4641-887A-5B40EC9B1144}" destId="{EE44D2D3-54B9-43B9-BDB2-A03987A975C5}" srcOrd="1" destOrd="0" parTransId="{B7C9C9FE-6B1B-4C7A-9BE3-7843F5DB454F}" sibTransId="{5A316E9A-3025-44BA-A354-5EE2FB30EE05}"/>
    <dgm:cxn modelId="{FB54AB99-D5AB-411F-8CCB-524BFFB03227}" type="presOf" srcId="{FB4538F2-87EC-45AE-9979-54A03674B161}" destId="{16A8D409-4FC8-4814-82BC-76602A49A6BE}" srcOrd="0" destOrd="0" presId="urn:microsoft.com/office/officeart/2005/8/layout/hierarchy1"/>
    <dgm:cxn modelId="{747CE49B-E52B-4D8D-A4F7-4DE34AC574BC}" type="presOf" srcId="{D97355AC-0D7E-4F60-AC2C-3BDAC9A729E8}" destId="{BE25C11F-5E27-47A5-BA94-14B93FAE2685}" srcOrd="0" destOrd="0" presId="urn:microsoft.com/office/officeart/2005/8/layout/hierarchy1"/>
    <dgm:cxn modelId="{3DD07F4B-3099-4ACF-84D2-AF17E081A235}" type="presOf" srcId="{EE44D2D3-54B9-43B9-BDB2-A03987A975C5}" destId="{816EB998-E636-420E-BE26-F0B4D062B325}" srcOrd="0" destOrd="0" presId="urn:microsoft.com/office/officeart/2005/8/layout/hierarchy1"/>
    <dgm:cxn modelId="{73837E8B-18DF-4F04-BD8F-2EDA9DD550FC}" srcId="{2FF48498-B08E-46AC-B3C0-6C00EC8D79DE}" destId="{D8F21912-02A3-4641-887A-5B40EC9B1144}" srcOrd="0" destOrd="0" parTransId="{1FE13985-835A-47F9-9CA1-9E016A0742C2}" sibTransId="{82517E0C-0D63-4D99-8E05-326B47567D86}"/>
    <dgm:cxn modelId="{01B66C45-81A9-4C80-8928-EEA251F99E4C}" type="presOf" srcId="{F3D2D23D-E7A5-49DF-8C2A-81349F1A0DE5}" destId="{4C8F5818-CF8B-42F0-A57A-C79F945E720C}" srcOrd="0" destOrd="0" presId="urn:microsoft.com/office/officeart/2005/8/layout/hierarchy1"/>
    <dgm:cxn modelId="{89EFE985-1B14-4BC0-A112-D1B310F429D9}" type="presOf" srcId="{B7C9C9FE-6B1B-4C7A-9BE3-7843F5DB454F}" destId="{547DBCBC-F924-40E7-A339-86FF54979F63}" srcOrd="0" destOrd="0" presId="urn:microsoft.com/office/officeart/2005/8/layout/hierarchy1"/>
    <dgm:cxn modelId="{9C9238D8-348B-4085-A418-17730F66CAA5}" type="presOf" srcId="{E891D5AB-99DF-4E71-8432-4E1F5481218C}" destId="{7A97732D-A808-4623-8615-B41D635BF577}" srcOrd="0" destOrd="0" presId="urn:microsoft.com/office/officeart/2005/8/layout/hierarchy1"/>
    <dgm:cxn modelId="{FEAC8E06-D062-4A4E-AA2F-FC5D588B6046}" type="presOf" srcId="{096FB31A-8654-4D2E-A89B-DA8938479E45}" destId="{0CCDD6F8-4B70-4FCB-8B5F-356F4A4E8477}" srcOrd="0" destOrd="0" presId="urn:microsoft.com/office/officeart/2005/8/layout/hierarchy1"/>
    <dgm:cxn modelId="{08068D9B-37EE-4D82-90A9-93013704E9DA}" srcId="{096FB31A-8654-4D2E-A89B-DA8938479E45}" destId="{4434D1C9-D7D4-4F28-B79B-E41389CAEB60}" srcOrd="2" destOrd="0" parTransId="{3D7E52E4-D067-4E3D-9C9E-2DD95EBABE40}" sibTransId="{46AA800C-738F-4710-BEFB-0E9212958072}"/>
    <dgm:cxn modelId="{BC25498B-80D9-415C-BBEB-0670C0789CB1}" type="presOf" srcId="{4434D1C9-D7D4-4F28-B79B-E41389CAEB60}" destId="{AB64307A-242E-4D95-9A18-A58B1A3197EB}" srcOrd="0" destOrd="0" presId="urn:microsoft.com/office/officeart/2005/8/layout/hierarchy1"/>
    <dgm:cxn modelId="{9B66F217-9AD9-4912-A508-FA9C54DB85B7}" type="presOf" srcId="{E0859FCC-8618-40B7-88B2-DA4BD4C654DD}" destId="{06F99486-9A4B-4929-BD0D-B54D744C2087}" srcOrd="0" destOrd="0" presId="urn:microsoft.com/office/officeart/2005/8/layout/hierarchy1"/>
    <dgm:cxn modelId="{8F167EFC-2633-4BEF-9313-97A88A2C2D60}" type="presOf" srcId="{B01AE01B-5104-4FF9-89D5-DE905331BFCE}" destId="{91ED72ED-2EA5-4AE9-AFC0-B91EECA966F6}" srcOrd="0" destOrd="0" presId="urn:microsoft.com/office/officeart/2005/8/layout/hierarchy1"/>
    <dgm:cxn modelId="{FF0550B4-7BAD-48B0-B7C8-5293410374AA}" srcId="{FB4538F2-87EC-45AE-9979-54A03674B161}" destId="{7FDE4113-85FA-4AA5-A4D6-7C26A8993822}" srcOrd="1" destOrd="0" parTransId="{138E7980-2AB9-47BE-B2A2-541FB480CAAF}" sibTransId="{D64715B0-FAD7-4751-A13A-91676297C9C5}"/>
    <dgm:cxn modelId="{064D5E08-19B0-4405-B8E7-6AB035C00B59}" srcId="{FB4538F2-87EC-45AE-9979-54A03674B161}" destId="{E0859FCC-8618-40B7-88B2-DA4BD4C654DD}" srcOrd="0" destOrd="0" parTransId="{B81CDF14-DF5C-471B-B979-43503F26224B}" sibTransId="{7470C27B-E5A1-41CE-B415-BCDA271F4F5D}"/>
    <dgm:cxn modelId="{35579C41-4336-4254-AE18-6004738E1CE0}" type="presOf" srcId="{5EF3DE66-FFD3-41B7-892F-7A0CF2788188}" destId="{4D39A414-5368-42B2-9C87-4F85956609A3}" srcOrd="0" destOrd="0" presId="urn:microsoft.com/office/officeart/2005/8/layout/hierarchy1"/>
    <dgm:cxn modelId="{A04F3600-DEEC-44F6-994E-A64015AA4590}" type="presOf" srcId="{3D7E52E4-D067-4E3D-9C9E-2DD95EBABE40}" destId="{376FCA64-DA7F-4175-B2E6-E4B63B62503C}" srcOrd="0" destOrd="0" presId="urn:microsoft.com/office/officeart/2005/8/layout/hierarchy1"/>
    <dgm:cxn modelId="{BD507D7F-FBCD-45C4-9A86-6CC192386735}" srcId="{096FB31A-8654-4D2E-A89B-DA8938479E45}" destId="{D97355AC-0D7E-4F60-AC2C-3BDAC9A729E8}" srcOrd="0" destOrd="0" parTransId="{B01AE01B-5104-4FF9-89D5-DE905331BFCE}" sibTransId="{E42524BD-6E37-45EE-9BC4-F18651A80365}"/>
    <dgm:cxn modelId="{354535BA-DAD8-4BDD-BF25-91100E6047F7}" type="presOf" srcId="{B81CDF14-DF5C-471B-B979-43503F26224B}" destId="{0E32CC62-EEE1-405F-8996-EB868726A5E4}" srcOrd="0" destOrd="0" presId="urn:microsoft.com/office/officeart/2005/8/layout/hierarchy1"/>
    <dgm:cxn modelId="{19A125C5-9550-41F8-8233-4610AD00693D}" srcId="{D8F21912-02A3-4641-887A-5B40EC9B1144}" destId="{096FB31A-8654-4D2E-A89B-DA8938479E45}" srcOrd="0" destOrd="0" parTransId="{5A0826BD-533C-4A0B-A626-9D153711AD56}" sibTransId="{837C2571-51B2-457C-B23F-83916E25077B}"/>
    <dgm:cxn modelId="{1A7D83FD-F5CF-4498-B9CC-E9165B08E8E8}" srcId="{EE44D2D3-54B9-43B9-BDB2-A03987A975C5}" destId="{F3D2D23D-E7A5-49DF-8C2A-81349F1A0DE5}" srcOrd="0" destOrd="0" parTransId="{CFFCE812-4D6F-40B7-B668-13BD27B699D1}" sibTransId="{6B3557B9-50AC-46BD-9F17-3A584FB31D4B}"/>
    <dgm:cxn modelId="{CEC81789-CE51-4907-B4B7-F3B8BFC49ED3}" type="presOf" srcId="{CFFCE812-4D6F-40B7-B668-13BD27B699D1}" destId="{7CC4E297-8B1B-4BE9-A5C8-6E4049B91C00}" srcOrd="0" destOrd="0" presId="urn:microsoft.com/office/officeart/2005/8/layout/hierarchy1"/>
    <dgm:cxn modelId="{0EDDFFBF-379F-47C7-BA3B-7802A2572DBA}" srcId="{D8F21912-02A3-4641-887A-5B40EC9B1144}" destId="{FB4538F2-87EC-45AE-9979-54A03674B161}" srcOrd="2" destOrd="0" parTransId="{560F8820-6B6D-4F1A-BFBC-36EAC214E24B}" sibTransId="{B5E6DEAF-58D7-49B4-8FFE-DF5807E975DD}"/>
    <dgm:cxn modelId="{D74D8D8E-AF79-4362-9C1E-2F5103182402}" type="presOf" srcId="{138E7980-2AB9-47BE-B2A2-541FB480CAAF}" destId="{475BD288-AF4A-4294-A009-B5CF7607917B}" srcOrd="0" destOrd="0" presId="urn:microsoft.com/office/officeart/2005/8/layout/hierarchy1"/>
    <dgm:cxn modelId="{7A023741-A74F-43AF-90D9-5C43AF1664E3}" srcId="{096FB31A-8654-4D2E-A89B-DA8938479E45}" destId="{5EF3DE66-FFD3-41B7-892F-7A0CF2788188}" srcOrd="1" destOrd="0" parTransId="{E891D5AB-99DF-4E71-8432-4E1F5481218C}" sibTransId="{5841C091-551D-4A26-BD24-EB4259C611D5}"/>
    <dgm:cxn modelId="{11ADF479-85F9-4809-9181-BD494463AC93}" type="presOf" srcId="{7FDE4113-85FA-4AA5-A4D6-7C26A8993822}" destId="{3FB01883-5F13-4466-94B9-1F28DBBA898E}" srcOrd="0" destOrd="0" presId="urn:microsoft.com/office/officeart/2005/8/layout/hierarchy1"/>
    <dgm:cxn modelId="{5DDD293C-A706-443F-9ABB-E88B4889B736}" type="presOf" srcId="{5A0826BD-533C-4A0B-A626-9D153711AD56}" destId="{598DF3B2-AC18-41DF-9F4E-0ADA6ACE842E}" srcOrd="0" destOrd="0" presId="urn:microsoft.com/office/officeart/2005/8/layout/hierarchy1"/>
    <dgm:cxn modelId="{8BA09B43-490A-472F-8A22-EB4B9903E071}" type="presOf" srcId="{D8F21912-02A3-4641-887A-5B40EC9B1144}" destId="{E2618B23-91A4-4AB5-945F-9A1A1537FA5E}" srcOrd="0" destOrd="0" presId="urn:microsoft.com/office/officeart/2005/8/layout/hierarchy1"/>
    <dgm:cxn modelId="{13B13744-878E-482D-8099-1F372FB211A2}" type="presOf" srcId="{560F8820-6B6D-4F1A-BFBC-36EAC214E24B}" destId="{A84F75EE-9A2D-4EB8-9813-1D0A070E4F6C}" srcOrd="0" destOrd="0" presId="urn:microsoft.com/office/officeart/2005/8/layout/hierarchy1"/>
    <dgm:cxn modelId="{59A73C34-3869-47F4-8198-260A7719FD85}" type="presOf" srcId="{2FF48498-B08E-46AC-B3C0-6C00EC8D79DE}" destId="{CF595494-5A09-44C8-9FA0-447CC0ABC29E}" srcOrd="0" destOrd="0" presId="urn:microsoft.com/office/officeart/2005/8/layout/hierarchy1"/>
    <dgm:cxn modelId="{15B78C8B-828C-4F9C-AB74-A2A899468EA8}" type="presParOf" srcId="{CF595494-5A09-44C8-9FA0-447CC0ABC29E}" destId="{5816C8DB-149D-44DD-A7D8-45BD9ABAFCA2}" srcOrd="0" destOrd="0" presId="urn:microsoft.com/office/officeart/2005/8/layout/hierarchy1"/>
    <dgm:cxn modelId="{974EEFC4-E429-4F3F-BA9D-7C5D75649CE7}" type="presParOf" srcId="{5816C8DB-149D-44DD-A7D8-45BD9ABAFCA2}" destId="{32BA7E67-1372-46DE-AE42-27DD5B28AAA0}" srcOrd="0" destOrd="0" presId="urn:microsoft.com/office/officeart/2005/8/layout/hierarchy1"/>
    <dgm:cxn modelId="{D8B4C61F-F217-4C53-B663-C6C747873E71}" type="presParOf" srcId="{32BA7E67-1372-46DE-AE42-27DD5B28AAA0}" destId="{CC47AFA4-5CC6-4BA2-85D6-0A3F97F115D7}" srcOrd="0" destOrd="0" presId="urn:microsoft.com/office/officeart/2005/8/layout/hierarchy1"/>
    <dgm:cxn modelId="{7B451A0B-C263-4F80-9F20-BAC253CB17B6}" type="presParOf" srcId="{32BA7E67-1372-46DE-AE42-27DD5B28AAA0}" destId="{E2618B23-91A4-4AB5-945F-9A1A1537FA5E}" srcOrd="1" destOrd="0" presId="urn:microsoft.com/office/officeart/2005/8/layout/hierarchy1"/>
    <dgm:cxn modelId="{514B9FCA-AB56-4020-B51E-C78CFD1D6F70}" type="presParOf" srcId="{5816C8DB-149D-44DD-A7D8-45BD9ABAFCA2}" destId="{CF0319D3-5534-4386-83FC-F77AD8283611}" srcOrd="1" destOrd="0" presId="urn:microsoft.com/office/officeart/2005/8/layout/hierarchy1"/>
    <dgm:cxn modelId="{CF5EAB72-627E-4D3A-9409-61E63150E161}" type="presParOf" srcId="{CF0319D3-5534-4386-83FC-F77AD8283611}" destId="{598DF3B2-AC18-41DF-9F4E-0ADA6ACE842E}" srcOrd="0" destOrd="0" presId="urn:microsoft.com/office/officeart/2005/8/layout/hierarchy1"/>
    <dgm:cxn modelId="{5015ABB1-51AC-48A0-B7DA-C61CEC0679B3}" type="presParOf" srcId="{CF0319D3-5534-4386-83FC-F77AD8283611}" destId="{3705AE1F-D450-4B3F-A614-E6BFD6B84272}" srcOrd="1" destOrd="0" presId="urn:microsoft.com/office/officeart/2005/8/layout/hierarchy1"/>
    <dgm:cxn modelId="{09D4B280-4296-4C77-BE72-C45784C965B7}" type="presParOf" srcId="{3705AE1F-D450-4B3F-A614-E6BFD6B84272}" destId="{4EB4CB93-C871-44F5-946A-02756276A58D}" srcOrd="0" destOrd="0" presId="urn:microsoft.com/office/officeart/2005/8/layout/hierarchy1"/>
    <dgm:cxn modelId="{88726397-C784-4D0D-9843-7DF36BAE988F}" type="presParOf" srcId="{4EB4CB93-C871-44F5-946A-02756276A58D}" destId="{CE42BCCF-7F73-41AB-87A1-11789393B3D7}" srcOrd="0" destOrd="0" presId="urn:microsoft.com/office/officeart/2005/8/layout/hierarchy1"/>
    <dgm:cxn modelId="{0B6004F9-5C16-4ED2-AB8A-DD080429E339}" type="presParOf" srcId="{4EB4CB93-C871-44F5-946A-02756276A58D}" destId="{0CCDD6F8-4B70-4FCB-8B5F-356F4A4E8477}" srcOrd="1" destOrd="0" presId="urn:microsoft.com/office/officeart/2005/8/layout/hierarchy1"/>
    <dgm:cxn modelId="{A18E3352-5983-45F1-AC1E-8AD5AE332C84}" type="presParOf" srcId="{3705AE1F-D450-4B3F-A614-E6BFD6B84272}" destId="{6AF0E142-9D22-4302-AD49-F984BF021FA7}" srcOrd="1" destOrd="0" presId="urn:microsoft.com/office/officeart/2005/8/layout/hierarchy1"/>
    <dgm:cxn modelId="{3BEA5D2E-A656-4DD3-B5F6-DBFB15B92F9F}" type="presParOf" srcId="{6AF0E142-9D22-4302-AD49-F984BF021FA7}" destId="{91ED72ED-2EA5-4AE9-AFC0-B91EECA966F6}" srcOrd="0" destOrd="0" presId="urn:microsoft.com/office/officeart/2005/8/layout/hierarchy1"/>
    <dgm:cxn modelId="{7C0129D9-E275-4511-BEBA-89F471BD80C3}" type="presParOf" srcId="{6AF0E142-9D22-4302-AD49-F984BF021FA7}" destId="{FE4A8EC4-E35D-4E6C-B72C-A836195A1BEF}" srcOrd="1" destOrd="0" presId="urn:microsoft.com/office/officeart/2005/8/layout/hierarchy1"/>
    <dgm:cxn modelId="{58AF5942-F024-4E6D-BD58-A0485C4C0331}" type="presParOf" srcId="{FE4A8EC4-E35D-4E6C-B72C-A836195A1BEF}" destId="{E902B589-4D27-4268-B276-46F3DCBD0EE1}" srcOrd="0" destOrd="0" presId="urn:microsoft.com/office/officeart/2005/8/layout/hierarchy1"/>
    <dgm:cxn modelId="{A443C2A3-2B5A-42DF-B1F5-5BBEF4AE68F8}" type="presParOf" srcId="{E902B589-4D27-4268-B276-46F3DCBD0EE1}" destId="{27ADEA25-EC6F-443D-8100-0D091EBE2A3E}" srcOrd="0" destOrd="0" presId="urn:microsoft.com/office/officeart/2005/8/layout/hierarchy1"/>
    <dgm:cxn modelId="{1D7C111F-067F-4FFA-A36D-83513CEE38B7}" type="presParOf" srcId="{E902B589-4D27-4268-B276-46F3DCBD0EE1}" destId="{BE25C11F-5E27-47A5-BA94-14B93FAE2685}" srcOrd="1" destOrd="0" presId="urn:microsoft.com/office/officeart/2005/8/layout/hierarchy1"/>
    <dgm:cxn modelId="{EA3D76EC-96DF-4220-A9B7-4F7382254D69}" type="presParOf" srcId="{FE4A8EC4-E35D-4E6C-B72C-A836195A1BEF}" destId="{D0F73552-C099-4CB5-9C52-06B2107210BC}" srcOrd="1" destOrd="0" presId="urn:microsoft.com/office/officeart/2005/8/layout/hierarchy1"/>
    <dgm:cxn modelId="{FF5E7014-73D9-49CF-86CB-C315D495A626}" type="presParOf" srcId="{6AF0E142-9D22-4302-AD49-F984BF021FA7}" destId="{7A97732D-A808-4623-8615-B41D635BF577}" srcOrd="2" destOrd="0" presId="urn:microsoft.com/office/officeart/2005/8/layout/hierarchy1"/>
    <dgm:cxn modelId="{A54956AF-209A-4452-833F-55F9029A3B32}" type="presParOf" srcId="{6AF0E142-9D22-4302-AD49-F984BF021FA7}" destId="{6BD600D4-FDB4-43C5-9DB0-DB7758D4F6F8}" srcOrd="3" destOrd="0" presId="urn:microsoft.com/office/officeart/2005/8/layout/hierarchy1"/>
    <dgm:cxn modelId="{E0C53BE0-F6D3-439A-A8A4-BC23CEA0AD17}" type="presParOf" srcId="{6BD600D4-FDB4-43C5-9DB0-DB7758D4F6F8}" destId="{8345976E-8AA5-4870-90F9-F83FFB0AEA37}" srcOrd="0" destOrd="0" presId="urn:microsoft.com/office/officeart/2005/8/layout/hierarchy1"/>
    <dgm:cxn modelId="{40BAF58F-8A85-4BB1-B06D-6643BF4A862F}" type="presParOf" srcId="{8345976E-8AA5-4870-90F9-F83FFB0AEA37}" destId="{B1150F10-222D-4F7F-8132-A05F73C49D8D}" srcOrd="0" destOrd="0" presId="urn:microsoft.com/office/officeart/2005/8/layout/hierarchy1"/>
    <dgm:cxn modelId="{AD609842-2410-41E0-9EBD-54795D5F493A}" type="presParOf" srcId="{8345976E-8AA5-4870-90F9-F83FFB0AEA37}" destId="{4D39A414-5368-42B2-9C87-4F85956609A3}" srcOrd="1" destOrd="0" presId="urn:microsoft.com/office/officeart/2005/8/layout/hierarchy1"/>
    <dgm:cxn modelId="{48589C45-8097-4E2B-81E3-BC09B5C27A2C}" type="presParOf" srcId="{6BD600D4-FDB4-43C5-9DB0-DB7758D4F6F8}" destId="{B7AD11A2-3B73-4CDD-8228-6E043D3BC1AC}" srcOrd="1" destOrd="0" presId="urn:microsoft.com/office/officeart/2005/8/layout/hierarchy1"/>
    <dgm:cxn modelId="{1F602F93-CC07-4824-AE09-D74890A7360E}" type="presParOf" srcId="{6AF0E142-9D22-4302-AD49-F984BF021FA7}" destId="{376FCA64-DA7F-4175-B2E6-E4B63B62503C}" srcOrd="4" destOrd="0" presId="urn:microsoft.com/office/officeart/2005/8/layout/hierarchy1"/>
    <dgm:cxn modelId="{041E6471-3606-4766-8DEC-F4091483172E}" type="presParOf" srcId="{6AF0E142-9D22-4302-AD49-F984BF021FA7}" destId="{E8B87F99-2E55-45F1-9EA9-4DAC6F25B436}" srcOrd="5" destOrd="0" presId="urn:microsoft.com/office/officeart/2005/8/layout/hierarchy1"/>
    <dgm:cxn modelId="{73C77AE4-F051-44F4-9253-3C748FB3CD39}" type="presParOf" srcId="{E8B87F99-2E55-45F1-9EA9-4DAC6F25B436}" destId="{7CC067ED-F8E8-48BC-BF00-54A473284C67}" srcOrd="0" destOrd="0" presId="urn:microsoft.com/office/officeart/2005/8/layout/hierarchy1"/>
    <dgm:cxn modelId="{2F4839D2-A6B2-4BF5-9939-AD160B15B442}" type="presParOf" srcId="{7CC067ED-F8E8-48BC-BF00-54A473284C67}" destId="{E5154B9A-28B0-496B-9FA6-D325269312D2}" srcOrd="0" destOrd="0" presId="urn:microsoft.com/office/officeart/2005/8/layout/hierarchy1"/>
    <dgm:cxn modelId="{CA46C26A-7691-492F-8BDF-4FAEAB8B93B7}" type="presParOf" srcId="{7CC067ED-F8E8-48BC-BF00-54A473284C67}" destId="{AB64307A-242E-4D95-9A18-A58B1A3197EB}" srcOrd="1" destOrd="0" presId="urn:microsoft.com/office/officeart/2005/8/layout/hierarchy1"/>
    <dgm:cxn modelId="{BCF8DDE1-3A3E-4C8A-92FD-EF5257B25535}" type="presParOf" srcId="{E8B87F99-2E55-45F1-9EA9-4DAC6F25B436}" destId="{DA80A660-A509-4188-87BD-5848E7BBB688}" srcOrd="1" destOrd="0" presId="urn:microsoft.com/office/officeart/2005/8/layout/hierarchy1"/>
    <dgm:cxn modelId="{D79532D3-4208-463C-ADDB-DD4A73461407}" type="presParOf" srcId="{CF0319D3-5534-4386-83FC-F77AD8283611}" destId="{547DBCBC-F924-40E7-A339-86FF54979F63}" srcOrd="2" destOrd="0" presId="urn:microsoft.com/office/officeart/2005/8/layout/hierarchy1"/>
    <dgm:cxn modelId="{E5702AE3-59B2-4002-93E5-59EC68F1602E}" type="presParOf" srcId="{CF0319D3-5534-4386-83FC-F77AD8283611}" destId="{84057D09-BF33-4AD9-887F-C7EBEBB57966}" srcOrd="3" destOrd="0" presId="urn:microsoft.com/office/officeart/2005/8/layout/hierarchy1"/>
    <dgm:cxn modelId="{76B6BCC2-2890-4406-A07C-F20AAA5F86D7}" type="presParOf" srcId="{84057D09-BF33-4AD9-887F-C7EBEBB57966}" destId="{CAEC4AFE-8252-4262-B1D4-E109FB41928E}" srcOrd="0" destOrd="0" presId="urn:microsoft.com/office/officeart/2005/8/layout/hierarchy1"/>
    <dgm:cxn modelId="{9DBC7B9A-E0AF-4F89-B88F-4960D14CE040}" type="presParOf" srcId="{CAEC4AFE-8252-4262-B1D4-E109FB41928E}" destId="{7C358A70-10A0-401C-9024-3ED7F659A82C}" srcOrd="0" destOrd="0" presId="urn:microsoft.com/office/officeart/2005/8/layout/hierarchy1"/>
    <dgm:cxn modelId="{72735380-34D2-4B3F-B9FE-4290778D6331}" type="presParOf" srcId="{CAEC4AFE-8252-4262-B1D4-E109FB41928E}" destId="{816EB998-E636-420E-BE26-F0B4D062B325}" srcOrd="1" destOrd="0" presId="urn:microsoft.com/office/officeart/2005/8/layout/hierarchy1"/>
    <dgm:cxn modelId="{1BE7C47B-B556-44C6-A286-8A0DD93857F1}" type="presParOf" srcId="{84057D09-BF33-4AD9-887F-C7EBEBB57966}" destId="{59582490-2E95-4876-BEE5-31FC46EB0CF3}" srcOrd="1" destOrd="0" presId="urn:microsoft.com/office/officeart/2005/8/layout/hierarchy1"/>
    <dgm:cxn modelId="{DF1F4C2C-F1E6-4427-A611-58A44114FEC4}" type="presParOf" srcId="{59582490-2E95-4876-BEE5-31FC46EB0CF3}" destId="{7CC4E297-8B1B-4BE9-A5C8-6E4049B91C00}" srcOrd="0" destOrd="0" presId="urn:microsoft.com/office/officeart/2005/8/layout/hierarchy1"/>
    <dgm:cxn modelId="{6A587DA9-1A89-4EE1-9481-51B104419C0B}" type="presParOf" srcId="{59582490-2E95-4876-BEE5-31FC46EB0CF3}" destId="{99DB9C06-0C59-4B64-B941-A72363DCF15B}" srcOrd="1" destOrd="0" presId="urn:microsoft.com/office/officeart/2005/8/layout/hierarchy1"/>
    <dgm:cxn modelId="{B6B1B0AC-2271-43D6-AAD3-B634218496E3}" type="presParOf" srcId="{99DB9C06-0C59-4B64-B941-A72363DCF15B}" destId="{76B71B79-771E-4C42-AE7D-C73BAAEF2FF3}" srcOrd="0" destOrd="0" presId="urn:microsoft.com/office/officeart/2005/8/layout/hierarchy1"/>
    <dgm:cxn modelId="{4E461B7C-F2B1-4992-A416-EECD8EE957D3}" type="presParOf" srcId="{76B71B79-771E-4C42-AE7D-C73BAAEF2FF3}" destId="{FF86F3B1-8AC9-4D43-8AD3-5E029F2DD1D5}" srcOrd="0" destOrd="0" presId="urn:microsoft.com/office/officeart/2005/8/layout/hierarchy1"/>
    <dgm:cxn modelId="{36B68279-4251-40A1-8E24-9A501E077945}" type="presParOf" srcId="{76B71B79-771E-4C42-AE7D-C73BAAEF2FF3}" destId="{4C8F5818-CF8B-42F0-A57A-C79F945E720C}" srcOrd="1" destOrd="0" presId="urn:microsoft.com/office/officeart/2005/8/layout/hierarchy1"/>
    <dgm:cxn modelId="{71A79403-BDC0-41B1-9FA8-C12F967AF31D}" type="presParOf" srcId="{99DB9C06-0C59-4B64-B941-A72363DCF15B}" destId="{9942A0D7-E7C2-47E0-89F6-33112245D14F}" srcOrd="1" destOrd="0" presId="urn:microsoft.com/office/officeart/2005/8/layout/hierarchy1"/>
    <dgm:cxn modelId="{E9D118D6-34CF-4255-B851-509385750432}" type="presParOf" srcId="{CF0319D3-5534-4386-83FC-F77AD8283611}" destId="{A84F75EE-9A2D-4EB8-9813-1D0A070E4F6C}" srcOrd="4" destOrd="0" presId="urn:microsoft.com/office/officeart/2005/8/layout/hierarchy1"/>
    <dgm:cxn modelId="{84439119-7F54-4A99-82C4-41F65A3EBCF4}" type="presParOf" srcId="{CF0319D3-5534-4386-83FC-F77AD8283611}" destId="{24F78E71-D701-44C4-B535-47142531ADDE}" srcOrd="5" destOrd="0" presId="urn:microsoft.com/office/officeart/2005/8/layout/hierarchy1"/>
    <dgm:cxn modelId="{B967F93E-5818-42C9-81D6-A1AD6AA9EADF}" type="presParOf" srcId="{24F78E71-D701-44C4-B535-47142531ADDE}" destId="{6D8B215F-5ED6-46E6-8017-AF3F35B78028}" srcOrd="0" destOrd="0" presId="urn:microsoft.com/office/officeart/2005/8/layout/hierarchy1"/>
    <dgm:cxn modelId="{F81A4D3B-000C-4326-B54B-EC5DD5BA0C8F}" type="presParOf" srcId="{6D8B215F-5ED6-46E6-8017-AF3F35B78028}" destId="{8C8034CB-9A79-498D-B40B-3DF8A17AD5C2}" srcOrd="0" destOrd="0" presId="urn:microsoft.com/office/officeart/2005/8/layout/hierarchy1"/>
    <dgm:cxn modelId="{77DD5359-7C2B-496D-9152-48B61F2B74A0}" type="presParOf" srcId="{6D8B215F-5ED6-46E6-8017-AF3F35B78028}" destId="{16A8D409-4FC8-4814-82BC-76602A49A6BE}" srcOrd="1" destOrd="0" presId="urn:microsoft.com/office/officeart/2005/8/layout/hierarchy1"/>
    <dgm:cxn modelId="{7D65125E-8174-4938-A505-95A30828470E}" type="presParOf" srcId="{24F78E71-D701-44C4-B535-47142531ADDE}" destId="{4E824744-790C-46A8-AD21-65924BB4F6A9}" srcOrd="1" destOrd="0" presId="urn:microsoft.com/office/officeart/2005/8/layout/hierarchy1"/>
    <dgm:cxn modelId="{CBF24010-324C-4A15-8E61-95A89D51149A}" type="presParOf" srcId="{4E824744-790C-46A8-AD21-65924BB4F6A9}" destId="{0E32CC62-EEE1-405F-8996-EB868726A5E4}" srcOrd="0" destOrd="0" presId="urn:microsoft.com/office/officeart/2005/8/layout/hierarchy1"/>
    <dgm:cxn modelId="{EF110FCE-2C0A-4675-A280-F570AFDFF2C9}" type="presParOf" srcId="{4E824744-790C-46A8-AD21-65924BB4F6A9}" destId="{5F159C50-85BB-4741-880D-B07D68677E5A}" srcOrd="1" destOrd="0" presId="urn:microsoft.com/office/officeart/2005/8/layout/hierarchy1"/>
    <dgm:cxn modelId="{27EB6395-5C98-4EE4-A126-43FF42301638}" type="presParOf" srcId="{5F159C50-85BB-4741-880D-B07D68677E5A}" destId="{E6E382F4-2852-4042-A3B4-84AC02DE2CA9}" srcOrd="0" destOrd="0" presId="urn:microsoft.com/office/officeart/2005/8/layout/hierarchy1"/>
    <dgm:cxn modelId="{5DEE7FE9-41CC-4FEF-BB45-3F1E450DC789}" type="presParOf" srcId="{E6E382F4-2852-4042-A3B4-84AC02DE2CA9}" destId="{4619A04A-F965-422E-9713-114D8C0C9F77}" srcOrd="0" destOrd="0" presId="urn:microsoft.com/office/officeart/2005/8/layout/hierarchy1"/>
    <dgm:cxn modelId="{7FB08055-DDB5-4AAE-BD6E-204617C1A0AE}" type="presParOf" srcId="{E6E382F4-2852-4042-A3B4-84AC02DE2CA9}" destId="{06F99486-9A4B-4929-BD0D-B54D744C2087}" srcOrd="1" destOrd="0" presId="urn:microsoft.com/office/officeart/2005/8/layout/hierarchy1"/>
    <dgm:cxn modelId="{A4FC0D9D-E042-4774-932E-AE14452AE825}" type="presParOf" srcId="{5F159C50-85BB-4741-880D-B07D68677E5A}" destId="{E60A9E13-12B3-4B87-8EF4-90410F17D1A7}" srcOrd="1" destOrd="0" presId="urn:microsoft.com/office/officeart/2005/8/layout/hierarchy1"/>
    <dgm:cxn modelId="{796B2AA5-DBC5-4FB1-A355-526D26303AA1}" type="presParOf" srcId="{4E824744-790C-46A8-AD21-65924BB4F6A9}" destId="{475BD288-AF4A-4294-A009-B5CF7607917B}" srcOrd="2" destOrd="0" presId="urn:microsoft.com/office/officeart/2005/8/layout/hierarchy1"/>
    <dgm:cxn modelId="{EE62B7E5-CD82-4FE4-B871-5FB470D07C03}" type="presParOf" srcId="{4E824744-790C-46A8-AD21-65924BB4F6A9}" destId="{5C288A5F-860F-4DCE-926F-A0CED1343150}" srcOrd="3" destOrd="0" presId="urn:microsoft.com/office/officeart/2005/8/layout/hierarchy1"/>
    <dgm:cxn modelId="{0F7667A6-6950-4381-8EDA-A3EBF4B138F5}" type="presParOf" srcId="{5C288A5F-860F-4DCE-926F-A0CED1343150}" destId="{727945B2-648E-4F9E-9E15-C6C96CC68112}" srcOrd="0" destOrd="0" presId="urn:microsoft.com/office/officeart/2005/8/layout/hierarchy1"/>
    <dgm:cxn modelId="{67655A39-113A-44E6-8789-B3625B1F1BC3}" type="presParOf" srcId="{727945B2-648E-4F9E-9E15-C6C96CC68112}" destId="{EE4B7E9D-FA55-4364-B9B4-C901F1652F93}" srcOrd="0" destOrd="0" presId="urn:microsoft.com/office/officeart/2005/8/layout/hierarchy1"/>
    <dgm:cxn modelId="{C8A97B88-8E79-4000-8C7B-7684FF7DBAC7}" type="presParOf" srcId="{727945B2-648E-4F9E-9E15-C6C96CC68112}" destId="{3FB01883-5F13-4466-94B9-1F28DBBA898E}" srcOrd="1" destOrd="0" presId="urn:microsoft.com/office/officeart/2005/8/layout/hierarchy1"/>
    <dgm:cxn modelId="{E0921EED-4B46-4588-90E3-DEFA409E89B6}" type="presParOf" srcId="{5C288A5F-860F-4DCE-926F-A0CED1343150}" destId="{9E0A8899-7BD5-4701-B214-521D73907839}"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pPr algn="ctr"/>
          <a:r>
            <a:rPr lang="en-ZA" sz="1300" b="0" dirty="0"/>
            <a:t>Promote Job creation</a:t>
          </a:r>
        </a:p>
      </dgm:t>
    </dgm:pt>
    <dgm:pt modelId="{B01AE01B-5104-4FF9-89D5-DE905331BFCE}" type="parTrans" cxnId="{BD507D7F-FBCD-45C4-9A86-6CC192386735}">
      <dgm:prSet/>
      <dgm:spPr/>
      <dgm:t>
        <a:bodyPr/>
        <a:lstStyle/>
        <a:p>
          <a:pPr algn="l"/>
          <a:endParaRPr lang="en-ZA" sz="1300" b="0"/>
        </a:p>
      </dgm:t>
    </dgm:pt>
    <dgm:pt modelId="{E42524BD-6E37-45EE-9BC4-F18651A80365}" type="sibTrans" cxnId="{BD507D7F-FBCD-45C4-9A86-6CC192386735}">
      <dgm:prSet/>
      <dgm:spPr/>
      <dgm:t>
        <a:bodyPr/>
        <a:lstStyle/>
        <a:p>
          <a:pPr algn="l"/>
          <a:endParaRPr lang="en-ZA" sz="1300" b="0"/>
        </a:p>
      </dgm:t>
    </dgm:pt>
    <dgm:pt modelId="{096FB31A-8654-4D2E-A89B-DA8938479E45}">
      <dgm:prSet phldrT="[Text]" custT="1"/>
      <dgm:spPr/>
      <dgm:t>
        <a:bodyPr/>
        <a:lstStyle/>
        <a:p>
          <a:pPr algn="ctr"/>
          <a:r>
            <a:rPr lang="en-ZA" sz="1300" b="0" dirty="0"/>
            <a:t>Equitable and sustainable benefit from Mineral Resources</a:t>
          </a:r>
        </a:p>
      </dgm:t>
    </dgm:pt>
    <dgm:pt modelId="{837C2571-51B2-457C-B23F-83916E25077B}" type="sibTrans" cxnId="{19A125C5-9550-41F8-8233-4610AD00693D}">
      <dgm:prSet/>
      <dgm:spPr/>
      <dgm:t>
        <a:bodyPr/>
        <a:lstStyle/>
        <a:p>
          <a:pPr algn="l"/>
          <a:endParaRPr lang="en-ZA" sz="1300" b="0"/>
        </a:p>
      </dgm:t>
    </dgm:pt>
    <dgm:pt modelId="{5A0826BD-533C-4A0B-A626-9D153711AD56}" type="parTrans" cxnId="{19A125C5-9550-41F8-8233-4610AD00693D}">
      <dgm:prSet/>
      <dgm:spPr/>
      <dgm:t>
        <a:bodyPr/>
        <a:lstStyle/>
        <a:p>
          <a:pPr algn="l"/>
          <a:endParaRPr lang="en-ZA" sz="1300" b="0"/>
        </a:p>
      </dgm:t>
    </dgm:pt>
    <dgm:pt modelId="{FF7D55E4-8951-4556-97CF-D2B39DB3D36B}">
      <dgm:prSet custT="1"/>
      <dgm:spPr/>
      <dgm:t>
        <a:bodyPr/>
        <a:lstStyle/>
        <a:p>
          <a:pPr algn="l"/>
          <a:r>
            <a:rPr lang="en-ZA" sz="1300" b="0" dirty="0"/>
            <a:t>Number of SLPs development projects completed</a:t>
          </a:r>
        </a:p>
      </dgm:t>
    </dgm:pt>
    <dgm:pt modelId="{8B07C8FC-BCC7-4C49-8A34-8761D5553C42}" type="parTrans" cxnId="{DA81AAA7-0E37-4368-AD9F-4C4345063072}">
      <dgm:prSet/>
      <dgm:spPr/>
      <dgm:t>
        <a:bodyPr/>
        <a:lstStyle/>
        <a:p>
          <a:pPr algn="l"/>
          <a:endParaRPr lang="en-ZA" sz="1300" b="0"/>
        </a:p>
      </dgm:t>
    </dgm:pt>
    <dgm:pt modelId="{E98629C7-E25C-4E48-9BCF-8F91E8A7993B}" type="sibTrans" cxnId="{DA81AAA7-0E37-4368-AD9F-4C4345063072}">
      <dgm:prSet/>
      <dgm:spPr/>
      <dgm:t>
        <a:bodyPr/>
        <a:lstStyle/>
        <a:p>
          <a:pPr algn="l"/>
          <a:endParaRPr lang="en-ZA" sz="1300" b="0"/>
        </a:p>
      </dgm:t>
    </dgm:pt>
    <dgm:pt modelId="{388A784F-1FF0-4BF3-AF28-46565B3494F1}">
      <dgm:prSet custT="1"/>
      <dgm:spPr/>
      <dgm:t>
        <a:bodyPr/>
        <a:lstStyle/>
        <a:p>
          <a:pPr algn="l"/>
          <a:r>
            <a:rPr lang="en-ZA" sz="1300" b="0" dirty="0"/>
            <a:t>% of approved SLPs published</a:t>
          </a:r>
        </a:p>
      </dgm:t>
    </dgm:pt>
    <dgm:pt modelId="{76694DCA-F423-40CC-B38C-0E8967FC774E}" type="parTrans" cxnId="{B6C2DE19-DF71-4336-8A70-AB613A43D77E}">
      <dgm:prSet/>
      <dgm:spPr/>
      <dgm:t>
        <a:bodyPr/>
        <a:lstStyle/>
        <a:p>
          <a:pPr algn="l"/>
          <a:endParaRPr lang="en-ZA" sz="1300" b="0"/>
        </a:p>
      </dgm:t>
    </dgm:pt>
    <dgm:pt modelId="{CD254DB7-912F-404A-9306-9CB5B58DF3EC}" type="sibTrans" cxnId="{B6C2DE19-DF71-4336-8A70-AB613A43D77E}">
      <dgm:prSet/>
      <dgm:spPr/>
      <dgm:t>
        <a:bodyPr/>
        <a:lstStyle/>
        <a:p>
          <a:pPr algn="l"/>
          <a:endParaRPr lang="en-ZA" sz="1300" b="0"/>
        </a:p>
      </dgm:t>
    </dgm:pt>
    <dgm:pt modelId="{D2198AF2-45FF-42D8-AFCC-B3F6AB541966}">
      <dgm:prSet custT="1"/>
      <dgm:spPr/>
      <dgm:t>
        <a:bodyPr/>
        <a:lstStyle/>
        <a:p>
          <a:pPr algn="l"/>
          <a:r>
            <a:rPr lang="en-ZA" sz="1300" b="0" dirty="0"/>
            <a:t>Number of Black Industrialist created through procurement</a:t>
          </a:r>
        </a:p>
      </dgm:t>
    </dgm:pt>
    <dgm:pt modelId="{B9073CA5-2B8E-4A7E-A149-402A8BC6242D}" type="parTrans" cxnId="{831A1686-ED15-424D-B50E-A844ADF589D0}">
      <dgm:prSet/>
      <dgm:spPr/>
      <dgm:t>
        <a:bodyPr/>
        <a:lstStyle/>
        <a:p>
          <a:pPr algn="l"/>
          <a:endParaRPr lang="en-ZA" sz="1300" b="0"/>
        </a:p>
      </dgm:t>
    </dgm:pt>
    <dgm:pt modelId="{1AEE6EC9-3CB3-451C-B725-13CB6E656234}" type="sibTrans" cxnId="{831A1686-ED15-424D-B50E-A844ADF589D0}">
      <dgm:prSet/>
      <dgm:spPr/>
      <dgm:t>
        <a:bodyPr/>
        <a:lstStyle/>
        <a:p>
          <a:pPr algn="l"/>
          <a:endParaRPr lang="en-ZA" sz="1300" b="0"/>
        </a:p>
      </dgm:t>
    </dgm:pt>
    <dgm:pt modelId="{B3B11C0E-AF16-409F-9209-EC7DC05C57A6}">
      <dgm:prSet custT="1"/>
      <dgm:spPr/>
      <dgm:t>
        <a:bodyPr/>
        <a:lstStyle/>
        <a:p>
          <a:pPr algn="l"/>
          <a:r>
            <a:rPr lang="en-ZA" sz="1300" b="0" dirty="0"/>
            <a:t>Number of Jobs created through mining</a:t>
          </a:r>
        </a:p>
      </dgm:t>
    </dgm:pt>
    <dgm:pt modelId="{9A22B814-90BA-4486-8D5D-F194CC0D47B8}" type="parTrans" cxnId="{576F46D8-C56A-4BF7-BF47-CE6C7074DA2C}">
      <dgm:prSet/>
      <dgm:spPr/>
      <dgm:t>
        <a:bodyPr/>
        <a:lstStyle/>
        <a:p>
          <a:pPr algn="l"/>
          <a:endParaRPr lang="en-ZA" sz="1300" b="0"/>
        </a:p>
      </dgm:t>
    </dgm:pt>
    <dgm:pt modelId="{6CE86154-6E4C-48F9-A4A4-2F23363E538D}" type="sibTrans" cxnId="{576F46D8-C56A-4BF7-BF47-CE6C7074DA2C}">
      <dgm:prSet/>
      <dgm:spPr/>
      <dgm:t>
        <a:bodyPr/>
        <a:lstStyle/>
        <a:p>
          <a:pPr algn="l"/>
          <a:endParaRPr lang="en-ZA" sz="1300" b="0"/>
        </a:p>
      </dgm:t>
    </dgm:pt>
    <dgm:pt modelId="{54F723B5-76CF-46AE-96E0-D50EFF7EB5E9}">
      <dgm:prSet phldrT="[Text]" custT="1"/>
      <dgm:spPr/>
      <dgm:t>
        <a:bodyPr/>
        <a:lstStyle/>
        <a:p>
          <a:pPr algn="ctr"/>
          <a:r>
            <a:rPr lang="en-ZA" sz="1300" b="0" dirty="0"/>
            <a:t>Vision 2019</a:t>
          </a:r>
        </a:p>
      </dgm:t>
    </dgm:pt>
    <dgm:pt modelId="{16B16E60-E0D9-4CFB-9DBB-7BF2D7FD5B9B}" type="sibTrans" cxnId="{8AA4A374-C2BD-4B00-BE4E-D0EE61747E49}">
      <dgm:prSet/>
      <dgm:spPr/>
      <dgm:t>
        <a:bodyPr/>
        <a:lstStyle/>
        <a:p>
          <a:pPr algn="l"/>
          <a:endParaRPr lang="en-ZA" sz="1300" b="0"/>
        </a:p>
      </dgm:t>
    </dgm:pt>
    <dgm:pt modelId="{7F09FC5A-91C9-4099-8011-E166079F40C9}" type="parTrans" cxnId="{8AA4A374-C2BD-4B00-BE4E-D0EE61747E49}">
      <dgm:prSet/>
      <dgm:spPr/>
      <dgm:t>
        <a:bodyPr/>
        <a:lstStyle/>
        <a:p>
          <a:pPr algn="l"/>
          <a:endParaRPr lang="en-ZA" sz="1300" b="0"/>
        </a:p>
      </dgm:t>
    </dgm:pt>
    <dgm:pt modelId="{B60AD1C4-BDDD-4DE8-9B07-FD2F127315BB}">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90</a:t>
          </a:r>
        </a:p>
        <a:p>
          <a:pPr algn="ctr"/>
          <a:r>
            <a:rPr lang="en-ZA" sz="1300" b="1" dirty="0">
              <a:solidFill>
                <a:srgbClr val="002060"/>
              </a:solidFill>
              <a:latin typeface="Arial" panose="020B0604020202020204" pitchFamily="34" charset="0"/>
              <a:cs typeface="Arial" panose="020B0604020202020204" pitchFamily="34" charset="0"/>
            </a:rPr>
            <a:t>Actual = 83</a:t>
          </a:r>
          <a:endParaRPr lang="en-ZA" sz="1300" b="0" dirty="0">
            <a:solidFill>
              <a:srgbClr val="0070C0"/>
            </a:solidFill>
          </a:endParaRPr>
        </a:p>
      </dgm:t>
    </dgm:pt>
    <dgm:pt modelId="{A2D73C75-09FA-455C-8510-7BBA3CEE4B4C}" type="parTrans" cxnId="{F3168531-9E95-4110-AE7A-2B22CE3C84C8}">
      <dgm:prSet/>
      <dgm:spPr/>
      <dgm:t>
        <a:bodyPr/>
        <a:lstStyle/>
        <a:p>
          <a:pPr algn="l"/>
          <a:endParaRPr lang="en-ZA" sz="1300" b="0"/>
        </a:p>
      </dgm:t>
    </dgm:pt>
    <dgm:pt modelId="{34CD9FCC-FA8E-44AE-8B6B-52B007F377E5}" type="sibTrans" cxnId="{F3168531-9E95-4110-AE7A-2B22CE3C84C8}">
      <dgm:prSet/>
      <dgm:spPr/>
      <dgm:t>
        <a:bodyPr/>
        <a:lstStyle/>
        <a:p>
          <a:pPr algn="l"/>
          <a:endParaRPr lang="en-ZA" sz="1300" b="0"/>
        </a:p>
      </dgm:t>
    </dgm:pt>
    <dgm:pt modelId="{6416FD65-C782-4059-98CC-777E2F8EE65D}">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 </a:t>
          </a:r>
        </a:p>
        <a:p>
          <a:pPr algn="ctr"/>
          <a:r>
            <a:rPr lang="en-ZA" sz="1300" b="1" dirty="0">
              <a:solidFill>
                <a:srgbClr val="002060"/>
              </a:solidFill>
              <a:latin typeface="Arial" panose="020B0604020202020204" pitchFamily="34" charset="0"/>
              <a:cs typeface="Arial" panose="020B0604020202020204" pitchFamily="34" charset="0"/>
            </a:rPr>
            <a:t>Actual = 0%</a:t>
          </a:r>
          <a:endParaRPr lang="en-ZA" sz="1300" b="0" dirty="0"/>
        </a:p>
      </dgm:t>
    </dgm:pt>
    <dgm:pt modelId="{060682FB-6B81-4FAB-9F0B-E2FD4CF92EC7}" type="parTrans" cxnId="{A93B591E-E004-47B8-AA32-F50063531D26}">
      <dgm:prSet/>
      <dgm:spPr/>
      <dgm:t>
        <a:bodyPr/>
        <a:lstStyle/>
        <a:p>
          <a:pPr algn="l"/>
          <a:endParaRPr lang="en-ZA" sz="1300" b="0"/>
        </a:p>
      </dgm:t>
    </dgm:pt>
    <dgm:pt modelId="{44CF7432-5168-409D-83A3-6042ECAEA0E4}" type="sibTrans" cxnId="{A93B591E-E004-47B8-AA32-F50063531D26}">
      <dgm:prSet/>
      <dgm:spPr/>
      <dgm:t>
        <a:bodyPr/>
        <a:lstStyle/>
        <a:p>
          <a:pPr algn="l"/>
          <a:endParaRPr lang="en-ZA" sz="1300" b="0"/>
        </a:p>
      </dgm:t>
    </dgm:pt>
    <dgm:pt modelId="{A79F5CBC-FC12-4526-813D-0AB5485933FC}">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7</a:t>
          </a:r>
        </a:p>
        <a:p>
          <a:pPr algn="ctr"/>
          <a:r>
            <a:rPr lang="en-ZA" sz="1300" b="1" dirty="0">
              <a:solidFill>
                <a:srgbClr val="002060"/>
              </a:solidFill>
              <a:latin typeface="Arial" panose="020B0604020202020204" pitchFamily="34" charset="0"/>
              <a:cs typeface="Arial" panose="020B0604020202020204" pitchFamily="34" charset="0"/>
            </a:rPr>
            <a:t>Actual = 8</a:t>
          </a:r>
          <a:endParaRPr lang="en-ZA" sz="1300" b="0" dirty="0"/>
        </a:p>
      </dgm:t>
    </dgm:pt>
    <dgm:pt modelId="{6D62EEA6-25B1-4315-9AAD-E523BB9B3BC2}" type="parTrans" cxnId="{A7783ACA-509E-49B1-9A99-C51666681C5B}">
      <dgm:prSet/>
      <dgm:spPr/>
      <dgm:t>
        <a:bodyPr/>
        <a:lstStyle/>
        <a:p>
          <a:pPr algn="l"/>
          <a:endParaRPr lang="en-ZA" sz="1300" b="0"/>
        </a:p>
      </dgm:t>
    </dgm:pt>
    <dgm:pt modelId="{4914D0A1-1EC5-49C3-BC74-3F3FE008F039}" type="sibTrans" cxnId="{A7783ACA-509E-49B1-9A99-C51666681C5B}">
      <dgm:prSet/>
      <dgm:spPr/>
      <dgm:t>
        <a:bodyPr/>
        <a:lstStyle/>
        <a:p>
          <a:pPr algn="l"/>
          <a:endParaRPr lang="en-ZA" sz="1300" b="0"/>
        </a:p>
      </dgm:t>
    </dgm:pt>
    <dgm:pt modelId="{053E5D35-469B-4F86-982E-437247E62690}">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5 250</a:t>
          </a:r>
        </a:p>
        <a:p>
          <a:pPr algn="ctr"/>
          <a:r>
            <a:rPr lang="en-ZA" sz="1300" b="1" dirty="0">
              <a:solidFill>
                <a:srgbClr val="002060"/>
              </a:solidFill>
              <a:latin typeface="Arial" panose="020B0604020202020204" pitchFamily="34" charset="0"/>
              <a:cs typeface="Arial" panose="020B0604020202020204" pitchFamily="34" charset="0"/>
            </a:rPr>
            <a:t>Actual = 3 694</a:t>
          </a:r>
          <a:endParaRPr lang="en-ZA" sz="1300" b="0" dirty="0"/>
        </a:p>
      </dgm:t>
    </dgm:pt>
    <dgm:pt modelId="{6842F606-0C9C-48D6-B0B6-F54BA70A8006}" type="parTrans" cxnId="{8EEF6FC0-1509-4F74-B2A2-0A3532E25199}">
      <dgm:prSet/>
      <dgm:spPr/>
      <dgm:t>
        <a:bodyPr/>
        <a:lstStyle/>
        <a:p>
          <a:pPr algn="l"/>
          <a:endParaRPr lang="en-ZA" sz="1300" b="0"/>
        </a:p>
      </dgm:t>
    </dgm:pt>
    <dgm:pt modelId="{6E291514-7699-4269-958C-CB23DD7A0EC9}" type="sibTrans" cxnId="{8EEF6FC0-1509-4F74-B2A2-0A3532E25199}">
      <dgm:prSet/>
      <dgm:spPr/>
      <dgm:t>
        <a:bodyPr/>
        <a:lstStyle/>
        <a:p>
          <a:pPr algn="l"/>
          <a:endParaRPr lang="en-ZA" sz="1300" b="0"/>
        </a:p>
      </dgm:t>
    </dgm:pt>
    <dgm:pt modelId="{57C8E5A6-761E-41DB-A02D-7B5107939BAC}">
      <dgm:prSet custT="1"/>
      <dgm:spPr/>
      <dgm:t>
        <a:bodyPr/>
        <a:lstStyle/>
        <a:p>
          <a:pPr algn="ctr"/>
          <a:r>
            <a:rPr lang="en-ZA" sz="1300" b="0" dirty="0"/>
            <a:t>Promote sustainable resource use and management</a:t>
          </a:r>
        </a:p>
      </dgm:t>
    </dgm:pt>
    <dgm:pt modelId="{5CFE4002-3C88-4590-9B6B-FC8EB5EF0AC5}" type="parTrans" cxnId="{FF218906-179D-4646-8707-0F85F2DB3D4E}">
      <dgm:prSet/>
      <dgm:spPr/>
      <dgm:t>
        <a:bodyPr/>
        <a:lstStyle/>
        <a:p>
          <a:pPr algn="l"/>
          <a:endParaRPr lang="en-ZA" sz="1300" b="0"/>
        </a:p>
      </dgm:t>
    </dgm:pt>
    <dgm:pt modelId="{2A9F7C94-5918-48D3-A4CD-8D02AD595689}" type="sibTrans" cxnId="{FF218906-179D-4646-8707-0F85F2DB3D4E}">
      <dgm:prSet/>
      <dgm:spPr/>
      <dgm:t>
        <a:bodyPr/>
        <a:lstStyle/>
        <a:p>
          <a:pPr algn="l"/>
          <a:endParaRPr lang="en-ZA" sz="1300" b="0"/>
        </a:p>
      </dgm:t>
    </dgm:pt>
    <dgm:pt modelId="{2F2AEDE4-49FB-481E-A0B1-C05859044030}">
      <dgm:prSet custT="1"/>
      <dgm:spPr/>
      <dgm:t>
        <a:bodyPr/>
        <a:lstStyle/>
        <a:p>
          <a:pPr algn="l"/>
          <a:r>
            <a:rPr lang="en-ZA" sz="1300" b="0" dirty="0"/>
            <a:t>% of evaluated Work programmes relative to rights issued considering elements of sustainable development</a:t>
          </a:r>
        </a:p>
      </dgm:t>
    </dgm:pt>
    <dgm:pt modelId="{CD7B6F68-5ABB-4E0F-9160-070AA359AE50}" type="parTrans" cxnId="{F6E3C7EB-A233-47C3-A958-11CC4650CA05}">
      <dgm:prSet/>
      <dgm:spPr/>
      <dgm:t>
        <a:bodyPr/>
        <a:lstStyle/>
        <a:p>
          <a:pPr algn="l"/>
          <a:endParaRPr lang="en-ZA" sz="1300" b="0"/>
        </a:p>
      </dgm:t>
    </dgm:pt>
    <dgm:pt modelId="{6EFA4272-19D7-43E3-B503-E183D24F8B4A}" type="sibTrans" cxnId="{F6E3C7EB-A233-47C3-A958-11CC4650CA05}">
      <dgm:prSet/>
      <dgm:spPr/>
      <dgm:t>
        <a:bodyPr/>
        <a:lstStyle/>
        <a:p>
          <a:pPr algn="l"/>
          <a:endParaRPr lang="en-ZA" sz="1300" b="0"/>
        </a:p>
      </dgm:t>
    </dgm:pt>
    <dgm:pt modelId="{4677EAED-2139-4DB1-9823-1B0CBC35E374}">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b="0" dirty="0"/>
        </a:p>
      </dgm:t>
    </dgm:pt>
    <dgm:pt modelId="{2A085E54-3A89-4AFA-A573-CADF31BD41AB}" type="parTrans" cxnId="{D77C151E-4E96-4F6C-88E6-55A623EC89F3}">
      <dgm:prSet/>
      <dgm:spPr/>
      <dgm:t>
        <a:bodyPr/>
        <a:lstStyle/>
        <a:p>
          <a:pPr algn="l"/>
          <a:endParaRPr lang="en-ZA" sz="1300" b="0"/>
        </a:p>
      </dgm:t>
    </dgm:pt>
    <dgm:pt modelId="{E8401067-320C-4419-82CF-E12B769E4914}" type="sibTrans" cxnId="{D77C151E-4E96-4F6C-88E6-55A623EC89F3}">
      <dgm:prSet/>
      <dgm:spPr/>
      <dgm:t>
        <a:bodyPr/>
        <a:lstStyle/>
        <a:p>
          <a:pPr algn="l"/>
          <a:endParaRPr lang="en-ZA" sz="1300" b="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75586" custLinFactNeighborY="11272">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269520" custLinFactNeighborX="-84372" custLinFactNeighborY="-1941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2"/>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2"/>
      <dgm:spPr/>
    </dgm:pt>
    <dgm:pt modelId="{BE25C11F-5E27-47A5-BA94-14B93FAE2685}" type="pres">
      <dgm:prSet presAssocID="{D97355AC-0D7E-4F60-AC2C-3BDAC9A729E8}" presName="text3" presStyleLbl="fgAcc3" presStyleIdx="0" presStyleCnt="2" custScaleX="430771" custScaleY="63685" custLinFactNeighborX="-83906" custLinFactNeighborY="-24675">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10"/>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10"/>
      <dgm:spPr/>
    </dgm:pt>
    <dgm:pt modelId="{6BC87D4D-6374-4017-8694-7F41F16B3368}" type="pres">
      <dgm:prSet presAssocID="{FF7D55E4-8951-4556-97CF-D2B39DB3D36B}" presName="text4" presStyleLbl="fgAcc4" presStyleIdx="0" presStyleCnt="10" custScaleX="163924">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10"/>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10"/>
      <dgm:spPr>
        <a:solidFill>
          <a:srgbClr val="FFFF00"/>
        </a:solidFill>
      </dgm:spPr>
    </dgm:pt>
    <dgm:pt modelId="{9D64E186-2FA3-4BC3-91BF-B0DCE96EA4C6}" type="pres">
      <dgm:prSet presAssocID="{B60AD1C4-BDDD-4DE8-9B07-FD2F127315BB}" presName="text4" presStyleLbl="fgAcc4" presStyleIdx="1" presStyleCnt="10" custScaleX="139768" custLinFactNeighborY="-1551">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BAE3D28F-2F40-466C-8EB8-52D275D55B56}" type="pres">
      <dgm:prSet presAssocID="{76694DCA-F423-40CC-B38C-0E8967FC774E}" presName="Name23" presStyleLbl="parChTrans1D4" presStyleIdx="2" presStyleCnt="10"/>
      <dgm:spPr/>
      <dgm:t>
        <a:bodyPr/>
        <a:lstStyle/>
        <a:p>
          <a:endParaRPr lang="en-ZA"/>
        </a:p>
      </dgm:t>
    </dgm:pt>
    <dgm:pt modelId="{C9AB1244-19C5-47A3-8254-74D8AE0129C0}" type="pres">
      <dgm:prSet presAssocID="{388A784F-1FF0-4BF3-AF28-46565B3494F1}" presName="hierRoot4" presStyleCnt="0"/>
      <dgm:spPr/>
    </dgm:pt>
    <dgm:pt modelId="{FE1D3A66-D592-40FF-A211-1F349B675859}" type="pres">
      <dgm:prSet presAssocID="{388A784F-1FF0-4BF3-AF28-46565B3494F1}" presName="composite4" presStyleCnt="0"/>
      <dgm:spPr/>
    </dgm:pt>
    <dgm:pt modelId="{BF4EA1BE-766B-406E-97EA-64B5173EC68F}" type="pres">
      <dgm:prSet presAssocID="{388A784F-1FF0-4BF3-AF28-46565B3494F1}" presName="background4" presStyleLbl="node4" presStyleIdx="2" presStyleCnt="10"/>
      <dgm:spPr/>
    </dgm:pt>
    <dgm:pt modelId="{B7B5D732-FF1D-487C-A351-D42A97CA2851}" type="pres">
      <dgm:prSet presAssocID="{388A784F-1FF0-4BF3-AF28-46565B3494F1}" presName="text4" presStyleLbl="fgAcc4" presStyleIdx="2" presStyleCnt="10" custScaleX="141145">
        <dgm:presLayoutVars>
          <dgm:chPref val="3"/>
        </dgm:presLayoutVars>
      </dgm:prSet>
      <dgm:spPr/>
      <dgm:t>
        <a:bodyPr/>
        <a:lstStyle/>
        <a:p>
          <a:endParaRPr lang="en-ZA"/>
        </a:p>
      </dgm:t>
    </dgm:pt>
    <dgm:pt modelId="{9E484EC8-2FF3-4980-A8FA-DBD23EF9BFD0}" type="pres">
      <dgm:prSet presAssocID="{388A784F-1FF0-4BF3-AF28-46565B3494F1}" presName="hierChild5" presStyleCnt="0"/>
      <dgm:spPr/>
    </dgm:pt>
    <dgm:pt modelId="{4BFA254D-271F-4CE3-AF2B-A7EA8BD91506}" type="pres">
      <dgm:prSet presAssocID="{060682FB-6B81-4FAB-9F0B-E2FD4CF92EC7}" presName="Name23" presStyleLbl="parChTrans1D4" presStyleIdx="3" presStyleCnt="10"/>
      <dgm:spPr/>
      <dgm:t>
        <a:bodyPr/>
        <a:lstStyle/>
        <a:p>
          <a:endParaRPr lang="en-ZA"/>
        </a:p>
      </dgm:t>
    </dgm:pt>
    <dgm:pt modelId="{40CA3D82-716C-4E34-BDCE-FAA261F05595}" type="pres">
      <dgm:prSet presAssocID="{6416FD65-C782-4059-98CC-777E2F8EE65D}" presName="hierRoot4" presStyleCnt="0"/>
      <dgm:spPr/>
    </dgm:pt>
    <dgm:pt modelId="{2E977996-7EFC-4C05-A735-3E993D2CE517}" type="pres">
      <dgm:prSet presAssocID="{6416FD65-C782-4059-98CC-777E2F8EE65D}" presName="composite4" presStyleCnt="0"/>
      <dgm:spPr/>
    </dgm:pt>
    <dgm:pt modelId="{366BD7EA-B075-4C85-BDAE-4EC15D2E4642}" type="pres">
      <dgm:prSet presAssocID="{6416FD65-C782-4059-98CC-777E2F8EE65D}" presName="background4" presStyleLbl="node4" presStyleIdx="3" presStyleCnt="10"/>
      <dgm:spPr>
        <a:solidFill>
          <a:srgbClr val="FF0000"/>
        </a:solidFill>
      </dgm:spPr>
    </dgm:pt>
    <dgm:pt modelId="{0C0391D6-7891-487B-AEBC-3CFDC20F569E}" type="pres">
      <dgm:prSet presAssocID="{6416FD65-C782-4059-98CC-777E2F8EE65D}" presName="text4" presStyleLbl="fgAcc4" presStyleIdx="3" presStyleCnt="10" custScaleX="157327">
        <dgm:presLayoutVars>
          <dgm:chPref val="3"/>
        </dgm:presLayoutVars>
      </dgm:prSet>
      <dgm:spPr/>
      <dgm:t>
        <a:bodyPr/>
        <a:lstStyle/>
        <a:p>
          <a:endParaRPr lang="en-ZA"/>
        </a:p>
      </dgm:t>
    </dgm:pt>
    <dgm:pt modelId="{86257DA7-73D8-4F49-AA9E-2E42AEE4FE52}" type="pres">
      <dgm:prSet presAssocID="{6416FD65-C782-4059-98CC-777E2F8EE65D}" presName="hierChild5" presStyleCnt="0"/>
      <dgm:spPr/>
    </dgm:pt>
    <dgm:pt modelId="{DA857FC5-D6B2-4480-808E-D74908855430}" type="pres">
      <dgm:prSet presAssocID="{B9073CA5-2B8E-4A7E-A149-402A8BC6242D}" presName="Name23" presStyleLbl="parChTrans1D4" presStyleIdx="4" presStyleCnt="10"/>
      <dgm:spPr/>
      <dgm:t>
        <a:bodyPr/>
        <a:lstStyle/>
        <a:p>
          <a:endParaRPr lang="en-ZA"/>
        </a:p>
      </dgm:t>
    </dgm:pt>
    <dgm:pt modelId="{B10D141E-1C3B-47F8-84AA-DD12E13E54E9}" type="pres">
      <dgm:prSet presAssocID="{D2198AF2-45FF-42D8-AFCC-B3F6AB541966}" presName="hierRoot4" presStyleCnt="0"/>
      <dgm:spPr/>
    </dgm:pt>
    <dgm:pt modelId="{CF19873B-421E-4954-950B-D0BFA5189E44}" type="pres">
      <dgm:prSet presAssocID="{D2198AF2-45FF-42D8-AFCC-B3F6AB541966}" presName="composite4" presStyleCnt="0"/>
      <dgm:spPr/>
    </dgm:pt>
    <dgm:pt modelId="{8E64AC86-6F7E-4339-A5C4-A9609EAFB303}" type="pres">
      <dgm:prSet presAssocID="{D2198AF2-45FF-42D8-AFCC-B3F6AB541966}" presName="background4" presStyleLbl="node4" presStyleIdx="4" presStyleCnt="10"/>
      <dgm:spPr/>
    </dgm:pt>
    <dgm:pt modelId="{7A41F190-E71D-4933-B5E6-3B3E81380085}" type="pres">
      <dgm:prSet presAssocID="{D2198AF2-45FF-42D8-AFCC-B3F6AB541966}" presName="text4" presStyleLbl="fgAcc4" presStyleIdx="4" presStyleCnt="10" custScaleX="133839">
        <dgm:presLayoutVars>
          <dgm:chPref val="3"/>
        </dgm:presLayoutVars>
      </dgm:prSet>
      <dgm:spPr/>
      <dgm:t>
        <a:bodyPr/>
        <a:lstStyle/>
        <a:p>
          <a:endParaRPr lang="en-ZA"/>
        </a:p>
      </dgm:t>
    </dgm:pt>
    <dgm:pt modelId="{320848F9-46E7-4514-81E0-D2285929AA30}" type="pres">
      <dgm:prSet presAssocID="{D2198AF2-45FF-42D8-AFCC-B3F6AB541966}" presName="hierChild5" presStyleCnt="0"/>
      <dgm:spPr/>
    </dgm:pt>
    <dgm:pt modelId="{CC0DEF6B-AF7A-4AE0-9FC9-7C77635286C0}" type="pres">
      <dgm:prSet presAssocID="{6D62EEA6-25B1-4315-9AAD-E523BB9B3BC2}" presName="Name23" presStyleLbl="parChTrans1D4" presStyleIdx="5" presStyleCnt="10"/>
      <dgm:spPr/>
      <dgm:t>
        <a:bodyPr/>
        <a:lstStyle/>
        <a:p>
          <a:endParaRPr lang="en-ZA"/>
        </a:p>
      </dgm:t>
    </dgm:pt>
    <dgm:pt modelId="{B516812E-48E2-4790-BE21-85E9A3893ED1}" type="pres">
      <dgm:prSet presAssocID="{A79F5CBC-FC12-4526-813D-0AB5485933FC}" presName="hierRoot4" presStyleCnt="0"/>
      <dgm:spPr/>
    </dgm:pt>
    <dgm:pt modelId="{152C56CB-F2A7-4366-9516-B0C2F18B34B0}" type="pres">
      <dgm:prSet presAssocID="{A79F5CBC-FC12-4526-813D-0AB5485933FC}" presName="composite4" presStyleCnt="0"/>
      <dgm:spPr/>
    </dgm:pt>
    <dgm:pt modelId="{946CE505-FA6B-4FAE-ABB1-FF83720AE1EE}" type="pres">
      <dgm:prSet presAssocID="{A79F5CBC-FC12-4526-813D-0AB5485933FC}" presName="background4" presStyleLbl="node4" presStyleIdx="5" presStyleCnt="10"/>
      <dgm:spPr>
        <a:solidFill>
          <a:srgbClr val="00B050"/>
        </a:solidFill>
      </dgm:spPr>
    </dgm:pt>
    <dgm:pt modelId="{51722607-0B50-45D9-9E4B-19E2695A85C6}" type="pres">
      <dgm:prSet presAssocID="{A79F5CBC-FC12-4526-813D-0AB5485933FC}" presName="text4" presStyleLbl="fgAcc4" presStyleIdx="5" presStyleCnt="10" custScaleX="134181">
        <dgm:presLayoutVars>
          <dgm:chPref val="3"/>
        </dgm:presLayoutVars>
      </dgm:prSet>
      <dgm:spPr/>
      <dgm:t>
        <a:bodyPr/>
        <a:lstStyle/>
        <a:p>
          <a:endParaRPr lang="en-ZA"/>
        </a:p>
      </dgm:t>
    </dgm:pt>
    <dgm:pt modelId="{4744909F-FA36-448D-A423-02C307867889}" type="pres">
      <dgm:prSet presAssocID="{A79F5CBC-FC12-4526-813D-0AB5485933FC}" presName="hierChild5" presStyleCnt="0"/>
      <dgm:spPr/>
    </dgm:pt>
    <dgm:pt modelId="{65764CDB-EF47-4C99-AC43-715A8AC09692}" type="pres">
      <dgm:prSet presAssocID="{9A22B814-90BA-4486-8D5D-F194CC0D47B8}" presName="Name23" presStyleLbl="parChTrans1D4" presStyleIdx="6" presStyleCnt="10"/>
      <dgm:spPr/>
      <dgm:t>
        <a:bodyPr/>
        <a:lstStyle/>
        <a:p>
          <a:endParaRPr lang="en-ZA"/>
        </a:p>
      </dgm:t>
    </dgm:pt>
    <dgm:pt modelId="{765DE02E-59F5-4ED9-A64E-6EB3396B2C90}" type="pres">
      <dgm:prSet presAssocID="{B3B11C0E-AF16-409F-9209-EC7DC05C57A6}" presName="hierRoot4" presStyleCnt="0"/>
      <dgm:spPr/>
    </dgm:pt>
    <dgm:pt modelId="{2B98E4A1-E2CE-4CDF-BC89-375FE3FB34A9}" type="pres">
      <dgm:prSet presAssocID="{B3B11C0E-AF16-409F-9209-EC7DC05C57A6}" presName="composite4" presStyleCnt="0"/>
      <dgm:spPr/>
    </dgm:pt>
    <dgm:pt modelId="{CC4458B9-B640-4502-AB87-1415630B4921}" type="pres">
      <dgm:prSet presAssocID="{B3B11C0E-AF16-409F-9209-EC7DC05C57A6}" presName="background4" presStyleLbl="node4" presStyleIdx="6" presStyleCnt="10"/>
      <dgm:spPr/>
    </dgm:pt>
    <dgm:pt modelId="{1CAAA20D-8BE5-4F07-9C90-3767B53C74C1}" type="pres">
      <dgm:prSet presAssocID="{B3B11C0E-AF16-409F-9209-EC7DC05C57A6}" presName="text4" presStyleLbl="fgAcc4" presStyleIdx="6" presStyleCnt="10" custScaleX="124206">
        <dgm:presLayoutVars>
          <dgm:chPref val="3"/>
        </dgm:presLayoutVars>
      </dgm:prSet>
      <dgm:spPr/>
      <dgm:t>
        <a:bodyPr/>
        <a:lstStyle/>
        <a:p>
          <a:endParaRPr lang="en-ZA"/>
        </a:p>
      </dgm:t>
    </dgm:pt>
    <dgm:pt modelId="{7B134F82-8685-493E-98F8-B4BF6350D133}" type="pres">
      <dgm:prSet presAssocID="{B3B11C0E-AF16-409F-9209-EC7DC05C57A6}" presName="hierChild5" presStyleCnt="0"/>
      <dgm:spPr/>
    </dgm:pt>
    <dgm:pt modelId="{590CC208-2ABF-41E2-9AAC-4DF0C384A06F}" type="pres">
      <dgm:prSet presAssocID="{6842F606-0C9C-48D6-B0B6-F54BA70A8006}" presName="Name23" presStyleLbl="parChTrans1D4" presStyleIdx="7" presStyleCnt="10"/>
      <dgm:spPr/>
      <dgm:t>
        <a:bodyPr/>
        <a:lstStyle/>
        <a:p>
          <a:endParaRPr lang="en-ZA"/>
        </a:p>
      </dgm:t>
    </dgm:pt>
    <dgm:pt modelId="{6B51D2D8-BC4D-4D8E-860A-C0DC72067CA5}" type="pres">
      <dgm:prSet presAssocID="{053E5D35-469B-4F86-982E-437247E62690}" presName="hierRoot4" presStyleCnt="0"/>
      <dgm:spPr/>
    </dgm:pt>
    <dgm:pt modelId="{ED32D07D-4CF5-4B1D-AA77-6171C345953C}" type="pres">
      <dgm:prSet presAssocID="{053E5D35-469B-4F86-982E-437247E62690}" presName="composite4" presStyleCnt="0"/>
      <dgm:spPr/>
    </dgm:pt>
    <dgm:pt modelId="{D1DA0827-7440-4358-9EE2-C0502B3E18A8}" type="pres">
      <dgm:prSet presAssocID="{053E5D35-469B-4F86-982E-437247E62690}" presName="background4" presStyleLbl="node4" presStyleIdx="7" presStyleCnt="10"/>
      <dgm:spPr>
        <a:solidFill>
          <a:srgbClr val="FF0000"/>
        </a:solidFill>
      </dgm:spPr>
    </dgm:pt>
    <dgm:pt modelId="{38633EC3-4E06-47AD-968E-B6D6EACE7AD1}" type="pres">
      <dgm:prSet presAssocID="{053E5D35-469B-4F86-982E-437247E62690}" presName="text4" presStyleLbl="fgAcc4" presStyleIdx="7" presStyleCnt="10" custScaleX="162730">
        <dgm:presLayoutVars>
          <dgm:chPref val="3"/>
        </dgm:presLayoutVars>
      </dgm:prSet>
      <dgm:spPr/>
      <dgm:t>
        <a:bodyPr/>
        <a:lstStyle/>
        <a:p>
          <a:endParaRPr lang="en-ZA"/>
        </a:p>
      </dgm:t>
    </dgm:pt>
    <dgm:pt modelId="{6041085B-9710-4E17-92E4-EE9A3429029E}" type="pres">
      <dgm:prSet presAssocID="{053E5D35-469B-4F86-982E-437247E62690}" presName="hierChild5" presStyleCnt="0"/>
      <dgm:spPr/>
    </dgm:pt>
    <dgm:pt modelId="{39EBBD1E-E690-47C7-87DF-734D9E4B4F66}" type="pres">
      <dgm:prSet presAssocID="{5CFE4002-3C88-4590-9B6B-FC8EB5EF0AC5}" presName="Name17" presStyleLbl="parChTrans1D3" presStyleIdx="1" presStyleCnt="2"/>
      <dgm:spPr/>
      <dgm:t>
        <a:bodyPr/>
        <a:lstStyle/>
        <a:p>
          <a:endParaRPr lang="en-ZA"/>
        </a:p>
      </dgm:t>
    </dgm:pt>
    <dgm:pt modelId="{99BCB078-6BAB-48E6-9853-4A368CFA9D4D}" type="pres">
      <dgm:prSet presAssocID="{57C8E5A6-761E-41DB-A02D-7B5107939BAC}" presName="hierRoot3" presStyleCnt="0"/>
      <dgm:spPr/>
    </dgm:pt>
    <dgm:pt modelId="{25D9D84F-7865-4081-A9F5-E2902C8F83D5}" type="pres">
      <dgm:prSet presAssocID="{57C8E5A6-761E-41DB-A02D-7B5107939BAC}" presName="composite3" presStyleCnt="0"/>
      <dgm:spPr/>
    </dgm:pt>
    <dgm:pt modelId="{69023CC4-10B6-4250-81ED-8962DC57B145}" type="pres">
      <dgm:prSet presAssocID="{57C8E5A6-761E-41DB-A02D-7B5107939BAC}" presName="background3" presStyleLbl="node3" presStyleIdx="1" presStyleCnt="2"/>
      <dgm:spPr/>
    </dgm:pt>
    <dgm:pt modelId="{F30C33C2-89F0-413A-820E-B4048B0815C8}" type="pres">
      <dgm:prSet presAssocID="{57C8E5A6-761E-41DB-A02D-7B5107939BAC}" presName="text3" presStyleLbl="fgAcc3" presStyleIdx="1" presStyleCnt="2" custScaleX="278752" custScaleY="83947" custLinFactNeighborY="-23212">
        <dgm:presLayoutVars>
          <dgm:chPref val="3"/>
        </dgm:presLayoutVars>
      </dgm:prSet>
      <dgm:spPr/>
      <dgm:t>
        <a:bodyPr/>
        <a:lstStyle/>
        <a:p>
          <a:endParaRPr lang="en-ZA"/>
        </a:p>
      </dgm:t>
    </dgm:pt>
    <dgm:pt modelId="{1A170CAB-D586-4D35-A7D5-5315A1C73ABC}" type="pres">
      <dgm:prSet presAssocID="{57C8E5A6-761E-41DB-A02D-7B5107939BAC}" presName="hierChild4" presStyleCnt="0"/>
      <dgm:spPr/>
    </dgm:pt>
    <dgm:pt modelId="{1CD1CF39-F850-43CD-B8AB-C7EDF9B1703D}" type="pres">
      <dgm:prSet presAssocID="{CD7B6F68-5ABB-4E0F-9160-070AA359AE50}" presName="Name23" presStyleLbl="parChTrans1D4" presStyleIdx="8" presStyleCnt="10"/>
      <dgm:spPr/>
      <dgm:t>
        <a:bodyPr/>
        <a:lstStyle/>
        <a:p>
          <a:endParaRPr lang="en-ZA"/>
        </a:p>
      </dgm:t>
    </dgm:pt>
    <dgm:pt modelId="{83834AA4-E961-4AB5-98F3-00AA74418AD9}" type="pres">
      <dgm:prSet presAssocID="{2F2AEDE4-49FB-481E-A0B1-C05859044030}" presName="hierRoot4" presStyleCnt="0"/>
      <dgm:spPr/>
    </dgm:pt>
    <dgm:pt modelId="{58094456-79C0-4DFB-8709-D2E6B77BEFEB}" type="pres">
      <dgm:prSet presAssocID="{2F2AEDE4-49FB-481E-A0B1-C05859044030}" presName="composite4" presStyleCnt="0"/>
      <dgm:spPr/>
    </dgm:pt>
    <dgm:pt modelId="{65954D9B-7DB6-4CD4-896B-A1ACFAE3E1CC}" type="pres">
      <dgm:prSet presAssocID="{2F2AEDE4-49FB-481E-A0B1-C05859044030}" presName="background4" presStyleLbl="node4" presStyleIdx="8" presStyleCnt="10"/>
      <dgm:spPr/>
    </dgm:pt>
    <dgm:pt modelId="{091D3A4F-BE23-4507-B397-173F36A4A038}" type="pres">
      <dgm:prSet presAssocID="{2F2AEDE4-49FB-481E-A0B1-C05859044030}" presName="text4" presStyleLbl="fgAcc4" presStyleIdx="8" presStyleCnt="10" custScaleX="242920" custScaleY="100726" custLinFactNeighborY="-18832">
        <dgm:presLayoutVars>
          <dgm:chPref val="3"/>
        </dgm:presLayoutVars>
      </dgm:prSet>
      <dgm:spPr/>
      <dgm:t>
        <a:bodyPr/>
        <a:lstStyle/>
        <a:p>
          <a:endParaRPr lang="en-ZA"/>
        </a:p>
      </dgm:t>
    </dgm:pt>
    <dgm:pt modelId="{1E6BE64C-B85B-4528-A7FA-6644036CF7F2}" type="pres">
      <dgm:prSet presAssocID="{2F2AEDE4-49FB-481E-A0B1-C05859044030}" presName="hierChild5" presStyleCnt="0"/>
      <dgm:spPr/>
    </dgm:pt>
    <dgm:pt modelId="{E80EBE58-62C2-4D64-AAE2-468B3FB25015}" type="pres">
      <dgm:prSet presAssocID="{2A085E54-3A89-4AFA-A573-CADF31BD41AB}" presName="Name23" presStyleLbl="parChTrans1D4" presStyleIdx="9" presStyleCnt="10"/>
      <dgm:spPr/>
      <dgm:t>
        <a:bodyPr/>
        <a:lstStyle/>
        <a:p>
          <a:endParaRPr lang="en-ZA"/>
        </a:p>
      </dgm:t>
    </dgm:pt>
    <dgm:pt modelId="{60EC9FD7-0DD2-4172-8AF8-499148B17AB5}" type="pres">
      <dgm:prSet presAssocID="{4677EAED-2139-4DB1-9823-1B0CBC35E374}" presName="hierRoot4" presStyleCnt="0"/>
      <dgm:spPr/>
    </dgm:pt>
    <dgm:pt modelId="{43908A5A-E46C-4AF9-9BC6-D1BA5575E502}" type="pres">
      <dgm:prSet presAssocID="{4677EAED-2139-4DB1-9823-1B0CBC35E374}" presName="composite4" presStyleCnt="0"/>
      <dgm:spPr/>
    </dgm:pt>
    <dgm:pt modelId="{7F6C571F-26C6-4B60-89D5-9C109EFCCDCE}" type="pres">
      <dgm:prSet presAssocID="{4677EAED-2139-4DB1-9823-1B0CBC35E374}" presName="background4" presStyleLbl="node4" presStyleIdx="9" presStyleCnt="10"/>
      <dgm:spPr>
        <a:solidFill>
          <a:srgbClr val="00B050"/>
        </a:solidFill>
      </dgm:spPr>
    </dgm:pt>
    <dgm:pt modelId="{98A236D6-5B21-4DAD-BB53-9F70569BFF4B}" type="pres">
      <dgm:prSet presAssocID="{4677EAED-2139-4DB1-9823-1B0CBC35E374}" presName="text4" presStyleLbl="fgAcc4" presStyleIdx="9" presStyleCnt="10" custScaleX="179361" custLinFactNeighborY="-13696">
        <dgm:presLayoutVars>
          <dgm:chPref val="3"/>
        </dgm:presLayoutVars>
      </dgm:prSet>
      <dgm:spPr/>
      <dgm:t>
        <a:bodyPr/>
        <a:lstStyle/>
        <a:p>
          <a:endParaRPr lang="en-ZA"/>
        </a:p>
      </dgm:t>
    </dgm:pt>
    <dgm:pt modelId="{14519439-4F16-43BD-990D-DD675E171711}" type="pres">
      <dgm:prSet presAssocID="{4677EAED-2139-4DB1-9823-1B0CBC35E374}" presName="hierChild5" presStyleCnt="0"/>
      <dgm:spPr/>
    </dgm:pt>
  </dgm:ptLst>
  <dgm:cxnLst>
    <dgm:cxn modelId="{D77C151E-4E96-4F6C-88E6-55A623EC89F3}" srcId="{2F2AEDE4-49FB-481E-A0B1-C05859044030}" destId="{4677EAED-2139-4DB1-9823-1B0CBC35E374}" srcOrd="0" destOrd="0" parTransId="{2A085E54-3A89-4AFA-A573-CADF31BD41AB}" sibTransId="{E8401067-320C-4419-82CF-E12B769E4914}"/>
    <dgm:cxn modelId="{8DBFC10B-3C6F-4E46-BCAE-0486CB1622CB}" type="presOf" srcId="{6416FD65-C782-4059-98CC-777E2F8EE65D}" destId="{0C0391D6-7891-487B-AEBC-3CFDC20F569E}" srcOrd="0" destOrd="0" presId="urn:microsoft.com/office/officeart/2005/8/layout/hierarchy1"/>
    <dgm:cxn modelId="{40837F75-18DF-49E8-8001-D65725B5C53A}" type="presOf" srcId="{6842F606-0C9C-48D6-B0B6-F54BA70A8006}" destId="{590CC208-2ABF-41E2-9AAC-4DF0C384A06F}" srcOrd="0" destOrd="0" presId="urn:microsoft.com/office/officeart/2005/8/layout/hierarchy1"/>
    <dgm:cxn modelId="{392A15ED-1560-4029-AE95-9E0F2D02A1E8}" type="presOf" srcId="{54F723B5-76CF-46AE-96E0-D50EFF7EB5E9}" destId="{06B7CEE5-61B9-40E0-90EF-5482BC224049}" srcOrd="0" destOrd="0" presId="urn:microsoft.com/office/officeart/2005/8/layout/hierarchy1"/>
    <dgm:cxn modelId="{0EA63499-92FD-47E5-ADFE-34AE85076834}" type="presOf" srcId="{2FF48498-B08E-46AC-B3C0-6C00EC8D79DE}" destId="{CF595494-5A09-44C8-9FA0-447CC0ABC29E}" srcOrd="0" destOrd="0" presId="urn:microsoft.com/office/officeart/2005/8/layout/hierarchy1"/>
    <dgm:cxn modelId="{9DE37998-973F-4089-A20E-0675CEBB50EB}" type="presOf" srcId="{9A22B814-90BA-4486-8D5D-F194CC0D47B8}" destId="{65764CDB-EF47-4C99-AC43-715A8AC09692}" srcOrd="0" destOrd="0" presId="urn:microsoft.com/office/officeart/2005/8/layout/hierarchy1"/>
    <dgm:cxn modelId="{A93B591E-E004-47B8-AA32-F50063531D26}" srcId="{388A784F-1FF0-4BF3-AF28-46565B3494F1}" destId="{6416FD65-C782-4059-98CC-777E2F8EE65D}" srcOrd="0" destOrd="0" parTransId="{060682FB-6B81-4FAB-9F0B-E2FD4CF92EC7}" sibTransId="{44CF7432-5168-409D-83A3-6042ECAEA0E4}"/>
    <dgm:cxn modelId="{CBB53DDC-DD50-4F1D-B8AA-F0FF1965180C}" type="presOf" srcId="{B60AD1C4-BDDD-4DE8-9B07-FD2F127315BB}" destId="{9D64E186-2FA3-4BC3-91BF-B0DCE96EA4C6}" srcOrd="0" destOrd="0" presId="urn:microsoft.com/office/officeart/2005/8/layout/hierarchy1"/>
    <dgm:cxn modelId="{B2A33703-315C-40E2-A112-99C3B169FDB4}" type="presOf" srcId="{6D62EEA6-25B1-4315-9AAD-E523BB9B3BC2}" destId="{CC0DEF6B-AF7A-4AE0-9FC9-7C77635286C0}" srcOrd="0" destOrd="0" presId="urn:microsoft.com/office/officeart/2005/8/layout/hierarchy1"/>
    <dgm:cxn modelId="{B6C2DE19-DF71-4336-8A70-AB613A43D77E}" srcId="{D97355AC-0D7E-4F60-AC2C-3BDAC9A729E8}" destId="{388A784F-1FF0-4BF3-AF28-46565B3494F1}" srcOrd="1" destOrd="0" parTransId="{76694DCA-F423-40CC-B38C-0E8967FC774E}" sibTransId="{CD254DB7-912F-404A-9306-9CB5B58DF3EC}"/>
    <dgm:cxn modelId="{1174853A-71A4-4648-ABF9-30D72AC7A91C}" type="presOf" srcId="{D97355AC-0D7E-4F60-AC2C-3BDAC9A729E8}" destId="{BE25C11F-5E27-47A5-BA94-14B93FAE2685}" srcOrd="0" destOrd="0" presId="urn:microsoft.com/office/officeart/2005/8/layout/hierarchy1"/>
    <dgm:cxn modelId="{FF218906-179D-4646-8707-0F85F2DB3D4E}" srcId="{096FB31A-8654-4D2E-A89B-DA8938479E45}" destId="{57C8E5A6-761E-41DB-A02D-7B5107939BAC}" srcOrd="1" destOrd="0" parTransId="{5CFE4002-3C88-4590-9B6B-FC8EB5EF0AC5}" sibTransId="{2A9F7C94-5918-48D3-A4CD-8D02AD595689}"/>
    <dgm:cxn modelId="{8AA4A374-C2BD-4B00-BE4E-D0EE61747E49}" srcId="{2FF48498-B08E-46AC-B3C0-6C00EC8D79DE}" destId="{54F723B5-76CF-46AE-96E0-D50EFF7EB5E9}" srcOrd="0" destOrd="0" parTransId="{7F09FC5A-91C9-4099-8011-E166079F40C9}" sibTransId="{16B16E60-E0D9-4CFB-9DBB-7BF2D7FD5B9B}"/>
    <dgm:cxn modelId="{BD507D7F-FBCD-45C4-9A86-6CC192386735}" srcId="{096FB31A-8654-4D2E-A89B-DA8938479E45}" destId="{D97355AC-0D7E-4F60-AC2C-3BDAC9A729E8}" srcOrd="0" destOrd="0" parTransId="{B01AE01B-5104-4FF9-89D5-DE905331BFCE}" sibTransId="{E42524BD-6E37-45EE-9BC4-F18651A80365}"/>
    <dgm:cxn modelId="{831A1686-ED15-424D-B50E-A844ADF589D0}" srcId="{D97355AC-0D7E-4F60-AC2C-3BDAC9A729E8}" destId="{D2198AF2-45FF-42D8-AFCC-B3F6AB541966}" srcOrd="2" destOrd="0" parTransId="{B9073CA5-2B8E-4A7E-A149-402A8BC6242D}" sibTransId="{1AEE6EC9-3CB3-451C-B725-13CB6E656234}"/>
    <dgm:cxn modelId="{67F2C521-D85E-45A9-B9D2-2C16FCFF8B76}" type="presOf" srcId="{B3B11C0E-AF16-409F-9209-EC7DC05C57A6}" destId="{1CAAA20D-8BE5-4F07-9C90-3767B53C74C1}" srcOrd="0" destOrd="0" presId="urn:microsoft.com/office/officeart/2005/8/layout/hierarchy1"/>
    <dgm:cxn modelId="{236766B5-3968-476A-AB04-570EAACD3DD9}" type="presOf" srcId="{4677EAED-2139-4DB1-9823-1B0CBC35E374}" destId="{98A236D6-5B21-4DAD-BB53-9F70569BFF4B}" srcOrd="0" destOrd="0" presId="urn:microsoft.com/office/officeart/2005/8/layout/hierarchy1"/>
    <dgm:cxn modelId="{F3168531-9E95-4110-AE7A-2B22CE3C84C8}" srcId="{FF7D55E4-8951-4556-97CF-D2B39DB3D36B}" destId="{B60AD1C4-BDDD-4DE8-9B07-FD2F127315BB}" srcOrd="0" destOrd="0" parTransId="{A2D73C75-09FA-455C-8510-7BBA3CEE4B4C}" sibTransId="{34CD9FCC-FA8E-44AE-8B6B-52B007F377E5}"/>
    <dgm:cxn modelId="{1CED5D72-F8C3-463E-8950-65E62AAF0402}" type="presOf" srcId="{FF7D55E4-8951-4556-97CF-D2B39DB3D36B}" destId="{6BC87D4D-6374-4017-8694-7F41F16B3368}" srcOrd="0" destOrd="0" presId="urn:microsoft.com/office/officeart/2005/8/layout/hierarchy1"/>
    <dgm:cxn modelId="{D5A8A02F-7885-46F4-86F0-DCFAD334FC6F}" type="presOf" srcId="{A2D73C75-09FA-455C-8510-7BBA3CEE4B4C}" destId="{720AA056-059C-4072-B07B-28EC97C7F146}" srcOrd="0" destOrd="0" presId="urn:microsoft.com/office/officeart/2005/8/layout/hierarchy1"/>
    <dgm:cxn modelId="{7E9AEC0E-315E-410C-845F-57FDF36B2719}" type="presOf" srcId="{388A784F-1FF0-4BF3-AF28-46565B3494F1}" destId="{B7B5D732-FF1D-487C-A351-D42A97CA2851}" srcOrd="0" destOrd="0" presId="urn:microsoft.com/office/officeart/2005/8/layout/hierarchy1"/>
    <dgm:cxn modelId="{1BED472A-1A5C-405F-95A9-E095E9DBDF57}" type="presOf" srcId="{CD7B6F68-5ABB-4E0F-9160-070AA359AE50}" destId="{1CD1CF39-F850-43CD-B8AB-C7EDF9B1703D}" srcOrd="0" destOrd="0" presId="urn:microsoft.com/office/officeart/2005/8/layout/hierarchy1"/>
    <dgm:cxn modelId="{F6E3C7EB-A233-47C3-A958-11CC4650CA05}" srcId="{57C8E5A6-761E-41DB-A02D-7B5107939BAC}" destId="{2F2AEDE4-49FB-481E-A0B1-C05859044030}" srcOrd="0" destOrd="0" parTransId="{CD7B6F68-5ABB-4E0F-9160-070AA359AE50}" sibTransId="{6EFA4272-19D7-43E3-B503-E183D24F8B4A}"/>
    <dgm:cxn modelId="{8B09BBD3-66D9-4697-8279-26740C7C7553}" type="presOf" srcId="{B01AE01B-5104-4FF9-89D5-DE905331BFCE}" destId="{91ED72ED-2EA5-4AE9-AFC0-B91EECA966F6}" srcOrd="0" destOrd="0" presId="urn:microsoft.com/office/officeart/2005/8/layout/hierarchy1"/>
    <dgm:cxn modelId="{C006EECF-AB5E-4A19-889B-473D34CA6769}" type="presOf" srcId="{8B07C8FC-BCC7-4C49-8A34-8761D5553C42}" destId="{757CF193-1BC9-42A4-93B5-A2B9E18716DD}" srcOrd="0" destOrd="0" presId="urn:microsoft.com/office/officeart/2005/8/layout/hierarchy1"/>
    <dgm:cxn modelId="{8AFFF989-7FC3-4737-9B06-4D0C3DF72BF2}" type="presOf" srcId="{57C8E5A6-761E-41DB-A02D-7B5107939BAC}" destId="{F30C33C2-89F0-413A-820E-B4048B0815C8}" srcOrd="0" destOrd="0" presId="urn:microsoft.com/office/officeart/2005/8/layout/hierarchy1"/>
    <dgm:cxn modelId="{8EEF6FC0-1509-4F74-B2A2-0A3532E25199}" srcId="{B3B11C0E-AF16-409F-9209-EC7DC05C57A6}" destId="{053E5D35-469B-4F86-982E-437247E62690}" srcOrd="0" destOrd="0" parTransId="{6842F606-0C9C-48D6-B0B6-F54BA70A8006}" sibTransId="{6E291514-7699-4269-958C-CB23DD7A0EC9}"/>
    <dgm:cxn modelId="{A708EC20-249E-46BD-92E9-147E7397A643}" type="presOf" srcId="{5A0826BD-533C-4A0B-A626-9D153711AD56}" destId="{598DF3B2-AC18-41DF-9F4E-0ADA6ACE842E}" srcOrd="0" destOrd="0" presId="urn:microsoft.com/office/officeart/2005/8/layout/hierarchy1"/>
    <dgm:cxn modelId="{6D4F30D2-CE37-4C98-9B6D-AD8CECBE818F}" type="presOf" srcId="{060682FB-6B81-4FAB-9F0B-E2FD4CF92EC7}" destId="{4BFA254D-271F-4CE3-AF2B-A7EA8BD91506}" srcOrd="0" destOrd="0" presId="urn:microsoft.com/office/officeart/2005/8/layout/hierarchy1"/>
    <dgm:cxn modelId="{19A125C5-9550-41F8-8233-4610AD00693D}" srcId="{54F723B5-76CF-46AE-96E0-D50EFF7EB5E9}" destId="{096FB31A-8654-4D2E-A89B-DA8938479E45}" srcOrd="0" destOrd="0" parTransId="{5A0826BD-533C-4A0B-A626-9D153711AD56}" sibTransId="{837C2571-51B2-457C-B23F-83916E25077B}"/>
    <dgm:cxn modelId="{576F46D8-C56A-4BF7-BF47-CE6C7074DA2C}" srcId="{D97355AC-0D7E-4F60-AC2C-3BDAC9A729E8}" destId="{B3B11C0E-AF16-409F-9209-EC7DC05C57A6}" srcOrd="3" destOrd="0" parTransId="{9A22B814-90BA-4486-8D5D-F194CC0D47B8}" sibTransId="{6CE86154-6E4C-48F9-A4A4-2F23363E538D}"/>
    <dgm:cxn modelId="{DA81AAA7-0E37-4368-AD9F-4C4345063072}" srcId="{D97355AC-0D7E-4F60-AC2C-3BDAC9A729E8}" destId="{FF7D55E4-8951-4556-97CF-D2B39DB3D36B}" srcOrd="0" destOrd="0" parTransId="{8B07C8FC-BCC7-4C49-8A34-8761D5553C42}" sibTransId="{E98629C7-E25C-4E48-9BCF-8F91E8A7993B}"/>
    <dgm:cxn modelId="{C07AD441-21A3-44A7-9368-3FC514715858}" type="presOf" srcId="{2F2AEDE4-49FB-481E-A0B1-C05859044030}" destId="{091D3A4F-BE23-4507-B397-173F36A4A038}" srcOrd="0" destOrd="0" presId="urn:microsoft.com/office/officeart/2005/8/layout/hierarchy1"/>
    <dgm:cxn modelId="{EFDC2993-8D38-45FE-AE3D-DCE3C8A083BE}" type="presOf" srcId="{B9073CA5-2B8E-4A7E-A149-402A8BC6242D}" destId="{DA857FC5-D6B2-4480-808E-D74908855430}" srcOrd="0" destOrd="0" presId="urn:microsoft.com/office/officeart/2005/8/layout/hierarchy1"/>
    <dgm:cxn modelId="{A7783ACA-509E-49B1-9A99-C51666681C5B}" srcId="{D2198AF2-45FF-42D8-AFCC-B3F6AB541966}" destId="{A79F5CBC-FC12-4526-813D-0AB5485933FC}" srcOrd="0" destOrd="0" parTransId="{6D62EEA6-25B1-4315-9AAD-E523BB9B3BC2}" sibTransId="{4914D0A1-1EC5-49C3-BC74-3F3FE008F039}"/>
    <dgm:cxn modelId="{2D26C65C-484A-4051-AEA0-2084DF1273B3}" type="presOf" srcId="{A79F5CBC-FC12-4526-813D-0AB5485933FC}" destId="{51722607-0B50-45D9-9E4B-19E2695A85C6}" srcOrd="0" destOrd="0" presId="urn:microsoft.com/office/officeart/2005/8/layout/hierarchy1"/>
    <dgm:cxn modelId="{349A19AE-2666-4ACD-A83C-0B3C0F5512FA}" type="presOf" srcId="{76694DCA-F423-40CC-B38C-0E8967FC774E}" destId="{BAE3D28F-2F40-466C-8EB8-52D275D55B56}" srcOrd="0" destOrd="0" presId="urn:microsoft.com/office/officeart/2005/8/layout/hierarchy1"/>
    <dgm:cxn modelId="{9FD3AF3C-F4FD-46A3-8083-83B843DAAB08}" type="presOf" srcId="{D2198AF2-45FF-42D8-AFCC-B3F6AB541966}" destId="{7A41F190-E71D-4933-B5E6-3B3E81380085}" srcOrd="0" destOrd="0" presId="urn:microsoft.com/office/officeart/2005/8/layout/hierarchy1"/>
    <dgm:cxn modelId="{9FFF708A-D427-493A-BA84-68F44F584222}" type="presOf" srcId="{2A085E54-3A89-4AFA-A573-CADF31BD41AB}" destId="{E80EBE58-62C2-4D64-AAE2-468B3FB25015}" srcOrd="0" destOrd="0" presId="urn:microsoft.com/office/officeart/2005/8/layout/hierarchy1"/>
    <dgm:cxn modelId="{BF548D88-690B-4C9F-8D4E-63871EA80440}" type="presOf" srcId="{053E5D35-469B-4F86-982E-437247E62690}" destId="{38633EC3-4E06-47AD-968E-B6D6EACE7AD1}" srcOrd="0" destOrd="0" presId="urn:microsoft.com/office/officeart/2005/8/layout/hierarchy1"/>
    <dgm:cxn modelId="{4EB6F7B6-B6B3-4847-A8B0-47D77FD7AF62}" type="presOf" srcId="{5CFE4002-3C88-4590-9B6B-FC8EB5EF0AC5}" destId="{39EBBD1E-E690-47C7-87DF-734D9E4B4F66}" srcOrd="0" destOrd="0" presId="urn:microsoft.com/office/officeart/2005/8/layout/hierarchy1"/>
    <dgm:cxn modelId="{6BABE0A9-0D47-433F-8516-41FE1C4DB3F4}" type="presOf" srcId="{096FB31A-8654-4D2E-A89B-DA8938479E45}" destId="{0CCDD6F8-4B70-4FCB-8B5F-356F4A4E8477}" srcOrd="0" destOrd="0" presId="urn:microsoft.com/office/officeart/2005/8/layout/hierarchy1"/>
    <dgm:cxn modelId="{FE3C1DFC-383D-4997-8006-E564CEF6ACE9}" type="presParOf" srcId="{CF595494-5A09-44C8-9FA0-447CC0ABC29E}" destId="{972C8554-E11F-4B8C-A9CA-E13C1BD75C94}" srcOrd="0" destOrd="0" presId="urn:microsoft.com/office/officeart/2005/8/layout/hierarchy1"/>
    <dgm:cxn modelId="{F424FD98-57BB-4166-8370-F7B267A8195D}" type="presParOf" srcId="{972C8554-E11F-4B8C-A9CA-E13C1BD75C94}" destId="{762F01F6-93C7-4F60-9004-41388DA84CA8}" srcOrd="0" destOrd="0" presId="urn:microsoft.com/office/officeart/2005/8/layout/hierarchy1"/>
    <dgm:cxn modelId="{657A6A75-64CC-4B5E-AAFB-AFA9CAFF81F9}" type="presParOf" srcId="{762F01F6-93C7-4F60-9004-41388DA84CA8}" destId="{A31FC7D2-509F-420A-8331-82DF15E42885}" srcOrd="0" destOrd="0" presId="urn:microsoft.com/office/officeart/2005/8/layout/hierarchy1"/>
    <dgm:cxn modelId="{3978B469-C15B-42CC-9772-E7F27327E375}" type="presParOf" srcId="{762F01F6-93C7-4F60-9004-41388DA84CA8}" destId="{06B7CEE5-61B9-40E0-90EF-5482BC224049}" srcOrd="1" destOrd="0" presId="urn:microsoft.com/office/officeart/2005/8/layout/hierarchy1"/>
    <dgm:cxn modelId="{57C773D1-535F-47A1-8130-83183D6C296F}" type="presParOf" srcId="{972C8554-E11F-4B8C-A9CA-E13C1BD75C94}" destId="{45F2C535-C514-45ED-B875-F6CE82929E7F}" srcOrd="1" destOrd="0" presId="urn:microsoft.com/office/officeart/2005/8/layout/hierarchy1"/>
    <dgm:cxn modelId="{B768B40B-7B33-4EFC-98EB-C5ACE599ACA4}" type="presParOf" srcId="{45F2C535-C514-45ED-B875-F6CE82929E7F}" destId="{598DF3B2-AC18-41DF-9F4E-0ADA6ACE842E}" srcOrd="0" destOrd="0" presId="urn:microsoft.com/office/officeart/2005/8/layout/hierarchy1"/>
    <dgm:cxn modelId="{903D09AF-1852-49F0-A5F9-414CDBAC30F5}" type="presParOf" srcId="{45F2C535-C514-45ED-B875-F6CE82929E7F}" destId="{3705AE1F-D450-4B3F-A614-E6BFD6B84272}" srcOrd="1" destOrd="0" presId="urn:microsoft.com/office/officeart/2005/8/layout/hierarchy1"/>
    <dgm:cxn modelId="{AFBD9B42-5CD7-458D-8A47-0E51F1F732EB}" type="presParOf" srcId="{3705AE1F-D450-4B3F-A614-E6BFD6B84272}" destId="{4EB4CB93-C871-44F5-946A-02756276A58D}" srcOrd="0" destOrd="0" presId="urn:microsoft.com/office/officeart/2005/8/layout/hierarchy1"/>
    <dgm:cxn modelId="{45921F3B-08D2-4020-B7B5-A55F990DA32D}" type="presParOf" srcId="{4EB4CB93-C871-44F5-946A-02756276A58D}" destId="{CE42BCCF-7F73-41AB-87A1-11789393B3D7}" srcOrd="0" destOrd="0" presId="urn:microsoft.com/office/officeart/2005/8/layout/hierarchy1"/>
    <dgm:cxn modelId="{921A30AF-0FBC-4A6F-ABAF-E5BA6BF83A69}" type="presParOf" srcId="{4EB4CB93-C871-44F5-946A-02756276A58D}" destId="{0CCDD6F8-4B70-4FCB-8B5F-356F4A4E8477}" srcOrd="1" destOrd="0" presId="urn:microsoft.com/office/officeart/2005/8/layout/hierarchy1"/>
    <dgm:cxn modelId="{EF39DE86-B5F4-4E10-9750-60E2D652F504}" type="presParOf" srcId="{3705AE1F-D450-4B3F-A614-E6BFD6B84272}" destId="{6AF0E142-9D22-4302-AD49-F984BF021FA7}" srcOrd="1" destOrd="0" presId="urn:microsoft.com/office/officeart/2005/8/layout/hierarchy1"/>
    <dgm:cxn modelId="{EEFC9251-9972-485E-9B56-7CE0BAC31253}" type="presParOf" srcId="{6AF0E142-9D22-4302-AD49-F984BF021FA7}" destId="{91ED72ED-2EA5-4AE9-AFC0-B91EECA966F6}" srcOrd="0" destOrd="0" presId="urn:microsoft.com/office/officeart/2005/8/layout/hierarchy1"/>
    <dgm:cxn modelId="{08CB7725-4CF8-4EA3-8A8A-7DD229749AC3}" type="presParOf" srcId="{6AF0E142-9D22-4302-AD49-F984BF021FA7}" destId="{FE4A8EC4-E35D-4E6C-B72C-A836195A1BEF}" srcOrd="1" destOrd="0" presId="urn:microsoft.com/office/officeart/2005/8/layout/hierarchy1"/>
    <dgm:cxn modelId="{BB4CDB45-C780-4A24-BC0D-087D7E84716D}" type="presParOf" srcId="{FE4A8EC4-E35D-4E6C-B72C-A836195A1BEF}" destId="{E902B589-4D27-4268-B276-46F3DCBD0EE1}" srcOrd="0" destOrd="0" presId="urn:microsoft.com/office/officeart/2005/8/layout/hierarchy1"/>
    <dgm:cxn modelId="{11703F10-4538-4D95-8963-BD5559C7ED2E}" type="presParOf" srcId="{E902B589-4D27-4268-B276-46F3DCBD0EE1}" destId="{27ADEA25-EC6F-443D-8100-0D091EBE2A3E}" srcOrd="0" destOrd="0" presId="urn:microsoft.com/office/officeart/2005/8/layout/hierarchy1"/>
    <dgm:cxn modelId="{F70515E7-EE6F-446B-87C6-38BF9A63118A}" type="presParOf" srcId="{E902B589-4D27-4268-B276-46F3DCBD0EE1}" destId="{BE25C11F-5E27-47A5-BA94-14B93FAE2685}" srcOrd="1" destOrd="0" presId="urn:microsoft.com/office/officeart/2005/8/layout/hierarchy1"/>
    <dgm:cxn modelId="{76E7EF1C-5801-44C6-AD36-E8DA0A351EAF}" type="presParOf" srcId="{FE4A8EC4-E35D-4E6C-B72C-A836195A1BEF}" destId="{D0F73552-C099-4CB5-9C52-06B2107210BC}" srcOrd="1" destOrd="0" presId="urn:microsoft.com/office/officeart/2005/8/layout/hierarchy1"/>
    <dgm:cxn modelId="{F0ADA692-2F9C-42E7-B99B-020806F05B67}" type="presParOf" srcId="{D0F73552-C099-4CB5-9C52-06B2107210BC}" destId="{757CF193-1BC9-42A4-93B5-A2B9E18716DD}" srcOrd="0" destOrd="0" presId="urn:microsoft.com/office/officeart/2005/8/layout/hierarchy1"/>
    <dgm:cxn modelId="{475341B4-C026-43E2-92DC-4AD2B0384AA6}" type="presParOf" srcId="{D0F73552-C099-4CB5-9C52-06B2107210BC}" destId="{5DC40A6B-11C2-40C2-B172-C538D7D60097}" srcOrd="1" destOrd="0" presId="urn:microsoft.com/office/officeart/2005/8/layout/hierarchy1"/>
    <dgm:cxn modelId="{FE9B2373-4D2A-4D5B-B7D8-EE0C7A9A0D44}" type="presParOf" srcId="{5DC40A6B-11C2-40C2-B172-C538D7D60097}" destId="{2B4FF578-DB2E-493C-9D70-0F396DCBEE01}" srcOrd="0" destOrd="0" presId="urn:microsoft.com/office/officeart/2005/8/layout/hierarchy1"/>
    <dgm:cxn modelId="{E0632D5C-48CC-481F-8DF5-0E244AD13025}" type="presParOf" srcId="{2B4FF578-DB2E-493C-9D70-0F396DCBEE01}" destId="{0AFBABC9-9A2C-4455-8397-56B60EB10369}" srcOrd="0" destOrd="0" presId="urn:microsoft.com/office/officeart/2005/8/layout/hierarchy1"/>
    <dgm:cxn modelId="{AE012029-FDF1-4312-A7DE-FA7EC255D2FB}" type="presParOf" srcId="{2B4FF578-DB2E-493C-9D70-0F396DCBEE01}" destId="{6BC87D4D-6374-4017-8694-7F41F16B3368}" srcOrd="1" destOrd="0" presId="urn:microsoft.com/office/officeart/2005/8/layout/hierarchy1"/>
    <dgm:cxn modelId="{4C8E5CBC-1326-40BA-92B3-0A79300E7651}" type="presParOf" srcId="{5DC40A6B-11C2-40C2-B172-C538D7D60097}" destId="{E1F8C2A0-B27B-453C-8F21-1F279A7AE0AD}" srcOrd="1" destOrd="0" presId="urn:microsoft.com/office/officeart/2005/8/layout/hierarchy1"/>
    <dgm:cxn modelId="{25B9A45F-CD1F-476C-92C1-E57AD910B0AA}" type="presParOf" srcId="{E1F8C2A0-B27B-453C-8F21-1F279A7AE0AD}" destId="{720AA056-059C-4072-B07B-28EC97C7F146}" srcOrd="0" destOrd="0" presId="urn:microsoft.com/office/officeart/2005/8/layout/hierarchy1"/>
    <dgm:cxn modelId="{9F4D439D-BBB4-43C2-8431-8DEEC62847CE}" type="presParOf" srcId="{E1F8C2A0-B27B-453C-8F21-1F279A7AE0AD}" destId="{8868CE0D-EBBB-4EEA-8018-833823501000}" srcOrd="1" destOrd="0" presId="urn:microsoft.com/office/officeart/2005/8/layout/hierarchy1"/>
    <dgm:cxn modelId="{813D5071-10A0-4965-86DD-1D8F4344EBC0}" type="presParOf" srcId="{8868CE0D-EBBB-4EEA-8018-833823501000}" destId="{9814908E-2B07-4C86-9261-7BCD75378566}" srcOrd="0" destOrd="0" presId="urn:microsoft.com/office/officeart/2005/8/layout/hierarchy1"/>
    <dgm:cxn modelId="{F313FBA3-A41B-45E1-B1C2-AD2FA1AEFFE5}" type="presParOf" srcId="{9814908E-2B07-4C86-9261-7BCD75378566}" destId="{9D3C2C3D-5BD0-4D6B-A227-5673DF693791}" srcOrd="0" destOrd="0" presId="urn:microsoft.com/office/officeart/2005/8/layout/hierarchy1"/>
    <dgm:cxn modelId="{CF67301A-2EFB-4176-A933-477AF0B8DB00}" type="presParOf" srcId="{9814908E-2B07-4C86-9261-7BCD75378566}" destId="{9D64E186-2FA3-4BC3-91BF-B0DCE96EA4C6}" srcOrd="1" destOrd="0" presId="urn:microsoft.com/office/officeart/2005/8/layout/hierarchy1"/>
    <dgm:cxn modelId="{6E66039A-1E65-41FD-B7C2-F938CD67C612}" type="presParOf" srcId="{8868CE0D-EBBB-4EEA-8018-833823501000}" destId="{2FF91A78-004C-4FAD-9765-0797FF2A3E74}" srcOrd="1" destOrd="0" presId="urn:microsoft.com/office/officeart/2005/8/layout/hierarchy1"/>
    <dgm:cxn modelId="{646C0C5D-DE43-469B-A89F-25B3CE66D2D0}" type="presParOf" srcId="{D0F73552-C099-4CB5-9C52-06B2107210BC}" destId="{BAE3D28F-2F40-466C-8EB8-52D275D55B56}" srcOrd="2" destOrd="0" presId="urn:microsoft.com/office/officeart/2005/8/layout/hierarchy1"/>
    <dgm:cxn modelId="{EC8AB6DB-810F-437D-B1F0-041864F5A3F5}" type="presParOf" srcId="{D0F73552-C099-4CB5-9C52-06B2107210BC}" destId="{C9AB1244-19C5-47A3-8254-74D8AE0129C0}" srcOrd="3" destOrd="0" presId="urn:microsoft.com/office/officeart/2005/8/layout/hierarchy1"/>
    <dgm:cxn modelId="{94C22717-8CCD-4813-B0D4-8AD740BAB3C2}" type="presParOf" srcId="{C9AB1244-19C5-47A3-8254-74D8AE0129C0}" destId="{FE1D3A66-D592-40FF-A211-1F349B675859}" srcOrd="0" destOrd="0" presId="urn:microsoft.com/office/officeart/2005/8/layout/hierarchy1"/>
    <dgm:cxn modelId="{611B58FB-34F5-4A6F-9921-3C63993F62C3}" type="presParOf" srcId="{FE1D3A66-D592-40FF-A211-1F349B675859}" destId="{BF4EA1BE-766B-406E-97EA-64B5173EC68F}" srcOrd="0" destOrd="0" presId="urn:microsoft.com/office/officeart/2005/8/layout/hierarchy1"/>
    <dgm:cxn modelId="{56A517DA-8868-4625-9A0C-D0A0C736047F}" type="presParOf" srcId="{FE1D3A66-D592-40FF-A211-1F349B675859}" destId="{B7B5D732-FF1D-487C-A351-D42A97CA2851}" srcOrd="1" destOrd="0" presId="urn:microsoft.com/office/officeart/2005/8/layout/hierarchy1"/>
    <dgm:cxn modelId="{CC4967C2-D45E-4A0B-A1AB-B464CF81DBB4}" type="presParOf" srcId="{C9AB1244-19C5-47A3-8254-74D8AE0129C0}" destId="{9E484EC8-2FF3-4980-A8FA-DBD23EF9BFD0}" srcOrd="1" destOrd="0" presId="urn:microsoft.com/office/officeart/2005/8/layout/hierarchy1"/>
    <dgm:cxn modelId="{E67A4618-D33C-4587-AC2B-6C922CD662A9}" type="presParOf" srcId="{9E484EC8-2FF3-4980-A8FA-DBD23EF9BFD0}" destId="{4BFA254D-271F-4CE3-AF2B-A7EA8BD91506}" srcOrd="0" destOrd="0" presId="urn:microsoft.com/office/officeart/2005/8/layout/hierarchy1"/>
    <dgm:cxn modelId="{52C412C5-82D8-4327-8CD8-95B505123CFD}" type="presParOf" srcId="{9E484EC8-2FF3-4980-A8FA-DBD23EF9BFD0}" destId="{40CA3D82-716C-4E34-BDCE-FAA261F05595}" srcOrd="1" destOrd="0" presId="urn:microsoft.com/office/officeart/2005/8/layout/hierarchy1"/>
    <dgm:cxn modelId="{0B3D6682-8865-45D3-8F54-A943B5B00CDA}" type="presParOf" srcId="{40CA3D82-716C-4E34-BDCE-FAA261F05595}" destId="{2E977996-7EFC-4C05-A735-3E993D2CE517}" srcOrd="0" destOrd="0" presId="urn:microsoft.com/office/officeart/2005/8/layout/hierarchy1"/>
    <dgm:cxn modelId="{2AB17833-2C12-4CA5-8B08-496F2AD0BFE7}" type="presParOf" srcId="{2E977996-7EFC-4C05-A735-3E993D2CE517}" destId="{366BD7EA-B075-4C85-BDAE-4EC15D2E4642}" srcOrd="0" destOrd="0" presId="urn:microsoft.com/office/officeart/2005/8/layout/hierarchy1"/>
    <dgm:cxn modelId="{6904F89C-DFBD-443F-878A-4B409D0BCA5C}" type="presParOf" srcId="{2E977996-7EFC-4C05-A735-3E993D2CE517}" destId="{0C0391D6-7891-487B-AEBC-3CFDC20F569E}" srcOrd="1" destOrd="0" presId="urn:microsoft.com/office/officeart/2005/8/layout/hierarchy1"/>
    <dgm:cxn modelId="{E9216A2E-9514-420B-93B4-346AB4CBDAE8}" type="presParOf" srcId="{40CA3D82-716C-4E34-BDCE-FAA261F05595}" destId="{86257DA7-73D8-4F49-AA9E-2E42AEE4FE52}" srcOrd="1" destOrd="0" presId="urn:microsoft.com/office/officeart/2005/8/layout/hierarchy1"/>
    <dgm:cxn modelId="{6DFAFBE7-BB2D-4734-A9E0-9F4AEB5155A6}" type="presParOf" srcId="{D0F73552-C099-4CB5-9C52-06B2107210BC}" destId="{DA857FC5-D6B2-4480-808E-D74908855430}" srcOrd="4" destOrd="0" presId="urn:microsoft.com/office/officeart/2005/8/layout/hierarchy1"/>
    <dgm:cxn modelId="{28054936-693D-46F5-B230-E91F6989B1DE}" type="presParOf" srcId="{D0F73552-C099-4CB5-9C52-06B2107210BC}" destId="{B10D141E-1C3B-47F8-84AA-DD12E13E54E9}" srcOrd="5" destOrd="0" presId="urn:microsoft.com/office/officeart/2005/8/layout/hierarchy1"/>
    <dgm:cxn modelId="{277A67A7-86C1-42BE-8859-A1326554F975}" type="presParOf" srcId="{B10D141E-1C3B-47F8-84AA-DD12E13E54E9}" destId="{CF19873B-421E-4954-950B-D0BFA5189E44}" srcOrd="0" destOrd="0" presId="urn:microsoft.com/office/officeart/2005/8/layout/hierarchy1"/>
    <dgm:cxn modelId="{C2ACCE1F-D6D8-43BD-AE26-698615D0C58A}" type="presParOf" srcId="{CF19873B-421E-4954-950B-D0BFA5189E44}" destId="{8E64AC86-6F7E-4339-A5C4-A9609EAFB303}" srcOrd="0" destOrd="0" presId="urn:microsoft.com/office/officeart/2005/8/layout/hierarchy1"/>
    <dgm:cxn modelId="{A9043BCC-B1A8-428C-807B-643F48DAE535}" type="presParOf" srcId="{CF19873B-421E-4954-950B-D0BFA5189E44}" destId="{7A41F190-E71D-4933-B5E6-3B3E81380085}" srcOrd="1" destOrd="0" presId="urn:microsoft.com/office/officeart/2005/8/layout/hierarchy1"/>
    <dgm:cxn modelId="{EA2E7CF8-8867-4BBC-804A-3421637E3985}" type="presParOf" srcId="{B10D141E-1C3B-47F8-84AA-DD12E13E54E9}" destId="{320848F9-46E7-4514-81E0-D2285929AA30}" srcOrd="1" destOrd="0" presId="urn:microsoft.com/office/officeart/2005/8/layout/hierarchy1"/>
    <dgm:cxn modelId="{C825EA02-E76D-4E48-AD40-CE40E4AC80A1}" type="presParOf" srcId="{320848F9-46E7-4514-81E0-D2285929AA30}" destId="{CC0DEF6B-AF7A-4AE0-9FC9-7C77635286C0}" srcOrd="0" destOrd="0" presId="urn:microsoft.com/office/officeart/2005/8/layout/hierarchy1"/>
    <dgm:cxn modelId="{C680B527-040D-4803-AFA9-FF438BDBE42D}" type="presParOf" srcId="{320848F9-46E7-4514-81E0-D2285929AA30}" destId="{B516812E-48E2-4790-BE21-85E9A3893ED1}" srcOrd="1" destOrd="0" presId="urn:microsoft.com/office/officeart/2005/8/layout/hierarchy1"/>
    <dgm:cxn modelId="{04E22FED-8D23-4732-BFC3-437DB6A07BE2}" type="presParOf" srcId="{B516812E-48E2-4790-BE21-85E9A3893ED1}" destId="{152C56CB-F2A7-4366-9516-B0C2F18B34B0}" srcOrd="0" destOrd="0" presId="urn:microsoft.com/office/officeart/2005/8/layout/hierarchy1"/>
    <dgm:cxn modelId="{8A41FD38-E4BB-4C23-932F-A45225FF77A3}" type="presParOf" srcId="{152C56CB-F2A7-4366-9516-B0C2F18B34B0}" destId="{946CE505-FA6B-4FAE-ABB1-FF83720AE1EE}" srcOrd="0" destOrd="0" presId="urn:microsoft.com/office/officeart/2005/8/layout/hierarchy1"/>
    <dgm:cxn modelId="{6A64FACE-6173-460A-B825-7A6C56AEB81D}" type="presParOf" srcId="{152C56CB-F2A7-4366-9516-B0C2F18B34B0}" destId="{51722607-0B50-45D9-9E4B-19E2695A85C6}" srcOrd="1" destOrd="0" presId="urn:microsoft.com/office/officeart/2005/8/layout/hierarchy1"/>
    <dgm:cxn modelId="{2A2489F2-A89C-450A-9564-E62E1C473557}" type="presParOf" srcId="{B516812E-48E2-4790-BE21-85E9A3893ED1}" destId="{4744909F-FA36-448D-A423-02C307867889}" srcOrd="1" destOrd="0" presId="urn:microsoft.com/office/officeart/2005/8/layout/hierarchy1"/>
    <dgm:cxn modelId="{943D47BE-7166-4776-9C86-9D6408648244}" type="presParOf" srcId="{D0F73552-C099-4CB5-9C52-06B2107210BC}" destId="{65764CDB-EF47-4C99-AC43-715A8AC09692}" srcOrd="6" destOrd="0" presId="urn:microsoft.com/office/officeart/2005/8/layout/hierarchy1"/>
    <dgm:cxn modelId="{3B26BAE0-9C38-4F69-8437-276BDDA06B9A}" type="presParOf" srcId="{D0F73552-C099-4CB5-9C52-06B2107210BC}" destId="{765DE02E-59F5-4ED9-A64E-6EB3396B2C90}" srcOrd="7" destOrd="0" presId="urn:microsoft.com/office/officeart/2005/8/layout/hierarchy1"/>
    <dgm:cxn modelId="{DE2E4982-35A3-47AF-8AD4-850B059492AF}" type="presParOf" srcId="{765DE02E-59F5-4ED9-A64E-6EB3396B2C90}" destId="{2B98E4A1-E2CE-4CDF-BC89-375FE3FB34A9}" srcOrd="0" destOrd="0" presId="urn:microsoft.com/office/officeart/2005/8/layout/hierarchy1"/>
    <dgm:cxn modelId="{9A01192A-6950-402E-AA5E-5323BD4DF7EA}" type="presParOf" srcId="{2B98E4A1-E2CE-4CDF-BC89-375FE3FB34A9}" destId="{CC4458B9-B640-4502-AB87-1415630B4921}" srcOrd="0" destOrd="0" presId="urn:microsoft.com/office/officeart/2005/8/layout/hierarchy1"/>
    <dgm:cxn modelId="{A0E1A54E-2EA5-4335-AAFF-530279DFD066}" type="presParOf" srcId="{2B98E4A1-E2CE-4CDF-BC89-375FE3FB34A9}" destId="{1CAAA20D-8BE5-4F07-9C90-3767B53C74C1}" srcOrd="1" destOrd="0" presId="urn:microsoft.com/office/officeart/2005/8/layout/hierarchy1"/>
    <dgm:cxn modelId="{196D647C-3DDE-4B75-A95D-D0B4C2BA6436}" type="presParOf" srcId="{765DE02E-59F5-4ED9-A64E-6EB3396B2C90}" destId="{7B134F82-8685-493E-98F8-B4BF6350D133}" srcOrd="1" destOrd="0" presId="urn:microsoft.com/office/officeart/2005/8/layout/hierarchy1"/>
    <dgm:cxn modelId="{EF66EA7A-FB01-4540-A735-CB2836892E76}" type="presParOf" srcId="{7B134F82-8685-493E-98F8-B4BF6350D133}" destId="{590CC208-2ABF-41E2-9AAC-4DF0C384A06F}" srcOrd="0" destOrd="0" presId="urn:microsoft.com/office/officeart/2005/8/layout/hierarchy1"/>
    <dgm:cxn modelId="{7188DD88-B8E5-484A-B73A-AEE37A3D0EBD}" type="presParOf" srcId="{7B134F82-8685-493E-98F8-B4BF6350D133}" destId="{6B51D2D8-BC4D-4D8E-860A-C0DC72067CA5}" srcOrd="1" destOrd="0" presId="urn:microsoft.com/office/officeart/2005/8/layout/hierarchy1"/>
    <dgm:cxn modelId="{BA9A421A-9D54-4BED-9EA0-79B0173B52D5}" type="presParOf" srcId="{6B51D2D8-BC4D-4D8E-860A-C0DC72067CA5}" destId="{ED32D07D-4CF5-4B1D-AA77-6171C345953C}" srcOrd="0" destOrd="0" presId="urn:microsoft.com/office/officeart/2005/8/layout/hierarchy1"/>
    <dgm:cxn modelId="{72280B6D-27A2-4A9D-92DD-662070698FF0}" type="presParOf" srcId="{ED32D07D-4CF5-4B1D-AA77-6171C345953C}" destId="{D1DA0827-7440-4358-9EE2-C0502B3E18A8}" srcOrd="0" destOrd="0" presId="urn:microsoft.com/office/officeart/2005/8/layout/hierarchy1"/>
    <dgm:cxn modelId="{603ED3F0-5ED8-4CDF-B87C-83691E348089}" type="presParOf" srcId="{ED32D07D-4CF5-4B1D-AA77-6171C345953C}" destId="{38633EC3-4E06-47AD-968E-B6D6EACE7AD1}" srcOrd="1" destOrd="0" presId="urn:microsoft.com/office/officeart/2005/8/layout/hierarchy1"/>
    <dgm:cxn modelId="{C949DFFD-C261-45CD-81C9-9FB1B221E904}" type="presParOf" srcId="{6B51D2D8-BC4D-4D8E-860A-C0DC72067CA5}" destId="{6041085B-9710-4E17-92E4-EE9A3429029E}" srcOrd="1" destOrd="0" presId="urn:microsoft.com/office/officeart/2005/8/layout/hierarchy1"/>
    <dgm:cxn modelId="{39CA0E33-76E6-4E63-99EB-D63FCBFD9446}" type="presParOf" srcId="{6AF0E142-9D22-4302-AD49-F984BF021FA7}" destId="{39EBBD1E-E690-47C7-87DF-734D9E4B4F66}" srcOrd="2" destOrd="0" presId="urn:microsoft.com/office/officeart/2005/8/layout/hierarchy1"/>
    <dgm:cxn modelId="{3E18480C-2983-4A30-AAA1-58B26CE2DA1F}" type="presParOf" srcId="{6AF0E142-9D22-4302-AD49-F984BF021FA7}" destId="{99BCB078-6BAB-48E6-9853-4A368CFA9D4D}" srcOrd="3" destOrd="0" presId="urn:microsoft.com/office/officeart/2005/8/layout/hierarchy1"/>
    <dgm:cxn modelId="{E545DD5D-61D4-4455-ACA4-9B75F1CC1F38}" type="presParOf" srcId="{99BCB078-6BAB-48E6-9853-4A368CFA9D4D}" destId="{25D9D84F-7865-4081-A9F5-E2902C8F83D5}" srcOrd="0" destOrd="0" presId="urn:microsoft.com/office/officeart/2005/8/layout/hierarchy1"/>
    <dgm:cxn modelId="{22724946-A7C7-4D06-8EA9-00EDFD63AC4E}" type="presParOf" srcId="{25D9D84F-7865-4081-A9F5-E2902C8F83D5}" destId="{69023CC4-10B6-4250-81ED-8962DC57B145}" srcOrd="0" destOrd="0" presId="urn:microsoft.com/office/officeart/2005/8/layout/hierarchy1"/>
    <dgm:cxn modelId="{4F6AB79E-7A4D-4852-B2CE-24CA598121DA}" type="presParOf" srcId="{25D9D84F-7865-4081-A9F5-E2902C8F83D5}" destId="{F30C33C2-89F0-413A-820E-B4048B0815C8}" srcOrd="1" destOrd="0" presId="urn:microsoft.com/office/officeart/2005/8/layout/hierarchy1"/>
    <dgm:cxn modelId="{A8F451BE-2245-4AF7-9EBF-166014E8985C}" type="presParOf" srcId="{99BCB078-6BAB-48E6-9853-4A368CFA9D4D}" destId="{1A170CAB-D586-4D35-A7D5-5315A1C73ABC}" srcOrd="1" destOrd="0" presId="urn:microsoft.com/office/officeart/2005/8/layout/hierarchy1"/>
    <dgm:cxn modelId="{4E8DD428-3F34-4C6A-9E50-DE4331ACE2D7}" type="presParOf" srcId="{1A170CAB-D586-4D35-A7D5-5315A1C73ABC}" destId="{1CD1CF39-F850-43CD-B8AB-C7EDF9B1703D}" srcOrd="0" destOrd="0" presId="urn:microsoft.com/office/officeart/2005/8/layout/hierarchy1"/>
    <dgm:cxn modelId="{6BFDF22C-BAFC-447B-A434-25AEA17793F5}" type="presParOf" srcId="{1A170CAB-D586-4D35-A7D5-5315A1C73ABC}" destId="{83834AA4-E961-4AB5-98F3-00AA74418AD9}" srcOrd="1" destOrd="0" presId="urn:microsoft.com/office/officeart/2005/8/layout/hierarchy1"/>
    <dgm:cxn modelId="{15D21958-4025-4AA7-955A-A01C62E4F47D}" type="presParOf" srcId="{83834AA4-E961-4AB5-98F3-00AA74418AD9}" destId="{58094456-79C0-4DFB-8709-D2E6B77BEFEB}" srcOrd="0" destOrd="0" presId="urn:microsoft.com/office/officeart/2005/8/layout/hierarchy1"/>
    <dgm:cxn modelId="{544106F4-649F-4AA9-AE5B-997D50D97987}" type="presParOf" srcId="{58094456-79C0-4DFB-8709-D2E6B77BEFEB}" destId="{65954D9B-7DB6-4CD4-896B-A1ACFAE3E1CC}" srcOrd="0" destOrd="0" presId="urn:microsoft.com/office/officeart/2005/8/layout/hierarchy1"/>
    <dgm:cxn modelId="{154C235D-7E71-4C29-8369-426982581EB5}" type="presParOf" srcId="{58094456-79C0-4DFB-8709-D2E6B77BEFEB}" destId="{091D3A4F-BE23-4507-B397-173F36A4A038}" srcOrd="1" destOrd="0" presId="urn:microsoft.com/office/officeart/2005/8/layout/hierarchy1"/>
    <dgm:cxn modelId="{0D8F8721-8547-4DFB-B8FD-F62E11025E5F}" type="presParOf" srcId="{83834AA4-E961-4AB5-98F3-00AA74418AD9}" destId="{1E6BE64C-B85B-4528-A7FA-6644036CF7F2}" srcOrd="1" destOrd="0" presId="urn:microsoft.com/office/officeart/2005/8/layout/hierarchy1"/>
    <dgm:cxn modelId="{82584DA3-2366-4BED-BFAF-45D03FDA2E92}" type="presParOf" srcId="{1E6BE64C-B85B-4528-A7FA-6644036CF7F2}" destId="{E80EBE58-62C2-4D64-AAE2-468B3FB25015}" srcOrd="0" destOrd="0" presId="urn:microsoft.com/office/officeart/2005/8/layout/hierarchy1"/>
    <dgm:cxn modelId="{E3402359-4973-4B02-B586-95C04731C32E}" type="presParOf" srcId="{1E6BE64C-B85B-4528-A7FA-6644036CF7F2}" destId="{60EC9FD7-0DD2-4172-8AF8-499148B17AB5}" srcOrd="1" destOrd="0" presId="urn:microsoft.com/office/officeart/2005/8/layout/hierarchy1"/>
    <dgm:cxn modelId="{BF335E6F-726A-4985-9A36-575773937B90}" type="presParOf" srcId="{60EC9FD7-0DD2-4172-8AF8-499148B17AB5}" destId="{43908A5A-E46C-4AF9-9BC6-D1BA5575E502}" srcOrd="0" destOrd="0" presId="urn:microsoft.com/office/officeart/2005/8/layout/hierarchy1"/>
    <dgm:cxn modelId="{E4E6DEFD-0B6C-44E3-8733-A775F554F35A}" type="presParOf" srcId="{43908A5A-E46C-4AF9-9BC6-D1BA5575E502}" destId="{7F6C571F-26C6-4B60-89D5-9C109EFCCDCE}" srcOrd="0" destOrd="0" presId="urn:microsoft.com/office/officeart/2005/8/layout/hierarchy1"/>
    <dgm:cxn modelId="{7400BB00-193F-4603-AAAA-020932CC7CED}" type="presParOf" srcId="{43908A5A-E46C-4AF9-9BC6-D1BA5575E502}" destId="{98A236D6-5B21-4DAD-BB53-9F70569BFF4B}" srcOrd="1" destOrd="0" presId="urn:microsoft.com/office/officeart/2005/8/layout/hierarchy1"/>
    <dgm:cxn modelId="{061CDAAE-DAD2-4462-B00E-DCED66589711}" type="presParOf" srcId="{60EC9FD7-0DD2-4172-8AF8-499148B17AB5}" destId="{14519439-4F16-43BD-990D-DD675E171711}"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r>
            <a:rPr lang="en-ZA" sz="1300" b="0" dirty="0"/>
            <a:t>Reduce state environmental liability and financial risk</a:t>
          </a:r>
          <a:endParaRPr lang="en-ZA" sz="1300" dirty="0"/>
        </a:p>
      </dgm:t>
    </dgm:pt>
    <dgm:pt modelId="{B01AE01B-5104-4FF9-89D5-DE905331BFCE}" type="parTrans" cxnId="{BD507D7F-FBCD-45C4-9A86-6CC192386735}">
      <dgm:prSet/>
      <dgm:spPr/>
      <dgm:t>
        <a:bodyPr/>
        <a:lstStyle/>
        <a:p>
          <a:endParaRPr lang="en-ZA" sz="1300"/>
        </a:p>
      </dgm:t>
    </dgm:pt>
    <dgm:pt modelId="{E42524BD-6E37-45EE-9BC4-F18651A80365}" type="sibTrans" cxnId="{BD507D7F-FBCD-45C4-9A86-6CC192386735}">
      <dgm:prSet/>
      <dgm:spPr/>
      <dgm:t>
        <a:bodyPr/>
        <a:lstStyle/>
        <a:p>
          <a:endParaRPr lang="en-ZA" sz="1300"/>
        </a:p>
      </dgm:t>
    </dgm:pt>
    <dgm:pt modelId="{096FB31A-8654-4D2E-A89B-DA8938479E45}">
      <dgm:prSet phldrT="[Text]" custT="1"/>
      <dgm:spPr/>
      <dgm:t>
        <a:bodyPr/>
        <a:lstStyle/>
        <a:p>
          <a:r>
            <a:rPr lang="en-ZA" sz="1300" b="0" dirty="0"/>
            <a:t>Equitable and sustainable benefit from Mineral Resources</a:t>
          </a:r>
          <a:endParaRPr lang="en-ZA" sz="1300" dirty="0"/>
        </a:p>
      </dgm:t>
    </dgm:pt>
    <dgm:pt modelId="{837C2571-51B2-457C-B23F-83916E25077B}" type="sibTrans" cxnId="{19A125C5-9550-41F8-8233-4610AD00693D}">
      <dgm:prSet/>
      <dgm:spPr/>
      <dgm:t>
        <a:bodyPr/>
        <a:lstStyle/>
        <a:p>
          <a:endParaRPr lang="en-ZA" sz="1300"/>
        </a:p>
      </dgm:t>
    </dgm:pt>
    <dgm:pt modelId="{5A0826BD-533C-4A0B-A626-9D153711AD56}" type="parTrans" cxnId="{19A125C5-9550-41F8-8233-4610AD00693D}">
      <dgm:prSet/>
      <dgm:spPr/>
      <dgm:t>
        <a:bodyPr/>
        <a:lstStyle/>
        <a:p>
          <a:endParaRPr lang="en-ZA" sz="1300"/>
        </a:p>
      </dgm:t>
    </dgm:pt>
    <dgm:pt modelId="{FF7D55E4-8951-4556-97CF-D2B39DB3D36B}">
      <dgm:prSet custT="1"/>
      <dgm:spPr/>
      <dgm:t>
        <a:bodyPr/>
        <a:lstStyle/>
        <a:p>
          <a:pPr algn="l"/>
          <a:r>
            <a:rPr lang="en-ZA" sz="1300" b="0" dirty="0"/>
            <a:t>% of statutory notices/orders issued to remedy Inadequate Financial Provision</a:t>
          </a:r>
        </a:p>
      </dgm:t>
    </dgm:pt>
    <dgm:pt modelId="{8B07C8FC-BCC7-4C49-8A34-8761D5553C42}" type="parTrans" cxnId="{DA81AAA7-0E37-4368-AD9F-4C4345063072}">
      <dgm:prSet/>
      <dgm:spPr/>
      <dgm:t>
        <a:bodyPr/>
        <a:lstStyle/>
        <a:p>
          <a:endParaRPr lang="en-ZA" sz="1300"/>
        </a:p>
      </dgm:t>
    </dgm:pt>
    <dgm:pt modelId="{E98629C7-E25C-4E48-9BCF-8F91E8A7993B}" type="sibTrans" cxnId="{DA81AAA7-0E37-4368-AD9F-4C4345063072}">
      <dgm:prSet/>
      <dgm:spPr/>
      <dgm:t>
        <a:bodyPr/>
        <a:lstStyle/>
        <a:p>
          <a:endParaRPr lang="en-ZA" sz="1300"/>
        </a:p>
      </dgm:t>
    </dgm:pt>
    <dgm:pt modelId="{388A784F-1FF0-4BF3-AF28-46565B3494F1}">
      <dgm:prSet custT="1"/>
      <dgm:spPr/>
      <dgm:t>
        <a:bodyPr/>
        <a:lstStyle/>
        <a:p>
          <a:pPr algn="l"/>
          <a:r>
            <a:rPr lang="en-ZA" sz="1300" b="0" dirty="0"/>
            <a:t>% of statutory notices/orders issued to remedy Environmental Non-Compliance</a:t>
          </a:r>
          <a:endParaRPr lang="en-ZA" sz="1300" dirty="0"/>
        </a:p>
      </dgm:t>
    </dgm:pt>
    <dgm:pt modelId="{76694DCA-F423-40CC-B38C-0E8967FC774E}" type="parTrans" cxnId="{B6C2DE19-DF71-4336-8A70-AB613A43D77E}">
      <dgm:prSet/>
      <dgm:spPr/>
      <dgm:t>
        <a:bodyPr/>
        <a:lstStyle/>
        <a:p>
          <a:endParaRPr lang="en-ZA" sz="1300"/>
        </a:p>
      </dgm:t>
    </dgm:pt>
    <dgm:pt modelId="{CD254DB7-912F-404A-9306-9CB5B58DF3EC}" type="sibTrans" cxnId="{B6C2DE19-DF71-4336-8A70-AB613A43D77E}">
      <dgm:prSet/>
      <dgm:spPr/>
      <dgm:t>
        <a:bodyPr/>
        <a:lstStyle/>
        <a:p>
          <a:endParaRPr lang="en-ZA" sz="1300"/>
        </a:p>
      </dgm:t>
    </dgm:pt>
    <dgm:pt modelId="{B3B11C0E-AF16-409F-9209-EC7DC05C57A6}">
      <dgm:prSet custT="1"/>
      <dgm:spPr/>
      <dgm:t>
        <a:bodyPr/>
        <a:lstStyle/>
        <a:p>
          <a:pPr algn="l"/>
          <a:r>
            <a:rPr lang="en-ZA" sz="1300" dirty="0"/>
            <a:t>% of closure certificates issued in line with the regulatory framework</a:t>
          </a:r>
        </a:p>
      </dgm:t>
    </dgm:pt>
    <dgm:pt modelId="{9A22B814-90BA-4486-8D5D-F194CC0D47B8}" type="parTrans" cxnId="{576F46D8-C56A-4BF7-BF47-CE6C7074DA2C}">
      <dgm:prSet/>
      <dgm:spPr/>
      <dgm:t>
        <a:bodyPr/>
        <a:lstStyle/>
        <a:p>
          <a:endParaRPr lang="en-ZA" sz="1300"/>
        </a:p>
      </dgm:t>
    </dgm:pt>
    <dgm:pt modelId="{6CE86154-6E4C-48F9-A4A4-2F23363E538D}" type="sibTrans" cxnId="{576F46D8-C56A-4BF7-BF47-CE6C7074DA2C}">
      <dgm:prSet/>
      <dgm:spPr/>
      <dgm:t>
        <a:bodyPr/>
        <a:lstStyle/>
        <a:p>
          <a:endParaRPr lang="en-ZA" sz="1300"/>
        </a:p>
      </dgm:t>
    </dgm:pt>
    <dgm:pt modelId="{DC974305-4AC4-4124-9975-E54E39985197}">
      <dgm:prSet custT="1"/>
      <dgm:spPr/>
      <dgm:t>
        <a:bodyPr/>
        <a:lstStyle/>
        <a:p>
          <a:pPr algn="l"/>
          <a:r>
            <a:rPr lang="en-ZA" sz="1300" dirty="0"/>
            <a:t>% of complaints received vs inspected</a:t>
          </a:r>
        </a:p>
      </dgm:t>
    </dgm:pt>
    <dgm:pt modelId="{B606F1B7-8041-4D71-96FA-DFAC25D40EA1}" type="parTrans" cxnId="{8CFA5A2A-42D6-4138-9FE0-CB9C1ED127DD}">
      <dgm:prSet/>
      <dgm:spPr/>
      <dgm:t>
        <a:bodyPr/>
        <a:lstStyle/>
        <a:p>
          <a:endParaRPr lang="en-ZA" sz="1300"/>
        </a:p>
      </dgm:t>
    </dgm:pt>
    <dgm:pt modelId="{DDEB4C9E-7BE5-425F-BB5E-B93B6A5A6737}" type="sibTrans" cxnId="{8CFA5A2A-42D6-4138-9FE0-CB9C1ED127DD}">
      <dgm:prSet/>
      <dgm:spPr/>
      <dgm:t>
        <a:bodyPr/>
        <a:lstStyle/>
        <a:p>
          <a:endParaRPr lang="en-ZA" sz="1300"/>
        </a:p>
      </dgm:t>
    </dgm:pt>
    <dgm:pt modelId="{54F723B5-76CF-46AE-96E0-D50EFF7EB5E9}">
      <dgm:prSet phldrT="[Text]" custT="1"/>
      <dgm:spPr/>
      <dgm:t>
        <a:bodyPr/>
        <a:lstStyle/>
        <a:p>
          <a:r>
            <a:rPr lang="en-ZA" sz="1300" dirty="0"/>
            <a:t>Vision 2019</a:t>
          </a:r>
        </a:p>
      </dgm:t>
    </dgm:pt>
    <dgm:pt modelId="{16B16E60-E0D9-4CFB-9DBB-7BF2D7FD5B9B}" type="sibTrans" cxnId="{8AA4A374-C2BD-4B00-BE4E-D0EE61747E49}">
      <dgm:prSet/>
      <dgm:spPr/>
      <dgm:t>
        <a:bodyPr/>
        <a:lstStyle/>
        <a:p>
          <a:endParaRPr lang="en-ZA" sz="1300"/>
        </a:p>
      </dgm:t>
    </dgm:pt>
    <dgm:pt modelId="{7F09FC5A-91C9-4099-8011-E166079F40C9}" type="parTrans" cxnId="{8AA4A374-C2BD-4B00-BE4E-D0EE61747E49}">
      <dgm:prSet/>
      <dgm:spPr/>
      <dgm:t>
        <a:bodyPr/>
        <a:lstStyle/>
        <a:p>
          <a:endParaRPr lang="en-ZA" sz="1300"/>
        </a:p>
      </dgm:t>
    </dgm:pt>
    <dgm:pt modelId="{B60AD1C4-BDDD-4DE8-9B07-FD2F127315BB}">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dirty="0">
            <a:solidFill>
              <a:srgbClr val="0070C0"/>
            </a:solidFill>
          </a:endParaRPr>
        </a:p>
      </dgm:t>
    </dgm:pt>
    <dgm:pt modelId="{A2D73C75-09FA-455C-8510-7BBA3CEE4B4C}" type="parTrans" cxnId="{F3168531-9E95-4110-AE7A-2B22CE3C84C8}">
      <dgm:prSet/>
      <dgm:spPr/>
      <dgm:t>
        <a:bodyPr/>
        <a:lstStyle/>
        <a:p>
          <a:endParaRPr lang="en-ZA" sz="1300"/>
        </a:p>
      </dgm:t>
    </dgm:pt>
    <dgm:pt modelId="{34CD9FCC-FA8E-44AE-8B6B-52B007F377E5}" type="sibTrans" cxnId="{F3168531-9E95-4110-AE7A-2B22CE3C84C8}">
      <dgm:prSet/>
      <dgm:spPr/>
      <dgm:t>
        <a:bodyPr/>
        <a:lstStyle/>
        <a:p>
          <a:endParaRPr lang="en-ZA" sz="1300"/>
        </a:p>
      </dgm:t>
    </dgm:pt>
    <dgm:pt modelId="{6416FD65-C782-4059-98CC-777E2F8EE65D}">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060682FB-6B81-4FAB-9F0B-E2FD4CF92EC7}" type="parTrans" cxnId="{A93B591E-E004-47B8-AA32-F50063531D26}">
      <dgm:prSet/>
      <dgm:spPr/>
      <dgm:t>
        <a:bodyPr/>
        <a:lstStyle/>
        <a:p>
          <a:endParaRPr lang="en-ZA" sz="1300"/>
        </a:p>
      </dgm:t>
    </dgm:pt>
    <dgm:pt modelId="{44CF7432-5168-409D-83A3-6042ECAEA0E4}" type="sibTrans" cxnId="{A93B591E-E004-47B8-AA32-F50063531D26}">
      <dgm:prSet/>
      <dgm:spPr/>
      <dgm:t>
        <a:bodyPr/>
        <a:lstStyle/>
        <a:p>
          <a:endParaRPr lang="en-ZA" sz="1300"/>
        </a:p>
      </dgm:t>
    </dgm:pt>
    <dgm:pt modelId="{053E5D35-469B-4F86-982E-437247E62690}">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6842F606-0C9C-48D6-B0B6-F54BA70A8006}" type="parTrans" cxnId="{8EEF6FC0-1509-4F74-B2A2-0A3532E25199}">
      <dgm:prSet/>
      <dgm:spPr/>
      <dgm:t>
        <a:bodyPr/>
        <a:lstStyle/>
        <a:p>
          <a:endParaRPr lang="en-ZA" sz="1300"/>
        </a:p>
      </dgm:t>
    </dgm:pt>
    <dgm:pt modelId="{6E291514-7699-4269-958C-CB23DD7A0EC9}" type="sibTrans" cxnId="{8EEF6FC0-1509-4F74-B2A2-0A3532E25199}">
      <dgm:prSet/>
      <dgm:spPr/>
      <dgm:t>
        <a:bodyPr/>
        <a:lstStyle/>
        <a:p>
          <a:endParaRPr lang="en-ZA" sz="1300"/>
        </a:p>
      </dgm:t>
    </dgm:pt>
    <dgm:pt modelId="{D3D21FCC-E728-4947-9E32-589D0078107E}">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120%</a:t>
          </a:r>
          <a:endParaRPr lang="en-ZA" sz="1300" dirty="0"/>
        </a:p>
      </dgm:t>
    </dgm:pt>
    <dgm:pt modelId="{21C56B14-4482-4167-99E3-8F6DBABACD72}" type="parTrans" cxnId="{93D3674E-C8D6-42E3-AA10-9F9847479041}">
      <dgm:prSet/>
      <dgm:spPr/>
      <dgm:t>
        <a:bodyPr/>
        <a:lstStyle/>
        <a:p>
          <a:endParaRPr lang="en-ZA" sz="1300"/>
        </a:p>
      </dgm:t>
    </dgm:pt>
    <dgm:pt modelId="{4A5CD8FE-35AF-49D5-B011-01A9E9B9422C}" type="sibTrans" cxnId="{93D3674E-C8D6-42E3-AA10-9F9847479041}">
      <dgm:prSet/>
      <dgm:spPr/>
      <dgm:t>
        <a:bodyPr/>
        <a:lstStyle/>
        <a:p>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75586" custLinFactNeighborY="11272">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269520" custLinFactNeighborX="-84372" custLinFactNeighborY="-1941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1"/>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1"/>
      <dgm:spPr/>
    </dgm:pt>
    <dgm:pt modelId="{BE25C11F-5E27-47A5-BA94-14B93FAE2685}" type="pres">
      <dgm:prSet presAssocID="{D97355AC-0D7E-4F60-AC2C-3BDAC9A729E8}" presName="text3" presStyleLbl="fgAcc3" presStyleIdx="0" presStyleCnt="1" custScaleX="582250" custScaleY="72228" custLinFactNeighborX="-85011" custLinFactNeighborY="-24675">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8"/>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8"/>
      <dgm:spPr/>
    </dgm:pt>
    <dgm:pt modelId="{6BC87D4D-6374-4017-8694-7F41F16B3368}" type="pres">
      <dgm:prSet presAssocID="{FF7D55E4-8951-4556-97CF-D2B39DB3D36B}" presName="text4" presStyleLbl="fgAcc4" presStyleIdx="0" presStyleCnt="8" custScaleX="274018" custScaleY="90038">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8"/>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8"/>
      <dgm:spPr>
        <a:solidFill>
          <a:srgbClr val="00B050"/>
        </a:solidFill>
      </dgm:spPr>
    </dgm:pt>
    <dgm:pt modelId="{9D64E186-2FA3-4BC3-91BF-B0DCE96EA4C6}" type="pres">
      <dgm:prSet presAssocID="{B60AD1C4-BDDD-4DE8-9B07-FD2F127315BB}" presName="text4" presStyleLbl="fgAcc4" presStyleIdx="1" presStyleCnt="8" custScaleX="178766">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BAE3D28F-2F40-466C-8EB8-52D275D55B56}" type="pres">
      <dgm:prSet presAssocID="{76694DCA-F423-40CC-B38C-0E8967FC774E}" presName="Name23" presStyleLbl="parChTrans1D4" presStyleIdx="2" presStyleCnt="8"/>
      <dgm:spPr/>
      <dgm:t>
        <a:bodyPr/>
        <a:lstStyle/>
        <a:p>
          <a:endParaRPr lang="en-ZA"/>
        </a:p>
      </dgm:t>
    </dgm:pt>
    <dgm:pt modelId="{C9AB1244-19C5-47A3-8254-74D8AE0129C0}" type="pres">
      <dgm:prSet presAssocID="{388A784F-1FF0-4BF3-AF28-46565B3494F1}" presName="hierRoot4" presStyleCnt="0"/>
      <dgm:spPr/>
    </dgm:pt>
    <dgm:pt modelId="{FE1D3A66-D592-40FF-A211-1F349B675859}" type="pres">
      <dgm:prSet presAssocID="{388A784F-1FF0-4BF3-AF28-46565B3494F1}" presName="composite4" presStyleCnt="0"/>
      <dgm:spPr/>
    </dgm:pt>
    <dgm:pt modelId="{BF4EA1BE-766B-406E-97EA-64B5173EC68F}" type="pres">
      <dgm:prSet presAssocID="{388A784F-1FF0-4BF3-AF28-46565B3494F1}" presName="background4" presStyleLbl="node4" presStyleIdx="2" presStyleCnt="8"/>
      <dgm:spPr/>
    </dgm:pt>
    <dgm:pt modelId="{B7B5D732-FF1D-487C-A351-D42A97CA2851}" type="pres">
      <dgm:prSet presAssocID="{388A784F-1FF0-4BF3-AF28-46565B3494F1}" presName="text4" presStyleLbl="fgAcc4" presStyleIdx="2" presStyleCnt="8" custScaleX="235594" custScaleY="91525">
        <dgm:presLayoutVars>
          <dgm:chPref val="3"/>
        </dgm:presLayoutVars>
      </dgm:prSet>
      <dgm:spPr/>
      <dgm:t>
        <a:bodyPr/>
        <a:lstStyle/>
        <a:p>
          <a:endParaRPr lang="en-ZA"/>
        </a:p>
      </dgm:t>
    </dgm:pt>
    <dgm:pt modelId="{9E484EC8-2FF3-4980-A8FA-DBD23EF9BFD0}" type="pres">
      <dgm:prSet presAssocID="{388A784F-1FF0-4BF3-AF28-46565B3494F1}" presName="hierChild5" presStyleCnt="0"/>
      <dgm:spPr/>
    </dgm:pt>
    <dgm:pt modelId="{4BFA254D-271F-4CE3-AF2B-A7EA8BD91506}" type="pres">
      <dgm:prSet presAssocID="{060682FB-6B81-4FAB-9F0B-E2FD4CF92EC7}" presName="Name23" presStyleLbl="parChTrans1D4" presStyleIdx="3" presStyleCnt="8"/>
      <dgm:spPr/>
      <dgm:t>
        <a:bodyPr/>
        <a:lstStyle/>
        <a:p>
          <a:endParaRPr lang="en-ZA"/>
        </a:p>
      </dgm:t>
    </dgm:pt>
    <dgm:pt modelId="{40CA3D82-716C-4E34-BDCE-FAA261F05595}" type="pres">
      <dgm:prSet presAssocID="{6416FD65-C782-4059-98CC-777E2F8EE65D}" presName="hierRoot4" presStyleCnt="0"/>
      <dgm:spPr/>
    </dgm:pt>
    <dgm:pt modelId="{2E977996-7EFC-4C05-A735-3E993D2CE517}" type="pres">
      <dgm:prSet presAssocID="{6416FD65-C782-4059-98CC-777E2F8EE65D}" presName="composite4" presStyleCnt="0"/>
      <dgm:spPr/>
    </dgm:pt>
    <dgm:pt modelId="{366BD7EA-B075-4C85-BDAE-4EC15D2E4642}" type="pres">
      <dgm:prSet presAssocID="{6416FD65-C782-4059-98CC-777E2F8EE65D}" presName="background4" presStyleLbl="node4" presStyleIdx="3" presStyleCnt="8"/>
      <dgm:spPr>
        <a:solidFill>
          <a:srgbClr val="00B050"/>
        </a:solidFill>
      </dgm:spPr>
    </dgm:pt>
    <dgm:pt modelId="{0C0391D6-7891-487B-AEBC-3CFDC20F569E}" type="pres">
      <dgm:prSet presAssocID="{6416FD65-C782-4059-98CC-777E2F8EE65D}" presName="text4" presStyleLbl="fgAcc4" presStyleIdx="3" presStyleCnt="8" custScaleX="168670">
        <dgm:presLayoutVars>
          <dgm:chPref val="3"/>
        </dgm:presLayoutVars>
      </dgm:prSet>
      <dgm:spPr/>
      <dgm:t>
        <a:bodyPr/>
        <a:lstStyle/>
        <a:p>
          <a:endParaRPr lang="en-ZA"/>
        </a:p>
      </dgm:t>
    </dgm:pt>
    <dgm:pt modelId="{86257DA7-73D8-4F49-AA9E-2E42AEE4FE52}" type="pres">
      <dgm:prSet presAssocID="{6416FD65-C782-4059-98CC-777E2F8EE65D}" presName="hierChild5" presStyleCnt="0"/>
      <dgm:spPr/>
    </dgm:pt>
    <dgm:pt modelId="{65764CDB-EF47-4C99-AC43-715A8AC09692}" type="pres">
      <dgm:prSet presAssocID="{9A22B814-90BA-4486-8D5D-F194CC0D47B8}" presName="Name23" presStyleLbl="parChTrans1D4" presStyleIdx="4" presStyleCnt="8"/>
      <dgm:spPr/>
      <dgm:t>
        <a:bodyPr/>
        <a:lstStyle/>
        <a:p>
          <a:endParaRPr lang="en-ZA"/>
        </a:p>
      </dgm:t>
    </dgm:pt>
    <dgm:pt modelId="{765DE02E-59F5-4ED9-A64E-6EB3396B2C90}" type="pres">
      <dgm:prSet presAssocID="{B3B11C0E-AF16-409F-9209-EC7DC05C57A6}" presName="hierRoot4" presStyleCnt="0"/>
      <dgm:spPr/>
    </dgm:pt>
    <dgm:pt modelId="{2B98E4A1-E2CE-4CDF-BC89-375FE3FB34A9}" type="pres">
      <dgm:prSet presAssocID="{B3B11C0E-AF16-409F-9209-EC7DC05C57A6}" presName="composite4" presStyleCnt="0"/>
      <dgm:spPr/>
    </dgm:pt>
    <dgm:pt modelId="{CC4458B9-B640-4502-AB87-1415630B4921}" type="pres">
      <dgm:prSet presAssocID="{B3B11C0E-AF16-409F-9209-EC7DC05C57A6}" presName="background4" presStyleLbl="node4" presStyleIdx="4" presStyleCnt="8"/>
      <dgm:spPr/>
    </dgm:pt>
    <dgm:pt modelId="{1CAAA20D-8BE5-4F07-9C90-3767B53C74C1}" type="pres">
      <dgm:prSet presAssocID="{B3B11C0E-AF16-409F-9209-EC7DC05C57A6}" presName="text4" presStyleLbl="fgAcc4" presStyleIdx="4" presStyleCnt="8" custScaleX="186873" custScaleY="94955">
        <dgm:presLayoutVars>
          <dgm:chPref val="3"/>
        </dgm:presLayoutVars>
      </dgm:prSet>
      <dgm:spPr/>
      <dgm:t>
        <a:bodyPr/>
        <a:lstStyle/>
        <a:p>
          <a:endParaRPr lang="en-ZA"/>
        </a:p>
      </dgm:t>
    </dgm:pt>
    <dgm:pt modelId="{7B134F82-8685-493E-98F8-B4BF6350D133}" type="pres">
      <dgm:prSet presAssocID="{B3B11C0E-AF16-409F-9209-EC7DC05C57A6}" presName="hierChild5" presStyleCnt="0"/>
      <dgm:spPr/>
    </dgm:pt>
    <dgm:pt modelId="{590CC208-2ABF-41E2-9AAC-4DF0C384A06F}" type="pres">
      <dgm:prSet presAssocID="{6842F606-0C9C-48D6-B0B6-F54BA70A8006}" presName="Name23" presStyleLbl="parChTrans1D4" presStyleIdx="5" presStyleCnt="8"/>
      <dgm:spPr/>
      <dgm:t>
        <a:bodyPr/>
        <a:lstStyle/>
        <a:p>
          <a:endParaRPr lang="en-ZA"/>
        </a:p>
      </dgm:t>
    </dgm:pt>
    <dgm:pt modelId="{6B51D2D8-BC4D-4D8E-860A-C0DC72067CA5}" type="pres">
      <dgm:prSet presAssocID="{053E5D35-469B-4F86-982E-437247E62690}" presName="hierRoot4" presStyleCnt="0"/>
      <dgm:spPr/>
    </dgm:pt>
    <dgm:pt modelId="{ED32D07D-4CF5-4B1D-AA77-6171C345953C}" type="pres">
      <dgm:prSet presAssocID="{053E5D35-469B-4F86-982E-437247E62690}" presName="composite4" presStyleCnt="0"/>
      <dgm:spPr/>
    </dgm:pt>
    <dgm:pt modelId="{D1DA0827-7440-4358-9EE2-C0502B3E18A8}" type="pres">
      <dgm:prSet presAssocID="{053E5D35-469B-4F86-982E-437247E62690}" presName="background4" presStyleLbl="node4" presStyleIdx="5" presStyleCnt="8"/>
      <dgm:spPr>
        <a:solidFill>
          <a:srgbClr val="00B050"/>
        </a:solidFill>
      </dgm:spPr>
    </dgm:pt>
    <dgm:pt modelId="{38633EC3-4E06-47AD-968E-B6D6EACE7AD1}" type="pres">
      <dgm:prSet presAssocID="{053E5D35-469B-4F86-982E-437247E62690}" presName="text4" presStyleLbl="fgAcc4" presStyleIdx="5" presStyleCnt="8" custScaleX="165091">
        <dgm:presLayoutVars>
          <dgm:chPref val="3"/>
        </dgm:presLayoutVars>
      </dgm:prSet>
      <dgm:spPr/>
      <dgm:t>
        <a:bodyPr/>
        <a:lstStyle/>
        <a:p>
          <a:endParaRPr lang="en-ZA"/>
        </a:p>
      </dgm:t>
    </dgm:pt>
    <dgm:pt modelId="{6041085B-9710-4E17-92E4-EE9A3429029E}" type="pres">
      <dgm:prSet presAssocID="{053E5D35-469B-4F86-982E-437247E62690}" presName="hierChild5" presStyleCnt="0"/>
      <dgm:spPr/>
    </dgm:pt>
    <dgm:pt modelId="{6E931D30-3060-4BA0-8EB9-1614780115AA}" type="pres">
      <dgm:prSet presAssocID="{B606F1B7-8041-4D71-96FA-DFAC25D40EA1}" presName="Name23" presStyleLbl="parChTrans1D4" presStyleIdx="6" presStyleCnt="8"/>
      <dgm:spPr/>
      <dgm:t>
        <a:bodyPr/>
        <a:lstStyle/>
        <a:p>
          <a:endParaRPr lang="en-ZA"/>
        </a:p>
      </dgm:t>
    </dgm:pt>
    <dgm:pt modelId="{3C230FC6-77BB-4715-B999-1E0ED6A23EF9}" type="pres">
      <dgm:prSet presAssocID="{DC974305-4AC4-4124-9975-E54E39985197}" presName="hierRoot4" presStyleCnt="0"/>
      <dgm:spPr/>
    </dgm:pt>
    <dgm:pt modelId="{94FEDE5B-D22C-404F-A390-4DD72EFD0E7C}" type="pres">
      <dgm:prSet presAssocID="{DC974305-4AC4-4124-9975-E54E39985197}" presName="composite4" presStyleCnt="0"/>
      <dgm:spPr/>
    </dgm:pt>
    <dgm:pt modelId="{E55F5760-0613-45DE-B415-D46725DC3539}" type="pres">
      <dgm:prSet presAssocID="{DC974305-4AC4-4124-9975-E54E39985197}" presName="background4" presStyleLbl="node4" presStyleIdx="6" presStyleCnt="8"/>
      <dgm:spPr/>
    </dgm:pt>
    <dgm:pt modelId="{0EC425F5-B085-4D18-92DD-0A0E5CECF25A}" type="pres">
      <dgm:prSet presAssocID="{DC974305-4AC4-4124-9975-E54E39985197}" presName="text4" presStyleLbl="fgAcc4" presStyleIdx="6" presStyleCnt="8" custScaleX="175241" custScaleY="92814">
        <dgm:presLayoutVars>
          <dgm:chPref val="3"/>
        </dgm:presLayoutVars>
      </dgm:prSet>
      <dgm:spPr/>
      <dgm:t>
        <a:bodyPr/>
        <a:lstStyle/>
        <a:p>
          <a:endParaRPr lang="en-ZA"/>
        </a:p>
      </dgm:t>
    </dgm:pt>
    <dgm:pt modelId="{3F59B715-4FE9-4C74-9036-587B1251BBAE}" type="pres">
      <dgm:prSet presAssocID="{DC974305-4AC4-4124-9975-E54E39985197}" presName="hierChild5" presStyleCnt="0"/>
      <dgm:spPr/>
    </dgm:pt>
    <dgm:pt modelId="{CD8FA383-5B13-4C6D-9275-ED48EF46262C}" type="pres">
      <dgm:prSet presAssocID="{21C56B14-4482-4167-99E3-8F6DBABACD72}" presName="Name23" presStyleLbl="parChTrans1D4" presStyleIdx="7" presStyleCnt="8"/>
      <dgm:spPr/>
      <dgm:t>
        <a:bodyPr/>
        <a:lstStyle/>
        <a:p>
          <a:endParaRPr lang="en-ZA"/>
        </a:p>
      </dgm:t>
    </dgm:pt>
    <dgm:pt modelId="{23BCF3B4-197C-45B1-BC46-BEDC2B421626}" type="pres">
      <dgm:prSet presAssocID="{D3D21FCC-E728-4947-9E32-589D0078107E}" presName="hierRoot4" presStyleCnt="0"/>
      <dgm:spPr/>
    </dgm:pt>
    <dgm:pt modelId="{4875F0F5-B989-4708-A2DB-496C89584B07}" type="pres">
      <dgm:prSet presAssocID="{D3D21FCC-E728-4947-9E32-589D0078107E}" presName="composite4" presStyleCnt="0"/>
      <dgm:spPr/>
    </dgm:pt>
    <dgm:pt modelId="{5D52CDD2-D45E-4953-A4DE-3981EF6FED6F}" type="pres">
      <dgm:prSet presAssocID="{D3D21FCC-E728-4947-9E32-589D0078107E}" presName="background4" presStyleLbl="node4" presStyleIdx="7" presStyleCnt="8"/>
      <dgm:spPr>
        <a:solidFill>
          <a:srgbClr val="00B050"/>
        </a:solidFill>
      </dgm:spPr>
    </dgm:pt>
    <dgm:pt modelId="{11E49B76-5E44-481A-9E2E-8BE56312E28A}" type="pres">
      <dgm:prSet presAssocID="{D3D21FCC-E728-4947-9E32-589D0078107E}" presName="text4" presStyleLbl="fgAcc4" presStyleIdx="7" presStyleCnt="8" custScaleX="164365" custScaleY="119868" custLinFactNeighborX="19" custLinFactNeighborY="-7020">
        <dgm:presLayoutVars>
          <dgm:chPref val="3"/>
        </dgm:presLayoutVars>
      </dgm:prSet>
      <dgm:spPr/>
      <dgm:t>
        <a:bodyPr/>
        <a:lstStyle/>
        <a:p>
          <a:endParaRPr lang="en-ZA"/>
        </a:p>
      </dgm:t>
    </dgm:pt>
    <dgm:pt modelId="{94300275-98C7-4064-A55B-7B1A12301D84}" type="pres">
      <dgm:prSet presAssocID="{D3D21FCC-E728-4947-9E32-589D0078107E}" presName="hierChild5" presStyleCnt="0"/>
      <dgm:spPr/>
    </dgm:pt>
  </dgm:ptLst>
  <dgm:cxnLst>
    <dgm:cxn modelId="{BCDA1713-87CF-4EF4-B921-6310FFCBF1A4}" type="presOf" srcId="{D97355AC-0D7E-4F60-AC2C-3BDAC9A729E8}" destId="{BE25C11F-5E27-47A5-BA94-14B93FAE2685}" srcOrd="0" destOrd="0" presId="urn:microsoft.com/office/officeart/2005/8/layout/hierarchy1"/>
    <dgm:cxn modelId="{47F88AFF-7E41-426F-B0E6-19685AB589D5}" type="presOf" srcId="{6842F606-0C9C-48D6-B0B6-F54BA70A8006}" destId="{590CC208-2ABF-41E2-9AAC-4DF0C384A06F}"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E3CC838D-E6B9-44B2-B478-14ADC5D10BB3}" type="presOf" srcId="{5A0826BD-533C-4A0B-A626-9D153711AD56}" destId="{598DF3B2-AC18-41DF-9F4E-0ADA6ACE842E}" srcOrd="0" destOrd="0" presId="urn:microsoft.com/office/officeart/2005/8/layout/hierarchy1"/>
    <dgm:cxn modelId="{9F0F4032-AD87-4E18-8544-3381412D8891}" type="presOf" srcId="{053E5D35-469B-4F86-982E-437247E62690}" destId="{38633EC3-4E06-47AD-968E-B6D6EACE7AD1}" srcOrd="0" destOrd="0" presId="urn:microsoft.com/office/officeart/2005/8/layout/hierarchy1"/>
    <dgm:cxn modelId="{DA81AAA7-0E37-4368-AD9F-4C4345063072}" srcId="{D97355AC-0D7E-4F60-AC2C-3BDAC9A729E8}" destId="{FF7D55E4-8951-4556-97CF-D2B39DB3D36B}" srcOrd="0" destOrd="0" parTransId="{8B07C8FC-BCC7-4C49-8A34-8761D5553C42}" sibTransId="{E98629C7-E25C-4E48-9BCF-8F91E8A7993B}"/>
    <dgm:cxn modelId="{B6C2DE19-DF71-4336-8A70-AB613A43D77E}" srcId="{D97355AC-0D7E-4F60-AC2C-3BDAC9A729E8}" destId="{388A784F-1FF0-4BF3-AF28-46565B3494F1}" srcOrd="1" destOrd="0" parTransId="{76694DCA-F423-40CC-B38C-0E8967FC774E}" sibTransId="{CD254DB7-912F-404A-9306-9CB5B58DF3EC}"/>
    <dgm:cxn modelId="{17C46A97-5682-4A63-9CC1-140B2F3749FB}" type="presOf" srcId="{060682FB-6B81-4FAB-9F0B-E2FD4CF92EC7}" destId="{4BFA254D-271F-4CE3-AF2B-A7EA8BD91506}" srcOrd="0" destOrd="0" presId="urn:microsoft.com/office/officeart/2005/8/layout/hierarchy1"/>
    <dgm:cxn modelId="{748627E7-38C0-42CC-9B4C-8DBEFCF33F97}" type="presOf" srcId="{B3B11C0E-AF16-409F-9209-EC7DC05C57A6}" destId="{1CAAA20D-8BE5-4F07-9C90-3767B53C74C1}" srcOrd="0" destOrd="0" presId="urn:microsoft.com/office/officeart/2005/8/layout/hierarchy1"/>
    <dgm:cxn modelId="{FEE5BE35-C756-4951-98D9-C4190DBF4FDF}" type="presOf" srcId="{DC974305-4AC4-4124-9975-E54E39985197}" destId="{0EC425F5-B085-4D18-92DD-0A0E5CECF25A}" srcOrd="0" destOrd="0" presId="urn:microsoft.com/office/officeart/2005/8/layout/hierarchy1"/>
    <dgm:cxn modelId="{E4E06157-7B73-44D6-AE6D-00DF2C0C20B9}" type="presOf" srcId="{2FF48498-B08E-46AC-B3C0-6C00EC8D79DE}" destId="{CF595494-5A09-44C8-9FA0-447CC0ABC29E}" srcOrd="0" destOrd="0" presId="urn:microsoft.com/office/officeart/2005/8/layout/hierarchy1"/>
    <dgm:cxn modelId="{F917AAB5-8D45-4B05-97F2-5D3D23287F65}" type="presOf" srcId="{6416FD65-C782-4059-98CC-777E2F8EE65D}" destId="{0C0391D6-7891-487B-AEBC-3CFDC20F569E}" srcOrd="0" destOrd="0" presId="urn:microsoft.com/office/officeart/2005/8/layout/hierarchy1"/>
    <dgm:cxn modelId="{480FECB8-061B-4073-85B6-F762EC38211E}" type="presOf" srcId="{A2D73C75-09FA-455C-8510-7BBA3CEE4B4C}" destId="{720AA056-059C-4072-B07B-28EC97C7F146}" srcOrd="0" destOrd="0" presId="urn:microsoft.com/office/officeart/2005/8/layout/hierarchy1"/>
    <dgm:cxn modelId="{4627B807-A8A7-4154-8420-42C9EFFEF387}" type="presOf" srcId="{54F723B5-76CF-46AE-96E0-D50EFF7EB5E9}" destId="{06B7CEE5-61B9-40E0-90EF-5482BC224049}" srcOrd="0" destOrd="0" presId="urn:microsoft.com/office/officeart/2005/8/layout/hierarchy1"/>
    <dgm:cxn modelId="{E55F9616-38F2-4A39-92C8-C2F1DA51EEA8}" type="presOf" srcId="{388A784F-1FF0-4BF3-AF28-46565B3494F1}" destId="{B7B5D732-FF1D-487C-A351-D42A97CA2851}" srcOrd="0" destOrd="0" presId="urn:microsoft.com/office/officeart/2005/8/layout/hierarchy1"/>
    <dgm:cxn modelId="{DF355C40-3001-420B-BCC9-65B78E51D5F4}" type="presOf" srcId="{096FB31A-8654-4D2E-A89B-DA8938479E45}" destId="{0CCDD6F8-4B70-4FCB-8B5F-356F4A4E8477}" srcOrd="0" destOrd="0" presId="urn:microsoft.com/office/officeart/2005/8/layout/hierarchy1"/>
    <dgm:cxn modelId="{C13F466D-1C10-45AF-843A-BD1F83EBB194}" type="presOf" srcId="{D3D21FCC-E728-4947-9E32-589D0078107E}" destId="{11E49B76-5E44-481A-9E2E-8BE56312E28A}" srcOrd="0" destOrd="0" presId="urn:microsoft.com/office/officeart/2005/8/layout/hierarchy1"/>
    <dgm:cxn modelId="{A93B591E-E004-47B8-AA32-F50063531D26}" srcId="{388A784F-1FF0-4BF3-AF28-46565B3494F1}" destId="{6416FD65-C782-4059-98CC-777E2F8EE65D}" srcOrd="0" destOrd="0" parTransId="{060682FB-6B81-4FAB-9F0B-E2FD4CF92EC7}" sibTransId="{44CF7432-5168-409D-83A3-6042ECAEA0E4}"/>
    <dgm:cxn modelId="{BD507D7F-FBCD-45C4-9A86-6CC192386735}" srcId="{096FB31A-8654-4D2E-A89B-DA8938479E45}" destId="{D97355AC-0D7E-4F60-AC2C-3BDAC9A729E8}" srcOrd="0" destOrd="0" parTransId="{B01AE01B-5104-4FF9-89D5-DE905331BFCE}" sibTransId="{E42524BD-6E37-45EE-9BC4-F18651A80365}"/>
    <dgm:cxn modelId="{80F123C7-30ED-4FD5-AA23-2CF9653DB7B6}" type="presOf" srcId="{76694DCA-F423-40CC-B38C-0E8967FC774E}" destId="{BAE3D28F-2F40-466C-8EB8-52D275D55B56}" srcOrd="0" destOrd="0" presId="urn:microsoft.com/office/officeart/2005/8/layout/hierarchy1"/>
    <dgm:cxn modelId="{19A125C5-9550-41F8-8233-4610AD00693D}" srcId="{54F723B5-76CF-46AE-96E0-D50EFF7EB5E9}" destId="{096FB31A-8654-4D2E-A89B-DA8938479E45}" srcOrd="0" destOrd="0" parTransId="{5A0826BD-533C-4A0B-A626-9D153711AD56}" sibTransId="{837C2571-51B2-457C-B23F-83916E25077B}"/>
    <dgm:cxn modelId="{6E8A1EB3-8E8F-4E39-A062-740D968DB351}" type="presOf" srcId="{FF7D55E4-8951-4556-97CF-D2B39DB3D36B}" destId="{6BC87D4D-6374-4017-8694-7F41F16B3368}" srcOrd="0" destOrd="0" presId="urn:microsoft.com/office/officeart/2005/8/layout/hierarchy1"/>
    <dgm:cxn modelId="{8CFA5A2A-42D6-4138-9FE0-CB9C1ED127DD}" srcId="{D97355AC-0D7E-4F60-AC2C-3BDAC9A729E8}" destId="{DC974305-4AC4-4124-9975-E54E39985197}" srcOrd="3" destOrd="0" parTransId="{B606F1B7-8041-4D71-96FA-DFAC25D40EA1}" sibTransId="{DDEB4C9E-7BE5-425F-BB5E-B93B6A5A6737}"/>
    <dgm:cxn modelId="{8EEF6FC0-1509-4F74-B2A2-0A3532E25199}" srcId="{B3B11C0E-AF16-409F-9209-EC7DC05C57A6}" destId="{053E5D35-469B-4F86-982E-437247E62690}" srcOrd="0" destOrd="0" parTransId="{6842F606-0C9C-48D6-B0B6-F54BA70A8006}" sibTransId="{6E291514-7699-4269-958C-CB23DD7A0EC9}"/>
    <dgm:cxn modelId="{DB64B104-1F96-4C2F-9288-1ACD11176C7D}" type="presOf" srcId="{21C56B14-4482-4167-99E3-8F6DBABACD72}" destId="{CD8FA383-5B13-4C6D-9275-ED48EF46262C}" srcOrd="0" destOrd="0" presId="urn:microsoft.com/office/officeart/2005/8/layout/hierarchy1"/>
    <dgm:cxn modelId="{93D3674E-C8D6-42E3-AA10-9F9847479041}" srcId="{DC974305-4AC4-4124-9975-E54E39985197}" destId="{D3D21FCC-E728-4947-9E32-589D0078107E}" srcOrd="0" destOrd="0" parTransId="{21C56B14-4482-4167-99E3-8F6DBABACD72}" sibTransId="{4A5CD8FE-35AF-49D5-B011-01A9E9B9422C}"/>
    <dgm:cxn modelId="{F43FFB7D-EBEE-4026-927F-E3699EECB861}" type="presOf" srcId="{9A22B814-90BA-4486-8D5D-F194CC0D47B8}" destId="{65764CDB-EF47-4C99-AC43-715A8AC09692}" srcOrd="0" destOrd="0" presId="urn:microsoft.com/office/officeart/2005/8/layout/hierarchy1"/>
    <dgm:cxn modelId="{686547C3-A471-4480-ACFF-7BE7683D44FA}" type="presOf" srcId="{B01AE01B-5104-4FF9-89D5-DE905331BFCE}" destId="{91ED72ED-2EA5-4AE9-AFC0-B91EECA966F6}" srcOrd="0" destOrd="0" presId="urn:microsoft.com/office/officeart/2005/8/layout/hierarchy1"/>
    <dgm:cxn modelId="{F3168531-9E95-4110-AE7A-2B22CE3C84C8}" srcId="{FF7D55E4-8951-4556-97CF-D2B39DB3D36B}" destId="{B60AD1C4-BDDD-4DE8-9B07-FD2F127315BB}" srcOrd="0" destOrd="0" parTransId="{A2D73C75-09FA-455C-8510-7BBA3CEE4B4C}" sibTransId="{34CD9FCC-FA8E-44AE-8B6B-52B007F377E5}"/>
    <dgm:cxn modelId="{79197CCF-18F2-47CC-908E-594E04D289EB}" type="presOf" srcId="{B606F1B7-8041-4D71-96FA-DFAC25D40EA1}" destId="{6E931D30-3060-4BA0-8EB9-1614780115AA}" srcOrd="0" destOrd="0" presId="urn:microsoft.com/office/officeart/2005/8/layout/hierarchy1"/>
    <dgm:cxn modelId="{576F46D8-C56A-4BF7-BF47-CE6C7074DA2C}" srcId="{D97355AC-0D7E-4F60-AC2C-3BDAC9A729E8}" destId="{B3B11C0E-AF16-409F-9209-EC7DC05C57A6}" srcOrd="2" destOrd="0" parTransId="{9A22B814-90BA-4486-8D5D-F194CC0D47B8}" sibTransId="{6CE86154-6E4C-48F9-A4A4-2F23363E538D}"/>
    <dgm:cxn modelId="{5F366E9E-8D1C-43E5-B307-C1CA74E38B76}" type="presOf" srcId="{B60AD1C4-BDDD-4DE8-9B07-FD2F127315BB}" destId="{9D64E186-2FA3-4BC3-91BF-B0DCE96EA4C6}" srcOrd="0" destOrd="0" presId="urn:microsoft.com/office/officeart/2005/8/layout/hierarchy1"/>
    <dgm:cxn modelId="{EEB0AD0F-81A0-4A14-881B-39BCA65594AF}" type="presOf" srcId="{8B07C8FC-BCC7-4C49-8A34-8761D5553C42}" destId="{757CF193-1BC9-42A4-93B5-A2B9E18716DD}" srcOrd="0" destOrd="0" presId="urn:microsoft.com/office/officeart/2005/8/layout/hierarchy1"/>
    <dgm:cxn modelId="{D5F4A93D-23AC-4DD9-84E3-8C0348F7BFCE}" type="presParOf" srcId="{CF595494-5A09-44C8-9FA0-447CC0ABC29E}" destId="{972C8554-E11F-4B8C-A9CA-E13C1BD75C94}" srcOrd="0" destOrd="0" presId="urn:microsoft.com/office/officeart/2005/8/layout/hierarchy1"/>
    <dgm:cxn modelId="{7F1B5C44-72F4-4F00-8156-1F1296E4A813}" type="presParOf" srcId="{972C8554-E11F-4B8C-A9CA-E13C1BD75C94}" destId="{762F01F6-93C7-4F60-9004-41388DA84CA8}" srcOrd="0" destOrd="0" presId="urn:microsoft.com/office/officeart/2005/8/layout/hierarchy1"/>
    <dgm:cxn modelId="{11084C97-3497-4056-8515-1F93375141F4}" type="presParOf" srcId="{762F01F6-93C7-4F60-9004-41388DA84CA8}" destId="{A31FC7D2-509F-420A-8331-82DF15E42885}" srcOrd="0" destOrd="0" presId="urn:microsoft.com/office/officeart/2005/8/layout/hierarchy1"/>
    <dgm:cxn modelId="{F3E1292F-A51D-4EC5-A38B-FA5E1CFA9F1E}" type="presParOf" srcId="{762F01F6-93C7-4F60-9004-41388DA84CA8}" destId="{06B7CEE5-61B9-40E0-90EF-5482BC224049}" srcOrd="1" destOrd="0" presId="urn:microsoft.com/office/officeart/2005/8/layout/hierarchy1"/>
    <dgm:cxn modelId="{09978F2D-9888-4D0D-B5AF-730C9194C98C}" type="presParOf" srcId="{972C8554-E11F-4B8C-A9CA-E13C1BD75C94}" destId="{45F2C535-C514-45ED-B875-F6CE82929E7F}" srcOrd="1" destOrd="0" presId="urn:microsoft.com/office/officeart/2005/8/layout/hierarchy1"/>
    <dgm:cxn modelId="{6591D0D0-86F0-4A0B-8C60-F7CB7E01F04F}" type="presParOf" srcId="{45F2C535-C514-45ED-B875-F6CE82929E7F}" destId="{598DF3B2-AC18-41DF-9F4E-0ADA6ACE842E}" srcOrd="0" destOrd="0" presId="urn:microsoft.com/office/officeart/2005/8/layout/hierarchy1"/>
    <dgm:cxn modelId="{29AAEA19-83C1-4895-B5C8-F413CE24172E}" type="presParOf" srcId="{45F2C535-C514-45ED-B875-F6CE82929E7F}" destId="{3705AE1F-D450-4B3F-A614-E6BFD6B84272}" srcOrd="1" destOrd="0" presId="urn:microsoft.com/office/officeart/2005/8/layout/hierarchy1"/>
    <dgm:cxn modelId="{47F1ABE7-41F7-4B67-A81C-D6783E7D38F8}" type="presParOf" srcId="{3705AE1F-D450-4B3F-A614-E6BFD6B84272}" destId="{4EB4CB93-C871-44F5-946A-02756276A58D}" srcOrd="0" destOrd="0" presId="urn:microsoft.com/office/officeart/2005/8/layout/hierarchy1"/>
    <dgm:cxn modelId="{8CC5E343-4D4D-499F-8EE9-7E03BD462DB2}" type="presParOf" srcId="{4EB4CB93-C871-44F5-946A-02756276A58D}" destId="{CE42BCCF-7F73-41AB-87A1-11789393B3D7}" srcOrd="0" destOrd="0" presId="urn:microsoft.com/office/officeart/2005/8/layout/hierarchy1"/>
    <dgm:cxn modelId="{C1198FC1-B5C8-4B1A-9CA6-7BC61F271006}" type="presParOf" srcId="{4EB4CB93-C871-44F5-946A-02756276A58D}" destId="{0CCDD6F8-4B70-4FCB-8B5F-356F4A4E8477}" srcOrd="1" destOrd="0" presId="urn:microsoft.com/office/officeart/2005/8/layout/hierarchy1"/>
    <dgm:cxn modelId="{794051DE-F956-49C2-9488-149C0E5F98D1}" type="presParOf" srcId="{3705AE1F-D450-4B3F-A614-E6BFD6B84272}" destId="{6AF0E142-9D22-4302-AD49-F984BF021FA7}" srcOrd="1" destOrd="0" presId="urn:microsoft.com/office/officeart/2005/8/layout/hierarchy1"/>
    <dgm:cxn modelId="{EF56297D-9042-4058-B42F-0B9E959EEE2C}" type="presParOf" srcId="{6AF0E142-9D22-4302-AD49-F984BF021FA7}" destId="{91ED72ED-2EA5-4AE9-AFC0-B91EECA966F6}" srcOrd="0" destOrd="0" presId="urn:microsoft.com/office/officeart/2005/8/layout/hierarchy1"/>
    <dgm:cxn modelId="{6283BF7F-D789-4FF8-B855-80B1A78A42C9}" type="presParOf" srcId="{6AF0E142-9D22-4302-AD49-F984BF021FA7}" destId="{FE4A8EC4-E35D-4E6C-B72C-A836195A1BEF}" srcOrd="1" destOrd="0" presId="urn:microsoft.com/office/officeart/2005/8/layout/hierarchy1"/>
    <dgm:cxn modelId="{701AC038-55FE-49EA-A9D0-BCA1B2431D6A}" type="presParOf" srcId="{FE4A8EC4-E35D-4E6C-B72C-A836195A1BEF}" destId="{E902B589-4D27-4268-B276-46F3DCBD0EE1}" srcOrd="0" destOrd="0" presId="urn:microsoft.com/office/officeart/2005/8/layout/hierarchy1"/>
    <dgm:cxn modelId="{7DE458C7-3B0E-4465-9020-4A4F2663705F}" type="presParOf" srcId="{E902B589-4D27-4268-B276-46F3DCBD0EE1}" destId="{27ADEA25-EC6F-443D-8100-0D091EBE2A3E}" srcOrd="0" destOrd="0" presId="urn:microsoft.com/office/officeart/2005/8/layout/hierarchy1"/>
    <dgm:cxn modelId="{546CF4CF-D1AD-4CFD-ABE3-B67B6CCEFF43}" type="presParOf" srcId="{E902B589-4D27-4268-B276-46F3DCBD0EE1}" destId="{BE25C11F-5E27-47A5-BA94-14B93FAE2685}" srcOrd="1" destOrd="0" presId="urn:microsoft.com/office/officeart/2005/8/layout/hierarchy1"/>
    <dgm:cxn modelId="{8EFB7A89-3AD2-4C6D-91F5-416ADD73E4AE}" type="presParOf" srcId="{FE4A8EC4-E35D-4E6C-B72C-A836195A1BEF}" destId="{D0F73552-C099-4CB5-9C52-06B2107210BC}" srcOrd="1" destOrd="0" presId="urn:microsoft.com/office/officeart/2005/8/layout/hierarchy1"/>
    <dgm:cxn modelId="{6E400D0A-FE71-4447-8F80-22D9F41DA233}" type="presParOf" srcId="{D0F73552-C099-4CB5-9C52-06B2107210BC}" destId="{757CF193-1BC9-42A4-93B5-A2B9E18716DD}" srcOrd="0" destOrd="0" presId="urn:microsoft.com/office/officeart/2005/8/layout/hierarchy1"/>
    <dgm:cxn modelId="{5E20D060-ADE3-4545-8534-942E5824F2DB}" type="presParOf" srcId="{D0F73552-C099-4CB5-9C52-06B2107210BC}" destId="{5DC40A6B-11C2-40C2-B172-C538D7D60097}" srcOrd="1" destOrd="0" presId="urn:microsoft.com/office/officeart/2005/8/layout/hierarchy1"/>
    <dgm:cxn modelId="{612BE63C-73D7-464D-A2DA-373E610BBE3F}" type="presParOf" srcId="{5DC40A6B-11C2-40C2-B172-C538D7D60097}" destId="{2B4FF578-DB2E-493C-9D70-0F396DCBEE01}" srcOrd="0" destOrd="0" presId="urn:microsoft.com/office/officeart/2005/8/layout/hierarchy1"/>
    <dgm:cxn modelId="{DF285139-6137-48D1-A656-B3F2D48F60A2}" type="presParOf" srcId="{2B4FF578-DB2E-493C-9D70-0F396DCBEE01}" destId="{0AFBABC9-9A2C-4455-8397-56B60EB10369}" srcOrd="0" destOrd="0" presId="urn:microsoft.com/office/officeart/2005/8/layout/hierarchy1"/>
    <dgm:cxn modelId="{195605BC-35A2-4122-8825-EE7A32B6D028}" type="presParOf" srcId="{2B4FF578-DB2E-493C-9D70-0F396DCBEE01}" destId="{6BC87D4D-6374-4017-8694-7F41F16B3368}" srcOrd="1" destOrd="0" presId="urn:microsoft.com/office/officeart/2005/8/layout/hierarchy1"/>
    <dgm:cxn modelId="{0F878C0A-5A1E-48EB-9F49-3CB52784E7F4}" type="presParOf" srcId="{5DC40A6B-11C2-40C2-B172-C538D7D60097}" destId="{E1F8C2A0-B27B-453C-8F21-1F279A7AE0AD}" srcOrd="1" destOrd="0" presId="urn:microsoft.com/office/officeart/2005/8/layout/hierarchy1"/>
    <dgm:cxn modelId="{6036E09C-056F-412D-82E8-4ADD47678364}" type="presParOf" srcId="{E1F8C2A0-B27B-453C-8F21-1F279A7AE0AD}" destId="{720AA056-059C-4072-B07B-28EC97C7F146}" srcOrd="0" destOrd="0" presId="urn:microsoft.com/office/officeart/2005/8/layout/hierarchy1"/>
    <dgm:cxn modelId="{BDD75F57-B9D7-4953-944C-594A91D47558}" type="presParOf" srcId="{E1F8C2A0-B27B-453C-8F21-1F279A7AE0AD}" destId="{8868CE0D-EBBB-4EEA-8018-833823501000}" srcOrd="1" destOrd="0" presId="urn:microsoft.com/office/officeart/2005/8/layout/hierarchy1"/>
    <dgm:cxn modelId="{331869C5-470E-4224-957F-E44C63A39805}" type="presParOf" srcId="{8868CE0D-EBBB-4EEA-8018-833823501000}" destId="{9814908E-2B07-4C86-9261-7BCD75378566}" srcOrd="0" destOrd="0" presId="urn:microsoft.com/office/officeart/2005/8/layout/hierarchy1"/>
    <dgm:cxn modelId="{99DAF407-5322-4463-9322-5FF07902719E}" type="presParOf" srcId="{9814908E-2B07-4C86-9261-7BCD75378566}" destId="{9D3C2C3D-5BD0-4D6B-A227-5673DF693791}" srcOrd="0" destOrd="0" presId="urn:microsoft.com/office/officeart/2005/8/layout/hierarchy1"/>
    <dgm:cxn modelId="{291C6D42-0DE5-433D-9820-AFF784B37AD8}" type="presParOf" srcId="{9814908E-2B07-4C86-9261-7BCD75378566}" destId="{9D64E186-2FA3-4BC3-91BF-B0DCE96EA4C6}" srcOrd="1" destOrd="0" presId="urn:microsoft.com/office/officeart/2005/8/layout/hierarchy1"/>
    <dgm:cxn modelId="{73292F11-619C-44B5-9405-66F949DB7AB5}" type="presParOf" srcId="{8868CE0D-EBBB-4EEA-8018-833823501000}" destId="{2FF91A78-004C-4FAD-9765-0797FF2A3E74}" srcOrd="1" destOrd="0" presId="urn:microsoft.com/office/officeart/2005/8/layout/hierarchy1"/>
    <dgm:cxn modelId="{2E7C0350-BB04-4FF7-8623-B95241309103}" type="presParOf" srcId="{D0F73552-C099-4CB5-9C52-06B2107210BC}" destId="{BAE3D28F-2F40-466C-8EB8-52D275D55B56}" srcOrd="2" destOrd="0" presId="urn:microsoft.com/office/officeart/2005/8/layout/hierarchy1"/>
    <dgm:cxn modelId="{778392A9-B7F2-4FB6-9751-3BFC24EDC19E}" type="presParOf" srcId="{D0F73552-C099-4CB5-9C52-06B2107210BC}" destId="{C9AB1244-19C5-47A3-8254-74D8AE0129C0}" srcOrd="3" destOrd="0" presId="urn:microsoft.com/office/officeart/2005/8/layout/hierarchy1"/>
    <dgm:cxn modelId="{94A8BAD9-B7AE-4F47-A1AD-BB868B6CBF43}" type="presParOf" srcId="{C9AB1244-19C5-47A3-8254-74D8AE0129C0}" destId="{FE1D3A66-D592-40FF-A211-1F349B675859}" srcOrd="0" destOrd="0" presId="urn:microsoft.com/office/officeart/2005/8/layout/hierarchy1"/>
    <dgm:cxn modelId="{28A35AD9-5C74-4EA0-A57C-B702FC3DE728}" type="presParOf" srcId="{FE1D3A66-D592-40FF-A211-1F349B675859}" destId="{BF4EA1BE-766B-406E-97EA-64B5173EC68F}" srcOrd="0" destOrd="0" presId="urn:microsoft.com/office/officeart/2005/8/layout/hierarchy1"/>
    <dgm:cxn modelId="{8137B486-B7BD-4F8B-B763-4BDEE7D22DCB}" type="presParOf" srcId="{FE1D3A66-D592-40FF-A211-1F349B675859}" destId="{B7B5D732-FF1D-487C-A351-D42A97CA2851}" srcOrd="1" destOrd="0" presId="urn:microsoft.com/office/officeart/2005/8/layout/hierarchy1"/>
    <dgm:cxn modelId="{74D11D4E-BF9C-4B95-B3DB-8ACDE30045A6}" type="presParOf" srcId="{C9AB1244-19C5-47A3-8254-74D8AE0129C0}" destId="{9E484EC8-2FF3-4980-A8FA-DBD23EF9BFD0}" srcOrd="1" destOrd="0" presId="urn:microsoft.com/office/officeart/2005/8/layout/hierarchy1"/>
    <dgm:cxn modelId="{F98FF4A5-3B6B-45AF-B8DF-4F54D52FFAB0}" type="presParOf" srcId="{9E484EC8-2FF3-4980-A8FA-DBD23EF9BFD0}" destId="{4BFA254D-271F-4CE3-AF2B-A7EA8BD91506}" srcOrd="0" destOrd="0" presId="urn:microsoft.com/office/officeart/2005/8/layout/hierarchy1"/>
    <dgm:cxn modelId="{DB36949A-74B1-4FBA-A5E5-F6F64D502F00}" type="presParOf" srcId="{9E484EC8-2FF3-4980-A8FA-DBD23EF9BFD0}" destId="{40CA3D82-716C-4E34-BDCE-FAA261F05595}" srcOrd="1" destOrd="0" presId="urn:microsoft.com/office/officeart/2005/8/layout/hierarchy1"/>
    <dgm:cxn modelId="{D31D9D67-C657-4A57-BA3C-E3A4BEC95914}" type="presParOf" srcId="{40CA3D82-716C-4E34-BDCE-FAA261F05595}" destId="{2E977996-7EFC-4C05-A735-3E993D2CE517}" srcOrd="0" destOrd="0" presId="urn:microsoft.com/office/officeart/2005/8/layout/hierarchy1"/>
    <dgm:cxn modelId="{FF168EDB-C1B6-4DB0-8A3A-BABAD35FE213}" type="presParOf" srcId="{2E977996-7EFC-4C05-A735-3E993D2CE517}" destId="{366BD7EA-B075-4C85-BDAE-4EC15D2E4642}" srcOrd="0" destOrd="0" presId="urn:microsoft.com/office/officeart/2005/8/layout/hierarchy1"/>
    <dgm:cxn modelId="{698302CA-DC66-4C0C-BBCF-8B909EE689AD}" type="presParOf" srcId="{2E977996-7EFC-4C05-A735-3E993D2CE517}" destId="{0C0391D6-7891-487B-AEBC-3CFDC20F569E}" srcOrd="1" destOrd="0" presId="urn:microsoft.com/office/officeart/2005/8/layout/hierarchy1"/>
    <dgm:cxn modelId="{F09B5AF8-8898-4708-9844-8979433F8566}" type="presParOf" srcId="{40CA3D82-716C-4E34-BDCE-FAA261F05595}" destId="{86257DA7-73D8-4F49-AA9E-2E42AEE4FE52}" srcOrd="1" destOrd="0" presId="urn:microsoft.com/office/officeart/2005/8/layout/hierarchy1"/>
    <dgm:cxn modelId="{A0B027F3-852B-4F90-A3CE-3CF108A19257}" type="presParOf" srcId="{D0F73552-C099-4CB5-9C52-06B2107210BC}" destId="{65764CDB-EF47-4C99-AC43-715A8AC09692}" srcOrd="4" destOrd="0" presId="urn:microsoft.com/office/officeart/2005/8/layout/hierarchy1"/>
    <dgm:cxn modelId="{F47F5AE3-D6B1-456B-B5A6-22020DCAD6F8}" type="presParOf" srcId="{D0F73552-C099-4CB5-9C52-06B2107210BC}" destId="{765DE02E-59F5-4ED9-A64E-6EB3396B2C90}" srcOrd="5" destOrd="0" presId="urn:microsoft.com/office/officeart/2005/8/layout/hierarchy1"/>
    <dgm:cxn modelId="{783D4415-1DFC-4932-B357-EC86D09A6111}" type="presParOf" srcId="{765DE02E-59F5-4ED9-A64E-6EB3396B2C90}" destId="{2B98E4A1-E2CE-4CDF-BC89-375FE3FB34A9}" srcOrd="0" destOrd="0" presId="urn:microsoft.com/office/officeart/2005/8/layout/hierarchy1"/>
    <dgm:cxn modelId="{6952237C-58E8-444E-B6CF-AC0EBEF57211}" type="presParOf" srcId="{2B98E4A1-E2CE-4CDF-BC89-375FE3FB34A9}" destId="{CC4458B9-B640-4502-AB87-1415630B4921}" srcOrd="0" destOrd="0" presId="urn:microsoft.com/office/officeart/2005/8/layout/hierarchy1"/>
    <dgm:cxn modelId="{2181A9F3-D767-4156-B569-1525420918A7}" type="presParOf" srcId="{2B98E4A1-E2CE-4CDF-BC89-375FE3FB34A9}" destId="{1CAAA20D-8BE5-4F07-9C90-3767B53C74C1}" srcOrd="1" destOrd="0" presId="urn:microsoft.com/office/officeart/2005/8/layout/hierarchy1"/>
    <dgm:cxn modelId="{974B5D9A-B24A-4793-A322-9F68DBA39E10}" type="presParOf" srcId="{765DE02E-59F5-4ED9-A64E-6EB3396B2C90}" destId="{7B134F82-8685-493E-98F8-B4BF6350D133}" srcOrd="1" destOrd="0" presId="urn:microsoft.com/office/officeart/2005/8/layout/hierarchy1"/>
    <dgm:cxn modelId="{9944C9EB-6934-42EE-BF92-B705DDBE6A48}" type="presParOf" srcId="{7B134F82-8685-493E-98F8-B4BF6350D133}" destId="{590CC208-2ABF-41E2-9AAC-4DF0C384A06F}" srcOrd="0" destOrd="0" presId="urn:microsoft.com/office/officeart/2005/8/layout/hierarchy1"/>
    <dgm:cxn modelId="{048DE72A-33C9-4508-A0EA-7138B86AD6FD}" type="presParOf" srcId="{7B134F82-8685-493E-98F8-B4BF6350D133}" destId="{6B51D2D8-BC4D-4D8E-860A-C0DC72067CA5}" srcOrd="1" destOrd="0" presId="urn:microsoft.com/office/officeart/2005/8/layout/hierarchy1"/>
    <dgm:cxn modelId="{A1F27559-8039-4E5C-BAE2-F693A40CECF3}" type="presParOf" srcId="{6B51D2D8-BC4D-4D8E-860A-C0DC72067CA5}" destId="{ED32D07D-4CF5-4B1D-AA77-6171C345953C}" srcOrd="0" destOrd="0" presId="urn:microsoft.com/office/officeart/2005/8/layout/hierarchy1"/>
    <dgm:cxn modelId="{17B98EAB-45AA-443B-B277-455468C50DDE}" type="presParOf" srcId="{ED32D07D-4CF5-4B1D-AA77-6171C345953C}" destId="{D1DA0827-7440-4358-9EE2-C0502B3E18A8}" srcOrd="0" destOrd="0" presId="urn:microsoft.com/office/officeart/2005/8/layout/hierarchy1"/>
    <dgm:cxn modelId="{6A180356-372E-4032-8300-7D9368E9256A}" type="presParOf" srcId="{ED32D07D-4CF5-4B1D-AA77-6171C345953C}" destId="{38633EC3-4E06-47AD-968E-B6D6EACE7AD1}" srcOrd="1" destOrd="0" presId="urn:microsoft.com/office/officeart/2005/8/layout/hierarchy1"/>
    <dgm:cxn modelId="{FEAA709B-97E8-4B3C-B245-46B0F23E0C86}" type="presParOf" srcId="{6B51D2D8-BC4D-4D8E-860A-C0DC72067CA5}" destId="{6041085B-9710-4E17-92E4-EE9A3429029E}" srcOrd="1" destOrd="0" presId="urn:microsoft.com/office/officeart/2005/8/layout/hierarchy1"/>
    <dgm:cxn modelId="{EBF1FD4B-BE39-4722-9E7C-131387E04D24}" type="presParOf" srcId="{D0F73552-C099-4CB5-9C52-06B2107210BC}" destId="{6E931D30-3060-4BA0-8EB9-1614780115AA}" srcOrd="6" destOrd="0" presId="urn:microsoft.com/office/officeart/2005/8/layout/hierarchy1"/>
    <dgm:cxn modelId="{CC243C78-6468-49D4-88AF-183D84B2F8A1}" type="presParOf" srcId="{D0F73552-C099-4CB5-9C52-06B2107210BC}" destId="{3C230FC6-77BB-4715-B999-1E0ED6A23EF9}" srcOrd="7" destOrd="0" presId="urn:microsoft.com/office/officeart/2005/8/layout/hierarchy1"/>
    <dgm:cxn modelId="{B3DA30B4-9955-48C8-B4E4-7987CB7F924B}" type="presParOf" srcId="{3C230FC6-77BB-4715-B999-1E0ED6A23EF9}" destId="{94FEDE5B-D22C-404F-A390-4DD72EFD0E7C}" srcOrd="0" destOrd="0" presId="urn:microsoft.com/office/officeart/2005/8/layout/hierarchy1"/>
    <dgm:cxn modelId="{C28786AB-2D8F-4F5A-BA22-B6465CF48037}" type="presParOf" srcId="{94FEDE5B-D22C-404F-A390-4DD72EFD0E7C}" destId="{E55F5760-0613-45DE-B415-D46725DC3539}" srcOrd="0" destOrd="0" presId="urn:microsoft.com/office/officeart/2005/8/layout/hierarchy1"/>
    <dgm:cxn modelId="{46DD2FB2-96FE-4F61-8B4D-E7C56A6BA0B8}" type="presParOf" srcId="{94FEDE5B-D22C-404F-A390-4DD72EFD0E7C}" destId="{0EC425F5-B085-4D18-92DD-0A0E5CECF25A}" srcOrd="1" destOrd="0" presId="urn:microsoft.com/office/officeart/2005/8/layout/hierarchy1"/>
    <dgm:cxn modelId="{E495BD96-B220-4BCC-A909-9B3165D85FCA}" type="presParOf" srcId="{3C230FC6-77BB-4715-B999-1E0ED6A23EF9}" destId="{3F59B715-4FE9-4C74-9036-587B1251BBAE}" srcOrd="1" destOrd="0" presId="urn:microsoft.com/office/officeart/2005/8/layout/hierarchy1"/>
    <dgm:cxn modelId="{9F589588-7E9D-45AD-8833-90B5413262B3}" type="presParOf" srcId="{3F59B715-4FE9-4C74-9036-587B1251BBAE}" destId="{CD8FA383-5B13-4C6D-9275-ED48EF46262C}" srcOrd="0" destOrd="0" presId="urn:microsoft.com/office/officeart/2005/8/layout/hierarchy1"/>
    <dgm:cxn modelId="{5A4A8B5B-C7D5-4F01-9CCE-26CF3504729C}" type="presParOf" srcId="{3F59B715-4FE9-4C74-9036-587B1251BBAE}" destId="{23BCF3B4-197C-45B1-BC46-BEDC2B421626}" srcOrd="1" destOrd="0" presId="urn:microsoft.com/office/officeart/2005/8/layout/hierarchy1"/>
    <dgm:cxn modelId="{EA67F7EB-4E28-496C-9669-CC390A43E689}" type="presParOf" srcId="{23BCF3B4-197C-45B1-BC46-BEDC2B421626}" destId="{4875F0F5-B989-4708-A2DB-496C89584B07}" srcOrd="0" destOrd="0" presId="urn:microsoft.com/office/officeart/2005/8/layout/hierarchy1"/>
    <dgm:cxn modelId="{A7D0803C-C939-4AE0-8A5F-01F0396854B4}" type="presParOf" srcId="{4875F0F5-B989-4708-A2DB-496C89584B07}" destId="{5D52CDD2-D45E-4953-A4DE-3981EF6FED6F}" srcOrd="0" destOrd="0" presId="urn:microsoft.com/office/officeart/2005/8/layout/hierarchy1"/>
    <dgm:cxn modelId="{79C91D51-3906-449D-B440-F01684E78EBF}" type="presParOf" srcId="{4875F0F5-B989-4708-A2DB-496C89584B07}" destId="{11E49B76-5E44-481A-9E2E-8BE56312E28A}" srcOrd="1" destOrd="0" presId="urn:microsoft.com/office/officeart/2005/8/layout/hierarchy1"/>
    <dgm:cxn modelId="{336686DB-6D22-4BA7-9F3F-A4B4709CD233}" type="presParOf" srcId="{23BCF3B4-197C-45B1-BC46-BEDC2B421626}" destId="{94300275-98C7-4064-A55B-7B1A12301D84}"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r>
            <a:rPr lang="en-ZA" sz="1300" b="0" dirty="0"/>
            <a:t>Reduce state environmental liability and financial risk</a:t>
          </a:r>
          <a:endParaRPr lang="en-ZA" sz="1300" dirty="0"/>
        </a:p>
      </dgm:t>
    </dgm:pt>
    <dgm:pt modelId="{B01AE01B-5104-4FF9-89D5-DE905331BFCE}" type="parTrans" cxnId="{BD507D7F-FBCD-45C4-9A86-6CC192386735}">
      <dgm:prSet/>
      <dgm:spPr/>
      <dgm:t>
        <a:bodyPr/>
        <a:lstStyle/>
        <a:p>
          <a:endParaRPr lang="en-ZA" sz="1300"/>
        </a:p>
      </dgm:t>
    </dgm:pt>
    <dgm:pt modelId="{E42524BD-6E37-45EE-9BC4-F18651A80365}" type="sibTrans" cxnId="{BD507D7F-FBCD-45C4-9A86-6CC192386735}">
      <dgm:prSet/>
      <dgm:spPr/>
      <dgm:t>
        <a:bodyPr/>
        <a:lstStyle/>
        <a:p>
          <a:endParaRPr lang="en-ZA" sz="1300"/>
        </a:p>
      </dgm:t>
    </dgm:pt>
    <dgm:pt modelId="{096FB31A-8654-4D2E-A89B-DA8938479E45}">
      <dgm:prSet phldrT="[Text]" custT="1"/>
      <dgm:spPr/>
      <dgm:t>
        <a:bodyPr/>
        <a:lstStyle/>
        <a:p>
          <a:r>
            <a:rPr lang="en-ZA" sz="1300" b="0" dirty="0"/>
            <a:t>Equitable and sustainable benefit from Mineral Resources</a:t>
          </a:r>
          <a:endParaRPr lang="en-ZA" sz="1300" dirty="0"/>
        </a:p>
      </dgm:t>
    </dgm:pt>
    <dgm:pt modelId="{837C2571-51B2-457C-B23F-83916E25077B}" type="sibTrans" cxnId="{19A125C5-9550-41F8-8233-4610AD00693D}">
      <dgm:prSet/>
      <dgm:spPr/>
      <dgm:t>
        <a:bodyPr/>
        <a:lstStyle/>
        <a:p>
          <a:endParaRPr lang="en-ZA" sz="1300"/>
        </a:p>
      </dgm:t>
    </dgm:pt>
    <dgm:pt modelId="{5A0826BD-533C-4A0B-A626-9D153711AD56}" type="parTrans" cxnId="{19A125C5-9550-41F8-8233-4610AD00693D}">
      <dgm:prSet/>
      <dgm:spPr/>
      <dgm:t>
        <a:bodyPr/>
        <a:lstStyle/>
        <a:p>
          <a:endParaRPr lang="en-ZA" sz="1300"/>
        </a:p>
      </dgm:t>
    </dgm:pt>
    <dgm:pt modelId="{FF7D55E4-8951-4556-97CF-D2B39DB3D36B}">
      <dgm:prSet custT="1"/>
      <dgm:spPr/>
      <dgm:t>
        <a:bodyPr/>
        <a:lstStyle/>
        <a:p>
          <a:pPr algn="l"/>
          <a:r>
            <a:rPr lang="en-ZA" sz="1300" b="0" dirty="0"/>
            <a:t>% of statutory notices/directives issued</a:t>
          </a:r>
        </a:p>
      </dgm:t>
    </dgm:pt>
    <dgm:pt modelId="{8B07C8FC-BCC7-4C49-8A34-8761D5553C42}" type="parTrans" cxnId="{DA81AAA7-0E37-4368-AD9F-4C4345063072}">
      <dgm:prSet/>
      <dgm:spPr/>
      <dgm:t>
        <a:bodyPr/>
        <a:lstStyle/>
        <a:p>
          <a:endParaRPr lang="en-ZA" sz="1300"/>
        </a:p>
      </dgm:t>
    </dgm:pt>
    <dgm:pt modelId="{E98629C7-E25C-4E48-9BCF-8F91E8A7993B}" type="sibTrans" cxnId="{DA81AAA7-0E37-4368-AD9F-4C4345063072}">
      <dgm:prSet/>
      <dgm:spPr/>
      <dgm:t>
        <a:bodyPr/>
        <a:lstStyle/>
        <a:p>
          <a:endParaRPr lang="en-ZA" sz="1300"/>
        </a:p>
      </dgm:t>
    </dgm:pt>
    <dgm:pt modelId="{388A784F-1FF0-4BF3-AF28-46565B3494F1}">
      <dgm:prSet custT="1"/>
      <dgm:spPr/>
      <dgm:t>
        <a:bodyPr/>
        <a:lstStyle/>
        <a:p>
          <a:pPr algn="l"/>
          <a:r>
            <a:rPr lang="en-ZA" sz="1300" b="0" dirty="0"/>
            <a:t>% of  Admin Fines Issued</a:t>
          </a:r>
          <a:endParaRPr lang="en-ZA" sz="1300" dirty="0"/>
        </a:p>
      </dgm:t>
    </dgm:pt>
    <dgm:pt modelId="{76694DCA-F423-40CC-B38C-0E8967FC774E}" type="parTrans" cxnId="{B6C2DE19-DF71-4336-8A70-AB613A43D77E}">
      <dgm:prSet/>
      <dgm:spPr/>
      <dgm:t>
        <a:bodyPr/>
        <a:lstStyle/>
        <a:p>
          <a:endParaRPr lang="en-ZA" sz="1300"/>
        </a:p>
      </dgm:t>
    </dgm:pt>
    <dgm:pt modelId="{CD254DB7-912F-404A-9306-9CB5B58DF3EC}" type="sibTrans" cxnId="{B6C2DE19-DF71-4336-8A70-AB613A43D77E}">
      <dgm:prSet/>
      <dgm:spPr/>
      <dgm:t>
        <a:bodyPr/>
        <a:lstStyle/>
        <a:p>
          <a:endParaRPr lang="en-ZA" sz="1300"/>
        </a:p>
      </dgm:t>
    </dgm:pt>
    <dgm:pt modelId="{DC974305-4AC4-4124-9975-E54E39985197}">
      <dgm:prSet custT="1"/>
      <dgm:spPr/>
      <dgm:t>
        <a:bodyPr/>
        <a:lstStyle/>
        <a:p>
          <a:pPr algn="l"/>
          <a:r>
            <a:rPr lang="en-ZA" sz="1300" dirty="0"/>
            <a:t>% of complaints Closed vs Received</a:t>
          </a:r>
        </a:p>
      </dgm:t>
    </dgm:pt>
    <dgm:pt modelId="{B606F1B7-8041-4D71-96FA-DFAC25D40EA1}" type="parTrans" cxnId="{8CFA5A2A-42D6-4138-9FE0-CB9C1ED127DD}">
      <dgm:prSet/>
      <dgm:spPr/>
      <dgm:t>
        <a:bodyPr/>
        <a:lstStyle/>
        <a:p>
          <a:endParaRPr lang="en-ZA" sz="1300"/>
        </a:p>
      </dgm:t>
    </dgm:pt>
    <dgm:pt modelId="{DDEB4C9E-7BE5-425F-BB5E-B93B6A5A6737}" type="sibTrans" cxnId="{8CFA5A2A-42D6-4138-9FE0-CB9C1ED127DD}">
      <dgm:prSet/>
      <dgm:spPr/>
      <dgm:t>
        <a:bodyPr/>
        <a:lstStyle/>
        <a:p>
          <a:endParaRPr lang="en-ZA" sz="1300"/>
        </a:p>
      </dgm:t>
    </dgm:pt>
    <dgm:pt modelId="{54F723B5-76CF-46AE-96E0-D50EFF7EB5E9}">
      <dgm:prSet phldrT="[Text]" custT="1"/>
      <dgm:spPr/>
      <dgm:t>
        <a:bodyPr/>
        <a:lstStyle/>
        <a:p>
          <a:r>
            <a:rPr lang="en-ZA" sz="1300" dirty="0"/>
            <a:t>Vision 2019</a:t>
          </a:r>
        </a:p>
      </dgm:t>
    </dgm:pt>
    <dgm:pt modelId="{16B16E60-E0D9-4CFB-9DBB-7BF2D7FD5B9B}" type="sibTrans" cxnId="{8AA4A374-C2BD-4B00-BE4E-D0EE61747E49}">
      <dgm:prSet/>
      <dgm:spPr/>
      <dgm:t>
        <a:bodyPr/>
        <a:lstStyle/>
        <a:p>
          <a:endParaRPr lang="en-ZA" sz="1300"/>
        </a:p>
      </dgm:t>
    </dgm:pt>
    <dgm:pt modelId="{7F09FC5A-91C9-4099-8011-E166079F40C9}" type="parTrans" cxnId="{8AA4A374-C2BD-4B00-BE4E-D0EE61747E49}">
      <dgm:prSet/>
      <dgm:spPr/>
      <dgm:t>
        <a:bodyPr/>
        <a:lstStyle/>
        <a:p>
          <a:endParaRPr lang="en-ZA" sz="1300"/>
        </a:p>
      </dgm:t>
    </dgm:pt>
    <dgm:pt modelId="{B60AD1C4-BDDD-4DE8-9B07-FD2F127315BB}">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 </a:t>
          </a:r>
        </a:p>
        <a:p>
          <a:pPr algn="ctr"/>
          <a:r>
            <a:rPr lang="en-ZA" sz="1300" b="1" dirty="0">
              <a:solidFill>
                <a:srgbClr val="002060"/>
              </a:solidFill>
              <a:latin typeface="Arial" panose="020B0604020202020204" pitchFamily="34" charset="0"/>
              <a:cs typeface="Arial" panose="020B0604020202020204" pitchFamily="34" charset="0"/>
            </a:rPr>
            <a:t>Actual = 143%</a:t>
          </a:r>
          <a:endParaRPr lang="en-ZA" sz="1300" dirty="0">
            <a:solidFill>
              <a:srgbClr val="0070C0"/>
            </a:solidFill>
          </a:endParaRPr>
        </a:p>
      </dgm:t>
    </dgm:pt>
    <dgm:pt modelId="{A2D73C75-09FA-455C-8510-7BBA3CEE4B4C}" type="parTrans" cxnId="{F3168531-9E95-4110-AE7A-2B22CE3C84C8}">
      <dgm:prSet/>
      <dgm:spPr/>
      <dgm:t>
        <a:bodyPr/>
        <a:lstStyle/>
        <a:p>
          <a:endParaRPr lang="en-ZA" sz="1300"/>
        </a:p>
      </dgm:t>
    </dgm:pt>
    <dgm:pt modelId="{34CD9FCC-FA8E-44AE-8B6B-52B007F377E5}" type="sibTrans" cxnId="{F3168531-9E95-4110-AE7A-2B22CE3C84C8}">
      <dgm:prSet/>
      <dgm:spPr/>
      <dgm:t>
        <a:bodyPr/>
        <a:lstStyle/>
        <a:p>
          <a:endParaRPr lang="en-ZA" sz="1300"/>
        </a:p>
      </dgm:t>
    </dgm:pt>
    <dgm:pt modelId="{6416FD65-C782-4059-98CC-777E2F8EE65D}">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 </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060682FB-6B81-4FAB-9F0B-E2FD4CF92EC7}" type="parTrans" cxnId="{A93B591E-E004-47B8-AA32-F50063531D26}">
      <dgm:prSet/>
      <dgm:spPr/>
      <dgm:t>
        <a:bodyPr/>
        <a:lstStyle/>
        <a:p>
          <a:endParaRPr lang="en-ZA" sz="1300"/>
        </a:p>
      </dgm:t>
    </dgm:pt>
    <dgm:pt modelId="{44CF7432-5168-409D-83A3-6042ECAEA0E4}" type="sibTrans" cxnId="{A93B591E-E004-47B8-AA32-F50063531D26}">
      <dgm:prSet/>
      <dgm:spPr/>
      <dgm:t>
        <a:bodyPr/>
        <a:lstStyle/>
        <a:p>
          <a:endParaRPr lang="en-ZA" sz="1300"/>
        </a:p>
      </dgm:t>
    </dgm:pt>
    <dgm:pt modelId="{D3D21FCC-E728-4947-9E32-589D0078107E}">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42%</a:t>
          </a:r>
          <a:endParaRPr lang="en-ZA" sz="1300" dirty="0"/>
        </a:p>
      </dgm:t>
    </dgm:pt>
    <dgm:pt modelId="{21C56B14-4482-4167-99E3-8F6DBABACD72}" type="parTrans" cxnId="{93D3674E-C8D6-42E3-AA10-9F9847479041}">
      <dgm:prSet/>
      <dgm:spPr/>
      <dgm:t>
        <a:bodyPr/>
        <a:lstStyle/>
        <a:p>
          <a:endParaRPr lang="en-ZA" sz="1300"/>
        </a:p>
      </dgm:t>
    </dgm:pt>
    <dgm:pt modelId="{4A5CD8FE-35AF-49D5-B011-01A9E9B9422C}" type="sibTrans" cxnId="{93D3674E-C8D6-42E3-AA10-9F9847479041}">
      <dgm:prSet/>
      <dgm:spPr/>
      <dgm:t>
        <a:bodyPr/>
        <a:lstStyle/>
        <a:p>
          <a:endParaRPr lang="en-ZA" sz="1300"/>
        </a:p>
      </dgm:t>
    </dgm:pt>
    <dgm:pt modelId="{DD026879-3556-4AD3-82DA-AEB21B388DE8}">
      <dgm:prSet custT="1"/>
      <dgm:spPr/>
      <dgm:t>
        <a:bodyPr/>
        <a:lstStyle/>
        <a:p>
          <a:pPr algn="l"/>
          <a:r>
            <a:rPr lang="en-ZA" sz="1300" dirty="0"/>
            <a:t>% of cases opened</a:t>
          </a:r>
        </a:p>
      </dgm:t>
    </dgm:pt>
    <dgm:pt modelId="{B05D5D41-C0D1-4808-9F16-7566DD97071D}" type="parTrans" cxnId="{E4567982-CC95-4DD5-A5BD-94889A51CE35}">
      <dgm:prSet/>
      <dgm:spPr/>
      <dgm:t>
        <a:bodyPr/>
        <a:lstStyle/>
        <a:p>
          <a:endParaRPr lang="en-ZA" sz="1300"/>
        </a:p>
      </dgm:t>
    </dgm:pt>
    <dgm:pt modelId="{43CC470A-7114-4289-808F-6A9B8CB082B1}" type="sibTrans" cxnId="{E4567982-CC95-4DD5-A5BD-94889A51CE35}">
      <dgm:prSet/>
      <dgm:spPr/>
      <dgm:t>
        <a:bodyPr/>
        <a:lstStyle/>
        <a:p>
          <a:endParaRPr lang="en-ZA" sz="1300"/>
        </a:p>
      </dgm:t>
    </dgm:pt>
    <dgm:pt modelId="{4A34D7E8-F265-4B3A-9861-FC1D8739882A}">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0BEDED13-57A3-4B32-B468-261BD1A6C074}" type="parTrans" cxnId="{DC06F58E-3E23-48AD-9298-1B27F2954945}">
      <dgm:prSet/>
      <dgm:spPr/>
      <dgm:t>
        <a:bodyPr/>
        <a:lstStyle/>
        <a:p>
          <a:endParaRPr lang="en-ZA" sz="1300"/>
        </a:p>
      </dgm:t>
    </dgm:pt>
    <dgm:pt modelId="{EC356E4D-FF19-44D1-BF71-EBF320780AC9}" type="sibTrans" cxnId="{DC06F58E-3E23-48AD-9298-1B27F2954945}">
      <dgm:prSet/>
      <dgm:spPr/>
      <dgm:t>
        <a:bodyPr/>
        <a:lstStyle/>
        <a:p>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75586" custLinFactNeighborY="11272">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269520" custLinFactNeighborX="-84372" custLinFactNeighborY="-1941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1"/>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1"/>
      <dgm:spPr/>
    </dgm:pt>
    <dgm:pt modelId="{BE25C11F-5E27-47A5-BA94-14B93FAE2685}" type="pres">
      <dgm:prSet presAssocID="{D97355AC-0D7E-4F60-AC2C-3BDAC9A729E8}" presName="text3" presStyleLbl="fgAcc3" presStyleIdx="0" presStyleCnt="1" custScaleX="582250" custScaleY="72228" custLinFactNeighborX="-83917" custLinFactNeighborY="-24675">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8"/>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8"/>
      <dgm:spPr/>
    </dgm:pt>
    <dgm:pt modelId="{6BC87D4D-6374-4017-8694-7F41F16B3368}" type="pres">
      <dgm:prSet presAssocID="{FF7D55E4-8951-4556-97CF-D2B39DB3D36B}" presName="text4" presStyleLbl="fgAcc4" presStyleIdx="0" presStyleCnt="8" custScaleX="243994" custScaleY="90038" custLinFactX="71710" custLinFactNeighborX="100000" custLinFactNeighborY="-5165">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8"/>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8"/>
      <dgm:spPr>
        <a:solidFill>
          <a:srgbClr val="00B050"/>
        </a:solidFill>
      </dgm:spPr>
    </dgm:pt>
    <dgm:pt modelId="{9D64E186-2FA3-4BC3-91BF-B0DCE96EA4C6}" type="pres">
      <dgm:prSet presAssocID="{B60AD1C4-BDDD-4DE8-9B07-FD2F127315BB}" presName="text4" presStyleLbl="fgAcc4" presStyleIdx="1" presStyleCnt="8" custScaleX="185212" custLinFactX="71933" custLinFactNeighborX="100000">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BAE3D28F-2F40-466C-8EB8-52D275D55B56}" type="pres">
      <dgm:prSet presAssocID="{76694DCA-F423-40CC-B38C-0E8967FC774E}" presName="Name23" presStyleLbl="parChTrans1D4" presStyleIdx="2" presStyleCnt="8"/>
      <dgm:spPr/>
      <dgm:t>
        <a:bodyPr/>
        <a:lstStyle/>
        <a:p>
          <a:endParaRPr lang="en-ZA"/>
        </a:p>
      </dgm:t>
    </dgm:pt>
    <dgm:pt modelId="{C9AB1244-19C5-47A3-8254-74D8AE0129C0}" type="pres">
      <dgm:prSet presAssocID="{388A784F-1FF0-4BF3-AF28-46565B3494F1}" presName="hierRoot4" presStyleCnt="0"/>
      <dgm:spPr/>
    </dgm:pt>
    <dgm:pt modelId="{FE1D3A66-D592-40FF-A211-1F349B675859}" type="pres">
      <dgm:prSet presAssocID="{388A784F-1FF0-4BF3-AF28-46565B3494F1}" presName="composite4" presStyleCnt="0"/>
      <dgm:spPr/>
    </dgm:pt>
    <dgm:pt modelId="{BF4EA1BE-766B-406E-97EA-64B5173EC68F}" type="pres">
      <dgm:prSet presAssocID="{388A784F-1FF0-4BF3-AF28-46565B3494F1}" presName="background4" presStyleLbl="node4" presStyleIdx="2" presStyleCnt="8"/>
      <dgm:spPr/>
    </dgm:pt>
    <dgm:pt modelId="{B7B5D732-FF1D-487C-A351-D42A97CA2851}" type="pres">
      <dgm:prSet presAssocID="{388A784F-1FF0-4BF3-AF28-46565B3494F1}" presName="text4" presStyleLbl="fgAcc4" presStyleIdx="2" presStyleCnt="8" custScaleX="161084" custScaleY="91525" custLinFactX="73896" custLinFactNeighborX="100000" custLinFactNeighborY="-8608">
        <dgm:presLayoutVars>
          <dgm:chPref val="3"/>
        </dgm:presLayoutVars>
      </dgm:prSet>
      <dgm:spPr/>
      <dgm:t>
        <a:bodyPr/>
        <a:lstStyle/>
        <a:p>
          <a:endParaRPr lang="en-ZA"/>
        </a:p>
      </dgm:t>
    </dgm:pt>
    <dgm:pt modelId="{9E484EC8-2FF3-4980-A8FA-DBD23EF9BFD0}" type="pres">
      <dgm:prSet presAssocID="{388A784F-1FF0-4BF3-AF28-46565B3494F1}" presName="hierChild5" presStyleCnt="0"/>
      <dgm:spPr/>
    </dgm:pt>
    <dgm:pt modelId="{4BFA254D-271F-4CE3-AF2B-A7EA8BD91506}" type="pres">
      <dgm:prSet presAssocID="{060682FB-6B81-4FAB-9F0B-E2FD4CF92EC7}" presName="Name23" presStyleLbl="parChTrans1D4" presStyleIdx="3" presStyleCnt="8"/>
      <dgm:spPr/>
      <dgm:t>
        <a:bodyPr/>
        <a:lstStyle/>
        <a:p>
          <a:endParaRPr lang="en-ZA"/>
        </a:p>
      </dgm:t>
    </dgm:pt>
    <dgm:pt modelId="{40CA3D82-716C-4E34-BDCE-FAA261F05595}" type="pres">
      <dgm:prSet presAssocID="{6416FD65-C782-4059-98CC-777E2F8EE65D}" presName="hierRoot4" presStyleCnt="0"/>
      <dgm:spPr/>
    </dgm:pt>
    <dgm:pt modelId="{2E977996-7EFC-4C05-A735-3E993D2CE517}" type="pres">
      <dgm:prSet presAssocID="{6416FD65-C782-4059-98CC-777E2F8EE65D}" presName="composite4" presStyleCnt="0"/>
      <dgm:spPr/>
    </dgm:pt>
    <dgm:pt modelId="{366BD7EA-B075-4C85-BDAE-4EC15D2E4642}" type="pres">
      <dgm:prSet presAssocID="{6416FD65-C782-4059-98CC-777E2F8EE65D}" presName="background4" presStyleLbl="node4" presStyleIdx="3" presStyleCnt="8"/>
      <dgm:spPr>
        <a:solidFill>
          <a:srgbClr val="00B050"/>
        </a:solidFill>
      </dgm:spPr>
    </dgm:pt>
    <dgm:pt modelId="{0C0391D6-7891-487B-AEBC-3CFDC20F569E}" type="pres">
      <dgm:prSet presAssocID="{6416FD65-C782-4059-98CC-777E2F8EE65D}" presName="text4" presStyleLbl="fgAcc4" presStyleIdx="3" presStyleCnt="8" custScaleX="166357" custScaleY="109701" custLinFactX="73893" custLinFactNeighborX="100000" custLinFactNeighborY="1548">
        <dgm:presLayoutVars>
          <dgm:chPref val="3"/>
        </dgm:presLayoutVars>
      </dgm:prSet>
      <dgm:spPr/>
      <dgm:t>
        <a:bodyPr/>
        <a:lstStyle/>
        <a:p>
          <a:endParaRPr lang="en-ZA"/>
        </a:p>
      </dgm:t>
    </dgm:pt>
    <dgm:pt modelId="{86257DA7-73D8-4F49-AA9E-2E42AEE4FE52}" type="pres">
      <dgm:prSet presAssocID="{6416FD65-C782-4059-98CC-777E2F8EE65D}" presName="hierChild5" presStyleCnt="0"/>
      <dgm:spPr/>
    </dgm:pt>
    <dgm:pt modelId="{6E931D30-3060-4BA0-8EB9-1614780115AA}" type="pres">
      <dgm:prSet presAssocID="{B606F1B7-8041-4D71-96FA-DFAC25D40EA1}" presName="Name23" presStyleLbl="parChTrans1D4" presStyleIdx="4" presStyleCnt="8"/>
      <dgm:spPr/>
      <dgm:t>
        <a:bodyPr/>
        <a:lstStyle/>
        <a:p>
          <a:endParaRPr lang="en-ZA"/>
        </a:p>
      </dgm:t>
    </dgm:pt>
    <dgm:pt modelId="{3C230FC6-77BB-4715-B999-1E0ED6A23EF9}" type="pres">
      <dgm:prSet presAssocID="{DC974305-4AC4-4124-9975-E54E39985197}" presName="hierRoot4" presStyleCnt="0"/>
      <dgm:spPr/>
    </dgm:pt>
    <dgm:pt modelId="{94FEDE5B-D22C-404F-A390-4DD72EFD0E7C}" type="pres">
      <dgm:prSet presAssocID="{DC974305-4AC4-4124-9975-E54E39985197}" presName="composite4" presStyleCnt="0"/>
      <dgm:spPr/>
    </dgm:pt>
    <dgm:pt modelId="{E55F5760-0613-45DE-B415-D46725DC3539}" type="pres">
      <dgm:prSet presAssocID="{DC974305-4AC4-4124-9975-E54E39985197}" presName="background4" presStyleLbl="node4" presStyleIdx="4" presStyleCnt="8"/>
      <dgm:spPr/>
    </dgm:pt>
    <dgm:pt modelId="{0EC425F5-B085-4D18-92DD-0A0E5CECF25A}" type="pres">
      <dgm:prSet presAssocID="{DC974305-4AC4-4124-9975-E54E39985197}" presName="text4" presStyleLbl="fgAcc4" presStyleIdx="4" presStyleCnt="8" custScaleX="246847" custScaleY="95281" custLinFactX="82645" custLinFactNeighborX="100000" custLinFactNeighborY="-10330">
        <dgm:presLayoutVars>
          <dgm:chPref val="3"/>
        </dgm:presLayoutVars>
      </dgm:prSet>
      <dgm:spPr/>
      <dgm:t>
        <a:bodyPr/>
        <a:lstStyle/>
        <a:p>
          <a:endParaRPr lang="en-ZA"/>
        </a:p>
      </dgm:t>
    </dgm:pt>
    <dgm:pt modelId="{3F59B715-4FE9-4C74-9036-587B1251BBAE}" type="pres">
      <dgm:prSet presAssocID="{DC974305-4AC4-4124-9975-E54E39985197}" presName="hierChild5" presStyleCnt="0"/>
      <dgm:spPr/>
    </dgm:pt>
    <dgm:pt modelId="{CD8FA383-5B13-4C6D-9275-ED48EF46262C}" type="pres">
      <dgm:prSet presAssocID="{21C56B14-4482-4167-99E3-8F6DBABACD72}" presName="Name23" presStyleLbl="parChTrans1D4" presStyleIdx="5" presStyleCnt="8"/>
      <dgm:spPr/>
      <dgm:t>
        <a:bodyPr/>
        <a:lstStyle/>
        <a:p>
          <a:endParaRPr lang="en-ZA"/>
        </a:p>
      </dgm:t>
    </dgm:pt>
    <dgm:pt modelId="{23BCF3B4-197C-45B1-BC46-BEDC2B421626}" type="pres">
      <dgm:prSet presAssocID="{D3D21FCC-E728-4947-9E32-589D0078107E}" presName="hierRoot4" presStyleCnt="0"/>
      <dgm:spPr/>
    </dgm:pt>
    <dgm:pt modelId="{4875F0F5-B989-4708-A2DB-496C89584B07}" type="pres">
      <dgm:prSet presAssocID="{D3D21FCC-E728-4947-9E32-589D0078107E}" presName="composite4" presStyleCnt="0"/>
      <dgm:spPr/>
    </dgm:pt>
    <dgm:pt modelId="{5D52CDD2-D45E-4953-A4DE-3981EF6FED6F}" type="pres">
      <dgm:prSet presAssocID="{D3D21FCC-E728-4947-9E32-589D0078107E}" presName="background4" presStyleLbl="node4" presStyleIdx="5" presStyleCnt="8"/>
      <dgm:spPr>
        <a:solidFill>
          <a:srgbClr val="FF0000"/>
        </a:solidFill>
      </dgm:spPr>
    </dgm:pt>
    <dgm:pt modelId="{11E49B76-5E44-481A-9E2E-8BE56312E28A}" type="pres">
      <dgm:prSet presAssocID="{D3D21FCC-E728-4947-9E32-589D0078107E}" presName="text4" presStyleLbl="fgAcc4" presStyleIdx="5" presStyleCnt="8" custScaleX="169136" custScaleY="119868" custLinFactX="82420" custLinFactNeighborX="100000" custLinFactNeighborY="-15188">
        <dgm:presLayoutVars>
          <dgm:chPref val="3"/>
        </dgm:presLayoutVars>
      </dgm:prSet>
      <dgm:spPr/>
      <dgm:t>
        <a:bodyPr/>
        <a:lstStyle/>
        <a:p>
          <a:endParaRPr lang="en-ZA"/>
        </a:p>
      </dgm:t>
    </dgm:pt>
    <dgm:pt modelId="{94300275-98C7-4064-A55B-7B1A12301D84}" type="pres">
      <dgm:prSet presAssocID="{D3D21FCC-E728-4947-9E32-589D0078107E}" presName="hierChild5" presStyleCnt="0"/>
      <dgm:spPr/>
    </dgm:pt>
    <dgm:pt modelId="{47DB1471-C5F2-4DDD-9747-53523E52B1BB}" type="pres">
      <dgm:prSet presAssocID="{B05D5D41-C0D1-4808-9F16-7566DD97071D}" presName="Name23" presStyleLbl="parChTrans1D4" presStyleIdx="6" presStyleCnt="8"/>
      <dgm:spPr/>
      <dgm:t>
        <a:bodyPr/>
        <a:lstStyle/>
        <a:p>
          <a:endParaRPr lang="en-ZA"/>
        </a:p>
      </dgm:t>
    </dgm:pt>
    <dgm:pt modelId="{2ABE6119-3A6C-41CB-A2B4-EA26279127B6}" type="pres">
      <dgm:prSet presAssocID="{DD026879-3556-4AD3-82DA-AEB21B388DE8}" presName="hierRoot4" presStyleCnt="0"/>
      <dgm:spPr/>
    </dgm:pt>
    <dgm:pt modelId="{D46F1C63-560F-4502-BFF0-205E1F6DD548}" type="pres">
      <dgm:prSet presAssocID="{DD026879-3556-4AD3-82DA-AEB21B388DE8}" presName="composite4" presStyleCnt="0"/>
      <dgm:spPr/>
    </dgm:pt>
    <dgm:pt modelId="{70340825-AC32-4458-995A-25F8FCD13060}" type="pres">
      <dgm:prSet presAssocID="{DD026879-3556-4AD3-82DA-AEB21B388DE8}" presName="background4" presStyleLbl="node4" presStyleIdx="6" presStyleCnt="8"/>
      <dgm:spPr/>
    </dgm:pt>
    <dgm:pt modelId="{360C0271-659D-422C-8A00-9B8897288937}" type="pres">
      <dgm:prSet presAssocID="{DD026879-3556-4AD3-82DA-AEB21B388DE8}" presName="text4" presStyleLbl="fgAcc4" presStyleIdx="6" presStyleCnt="8" custScaleX="136338" custScaleY="97653" custLinFactX="-338806" custLinFactNeighborX="-400000" custLinFactNeighborY="-5167">
        <dgm:presLayoutVars>
          <dgm:chPref val="3"/>
        </dgm:presLayoutVars>
      </dgm:prSet>
      <dgm:spPr/>
      <dgm:t>
        <a:bodyPr/>
        <a:lstStyle/>
        <a:p>
          <a:endParaRPr lang="en-ZA"/>
        </a:p>
      </dgm:t>
    </dgm:pt>
    <dgm:pt modelId="{DD313C2E-2ED3-4527-9E5C-4973DA754B99}" type="pres">
      <dgm:prSet presAssocID="{DD026879-3556-4AD3-82DA-AEB21B388DE8}" presName="hierChild5" presStyleCnt="0"/>
      <dgm:spPr/>
    </dgm:pt>
    <dgm:pt modelId="{97610D26-3B1A-4AA7-9308-CCAD8C70AC94}" type="pres">
      <dgm:prSet presAssocID="{0BEDED13-57A3-4B32-B468-261BD1A6C074}" presName="Name23" presStyleLbl="parChTrans1D4" presStyleIdx="7" presStyleCnt="8"/>
      <dgm:spPr/>
      <dgm:t>
        <a:bodyPr/>
        <a:lstStyle/>
        <a:p>
          <a:endParaRPr lang="en-ZA"/>
        </a:p>
      </dgm:t>
    </dgm:pt>
    <dgm:pt modelId="{1DB24965-DA8A-4F3E-A1F0-061A75AF3BF0}" type="pres">
      <dgm:prSet presAssocID="{4A34D7E8-F265-4B3A-9861-FC1D8739882A}" presName="hierRoot4" presStyleCnt="0"/>
      <dgm:spPr/>
    </dgm:pt>
    <dgm:pt modelId="{22DC9ADF-1A43-4836-BE0C-6E12B15F62C2}" type="pres">
      <dgm:prSet presAssocID="{4A34D7E8-F265-4B3A-9861-FC1D8739882A}" presName="composite4" presStyleCnt="0"/>
      <dgm:spPr/>
    </dgm:pt>
    <dgm:pt modelId="{A0FB8E2C-6C4B-415D-B772-539D73CC9147}" type="pres">
      <dgm:prSet presAssocID="{4A34D7E8-F265-4B3A-9861-FC1D8739882A}" presName="background4" presStyleLbl="node4" presStyleIdx="7" presStyleCnt="8"/>
      <dgm:spPr>
        <a:solidFill>
          <a:srgbClr val="00B050"/>
        </a:solidFill>
      </dgm:spPr>
    </dgm:pt>
    <dgm:pt modelId="{1E02F04D-DAEA-480B-8598-5F48414CCA2C}" type="pres">
      <dgm:prSet presAssocID="{4A34D7E8-F265-4B3A-9861-FC1D8739882A}" presName="text4" presStyleLbl="fgAcc4" presStyleIdx="7" presStyleCnt="8" custScaleX="182866" custScaleY="108056" custLinFactX="-338236" custLinFactNeighborX="-400000" custLinFactNeighborY="-6889">
        <dgm:presLayoutVars>
          <dgm:chPref val="3"/>
        </dgm:presLayoutVars>
      </dgm:prSet>
      <dgm:spPr/>
      <dgm:t>
        <a:bodyPr/>
        <a:lstStyle/>
        <a:p>
          <a:endParaRPr lang="en-ZA"/>
        </a:p>
      </dgm:t>
    </dgm:pt>
    <dgm:pt modelId="{F0790DFB-180E-4DD0-9837-77189AA0B635}" type="pres">
      <dgm:prSet presAssocID="{4A34D7E8-F265-4B3A-9861-FC1D8739882A}" presName="hierChild5" presStyleCnt="0"/>
      <dgm:spPr/>
    </dgm:pt>
  </dgm:ptLst>
  <dgm:cxnLst>
    <dgm:cxn modelId="{8AA4A374-C2BD-4B00-BE4E-D0EE61747E49}" srcId="{2FF48498-B08E-46AC-B3C0-6C00EC8D79DE}" destId="{54F723B5-76CF-46AE-96E0-D50EFF7EB5E9}" srcOrd="0" destOrd="0" parTransId="{7F09FC5A-91C9-4099-8011-E166079F40C9}" sibTransId="{16B16E60-E0D9-4CFB-9DBB-7BF2D7FD5B9B}"/>
    <dgm:cxn modelId="{AAA8F356-A20A-43E2-861D-B209D2996C01}" type="presOf" srcId="{B60AD1C4-BDDD-4DE8-9B07-FD2F127315BB}" destId="{9D64E186-2FA3-4BC3-91BF-B0DCE96EA4C6}" srcOrd="0" destOrd="0" presId="urn:microsoft.com/office/officeart/2005/8/layout/hierarchy1"/>
    <dgm:cxn modelId="{73BDB919-FA34-4CA9-A3CA-3F19B083F042}" type="presOf" srcId="{8B07C8FC-BCC7-4C49-8A34-8761D5553C42}" destId="{757CF193-1BC9-42A4-93B5-A2B9E18716DD}" srcOrd="0" destOrd="0" presId="urn:microsoft.com/office/officeart/2005/8/layout/hierarchy1"/>
    <dgm:cxn modelId="{1154698C-AF35-42B9-BD37-F0FFB0E047DD}" type="presOf" srcId="{6416FD65-C782-4059-98CC-777E2F8EE65D}" destId="{0C0391D6-7891-487B-AEBC-3CFDC20F569E}" srcOrd="0" destOrd="0" presId="urn:microsoft.com/office/officeart/2005/8/layout/hierarchy1"/>
    <dgm:cxn modelId="{4FBDC4B9-EB8F-4B95-83F7-F234FC7B4DD2}" type="presOf" srcId="{A2D73C75-09FA-455C-8510-7BBA3CEE4B4C}" destId="{720AA056-059C-4072-B07B-28EC97C7F146}" srcOrd="0" destOrd="0" presId="urn:microsoft.com/office/officeart/2005/8/layout/hierarchy1"/>
    <dgm:cxn modelId="{C195BDA7-CFA4-4BB8-9686-69FDE19B3D1E}" type="presOf" srcId="{4A34D7E8-F265-4B3A-9861-FC1D8739882A}" destId="{1E02F04D-DAEA-480B-8598-5F48414CCA2C}" srcOrd="0" destOrd="0" presId="urn:microsoft.com/office/officeart/2005/8/layout/hierarchy1"/>
    <dgm:cxn modelId="{DA81AAA7-0E37-4368-AD9F-4C4345063072}" srcId="{D97355AC-0D7E-4F60-AC2C-3BDAC9A729E8}" destId="{FF7D55E4-8951-4556-97CF-D2B39DB3D36B}" srcOrd="0" destOrd="0" parTransId="{8B07C8FC-BCC7-4C49-8A34-8761D5553C42}" sibTransId="{E98629C7-E25C-4E48-9BCF-8F91E8A7993B}"/>
    <dgm:cxn modelId="{B6C2DE19-DF71-4336-8A70-AB613A43D77E}" srcId="{D97355AC-0D7E-4F60-AC2C-3BDAC9A729E8}" destId="{388A784F-1FF0-4BF3-AF28-46565B3494F1}" srcOrd="1" destOrd="0" parTransId="{76694DCA-F423-40CC-B38C-0E8967FC774E}" sibTransId="{CD254DB7-912F-404A-9306-9CB5B58DF3EC}"/>
    <dgm:cxn modelId="{C5EFB2DC-0F51-4FFD-A9A4-A231CC8A63E6}" type="presOf" srcId="{5A0826BD-533C-4A0B-A626-9D153711AD56}" destId="{598DF3B2-AC18-41DF-9F4E-0ADA6ACE842E}" srcOrd="0" destOrd="0" presId="urn:microsoft.com/office/officeart/2005/8/layout/hierarchy1"/>
    <dgm:cxn modelId="{0C28C342-0966-4B4F-83F4-BFC21EA4783B}" type="presOf" srcId="{060682FB-6B81-4FAB-9F0B-E2FD4CF92EC7}" destId="{4BFA254D-271F-4CE3-AF2B-A7EA8BD91506}" srcOrd="0" destOrd="0" presId="urn:microsoft.com/office/officeart/2005/8/layout/hierarchy1"/>
    <dgm:cxn modelId="{8B90F41B-6975-46A4-831A-7268F615EAD0}" type="presOf" srcId="{B01AE01B-5104-4FF9-89D5-DE905331BFCE}" destId="{91ED72ED-2EA5-4AE9-AFC0-B91EECA966F6}" srcOrd="0" destOrd="0" presId="urn:microsoft.com/office/officeart/2005/8/layout/hierarchy1"/>
    <dgm:cxn modelId="{2167D2A6-41FD-4BE1-8C21-51ED4001A780}" type="presOf" srcId="{FF7D55E4-8951-4556-97CF-D2B39DB3D36B}" destId="{6BC87D4D-6374-4017-8694-7F41F16B3368}" srcOrd="0" destOrd="0" presId="urn:microsoft.com/office/officeart/2005/8/layout/hierarchy1"/>
    <dgm:cxn modelId="{E4567982-CC95-4DD5-A5BD-94889A51CE35}" srcId="{D97355AC-0D7E-4F60-AC2C-3BDAC9A729E8}" destId="{DD026879-3556-4AD3-82DA-AEB21B388DE8}" srcOrd="3" destOrd="0" parTransId="{B05D5D41-C0D1-4808-9F16-7566DD97071D}" sibTransId="{43CC470A-7114-4289-808F-6A9B8CB082B1}"/>
    <dgm:cxn modelId="{00027525-FCCC-4ECF-BD54-2D5BCFBD5D0F}" type="presOf" srcId="{21C56B14-4482-4167-99E3-8F6DBABACD72}" destId="{CD8FA383-5B13-4C6D-9275-ED48EF46262C}" srcOrd="0" destOrd="0" presId="urn:microsoft.com/office/officeart/2005/8/layout/hierarchy1"/>
    <dgm:cxn modelId="{B21F98FE-EB32-464F-A287-47D70BEB5958}" type="presOf" srcId="{B606F1B7-8041-4D71-96FA-DFAC25D40EA1}" destId="{6E931D30-3060-4BA0-8EB9-1614780115AA}" srcOrd="0" destOrd="0" presId="urn:microsoft.com/office/officeart/2005/8/layout/hierarchy1"/>
    <dgm:cxn modelId="{D5C8FB2C-35D1-4257-BCA8-5AC65DB5162A}" type="presOf" srcId="{0BEDED13-57A3-4B32-B468-261BD1A6C074}" destId="{97610D26-3B1A-4AA7-9308-CCAD8C70AC94}" srcOrd="0" destOrd="0" presId="urn:microsoft.com/office/officeart/2005/8/layout/hierarchy1"/>
    <dgm:cxn modelId="{077EAE0C-2FC4-4B99-99D6-2E571F466466}" type="presOf" srcId="{D97355AC-0D7E-4F60-AC2C-3BDAC9A729E8}" destId="{BE25C11F-5E27-47A5-BA94-14B93FAE2685}" srcOrd="0" destOrd="0" presId="urn:microsoft.com/office/officeart/2005/8/layout/hierarchy1"/>
    <dgm:cxn modelId="{5FD81D0D-60FD-4A57-8CDE-258A4086B8FA}" type="presOf" srcId="{54F723B5-76CF-46AE-96E0-D50EFF7EB5E9}" destId="{06B7CEE5-61B9-40E0-90EF-5482BC224049}" srcOrd="0" destOrd="0" presId="urn:microsoft.com/office/officeart/2005/8/layout/hierarchy1"/>
    <dgm:cxn modelId="{A93B591E-E004-47B8-AA32-F50063531D26}" srcId="{388A784F-1FF0-4BF3-AF28-46565B3494F1}" destId="{6416FD65-C782-4059-98CC-777E2F8EE65D}" srcOrd="0" destOrd="0" parTransId="{060682FB-6B81-4FAB-9F0B-E2FD4CF92EC7}" sibTransId="{44CF7432-5168-409D-83A3-6042ECAEA0E4}"/>
    <dgm:cxn modelId="{DC06F58E-3E23-48AD-9298-1B27F2954945}" srcId="{DD026879-3556-4AD3-82DA-AEB21B388DE8}" destId="{4A34D7E8-F265-4B3A-9861-FC1D8739882A}" srcOrd="0" destOrd="0" parTransId="{0BEDED13-57A3-4B32-B468-261BD1A6C074}" sibTransId="{EC356E4D-FF19-44D1-BF71-EBF320780AC9}"/>
    <dgm:cxn modelId="{BD507D7F-FBCD-45C4-9A86-6CC192386735}" srcId="{096FB31A-8654-4D2E-A89B-DA8938479E45}" destId="{D97355AC-0D7E-4F60-AC2C-3BDAC9A729E8}" srcOrd="0" destOrd="0" parTransId="{B01AE01B-5104-4FF9-89D5-DE905331BFCE}" sibTransId="{E42524BD-6E37-45EE-9BC4-F18651A80365}"/>
    <dgm:cxn modelId="{0C24D1F2-7F15-4152-BE9F-A2FD070AF9AE}" type="presOf" srcId="{D3D21FCC-E728-4947-9E32-589D0078107E}" destId="{11E49B76-5E44-481A-9E2E-8BE56312E28A}" srcOrd="0" destOrd="0" presId="urn:microsoft.com/office/officeart/2005/8/layout/hierarchy1"/>
    <dgm:cxn modelId="{203A42E2-DDCE-4F26-84F4-FA1B9FB2884C}" type="presOf" srcId="{76694DCA-F423-40CC-B38C-0E8967FC774E}" destId="{BAE3D28F-2F40-466C-8EB8-52D275D55B56}" srcOrd="0" destOrd="0" presId="urn:microsoft.com/office/officeart/2005/8/layout/hierarchy1"/>
    <dgm:cxn modelId="{19A125C5-9550-41F8-8233-4610AD00693D}" srcId="{54F723B5-76CF-46AE-96E0-D50EFF7EB5E9}" destId="{096FB31A-8654-4D2E-A89B-DA8938479E45}" srcOrd="0" destOrd="0" parTransId="{5A0826BD-533C-4A0B-A626-9D153711AD56}" sibTransId="{837C2571-51B2-457C-B23F-83916E25077B}"/>
    <dgm:cxn modelId="{8CFA5A2A-42D6-4138-9FE0-CB9C1ED127DD}" srcId="{D97355AC-0D7E-4F60-AC2C-3BDAC9A729E8}" destId="{DC974305-4AC4-4124-9975-E54E39985197}" srcOrd="2" destOrd="0" parTransId="{B606F1B7-8041-4D71-96FA-DFAC25D40EA1}" sibTransId="{DDEB4C9E-7BE5-425F-BB5E-B93B6A5A6737}"/>
    <dgm:cxn modelId="{3FA567B1-92C6-4FF8-B032-8FD2339BD877}" type="presOf" srcId="{DD026879-3556-4AD3-82DA-AEB21B388DE8}" destId="{360C0271-659D-422C-8A00-9B8897288937}" srcOrd="0" destOrd="0" presId="urn:microsoft.com/office/officeart/2005/8/layout/hierarchy1"/>
    <dgm:cxn modelId="{93D3674E-C8D6-42E3-AA10-9F9847479041}" srcId="{DC974305-4AC4-4124-9975-E54E39985197}" destId="{D3D21FCC-E728-4947-9E32-589D0078107E}" srcOrd="0" destOrd="0" parTransId="{21C56B14-4482-4167-99E3-8F6DBABACD72}" sibTransId="{4A5CD8FE-35AF-49D5-B011-01A9E9B9422C}"/>
    <dgm:cxn modelId="{7127D3FD-D002-41DC-BFBE-BE72474D6C94}" type="presOf" srcId="{388A784F-1FF0-4BF3-AF28-46565B3494F1}" destId="{B7B5D732-FF1D-487C-A351-D42A97CA2851}" srcOrd="0" destOrd="0" presId="urn:microsoft.com/office/officeart/2005/8/layout/hierarchy1"/>
    <dgm:cxn modelId="{F3168531-9E95-4110-AE7A-2B22CE3C84C8}" srcId="{FF7D55E4-8951-4556-97CF-D2B39DB3D36B}" destId="{B60AD1C4-BDDD-4DE8-9B07-FD2F127315BB}" srcOrd="0" destOrd="0" parTransId="{A2D73C75-09FA-455C-8510-7BBA3CEE4B4C}" sibTransId="{34CD9FCC-FA8E-44AE-8B6B-52B007F377E5}"/>
    <dgm:cxn modelId="{38CB2D02-73FA-4F1E-B320-839BE04F8ACD}" type="presOf" srcId="{B05D5D41-C0D1-4808-9F16-7566DD97071D}" destId="{47DB1471-C5F2-4DDD-9747-53523E52B1BB}" srcOrd="0" destOrd="0" presId="urn:microsoft.com/office/officeart/2005/8/layout/hierarchy1"/>
    <dgm:cxn modelId="{1C103B25-01BB-40B4-BB77-F982C1109423}" type="presOf" srcId="{DC974305-4AC4-4124-9975-E54E39985197}" destId="{0EC425F5-B085-4D18-92DD-0A0E5CECF25A}" srcOrd="0" destOrd="0" presId="urn:microsoft.com/office/officeart/2005/8/layout/hierarchy1"/>
    <dgm:cxn modelId="{F64EAAA4-AD3A-4B8C-A8D7-17E4516B1085}" type="presOf" srcId="{096FB31A-8654-4D2E-A89B-DA8938479E45}" destId="{0CCDD6F8-4B70-4FCB-8B5F-356F4A4E8477}" srcOrd="0" destOrd="0" presId="urn:microsoft.com/office/officeart/2005/8/layout/hierarchy1"/>
    <dgm:cxn modelId="{9BE5E7B6-ED75-4FBC-9757-E5FF3C741F6A}" type="presOf" srcId="{2FF48498-B08E-46AC-B3C0-6C00EC8D79DE}" destId="{CF595494-5A09-44C8-9FA0-447CC0ABC29E}" srcOrd="0" destOrd="0" presId="urn:microsoft.com/office/officeart/2005/8/layout/hierarchy1"/>
    <dgm:cxn modelId="{46BC3079-A508-4B9F-831B-5C239A35BF13}" type="presParOf" srcId="{CF595494-5A09-44C8-9FA0-447CC0ABC29E}" destId="{972C8554-E11F-4B8C-A9CA-E13C1BD75C94}" srcOrd="0" destOrd="0" presId="urn:microsoft.com/office/officeart/2005/8/layout/hierarchy1"/>
    <dgm:cxn modelId="{281D5BE1-B951-4C75-977D-C5F2825F39D6}" type="presParOf" srcId="{972C8554-E11F-4B8C-A9CA-E13C1BD75C94}" destId="{762F01F6-93C7-4F60-9004-41388DA84CA8}" srcOrd="0" destOrd="0" presId="urn:microsoft.com/office/officeart/2005/8/layout/hierarchy1"/>
    <dgm:cxn modelId="{86121C61-E070-49B7-92BD-DB67A414AD64}" type="presParOf" srcId="{762F01F6-93C7-4F60-9004-41388DA84CA8}" destId="{A31FC7D2-509F-420A-8331-82DF15E42885}" srcOrd="0" destOrd="0" presId="urn:microsoft.com/office/officeart/2005/8/layout/hierarchy1"/>
    <dgm:cxn modelId="{94591C2A-E7C4-4870-80DC-67708ACEFA67}" type="presParOf" srcId="{762F01F6-93C7-4F60-9004-41388DA84CA8}" destId="{06B7CEE5-61B9-40E0-90EF-5482BC224049}" srcOrd="1" destOrd="0" presId="urn:microsoft.com/office/officeart/2005/8/layout/hierarchy1"/>
    <dgm:cxn modelId="{21EB0AFA-765A-4B21-B34A-CF0574AAF7FB}" type="presParOf" srcId="{972C8554-E11F-4B8C-A9CA-E13C1BD75C94}" destId="{45F2C535-C514-45ED-B875-F6CE82929E7F}" srcOrd="1" destOrd="0" presId="urn:microsoft.com/office/officeart/2005/8/layout/hierarchy1"/>
    <dgm:cxn modelId="{29C19F4A-29B4-4811-9B70-7BD0D3389065}" type="presParOf" srcId="{45F2C535-C514-45ED-B875-F6CE82929E7F}" destId="{598DF3B2-AC18-41DF-9F4E-0ADA6ACE842E}" srcOrd="0" destOrd="0" presId="urn:microsoft.com/office/officeart/2005/8/layout/hierarchy1"/>
    <dgm:cxn modelId="{393532DD-9569-4A2B-900F-E921D9E072B4}" type="presParOf" srcId="{45F2C535-C514-45ED-B875-F6CE82929E7F}" destId="{3705AE1F-D450-4B3F-A614-E6BFD6B84272}" srcOrd="1" destOrd="0" presId="urn:microsoft.com/office/officeart/2005/8/layout/hierarchy1"/>
    <dgm:cxn modelId="{38856B76-1DD9-451E-A718-A389B7F14B64}" type="presParOf" srcId="{3705AE1F-D450-4B3F-A614-E6BFD6B84272}" destId="{4EB4CB93-C871-44F5-946A-02756276A58D}" srcOrd="0" destOrd="0" presId="urn:microsoft.com/office/officeart/2005/8/layout/hierarchy1"/>
    <dgm:cxn modelId="{09B3746A-7390-43DC-A1DE-3C4F71970A37}" type="presParOf" srcId="{4EB4CB93-C871-44F5-946A-02756276A58D}" destId="{CE42BCCF-7F73-41AB-87A1-11789393B3D7}" srcOrd="0" destOrd="0" presId="urn:microsoft.com/office/officeart/2005/8/layout/hierarchy1"/>
    <dgm:cxn modelId="{2EF91A87-9938-4A9F-B12B-D0ADEF3D6B48}" type="presParOf" srcId="{4EB4CB93-C871-44F5-946A-02756276A58D}" destId="{0CCDD6F8-4B70-4FCB-8B5F-356F4A4E8477}" srcOrd="1" destOrd="0" presId="urn:microsoft.com/office/officeart/2005/8/layout/hierarchy1"/>
    <dgm:cxn modelId="{523F2DC0-3053-4BED-A2A6-54D75797A547}" type="presParOf" srcId="{3705AE1F-D450-4B3F-A614-E6BFD6B84272}" destId="{6AF0E142-9D22-4302-AD49-F984BF021FA7}" srcOrd="1" destOrd="0" presId="urn:microsoft.com/office/officeart/2005/8/layout/hierarchy1"/>
    <dgm:cxn modelId="{1C809416-09B9-4E16-94ED-D5A52608EE4D}" type="presParOf" srcId="{6AF0E142-9D22-4302-AD49-F984BF021FA7}" destId="{91ED72ED-2EA5-4AE9-AFC0-B91EECA966F6}" srcOrd="0" destOrd="0" presId="urn:microsoft.com/office/officeart/2005/8/layout/hierarchy1"/>
    <dgm:cxn modelId="{3CD9F13E-0405-448E-B702-48B30A1D9A66}" type="presParOf" srcId="{6AF0E142-9D22-4302-AD49-F984BF021FA7}" destId="{FE4A8EC4-E35D-4E6C-B72C-A836195A1BEF}" srcOrd="1" destOrd="0" presId="urn:microsoft.com/office/officeart/2005/8/layout/hierarchy1"/>
    <dgm:cxn modelId="{B0B3657C-9CC4-491E-BA19-374F654016E4}" type="presParOf" srcId="{FE4A8EC4-E35D-4E6C-B72C-A836195A1BEF}" destId="{E902B589-4D27-4268-B276-46F3DCBD0EE1}" srcOrd="0" destOrd="0" presId="urn:microsoft.com/office/officeart/2005/8/layout/hierarchy1"/>
    <dgm:cxn modelId="{F1B50A57-1A95-4AEC-9674-9BF70723D088}" type="presParOf" srcId="{E902B589-4D27-4268-B276-46F3DCBD0EE1}" destId="{27ADEA25-EC6F-443D-8100-0D091EBE2A3E}" srcOrd="0" destOrd="0" presId="urn:microsoft.com/office/officeart/2005/8/layout/hierarchy1"/>
    <dgm:cxn modelId="{F11B049D-3C60-4EFC-AAC5-7F065F200E22}" type="presParOf" srcId="{E902B589-4D27-4268-B276-46F3DCBD0EE1}" destId="{BE25C11F-5E27-47A5-BA94-14B93FAE2685}" srcOrd="1" destOrd="0" presId="urn:microsoft.com/office/officeart/2005/8/layout/hierarchy1"/>
    <dgm:cxn modelId="{5829EFE4-BAC2-4C66-81D6-5A96F3459438}" type="presParOf" srcId="{FE4A8EC4-E35D-4E6C-B72C-A836195A1BEF}" destId="{D0F73552-C099-4CB5-9C52-06B2107210BC}" srcOrd="1" destOrd="0" presId="urn:microsoft.com/office/officeart/2005/8/layout/hierarchy1"/>
    <dgm:cxn modelId="{8E284215-D193-421A-9E41-E2552851D342}" type="presParOf" srcId="{D0F73552-C099-4CB5-9C52-06B2107210BC}" destId="{757CF193-1BC9-42A4-93B5-A2B9E18716DD}" srcOrd="0" destOrd="0" presId="urn:microsoft.com/office/officeart/2005/8/layout/hierarchy1"/>
    <dgm:cxn modelId="{090A8FE7-FC67-496B-A669-D8B25BFCA391}" type="presParOf" srcId="{D0F73552-C099-4CB5-9C52-06B2107210BC}" destId="{5DC40A6B-11C2-40C2-B172-C538D7D60097}" srcOrd="1" destOrd="0" presId="urn:microsoft.com/office/officeart/2005/8/layout/hierarchy1"/>
    <dgm:cxn modelId="{C7BCC93C-357D-49E1-AFC3-A90C3F54BFB2}" type="presParOf" srcId="{5DC40A6B-11C2-40C2-B172-C538D7D60097}" destId="{2B4FF578-DB2E-493C-9D70-0F396DCBEE01}" srcOrd="0" destOrd="0" presId="urn:microsoft.com/office/officeart/2005/8/layout/hierarchy1"/>
    <dgm:cxn modelId="{E3798E86-46D8-4D15-A603-B3A3859157DE}" type="presParOf" srcId="{2B4FF578-DB2E-493C-9D70-0F396DCBEE01}" destId="{0AFBABC9-9A2C-4455-8397-56B60EB10369}" srcOrd="0" destOrd="0" presId="urn:microsoft.com/office/officeart/2005/8/layout/hierarchy1"/>
    <dgm:cxn modelId="{2805261D-5206-40D0-92C6-6421955EDF62}" type="presParOf" srcId="{2B4FF578-DB2E-493C-9D70-0F396DCBEE01}" destId="{6BC87D4D-6374-4017-8694-7F41F16B3368}" srcOrd="1" destOrd="0" presId="urn:microsoft.com/office/officeart/2005/8/layout/hierarchy1"/>
    <dgm:cxn modelId="{D6320546-56AF-4ADB-8574-443EFEBB535A}" type="presParOf" srcId="{5DC40A6B-11C2-40C2-B172-C538D7D60097}" destId="{E1F8C2A0-B27B-453C-8F21-1F279A7AE0AD}" srcOrd="1" destOrd="0" presId="urn:microsoft.com/office/officeart/2005/8/layout/hierarchy1"/>
    <dgm:cxn modelId="{62D8F690-BD0F-4108-AC79-E2100B17E380}" type="presParOf" srcId="{E1F8C2A0-B27B-453C-8F21-1F279A7AE0AD}" destId="{720AA056-059C-4072-B07B-28EC97C7F146}" srcOrd="0" destOrd="0" presId="urn:microsoft.com/office/officeart/2005/8/layout/hierarchy1"/>
    <dgm:cxn modelId="{CCB38277-67D7-4095-B82E-BFD3D89EF948}" type="presParOf" srcId="{E1F8C2A0-B27B-453C-8F21-1F279A7AE0AD}" destId="{8868CE0D-EBBB-4EEA-8018-833823501000}" srcOrd="1" destOrd="0" presId="urn:microsoft.com/office/officeart/2005/8/layout/hierarchy1"/>
    <dgm:cxn modelId="{5E26F634-9B38-4DA6-8557-1C9918711840}" type="presParOf" srcId="{8868CE0D-EBBB-4EEA-8018-833823501000}" destId="{9814908E-2B07-4C86-9261-7BCD75378566}" srcOrd="0" destOrd="0" presId="urn:microsoft.com/office/officeart/2005/8/layout/hierarchy1"/>
    <dgm:cxn modelId="{27840294-4D0D-45BF-A2F0-1F114B8C736E}" type="presParOf" srcId="{9814908E-2B07-4C86-9261-7BCD75378566}" destId="{9D3C2C3D-5BD0-4D6B-A227-5673DF693791}" srcOrd="0" destOrd="0" presId="urn:microsoft.com/office/officeart/2005/8/layout/hierarchy1"/>
    <dgm:cxn modelId="{E93DBD9A-2A2F-450C-833C-4DD79333FFF1}" type="presParOf" srcId="{9814908E-2B07-4C86-9261-7BCD75378566}" destId="{9D64E186-2FA3-4BC3-91BF-B0DCE96EA4C6}" srcOrd="1" destOrd="0" presId="urn:microsoft.com/office/officeart/2005/8/layout/hierarchy1"/>
    <dgm:cxn modelId="{6A078ED1-2C7E-4BF1-8198-E44CAD1BE3A3}" type="presParOf" srcId="{8868CE0D-EBBB-4EEA-8018-833823501000}" destId="{2FF91A78-004C-4FAD-9765-0797FF2A3E74}" srcOrd="1" destOrd="0" presId="urn:microsoft.com/office/officeart/2005/8/layout/hierarchy1"/>
    <dgm:cxn modelId="{4FF2A0C1-3CD9-4723-9903-BB3D15B426C9}" type="presParOf" srcId="{D0F73552-C099-4CB5-9C52-06B2107210BC}" destId="{BAE3D28F-2F40-466C-8EB8-52D275D55B56}" srcOrd="2" destOrd="0" presId="urn:microsoft.com/office/officeart/2005/8/layout/hierarchy1"/>
    <dgm:cxn modelId="{70F7CAAE-C470-4ECA-BCF8-0372CFCF5188}" type="presParOf" srcId="{D0F73552-C099-4CB5-9C52-06B2107210BC}" destId="{C9AB1244-19C5-47A3-8254-74D8AE0129C0}" srcOrd="3" destOrd="0" presId="urn:microsoft.com/office/officeart/2005/8/layout/hierarchy1"/>
    <dgm:cxn modelId="{09349CDC-AF44-4AD0-B078-1637A3C2876B}" type="presParOf" srcId="{C9AB1244-19C5-47A3-8254-74D8AE0129C0}" destId="{FE1D3A66-D592-40FF-A211-1F349B675859}" srcOrd="0" destOrd="0" presId="urn:microsoft.com/office/officeart/2005/8/layout/hierarchy1"/>
    <dgm:cxn modelId="{A7301AA4-17ED-4E06-A089-D3B953130247}" type="presParOf" srcId="{FE1D3A66-D592-40FF-A211-1F349B675859}" destId="{BF4EA1BE-766B-406E-97EA-64B5173EC68F}" srcOrd="0" destOrd="0" presId="urn:microsoft.com/office/officeart/2005/8/layout/hierarchy1"/>
    <dgm:cxn modelId="{D504C5CE-06CF-40D4-A5E1-5DAD82B99EBE}" type="presParOf" srcId="{FE1D3A66-D592-40FF-A211-1F349B675859}" destId="{B7B5D732-FF1D-487C-A351-D42A97CA2851}" srcOrd="1" destOrd="0" presId="urn:microsoft.com/office/officeart/2005/8/layout/hierarchy1"/>
    <dgm:cxn modelId="{720EA57D-D760-460B-BC55-FFC30A7E0C45}" type="presParOf" srcId="{C9AB1244-19C5-47A3-8254-74D8AE0129C0}" destId="{9E484EC8-2FF3-4980-A8FA-DBD23EF9BFD0}" srcOrd="1" destOrd="0" presId="urn:microsoft.com/office/officeart/2005/8/layout/hierarchy1"/>
    <dgm:cxn modelId="{28D1A469-CF31-43F6-B067-E97EC3648D3F}" type="presParOf" srcId="{9E484EC8-2FF3-4980-A8FA-DBD23EF9BFD0}" destId="{4BFA254D-271F-4CE3-AF2B-A7EA8BD91506}" srcOrd="0" destOrd="0" presId="urn:microsoft.com/office/officeart/2005/8/layout/hierarchy1"/>
    <dgm:cxn modelId="{847744F5-E94C-483A-BFE6-34EDB81210EF}" type="presParOf" srcId="{9E484EC8-2FF3-4980-A8FA-DBD23EF9BFD0}" destId="{40CA3D82-716C-4E34-BDCE-FAA261F05595}" srcOrd="1" destOrd="0" presId="urn:microsoft.com/office/officeart/2005/8/layout/hierarchy1"/>
    <dgm:cxn modelId="{F66ADE62-0D1A-4F08-A9BE-F22D4B06661A}" type="presParOf" srcId="{40CA3D82-716C-4E34-BDCE-FAA261F05595}" destId="{2E977996-7EFC-4C05-A735-3E993D2CE517}" srcOrd="0" destOrd="0" presId="urn:microsoft.com/office/officeart/2005/8/layout/hierarchy1"/>
    <dgm:cxn modelId="{D2BB1FA0-BFA3-4505-88F2-114BBCFD735C}" type="presParOf" srcId="{2E977996-7EFC-4C05-A735-3E993D2CE517}" destId="{366BD7EA-B075-4C85-BDAE-4EC15D2E4642}" srcOrd="0" destOrd="0" presId="urn:microsoft.com/office/officeart/2005/8/layout/hierarchy1"/>
    <dgm:cxn modelId="{F7362D11-D4F7-4135-A560-2BFE7087BAE4}" type="presParOf" srcId="{2E977996-7EFC-4C05-A735-3E993D2CE517}" destId="{0C0391D6-7891-487B-AEBC-3CFDC20F569E}" srcOrd="1" destOrd="0" presId="urn:microsoft.com/office/officeart/2005/8/layout/hierarchy1"/>
    <dgm:cxn modelId="{F7FADA76-6DBF-4507-B17A-0FE61E614790}" type="presParOf" srcId="{40CA3D82-716C-4E34-BDCE-FAA261F05595}" destId="{86257DA7-73D8-4F49-AA9E-2E42AEE4FE52}" srcOrd="1" destOrd="0" presId="urn:microsoft.com/office/officeart/2005/8/layout/hierarchy1"/>
    <dgm:cxn modelId="{14A1D9AF-1455-4673-A27C-E8B0D00F57F4}" type="presParOf" srcId="{D0F73552-C099-4CB5-9C52-06B2107210BC}" destId="{6E931D30-3060-4BA0-8EB9-1614780115AA}" srcOrd="4" destOrd="0" presId="urn:microsoft.com/office/officeart/2005/8/layout/hierarchy1"/>
    <dgm:cxn modelId="{B8E2E708-7B5E-4DAC-A65A-A50B977FFD7A}" type="presParOf" srcId="{D0F73552-C099-4CB5-9C52-06B2107210BC}" destId="{3C230FC6-77BB-4715-B999-1E0ED6A23EF9}" srcOrd="5" destOrd="0" presId="urn:microsoft.com/office/officeart/2005/8/layout/hierarchy1"/>
    <dgm:cxn modelId="{56F5178D-68AC-44EE-B651-B8C5FD557473}" type="presParOf" srcId="{3C230FC6-77BB-4715-B999-1E0ED6A23EF9}" destId="{94FEDE5B-D22C-404F-A390-4DD72EFD0E7C}" srcOrd="0" destOrd="0" presId="urn:microsoft.com/office/officeart/2005/8/layout/hierarchy1"/>
    <dgm:cxn modelId="{C12A4F46-0D92-48CA-BDFF-490ABEECD1BF}" type="presParOf" srcId="{94FEDE5B-D22C-404F-A390-4DD72EFD0E7C}" destId="{E55F5760-0613-45DE-B415-D46725DC3539}" srcOrd="0" destOrd="0" presId="urn:microsoft.com/office/officeart/2005/8/layout/hierarchy1"/>
    <dgm:cxn modelId="{346711BB-1DED-4AC1-80DD-EA52A8A46734}" type="presParOf" srcId="{94FEDE5B-D22C-404F-A390-4DD72EFD0E7C}" destId="{0EC425F5-B085-4D18-92DD-0A0E5CECF25A}" srcOrd="1" destOrd="0" presId="urn:microsoft.com/office/officeart/2005/8/layout/hierarchy1"/>
    <dgm:cxn modelId="{5F48C350-FE28-484C-A383-115BE3D6B030}" type="presParOf" srcId="{3C230FC6-77BB-4715-B999-1E0ED6A23EF9}" destId="{3F59B715-4FE9-4C74-9036-587B1251BBAE}" srcOrd="1" destOrd="0" presId="urn:microsoft.com/office/officeart/2005/8/layout/hierarchy1"/>
    <dgm:cxn modelId="{EA065462-4338-48FB-8F78-7A3778F1051E}" type="presParOf" srcId="{3F59B715-4FE9-4C74-9036-587B1251BBAE}" destId="{CD8FA383-5B13-4C6D-9275-ED48EF46262C}" srcOrd="0" destOrd="0" presId="urn:microsoft.com/office/officeart/2005/8/layout/hierarchy1"/>
    <dgm:cxn modelId="{DF8CA1A5-64B9-4514-BEC3-0A4FFAC3B0B3}" type="presParOf" srcId="{3F59B715-4FE9-4C74-9036-587B1251BBAE}" destId="{23BCF3B4-197C-45B1-BC46-BEDC2B421626}" srcOrd="1" destOrd="0" presId="urn:microsoft.com/office/officeart/2005/8/layout/hierarchy1"/>
    <dgm:cxn modelId="{5C0E9E48-FD97-46E7-83F6-CD26AC4C3D39}" type="presParOf" srcId="{23BCF3B4-197C-45B1-BC46-BEDC2B421626}" destId="{4875F0F5-B989-4708-A2DB-496C89584B07}" srcOrd="0" destOrd="0" presId="urn:microsoft.com/office/officeart/2005/8/layout/hierarchy1"/>
    <dgm:cxn modelId="{DD4ED68E-E382-4182-B441-838A7BE4CC65}" type="presParOf" srcId="{4875F0F5-B989-4708-A2DB-496C89584B07}" destId="{5D52CDD2-D45E-4953-A4DE-3981EF6FED6F}" srcOrd="0" destOrd="0" presId="urn:microsoft.com/office/officeart/2005/8/layout/hierarchy1"/>
    <dgm:cxn modelId="{5EEA77B2-5E0F-4525-8CE8-27671A7D473F}" type="presParOf" srcId="{4875F0F5-B989-4708-A2DB-496C89584B07}" destId="{11E49B76-5E44-481A-9E2E-8BE56312E28A}" srcOrd="1" destOrd="0" presId="urn:microsoft.com/office/officeart/2005/8/layout/hierarchy1"/>
    <dgm:cxn modelId="{219CB2C9-4594-47AC-BB0E-65DE6496C473}" type="presParOf" srcId="{23BCF3B4-197C-45B1-BC46-BEDC2B421626}" destId="{94300275-98C7-4064-A55B-7B1A12301D84}" srcOrd="1" destOrd="0" presId="urn:microsoft.com/office/officeart/2005/8/layout/hierarchy1"/>
    <dgm:cxn modelId="{44BB9407-FC91-4447-B86F-82FAF60BBD1D}" type="presParOf" srcId="{D0F73552-C099-4CB5-9C52-06B2107210BC}" destId="{47DB1471-C5F2-4DDD-9747-53523E52B1BB}" srcOrd="6" destOrd="0" presId="urn:microsoft.com/office/officeart/2005/8/layout/hierarchy1"/>
    <dgm:cxn modelId="{EAEC1846-133D-4C78-9D03-161134C6316A}" type="presParOf" srcId="{D0F73552-C099-4CB5-9C52-06B2107210BC}" destId="{2ABE6119-3A6C-41CB-A2B4-EA26279127B6}" srcOrd="7" destOrd="0" presId="urn:microsoft.com/office/officeart/2005/8/layout/hierarchy1"/>
    <dgm:cxn modelId="{384FAA23-D0C4-4280-927B-63961E476DB9}" type="presParOf" srcId="{2ABE6119-3A6C-41CB-A2B4-EA26279127B6}" destId="{D46F1C63-560F-4502-BFF0-205E1F6DD548}" srcOrd="0" destOrd="0" presId="urn:microsoft.com/office/officeart/2005/8/layout/hierarchy1"/>
    <dgm:cxn modelId="{EBEC874D-115C-4DEB-B8D9-7216DB65B813}" type="presParOf" srcId="{D46F1C63-560F-4502-BFF0-205E1F6DD548}" destId="{70340825-AC32-4458-995A-25F8FCD13060}" srcOrd="0" destOrd="0" presId="urn:microsoft.com/office/officeart/2005/8/layout/hierarchy1"/>
    <dgm:cxn modelId="{3A3B6AD5-CECC-4699-8F7E-DD4225A8885E}" type="presParOf" srcId="{D46F1C63-560F-4502-BFF0-205E1F6DD548}" destId="{360C0271-659D-422C-8A00-9B8897288937}" srcOrd="1" destOrd="0" presId="urn:microsoft.com/office/officeart/2005/8/layout/hierarchy1"/>
    <dgm:cxn modelId="{4AF56C4C-A747-48D7-BDA7-1625CC5B1BD8}" type="presParOf" srcId="{2ABE6119-3A6C-41CB-A2B4-EA26279127B6}" destId="{DD313C2E-2ED3-4527-9E5C-4973DA754B99}" srcOrd="1" destOrd="0" presId="urn:microsoft.com/office/officeart/2005/8/layout/hierarchy1"/>
    <dgm:cxn modelId="{1847757D-D0C3-4026-AEAA-5611CB5ED6ED}" type="presParOf" srcId="{DD313C2E-2ED3-4527-9E5C-4973DA754B99}" destId="{97610D26-3B1A-4AA7-9308-CCAD8C70AC94}" srcOrd="0" destOrd="0" presId="urn:microsoft.com/office/officeart/2005/8/layout/hierarchy1"/>
    <dgm:cxn modelId="{C45DA06F-B2F3-4DEE-B612-F738C3446B66}" type="presParOf" srcId="{DD313C2E-2ED3-4527-9E5C-4973DA754B99}" destId="{1DB24965-DA8A-4F3E-A1F0-061A75AF3BF0}" srcOrd="1" destOrd="0" presId="urn:microsoft.com/office/officeart/2005/8/layout/hierarchy1"/>
    <dgm:cxn modelId="{1217E7F2-2630-41E5-BD19-8AE250F39173}" type="presParOf" srcId="{1DB24965-DA8A-4F3E-A1F0-061A75AF3BF0}" destId="{22DC9ADF-1A43-4836-BE0C-6E12B15F62C2}" srcOrd="0" destOrd="0" presId="urn:microsoft.com/office/officeart/2005/8/layout/hierarchy1"/>
    <dgm:cxn modelId="{1EB3E089-14DE-4C6E-B07B-137FB3A189C6}" type="presParOf" srcId="{22DC9ADF-1A43-4836-BE0C-6E12B15F62C2}" destId="{A0FB8E2C-6C4B-415D-B772-539D73CC9147}" srcOrd="0" destOrd="0" presId="urn:microsoft.com/office/officeart/2005/8/layout/hierarchy1"/>
    <dgm:cxn modelId="{2C9AF58B-CB10-4EBF-9980-38579BB6681B}" type="presParOf" srcId="{22DC9ADF-1A43-4836-BE0C-6E12B15F62C2}" destId="{1E02F04D-DAEA-480B-8598-5F48414CCA2C}" srcOrd="1" destOrd="0" presId="urn:microsoft.com/office/officeart/2005/8/layout/hierarchy1"/>
    <dgm:cxn modelId="{A9AB8829-EF66-4AFB-A0E9-F595B26EAA3F}" type="presParOf" srcId="{1DB24965-DA8A-4F3E-A1F0-061A75AF3BF0}" destId="{F0790DFB-180E-4DD0-9837-77189AA0B63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pPr algn="ctr"/>
          <a:r>
            <a:rPr lang="en-ZA" sz="1300" b="0" dirty="0"/>
            <a:t>Implement Transformation Policies and Legislation</a:t>
          </a:r>
        </a:p>
      </dgm:t>
    </dgm:pt>
    <dgm:pt modelId="{B01AE01B-5104-4FF9-89D5-DE905331BFCE}" type="parTrans" cxnId="{BD507D7F-FBCD-45C4-9A86-6CC192386735}">
      <dgm:prSet/>
      <dgm:spPr/>
      <dgm:t>
        <a:bodyPr/>
        <a:lstStyle/>
        <a:p>
          <a:pPr algn="l"/>
          <a:endParaRPr lang="en-ZA" sz="1300" b="0"/>
        </a:p>
      </dgm:t>
    </dgm:pt>
    <dgm:pt modelId="{E42524BD-6E37-45EE-9BC4-F18651A80365}" type="sibTrans" cxnId="{BD507D7F-FBCD-45C4-9A86-6CC192386735}">
      <dgm:prSet/>
      <dgm:spPr/>
      <dgm:t>
        <a:bodyPr/>
        <a:lstStyle/>
        <a:p>
          <a:pPr algn="l"/>
          <a:endParaRPr lang="en-ZA" sz="1300" b="0"/>
        </a:p>
      </dgm:t>
    </dgm:pt>
    <dgm:pt modelId="{096FB31A-8654-4D2E-A89B-DA8938479E45}">
      <dgm:prSet phldrT="[Text]" custT="1"/>
      <dgm:spPr/>
      <dgm:t>
        <a:bodyPr/>
        <a:lstStyle/>
        <a:p>
          <a:pPr algn="ctr"/>
          <a:r>
            <a:rPr lang="en-ZA" sz="1300" b="0" dirty="0"/>
            <a:t>Transformed Minerals Sector</a:t>
          </a:r>
        </a:p>
      </dgm:t>
    </dgm:pt>
    <dgm:pt modelId="{837C2571-51B2-457C-B23F-83916E25077B}" type="sibTrans" cxnId="{19A125C5-9550-41F8-8233-4610AD00693D}">
      <dgm:prSet/>
      <dgm:spPr/>
      <dgm:t>
        <a:bodyPr/>
        <a:lstStyle/>
        <a:p>
          <a:pPr algn="l"/>
          <a:endParaRPr lang="en-ZA" sz="1300" b="0"/>
        </a:p>
      </dgm:t>
    </dgm:pt>
    <dgm:pt modelId="{5A0826BD-533C-4A0B-A626-9D153711AD56}" type="parTrans" cxnId="{19A125C5-9550-41F8-8233-4610AD00693D}">
      <dgm:prSet/>
      <dgm:spPr/>
      <dgm:t>
        <a:bodyPr/>
        <a:lstStyle/>
        <a:p>
          <a:pPr algn="l"/>
          <a:endParaRPr lang="en-ZA" sz="1300" b="0"/>
        </a:p>
      </dgm:t>
    </dgm:pt>
    <dgm:pt modelId="{FF7D55E4-8951-4556-97CF-D2B39DB3D36B}">
      <dgm:prSet custT="1"/>
      <dgm:spPr/>
      <dgm:t>
        <a:bodyPr/>
        <a:lstStyle/>
        <a:p>
          <a:pPr algn="l"/>
          <a:r>
            <a:rPr lang="en-ZA" sz="1300" b="0" dirty="0"/>
            <a:t>Number of rights and permits granted tor issued to HDSA controlled entities</a:t>
          </a:r>
        </a:p>
      </dgm:t>
    </dgm:pt>
    <dgm:pt modelId="{8B07C8FC-BCC7-4C49-8A34-8761D5553C42}" type="parTrans" cxnId="{DA81AAA7-0E37-4368-AD9F-4C4345063072}">
      <dgm:prSet/>
      <dgm:spPr/>
      <dgm:t>
        <a:bodyPr/>
        <a:lstStyle/>
        <a:p>
          <a:pPr algn="l"/>
          <a:endParaRPr lang="en-ZA" sz="1300" b="0"/>
        </a:p>
      </dgm:t>
    </dgm:pt>
    <dgm:pt modelId="{E98629C7-E25C-4E48-9BCF-8F91E8A7993B}" type="sibTrans" cxnId="{DA81AAA7-0E37-4368-AD9F-4C4345063072}">
      <dgm:prSet/>
      <dgm:spPr/>
      <dgm:t>
        <a:bodyPr/>
        <a:lstStyle/>
        <a:p>
          <a:pPr algn="l"/>
          <a:endParaRPr lang="en-ZA" sz="1300" b="0"/>
        </a:p>
      </dgm:t>
    </dgm:pt>
    <dgm:pt modelId="{388A784F-1FF0-4BF3-AF28-46565B3494F1}">
      <dgm:prSet custT="1"/>
      <dgm:spPr/>
      <dgm:t>
        <a:bodyPr/>
        <a:lstStyle/>
        <a:p>
          <a:pPr algn="l"/>
          <a:r>
            <a:rPr lang="en-ZA" sz="1300" b="0" dirty="0"/>
            <a:t>Number of consultations/engagements and conflict management with communities/stakeholders and mining industry</a:t>
          </a:r>
        </a:p>
      </dgm:t>
    </dgm:pt>
    <dgm:pt modelId="{76694DCA-F423-40CC-B38C-0E8967FC774E}" type="parTrans" cxnId="{B6C2DE19-DF71-4336-8A70-AB613A43D77E}">
      <dgm:prSet/>
      <dgm:spPr/>
      <dgm:t>
        <a:bodyPr/>
        <a:lstStyle/>
        <a:p>
          <a:pPr algn="l"/>
          <a:endParaRPr lang="en-ZA" sz="1300" b="0"/>
        </a:p>
      </dgm:t>
    </dgm:pt>
    <dgm:pt modelId="{CD254DB7-912F-404A-9306-9CB5B58DF3EC}" type="sibTrans" cxnId="{B6C2DE19-DF71-4336-8A70-AB613A43D77E}">
      <dgm:prSet/>
      <dgm:spPr/>
      <dgm:t>
        <a:bodyPr/>
        <a:lstStyle/>
        <a:p>
          <a:pPr algn="l"/>
          <a:endParaRPr lang="en-ZA" sz="1300" b="0"/>
        </a:p>
      </dgm:t>
    </dgm:pt>
    <dgm:pt modelId="{B3B11C0E-AF16-409F-9209-EC7DC05C57A6}">
      <dgm:prSet custT="1"/>
      <dgm:spPr/>
      <dgm:t>
        <a:bodyPr/>
        <a:lstStyle/>
        <a:p>
          <a:pPr algn="l"/>
          <a:r>
            <a:rPr lang="en-ZA" sz="1300" b="0" dirty="0"/>
            <a:t>% Compliance by Mining Industry</a:t>
          </a:r>
        </a:p>
      </dgm:t>
    </dgm:pt>
    <dgm:pt modelId="{9A22B814-90BA-4486-8D5D-F194CC0D47B8}" type="parTrans" cxnId="{576F46D8-C56A-4BF7-BF47-CE6C7074DA2C}">
      <dgm:prSet/>
      <dgm:spPr/>
      <dgm:t>
        <a:bodyPr/>
        <a:lstStyle/>
        <a:p>
          <a:pPr algn="l"/>
          <a:endParaRPr lang="en-ZA" sz="1300" b="0"/>
        </a:p>
      </dgm:t>
    </dgm:pt>
    <dgm:pt modelId="{6CE86154-6E4C-48F9-A4A4-2F23363E538D}" type="sibTrans" cxnId="{576F46D8-C56A-4BF7-BF47-CE6C7074DA2C}">
      <dgm:prSet/>
      <dgm:spPr/>
      <dgm:t>
        <a:bodyPr/>
        <a:lstStyle/>
        <a:p>
          <a:pPr algn="l"/>
          <a:endParaRPr lang="en-ZA" sz="1300" b="0"/>
        </a:p>
      </dgm:t>
    </dgm:pt>
    <dgm:pt modelId="{DC974305-4AC4-4124-9975-E54E39985197}">
      <dgm:prSet custT="1"/>
      <dgm:spPr/>
      <dgm:t>
        <a:bodyPr/>
        <a:lstStyle/>
        <a:p>
          <a:pPr algn="l"/>
          <a:r>
            <a:rPr lang="en-ZA" sz="1300" b="0" dirty="0"/>
            <a:t>Number of Industry Workshops conducted</a:t>
          </a:r>
        </a:p>
      </dgm:t>
    </dgm:pt>
    <dgm:pt modelId="{B606F1B7-8041-4D71-96FA-DFAC25D40EA1}" type="parTrans" cxnId="{8CFA5A2A-42D6-4138-9FE0-CB9C1ED127DD}">
      <dgm:prSet/>
      <dgm:spPr/>
      <dgm:t>
        <a:bodyPr/>
        <a:lstStyle/>
        <a:p>
          <a:pPr algn="l"/>
          <a:endParaRPr lang="en-ZA" sz="1300" b="0"/>
        </a:p>
      </dgm:t>
    </dgm:pt>
    <dgm:pt modelId="{DDEB4C9E-7BE5-425F-BB5E-B93B6A5A6737}" type="sibTrans" cxnId="{8CFA5A2A-42D6-4138-9FE0-CB9C1ED127DD}">
      <dgm:prSet/>
      <dgm:spPr/>
      <dgm:t>
        <a:bodyPr/>
        <a:lstStyle/>
        <a:p>
          <a:pPr algn="l"/>
          <a:endParaRPr lang="en-ZA" sz="1300" b="0"/>
        </a:p>
      </dgm:t>
    </dgm:pt>
    <dgm:pt modelId="{54F723B5-76CF-46AE-96E0-D50EFF7EB5E9}">
      <dgm:prSet phldrT="[Text]" custT="1"/>
      <dgm:spPr/>
      <dgm:t>
        <a:bodyPr/>
        <a:lstStyle/>
        <a:p>
          <a:pPr algn="l"/>
          <a:r>
            <a:rPr lang="en-ZA" sz="1300" b="0" dirty="0"/>
            <a:t>Vision 2019</a:t>
          </a:r>
        </a:p>
      </dgm:t>
    </dgm:pt>
    <dgm:pt modelId="{16B16E60-E0D9-4CFB-9DBB-7BF2D7FD5B9B}" type="sibTrans" cxnId="{8AA4A374-C2BD-4B00-BE4E-D0EE61747E49}">
      <dgm:prSet/>
      <dgm:spPr/>
      <dgm:t>
        <a:bodyPr/>
        <a:lstStyle/>
        <a:p>
          <a:pPr algn="l"/>
          <a:endParaRPr lang="en-ZA" sz="1300" b="0"/>
        </a:p>
      </dgm:t>
    </dgm:pt>
    <dgm:pt modelId="{7F09FC5A-91C9-4099-8011-E166079F40C9}" type="parTrans" cxnId="{8AA4A374-C2BD-4B00-BE4E-D0EE61747E49}">
      <dgm:prSet/>
      <dgm:spPr/>
      <dgm:t>
        <a:bodyPr/>
        <a:lstStyle/>
        <a:p>
          <a:pPr algn="l"/>
          <a:endParaRPr lang="en-ZA" sz="1300" b="0"/>
        </a:p>
      </dgm:t>
    </dgm:pt>
    <dgm:pt modelId="{B60AD1C4-BDDD-4DE8-9B07-FD2F127315BB}">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90</a:t>
          </a:r>
        </a:p>
        <a:p>
          <a:pPr algn="ctr"/>
          <a:r>
            <a:rPr lang="en-ZA" sz="1300" b="1" dirty="0">
              <a:solidFill>
                <a:srgbClr val="002060"/>
              </a:solidFill>
              <a:latin typeface="Arial" panose="020B0604020202020204" pitchFamily="34" charset="0"/>
              <a:cs typeface="Arial" panose="020B0604020202020204" pitchFamily="34" charset="0"/>
            </a:rPr>
            <a:t>Actual = 142</a:t>
          </a:r>
          <a:endParaRPr lang="en-ZA" sz="1300" b="0" dirty="0">
            <a:solidFill>
              <a:srgbClr val="0070C0"/>
            </a:solidFill>
          </a:endParaRPr>
        </a:p>
      </dgm:t>
    </dgm:pt>
    <dgm:pt modelId="{A2D73C75-09FA-455C-8510-7BBA3CEE4B4C}" type="parTrans" cxnId="{F3168531-9E95-4110-AE7A-2B22CE3C84C8}">
      <dgm:prSet/>
      <dgm:spPr/>
      <dgm:t>
        <a:bodyPr/>
        <a:lstStyle/>
        <a:p>
          <a:pPr algn="l"/>
          <a:endParaRPr lang="en-ZA" sz="1300" b="0"/>
        </a:p>
      </dgm:t>
    </dgm:pt>
    <dgm:pt modelId="{34CD9FCC-FA8E-44AE-8B6B-52B007F377E5}" type="sibTrans" cxnId="{F3168531-9E95-4110-AE7A-2B22CE3C84C8}">
      <dgm:prSet/>
      <dgm:spPr/>
      <dgm:t>
        <a:bodyPr/>
        <a:lstStyle/>
        <a:p>
          <a:pPr algn="l"/>
          <a:endParaRPr lang="en-ZA" sz="1300" b="0"/>
        </a:p>
      </dgm:t>
    </dgm:pt>
    <dgm:pt modelId="{6416FD65-C782-4059-98CC-777E2F8EE65D}">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112</a:t>
          </a:r>
        </a:p>
        <a:p>
          <a:pPr algn="ctr"/>
          <a:r>
            <a:rPr lang="en-ZA" sz="1300" b="1" dirty="0">
              <a:solidFill>
                <a:srgbClr val="002060"/>
              </a:solidFill>
              <a:latin typeface="Arial" panose="020B0604020202020204" pitchFamily="34" charset="0"/>
              <a:cs typeface="Arial" panose="020B0604020202020204" pitchFamily="34" charset="0"/>
            </a:rPr>
            <a:t>Actual = 387</a:t>
          </a:r>
          <a:endParaRPr lang="en-ZA" sz="1300" b="0" dirty="0"/>
        </a:p>
      </dgm:t>
    </dgm:pt>
    <dgm:pt modelId="{060682FB-6B81-4FAB-9F0B-E2FD4CF92EC7}" type="parTrans" cxnId="{A93B591E-E004-47B8-AA32-F50063531D26}">
      <dgm:prSet/>
      <dgm:spPr/>
      <dgm:t>
        <a:bodyPr/>
        <a:lstStyle/>
        <a:p>
          <a:pPr algn="l"/>
          <a:endParaRPr lang="en-ZA" sz="1300" b="0"/>
        </a:p>
      </dgm:t>
    </dgm:pt>
    <dgm:pt modelId="{44CF7432-5168-409D-83A3-6042ECAEA0E4}" type="sibTrans" cxnId="{A93B591E-E004-47B8-AA32-F50063531D26}">
      <dgm:prSet/>
      <dgm:spPr/>
      <dgm:t>
        <a:bodyPr/>
        <a:lstStyle/>
        <a:p>
          <a:pPr algn="l"/>
          <a:endParaRPr lang="en-ZA" sz="1300" b="0"/>
        </a:p>
      </dgm:t>
    </dgm:pt>
    <dgm:pt modelId="{053E5D35-469B-4F86-982E-437247E62690}">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Deferred to Q4</a:t>
          </a:r>
        </a:p>
        <a:p>
          <a:pPr algn="ctr"/>
          <a:r>
            <a:rPr lang="en-ZA" sz="1300" b="1" dirty="0">
              <a:solidFill>
                <a:srgbClr val="002060"/>
              </a:solidFill>
              <a:latin typeface="Arial" panose="020B0604020202020204" pitchFamily="34" charset="0"/>
              <a:cs typeface="Arial" panose="020B0604020202020204" pitchFamily="34" charset="0"/>
            </a:rPr>
            <a:t>Actual = Deferred to Q4</a:t>
          </a:r>
          <a:endParaRPr lang="en-ZA" sz="1300" b="0" dirty="0"/>
        </a:p>
      </dgm:t>
    </dgm:pt>
    <dgm:pt modelId="{6842F606-0C9C-48D6-B0B6-F54BA70A8006}" type="parTrans" cxnId="{8EEF6FC0-1509-4F74-B2A2-0A3532E25199}">
      <dgm:prSet/>
      <dgm:spPr/>
      <dgm:t>
        <a:bodyPr/>
        <a:lstStyle/>
        <a:p>
          <a:pPr algn="l"/>
          <a:endParaRPr lang="en-ZA" sz="1300" b="0"/>
        </a:p>
      </dgm:t>
    </dgm:pt>
    <dgm:pt modelId="{6E291514-7699-4269-958C-CB23DD7A0EC9}" type="sibTrans" cxnId="{8EEF6FC0-1509-4F74-B2A2-0A3532E25199}">
      <dgm:prSet/>
      <dgm:spPr/>
      <dgm:t>
        <a:bodyPr/>
        <a:lstStyle/>
        <a:p>
          <a:pPr algn="l"/>
          <a:endParaRPr lang="en-ZA" sz="1300" b="0"/>
        </a:p>
      </dgm:t>
    </dgm:pt>
    <dgm:pt modelId="{D3D21FCC-E728-4947-9E32-589D0078107E}">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6</a:t>
          </a:r>
        </a:p>
        <a:p>
          <a:pPr algn="ctr"/>
          <a:r>
            <a:rPr lang="en-ZA" sz="1300" b="1" dirty="0">
              <a:solidFill>
                <a:srgbClr val="002060"/>
              </a:solidFill>
              <a:latin typeface="Arial" panose="020B0604020202020204" pitchFamily="34" charset="0"/>
              <a:cs typeface="Arial" panose="020B0604020202020204" pitchFamily="34" charset="0"/>
            </a:rPr>
            <a:t>Actual = 8</a:t>
          </a:r>
          <a:endParaRPr lang="en-ZA" sz="1300" b="0" dirty="0"/>
        </a:p>
      </dgm:t>
    </dgm:pt>
    <dgm:pt modelId="{21C56B14-4482-4167-99E3-8F6DBABACD72}" type="parTrans" cxnId="{93D3674E-C8D6-42E3-AA10-9F9847479041}">
      <dgm:prSet/>
      <dgm:spPr/>
      <dgm:t>
        <a:bodyPr/>
        <a:lstStyle/>
        <a:p>
          <a:pPr algn="l"/>
          <a:endParaRPr lang="en-ZA" sz="1300" b="0"/>
        </a:p>
      </dgm:t>
    </dgm:pt>
    <dgm:pt modelId="{4A5CD8FE-35AF-49D5-B011-01A9E9B9422C}" type="sibTrans" cxnId="{93D3674E-C8D6-42E3-AA10-9F9847479041}">
      <dgm:prSet/>
      <dgm:spPr/>
      <dgm:t>
        <a:bodyPr/>
        <a:lstStyle/>
        <a:p>
          <a:pPr algn="l"/>
          <a:endParaRPr lang="en-ZA" sz="1300" b="0"/>
        </a:p>
      </dgm:t>
    </dgm:pt>
    <dgm:pt modelId="{10DACCD8-BB01-4020-BD6B-734566F7C281}">
      <dgm:prSet custT="1"/>
      <dgm:spPr/>
      <dgm:t>
        <a:bodyPr/>
        <a:lstStyle/>
        <a:p>
          <a:pPr algn="l"/>
          <a:r>
            <a:rPr lang="en-ZA" sz="1300" b="0" dirty="0"/>
            <a:t>Number of SLP inspections conducted</a:t>
          </a:r>
        </a:p>
      </dgm:t>
    </dgm:pt>
    <dgm:pt modelId="{1B725A13-186A-4095-BD4C-C3F21AFFE194}" type="parTrans" cxnId="{1395B8CD-CE55-4F07-819E-2F56B3B8DB22}">
      <dgm:prSet/>
      <dgm:spPr/>
      <dgm:t>
        <a:bodyPr/>
        <a:lstStyle/>
        <a:p>
          <a:pPr algn="l"/>
          <a:endParaRPr lang="en-ZA" sz="1300" b="0"/>
        </a:p>
      </dgm:t>
    </dgm:pt>
    <dgm:pt modelId="{37AB2DDB-63AA-4944-B01B-D5D61D813BCD}" type="sibTrans" cxnId="{1395B8CD-CE55-4F07-819E-2F56B3B8DB22}">
      <dgm:prSet/>
      <dgm:spPr/>
      <dgm:t>
        <a:bodyPr/>
        <a:lstStyle/>
        <a:p>
          <a:pPr algn="l"/>
          <a:endParaRPr lang="en-ZA" sz="1300" b="0"/>
        </a:p>
      </dgm:t>
    </dgm:pt>
    <dgm:pt modelId="{BEBEC3C8-E1E0-4651-B60A-43FCEF5A0DD0}">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159</a:t>
          </a:r>
        </a:p>
        <a:p>
          <a:pPr algn="ctr"/>
          <a:r>
            <a:rPr lang="en-ZA" sz="1300" b="1" dirty="0">
              <a:solidFill>
                <a:srgbClr val="002060"/>
              </a:solidFill>
              <a:latin typeface="Arial" panose="020B0604020202020204" pitchFamily="34" charset="0"/>
              <a:cs typeface="Arial" panose="020B0604020202020204" pitchFamily="34" charset="0"/>
            </a:rPr>
            <a:t>Actual = 203</a:t>
          </a:r>
          <a:endParaRPr lang="en-ZA" sz="1300" b="0" dirty="0"/>
        </a:p>
      </dgm:t>
    </dgm:pt>
    <dgm:pt modelId="{5E590B26-617D-4AFA-8FE9-71625C107304}" type="parTrans" cxnId="{11C81A07-6B5B-4A31-AC04-E4E0322BB38A}">
      <dgm:prSet/>
      <dgm:spPr/>
      <dgm:t>
        <a:bodyPr/>
        <a:lstStyle/>
        <a:p>
          <a:pPr algn="l"/>
          <a:endParaRPr lang="en-ZA" sz="1300" b="0"/>
        </a:p>
      </dgm:t>
    </dgm:pt>
    <dgm:pt modelId="{9D901EE8-0750-4D70-9BD1-3F1AB45C94BF}" type="sibTrans" cxnId="{11C81A07-6B5B-4A31-AC04-E4E0322BB38A}">
      <dgm:prSet/>
      <dgm:spPr/>
      <dgm:t>
        <a:bodyPr/>
        <a:lstStyle/>
        <a:p>
          <a:pPr algn="l"/>
          <a:endParaRPr lang="en-ZA" sz="1300" b="0"/>
        </a:p>
      </dgm:t>
    </dgm:pt>
    <dgm:pt modelId="{5B4D7E00-09CB-4A91-9B88-43FA2BE59688}">
      <dgm:prSet custT="1"/>
      <dgm:spPr/>
      <dgm:t>
        <a:bodyPr/>
        <a:lstStyle/>
        <a:p>
          <a:pPr algn="l"/>
          <a:r>
            <a:rPr lang="en-ZA" sz="1300" b="0" dirty="0"/>
            <a:t>Number of legal compliance (MLA &amp; SLP) verification inspections conducted </a:t>
          </a:r>
        </a:p>
      </dgm:t>
    </dgm:pt>
    <dgm:pt modelId="{5AF9CFE2-7DD6-4250-8D97-5F23FC8A56D4}" type="parTrans" cxnId="{A5032B63-CDBE-4A67-AE52-2FA9B83A8C91}">
      <dgm:prSet/>
      <dgm:spPr/>
      <dgm:t>
        <a:bodyPr/>
        <a:lstStyle/>
        <a:p>
          <a:pPr algn="l"/>
          <a:endParaRPr lang="en-ZA" sz="1300" b="0"/>
        </a:p>
      </dgm:t>
    </dgm:pt>
    <dgm:pt modelId="{28E4174B-F400-47D5-9452-25E377B8AE3C}" type="sibTrans" cxnId="{A5032B63-CDBE-4A67-AE52-2FA9B83A8C91}">
      <dgm:prSet/>
      <dgm:spPr/>
      <dgm:t>
        <a:bodyPr/>
        <a:lstStyle/>
        <a:p>
          <a:pPr algn="l"/>
          <a:endParaRPr lang="en-ZA" sz="1300" b="0"/>
        </a:p>
      </dgm:t>
    </dgm:pt>
    <dgm:pt modelId="{7EE361AF-5616-42D9-8593-1749A255BF23}">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113</a:t>
          </a:r>
        </a:p>
        <a:p>
          <a:pPr algn="ctr"/>
          <a:r>
            <a:rPr lang="en-ZA" sz="1300" b="1" dirty="0">
              <a:solidFill>
                <a:srgbClr val="002060"/>
              </a:solidFill>
              <a:latin typeface="Arial" panose="020B0604020202020204" pitchFamily="34" charset="0"/>
              <a:cs typeface="Arial" panose="020B0604020202020204" pitchFamily="34" charset="0"/>
            </a:rPr>
            <a:t>Actual = 128</a:t>
          </a:r>
          <a:endParaRPr lang="en-ZA" sz="1300" b="0" dirty="0"/>
        </a:p>
      </dgm:t>
    </dgm:pt>
    <dgm:pt modelId="{3C68D4B9-0597-40D5-9CBB-1335DB36B264}" type="parTrans" cxnId="{90354C6C-EED5-4600-8421-FC2F34E7D1DD}">
      <dgm:prSet/>
      <dgm:spPr/>
      <dgm:t>
        <a:bodyPr/>
        <a:lstStyle/>
        <a:p>
          <a:pPr algn="l"/>
          <a:endParaRPr lang="en-ZA" sz="1300" b="0"/>
        </a:p>
      </dgm:t>
    </dgm:pt>
    <dgm:pt modelId="{7F01EAB6-E714-43FE-8696-0F6A0CE4448D}" type="sibTrans" cxnId="{90354C6C-EED5-4600-8421-FC2F34E7D1DD}">
      <dgm:prSet/>
      <dgm:spPr/>
      <dgm:t>
        <a:bodyPr/>
        <a:lstStyle/>
        <a:p>
          <a:pPr algn="l"/>
          <a:endParaRPr lang="en-ZA" sz="1300" b="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75586" custLinFactNeighborY="11272">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269520" custLinFactNeighborX="-84372" custLinFactNeighborY="-1941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1"/>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1"/>
      <dgm:spPr/>
    </dgm:pt>
    <dgm:pt modelId="{BE25C11F-5E27-47A5-BA94-14B93FAE2685}" type="pres">
      <dgm:prSet presAssocID="{D97355AC-0D7E-4F60-AC2C-3BDAC9A729E8}" presName="text3" presStyleLbl="fgAcc3" presStyleIdx="0" presStyleCnt="1" custScaleX="582250" custScaleY="72228" custLinFactNeighborX="-85011" custLinFactNeighborY="-39515">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12"/>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12"/>
      <dgm:spPr/>
    </dgm:pt>
    <dgm:pt modelId="{6BC87D4D-6374-4017-8694-7F41F16B3368}" type="pres">
      <dgm:prSet presAssocID="{FF7D55E4-8951-4556-97CF-D2B39DB3D36B}" presName="text4" presStyleLbl="fgAcc4" presStyleIdx="0" presStyleCnt="12" custScaleX="172264" custScaleY="181579" custLinFactNeighborY="-16695">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12"/>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12"/>
      <dgm:spPr>
        <a:solidFill>
          <a:srgbClr val="00B050"/>
        </a:solidFill>
      </dgm:spPr>
    </dgm:pt>
    <dgm:pt modelId="{9D64E186-2FA3-4BC3-91BF-B0DCE96EA4C6}" type="pres">
      <dgm:prSet presAssocID="{B60AD1C4-BDDD-4DE8-9B07-FD2F127315BB}" presName="text4" presStyleLbl="fgAcc4" presStyleIdx="1" presStyleCnt="12" custScaleX="175436" custScaleY="122686" custLinFactNeighborY="-15712">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BAE3D28F-2F40-466C-8EB8-52D275D55B56}" type="pres">
      <dgm:prSet presAssocID="{76694DCA-F423-40CC-B38C-0E8967FC774E}" presName="Name23" presStyleLbl="parChTrans1D4" presStyleIdx="2" presStyleCnt="12"/>
      <dgm:spPr/>
      <dgm:t>
        <a:bodyPr/>
        <a:lstStyle/>
        <a:p>
          <a:endParaRPr lang="en-ZA"/>
        </a:p>
      </dgm:t>
    </dgm:pt>
    <dgm:pt modelId="{C9AB1244-19C5-47A3-8254-74D8AE0129C0}" type="pres">
      <dgm:prSet presAssocID="{388A784F-1FF0-4BF3-AF28-46565B3494F1}" presName="hierRoot4" presStyleCnt="0"/>
      <dgm:spPr/>
    </dgm:pt>
    <dgm:pt modelId="{FE1D3A66-D592-40FF-A211-1F349B675859}" type="pres">
      <dgm:prSet presAssocID="{388A784F-1FF0-4BF3-AF28-46565B3494F1}" presName="composite4" presStyleCnt="0"/>
      <dgm:spPr/>
    </dgm:pt>
    <dgm:pt modelId="{BF4EA1BE-766B-406E-97EA-64B5173EC68F}" type="pres">
      <dgm:prSet presAssocID="{388A784F-1FF0-4BF3-AF28-46565B3494F1}" presName="background4" presStyleLbl="node4" presStyleIdx="2" presStyleCnt="12"/>
      <dgm:spPr/>
    </dgm:pt>
    <dgm:pt modelId="{B7B5D732-FF1D-487C-A351-D42A97CA2851}" type="pres">
      <dgm:prSet presAssocID="{388A784F-1FF0-4BF3-AF28-46565B3494F1}" presName="text4" presStyleLbl="fgAcc4" presStyleIdx="2" presStyleCnt="12" custScaleX="168838" custScaleY="197413" custLinFactNeighborY="-14912">
        <dgm:presLayoutVars>
          <dgm:chPref val="3"/>
        </dgm:presLayoutVars>
      </dgm:prSet>
      <dgm:spPr/>
      <dgm:t>
        <a:bodyPr/>
        <a:lstStyle/>
        <a:p>
          <a:endParaRPr lang="en-ZA"/>
        </a:p>
      </dgm:t>
    </dgm:pt>
    <dgm:pt modelId="{9E484EC8-2FF3-4980-A8FA-DBD23EF9BFD0}" type="pres">
      <dgm:prSet presAssocID="{388A784F-1FF0-4BF3-AF28-46565B3494F1}" presName="hierChild5" presStyleCnt="0"/>
      <dgm:spPr/>
    </dgm:pt>
    <dgm:pt modelId="{4BFA254D-271F-4CE3-AF2B-A7EA8BD91506}" type="pres">
      <dgm:prSet presAssocID="{060682FB-6B81-4FAB-9F0B-E2FD4CF92EC7}" presName="Name23" presStyleLbl="parChTrans1D4" presStyleIdx="3" presStyleCnt="12"/>
      <dgm:spPr/>
      <dgm:t>
        <a:bodyPr/>
        <a:lstStyle/>
        <a:p>
          <a:endParaRPr lang="en-ZA"/>
        </a:p>
      </dgm:t>
    </dgm:pt>
    <dgm:pt modelId="{40CA3D82-716C-4E34-BDCE-FAA261F05595}" type="pres">
      <dgm:prSet presAssocID="{6416FD65-C782-4059-98CC-777E2F8EE65D}" presName="hierRoot4" presStyleCnt="0"/>
      <dgm:spPr/>
    </dgm:pt>
    <dgm:pt modelId="{2E977996-7EFC-4C05-A735-3E993D2CE517}" type="pres">
      <dgm:prSet presAssocID="{6416FD65-C782-4059-98CC-777E2F8EE65D}" presName="composite4" presStyleCnt="0"/>
      <dgm:spPr/>
    </dgm:pt>
    <dgm:pt modelId="{366BD7EA-B075-4C85-BDAE-4EC15D2E4642}" type="pres">
      <dgm:prSet presAssocID="{6416FD65-C782-4059-98CC-777E2F8EE65D}" presName="background4" presStyleLbl="node4" presStyleIdx="3" presStyleCnt="12"/>
      <dgm:spPr>
        <a:solidFill>
          <a:srgbClr val="00B050"/>
        </a:solidFill>
      </dgm:spPr>
    </dgm:pt>
    <dgm:pt modelId="{0C0391D6-7891-487B-AEBC-3CFDC20F569E}" type="pres">
      <dgm:prSet presAssocID="{6416FD65-C782-4059-98CC-777E2F8EE65D}" presName="text4" presStyleLbl="fgAcc4" presStyleIdx="3" presStyleCnt="12" custScaleX="173725" custScaleY="131629" custLinFactNeighborY="-20807">
        <dgm:presLayoutVars>
          <dgm:chPref val="3"/>
        </dgm:presLayoutVars>
      </dgm:prSet>
      <dgm:spPr/>
      <dgm:t>
        <a:bodyPr/>
        <a:lstStyle/>
        <a:p>
          <a:endParaRPr lang="en-ZA"/>
        </a:p>
      </dgm:t>
    </dgm:pt>
    <dgm:pt modelId="{86257DA7-73D8-4F49-AA9E-2E42AEE4FE52}" type="pres">
      <dgm:prSet presAssocID="{6416FD65-C782-4059-98CC-777E2F8EE65D}" presName="hierChild5" presStyleCnt="0"/>
      <dgm:spPr/>
    </dgm:pt>
    <dgm:pt modelId="{65764CDB-EF47-4C99-AC43-715A8AC09692}" type="pres">
      <dgm:prSet presAssocID="{9A22B814-90BA-4486-8D5D-F194CC0D47B8}" presName="Name23" presStyleLbl="parChTrans1D4" presStyleIdx="4" presStyleCnt="12"/>
      <dgm:spPr/>
      <dgm:t>
        <a:bodyPr/>
        <a:lstStyle/>
        <a:p>
          <a:endParaRPr lang="en-ZA"/>
        </a:p>
      </dgm:t>
    </dgm:pt>
    <dgm:pt modelId="{765DE02E-59F5-4ED9-A64E-6EB3396B2C90}" type="pres">
      <dgm:prSet presAssocID="{B3B11C0E-AF16-409F-9209-EC7DC05C57A6}" presName="hierRoot4" presStyleCnt="0"/>
      <dgm:spPr/>
    </dgm:pt>
    <dgm:pt modelId="{2B98E4A1-E2CE-4CDF-BC89-375FE3FB34A9}" type="pres">
      <dgm:prSet presAssocID="{B3B11C0E-AF16-409F-9209-EC7DC05C57A6}" presName="composite4" presStyleCnt="0"/>
      <dgm:spPr/>
    </dgm:pt>
    <dgm:pt modelId="{CC4458B9-B640-4502-AB87-1415630B4921}" type="pres">
      <dgm:prSet presAssocID="{B3B11C0E-AF16-409F-9209-EC7DC05C57A6}" presName="background4" presStyleLbl="node4" presStyleIdx="4" presStyleCnt="12"/>
      <dgm:spPr/>
    </dgm:pt>
    <dgm:pt modelId="{1CAAA20D-8BE5-4F07-9C90-3767B53C74C1}" type="pres">
      <dgm:prSet presAssocID="{B3B11C0E-AF16-409F-9209-EC7DC05C57A6}" presName="text4" presStyleLbl="fgAcc4" presStyleIdx="4" presStyleCnt="12" custScaleX="139510" custScaleY="163361" custLinFactNeighborY="-13321">
        <dgm:presLayoutVars>
          <dgm:chPref val="3"/>
        </dgm:presLayoutVars>
      </dgm:prSet>
      <dgm:spPr/>
      <dgm:t>
        <a:bodyPr/>
        <a:lstStyle/>
        <a:p>
          <a:endParaRPr lang="en-ZA"/>
        </a:p>
      </dgm:t>
    </dgm:pt>
    <dgm:pt modelId="{7B134F82-8685-493E-98F8-B4BF6350D133}" type="pres">
      <dgm:prSet presAssocID="{B3B11C0E-AF16-409F-9209-EC7DC05C57A6}" presName="hierChild5" presStyleCnt="0"/>
      <dgm:spPr/>
    </dgm:pt>
    <dgm:pt modelId="{590CC208-2ABF-41E2-9AAC-4DF0C384A06F}" type="pres">
      <dgm:prSet presAssocID="{6842F606-0C9C-48D6-B0B6-F54BA70A8006}" presName="Name23" presStyleLbl="parChTrans1D4" presStyleIdx="5" presStyleCnt="12"/>
      <dgm:spPr/>
      <dgm:t>
        <a:bodyPr/>
        <a:lstStyle/>
        <a:p>
          <a:endParaRPr lang="en-ZA"/>
        </a:p>
      </dgm:t>
    </dgm:pt>
    <dgm:pt modelId="{6B51D2D8-BC4D-4D8E-860A-C0DC72067CA5}" type="pres">
      <dgm:prSet presAssocID="{053E5D35-469B-4F86-982E-437247E62690}" presName="hierRoot4" presStyleCnt="0"/>
      <dgm:spPr/>
    </dgm:pt>
    <dgm:pt modelId="{ED32D07D-4CF5-4B1D-AA77-6171C345953C}" type="pres">
      <dgm:prSet presAssocID="{053E5D35-469B-4F86-982E-437247E62690}" presName="composite4" presStyleCnt="0"/>
      <dgm:spPr/>
    </dgm:pt>
    <dgm:pt modelId="{D1DA0827-7440-4358-9EE2-C0502B3E18A8}" type="pres">
      <dgm:prSet presAssocID="{053E5D35-469B-4F86-982E-437247E62690}" presName="background4" presStyleLbl="node4" presStyleIdx="5" presStyleCnt="12"/>
      <dgm:spPr>
        <a:solidFill>
          <a:srgbClr val="0070C0"/>
        </a:solidFill>
      </dgm:spPr>
    </dgm:pt>
    <dgm:pt modelId="{38633EC3-4E06-47AD-968E-B6D6EACE7AD1}" type="pres">
      <dgm:prSet presAssocID="{053E5D35-469B-4F86-982E-437247E62690}" presName="text4" presStyleLbl="fgAcc4" presStyleIdx="5" presStyleCnt="12" custScaleX="195972" custScaleY="149076" custLinFactNeighborX="38" custLinFactNeighborY="-5652">
        <dgm:presLayoutVars>
          <dgm:chPref val="3"/>
        </dgm:presLayoutVars>
      </dgm:prSet>
      <dgm:spPr/>
      <dgm:t>
        <a:bodyPr/>
        <a:lstStyle/>
        <a:p>
          <a:endParaRPr lang="en-ZA"/>
        </a:p>
      </dgm:t>
    </dgm:pt>
    <dgm:pt modelId="{6041085B-9710-4E17-92E4-EE9A3429029E}" type="pres">
      <dgm:prSet presAssocID="{053E5D35-469B-4F86-982E-437247E62690}" presName="hierChild5" presStyleCnt="0"/>
      <dgm:spPr/>
    </dgm:pt>
    <dgm:pt modelId="{6E931D30-3060-4BA0-8EB9-1614780115AA}" type="pres">
      <dgm:prSet presAssocID="{B606F1B7-8041-4D71-96FA-DFAC25D40EA1}" presName="Name23" presStyleLbl="parChTrans1D4" presStyleIdx="6" presStyleCnt="12"/>
      <dgm:spPr/>
      <dgm:t>
        <a:bodyPr/>
        <a:lstStyle/>
        <a:p>
          <a:endParaRPr lang="en-ZA"/>
        </a:p>
      </dgm:t>
    </dgm:pt>
    <dgm:pt modelId="{3C230FC6-77BB-4715-B999-1E0ED6A23EF9}" type="pres">
      <dgm:prSet presAssocID="{DC974305-4AC4-4124-9975-E54E39985197}" presName="hierRoot4" presStyleCnt="0"/>
      <dgm:spPr/>
    </dgm:pt>
    <dgm:pt modelId="{94FEDE5B-D22C-404F-A390-4DD72EFD0E7C}" type="pres">
      <dgm:prSet presAssocID="{DC974305-4AC4-4124-9975-E54E39985197}" presName="composite4" presStyleCnt="0"/>
      <dgm:spPr/>
    </dgm:pt>
    <dgm:pt modelId="{E55F5760-0613-45DE-B415-D46725DC3539}" type="pres">
      <dgm:prSet presAssocID="{DC974305-4AC4-4124-9975-E54E39985197}" presName="background4" presStyleLbl="node4" presStyleIdx="6" presStyleCnt="12"/>
      <dgm:spPr/>
    </dgm:pt>
    <dgm:pt modelId="{0EC425F5-B085-4D18-92DD-0A0E5CECF25A}" type="pres">
      <dgm:prSet presAssocID="{DC974305-4AC4-4124-9975-E54E39985197}" presName="text4" presStyleLbl="fgAcc4" presStyleIdx="6" presStyleCnt="12" custScaleX="160534" custScaleY="159905" custLinFactNeighborY="-15290">
        <dgm:presLayoutVars>
          <dgm:chPref val="3"/>
        </dgm:presLayoutVars>
      </dgm:prSet>
      <dgm:spPr/>
      <dgm:t>
        <a:bodyPr/>
        <a:lstStyle/>
        <a:p>
          <a:endParaRPr lang="en-ZA"/>
        </a:p>
      </dgm:t>
    </dgm:pt>
    <dgm:pt modelId="{3F59B715-4FE9-4C74-9036-587B1251BBAE}" type="pres">
      <dgm:prSet presAssocID="{DC974305-4AC4-4124-9975-E54E39985197}" presName="hierChild5" presStyleCnt="0"/>
      <dgm:spPr/>
    </dgm:pt>
    <dgm:pt modelId="{CD8FA383-5B13-4C6D-9275-ED48EF46262C}" type="pres">
      <dgm:prSet presAssocID="{21C56B14-4482-4167-99E3-8F6DBABACD72}" presName="Name23" presStyleLbl="parChTrans1D4" presStyleIdx="7" presStyleCnt="12"/>
      <dgm:spPr/>
      <dgm:t>
        <a:bodyPr/>
        <a:lstStyle/>
        <a:p>
          <a:endParaRPr lang="en-ZA"/>
        </a:p>
      </dgm:t>
    </dgm:pt>
    <dgm:pt modelId="{23BCF3B4-197C-45B1-BC46-BEDC2B421626}" type="pres">
      <dgm:prSet presAssocID="{D3D21FCC-E728-4947-9E32-589D0078107E}" presName="hierRoot4" presStyleCnt="0"/>
      <dgm:spPr/>
    </dgm:pt>
    <dgm:pt modelId="{4875F0F5-B989-4708-A2DB-496C89584B07}" type="pres">
      <dgm:prSet presAssocID="{D3D21FCC-E728-4947-9E32-589D0078107E}" presName="composite4" presStyleCnt="0"/>
      <dgm:spPr/>
    </dgm:pt>
    <dgm:pt modelId="{5D52CDD2-D45E-4953-A4DE-3981EF6FED6F}" type="pres">
      <dgm:prSet presAssocID="{D3D21FCC-E728-4947-9E32-589D0078107E}" presName="background4" presStyleLbl="node4" presStyleIdx="7" presStyleCnt="12"/>
      <dgm:spPr>
        <a:solidFill>
          <a:srgbClr val="00B050"/>
        </a:solidFill>
      </dgm:spPr>
    </dgm:pt>
    <dgm:pt modelId="{11E49B76-5E44-481A-9E2E-8BE56312E28A}" type="pres">
      <dgm:prSet presAssocID="{D3D21FCC-E728-4947-9E32-589D0078107E}" presName="text4" presStyleLbl="fgAcc4" presStyleIdx="7" presStyleCnt="12" custScaleX="145855" custScaleY="139609" custLinFactNeighborX="-230" custLinFactNeighborY="11581">
        <dgm:presLayoutVars>
          <dgm:chPref val="3"/>
        </dgm:presLayoutVars>
      </dgm:prSet>
      <dgm:spPr/>
      <dgm:t>
        <a:bodyPr/>
        <a:lstStyle/>
        <a:p>
          <a:endParaRPr lang="en-ZA"/>
        </a:p>
      </dgm:t>
    </dgm:pt>
    <dgm:pt modelId="{94300275-98C7-4064-A55B-7B1A12301D84}" type="pres">
      <dgm:prSet presAssocID="{D3D21FCC-E728-4947-9E32-589D0078107E}" presName="hierChild5" presStyleCnt="0"/>
      <dgm:spPr/>
    </dgm:pt>
    <dgm:pt modelId="{DBCAE26B-95D0-4EF4-A788-1145A82AB468}" type="pres">
      <dgm:prSet presAssocID="{1B725A13-186A-4095-BD4C-C3F21AFFE194}" presName="Name23" presStyleLbl="parChTrans1D4" presStyleIdx="8" presStyleCnt="12"/>
      <dgm:spPr/>
      <dgm:t>
        <a:bodyPr/>
        <a:lstStyle/>
        <a:p>
          <a:endParaRPr lang="en-ZA"/>
        </a:p>
      </dgm:t>
    </dgm:pt>
    <dgm:pt modelId="{17000AE8-3E95-4A8A-A6E8-EDFD10F80023}" type="pres">
      <dgm:prSet presAssocID="{10DACCD8-BB01-4020-BD6B-734566F7C281}" presName="hierRoot4" presStyleCnt="0"/>
      <dgm:spPr/>
    </dgm:pt>
    <dgm:pt modelId="{F53E373F-F272-40E2-AF56-6247D77D8DF9}" type="pres">
      <dgm:prSet presAssocID="{10DACCD8-BB01-4020-BD6B-734566F7C281}" presName="composite4" presStyleCnt="0"/>
      <dgm:spPr/>
    </dgm:pt>
    <dgm:pt modelId="{E4B9351D-613F-4D73-8460-99F555102DFF}" type="pres">
      <dgm:prSet presAssocID="{10DACCD8-BB01-4020-BD6B-734566F7C281}" presName="background4" presStyleLbl="node4" presStyleIdx="8" presStyleCnt="12"/>
      <dgm:spPr/>
    </dgm:pt>
    <dgm:pt modelId="{DA2B4012-040C-4E3C-B479-EC33CCDB163C}" type="pres">
      <dgm:prSet presAssocID="{10DACCD8-BB01-4020-BD6B-734566F7C281}" presName="text4" presStyleLbl="fgAcc4" presStyleIdx="8" presStyleCnt="12" custScaleX="144817" custScaleY="168918" custLinFactNeighborY="-15290">
        <dgm:presLayoutVars>
          <dgm:chPref val="3"/>
        </dgm:presLayoutVars>
      </dgm:prSet>
      <dgm:spPr/>
      <dgm:t>
        <a:bodyPr/>
        <a:lstStyle/>
        <a:p>
          <a:endParaRPr lang="en-ZA"/>
        </a:p>
      </dgm:t>
    </dgm:pt>
    <dgm:pt modelId="{918CDC46-A976-4DB9-A462-48A42FE8575D}" type="pres">
      <dgm:prSet presAssocID="{10DACCD8-BB01-4020-BD6B-734566F7C281}" presName="hierChild5" presStyleCnt="0"/>
      <dgm:spPr/>
    </dgm:pt>
    <dgm:pt modelId="{75C23B24-98C0-462C-BDCB-2770793B5196}" type="pres">
      <dgm:prSet presAssocID="{5E590B26-617D-4AFA-8FE9-71625C107304}" presName="Name23" presStyleLbl="parChTrans1D4" presStyleIdx="9" presStyleCnt="12"/>
      <dgm:spPr/>
      <dgm:t>
        <a:bodyPr/>
        <a:lstStyle/>
        <a:p>
          <a:endParaRPr lang="en-ZA"/>
        </a:p>
      </dgm:t>
    </dgm:pt>
    <dgm:pt modelId="{CA2CB21E-DF14-481B-8607-3F8E2B27902F}" type="pres">
      <dgm:prSet presAssocID="{BEBEC3C8-E1E0-4651-B60A-43FCEF5A0DD0}" presName="hierRoot4" presStyleCnt="0"/>
      <dgm:spPr/>
    </dgm:pt>
    <dgm:pt modelId="{A5D27502-67E4-4395-9300-A6E4383F0926}" type="pres">
      <dgm:prSet presAssocID="{BEBEC3C8-E1E0-4651-B60A-43FCEF5A0DD0}" presName="composite4" presStyleCnt="0"/>
      <dgm:spPr/>
    </dgm:pt>
    <dgm:pt modelId="{8086FCDF-B716-4233-BADE-64F3CD5CCC4A}" type="pres">
      <dgm:prSet presAssocID="{BEBEC3C8-E1E0-4651-B60A-43FCEF5A0DD0}" presName="background4" presStyleLbl="node4" presStyleIdx="9" presStyleCnt="12"/>
      <dgm:spPr>
        <a:solidFill>
          <a:srgbClr val="00B050"/>
        </a:solidFill>
      </dgm:spPr>
    </dgm:pt>
    <dgm:pt modelId="{266F2D5F-A6EE-4CBE-AEDD-EC9F68A006E7}" type="pres">
      <dgm:prSet presAssocID="{BEBEC3C8-E1E0-4651-B60A-43FCEF5A0DD0}" presName="text4" presStyleLbl="fgAcc4" presStyleIdx="9" presStyleCnt="12" custScaleX="192341" custScaleY="151309">
        <dgm:presLayoutVars>
          <dgm:chPref val="3"/>
        </dgm:presLayoutVars>
      </dgm:prSet>
      <dgm:spPr/>
      <dgm:t>
        <a:bodyPr/>
        <a:lstStyle/>
        <a:p>
          <a:endParaRPr lang="en-ZA"/>
        </a:p>
      </dgm:t>
    </dgm:pt>
    <dgm:pt modelId="{EFFC8B5D-BE1F-4232-BEB4-F32224B5405D}" type="pres">
      <dgm:prSet presAssocID="{BEBEC3C8-E1E0-4651-B60A-43FCEF5A0DD0}" presName="hierChild5" presStyleCnt="0"/>
      <dgm:spPr/>
    </dgm:pt>
    <dgm:pt modelId="{D45ED5C8-5A66-4521-9EE5-A23D8D6C675B}" type="pres">
      <dgm:prSet presAssocID="{5AF9CFE2-7DD6-4250-8D97-5F23FC8A56D4}" presName="Name23" presStyleLbl="parChTrans1D4" presStyleIdx="10" presStyleCnt="12"/>
      <dgm:spPr/>
      <dgm:t>
        <a:bodyPr/>
        <a:lstStyle/>
        <a:p>
          <a:endParaRPr lang="en-ZA"/>
        </a:p>
      </dgm:t>
    </dgm:pt>
    <dgm:pt modelId="{56454AEB-944F-4BF8-8E21-86533724309D}" type="pres">
      <dgm:prSet presAssocID="{5B4D7E00-09CB-4A91-9B88-43FA2BE59688}" presName="hierRoot4" presStyleCnt="0"/>
      <dgm:spPr/>
    </dgm:pt>
    <dgm:pt modelId="{0CC085E3-4CC8-4FDC-9874-EAE7B92C84FD}" type="pres">
      <dgm:prSet presAssocID="{5B4D7E00-09CB-4A91-9B88-43FA2BE59688}" presName="composite4" presStyleCnt="0"/>
      <dgm:spPr/>
    </dgm:pt>
    <dgm:pt modelId="{70C95EB0-F41C-413D-9C4E-796BF770D745}" type="pres">
      <dgm:prSet presAssocID="{5B4D7E00-09CB-4A91-9B88-43FA2BE59688}" presName="background4" presStyleLbl="node4" presStyleIdx="10" presStyleCnt="12"/>
      <dgm:spPr/>
    </dgm:pt>
    <dgm:pt modelId="{BE79BB65-5DDB-4F3C-B401-14C1C27DB345}" type="pres">
      <dgm:prSet presAssocID="{5B4D7E00-09CB-4A91-9B88-43FA2BE59688}" presName="text4" presStyleLbl="fgAcc4" presStyleIdx="10" presStyleCnt="12" custScaleX="184912" custScaleY="193793" custLinFactNeighborY="-17424">
        <dgm:presLayoutVars>
          <dgm:chPref val="3"/>
        </dgm:presLayoutVars>
      </dgm:prSet>
      <dgm:spPr/>
      <dgm:t>
        <a:bodyPr/>
        <a:lstStyle/>
        <a:p>
          <a:endParaRPr lang="en-ZA"/>
        </a:p>
      </dgm:t>
    </dgm:pt>
    <dgm:pt modelId="{B003C941-6837-4A8B-835B-6C99029558F6}" type="pres">
      <dgm:prSet presAssocID="{5B4D7E00-09CB-4A91-9B88-43FA2BE59688}" presName="hierChild5" presStyleCnt="0"/>
      <dgm:spPr/>
    </dgm:pt>
    <dgm:pt modelId="{0A5D43EB-2069-4B47-8D08-C93A2A9CE036}" type="pres">
      <dgm:prSet presAssocID="{3C68D4B9-0597-40D5-9CBB-1335DB36B264}" presName="Name23" presStyleLbl="parChTrans1D4" presStyleIdx="11" presStyleCnt="12"/>
      <dgm:spPr/>
      <dgm:t>
        <a:bodyPr/>
        <a:lstStyle/>
        <a:p>
          <a:endParaRPr lang="en-ZA"/>
        </a:p>
      </dgm:t>
    </dgm:pt>
    <dgm:pt modelId="{CEBA0782-452C-4AC3-9D35-6A785429B4D0}" type="pres">
      <dgm:prSet presAssocID="{7EE361AF-5616-42D9-8593-1749A255BF23}" presName="hierRoot4" presStyleCnt="0"/>
      <dgm:spPr/>
    </dgm:pt>
    <dgm:pt modelId="{92594679-D562-4D51-9272-85F24334B575}" type="pres">
      <dgm:prSet presAssocID="{7EE361AF-5616-42D9-8593-1749A255BF23}" presName="composite4" presStyleCnt="0"/>
      <dgm:spPr/>
    </dgm:pt>
    <dgm:pt modelId="{99872BE2-0DFD-4365-802C-7EC4438F846D}" type="pres">
      <dgm:prSet presAssocID="{7EE361AF-5616-42D9-8593-1749A255BF23}" presName="background4" presStyleLbl="node4" presStyleIdx="11" presStyleCnt="12"/>
      <dgm:spPr>
        <a:solidFill>
          <a:srgbClr val="00B050"/>
        </a:solidFill>
      </dgm:spPr>
    </dgm:pt>
    <dgm:pt modelId="{5B0904AD-E24C-4A3C-86D1-C56CC076051F}" type="pres">
      <dgm:prSet presAssocID="{7EE361AF-5616-42D9-8593-1749A255BF23}" presName="text4" presStyleLbl="fgAcc4" presStyleIdx="11" presStyleCnt="12" custScaleX="168305" custScaleY="140077" custLinFactNeighborY="-17428">
        <dgm:presLayoutVars>
          <dgm:chPref val="3"/>
        </dgm:presLayoutVars>
      </dgm:prSet>
      <dgm:spPr/>
      <dgm:t>
        <a:bodyPr/>
        <a:lstStyle/>
        <a:p>
          <a:endParaRPr lang="en-ZA"/>
        </a:p>
      </dgm:t>
    </dgm:pt>
    <dgm:pt modelId="{276D4A91-7CA4-4301-8960-E5A4FD99EBDB}" type="pres">
      <dgm:prSet presAssocID="{7EE361AF-5616-42D9-8593-1749A255BF23}" presName="hierChild5" presStyleCnt="0"/>
      <dgm:spPr/>
    </dgm:pt>
  </dgm:ptLst>
  <dgm:cxnLst>
    <dgm:cxn modelId="{2B4BA726-BFD9-4EE4-A243-455000587D8B}" type="presOf" srcId="{053E5D35-469B-4F86-982E-437247E62690}" destId="{38633EC3-4E06-47AD-968E-B6D6EACE7AD1}"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FEAECB8A-743D-438E-9604-BEF784C2A177}" type="presOf" srcId="{2FF48498-B08E-46AC-B3C0-6C00EC8D79DE}" destId="{CF595494-5A09-44C8-9FA0-447CC0ABC29E}" srcOrd="0" destOrd="0" presId="urn:microsoft.com/office/officeart/2005/8/layout/hierarchy1"/>
    <dgm:cxn modelId="{1395B8CD-CE55-4F07-819E-2F56B3B8DB22}" srcId="{D97355AC-0D7E-4F60-AC2C-3BDAC9A729E8}" destId="{10DACCD8-BB01-4020-BD6B-734566F7C281}" srcOrd="4" destOrd="0" parTransId="{1B725A13-186A-4095-BD4C-C3F21AFFE194}" sibTransId="{37AB2DDB-63AA-4944-B01B-D5D61D813BCD}"/>
    <dgm:cxn modelId="{B5B77345-36E4-4C2D-8DBF-F958EB32A6BD}" type="presOf" srcId="{B606F1B7-8041-4D71-96FA-DFAC25D40EA1}" destId="{6E931D30-3060-4BA0-8EB9-1614780115AA}" srcOrd="0" destOrd="0" presId="urn:microsoft.com/office/officeart/2005/8/layout/hierarchy1"/>
    <dgm:cxn modelId="{D0681BC0-615D-405E-A21F-55530E51D1F6}" type="presOf" srcId="{7EE361AF-5616-42D9-8593-1749A255BF23}" destId="{5B0904AD-E24C-4A3C-86D1-C56CC076051F}" srcOrd="0" destOrd="0" presId="urn:microsoft.com/office/officeart/2005/8/layout/hierarchy1"/>
    <dgm:cxn modelId="{6569FD9A-4906-412A-BB43-72D4C2CE1F07}" type="presOf" srcId="{5A0826BD-533C-4A0B-A626-9D153711AD56}" destId="{598DF3B2-AC18-41DF-9F4E-0ADA6ACE842E}" srcOrd="0" destOrd="0" presId="urn:microsoft.com/office/officeart/2005/8/layout/hierarchy1"/>
    <dgm:cxn modelId="{19A125C5-9550-41F8-8233-4610AD00693D}" srcId="{54F723B5-76CF-46AE-96E0-D50EFF7EB5E9}" destId="{096FB31A-8654-4D2E-A89B-DA8938479E45}" srcOrd="0" destOrd="0" parTransId="{5A0826BD-533C-4A0B-A626-9D153711AD56}" sibTransId="{837C2571-51B2-457C-B23F-83916E25077B}"/>
    <dgm:cxn modelId="{8EEF6FC0-1509-4F74-B2A2-0A3532E25199}" srcId="{B3B11C0E-AF16-409F-9209-EC7DC05C57A6}" destId="{053E5D35-469B-4F86-982E-437247E62690}" srcOrd="0" destOrd="0" parTransId="{6842F606-0C9C-48D6-B0B6-F54BA70A8006}" sibTransId="{6E291514-7699-4269-958C-CB23DD7A0EC9}"/>
    <dgm:cxn modelId="{851D05E1-B688-4B1D-AEFB-783420AE0FB6}" type="presOf" srcId="{FF7D55E4-8951-4556-97CF-D2B39DB3D36B}" destId="{6BC87D4D-6374-4017-8694-7F41F16B3368}" srcOrd="0" destOrd="0" presId="urn:microsoft.com/office/officeart/2005/8/layout/hierarchy1"/>
    <dgm:cxn modelId="{A2C62398-D230-492B-828E-51BC10847156}" type="presOf" srcId="{9A22B814-90BA-4486-8D5D-F194CC0D47B8}" destId="{65764CDB-EF47-4C99-AC43-715A8AC09692}" srcOrd="0" destOrd="0" presId="urn:microsoft.com/office/officeart/2005/8/layout/hierarchy1"/>
    <dgm:cxn modelId="{DA81AAA7-0E37-4368-AD9F-4C4345063072}" srcId="{D97355AC-0D7E-4F60-AC2C-3BDAC9A729E8}" destId="{FF7D55E4-8951-4556-97CF-D2B39DB3D36B}" srcOrd="0" destOrd="0" parTransId="{8B07C8FC-BCC7-4C49-8A34-8761D5553C42}" sibTransId="{E98629C7-E25C-4E48-9BCF-8F91E8A7993B}"/>
    <dgm:cxn modelId="{F3168531-9E95-4110-AE7A-2B22CE3C84C8}" srcId="{FF7D55E4-8951-4556-97CF-D2B39DB3D36B}" destId="{B60AD1C4-BDDD-4DE8-9B07-FD2F127315BB}" srcOrd="0" destOrd="0" parTransId="{A2D73C75-09FA-455C-8510-7BBA3CEE4B4C}" sibTransId="{34CD9FCC-FA8E-44AE-8B6B-52B007F377E5}"/>
    <dgm:cxn modelId="{A5032B63-CDBE-4A67-AE52-2FA9B83A8C91}" srcId="{D97355AC-0D7E-4F60-AC2C-3BDAC9A729E8}" destId="{5B4D7E00-09CB-4A91-9B88-43FA2BE59688}" srcOrd="5" destOrd="0" parTransId="{5AF9CFE2-7DD6-4250-8D97-5F23FC8A56D4}" sibTransId="{28E4174B-F400-47D5-9452-25E377B8AE3C}"/>
    <dgm:cxn modelId="{D7CB954F-94C5-4162-8C9B-75A3B816932B}" type="presOf" srcId="{A2D73C75-09FA-455C-8510-7BBA3CEE4B4C}" destId="{720AA056-059C-4072-B07B-28EC97C7F146}" srcOrd="0" destOrd="0" presId="urn:microsoft.com/office/officeart/2005/8/layout/hierarchy1"/>
    <dgm:cxn modelId="{BD507D7F-FBCD-45C4-9A86-6CC192386735}" srcId="{096FB31A-8654-4D2E-A89B-DA8938479E45}" destId="{D97355AC-0D7E-4F60-AC2C-3BDAC9A729E8}" srcOrd="0" destOrd="0" parTransId="{B01AE01B-5104-4FF9-89D5-DE905331BFCE}" sibTransId="{E42524BD-6E37-45EE-9BC4-F18651A80365}"/>
    <dgm:cxn modelId="{576F46D8-C56A-4BF7-BF47-CE6C7074DA2C}" srcId="{D97355AC-0D7E-4F60-AC2C-3BDAC9A729E8}" destId="{B3B11C0E-AF16-409F-9209-EC7DC05C57A6}" srcOrd="2" destOrd="0" parTransId="{9A22B814-90BA-4486-8D5D-F194CC0D47B8}" sibTransId="{6CE86154-6E4C-48F9-A4A4-2F23363E538D}"/>
    <dgm:cxn modelId="{AF6A5FCE-17D2-4D79-A146-2FC90B15EDE1}" type="presOf" srcId="{388A784F-1FF0-4BF3-AF28-46565B3494F1}" destId="{B7B5D732-FF1D-487C-A351-D42A97CA2851}" srcOrd="0" destOrd="0" presId="urn:microsoft.com/office/officeart/2005/8/layout/hierarchy1"/>
    <dgm:cxn modelId="{C862E1F4-CCAF-4C83-BEF5-805EE3F0EBBF}" type="presOf" srcId="{B3B11C0E-AF16-409F-9209-EC7DC05C57A6}" destId="{1CAAA20D-8BE5-4F07-9C90-3767B53C74C1}" srcOrd="0" destOrd="0" presId="urn:microsoft.com/office/officeart/2005/8/layout/hierarchy1"/>
    <dgm:cxn modelId="{A5710167-1971-43DF-A7DF-FE6DB1C55D58}" type="presOf" srcId="{BEBEC3C8-E1E0-4651-B60A-43FCEF5A0DD0}" destId="{266F2D5F-A6EE-4CBE-AEDD-EC9F68A006E7}" srcOrd="0" destOrd="0" presId="urn:microsoft.com/office/officeart/2005/8/layout/hierarchy1"/>
    <dgm:cxn modelId="{CA3D3692-1D74-4478-A484-4C90EE6943DD}" type="presOf" srcId="{5B4D7E00-09CB-4A91-9B88-43FA2BE59688}" destId="{BE79BB65-5DDB-4F3C-B401-14C1C27DB345}" srcOrd="0" destOrd="0" presId="urn:microsoft.com/office/officeart/2005/8/layout/hierarchy1"/>
    <dgm:cxn modelId="{B21BAAEA-3719-4FC9-B056-8B4455AE30A9}" type="presOf" srcId="{76694DCA-F423-40CC-B38C-0E8967FC774E}" destId="{BAE3D28F-2F40-466C-8EB8-52D275D55B56}" srcOrd="0" destOrd="0" presId="urn:microsoft.com/office/officeart/2005/8/layout/hierarchy1"/>
    <dgm:cxn modelId="{F05C3B31-F08F-46AC-8E7F-47C186D81DA3}" type="presOf" srcId="{10DACCD8-BB01-4020-BD6B-734566F7C281}" destId="{DA2B4012-040C-4E3C-B479-EC33CCDB163C}" srcOrd="0" destOrd="0" presId="urn:microsoft.com/office/officeart/2005/8/layout/hierarchy1"/>
    <dgm:cxn modelId="{11C81A07-6B5B-4A31-AC04-E4E0322BB38A}" srcId="{10DACCD8-BB01-4020-BD6B-734566F7C281}" destId="{BEBEC3C8-E1E0-4651-B60A-43FCEF5A0DD0}" srcOrd="0" destOrd="0" parTransId="{5E590B26-617D-4AFA-8FE9-71625C107304}" sibTransId="{9D901EE8-0750-4D70-9BD1-3F1AB45C94BF}"/>
    <dgm:cxn modelId="{B6C2DE19-DF71-4336-8A70-AB613A43D77E}" srcId="{D97355AC-0D7E-4F60-AC2C-3BDAC9A729E8}" destId="{388A784F-1FF0-4BF3-AF28-46565B3494F1}" srcOrd="1" destOrd="0" parTransId="{76694DCA-F423-40CC-B38C-0E8967FC774E}" sibTransId="{CD254DB7-912F-404A-9306-9CB5B58DF3EC}"/>
    <dgm:cxn modelId="{C5A8F912-294C-4F32-BCED-3CB995FBB4F4}" type="presOf" srcId="{096FB31A-8654-4D2E-A89B-DA8938479E45}" destId="{0CCDD6F8-4B70-4FCB-8B5F-356F4A4E8477}" srcOrd="0" destOrd="0" presId="urn:microsoft.com/office/officeart/2005/8/layout/hierarchy1"/>
    <dgm:cxn modelId="{E44CAAC8-38E4-4872-A18B-151F6A3BD281}" type="presOf" srcId="{5AF9CFE2-7DD6-4250-8D97-5F23FC8A56D4}" destId="{D45ED5C8-5A66-4521-9EE5-A23D8D6C675B}" srcOrd="0" destOrd="0" presId="urn:microsoft.com/office/officeart/2005/8/layout/hierarchy1"/>
    <dgm:cxn modelId="{D3E92AE9-2EED-498D-9630-EB312636D59E}" type="presOf" srcId="{5E590B26-617D-4AFA-8FE9-71625C107304}" destId="{75C23B24-98C0-462C-BDCB-2770793B5196}" srcOrd="0" destOrd="0" presId="urn:microsoft.com/office/officeart/2005/8/layout/hierarchy1"/>
    <dgm:cxn modelId="{F756779D-AC0F-4289-80E3-C34762329CD7}" type="presOf" srcId="{21C56B14-4482-4167-99E3-8F6DBABACD72}" destId="{CD8FA383-5B13-4C6D-9275-ED48EF46262C}" srcOrd="0" destOrd="0" presId="urn:microsoft.com/office/officeart/2005/8/layout/hierarchy1"/>
    <dgm:cxn modelId="{EECE1B38-ED65-42F8-9C94-BAFB711E01F9}" type="presOf" srcId="{8B07C8FC-BCC7-4C49-8A34-8761D5553C42}" destId="{757CF193-1BC9-42A4-93B5-A2B9E18716DD}" srcOrd="0" destOrd="0" presId="urn:microsoft.com/office/officeart/2005/8/layout/hierarchy1"/>
    <dgm:cxn modelId="{2F3E49CA-3657-40FD-8EFF-13DB593DEBD2}" type="presOf" srcId="{060682FB-6B81-4FAB-9F0B-E2FD4CF92EC7}" destId="{4BFA254D-271F-4CE3-AF2B-A7EA8BD91506}" srcOrd="0" destOrd="0" presId="urn:microsoft.com/office/officeart/2005/8/layout/hierarchy1"/>
    <dgm:cxn modelId="{C48E75F6-1F81-43B9-968A-8FAE882581A6}" type="presOf" srcId="{D3D21FCC-E728-4947-9E32-589D0078107E}" destId="{11E49B76-5E44-481A-9E2E-8BE56312E28A}" srcOrd="0" destOrd="0" presId="urn:microsoft.com/office/officeart/2005/8/layout/hierarchy1"/>
    <dgm:cxn modelId="{8CFA5A2A-42D6-4138-9FE0-CB9C1ED127DD}" srcId="{D97355AC-0D7E-4F60-AC2C-3BDAC9A729E8}" destId="{DC974305-4AC4-4124-9975-E54E39985197}" srcOrd="3" destOrd="0" parTransId="{B606F1B7-8041-4D71-96FA-DFAC25D40EA1}" sibTransId="{DDEB4C9E-7BE5-425F-BB5E-B93B6A5A6737}"/>
    <dgm:cxn modelId="{1A534EB9-F3A8-4A6E-8018-1A14DE3B963D}" type="presOf" srcId="{D97355AC-0D7E-4F60-AC2C-3BDAC9A729E8}" destId="{BE25C11F-5E27-47A5-BA94-14B93FAE2685}" srcOrd="0" destOrd="0" presId="urn:microsoft.com/office/officeart/2005/8/layout/hierarchy1"/>
    <dgm:cxn modelId="{8ECA75F7-1227-477D-95DB-65FBF90B2527}" type="presOf" srcId="{DC974305-4AC4-4124-9975-E54E39985197}" destId="{0EC425F5-B085-4D18-92DD-0A0E5CECF25A}" srcOrd="0" destOrd="0" presId="urn:microsoft.com/office/officeart/2005/8/layout/hierarchy1"/>
    <dgm:cxn modelId="{6E2E721B-D9D6-4656-9EDD-B9D06D72C0A2}" type="presOf" srcId="{1B725A13-186A-4095-BD4C-C3F21AFFE194}" destId="{DBCAE26B-95D0-4EF4-A788-1145A82AB468}" srcOrd="0" destOrd="0" presId="urn:microsoft.com/office/officeart/2005/8/layout/hierarchy1"/>
    <dgm:cxn modelId="{2184D3C1-0E31-4A89-89F5-CB208834AB4D}" type="presOf" srcId="{6842F606-0C9C-48D6-B0B6-F54BA70A8006}" destId="{590CC208-2ABF-41E2-9AAC-4DF0C384A06F}" srcOrd="0" destOrd="0" presId="urn:microsoft.com/office/officeart/2005/8/layout/hierarchy1"/>
    <dgm:cxn modelId="{583EFB24-CCA5-404B-BF2D-683C44937CF3}" type="presOf" srcId="{6416FD65-C782-4059-98CC-777E2F8EE65D}" destId="{0C0391D6-7891-487B-AEBC-3CFDC20F569E}" srcOrd="0" destOrd="0" presId="urn:microsoft.com/office/officeart/2005/8/layout/hierarchy1"/>
    <dgm:cxn modelId="{A93B591E-E004-47B8-AA32-F50063531D26}" srcId="{388A784F-1FF0-4BF3-AF28-46565B3494F1}" destId="{6416FD65-C782-4059-98CC-777E2F8EE65D}" srcOrd="0" destOrd="0" parTransId="{060682FB-6B81-4FAB-9F0B-E2FD4CF92EC7}" sibTransId="{44CF7432-5168-409D-83A3-6042ECAEA0E4}"/>
    <dgm:cxn modelId="{B7F00B65-0279-4AB1-AA0B-1F4B3DB509A7}" type="presOf" srcId="{B01AE01B-5104-4FF9-89D5-DE905331BFCE}" destId="{91ED72ED-2EA5-4AE9-AFC0-B91EECA966F6}" srcOrd="0" destOrd="0" presId="urn:microsoft.com/office/officeart/2005/8/layout/hierarchy1"/>
    <dgm:cxn modelId="{90354C6C-EED5-4600-8421-FC2F34E7D1DD}" srcId="{5B4D7E00-09CB-4A91-9B88-43FA2BE59688}" destId="{7EE361AF-5616-42D9-8593-1749A255BF23}" srcOrd="0" destOrd="0" parTransId="{3C68D4B9-0597-40D5-9CBB-1335DB36B264}" sibTransId="{7F01EAB6-E714-43FE-8696-0F6A0CE4448D}"/>
    <dgm:cxn modelId="{A2EAD1F2-200E-4C4A-BCDF-EEA59D0D693C}" type="presOf" srcId="{54F723B5-76CF-46AE-96E0-D50EFF7EB5E9}" destId="{06B7CEE5-61B9-40E0-90EF-5482BC224049}" srcOrd="0" destOrd="0" presId="urn:microsoft.com/office/officeart/2005/8/layout/hierarchy1"/>
    <dgm:cxn modelId="{93D3674E-C8D6-42E3-AA10-9F9847479041}" srcId="{DC974305-4AC4-4124-9975-E54E39985197}" destId="{D3D21FCC-E728-4947-9E32-589D0078107E}" srcOrd="0" destOrd="0" parTransId="{21C56B14-4482-4167-99E3-8F6DBABACD72}" sibTransId="{4A5CD8FE-35AF-49D5-B011-01A9E9B9422C}"/>
    <dgm:cxn modelId="{9398A9F2-9A54-421D-85A4-64D5E6043E26}" type="presOf" srcId="{3C68D4B9-0597-40D5-9CBB-1335DB36B264}" destId="{0A5D43EB-2069-4B47-8D08-C93A2A9CE036}" srcOrd="0" destOrd="0" presId="urn:microsoft.com/office/officeart/2005/8/layout/hierarchy1"/>
    <dgm:cxn modelId="{997BCC25-9052-4EB7-926D-251B485A7745}" type="presOf" srcId="{B60AD1C4-BDDD-4DE8-9B07-FD2F127315BB}" destId="{9D64E186-2FA3-4BC3-91BF-B0DCE96EA4C6}" srcOrd="0" destOrd="0" presId="urn:microsoft.com/office/officeart/2005/8/layout/hierarchy1"/>
    <dgm:cxn modelId="{7258D050-9ABF-447C-87DA-95D0A5012191}" type="presParOf" srcId="{CF595494-5A09-44C8-9FA0-447CC0ABC29E}" destId="{972C8554-E11F-4B8C-A9CA-E13C1BD75C94}" srcOrd="0" destOrd="0" presId="urn:microsoft.com/office/officeart/2005/8/layout/hierarchy1"/>
    <dgm:cxn modelId="{31F0C7B0-E2BE-4B85-813C-B806230F0A86}" type="presParOf" srcId="{972C8554-E11F-4B8C-A9CA-E13C1BD75C94}" destId="{762F01F6-93C7-4F60-9004-41388DA84CA8}" srcOrd="0" destOrd="0" presId="urn:microsoft.com/office/officeart/2005/8/layout/hierarchy1"/>
    <dgm:cxn modelId="{AB90D733-F51D-4924-BDF8-2BA99E24B282}" type="presParOf" srcId="{762F01F6-93C7-4F60-9004-41388DA84CA8}" destId="{A31FC7D2-509F-420A-8331-82DF15E42885}" srcOrd="0" destOrd="0" presId="urn:microsoft.com/office/officeart/2005/8/layout/hierarchy1"/>
    <dgm:cxn modelId="{004386BA-3026-4A24-9CC2-ED392ADF60A6}" type="presParOf" srcId="{762F01F6-93C7-4F60-9004-41388DA84CA8}" destId="{06B7CEE5-61B9-40E0-90EF-5482BC224049}" srcOrd="1" destOrd="0" presId="urn:microsoft.com/office/officeart/2005/8/layout/hierarchy1"/>
    <dgm:cxn modelId="{C1BD8E3A-DA3B-4BAF-B6EB-E31A0967CDCA}" type="presParOf" srcId="{972C8554-E11F-4B8C-A9CA-E13C1BD75C94}" destId="{45F2C535-C514-45ED-B875-F6CE82929E7F}" srcOrd="1" destOrd="0" presId="urn:microsoft.com/office/officeart/2005/8/layout/hierarchy1"/>
    <dgm:cxn modelId="{BE981C8D-3D4A-497E-BDC5-029A174F8DF7}" type="presParOf" srcId="{45F2C535-C514-45ED-B875-F6CE82929E7F}" destId="{598DF3B2-AC18-41DF-9F4E-0ADA6ACE842E}" srcOrd="0" destOrd="0" presId="urn:microsoft.com/office/officeart/2005/8/layout/hierarchy1"/>
    <dgm:cxn modelId="{AA24B06C-5179-4A23-A287-B46E5BE9CB2B}" type="presParOf" srcId="{45F2C535-C514-45ED-B875-F6CE82929E7F}" destId="{3705AE1F-D450-4B3F-A614-E6BFD6B84272}" srcOrd="1" destOrd="0" presId="urn:microsoft.com/office/officeart/2005/8/layout/hierarchy1"/>
    <dgm:cxn modelId="{D411FF5F-7539-4C09-ADA7-FEA48B5E29A6}" type="presParOf" srcId="{3705AE1F-D450-4B3F-A614-E6BFD6B84272}" destId="{4EB4CB93-C871-44F5-946A-02756276A58D}" srcOrd="0" destOrd="0" presId="urn:microsoft.com/office/officeart/2005/8/layout/hierarchy1"/>
    <dgm:cxn modelId="{D238A6C5-7E6F-4EDA-9BAF-5979EAECDC09}" type="presParOf" srcId="{4EB4CB93-C871-44F5-946A-02756276A58D}" destId="{CE42BCCF-7F73-41AB-87A1-11789393B3D7}" srcOrd="0" destOrd="0" presId="urn:microsoft.com/office/officeart/2005/8/layout/hierarchy1"/>
    <dgm:cxn modelId="{4DEE419C-2ABA-4A6A-8C2E-569075C63C8E}" type="presParOf" srcId="{4EB4CB93-C871-44F5-946A-02756276A58D}" destId="{0CCDD6F8-4B70-4FCB-8B5F-356F4A4E8477}" srcOrd="1" destOrd="0" presId="urn:microsoft.com/office/officeart/2005/8/layout/hierarchy1"/>
    <dgm:cxn modelId="{9C3F62B3-F6E9-4255-BB15-CD3CDCAC6D69}" type="presParOf" srcId="{3705AE1F-D450-4B3F-A614-E6BFD6B84272}" destId="{6AF0E142-9D22-4302-AD49-F984BF021FA7}" srcOrd="1" destOrd="0" presId="urn:microsoft.com/office/officeart/2005/8/layout/hierarchy1"/>
    <dgm:cxn modelId="{A0476C13-AC4D-4C5F-B315-8C34007A29A6}" type="presParOf" srcId="{6AF0E142-9D22-4302-AD49-F984BF021FA7}" destId="{91ED72ED-2EA5-4AE9-AFC0-B91EECA966F6}" srcOrd="0" destOrd="0" presId="urn:microsoft.com/office/officeart/2005/8/layout/hierarchy1"/>
    <dgm:cxn modelId="{F0ABBD47-EE81-4A05-9B9D-EFAEFABE19BC}" type="presParOf" srcId="{6AF0E142-9D22-4302-AD49-F984BF021FA7}" destId="{FE4A8EC4-E35D-4E6C-B72C-A836195A1BEF}" srcOrd="1" destOrd="0" presId="urn:microsoft.com/office/officeart/2005/8/layout/hierarchy1"/>
    <dgm:cxn modelId="{A05C4833-DAD1-49CC-8BA0-115AFE2D3B7E}" type="presParOf" srcId="{FE4A8EC4-E35D-4E6C-B72C-A836195A1BEF}" destId="{E902B589-4D27-4268-B276-46F3DCBD0EE1}" srcOrd="0" destOrd="0" presId="urn:microsoft.com/office/officeart/2005/8/layout/hierarchy1"/>
    <dgm:cxn modelId="{B5BF5666-3C6B-4746-AAAA-276BEAECE69B}" type="presParOf" srcId="{E902B589-4D27-4268-B276-46F3DCBD0EE1}" destId="{27ADEA25-EC6F-443D-8100-0D091EBE2A3E}" srcOrd="0" destOrd="0" presId="urn:microsoft.com/office/officeart/2005/8/layout/hierarchy1"/>
    <dgm:cxn modelId="{D78B3630-BE94-4364-8DB9-78032421D779}" type="presParOf" srcId="{E902B589-4D27-4268-B276-46F3DCBD0EE1}" destId="{BE25C11F-5E27-47A5-BA94-14B93FAE2685}" srcOrd="1" destOrd="0" presId="urn:microsoft.com/office/officeart/2005/8/layout/hierarchy1"/>
    <dgm:cxn modelId="{4AD70691-4F31-4C4B-985F-8D9AC061F4BA}" type="presParOf" srcId="{FE4A8EC4-E35D-4E6C-B72C-A836195A1BEF}" destId="{D0F73552-C099-4CB5-9C52-06B2107210BC}" srcOrd="1" destOrd="0" presId="urn:microsoft.com/office/officeart/2005/8/layout/hierarchy1"/>
    <dgm:cxn modelId="{3CA50E6D-49B3-4531-8CEF-C629978DFA4D}" type="presParOf" srcId="{D0F73552-C099-4CB5-9C52-06B2107210BC}" destId="{757CF193-1BC9-42A4-93B5-A2B9E18716DD}" srcOrd="0" destOrd="0" presId="urn:microsoft.com/office/officeart/2005/8/layout/hierarchy1"/>
    <dgm:cxn modelId="{AC05A859-85EE-40E5-9CD3-601E3D46ADFF}" type="presParOf" srcId="{D0F73552-C099-4CB5-9C52-06B2107210BC}" destId="{5DC40A6B-11C2-40C2-B172-C538D7D60097}" srcOrd="1" destOrd="0" presId="urn:microsoft.com/office/officeart/2005/8/layout/hierarchy1"/>
    <dgm:cxn modelId="{44DD9D6E-6A04-4524-AD36-4BAFF1B054F6}" type="presParOf" srcId="{5DC40A6B-11C2-40C2-B172-C538D7D60097}" destId="{2B4FF578-DB2E-493C-9D70-0F396DCBEE01}" srcOrd="0" destOrd="0" presId="urn:microsoft.com/office/officeart/2005/8/layout/hierarchy1"/>
    <dgm:cxn modelId="{B474E82E-F7E4-47C2-91EB-DA9E55DFEBAC}" type="presParOf" srcId="{2B4FF578-DB2E-493C-9D70-0F396DCBEE01}" destId="{0AFBABC9-9A2C-4455-8397-56B60EB10369}" srcOrd="0" destOrd="0" presId="urn:microsoft.com/office/officeart/2005/8/layout/hierarchy1"/>
    <dgm:cxn modelId="{6C4B2178-CDF0-4951-AAA7-BAA16DC53511}" type="presParOf" srcId="{2B4FF578-DB2E-493C-9D70-0F396DCBEE01}" destId="{6BC87D4D-6374-4017-8694-7F41F16B3368}" srcOrd="1" destOrd="0" presId="urn:microsoft.com/office/officeart/2005/8/layout/hierarchy1"/>
    <dgm:cxn modelId="{E03FF120-A72B-4BAD-B6D4-1C2266135202}" type="presParOf" srcId="{5DC40A6B-11C2-40C2-B172-C538D7D60097}" destId="{E1F8C2A0-B27B-453C-8F21-1F279A7AE0AD}" srcOrd="1" destOrd="0" presId="urn:microsoft.com/office/officeart/2005/8/layout/hierarchy1"/>
    <dgm:cxn modelId="{2C946933-195B-422D-AB54-D3DFE091DAC3}" type="presParOf" srcId="{E1F8C2A0-B27B-453C-8F21-1F279A7AE0AD}" destId="{720AA056-059C-4072-B07B-28EC97C7F146}" srcOrd="0" destOrd="0" presId="urn:microsoft.com/office/officeart/2005/8/layout/hierarchy1"/>
    <dgm:cxn modelId="{3B2484B3-3A26-4984-9B3F-952DA2E0DFF2}" type="presParOf" srcId="{E1F8C2A0-B27B-453C-8F21-1F279A7AE0AD}" destId="{8868CE0D-EBBB-4EEA-8018-833823501000}" srcOrd="1" destOrd="0" presId="urn:microsoft.com/office/officeart/2005/8/layout/hierarchy1"/>
    <dgm:cxn modelId="{C0D5F956-C3D1-451E-A1E6-F3CB7A4810FA}" type="presParOf" srcId="{8868CE0D-EBBB-4EEA-8018-833823501000}" destId="{9814908E-2B07-4C86-9261-7BCD75378566}" srcOrd="0" destOrd="0" presId="urn:microsoft.com/office/officeart/2005/8/layout/hierarchy1"/>
    <dgm:cxn modelId="{8E453221-9D59-4471-BF27-6A134DB7C0FD}" type="presParOf" srcId="{9814908E-2B07-4C86-9261-7BCD75378566}" destId="{9D3C2C3D-5BD0-4D6B-A227-5673DF693791}" srcOrd="0" destOrd="0" presId="urn:microsoft.com/office/officeart/2005/8/layout/hierarchy1"/>
    <dgm:cxn modelId="{083D7277-E3E0-423E-9B22-A31278C25EAF}" type="presParOf" srcId="{9814908E-2B07-4C86-9261-7BCD75378566}" destId="{9D64E186-2FA3-4BC3-91BF-B0DCE96EA4C6}" srcOrd="1" destOrd="0" presId="urn:microsoft.com/office/officeart/2005/8/layout/hierarchy1"/>
    <dgm:cxn modelId="{1BFD3FF0-BD91-49DB-AB7D-2315312E97B6}" type="presParOf" srcId="{8868CE0D-EBBB-4EEA-8018-833823501000}" destId="{2FF91A78-004C-4FAD-9765-0797FF2A3E74}" srcOrd="1" destOrd="0" presId="urn:microsoft.com/office/officeart/2005/8/layout/hierarchy1"/>
    <dgm:cxn modelId="{AFAC5D68-5732-4120-B11E-DAA8BBA6BA02}" type="presParOf" srcId="{D0F73552-C099-4CB5-9C52-06B2107210BC}" destId="{BAE3D28F-2F40-466C-8EB8-52D275D55B56}" srcOrd="2" destOrd="0" presId="urn:microsoft.com/office/officeart/2005/8/layout/hierarchy1"/>
    <dgm:cxn modelId="{9C9CED8E-0171-45CB-92A4-B4B638D1FB12}" type="presParOf" srcId="{D0F73552-C099-4CB5-9C52-06B2107210BC}" destId="{C9AB1244-19C5-47A3-8254-74D8AE0129C0}" srcOrd="3" destOrd="0" presId="urn:microsoft.com/office/officeart/2005/8/layout/hierarchy1"/>
    <dgm:cxn modelId="{DA4B4D33-1098-4847-8BA8-7F15234B2803}" type="presParOf" srcId="{C9AB1244-19C5-47A3-8254-74D8AE0129C0}" destId="{FE1D3A66-D592-40FF-A211-1F349B675859}" srcOrd="0" destOrd="0" presId="urn:microsoft.com/office/officeart/2005/8/layout/hierarchy1"/>
    <dgm:cxn modelId="{1B849D5E-57A6-4DBA-8C1C-6173298BEFFE}" type="presParOf" srcId="{FE1D3A66-D592-40FF-A211-1F349B675859}" destId="{BF4EA1BE-766B-406E-97EA-64B5173EC68F}" srcOrd="0" destOrd="0" presId="urn:microsoft.com/office/officeart/2005/8/layout/hierarchy1"/>
    <dgm:cxn modelId="{F87151F6-41DD-4013-8D6D-1D2D55ADD2B5}" type="presParOf" srcId="{FE1D3A66-D592-40FF-A211-1F349B675859}" destId="{B7B5D732-FF1D-487C-A351-D42A97CA2851}" srcOrd="1" destOrd="0" presId="urn:microsoft.com/office/officeart/2005/8/layout/hierarchy1"/>
    <dgm:cxn modelId="{C82DF6B9-D7BD-4CD5-A7B2-E442CFB1BE03}" type="presParOf" srcId="{C9AB1244-19C5-47A3-8254-74D8AE0129C0}" destId="{9E484EC8-2FF3-4980-A8FA-DBD23EF9BFD0}" srcOrd="1" destOrd="0" presId="urn:microsoft.com/office/officeart/2005/8/layout/hierarchy1"/>
    <dgm:cxn modelId="{5B9EF969-DACA-487B-B3DA-10401C1A70F4}" type="presParOf" srcId="{9E484EC8-2FF3-4980-A8FA-DBD23EF9BFD0}" destId="{4BFA254D-271F-4CE3-AF2B-A7EA8BD91506}" srcOrd="0" destOrd="0" presId="urn:microsoft.com/office/officeart/2005/8/layout/hierarchy1"/>
    <dgm:cxn modelId="{D4D47241-B056-496F-8432-E72C565058A5}" type="presParOf" srcId="{9E484EC8-2FF3-4980-A8FA-DBD23EF9BFD0}" destId="{40CA3D82-716C-4E34-BDCE-FAA261F05595}" srcOrd="1" destOrd="0" presId="urn:microsoft.com/office/officeart/2005/8/layout/hierarchy1"/>
    <dgm:cxn modelId="{E2DA590B-0332-425C-8CC3-06D04539BA9D}" type="presParOf" srcId="{40CA3D82-716C-4E34-BDCE-FAA261F05595}" destId="{2E977996-7EFC-4C05-A735-3E993D2CE517}" srcOrd="0" destOrd="0" presId="urn:microsoft.com/office/officeart/2005/8/layout/hierarchy1"/>
    <dgm:cxn modelId="{40DD31D9-0EC3-40CC-AF93-AA5D34F001A9}" type="presParOf" srcId="{2E977996-7EFC-4C05-A735-3E993D2CE517}" destId="{366BD7EA-B075-4C85-BDAE-4EC15D2E4642}" srcOrd="0" destOrd="0" presId="urn:microsoft.com/office/officeart/2005/8/layout/hierarchy1"/>
    <dgm:cxn modelId="{918028CA-16A8-4C80-B011-E7FA71786834}" type="presParOf" srcId="{2E977996-7EFC-4C05-A735-3E993D2CE517}" destId="{0C0391D6-7891-487B-AEBC-3CFDC20F569E}" srcOrd="1" destOrd="0" presId="urn:microsoft.com/office/officeart/2005/8/layout/hierarchy1"/>
    <dgm:cxn modelId="{E860F2ED-A5A0-4CD5-B201-00FA058A2CEE}" type="presParOf" srcId="{40CA3D82-716C-4E34-BDCE-FAA261F05595}" destId="{86257DA7-73D8-4F49-AA9E-2E42AEE4FE52}" srcOrd="1" destOrd="0" presId="urn:microsoft.com/office/officeart/2005/8/layout/hierarchy1"/>
    <dgm:cxn modelId="{5AEBC469-1773-4932-A535-CC3B5699160A}" type="presParOf" srcId="{D0F73552-C099-4CB5-9C52-06B2107210BC}" destId="{65764CDB-EF47-4C99-AC43-715A8AC09692}" srcOrd="4" destOrd="0" presId="urn:microsoft.com/office/officeart/2005/8/layout/hierarchy1"/>
    <dgm:cxn modelId="{33D648A6-E9B3-40F0-86C3-9C7EB1D5B674}" type="presParOf" srcId="{D0F73552-C099-4CB5-9C52-06B2107210BC}" destId="{765DE02E-59F5-4ED9-A64E-6EB3396B2C90}" srcOrd="5" destOrd="0" presId="urn:microsoft.com/office/officeart/2005/8/layout/hierarchy1"/>
    <dgm:cxn modelId="{C5B26011-16CC-4CC6-AA9E-670327A2FC27}" type="presParOf" srcId="{765DE02E-59F5-4ED9-A64E-6EB3396B2C90}" destId="{2B98E4A1-E2CE-4CDF-BC89-375FE3FB34A9}" srcOrd="0" destOrd="0" presId="urn:microsoft.com/office/officeart/2005/8/layout/hierarchy1"/>
    <dgm:cxn modelId="{76348F31-A581-48C3-BFF1-7312123348D6}" type="presParOf" srcId="{2B98E4A1-E2CE-4CDF-BC89-375FE3FB34A9}" destId="{CC4458B9-B640-4502-AB87-1415630B4921}" srcOrd="0" destOrd="0" presId="urn:microsoft.com/office/officeart/2005/8/layout/hierarchy1"/>
    <dgm:cxn modelId="{AA40C52A-541B-4AA4-B8DC-6CDE3AF68DDB}" type="presParOf" srcId="{2B98E4A1-E2CE-4CDF-BC89-375FE3FB34A9}" destId="{1CAAA20D-8BE5-4F07-9C90-3767B53C74C1}" srcOrd="1" destOrd="0" presId="urn:microsoft.com/office/officeart/2005/8/layout/hierarchy1"/>
    <dgm:cxn modelId="{3B9719BA-345E-43E9-B3A9-41ECBA2E77F6}" type="presParOf" srcId="{765DE02E-59F5-4ED9-A64E-6EB3396B2C90}" destId="{7B134F82-8685-493E-98F8-B4BF6350D133}" srcOrd="1" destOrd="0" presId="urn:microsoft.com/office/officeart/2005/8/layout/hierarchy1"/>
    <dgm:cxn modelId="{8F50D09F-F9BB-49AA-B7E6-917AA0CFE535}" type="presParOf" srcId="{7B134F82-8685-493E-98F8-B4BF6350D133}" destId="{590CC208-2ABF-41E2-9AAC-4DF0C384A06F}" srcOrd="0" destOrd="0" presId="urn:microsoft.com/office/officeart/2005/8/layout/hierarchy1"/>
    <dgm:cxn modelId="{D502A0C4-DAA3-41E7-9154-F99D8F0B3138}" type="presParOf" srcId="{7B134F82-8685-493E-98F8-B4BF6350D133}" destId="{6B51D2D8-BC4D-4D8E-860A-C0DC72067CA5}" srcOrd="1" destOrd="0" presId="urn:microsoft.com/office/officeart/2005/8/layout/hierarchy1"/>
    <dgm:cxn modelId="{5EE430FB-CE6C-4784-B437-05013BD6F0F7}" type="presParOf" srcId="{6B51D2D8-BC4D-4D8E-860A-C0DC72067CA5}" destId="{ED32D07D-4CF5-4B1D-AA77-6171C345953C}" srcOrd="0" destOrd="0" presId="urn:microsoft.com/office/officeart/2005/8/layout/hierarchy1"/>
    <dgm:cxn modelId="{4A55F3AE-8CBB-400D-96B5-2396F343C918}" type="presParOf" srcId="{ED32D07D-4CF5-4B1D-AA77-6171C345953C}" destId="{D1DA0827-7440-4358-9EE2-C0502B3E18A8}" srcOrd="0" destOrd="0" presId="urn:microsoft.com/office/officeart/2005/8/layout/hierarchy1"/>
    <dgm:cxn modelId="{858C489F-A6AB-4A99-8AD0-35BAB9A01935}" type="presParOf" srcId="{ED32D07D-4CF5-4B1D-AA77-6171C345953C}" destId="{38633EC3-4E06-47AD-968E-B6D6EACE7AD1}" srcOrd="1" destOrd="0" presId="urn:microsoft.com/office/officeart/2005/8/layout/hierarchy1"/>
    <dgm:cxn modelId="{9FCEB15D-538A-4823-BC12-A4B9F0B51A91}" type="presParOf" srcId="{6B51D2D8-BC4D-4D8E-860A-C0DC72067CA5}" destId="{6041085B-9710-4E17-92E4-EE9A3429029E}" srcOrd="1" destOrd="0" presId="urn:microsoft.com/office/officeart/2005/8/layout/hierarchy1"/>
    <dgm:cxn modelId="{0AE79310-E141-4197-952C-2B0FF42BD969}" type="presParOf" srcId="{D0F73552-C099-4CB5-9C52-06B2107210BC}" destId="{6E931D30-3060-4BA0-8EB9-1614780115AA}" srcOrd="6" destOrd="0" presId="urn:microsoft.com/office/officeart/2005/8/layout/hierarchy1"/>
    <dgm:cxn modelId="{22DD8DA3-F164-4967-A627-197191296C05}" type="presParOf" srcId="{D0F73552-C099-4CB5-9C52-06B2107210BC}" destId="{3C230FC6-77BB-4715-B999-1E0ED6A23EF9}" srcOrd="7" destOrd="0" presId="urn:microsoft.com/office/officeart/2005/8/layout/hierarchy1"/>
    <dgm:cxn modelId="{32A54B0E-C41E-4E98-A383-6B12929F348B}" type="presParOf" srcId="{3C230FC6-77BB-4715-B999-1E0ED6A23EF9}" destId="{94FEDE5B-D22C-404F-A390-4DD72EFD0E7C}" srcOrd="0" destOrd="0" presId="urn:microsoft.com/office/officeart/2005/8/layout/hierarchy1"/>
    <dgm:cxn modelId="{B5FA0CE3-7B8B-491C-80DC-B9CA9AFA8A15}" type="presParOf" srcId="{94FEDE5B-D22C-404F-A390-4DD72EFD0E7C}" destId="{E55F5760-0613-45DE-B415-D46725DC3539}" srcOrd="0" destOrd="0" presId="urn:microsoft.com/office/officeart/2005/8/layout/hierarchy1"/>
    <dgm:cxn modelId="{2BF02C15-83EC-4113-9B4B-9F3E8952F801}" type="presParOf" srcId="{94FEDE5B-D22C-404F-A390-4DD72EFD0E7C}" destId="{0EC425F5-B085-4D18-92DD-0A0E5CECF25A}" srcOrd="1" destOrd="0" presId="urn:microsoft.com/office/officeart/2005/8/layout/hierarchy1"/>
    <dgm:cxn modelId="{2595E8F9-0E52-48E2-8E05-C6CBD021AFB0}" type="presParOf" srcId="{3C230FC6-77BB-4715-B999-1E0ED6A23EF9}" destId="{3F59B715-4FE9-4C74-9036-587B1251BBAE}" srcOrd="1" destOrd="0" presId="urn:microsoft.com/office/officeart/2005/8/layout/hierarchy1"/>
    <dgm:cxn modelId="{F94FA486-7C56-4328-8E76-81C1199CB8CF}" type="presParOf" srcId="{3F59B715-4FE9-4C74-9036-587B1251BBAE}" destId="{CD8FA383-5B13-4C6D-9275-ED48EF46262C}" srcOrd="0" destOrd="0" presId="urn:microsoft.com/office/officeart/2005/8/layout/hierarchy1"/>
    <dgm:cxn modelId="{C2CCF087-9639-4EA9-B84D-3B85F8A1232A}" type="presParOf" srcId="{3F59B715-4FE9-4C74-9036-587B1251BBAE}" destId="{23BCF3B4-197C-45B1-BC46-BEDC2B421626}" srcOrd="1" destOrd="0" presId="urn:microsoft.com/office/officeart/2005/8/layout/hierarchy1"/>
    <dgm:cxn modelId="{16B7A07E-9192-4F53-964F-C8F3A6BCBD0C}" type="presParOf" srcId="{23BCF3B4-197C-45B1-BC46-BEDC2B421626}" destId="{4875F0F5-B989-4708-A2DB-496C89584B07}" srcOrd="0" destOrd="0" presId="urn:microsoft.com/office/officeart/2005/8/layout/hierarchy1"/>
    <dgm:cxn modelId="{0F3DBEB0-7FE7-48C1-863A-842D81D2AC0D}" type="presParOf" srcId="{4875F0F5-B989-4708-A2DB-496C89584B07}" destId="{5D52CDD2-D45E-4953-A4DE-3981EF6FED6F}" srcOrd="0" destOrd="0" presId="urn:microsoft.com/office/officeart/2005/8/layout/hierarchy1"/>
    <dgm:cxn modelId="{802EF640-BC70-435E-8D16-6FC8A33BAC4C}" type="presParOf" srcId="{4875F0F5-B989-4708-A2DB-496C89584B07}" destId="{11E49B76-5E44-481A-9E2E-8BE56312E28A}" srcOrd="1" destOrd="0" presId="urn:microsoft.com/office/officeart/2005/8/layout/hierarchy1"/>
    <dgm:cxn modelId="{E757E095-1E4D-46AF-9C3E-3C3C9B84CBBD}" type="presParOf" srcId="{23BCF3B4-197C-45B1-BC46-BEDC2B421626}" destId="{94300275-98C7-4064-A55B-7B1A12301D84}" srcOrd="1" destOrd="0" presId="urn:microsoft.com/office/officeart/2005/8/layout/hierarchy1"/>
    <dgm:cxn modelId="{11FFBA29-6B7F-4A17-AF10-1BCD4B424CAB}" type="presParOf" srcId="{D0F73552-C099-4CB5-9C52-06B2107210BC}" destId="{DBCAE26B-95D0-4EF4-A788-1145A82AB468}" srcOrd="8" destOrd="0" presId="urn:microsoft.com/office/officeart/2005/8/layout/hierarchy1"/>
    <dgm:cxn modelId="{D9AC3AD7-90F2-4F0D-B21C-890E812F351F}" type="presParOf" srcId="{D0F73552-C099-4CB5-9C52-06B2107210BC}" destId="{17000AE8-3E95-4A8A-A6E8-EDFD10F80023}" srcOrd="9" destOrd="0" presId="urn:microsoft.com/office/officeart/2005/8/layout/hierarchy1"/>
    <dgm:cxn modelId="{BA0C68E3-91AD-4723-93F8-D41DED1EC86B}" type="presParOf" srcId="{17000AE8-3E95-4A8A-A6E8-EDFD10F80023}" destId="{F53E373F-F272-40E2-AF56-6247D77D8DF9}" srcOrd="0" destOrd="0" presId="urn:microsoft.com/office/officeart/2005/8/layout/hierarchy1"/>
    <dgm:cxn modelId="{82542496-CB88-481F-975B-F4A93C9F028E}" type="presParOf" srcId="{F53E373F-F272-40E2-AF56-6247D77D8DF9}" destId="{E4B9351D-613F-4D73-8460-99F555102DFF}" srcOrd="0" destOrd="0" presId="urn:microsoft.com/office/officeart/2005/8/layout/hierarchy1"/>
    <dgm:cxn modelId="{6054191E-62BF-4F45-8226-FCE5BAA5E2AC}" type="presParOf" srcId="{F53E373F-F272-40E2-AF56-6247D77D8DF9}" destId="{DA2B4012-040C-4E3C-B479-EC33CCDB163C}" srcOrd="1" destOrd="0" presId="urn:microsoft.com/office/officeart/2005/8/layout/hierarchy1"/>
    <dgm:cxn modelId="{16DEA1B7-0B36-4647-8E4D-90738EA08FFE}" type="presParOf" srcId="{17000AE8-3E95-4A8A-A6E8-EDFD10F80023}" destId="{918CDC46-A976-4DB9-A462-48A42FE8575D}" srcOrd="1" destOrd="0" presId="urn:microsoft.com/office/officeart/2005/8/layout/hierarchy1"/>
    <dgm:cxn modelId="{9597D571-6173-4B49-8AC2-50D4D7B3BF06}" type="presParOf" srcId="{918CDC46-A976-4DB9-A462-48A42FE8575D}" destId="{75C23B24-98C0-462C-BDCB-2770793B5196}" srcOrd="0" destOrd="0" presId="urn:microsoft.com/office/officeart/2005/8/layout/hierarchy1"/>
    <dgm:cxn modelId="{B626C82B-9266-47FB-8580-A03DE3DE6D1F}" type="presParOf" srcId="{918CDC46-A976-4DB9-A462-48A42FE8575D}" destId="{CA2CB21E-DF14-481B-8607-3F8E2B27902F}" srcOrd="1" destOrd="0" presId="urn:microsoft.com/office/officeart/2005/8/layout/hierarchy1"/>
    <dgm:cxn modelId="{6DA65AEC-4BBA-4668-92EF-EF86B66838DF}" type="presParOf" srcId="{CA2CB21E-DF14-481B-8607-3F8E2B27902F}" destId="{A5D27502-67E4-4395-9300-A6E4383F0926}" srcOrd="0" destOrd="0" presId="urn:microsoft.com/office/officeart/2005/8/layout/hierarchy1"/>
    <dgm:cxn modelId="{B79D9D27-1F8C-46DE-B993-7A5BF8BE18F5}" type="presParOf" srcId="{A5D27502-67E4-4395-9300-A6E4383F0926}" destId="{8086FCDF-B716-4233-BADE-64F3CD5CCC4A}" srcOrd="0" destOrd="0" presId="urn:microsoft.com/office/officeart/2005/8/layout/hierarchy1"/>
    <dgm:cxn modelId="{E70CFAE8-11DE-41CD-A6A5-F8AC8DA10E25}" type="presParOf" srcId="{A5D27502-67E4-4395-9300-A6E4383F0926}" destId="{266F2D5F-A6EE-4CBE-AEDD-EC9F68A006E7}" srcOrd="1" destOrd="0" presId="urn:microsoft.com/office/officeart/2005/8/layout/hierarchy1"/>
    <dgm:cxn modelId="{B8963994-E09F-45FE-9C97-BE477120055E}" type="presParOf" srcId="{CA2CB21E-DF14-481B-8607-3F8E2B27902F}" destId="{EFFC8B5D-BE1F-4232-BEB4-F32224B5405D}" srcOrd="1" destOrd="0" presId="urn:microsoft.com/office/officeart/2005/8/layout/hierarchy1"/>
    <dgm:cxn modelId="{3FFDE75D-F82A-42EE-969D-AC10BB7E56DD}" type="presParOf" srcId="{D0F73552-C099-4CB5-9C52-06B2107210BC}" destId="{D45ED5C8-5A66-4521-9EE5-A23D8D6C675B}" srcOrd="10" destOrd="0" presId="urn:microsoft.com/office/officeart/2005/8/layout/hierarchy1"/>
    <dgm:cxn modelId="{784FB9EC-3883-463F-A41D-202E33D070B9}" type="presParOf" srcId="{D0F73552-C099-4CB5-9C52-06B2107210BC}" destId="{56454AEB-944F-4BF8-8E21-86533724309D}" srcOrd="11" destOrd="0" presId="urn:microsoft.com/office/officeart/2005/8/layout/hierarchy1"/>
    <dgm:cxn modelId="{BE5ACD5E-A608-4F11-94AD-1B8BD213F192}" type="presParOf" srcId="{56454AEB-944F-4BF8-8E21-86533724309D}" destId="{0CC085E3-4CC8-4FDC-9874-EAE7B92C84FD}" srcOrd="0" destOrd="0" presId="urn:microsoft.com/office/officeart/2005/8/layout/hierarchy1"/>
    <dgm:cxn modelId="{AACA4395-A026-4599-9FD4-ED6DB131DBC0}" type="presParOf" srcId="{0CC085E3-4CC8-4FDC-9874-EAE7B92C84FD}" destId="{70C95EB0-F41C-413D-9C4E-796BF770D745}" srcOrd="0" destOrd="0" presId="urn:microsoft.com/office/officeart/2005/8/layout/hierarchy1"/>
    <dgm:cxn modelId="{C297D1E7-3AD8-4ECF-AD99-40360590E9B3}" type="presParOf" srcId="{0CC085E3-4CC8-4FDC-9874-EAE7B92C84FD}" destId="{BE79BB65-5DDB-4F3C-B401-14C1C27DB345}" srcOrd="1" destOrd="0" presId="urn:microsoft.com/office/officeart/2005/8/layout/hierarchy1"/>
    <dgm:cxn modelId="{596EFD49-2A53-47C5-944C-29AF0009F3F4}" type="presParOf" srcId="{56454AEB-944F-4BF8-8E21-86533724309D}" destId="{B003C941-6837-4A8B-835B-6C99029558F6}" srcOrd="1" destOrd="0" presId="urn:microsoft.com/office/officeart/2005/8/layout/hierarchy1"/>
    <dgm:cxn modelId="{03DF11AD-3FA1-4FBC-BB09-DD87EEEDDC3D}" type="presParOf" srcId="{B003C941-6837-4A8B-835B-6C99029558F6}" destId="{0A5D43EB-2069-4B47-8D08-C93A2A9CE036}" srcOrd="0" destOrd="0" presId="urn:microsoft.com/office/officeart/2005/8/layout/hierarchy1"/>
    <dgm:cxn modelId="{80254543-851F-4F2D-8445-37BB2A613184}" type="presParOf" srcId="{B003C941-6837-4A8B-835B-6C99029558F6}" destId="{CEBA0782-452C-4AC3-9D35-6A785429B4D0}" srcOrd="1" destOrd="0" presId="urn:microsoft.com/office/officeart/2005/8/layout/hierarchy1"/>
    <dgm:cxn modelId="{BEC321C0-88BC-497A-A3E5-AF597D320EE4}" type="presParOf" srcId="{CEBA0782-452C-4AC3-9D35-6A785429B4D0}" destId="{92594679-D562-4D51-9272-85F24334B575}" srcOrd="0" destOrd="0" presId="urn:microsoft.com/office/officeart/2005/8/layout/hierarchy1"/>
    <dgm:cxn modelId="{CE5E10CD-B0D4-4990-A068-E302D798F0B2}" type="presParOf" srcId="{92594679-D562-4D51-9272-85F24334B575}" destId="{99872BE2-0DFD-4365-802C-7EC4438F846D}" srcOrd="0" destOrd="0" presId="urn:microsoft.com/office/officeart/2005/8/layout/hierarchy1"/>
    <dgm:cxn modelId="{05EA3DE2-5A57-4AE0-AFE3-B24427037B4A}" type="presParOf" srcId="{92594679-D562-4D51-9272-85F24334B575}" destId="{5B0904AD-E24C-4A3C-86D1-C56CC076051F}" srcOrd="1" destOrd="0" presId="urn:microsoft.com/office/officeart/2005/8/layout/hierarchy1"/>
    <dgm:cxn modelId="{F9EB2E0D-B04C-44D1-9373-3206BBDEADED}" type="presParOf" srcId="{CEBA0782-452C-4AC3-9D35-6A785429B4D0}" destId="{276D4A91-7CA4-4301-8960-E5A4FD99EBDB}"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096FB31A-8654-4D2E-A89B-DA8938479E45}">
      <dgm:prSet phldrT="[Text]" custT="1"/>
      <dgm:spPr/>
      <dgm:t>
        <a:bodyPr/>
        <a:lstStyle/>
        <a:p>
          <a:pPr algn="ctr"/>
          <a:r>
            <a:rPr lang="en-ZA" sz="1300" dirty="0"/>
            <a:t>Efficient, Effective and Development Oriented Department</a:t>
          </a:r>
        </a:p>
      </dgm:t>
    </dgm:pt>
    <dgm:pt modelId="{837C2571-51B2-457C-B23F-83916E25077B}" type="sibTrans" cxnId="{19A125C5-9550-41F8-8233-4610AD00693D}">
      <dgm:prSet/>
      <dgm:spPr/>
      <dgm:t>
        <a:bodyPr/>
        <a:lstStyle/>
        <a:p>
          <a:pPr algn="l"/>
          <a:endParaRPr lang="en-ZA" sz="1300"/>
        </a:p>
      </dgm:t>
    </dgm:pt>
    <dgm:pt modelId="{5A0826BD-533C-4A0B-A626-9D153711AD56}" type="parTrans" cxnId="{19A125C5-9550-41F8-8233-4610AD00693D}">
      <dgm:prSet/>
      <dgm:spPr/>
      <dgm:t>
        <a:bodyPr/>
        <a:lstStyle/>
        <a:p>
          <a:pPr algn="l"/>
          <a:endParaRPr lang="en-ZA" sz="1300"/>
        </a:p>
      </dgm:t>
    </dgm:pt>
    <dgm:pt modelId="{54F723B5-76CF-46AE-96E0-D50EFF7EB5E9}">
      <dgm:prSet phldrT="[Text]" custT="1"/>
      <dgm:spPr/>
      <dgm:t>
        <a:bodyPr/>
        <a:lstStyle/>
        <a:p>
          <a:pPr algn="l"/>
          <a:r>
            <a:rPr lang="en-ZA" sz="1300" dirty="0"/>
            <a:t>Vision 2019</a:t>
          </a:r>
        </a:p>
      </dgm:t>
    </dgm:pt>
    <dgm:pt modelId="{16B16E60-E0D9-4CFB-9DBB-7BF2D7FD5B9B}" type="sibTrans" cxnId="{8AA4A374-C2BD-4B00-BE4E-D0EE61747E49}">
      <dgm:prSet/>
      <dgm:spPr/>
      <dgm:t>
        <a:bodyPr/>
        <a:lstStyle/>
        <a:p>
          <a:pPr algn="l"/>
          <a:endParaRPr lang="en-ZA" sz="1300"/>
        </a:p>
      </dgm:t>
    </dgm:pt>
    <dgm:pt modelId="{7F09FC5A-91C9-4099-8011-E166079F40C9}" type="parTrans" cxnId="{8AA4A374-C2BD-4B00-BE4E-D0EE61747E49}">
      <dgm:prSet/>
      <dgm:spPr/>
      <dgm:t>
        <a:bodyPr/>
        <a:lstStyle/>
        <a:p>
          <a:pPr algn="l"/>
          <a:endParaRPr lang="en-ZA" sz="1300"/>
        </a:p>
      </dgm:t>
    </dgm:pt>
    <dgm:pt modelId="{A540833F-BC66-4A31-8617-44E27F05188A}">
      <dgm:prSet custT="1"/>
      <dgm:spPr/>
      <dgm:t>
        <a:bodyPr/>
        <a:lstStyle/>
        <a:p>
          <a:pPr algn="ctr"/>
          <a:r>
            <a:rPr lang="en-ZA" sz="1300" dirty="0"/>
            <a:t>Monitor and Enforce Compliance</a:t>
          </a:r>
        </a:p>
      </dgm:t>
    </dgm:pt>
    <dgm:pt modelId="{E4514039-CF92-4D9A-94BB-871425047D61}" type="parTrans" cxnId="{3B56BEDF-C19A-4765-B87A-E27E7F6E878D}">
      <dgm:prSet/>
      <dgm:spPr/>
      <dgm:t>
        <a:bodyPr/>
        <a:lstStyle/>
        <a:p>
          <a:pPr algn="l"/>
          <a:endParaRPr lang="en-ZA" sz="1300"/>
        </a:p>
      </dgm:t>
    </dgm:pt>
    <dgm:pt modelId="{3BAF35A5-D7AA-4694-A002-A4E7B3B2D478}" type="sibTrans" cxnId="{3B56BEDF-C19A-4765-B87A-E27E7F6E878D}">
      <dgm:prSet/>
      <dgm:spPr/>
      <dgm:t>
        <a:bodyPr/>
        <a:lstStyle/>
        <a:p>
          <a:pPr algn="l"/>
          <a:endParaRPr lang="en-ZA" sz="1300"/>
        </a:p>
      </dgm:t>
    </dgm:pt>
    <dgm:pt modelId="{42BF24B6-EFF8-4207-A059-6E3FC94F835A}">
      <dgm:prSet custT="1"/>
      <dgm:spPr/>
      <dgm:t>
        <a:bodyPr/>
        <a:lstStyle/>
        <a:p>
          <a:pPr algn="l"/>
          <a:r>
            <a:rPr lang="en-ZA" sz="1300" dirty="0"/>
            <a:t>% Enforcement of procedures to collect arrear prospecting fees</a:t>
          </a:r>
        </a:p>
      </dgm:t>
    </dgm:pt>
    <dgm:pt modelId="{B71B884B-AF50-412F-8C85-98CBA655DB64}" type="parTrans" cxnId="{FF42D199-1C4A-4D57-9DF0-C4D44C19C5F5}">
      <dgm:prSet/>
      <dgm:spPr/>
      <dgm:t>
        <a:bodyPr/>
        <a:lstStyle/>
        <a:p>
          <a:pPr algn="l"/>
          <a:endParaRPr lang="en-ZA" sz="1300"/>
        </a:p>
      </dgm:t>
    </dgm:pt>
    <dgm:pt modelId="{AF571F6C-62B6-4AB1-B5E4-4EE79FCBDA2B}" type="sibTrans" cxnId="{FF42D199-1C4A-4D57-9DF0-C4D44C19C5F5}">
      <dgm:prSet/>
      <dgm:spPr/>
      <dgm:t>
        <a:bodyPr/>
        <a:lstStyle/>
        <a:p>
          <a:pPr algn="l"/>
          <a:endParaRPr lang="en-ZA" sz="1300"/>
        </a:p>
      </dgm:t>
    </dgm:pt>
    <dgm:pt modelId="{C7B5A6D2-AD83-4507-A279-64B45856A985}">
      <dgm:prSet custT="1"/>
      <dgm:spPr/>
      <dgm:t>
        <a:bodyPr/>
        <a:lstStyle/>
        <a:p>
          <a:pPr algn="l"/>
          <a:r>
            <a:rPr lang="en-ZA" sz="1300" dirty="0"/>
            <a:t>Number of Environmental Compliance Inspections Conducted</a:t>
          </a:r>
        </a:p>
      </dgm:t>
    </dgm:pt>
    <dgm:pt modelId="{341B570F-50F9-44F1-95F6-4C31757CB5C5}" type="parTrans" cxnId="{E052E72B-1657-4030-AA12-0384130DDF0D}">
      <dgm:prSet/>
      <dgm:spPr/>
      <dgm:t>
        <a:bodyPr/>
        <a:lstStyle/>
        <a:p>
          <a:pPr algn="l"/>
          <a:endParaRPr lang="en-ZA" sz="1300"/>
        </a:p>
      </dgm:t>
    </dgm:pt>
    <dgm:pt modelId="{5AF2D069-61E4-42E2-8321-ACEC51FBFCF8}" type="sibTrans" cxnId="{E052E72B-1657-4030-AA12-0384130DDF0D}">
      <dgm:prSet/>
      <dgm:spPr/>
      <dgm:t>
        <a:bodyPr/>
        <a:lstStyle/>
        <a:p>
          <a:pPr algn="l"/>
          <a:endParaRPr lang="en-ZA" sz="1300"/>
        </a:p>
      </dgm:t>
    </dgm:pt>
    <dgm:pt modelId="{A46EDC51-8CEE-4AAF-A6F7-77C0BEA45914}">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2907912B-BA97-479C-A151-80D385F62A68}" type="parTrans" cxnId="{F6EFCD17-D0AF-482D-8D6E-A8563F5B3527}">
      <dgm:prSet/>
      <dgm:spPr/>
      <dgm:t>
        <a:bodyPr/>
        <a:lstStyle/>
        <a:p>
          <a:pPr algn="l"/>
          <a:endParaRPr lang="en-ZA" sz="1300"/>
        </a:p>
      </dgm:t>
    </dgm:pt>
    <dgm:pt modelId="{9F415DBB-B19A-4515-B796-537E12BCA93B}" type="sibTrans" cxnId="{F6EFCD17-D0AF-482D-8D6E-A8563F5B3527}">
      <dgm:prSet/>
      <dgm:spPr/>
      <dgm:t>
        <a:bodyPr/>
        <a:lstStyle/>
        <a:p>
          <a:pPr algn="l"/>
          <a:endParaRPr lang="en-ZA" sz="1300"/>
        </a:p>
      </dgm:t>
    </dgm:pt>
    <dgm:pt modelId="{4D14DD42-96E9-4AE3-83DE-9139C4E3E7C6}">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957</a:t>
          </a:r>
        </a:p>
        <a:p>
          <a:pPr algn="ctr"/>
          <a:r>
            <a:rPr lang="en-ZA" sz="1300" b="1" dirty="0">
              <a:solidFill>
                <a:srgbClr val="002060"/>
              </a:solidFill>
              <a:latin typeface="Arial" panose="020B0604020202020204" pitchFamily="34" charset="0"/>
              <a:cs typeface="Arial" panose="020B0604020202020204" pitchFamily="34" charset="0"/>
            </a:rPr>
            <a:t>Actual = 1 156</a:t>
          </a:r>
          <a:endParaRPr lang="en-ZA" sz="1300" dirty="0"/>
        </a:p>
      </dgm:t>
    </dgm:pt>
    <dgm:pt modelId="{91ECA351-23F2-4FB2-A15B-3ACCD42F1382}" type="parTrans" cxnId="{873BD172-0AD6-48EB-9720-A0B1A7F6AC74}">
      <dgm:prSet/>
      <dgm:spPr/>
      <dgm:t>
        <a:bodyPr/>
        <a:lstStyle/>
        <a:p>
          <a:pPr algn="l"/>
          <a:endParaRPr lang="en-ZA" sz="1300"/>
        </a:p>
      </dgm:t>
    </dgm:pt>
    <dgm:pt modelId="{2F855B8A-110B-42E0-BCA7-0872B41E21D7}" type="sibTrans" cxnId="{873BD172-0AD6-48EB-9720-A0B1A7F6AC74}">
      <dgm:prSet/>
      <dgm:spPr/>
      <dgm:t>
        <a:bodyPr/>
        <a:lstStyle/>
        <a:p>
          <a:pPr algn="l"/>
          <a:endParaRPr lang="en-ZA" sz="1300"/>
        </a:p>
      </dgm:t>
    </dgm:pt>
    <dgm:pt modelId="{55341695-E275-4007-8C0C-3782290D6337}">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70%</a:t>
          </a:r>
        </a:p>
        <a:p>
          <a:pPr algn="ctr"/>
          <a:r>
            <a:rPr lang="en-ZA" sz="1300" b="1" dirty="0">
              <a:solidFill>
                <a:srgbClr val="002060"/>
              </a:solidFill>
              <a:latin typeface="Arial" panose="020B0604020202020204" pitchFamily="34" charset="0"/>
              <a:cs typeface="Arial" panose="020B0604020202020204" pitchFamily="34" charset="0"/>
            </a:rPr>
            <a:t>Actual =  19.64%</a:t>
          </a:r>
          <a:endParaRPr lang="en-ZA" sz="1300" dirty="0">
            <a:highlight>
              <a:srgbClr val="00FF00"/>
            </a:highlight>
          </a:endParaRPr>
        </a:p>
      </dgm:t>
    </dgm:pt>
    <dgm:pt modelId="{63E85463-1BE4-4181-B4A1-0846C13444AE}" type="sibTrans" cxnId="{BC9FBD3E-9A3A-4941-9AC8-D7A89C1921F1}">
      <dgm:prSet/>
      <dgm:spPr/>
      <dgm:t>
        <a:bodyPr/>
        <a:lstStyle/>
        <a:p>
          <a:pPr algn="l"/>
          <a:endParaRPr lang="en-ZA" sz="1300"/>
        </a:p>
      </dgm:t>
    </dgm:pt>
    <dgm:pt modelId="{EAF5B503-AD3B-4C28-B17F-7D5C4BC5CC9C}" type="parTrans" cxnId="{BC9FBD3E-9A3A-4941-9AC8-D7A89C1921F1}">
      <dgm:prSet/>
      <dgm:spPr/>
      <dgm:t>
        <a:bodyPr/>
        <a:lstStyle/>
        <a:p>
          <a:pPr algn="l"/>
          <a:endParaRPr lang="en-ZA" sz="1300"/>
        </a:p>
      </dgm:t>
    </dgm:pt>
    <dgm:pt modelId="{830460E1-5C0F-4A9C-B936-8C48273CCA79}">
      <dgm:prSet custT="1"/>
      <dgm:spPr/>
      <dgm:t>
        <a:bodyPr/>
        <a:lstStyle/>
        <a:p>
          <a:pPr algn="l"/>
          <a:r>
            <a:rPr lang="en-ZA" sz="1300" dirty="0"/>
            <a:t>% of adherence to prescribed timeframes committed to DPME</a:t>
          </a:r>
        </a:p>
      </dgm:t>
    </dgm:pt>
    <dgm:pt modelId="{0E278BC5-1217-41D9-B238-DB7A398359A8}" type="sibTrans" cxnId="{7E9DE2B0-9F30-4251-9CAB-611B140D30E2}">
      <dgm:prSet/>
      <dgm:spPr/>
      <dgm:t>
        <a:bodyPr/>
        <a:lstStyle/>
        <a:p>
          <a:pPr algn="l"/>
          <a:endParaRPr lang="en-ZA" sz="1300"/>
        </a:p>
      </dgm:t>
    </dgm:pt>
    <dgm:pt modelId="{0A8BFD9C-3985-41EB-B36F-78629BE87733}" type="parTrans" cxnId="{7E9DE2B0-9F30-4251-9CAB-611B140D30E2}">
      <dgm:prSet/>
      <dgm:spPr/>
      <dgm:t>
        <a:bodyPr/>
        <a:lstStyle/>
        <a:p>
          <a:pPr algn="l"/>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75586" custLinFactNeighborY="11272">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439201" custScaleY="101057" custLinFactNeighborX="-84372" custLinFactNeighborY="-1941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267948E5-FFED-48DA-B478-91CAABA90898}" type="pres">
      <dgm:prSet presAssocID="{E4514039-CF92-4D9A-94BB-871425047D61}" presName="Name17" presStyleLbl="parChTrans1D3" presStyleIdx="0" presStyleCnt="1"/>
      <dgm:spPr/>
      <dgm:t>
        <a:bodyPr/>
        <a:lstStyle/>
        <a:p>
          <a:endParaRPr lang="en-ZA"/>
        </a:p>
      </dgm:t>
    </dgm:pt>
    <dgm:pt modelId="{65A23966-D2CD-48B2-A5B0-18C39D444543}" type="pres">
      <dgm:prSet presAssocID="{A540833F-BC66-4A31-8617-44E27F05188A}" presName="hierRoot3" presStyleCnt="0"/>
      <dgm:spPr/>
    </dgm:pt>
    <dgm:pt modelId="{1220DD08-BD12-4349-B78A-BBEBB4A239DB}" type="pres">
      <dgm:prSet presAssocID="{A540833F-BC66-4A31-8617-44E27F05188A}" presName="composite3" presStyleCnt="0"/>
      <dgm:spPr/>
    </dgm:pt>
    <dgm:pt modelId="{4697B916-3E01-4DCB-BE35-716065C737F6}" type="pres">
      <dgm:prSet presAssocID="{A540833F-BC66-4A31-8617-44E27F05188A}" presName="background3" presStyleLbl="node3" presStyleIdx="0" presStyleCnt="1"/>
      <dgm:spPr/>
    </dgm:pt>
    <dgm:pt modelId="{C2368A57-2612-466D-8B25-F33B4827434F}" type="pres">
      <dgm:prSet presAssocID="{A540833F-BC66-4A31-8617-44E27F05188A}" presName="text3" presStyleLbl="fgAcc3" presStyleIdx="0" presStyleCnt="1" custScaleX="224710" custLinFactNeighborX="-84274" custLinFactNeighborY="-17701">
        <dgm:presLayoutVars>
          <dgm:chPref val="3"/>
        </dgm:presLayoutVars>
      </dgm:prSet>
      <dgm:spPr/>
      <dgm:t>
        <a:bodyPr/>
        <a:lstStyle/>
        <a:p>
          <a:endParaRPr lang="en-ZA"/>
        </a:p>
      </dgm:t>
    </dgm:pt>
    <dgm:pt modelId="{4FF6746F-C878-4612-83D4-A9A1F7C561FA}" type="pres">
      <dgm:prSet presAssocID="{A540833F-BC66-4A31-8617-44E27F05188A}" presName="hierChild4" presStyleCnt="0"/>
      <dgm:spPr/>
    </dgm:pt>
    <dgm:pt modelId="{C5F5F7A9-55A6-400E-8BB9-870154E71A07}" type="pres">
      <dgm:prSet presAssocID="{B71B884B-AF50-412F-8C85-98CBA655DB64}" presName="Name23" presStyleLbl="parChTrans1D4" presStyleIdx="0" presStyleCnt="6"/>
      <dgm:spPr/>
      <dgm:t>
        <a:bodyPr/>
        <a:lstStyle/>
        <a:p>
          <a:endParaRPr lang="en-ZA"/>
        </a:p>
      </dgm:t>
    </dgm:pt>
    <dgm:pt modelId="{F1070C2F-9522-45E3-BB71-AF15AEFC2C8A}" type="pres">
      <dgm:prSet presAssocID="{42BF24B6-EFF8-4207-A059-6E3FC94F835A}" presName="hierRoot4" presStyleCnt="0"/>
      <dgm:spPr/>
    </dgm:pt>
    <dgm:pt modelId="{969C70F1-3FFB-4AC5-9BD3-2BAE4FC1709E}" type="pres">
      <dgm:prSet presAssocID="{42BF24B6-EFF8-4207-A059-6E3FC94F835A}" presName="composite4" presStyleCnt="0"/>
      <dgm:spPr/>
    </dgm:pt>
    <dgm:pt modelId="{6FC8C98A-1857-408B-AA26-EF0B5EA065F7}" type="pres">
      <dgm:prSet presAssocID="{42BF24B6-EFF8-4207-A059-6E3FC94F835A}" presName="background4" presStyleLbl="node4" presStyleIdx="0" presStyleCnt="6"/>
      <dgm:spPr/>
    </dgm:pt>
    <dgm:pt modelId="{6A1D1400-7C9A-4F27-B144-690673BA9ECF}" type="pres">
      <dgm:prSet presAssocID="{42BF24B6-EFF8-4207-A059-6E3FC94F835A}" presName="text4" presStyleLbl="fgAcc4" presStyleIdx="0" presStyleCnt="6" custScaleX="217307" custLinFactX="-41134" custLinFactNeighborX="-100000">
        <dgm:presLayoutVars>
          <dgm:chPref val="3"/>
        </dgm:presLayoutVars>
      </dgm:prSet>
      <dgm:spPr/>
      <dgm:t>
        <a:bodyPr/>
        <a:lstStyle/>
        <a:p>
          <a:endParaRPr lang="en-ZA"/>
        </a:p>
      </dgm:t>
    </dgm:pt>
    <dgm:pt modelId="{57868A60-E669-44D1-B0AD-0E4566D10539}" type="pres">
      <dgm:prSet presAssocID="{42BF24B6-EFF8-4207-A059-6E3FC94F835A}" presName="hierChild5" presStyleCnt="0"/>
      <dgm:spPr/>
    </dgm:pt>
    <dgm:pt modelId="{C051489B-F58D-4334-84B6-1A69818BDF6E}" type="pres">
      <dgm:prSet presAssocID="{2907912B-BA97-479C-A151-80D385F62A68}" presName="Name23" presStyleLbl="parChTrans1D4" presStyleIdx="1" presStyleCnt="6"/>
      <dgm:spPr/>
      <dgm:t>
        <a:bodyPr/>
        <a:lstStyle/>
        <a:p>
          <a:endParaRPr lang="en-ZA"/>
        </a:p>
      </dgm:t>
    </dgm:pt>
    <dgm:pt modelId="{C46B5304-1B7D-4E91-A582-12B263851ABB}" type="pres">
      <dgm:prSet presAssocID="{A46EDC51-8CEE-4AAF-A6F7-77C0BEA45914}" presName="hierRoot4" presStyleCnt="0"/>
      <dgm:spPr/>
    </dgm:pt>
    <dgm:pt modelId="{8970A582-D83C-4DAC-9772-C4539E1696FA}" type="pres">
      <dgm:prSet presAssocID="{A46EDC51-8CEE-4AAF-A6F7-77C0BEA45914}" presName="composite4" presStyleCnt="0"/>
      <dgm:spPr/>
    </dgm:pt>
    <dgm:pt modelId="{7570FE6B-89FB-450A-9614-22604C7AC21E}" type="pres">
      <dgm:prSet presAssocID="{A46EDC51-8CEE-4AAF-A6F7-77C0BEA45914}" presName="background4" presStyleLbl="node4" presStyleIdx="1" presStyleCnt="6"/>
      <dgm:spPr>
        <a:solidFill>
          <a:srgbClr val="00B050"/>
        </a:solidFill>
      </dgm:spPr>
    </dgm:pt>
    <dgm:pt modelId="{76995136-BE03-4F88-92A9-164B57CCD9E0}" type="pres">
      <dgm:prSet presAssocID="{A46EDC51-8CEE-4AAF-A6F7-77C0BEA45914}" presName="text4" presStyleLbl="fgAcc4" presStyleIdx="1" presStyleCnt="6" custScaleX="198260" custScaleY="117551" custLinFactX="-40841" custLinFactNeighborX="-100000" custLinFactNeighborY="-7944">
        <dgm:presLayoutVars>
          <dgm:chPref val="3"/>
        </dgm:presLayoutVars>
      </dgm:prSet>
      <dgm:spPr/>
      <dgm:t>
        <a:bodyPr/>
        <a:lstStyle/>
        <a:p>
          <a:endParaRPr lang="en-ZA"/>
        </a:p>
      </dgm:t>
    </dgm:pt>
    <dgm:pt modelId="{8E2CCE1C-A0BE-4562-9199-843FABB6D6D1}" type="pres">
      <dgm:prSet presAssocID="{A46EDC51-8CEE-4AAF-A6F7-77C0BEA45914}" presName="hierChild5" presStyleCnt="0"/>
      <dgm:spPr/>
    </dgm:pt>
    <dgm:pt modelId="{FBE94DD3-03B1-45E4-BEA7-835CA7CFC498}" type="pres">
      <dgm:prSet presAssocID="{341B570F-50F9-44F1-95F6-4C31757CB5C5}" presName="Name23" presStyleLbl="parChTrans1D4" presStyleIdx="2" presStyleCnt="6"/>
      <dgm:spPr/>
      <dgm:t>
        <a:bodyPr/>
        <a:lstStyle/>
        <a:p>
          <a:endParaRPr lang="en-ZA"/>
        </a:p>
      </dgm:t>
    </dgm:pt>
    <dgm:pt modelId="{09CA531D-8FFD-4225-B587-F1C95D0650D5}" type="pres">
      <dgm:prSet presAssocID="{C7B5A6D2-AD83-4507-A279-64B45856A985}" presName="hierRoot4" presStyleCnt="0"/>
      <dgm:spPr/>
    </dgm:pt>
    <dgm:pt modelId="{FF090865-CA3B-419E-B9AE-B9815B3265B7}" type="pres">
      <dgm:prSet presAssocID="{C7B5A6D2-AD83-4507-A279-64B45856A985}" presName="composite4" presStyleCnt="0"/>
      <dgm:spPr/>
    </dgm:pt>
    <dgm:pt modelId="{DE21294C-BB8B-4861-ADDC-EBB53A51ABD8}" type="pres">
      <dgm:prSet presAssocID="{C7B5A6D2-AD83-4507-A279-64B45856A985}" presName="background4" presStyleLbl="node4" presStyleIdx="2" presStyleCnt="6"/>
      <dgm:spPr/>
    </dgm:pt>
    <dgm:pt modelId="{8DC99D24-4833-45CD-B6F2-E28CE43F44E3}" type="pres">
      <dgm:prSet presAssocID="{C7B5A6D2-AD83-4507-A279-64B45856A985}" presName="text4" presStyleLbl="fgAcc4" presStyleIdx="2" presStyleCnt="6" custScaleX="234896" custLinFactNeighborX="-83118" custLinFactNeighborY="3636">
        <dgm:presLayoutVars>
          <dgm:chPref val="3"/>
        </dgm:presLayoutVars>
      </dgm:prSet>
      <dgm:spPr/>
      <dgm:t>
        <a:bodyPr/>
        <a:lstStyle/>
        <a:p>
          <a:endParaRPr lang="en-ZA"/>
        </a:p>
      </dgm:t>
    </dgm:pt>
    <dgm:pt modelId="{43DCA879-3DCF-4EF2-8881-641ABB5C4D89}" type="pres">
      <dgm:prSet presAssocID="{C7B5A6D2-AD83-4507-A279-64B45856A985}" presName="hierChild5" presStyleCnt="0"/>
      <dgm:spPr/>
    </dgm:pt>
    <dgm:pt modelId="{42FF38B4-78CA-4BB0-83D9-F132E845656D}" type="pres">
      <dgm:prSet presAssocID="{91ECA351-23F2-4FB2-A15B-3ACCD42F1382}" presName="Name23" presStyleLbl="parChTrans1D4" presStyleIdx="3" presStyleCnt="6"/>
      <dgm:spPr/>
      <dgm:t>
        <a:bodyPr/>
        <a:lstStyle/>
        <a:p>
          <a:endParaRPr lang="en-ZA"/>
        </a:p>
      </dgm:t>
    </dgm:pt>
    <dgm:pt modelId="{B20EF4E4-7F7B-42C9-A3B8-F4E7E211A3D6}" type="pres">
      <dgm:prSet presAssocID="{4D14DD42-96E9-4AE3-83DE-9139C4E3E7C6}" presName="hierRoot4" presStyleCnt="0"/>
      <dgm:spPr/>
    </dgm:pt>
    <dgm:pt modelId="{760CE588-24C2-4395-AB71-3BA3AC0BFE04}" type="pres">
      <dgm:prSet presAssocID="{4D14DD42-96E9-4AE3-83DE-9139C4E3E7C6}" presName="composite4" presStyleCnt="0"/>
      <dgm:spPr/>
    </dgm:pt>
    <dgm:pt modelId="{8BDF9405-580E-4320-9879-819D59585417}" type="pres">
      <dgm:prSet presAssocID="{4D14DD42-96E9-4AE3-83DE-9139C4E3E7C6}" presName="background4" presStyleLbl="node4" presStyleIdx="3" presStyleCnt="6"/>
      <dgm:spPr>
        <a:solidFill>
          <a:srgbClr val="00B050"/>
        </a:solidFill>
      </dgm:spPr>
    </dgm:pt>
    <dgm:pt modelId="{E85723D6-76C6-42F5-AACC-0DE16B318958}" type="pres">
      <dgm:prSet presAssocID="{4D14DD42-96E9-4AE3-83DE-9139C4E3E7C6}" presName="text4" presStyleLbl="fgAcc4" presStyleIdx="3" presStyleCnt="6" custScaleX="173575" custLinFactNeighborX="-83121" custLinFactNeighborY="22336">
        <dgm:presLayoutVars>
          <dgm:chPref val="3"/>
        </dgm:presLayoutVars>
      </dgm:prSet>
      <dgm:spPr/>
      <dgm:t>
        <a:bodyPr/>
        <a:lstStyle/>
        <a:p>
          <a:endParaRPr lang="en-ZA"/>
        </a:p>
      </dgm:t>
    </dgm:pt>
    <dgm:pt modelId="{D0E45D34-0E75-4B59-889E-25C3F462CE10}" type="pres">
      <dgm:prSet presAssocID="{4D14DD42-96E9-4AE3-83DE-9139C4E3E7C6}" presName="hierChild5" presStyleCnt="0"/>
      <dgm:spPr/>
    </dgm:pt>
    <dgm:pt modelId="{69B2B85C-F9A4-473B-9EFB-B35F9429ACD3}" type="pres">
      <dgm:prSet presAssocID="{0A8BFD9C-3985-41EB-B36F-78629BE87733}" presName="Name23" presStyleLbl="parChTrans1D4" presStyleIdx="4" presStyleCnt="6"/>
      <dgm:spPr/>
      <dgm:t>
        <a:bodyPr/>
        <a:lstStyle/>
        <a:p>
          <a:endParaRPr lang="en-ZA"/>
        </a:p>
      </dgm:t>
    </dgm:pt>
    <dgm:pt modelId="{5B2C2586-151E-4A5C-9542-EAA9B77F8AC0}" type="pres">
      <dgm:prSet presAssocID="{830460E1-5C0F-4A9C-B936-8C48273CCA79}" presName="hierRoot4" presStyleCnt="0"/>
      <dgm:spPr/>
    </dgm:pt>
    <dgm:pt modelId="{C1816BB5-49FB-451C-887C-943F886AFB93}" type="pres">
      <dgm:prSet presAssocID="{830460E1-5C0F-4A9C-B936-8C48273CCA79}" presName="composite4" presStyleCnt="0"/>
      <dgm:spPr/>
    </dgm:pt>
    <dgm:pt modelId="{74C59389-12E4-44CF-89BA-7E8841820306}" type="pres">
      <dgm:prSet presAssocID="{830460E1-5C0F-4A9C-B936-8C48273CCA79}" presName="background4" presStyleLbl="node4" presStyleIdx="4" presStyleCnt="6"/>
      <dgm:spPr/>
    </dgm:pt>
    <dgm:pt modelId="{A4501C4A-804B-4309-9E71-159A20AED24A}" type="pres">
      <dgm:prSet presAssocID="{830460E1-5C0F-4A9C-B936-8C48273CCA79}" presName="text4" presStyleLbl="fgAcc4" presStyleIdx="4" presStyleCnt="6" custScaleX="219198" custScaleY="114467" custLinFactX="3283" custLinFactNeighborX="100000" custLinFactNeighborY="-3514">
        <dgm:presLayoutVars>
          <dgm:chPref val="3"/>
        </dgm:presLayoutVars>
      </dgm:prSet>
      <dgm:spPr/>
      <dgm:t>
        <a:bodyPr/>
        <a:lstStyle/>
        <a:p>
          <a:endParaRPr lang="en-ZA"/>
        </a:p>
      </dgm:t>
    </dgm:pt>
    <dgm:pt modelId="{70726BA7-85FD-481D-A701-09315AA6909D}" type="pres">
      <dgm:prSet presAssocID="{830460E1-5C0F-4A9C-B936-8C48273CCA79}" presName="hierChild5" presStyleCnt="0"/>
      <dgm:spPr/>
    </dgm:pt>
    <dgm:pt modelId="{94EB8505-5A24-4586-9323-34E2259555B9}" type="pres">
      <dgm:prSet presAssocID="{EAF5B503-AD3B-4C28-B17F-7D5C4BC5CC9C}" presName="Name23" presStyleLbl="parChTrans1D4" presStyleIdx="5" presStyleCnt="6"/>
      <dgm:spPr/>
      <dgm:t>
        <a:bodyPr/>
        <a:lstStyle/>
        <a:p>
          <a:endParaRPr lang="en-ZA"/>
        </a:p>
      </dgm:t>
    </dgm:pt>
    <dgm:pt modelId="{42FB3A33-FA1C-4129-9905-2EDF6C363FF3}" type="pres">
      <dgm:prSet presAssocID="{55341695-E275-4007-8C0C-3782290D6337}" presName="hierRoot4" presStyleCnt="0"/>
      <dgm:spPr/>
    </dgm:pt>
    <dgm:pt modelId="{645D3BC4-3EC8-4476-9039-D79AFA273AC4}" type="pres">
      <dgm:prSet presAssocID="{55341695-E275-4007-8C0C-3782290D6337}" presName="composite4" presStyleCnt="0"/>
      <dgm:spPr/>
    </dgm:pt>
    <dgm:pt modelId="{5B309475-0597-4D6C-A7D9-C94FF2BB18E0}" type="pres">
      <dgm:prSet presAssocID="{55341695-E275-4007-8C0C-3782290D6337}" presName="background4" presStyleLbl="node4" presStyleIdx="5" presStyleCnt="6"/>
      <dgm:spPr>
        <a:solidFill>
          <a:srgbClr val="FF0000"/>
        </a:solidFill>
      </dgm:spPr>
    </dgm:pt>
    <dgm:pt modelId="{E64423CA-409C-4879-ACBA-28DD7B68D6FB}" type="pres">
      <dgm:prSet presAssocID="{55341695-E275-4007-8C0C-3782290D6337}" presName="text4" presStyleLbl="fgAcc4" presStyleIdx="5" presStyleCnt="6" custScaleX="179478" custScaleY="116950" custLinFactX="2955" custLinFactNeighborX="100000" custLinFactNeighborY="-7532">
        <dgm:presLayoutVars>
          <dgm:chPref val="3"/>
        </dgm:presLayoutVars>
      </dgm:prSet>
      <dgm:spPr/>
      <dgm:t>
        <a:bodyPr/>
        <a:lstStyle/>
        <a:p>
          <a:endParaRPr lang="en-ZA"/>
        </a:p>
      </dgm:t>
    </dgm:pt>
    <dgm:pt modelId="{22D32B98-8140-47DD-B9A2-6438F7DC84C3}" type="pres">
      <dgm:prSet presAssocID="{55341695-E275-4007-8C0C-3782290D6337}" presName="hierChild5" presStyleCnt="0"/>
      <dgm:spPr/>
    </dgm:pt>
  </dgm:ptLst>
  <dgm:cxnLst>
    <dgm:cxn modelId="{F6EFCD17-D0AF-482D-8D6E-A8563F5B3527}" srcId="{42BF24B6-EFF8-4207-A059-6E3FC94F835A}" destId="{A46EDC51-8CEE-4AAF-A6F7-77C0BEA45914}" srcOrd="0" destOrd="0" parTransId="{2907912B-BA97-479C-A151-80D385F62A68}" sibTransId="{9F415DBB-B19A-4515-B796-537E12BCA93B}"/>
    <dgm:cxn modelId="{8B0FCB1C-FE2C-466F-8DF2-B7BB070474DA}" type="presOf" srcId="{91ECA351-23F2-4FB2-A15B-3ACCD42F1382}" destId="{42FF38B4-78CA-4BB0-83D9-F132E845656D}" srcOrd="0" destOrd="0" presId="urn:microsoft.com/office/officeart/2005/8/layout/hierarchy1"/>
    <dgm:cxn modelId="{FF42D199-1C4A-4D57-9DF0-C4D44C19C5F5}" srcId="{A540833F-BC66-4A31-8617-44E27F05188A}" destId="{42BF24B6-EFF8-4207-A059-6E3FC94F835A}" srcOrd="0" destOrd="0" parTransId="{B71B884B-AF50-412F-8C85-98CBA655DB64}" sibTransId="{AF571F6C-62B6-4AB1-B5E4-4EE79FCBDA2B}"/>
    <dgm:cxn modelId="{6C0E0635-1AD8-421F-B557-30504E52F718}" type="presOf" srcId="{B71B884B-AF50-412F-8C85-98CBA655DB64}" destId="{C5F5F7A9-55A6-400E-8BB9-870154E71A07}"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4C3D218B-5AB6-4F64-B5B8-EAE9C897D9C4}" type="presOf" srcId="{5A0826BD-533C-4A0B-A626-9D153711AD56}" destId="{598DF3B2-AC18-41DF-9F4E-0ADA6ACE842E}" srcOrd="0" destOrd="0" presId="urn:microsoft.com/office/officeart/2005/8/layout/hierarchy1"/>
    <dgm:cxn modelId="{FF4C0FE6-6B56-4123-8FF1-816234DEACAF}" type="presOf" srcId="{2FF48498-B08E-46AC-B3C0-6C00EC8D79DE}" destId="{CF595494-5A09-44C8-9FA0-447CC0ABC29E}" srcOrd="0" destOrd="0" presId="urn:microsoft.com/office/officeart/2005/8/layout/hierarchy1"/>
    <dgm:cxn modelId="{3B56BEDF-C19A-4765-B87A-E27E7F6E878D}" srcId="{096FB31A-8654-4D2E-A89B-DA8938479E45}" destId="{A540833F-BC66-4A31-8617-44E27F05188A}" srcOrd="0" destOrd="0" parTransId="{E4514039-CF92-4D9A-94BB-871425047D61}" sibTransId="{3BAF35A5-D7AA-4694-A002-A4E7B3B2D478}"/>
    <dgm:cxn modelId="{A5C804FF-856B-4F58-AA43-D4F87B64EC0B}" type="presOf" srcId="{55341695-E275-4007-8C0C-3782290D6337}" destId="{E64423CA-409C-4879-ACBA-28DD7B68D6FB}" srcOrd="0" destOrd="0" presId="urn:microsoft.com/office/officeart/2005/8/layout/hierarchy1"/>
    <dgm:cxn modelId="{208485FA-4B06-482C-BEEC-7F6DC86B78E9}" type="presOf" srcId="{E4514039-CF92-4D9A-94BB-871425047D61}" destId="{267948E5-FFED-48DA-B478-91CAABA90898}" srcOrd="0" destOrd="0" presId="urn:microsoft.com/office/officeart/2005/8/layout/hierarchy1"/>
    <dgm:cxn modelId="{621546E5-1362-4598-9738-F6E7310C8255}" type="presOf" srcId="{2907912B-BA97-479C-A151-80D385F62A68}" destId="{C051489B-F58D-4334-84B6-1A69818BDF6E}" srcOrd="0" destOrd="0" presId="urn:microsoft.com/office/officeart/2005/8/layout/hierarchy1"/>
    <dgm:cxn modelId="{E052E72B-1657-4030-AA12-0384130DDF0D}" srcId="{A540833F-BC66-4A31-8617-44E27F05188A}" destId="{C7B5A6D2-AD83-4507-A279-64B45856A985}" srcOrd="1" destOrd="0" parTransId="{341B570F-50F9-44F1-95F6-4C31757CB5C5}" sibTransId="{5AF2D069-61E4-42E2-8321-ACEC51FBFCF8}"/>
    <dgm:cxn modelId="{ABF603F8-5832-4210-BEF2-C1D42F760FA0}" type="presOf" srcId="{A540833F-BC66-4A31-8617-44E27F05188A}" destId="{C2368A57-2612-466D-8B25-F33B4827434F}" srcOrd="0" destOrd="0" presId="urn:microsoft.com/office/officeart/2005/8/layout/hierarchy1"/>
    <dgm:cxn modelId="{9E7178DF-76C5-4AF9-AACC-48B23D6B8E45}" type="presOf" srcId="{54F723B5-76CF-46AE-96E0-D50EFF7EB5E9}" destId="{06B7CEE5-61B9-40E0-90EF-5482BC224049}" srcOrd="0" destOrd="0" presId="urn:microsoft.com/office/officeart/2005/8/layout/hierarchy1"/>
    <dgm:cxn modelId="{873BD172-0AD6-48EB-9720-A0B1A7F6AC74}" srcId="{C7B5A6D2-AD83-4507-A279-64B45856A985}" destId="{4D14DD42-96E9-4AE3-83DE-9139C4E3E7C6}" srcOrd="0" destOrd="0" parTransId="{91ECA351-23F2-4FB2-A15B-3ACCD42F1382}" sibTransId="{2F855B8A-110B-42E0-BCA7-0872B41E21D7}"/>
    <dgm:cxn modelId="{BC9FBD3E-9A3A-4941-9AC8-D7A89C1921F1}" srcId="{830460E1-5C0F-4A9C-B936-8C48273CCA79}" destId="{55341695-E275-4007-8C0C-3782290D6337}" srcOrd="0" destOrd="0" parTransId="{EAF5B503-AD3B-4C28-B17F-7D5C4BC5CC9C}" sibTransId="{63E85463-1BE4-4181-B4A1-0846C13444AE}"/>
    <dgm:cxn modelId="{4AFCEEA2-0CA5-42DA-A1E9-54EAB44A598D}" type="presOf" srcId="{341B570F-50F9-44F1-95F6-4C31757CB5C5}" destId="{FBE94DD3-03B1-45E4-BEA7-835CA7CFC498}" srcOrd="0" destOrd="0" presId="urn:microsoft.com/office/officeart/2005/8/layout/hierarchy1"/>
    <dgm:cxn modelId="{ECF0535F-8A6E-4DDB-821B-1D028FD1D7AD}" type="presOf" srcId="{42BF24B6-EFF8-4207-A059-6E3FC94F835A}" destId="{6A1D1400-7C9A-4F27-B144-690673BA9ECF}" srcOrd="0" destOrd="0" presId="urn:microsoft.com/office/officeart/2005/8/layout/hierarchy1"/>
    <dgm:cxn modelId="{19A125C5-9550-41F8-8233-4610AD00693D}" srcId="{54F723B5-76CF-46AE-96E0-D50EFF7EB5E9}" destId="{096FB31A-8654-4D2E-A89B-DA8938479E45}" srcOrd="0" destOrd="0" parTransId="{5A0826BD-533C-4A0B-A626-9D153711AD56}" sibTransId="{837C2571-51B2-457C-B23F-83916E25077B}"/>
    <dgm:cxn modelId="{7E9DE2B0-9F30-4251-9CAB-611B140D30E2}" srcId="{A540833F-BC66-4A31-8617-44E27F05188A}" destId="{830460E1-5C0F-4A9C-B936-8C48273CCA79}" srcOrd="2" destOrd="0" parTransId="{0A8BFD9C-3985-41EB-B36F-78629BE87733}" sibTransId="{0E278BC5-1217-41D9-B238-DB7A398359A8}"/>
    <dgm:cxn modelId="{77CAE473-5C06-4A10-AB33-E8C22CE281B5}" type="presOf" srcId="{A46EDC51-8CEE-4AAF-A6F7-77C0BEA45914}" destId="{76995136-BE03-4F88-92A9-164B57CCD9E0}" srcOrd="0" destOrd="0" presId="urn:microsoft.com/office/officeart/2005/8/layout/hierarchy1"/>
    <dgm:cxn modelId="{36132361-92F0-4FD7-9214-CF6B4E5C6D27}" type="presOf" srcId="{EAF5B503-AD3B-4C28-B17F-7D5C4BC5CC9C}" destId="{94EB8505-5A24-4586-9323-34E2259555B9}" srcOrd="0" destOrd="0" presId="urn:microsoft.com/office/officeart/2005/8/layout/hierarchy1"/>
    <dgm:cxn modelId="{91F8A8BC-752D-4F66-864B-2C14BD0A5D2F}" type="presOf" srcId="{0A8BFD9C-3985-41EB-B36F-78629BE87733}" destId="{69B2B85C-F9A4-473B-9EFB-B35F9429ACD3}" srcOrd="0" destOrd="0" presId="urn:microsoft.com/office/officeart/2005/8/layout/hierarchy1"/>
    <dgm:cxn modelId="{E5E99038-5E21-4AF2-85C1-622845B7FEC7}" type="presOf" srcId="{096FB31A-8654-4D2E-A89B-DA8938479E45}" destId="{0CCDD6F8-4B70-4FCB-8B5F-356F4A4E8477}" srcOrd="0" destOrd="0" presId="urn:microsoft.com/office/officeart/2005/8/layout/hierarchy1"/>
    <dgm:cxn modelId="{1E74450A-111D-4E84-8502-A81EFC176350}" type="presOf" srcId="{4D14DD42-96E9-4AE3-83DE-9139C4E3E7C6}" destId="{E85723D6-76C6-42F5-AACC-0DE16B318958}" srcOrd="0" destOrd="0" presId="urn:microsoft.com/office/officeart/2005/8/layout/hierarchy1"/>
    <dgm:cxn modelId="{49182495-5D8E-41A3-908A-DA12E025DECB}" type="presOf" srcId="{C7B5A6D2-AD83-4507-A279-64B45856A985}" destId="{8DC99D24-4833-45CD-B6F2-E28CE43F44E3}" srcOrd="0" destOrd="0" presId="urn:microsoft.com/office/officeart/2005/8/layout/hierarchy1"/>
    <dgm:cxn modelId="{C290EDB7-27E6-41BE-9154-985AC5D617B2}" type="presOf" srcId="{830460E1-5C0F-4A9C-B936-8C48273CCA79}" destId="{A4501C4A-804B-4309-9E71-159A20AED24A}" srcOrd="0" destOrd="0" presId="urn:microsoft.com/office/officeart/2005/8/layout/hierarchy1"/>
    <dgm:cxn modelId="{EE480191-CB28-4270-BB41-69928F6F31CB}" type="presParOf" srcId="{CF595494-5A09-44C8-9FA0-447CC0ABC29E}" destId="{972C8554-E11F-4B8C-A9CA-E13C1BD75C94}" srcOrd="0" destOrd="0" presId="urn:microsoft.com/office/officeart/2005/8/layout/hierarchy1"/>
    <dgm:cxn modelId="{65CD03CC-1D9C-4573-97DD-BE7888B30314}" type="presParOf" srcId="{972C8554-E11F-4B8C-A9CA-E13C1BD75C94}" destId="{762F01F6-93C7-4F60-9004-41388DA84CA8}" srcOrd="0" destOrd="0" presId="urn:microsoft.com/office/officeart/2005/8/layout/hierarchy1"/>
    <dgm:cxn modelId="{4FAF7946-0C55-4120-A25D-DCEFC51138A0}" type="presParOf" srcId="{762F01F6-93C7-4F60-9004-41388DA84CA8}" destId="{A31FC7D2-509F-420A-8331-82DF15E42885}" srcOrd="0" destOrd="0" presId="urn:microsoft.com/office/officeart/2005/8/layout/hierarchy1"/>
    <dgm:cxn modelId="{C0C5A80D-B0B6-4C0C-85DA-085E1118F561}" type="presParOf" srcId="{762F01F6-93C7-4F60-9004-41388DA84CA8}" destId="{06B7CEE5-61B9-40E0-90EF-5482BC224049}" srcOrd="1" destOrd="0" presId="urn:microsoft.com/office/officeart/2005/8/layout/hierarchy1"/>
    <dgm:cxn modelId="{6F97ABF4-BE11-49D2-B2FA-C2019AD0CDF3}" type="presParOf" srcId="{972C8554-E11F-4B8C-A9CA-E13C1BD75C94}" destId="{45F2C535-C514-45ED-B875-F6CE82929E7F}" srcOrd="1" destOrd="0" presId="urn:microsoft.com/office/officeart/2005/8/layout/hierarchy1"/>
    <dgm:cxn modelId="{0A5D4F01-F1A3-48E4-AA72-C6D414D23739}" type="presParOf" srcId="{45F2C535-C514-45ED-B875-F6CE82929E7F}" destId="{598DF3B2-AC18-41DF-9F4E-0ADA6ACE842E}" srcOrd="0" destOrd="0" presId="urn:microsoft.com/office/officeart/2005/8/layout/hierarchy1"/>
    <dgm:cxn modelId="{B1455277-6A0E-4EBD-99A7-2F321342C313}" type="presParOf" srcId="{45F2C535-C514-45ED-B875-F6CE82929E7F}" destId="{3705AE1F-D450-4B3F-A614-E6BFD6B84272}" srcOrd="1" destOrd="0" presId="urn:microsoft.com/office/officeart/2005/8/layout/hierarchy1"/>
    <dgm:cxn modelId="{535E3DF0-1264-4E0C-88FD-8239DE858910}" type="presParOf" srcId="{3705AE1F-D450-4B3F-A614-E6BFD6B84272}" destId="{4EB4CB93-C871-44F5-946A-02756276A58D}" srcOrd="0" destOrd="0" presId="urn:microsoft.com/office/officeart/2005/8/layout/hierarchy1"/>
    <dgm:cxn modelId="{82703C8D-ED42-49BD-8C57-B8AA3305CB2C}" type="presParOf" srcId="{4EB4CB93-C871-44F5-946A-02756276A58D}" destId="{CE42BCCF-7F73-41AB-87A1-11789393B3D7}" srcOrd="0" destOrd="0" presId="urn:microsoft.com/office/officeart/2005/8/layout/hierarchy1"/>
    <dgm:cxn modelId="{A96A70EC-1517-4612-BA01-8A731358CE6A}" type="presParOf" srcId="{4EB4CB93-C871-44F5-946A-02756276A58D}" destId="{0CCDD6F8-4B70-4FCB-8B5F-356F4A4E8477}" srcOrd="1" destOrd="0" presId="urn:microsoft.com/office/officeart/2005/8/layout/hierarchy1"/>
    <dgm:cxn modelId="{BA67E6A1-A3DC-4BC4-91AE-40FF1E1F6E77}" type="presParOf" srcId="{3705AE1F-D450-4B3F-A614-E6BFD6B84272}" destId="{6AF0E142-9D22-4302-AD49-F984BF021FA7}" srcOrd="1" destOrd="0" presId="urn:microsoft.com/office/officeart/2005/8/layout/hierarchy1"/>
    <dgm:cxn modelId="{BB290AC7-1A48-4F69-8139-4E3C24948C62}" type="presParOf" srcId="{6AF0E142-9D22-4302-AD49-F984BF021FA7}" destId="{267948E5-FFED-48DA-B478-91CAABA90898}" srcOrd="0" destOrd="0" presId="urn:microsoft.com/office/officeart/2005/8/layout/hierarchy1"/>
    <dgm:cxn modelId="{F3B221F2-8765-47DD-A1CE-370C3A4428C9}" type="presParOf" srcId="{6AF0E142-9D22-4302-AD49-F984BF021FA7}" destId="{65A23966-D2CD-48B2-A5B0-18C39D444543}" srcOrd="1" destOrd="0" presId="urn:microsoft.com/office/officeart/2005/8/layout/hierarchy1"/>
    <dgm:cxn modelId="{FE5557A2-1903-46CF-8F55-3DBC82666ECC}" type="presParOf" srcId="{65A23966-D2CD-48B2-A5B0-18C39D444543}" destId="{1220DD08-BD12-4349-B78A-BBEBB4A239DB}" srcOrd="0" destOrd="0" presId="urn:microsoft.com/office/officeart/2005/8/layout/hierarchy1"/>
    <dgm:cxn modelId="{3FF17472-9991-47EA-AE2E-1ACC5883F067}" type="presParOf" srcId="{1220DD08-BD12-4349-B78A-BBEBB4A239DB}" destId="{4697B916-3E01-4DCB-BE35-716065C737F6}" srcOrd="0" destOrd="0" presId="urn:microsoft.com/office/officeart/2005/8/layout/hierarchy1"/>
    <dgm:cxn modelId="{885D8175-0FC3-4F4E-A56B-E80A93B2F794}" type="presParOf" srcId="{1220DD08-BD12-4349-B78A-BBEBB4A239DB}" destId="{C2368A57-2612-466D-8B25-F33B4827434F}" srcOrd="1" destOrd="0" presId="urn:microsoft.com/office/officeart/2005/8/layout/hierarchy1"/>
    <dgm:cxn modelId="{9422CC11-A169-42F2-8346-287286D1EC10}" type="presParOf" srcId="{65A23966-D2CD-48B2-A5B0-18C39D444543}" destId="{4FF6746F-C878-4612-83D4-A9A1F7C561FA}" srcOrd="1" destOrd="0" presId="urn:microsoft.com/office/officeart/2005/8/layout/hierarchy1"/>
    <dgm:cxn modelId="{A72167FE-36E5-4ED2-869F-6C496E803F9E}" type="presParOf" srcId="{4FF6746F-C878-4612-83D4-A9A1F7C561FA}" destId="{C5F5F7A9-55A6-400E-8BB9-870154E71A07}" srcOrd="0" destOrd="0" presId="urn:microsoft.com/office/officeart/2005/8/layout/hierarchy1"/>
    <dgm:cxn modelId="{3789EBA2-A557-48A8-B90E-69F9045E6EA7}" type="presParOf" srcId="{4FF6746F-C878-4612-83D4-A9A1F7C561FA}" destId="{F1070C2F-9522-45E3-BB71-AF15AEFC2C8A}" srcOrd="1" destOrd="0" presId="urn:microsoft.com/office/officeart/2005/8/layout/hierarchy1"/>
    <dgm:cxn modelId="{86BD319E-6A7A-473E-8847-BC56ED44AB64}" type="presParOf" srcId="{F1070C2F-9522-45E3-BB71-AF15AEFC2C8A}" destId="{969C70F1-3FFB-4AC5-9BD3-2BAE4FC1709E}" srcOrd="0" destOrd="0" presId="urn:microsoft.com/office/officeart/2005/8/layout/hierarchy1"/>
    <dgm:cxn modelId="{1EE48330-02FC-4201-AD53-B2E0377DA43B}" type="presParOf" srcId="{969C70F1-3FFB-4AC5-9BD3-2BAE4FC1709E}" destId="{6FC8C98A-1857-408B-AA26-EF0B5EA065F7}" srcOrd="0" destOrd="0" presId="urn:microsoft.com/office/officeart/2005/8/layout/hierarchy1"/>
    <dgm:cxn modelId="{FD708585-2854-4822-9025-5EBACAF4CA50}" type="presParOf" srcId="{969C70F1-3FFB-4AC5-9BD3-2BAE4FC1709E}" destId="{6A1D1400-7C9A-4F27-B144-690673BA9ECF}" srcOrd="1" destOrd="0" presId="urn:microsoft.com/office/officeart/2005/8/layout/hierarchy1"/>
    <dgm:cxn modelId="{A3F8C059-006F-4792-8AD3-E7C5C3921489}" type="presParOf" srcId="{F1070C2F-9522-45E3-BB71-AF15AEFC2C8A}" destId="{57868A60-E669-44D1-B0AD-0E4566D10539}" srcOrd="1" destOrd="0" presId="urn:microsoft.com/office/officeart/2005/8/layout/hierarchy1"/>
    <dgm:cxn modelId="{027A16F1-3D22-4C6B-9011-41B503112CF0}" type="presParOf" srcId="{57868A60-E669-44D1-B0AD-0E4566D10539}" destId="{C051489B-F58D-4334-84B6-1A69818BDF6E}" srcOrd="0" destOrd="0" presId="urn:microsoft.com/office/officeart/2005/8/layout/hierarchy1"/>
    <dgm:cxn modelId="{5F3479E0-260D-4F8A-AC2E-B87CF211BB35}" type="presParOf" srcId="{57868A60-E669-44D1-B0AD-0E4566D10539}" destId="{C46B5304-1B7D-4E91-A582-12B263851ABB}" srcOrd="1" destOrd="0" presId="urn:microsoft.com/office/officeart/2005/8/layout/hierarchy1"/>
    <dgm:cxn modelId="{424A48D2-9E3A-4EEB-ACC8-6D5598422272}" type="presParOf" srcId="{C46B5304-1B7D-4E91-A582-12B263851ABB}" destId="{8970A582-D83C-4DAC-9772-C4539E1696FA}" srcOrd="0" destOrd="0" presId="urn:microsoft.com/office/officeart/2005/8/layout/hierarchy1"/>
    <dgm:cxn modelId="{CAAB2244-24EC-43BA-84DC-20BB536D985C}" type="presParOf" srcId="{8970A582-D83C-4DAC-9772-C4539E1696FA}" destId="{7570FE6B-89FB-450A-9614-22604C7AC21E}" srcOrd="0" destOrd="0" presId="urn:microsoft.com/office/officeart/2005/8/layout/hierarchy1"/>
    <dgm:cxn modelId="{E8C1C223-16F0-43A4-A753-0ACB2BCD0657}" type="presParOf" srcId="{8970A582-D83C-4DAC-9772-C4539E1696FA}" destId="{76995136-BE03-4F88-92A9-164B57CCD9E0}" srcOrd="1" destOrd="0" presId="urn:microsoft.com/office/officeart/2005/8/layout/hierarchy1"/>
    <dgm:cxn modelId="{7AC5A586-2E35-4523-BF33-8A596F326CDA}" type="presParOf" srcId="{C46B5304-1B7D-4E91-A582-12B263851ABB}" destId="{8E2CCE1C-A0BE-4562-9199-843FABB6D6D1}" srcOrd="1" destOrd="0" presId="urn:microsoft.com/office/officeart/2005/8/layout/hierarchy1"/>
    <dgm:cxn modelId="{93D376E8-F7F4-4900-B222-DAD598503CE0}" type="presParOf" srcId="{4FF6746F-C878-4612-83D4-A9A1F7C561FA}" destId="{FBE94DD3-03B1-45E4-BEA7-835CA7CFC498}" srcOrd="2" destOrd="0" presId="urn:microsoft.com/office/officeart/2005/8/layout/hierarchy1"/>
    <dgm:cxn modelId="{72804709-F181-4F1E-8B39-9D8AA8979FDE}" type="presParOf" srcId="{4FF6746F-C878-4612-83D4-A9A1F7C561FA}" destId="{09CA531D-8FFD-4225-B587-F1C95D0650D5}" srcOrd="3" destOrd="0" presId="urn:microsoft.com/office/officeart/2005/8/layout/hierarchy1"/>
    <dgm:cxn modelId="{9C757C77-493F-4B74-B375-5434B6631FDB}" type="presParOf" srcId="{09CA531D-8FFD-4225-B587-F1C95D0650D5}" destId="{FF090865-CA3B-419E-B9AE-B9815B3265B7}" srcOrd="0" destOrd="0" presId="urn:microsoft.com/office/officeart/2005/8/layout/hierarchy1"/>
    <dgm:cxn modelId="{EDDCA465-342B-436E-B81E-679A58A7BA35}" type="presParOf" srcId="{FF090865-CA3B-419E-B9AE-B9815B3265B7}" destId="{DE21294C-BB8B-4861-ADDC-EBB53A51ABD8}" srcOrd="0" destOrd="0" presId="urn:microsoft.com/office/officeart/2005/8/layout/hierarchy1"/>
    <dgm:cxn modelId="{13CE6463-5AEA-4798-B6D9-8C38A4A3ADE5}" type="presParOf" srcId="{FF090865-CA3B-419E-B9AE-B9815B3265B7}" destId="{8DC99D24-4833-45CD-B6F2-E28CE43F44E3}" srcOrd="1" destOrd="0" presId="urn:microsoft.com/office/officeart/2005/8/layout/hierarchy1"/>
    <dgm:cxn modelId="{DBAE599D-F260-4400-A255-B67EC5B73E17}" type="presParOf" srcId="{09CA531D-8FFD-4225-B587-F1C95D0650D5}" destId="{43DCA879-3DCF-4EF2-8881-641ABB5C4D89}" srcOrd="1" destOrd="0" presId="urn:microsoft.com/office/officeart/2005/8/layout/hierarchy1"/>
    <dgm:cxn modelId="{626C7590-D4AD-4E87-B0FF-A607C6AD42B2}" type="presParOf" srcId="{43DCA879-3DCF-4EF2-8881-641ABB5C4D89}" destId="{42FF38B4-78CA-4BB0-83D9-F132E845656D}" srcOrd="0" destOrd="0" presId="urn:microsoft.com/office/officeart/2005/8/layout/hierarchy1"/>
    <dgm:cxn modelId="{50D03A7F-DCA5-47B4-BBE1-88C2D05086B8}" type="presParOf" srcId="{43DCA879-3DCF-4EF2-8881-641ABB5C4D89}" destId="{B20EF4E4-7F7B-42C9-A3B8-F4E7E211A3D6}" srcOrd="1" destOrd="0" presId="urn:microsoft.com/office/officeart/2005/8/layout/hierarchy1"/>
    <dgm:cxn modelId="{9610BCC7-F293-4255-944D-FDB8341EE75A}" type="presParOf" srcId="{B20EF4E4-7F7B-42C9-A3B8-F4E7E211A3D6}" destId="{760CE588-24C2-4395-AB71-3BA3AC0BFE04}" srcOrd="0" destOrd="0" presId="urn:microsoft.com/office/officeart/2005/8/layout/hierarchy1"/>
    <dgm:cxn modelId="{1FDE6130-33C0-41A9-B75A-9A52FA62BE51}" type="presParOf" srcId="{760CE588-24C2-4395-AB71-3BA3AC0BFE04}" destId="{8BDF9405-580E-4320-9879-819D59585417}" srcOrd="0" destOrd="0" presId="urn:microsoft.com/office/officeart/2005/8/layout/hierarchy1"/>
    <dgm:cxn modelId="{22D6D7B2-C164-4B05-91B0-41C59F15B893}" type="presParOf" srcId="{760CE588-24C2-4395-AB71-3BA3AC0BFE04}" destId="{E85723D6-76C6-42F5-AACC-0DE16B318958}" srcOrd="1" destOrd="0" presId="urn:microsoft.com/office/officeart/2005/8/layout/hierarchy1"/>
    <dgm:cxn modelId="{726A3840-9D9E-47FD-BBA1-555FCDCBD946}" type="presParOf" srcId="{B20EF4E4-7F7B-42C9-A3B8-F4E7E211A3D6}" destId="{D0E45D34-0E75-4B59-889E-25C3F462CE10}" srcOrd="1" destOrd="0" presId="urn:microsoft.com/office/officeart/2005/8/layout/hierarchy1"/>
    <dgm:cxn modelId="{A93369BA-6F3A-4932-A070-BE27EBDD810E}" type="presParOf" srcId="{4FF6746F-C878-4612-83D4-A9A1F7C561FA}" destId="{69B2B85C-F9A4-473B-9EFB-B35F9429ACD3}" srcOrd="4" destOrd="0" presId="urn:microsoft.com/office/officeart/2005/8/layout/hierarchy1"/>
    <dgm:cxn modelId="{A4229DA1-00EE-4900-AA31-68B353F4BCAE}" type="presParOf" srcId="{4FF6746F-C878-4612-83D4-A9A1F7C561FA}" destId="{5B2C2586-151E-4A5C-9542-EAA9B77F8AC0}" srcOrd="5" destOrd="0" presId="urn:microsoft.com/office/officeart/2005/8/layout/hierarchy1"/>
    <dgm:cxn modelId="{73517E14-0C92-4B86-9CA9-B060771F4979}" type="presParOf" srcId="{5B2C2586-151E-4A5C-9542-EAA9B77F8AC0}" destId="{C1816BB5-49FB-451C-887C-943F886AFB93}" srcOrd="0" destOrd="0" presId="urn:microsoft.com/office/officeart/2005/8/layout/hierarchy1"/>
    <dgm:cxn modelId="{09006167-0F02-42E4-93F7-343A616C4208}" type="presParOf" srcId="{C1816BB5-49FB-451C-887C-943F886AFB93}" destId="{74C59389-12E4-44CF-89BA-7E8841820306}" srcOrd="0" destOrd="0" presId="urn:microsoft.com/office/officeart/2005/8/layout/hierarchy1"/>
    <dgm:cxn modelId="{F447ED5C-C3D4-4456-8E56-CCB5D82FFFD4}" type="presParOf" srcId="{C1816BB5-49FB-451C-887C-943F886AFB93}" destId="{A4501C4A-804B-4309-9E71-159A20AED24A}" srcOrd="1" destOrd="0" presId="urn:microsoft.com/office/officeart/2005/8/layout/hierarchy1"/>
    <dgm:cxn modelId="{8D0F331E-FEA3-4110-998A-4B817E6EB3F3}" type="presParOf" srcId="{5B2C2586-151E-4A5C-9542-EAA9B77F8AC0}" destId="{70726BA7-85FD-481D-A701-09315AA6909D}" srcOrd="1" destOrd="0" presId="urn:microsoft.com/office/officeart/2005/8/layout/hierarchy1"/>
    <dgm:cxn modelId="{85E165C5-1659-454E-BE39-E7BECEA4AADA}" type="presParOf" srcId="{70726BA7-85FD-481D-A701-09315AA6909D}" destId="{94EB8505-5A24-4586-9323-34E2259555B9}" srcOrd="0" destOrd="0" presId="urn:microsoft.com/office/officeart/2005/8/layout/hierarchy1"/>
    <dgm:cxn modelId="{6EB194F6-87BA-48A6-955E-218D9DE4EDE0}" type="presParOf" srcId="{70726BA7-85FD-481D-A701-09315AA6909D}" destId="{42FB3A33-FA1C-4129-9905-2EDF6C363FF3}" srcOrd="1" destOrd="0" presId="urn:microsoft.com/office/officeart/2005/8/layout/hierarchy1"/>
    <dgm:cxn modelId="{A6D2438A-F802-409E-96BF-7856CCCDA264}" type="presParOf" srcId="{42FB3A33-FA1C-4129-9905-2EDF6C363FF3}" destId="{645D3BC4-3EC8-4476-9039-D79AFA273AC4}" srcOrd="0" destOrd="0" presId="urn:microsoft.com/office/officeart/2005/8/layout/hierarchy1"/>
    <dgm:cxn modelId="{CEE258EE-AADE-40DE-BCE2-9AD1A1CC63BD}" type="presParOf" srcId="{645D3BC4-3EC8-4476-9039-D79AFA273AC4}" destId="{5B309475-0597-4D6C-A7D9-C94FF2BB18E0}" srcOrd="0" destOrd="0" presId="urn:microsoft.com/office/officeart/2005/8/layout/hierarchy1"/>
    <dgm:cxn modelId="{AFC78693-138E-413C-B8FF-788AE1697415}" type="presParOf" srcId="{645D3BC4-3EC8-4476-9039-D79AFA273AC4}" destId="{E64423CA-409C-4879-ACBA-28DD7B68D6FB}" srcOrd="1" destOrd="0" presId="urn:microsoft.com/office/officeart/2005/8/layout/hierarchy1"/>
    <dgm:cxn modelId="{2C34E757-6CD6-4238-AFE5-799FD087A87F}" type="presParOf" srcId="{42FB3A33-FA1C-4129-9905-2EDF6C363FF3}" destId="{22D32B98-8140-47DD-B9A2-6438F7DC84C3}"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pPr algn="ctr"/>
          <a:r>
            <a:rPr lang="en-ZA" sz="1300" dirty="0"/>
            <a:t>Promote Corporate Governance</a:t>
          </a:r>
        </a:p>
      </dgm:t>
    </dgm:pt>
    <dgm:pt modelId="{B01AE01B-5104-4FF9-89D5-DE905331BFCE}" type="parTrans" cxnId="{BD507D7F-FBCD-45C4-9A86-6CC192386735}">
      <dgm:prSet/>
      <dgm:spPr/>
      <dgm:t>
        <a:bodyPr/>
        <a:lstStyle/>
        <a:p>
          <a:pPr algn="l"/>
          <a:endParaRPr lang="en-ZA" sz="1300"/>
        </a:p>
      </dgm:t>
    </dgm:pt>
    <dgm:pt modelId="{E42524BD-6E37-45EE-9BC4-F18651A80365}" type="sibTrans" cxnId="{BD507D7F-FBCD-45C4-9A86-6CC192386735}">
      <dgm:prSet/>
      <dgm:spPr/>
      <dgm:t>
        <a:bodyPr/>
        <a:lstStyle/>
        <a:p>
          <a:pPr algn="l"/>
          <a:endParaRPr lang="en-ZA" sz="1300"/>
        </a:p>
      </dgm:t>
    </dgm:pt>
    <dgm:pt modelId="{096FB31A-8654-4D2E-A89B-DA8938479E45}">
      <dgm:prSet phldrT="[Text]" custT="1"/>
      <dgm:spPr/>
      <dgm:t>
        <a:bodyPr/>
        <a:lstStyle/>
        <a:p>
          <a:pPr algn="l"/>
          <a:r>
            <a:rPr lang="en-ZA" sz="1300" dirty="0"/>
            <a:t>Efficient, Effective and Development Oriented Department</a:t>
          </a:r>
        </a:p>
      </dgm:t>
    </dgm:pt>
    <dgm:pt modelId="{837C2571-51B2-457C-B23F-83916E25077B}" type="sibTrans" cxnId="{19A125C5-9550-41F8-8233-4610AD00693D}">
      <dgm:prSet/>
      <dgm:spPr/>
      <dgm:t>
        <a:bodyPr/>
        <a:lstStyle/>
        <a:p>
          <a:pPr algn="l"/>
          <a:endParaRPr lang="en-ZA" sz="1300"/>
        </a:p>
      </dgm:t>
    </dgm:pt>
    <dgm:pt modelId="{5A0826BD-533C-4A0B-A626-9D153711AD56}" type="parTrans" cxnId="{19A125C5-9550-41F8-8233-4610AD00693D}">
      <dgm:prSet/>
      <dgm:spPr/>
      <dgm:t>
        <a:bodyPr/>
        <a:lstStyle/>
        <a:p>
          <a:pPr algn="l"/>
          <a:endParaRPr lang="en-ZA" sz="1300"/>
        </a:p>
      </dgm:t>
    </dgm:pt>
    <dgm:pt modelId="{FF7D55E4-8951-4556-97CF-D2B39DB3D36B}">
      <dgm:prSet custT="1"/>
      <dgm:spPr/>
      <dgm:t>
        <a:bodyPr/>
        <a:lstStyle/>
        <a:p>
          <a:pPr algn="l"/>
          <a:r>
            <a:rPr lang="en-ZA" sz="1300" dirty="0"/>
            <a:t>% of Implementation of Management Action Plan </a:t>
          </a:r>
        </a:p>
        <a:p>
          <a:pPr algn="l"/>
          <a:r>
            <a:rPr lang="en-ZA" sz="1300" dirty="0"/>
            <a:t>(Internal Audit)</a:t>
          </a:r>
        </a:p>
      </dgm:t>
    </dgm:pt>
    <dgm:pt modelId="{8B07C8FC-BCC7-4C49-8A34-8761D5553C42}" type="parTrans" cxnId="{DA81AAA7-0E37-4368-AD9F-4C4345063072}">
      <dgm:prSet/>
      <dgm:spPr/>
      <dgm:t>
        <a:bodyPr/>
        <a:lstStyle/>
        <a:p>
          <a:pPr algn="l"/>
          <a:endParaRPr lang="en-ZA" sz="1300"/>
        </a:p>
      </dgm:t>
    </dgm:pt>
    <dgm:pt modelId="{E98629C7-E25C-4E48-9BCF-8F91E8A7993B}" type="sibTrans" cxnId="{DA81AAA7-0E37-4368-AD9F-4C4345063072}">
      <dgm:prSet/>
      <dgm:spPr/>
      <dgm:t>
        <a:bodyPr/>
        <a:lstStyle/>
        <a:p>
          <a:pPr algn="l"/>
          <a:endParaRPr lang="en-ZA" sz="1300"/>
        </a:p>
      </dgm:t>
    </dgm:pt>
    <dgm:pt modelId="{388A784F-1FF0-4BF3-AF28-46565B3494F1}">
      <dgm:prSet custT="1"/>
      <dgm:spPr/>
      <dgm:t>
        <a:bodyPr/>
        <a:lstStyle/>
        <a:p>
          <a:pPr algn="l"/>
          <a:r>
            <a:rPr lang="en-ZA" sz="1300" dirty="0"/>
            <a:t>% of Implementation of Management Action Plan </a:t>
          </a:r>
        </a:p>
        <a:p>
          <a:pPr algn="l"/>
          <a:r>
            <a:rPr lang="en-ZA" sz="1300" dirty="0"/>
            <a:t>(External Audit)</a:t>
          </a:r>
        </a:p>
      </dgm:t>
    </dgm:pt>
    <dgm:pt modelId="{76694DCA-F423-40CC-B38C-0E8967FC774E}" type="parTrans" cxnId="{B6C2DE19-DF71-4336-8A70-AB613A43D77E}">
      <dgm:prSet/>
      <dgm:spPr/>
      <dgm:t>
        <a:bodyPr/>
        <a:lstStyle/>
        <a:p>
          <a:pPr algn="l"/>
          <a:endParaRPr lang="en-ZA" sz="1300"/>
        </a:p>
      </dgm:t>
    </dgm:pt>
    <dgm:pt modelId="{CD254DB7-912F-404A-9306-9CB5B58DF3EC}" type="sibTrans" cxnId="{B6C2DE19-DF71-4336-8A70-AB613A43D77E}">
      <dgm:prSet/>
      <dgm:spPr/>
      <dgm:t>
        <a:bodyPr/>
        <a:lstStyle/>
        <a:p>
          <a:pPr algn="l"/>
          <a:endParaRPr lang="en-ZA" sz="1300"/>
        </a:p>
      </dgm:t>
    </dgm:pt>
    <dgm:pt modelId="{D2198AF2-45FF-42D8-AFCC-B3F6AB541966}">
      <dgm:prSet custT="1"/>
      <dgm:spPr/>
      <dgm:t>
        <a:bodyPr/>
        <a:lstStyle/>
        <a:p>
          <a:pPr algn="l"/>
          <a:r>
            <a:rPr lang="en-ZA" sz="1300" dirty="0"/>
            <a:t>% Adherence to Compliance Framework</a:t>
          </a:r>
        </a:p>
      </dgm:t>
    </dgm:pt>
    <dgm:pt modelId="{B9073CA5-2B8E-4A7E-A149-402A8BC6242D}" type="parTrans" cxnId="{831A1686-ED15-424D-B50E-A844ADF589D0}">
      <dgm:prSet/>
      <dgm:spPr/>
      <dgm:t>
        <a:bodyPr/>
        <a:lstStyle/>
        <a:p>
          <a:pPr algn="l"/>
          <a:endParaRPr lang="en-ZA" sz="1300"/>
        </a:p>
      </dgm:t>
    </dgm:pt>
    <dgm:pt modelId="{1AEE6EC9-3CB3-451C-B725-13CB6E656234}" type="sibTrans" cxnId="{831A1686-ED15-424D-B50E-A844ADF589D0}">
      <dgm:prSet/>
      <dgm:spPr/>
      <dgm:t>
        <a:bodyPr/>
        <a:lstStyle/>
        <a:p>
          <a:pPr algn="l"/>
          <a:endParaRPr lang="en-ZA" sz="1300"/>
        </a:p>
      </dgm:t>
    </dgm:pt>
    <dgm:pt modelId="{B3B11C0E-AF16-409F-9209-EC7DC05C57A6}">
      <dgm:prSet custT="1"/>
      <dgm:spPr/>
      <dgm:t>
        <a:bodyPr/>
        <a:lstStyle/>
        <a:p>
          <a:pPr algn="l"/>
          <a:r>
            <a:rPr lang="en-ZA" sz="1300" dirty="0"/>
            <a:t>% of Risk Management Plans</a:t>
          </a:r>
        </a:p>
      </dgm:t>
    </dgm:pt>
    <dgm:pt modelId="{9A22B814-90BA-4486-8D5D-F194CC0D47B8}" type="parTrans" cxnId="{576F46D8-C56A-4BF7-BF47-CE6C7074DA2C}">
      <dgm:prSet/>
      <dgm:spPr/>
      <dgm:t>
        <a:bodyPr/>
        <a:lstStyle/>
        <a:p>
          <a:pPr algn="l"/>
          <a:endParaRPr lang="en-ZA" sz="1300"/>
        </a:p>
      </dgm:t>
    </dgm:pt>
    <dgm:pt modelId="{6CE86154-6E4C-48F9-A4A4-2F23363E538D}" type="sibTrans" cxnId="{576F46D8-C56A-4BF7-BF47-CE6C7074DA2C}">
      <dgm:prSet/>
      <dgm:spPr/>
      <dgm:t>
        <a:bodyPr/>
        <a:lstStyle/>
        <a:p>
          <a:pPr algn="l"/>
          <a:endParaRPr lang="en-ZA" sz="1300"/>
        </a:p>
      </dgm:t>
    </dgm:pt>
    <dgm:pt modelId="{54F723B5-76CF-46AE-96E0-D50EFF7EB5E9}">
      <dgm:prSet phldrT="[Text]" custT="1"/>
      <dgm:spPr/>
      <dgm:t>
        <a:bodyPr/>
        <a:lstStyle/>
        <a:p>
          <a:pPr algn="l"/>
          <a:r>
            <a:rPr lang="en-ZA" sz="1300" dirty="0"/>
            <a:t>Vision 2019</a:t>
          </a:r>
        </a:p>
      </dgm:t>
    </dgm:pt>
    <dgm:pt modelId="{16B16E60-E0D9-4CFB-9DBB-7BF2D7FD5B9B}" type="sibTrans" cxnId="{8AA4A374-C2BD-4B00-BE4E-D0EE61747E49}">
      <dgm:prSet/>
      <dgm:spPr/>
      <dgm:t>
        <a:bodyPr/>
        <a:lstStyle/>
        <a:p>
          <a:pPr algn="l"/>
          <a:endParaRPr lang="en-ZA" sz="1300"/>
        </a:p>
      </dgm:t>
    </dgm:pt>
    <dgm:pt modelId="{7F09FC5A-91C9-4099-8011-E166079F40C9}" type="parTrans" cxnId="{8AA4A374-C2BD-4B00-BE4E-D0EE61747E49}">
      <dgm:prSet/>
      <dgm:spPr/>
      <dgm:t>
        <a:bodyPr/>
        <a:lstStyle/>
        <a:p>
          <a:pPr algn="l"/>
          <a:endParaRPr lang="en-ZA" sz="1300"/>
        </a:p>
      </dgm:t>
    </dgm:pt>
    <dgm:pt modelId="{B60AD1C4-BDDD-4DE8-9B07-FD2F127315BB}">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dirty="0">
            <a:solidFill>
              <a:srgbClr val="00B050"/>
            </a:solidFill>
          </a:endParaRPr>
        </a:p>
      </dgm:t>
    </dgm:pt>
    <dgm:pt modelId="{A2D73C75-09FA-455C-8510-7BBA3CEE4B4C}" type="parTrans" cxnId="{F3168531-9E95-4110-AE7A-2B22CE3C84C8}">
      <dgm:prSet/>
      <dgm:spPr/>
      <dgm:t>
        <a:bodyPr/>
        <a:lstStyle/>
        <a:p>
          <a:pPr algn="l"/>
          <a:endParaRPr lang="en-ZA" sz="1300"/>
        </a:p>
      </dgm:t>
    </dgm:pt>
    <dgm:pt modelId="{34CD9FCC-FA8E-44AE-8B6B-52B007F377E5}" type="sibTrans" cxnId="{F3168531-9E95-4110-AE7A-2B22CE3C84C8}">
      <dgm:prSet/>
      <dgm:spPr/>
      <dgm:t>
        <a:bodyPr/>
        <a:lstStyle/>
        <a:p>
          <a:pPr algn="l"/>
          <a:endParaRPr lang="en-ZA" sz="1300"/>
        </a:p>
      </dgm:t>
    </dgm:pt>
    <dgm:pt modelId="{6416FD65-C782-4059-98CC-777E2F8EE65D}">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dirty="0">
            <a:solidFill>
              <a:srgbClr val="00B050"/>
            </a:solidFill>
          </a:endParaRPr>
        </a:p>
      </dgm:t>
    </dgm:pt>
    <dgm:pt modelId="{060682FB-6B81-4FAB-9F0B-E2FD4CF92EC7}" type="parTrans" cxnId="{A93B591E-E004-47B8-AA32-F50063531D26}">
      <dgm:prSet/>
      <dgm:spPr/>
      <dgm:t>
        <a:bodyPr/>
        <a:lstStyle/>
        <a:p>
          <a:pPr algn="l"/>
          <a:endParaRPr lang="en-ZA" sz="1300"/>
        </a:p>
      </dgm:t>
    </dgm:pt>
    <dgm:pt modelId="{44CF7432-5168-409D-83A3-6042ECAEA0E4}" type="sibTrans" cxnId="{A93B591E-E004-47B8-AA32-F50063531D26}">
      <dgm:prSet/>
      <dgm:spPr/>
      <dgm:t>
        <a:bodyPr/>
        <a:lstStyle/>
        <a:p>
          <a:pPr algn="l"/>
          <a:endParaRPr lang="en-ZA" sz="1300"/>
        </a:p>
      </dgm:t>
    </dgm:pt>
    <dgm:pt modelId="{A79F5CBC-FC12-4526-813D-0AB5485933FC}">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6D62EEA6-25B1-4315-9AAD-E523BB9B3BC2}" type="parTrans" cxnId="{A7783ACA-509E-49B1-9A99-C51666681C5B}">
      <dgm:prSet/>
      <dgm:spPr/>
      <dgm:t>
        <a:bodyPr/>
        <a:lstStyle/>
        <a:p>
          <a:pPr algn="l"/>
          <a:endParaRPr lang="en-ZA" sz="1300"/>
        </a:p>
      </dgm:t>
    </dgm:pt>
    <dgm:pt modelId="{4914D0A1-1EC5-49C3-BC74-3F3FE008F039}" type="sibTrans" cxnId="{A7783ACA-509E-49B1-9A99-C51666681C5B}">
      <dgm:prSet/>
      <dgm:spPr/>
      <dgm:t>
        <a:bodyPr/>
        <a:lstStyle/>
        <a:p>
          <a:pPr algn="l"/>
          <a:endParaRPr lang="en-ZA" sz="1300"/>
        </a:p>
      </dgm:t>
    </dgm:pt>
    <dgm:pt modelId="{053E5D35-469B-4F86-982E-437247E62690}">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 </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dirty="0">
            <a:solidFill>
              <a:srgbClr val="00B050"/>
            </a:solidFill>
          </a:endParaRPr>
        </a:p>
      </dgm:t>
    </dgm:pt>
    <dgm:pt modelId="{6842F606-0C9C-48D6-B0B6-F54BA70A8006}" type="parTrans" cxnId="{8EEF6FC0-1509-4F74-B2A2-0A3532E25199}">
      <dgm:prSet/>
      <dgm:spPr/>
      <dgm:t>
        <a:bodyPr/>
        <a:lstStyle/>
        <a:p>
          <a:pPr algn="l"/>
          <a:endParaRPr lang="en-ZA" sz="1300"/>
        </a:p>
      </dgm:t>
    </dgm:pt>
    <dgm:pt modelId="{6E291514-7699-4269-958C-CB23DD7A0EC9}" type="sibTrans" cxnId="{8EEF6FC0-1509-4F74-B2A2-0A3532E25199}">
      <dgm:prSet/>
      <dgm:spPr/>
      <dgm:t>
        <a:bodyPr/>
        <a:lstStyle/>
        <a:p>
          <a:pPr algn="l"/>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75586" custLinFactNeighborY="11272">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439201" custScaleY="101057" custLinFactNeighborX="-84372" custLinFactNeighborY="-1941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1"/>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1"/>
      <dgm:spPr/>
    </dgm:pt>
    <dgm:pt modelId="{BE25C11F-5E27-47A5-BA94-14B93FAE2685}" type="pres">
      <dgm:prSet presAssocID="{D97355AC-0D7E-4F60-AC2C-3BDAC9A729E8}" presName="text3" presStyleLbl="fgAcc3" presStyleIdx="0" presStyleCnt="1" custScaleX="376710" custLinFactNeighborX="-83891" custLinFactNeighborY="-19669">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8"/>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8"/>
      <dgm:spPr/>
    </dgm:pt>
    <dgm:pt modelId="{6BC87D4D-6374-4017-8694-7F41F16B3368}" type="pres">
      <dgm:prSet presAssocID="{FF7D55E4-8951-4556-97CF-D2B39DB3D36B}" presName="text4" presStyleLbl="fgAcc4" presStyleIdx="0" presStyleCnt="8" custScaleX="255868" custScaleY="95423">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8"/>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8"/>
      <dgm:spPr>
        <a:solidFill>
          <a:srgbClr val="00B050"/>
        </a:solidFill>
      </dgm:spPr>
    </dgm:pt>
    <dgm:pt modelId="{9D64E186-2FA3-4BC3-91BF-B0DCE96EA4C6}" type="pres">
      <dgm:prSet presAssocID="{B60AD1C4-BDDD-4DE8-9B07-FD2F127315BB}" presName="text4" presStyleLbl="fgAcc4" presStyleIdx="1" presStyleCnt="8" custScaleX="176723">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BAE3D28F-2F40-466C-8EB8-52D275D55B56}" type="pres">
      <dgm:prSet presAssocID="{76694DCA-F423-40CC-B38C-0E8967FC774E}" presName="Name23" presStyleLbl="parChTrans1D4" presStyleIdx="2" presStyleCnt="8"/>
      <dgm:spPr/>
      <dgm:t>
        <a:bodyPr/>
        <a:lstStyle/>
        <a:p>
          <a:endParaRPr lang="en-ZA"/>
        </a:p>
      </dgm:t>
    </dgm:pt>
    <dgm:pt modelId="{C9AB1244-19C5-47A3-8254-74D8AE0129C0}" type="pres">
      <dgm:prSet presAssocID="{388A784F-1FF0-4BF3-AF28-46565B3494F1}" presName="hierRoot4" presStyleCnt="0"/>
      <dgm:spPr/>
    </dgm:pt>
    <dgm:pt modelId="{FE1D3A66-D592-40FF-A211-1F349B675859}" type="pres">
      <dgm:prSet presAssocID="{388A784F-1FF0-4BF3-AF28-46565B3494F1}" presName="composite4" presStyleCnt="0"/>
      <dgm:spPr/>
    </dgm:pt>
    <dgm:pt modelId="{BF4EA1BE-766B-406E-97EA-64B5173EC68F}" type="pres">
      <dgm:prSet presAssocID="{388A784F-1FF0-4BF3-AF28-46565B3494F1}" presName="background4" presStyleLbl="node4" presStyleIdx="2" presStyleCnt="8"/>
      <dgm:spPr/>
    </dgm:pt>
    <dgm:pt modelId="{B7B5D732-FF1D-487C-A351-D42A97CA2851}" type="pres">
      <dgm:prSet presAssocID="{388A784F-1FF0-4BF3-AF28-46565B3494F1}" presName="text4" presStyleLbl="fgAcc4" presStyleIdx="2" presStyleCnt="8" custScaleX="213168" custScaleY="109607">
        <dgm:presLayoutVars>
          <dgm:chPref val="3"/>
        </dgm:presLayoutVars>
      </dgm:prSet>
      <dgm:spPr/>
      <dgm:t>
        <a:bodyPr/>
        <a:lstStyle/>
        <a:p>
          <a:endParaRPr lang="en-ZA"/>
        </a:p>
      </dgm:t>
    </dgm:pt>
    <dgm:pt modelId="{9E484EC8-2FF3-4980-A8FA-DBD23EF9BFD0}" type="pres">
      <dgm:prSet presAssocID="{388A784F-1FF0-4BF3-AF28-46565B3494F1}" presName="hierChild5" presStyleCnt="0"/>
      <dgm:spPr/>
    </dgm:pt>
    <dgm:pt modelId="{4BFA254D-271F-4CE3-AF2B-A7EA8BD91506}" type="pres">
      <dgm:prSet presAssocID="{060682FB-6B81-4FAB-9F0B-E2FD4CF92EC7}" presName="Name23" presStyleLbl="parChTrans1D4" presStyleIdx="3" presStyleCnt="8"/>
      <dgm:spPr/>
      <dgm:t>
        <a:bodyPr/>
        <a:lstStyle/>
        <a:p>
          <a:endParaRPr lang="en-ZA"/>
        </a:p>
      </dgm:t>
    </dgm:pt>
    <dgm:pt modelId="{40CA3D82-716C-4E34-BDCE-FAA261F05595}" type="pres">
      <dgm:prSet presAssocID="{6416FD65-C782-4059-98CC-777E2F8EE65D}" presName="hierRoot4" presStyleCnt="0"/>
      <dgm:spPr/>
    </dgm:pt>
    <dgm:pt modelId="{2E977996-7EFC-4C05-A735-3E993D2CE517}" type="pres">
      <dgm:prSet presAssocID="{6416FD65-C782-4059-98CC-777E2F8EE65D}" presName="composite4" presStyleCnt="0"/>
      <dgm:spPr/>
    </dgm:pt>
    <dgm:pt modelId="{366BD7EA-B075-4C85-BDAE-4EC15D2E4642}" type="pres">
      <dgm:prSet presAssocID="{6416FD65-C782-4059-98CC-777E2F8EE65D}" presName="background4" presStyleLbl="node4" presStyleIdx="3" presStyleCnt="8"/>
      <dgm:spPr>
        <a:solidFill>
          <a:srgbClr val="00B050"/>
        </a:solidFill>
      </dgm:spPr>
    </dgm:pt>
    <dgm:pt modelId="{0C0391D6-7891-487B-AEBC-3CFDC20F569E}" type="pres">
      <dgm:prSet presAssocID="{6416FD65-C782-4059-98CC-777E2F8EE65D}" presName="text4" presStyleLbl="fgAcc4" presStyleIdx="3" presStyleCnt="8" custScaleX="193978" custLinFactNeighborY="-8925">
        <dgm:presLayoutVars>
          <dgm:chPref val="3"/>
        </dgm:presLayoutVars>
      </dgm:prSet>
      <dgm:spPr/>
      <dgm:t>
        <a:bodyPr/>
        <a:lstStyle/>
        <a:p>
          <a:endParaRPr lang="en-ZA"/>
        </a:p>
      </dgm:t>
    </dgm:pt>
    <dgm:pt modelId="{86257DA7-73D8-4F49-AA9E-2E42AEE4FE52}" type="pres">
      <dgm:prSet presAssocID="{6416FD65-C782-4059-98CC-777E2F8EE65D}" presName="hierChild5" presStyleCnt="0"/>
      <dgm:spPr/>
    </dgm:pt>
    <dgm:pt modelId="{DA857FC5-D6B2-4480-808E-D74908855430}" type="pres">
      <dgm:prSet presAssocID="{B9073CA5-2B8E-4A7E-A149-402A8BC6242D}" presName="Name23" presStyleLbl="parChTrans1D4" presStyleIdx="4" presStyleCnt="8"/>
      <dgm:spPr/>
      <dgm:t>
        <a:bodyPr/>
        <a:lstStyle/>
        <a:p>
          <a:endParaRPr lang="en-ZA"/>
        </a:p>
      </dgm:t>
    </dgm:pt>
    <dgm:pt modelId="{B10D141E-1C3B-47F8-84AA-DD12E13E54E9}" type="pres">
      <dgm:prSet presAssocID="{D2198AF2-45FF-42D8-AFCC-B3F6AB541966}" presName="hierRoot4" presStyleCnt="0"/>
      <dgm:spPr/>
    </dgm:pt>
    <dgm:pt modelId="{CF19873B-421E-4954-950B-D0BFA5189E44}" type="pres">
      <dgm:prSet presAssocID="{D2198AF2-45FF-42D8-AFCC-B3F6AB541966}" presName="composite4" presStyleCnt="0"/>
      <dgm:spPr/>
    </dgm:pt>
    <dgm:pt modelId="{8E64AC86-6F7E-4339-A5C4-A9609EAFB303}" type="pres">
      <dgm:prSet presAssocID="{D2198AF2-45FF-42D8-AFCC-B3F6AB541966}" presName="background4" presStyleLbl="node4" presStyleIdx="4" presStyleCnt="8"/>
      <dgm:spPr/>
    </dgm:pt>
    <dgm:pt modelId="{7A41F190-E71D-4933-B5E6-3B3E81380085}" type="pres">
      <dgm:prSet presAssocID="{D2198AF2-45FF-42D8-AFCC-B3F6AB541966}" presName="text4" presStyleLbl="fgAcc4" presStyleIdx="4" presStyleCnt="8" custScaleX="208073" custScaleY="103803">
        <dgm:presLayoutVars>
          <dgm:chPref val="3"/>
        </dgm:presLayoutVars>
      </dgm:prSet>
      <dgm:spPr/>
      <dgm:t>
        <a:bodyPr/>
        <a:lstStyle/>
        <a:p>
          <a:endParaRPr lang="en-ZA"/>
        </a:p>
      </dgm:t>
    </dgm:pt>
    <dgm:pt modelId="{320848F9-46E7-4514-81E0-D2285929AA30}" type="pres">
      <dgm:prSet presAssocID="{D2198AF2-45FF-42D8-AFCC-B3F6AB541966}" presName="hierChild5" presStyleCnt="0"/>
      <dgm:spPr/>
    </dgm:pt>
    <dgm:pt modelId="{CC0DEF6B-AF7A-4AE0-9FC9-7C77635286C0}" type="pres">
      <dgm:prSet presAssocID="{6D62EEA6-25B1-4315-9AAD-E523BB9B3BC2}" presName="Name23" presStyleLbl="parChTrans1D4" presStyleIdx="5" presStyleCnt="8"/>
      <dgm:spPr/>
      <dgm:t>
        <a:bodyPr/>
        <a:lstStyle/>
        <a:p>
          <a:endParaRPr lang="en-ZA"/>
        </a:p>
      </dgm:t>
    </dgm:pt>
    <dgm:pt modelId="{B516812E-48E2-4790-BE21-85E9A3893ED1}" type="pres">
      <dgm:prSet presAssocID="{A79F5CBC-FC12-4526-813D-0AB5485933FC}" presName="hierRoot4" presStyleCnt="0"/>
      <dgm:spPr/>
    </dgm:pt>
    <dgm:pt modelId="{152C56CB-F2A7-4366-9516-B0C2F18B34B0}" type="pres">
      <dgm:prSet presAssocID="{A79F5CBC-FC12-4526-813D-0AB5485933FC}" presName="composite4" presStyleCnt="0"/>
      <dgm:spPr/>
    </dgm:pt>
    <dgm:pt modelId="{946CE505-FA6B-4FAE-ABB1-FF83720AE1EE}" type="pres">
      <dgm:prSet presAssocID="{A79F5CBC-FC12-4526-813D-0AB5485933FC}" presName="background4" presStyleLbl="node4" presStyleIdx="5" presStyleCnt="8"/>
      <dgm:spPr>
        <a:solidFill>
          <a:srgbClr val="00B050"/>
        </a:solidFill>
      </dgm:spPr>
    </dgm:pt>
    <dgm:pt modelId="{51722607-0B50-45D9-9E4B-19E2695A85C6}" type="pres">
      <dgm:prSet presAssocID="{A79F5CBC-FC12-4526-813D-0AB5485933FC}" presName="text4" presStyleLbl="fgAcc4" presStyleIdx="5" presStyleCnt="8" custScaleX="163442">
        <dgm:presLayoutVars>
          <dgm:chPref val="3"/>
        </dgm:presLayoutVars>
      </dgm:prSet>
      <dgm:spPr/>
      <dgm:t>
        <a:bodyPr/>
        <a:lstStyle/>
        <a:p>
          <a:endParaRPr lang="en-ZA"/>
        </a:p>
      </dgm:t>
    </dgm:pt>
    <dgm:pt modelId="{4744909F-FA36-448D-A423-02C307867889}" type="pres">
      <dgm:prSet presAssocID="{A79F5CBC-FC12-4526-813D-0AB5485933FC}" presName="hierChild5" presStyleCnt="0"/>
      <dgm:spPr/>
    </dgm:pt>
    <dgm:pt modelId="{65764CDB-EF47-4C99-AC43-715A8AC09692}" type="pres">
      <dgm:prSet presAssocID="{9A22B814-90BA-4486-8D5D-F194CC0D47B8}" presName="Name23" presStyleLbl="parChTrans1D4" presStyleIdx="6" presStyleCnt="8"/>
      <dgm:spPr/>
      <dgm:t>
        <a:bodyPr/>
        <a:lstStyle/>
        <a:p>
          <a:endParaRPr lang="en-ZA"/>
        </a:p>
      </dgm:t>
    </dgm:pt>
    <dgm:pt modelId="{765DE02E-59F5-4ED9-A64E-6EB3396B2C90}" type="pres">
      <dgm:prSet presAssocID="{B3B11C0E-AF16-409F-9209-EC7DC05C57A6}" presName="hierRoot4" presStyleCnt="0"/>
      <dgm:spPr/>
    </dgm:pt>
    <dgm:pt modelId="{2B98E4A1-E2CE-4CDF-BC89-375FE3FB34A9}" type="pres">
      <dgm:prSet presAssocID="{B3B11C0E-AF16-409F-9209-EC7DC05C57A6}" presName="composite4" presStyleCnt="0"/>
      <dgm:spPr/>
    </dgm:pt>
    <dgm:pt modelId="{CC4458B9-B640-4502-AB87-1415630B4921}" type="pres">
      <dgm:prSet presAssocID="{B3B11C0E-AF16-409F-9209-EC7DC05C57A6}" presName="background4" presStyleLbl="node4" presStyleIdx="6" presStyleCnt="8"/>
      <dgm:spPr/>
    </dgm:pt>
    <dgm:pt modelId="{1CAAA20D-8BE5-4F07-9C90-3767B53C74C1}" type="pres">
      <dgm:prSet presAssocID="{B3B11C0E-AF16-409F-9209-EC7DC05C57A6}" presName="text4" presStyleLbl="fgAcc4" presStyleIdx="6" presStyleCnt="8" custScaleX="219039" custScaleY="82472">
        <dgm:presLayoutVars>
          <dgm:chPref val="3"/>
        </dgm:presLayoutVars>
      </dgm:prSet>
      <dgm:spPr/>
      <dgm:t>
        <a:bodyPr/>
        <a:lstStyle/>
        <a:p>
          <a:endParaRPr lang="en-ZA"/>
        </a:p>
      </dgm:t>
    </dgm:pt>
    <dgm:pt modelId="{7B134F82-8685-493E-98F8-B4BF6350D133}" type="pres">
      <dgm:prSet presAssocID="{B3B11C0E-AF16-409F-9209-EC7DC05C57A6}" presName="hierChild5" presStyleCnt="0"/>
      <dgm:spPr/>
    </dgm:pt>
    <dgm:pt modelId="{590CC208-2ABF-41E2-9AAC-4DF0C384A06F}" type="pres">
      <dgm:prSet presAssocID="{6842F606-0C9C-48D6-B0B6-F54BA70A8006}" presName="Name23" presStyleLbl="parChTrans1D4" presStyleIdx="7" presStyleCnt="8"/>
      <dgm:spPr/>
      <dgm:t>
        <a:bodyPr/>
        <a:lstStyle/>
        <a:p>
          <a:endParaRPr lang="en-ZA"/>
        </a:p>
      </dgm:t>
    </dgm:pt>
    <dgm:pt modelId="{6B51D2D8-BC4D-4D8E-860A-C0DC72067CA5}" type="pres">
      <dgm:prSet presAssocID="{053E5D35-469B-4F86-982E-437247E62690}" presName="hierRoot4" presStyleCnt="0"/>
      <dgm:spPr/>
    </dgm:pt>
    <dgm:pt modelId="{ED32D07D-4CF5-4B1D-AA77-6171C345953C}" type="pres">
      <dgm:prSet presAssocID="{053E5D35-469B-4F86-982E-437247E62690}" presName="composite4" presStyleCnt="0"/>
      <dgm:spPr/>
    </dgm:pt>
    <dgm:pt modelId="{D1DA0827-7440-4358-9EE2-C0502B3E18A8}" type="pres">
      <dgm:prSet presAssocID="{053E5D35-469B-4F86-982E-437247E62690}" presName="background4" presStyleLbl="node4" presStyleIdx="7" presStyleCnt="8"/>
      <dgm:spPr>
        <a:solidFill>
          <a:srgbClr val="00B050"/>
        </a:solidFill>
      </dgm:spPr>
    </dgm:pt>
    <dgm:pt modelId="{38633EC3-4E06-47AD-968E-B6D6EACE7AD1}" type="pres">
      <dgm:prSet presAssocID="{053E5D35-469B-4F86-982E-437247E62690}" presName="text4" presStyleLbl="fgAcc4" presStyleIdx="7" presStyleCnt="8" custScaleX="207576" custScaleY="122643">
        <dgm:presLayoutVars>
          <dgm:chPref val="3"/>
        </dgm:presLayoutVars>
      </dgm:prSet>
      <dgm:spPr/>
      <dgm:t>
        <a:bodyPr/>
        <a:lstStyle/>
        <a:p>
          <a:endParaRPr lang="en-ZA"/>
        </a:p>
      </dgm:t>
    </dgm:pt>
    <dgm:pt modelId="{6041085B-9710-4E17-92E4-EE9A3429029E}" type="pres">
      <dgm:prSet presAssocID="{053E5D35-469B-4F86-982E-437247E62690}" presName="hierChild5" presStyleCnt="0"/>
      <dgm:spPr/>
    </dgm:pt>
  </dgm:ptLst>
  <dgm:cxnLst>
    <dgm:cxn modelId="{628FDA4C-C285-47D6-9666-C61DD1DB8D76}" type="presOf" srcId="{A79F5CBC-FC12-4526-813D-0AB5485933FC}" destId="{51722607-0B50-45D9-9E4B-19E2695A85C6}" srcOrd="0" destOrd="0" presId="urn:microsoft.com/office/officeart/2005/8/layout/hierarchy1"/>
    <dgm:cxn modelId="{7055570D-A387-47F3-9A03-FBC6F366EA6D}" type="presOf" srcId="{B3B11C0E-AF16-409F-9209-EC7DC05C57A6}" destId="{1CAAA20D-8BE5-4F07-9C90-3767B53C74C1}" srcOrd="0" destOrd="0" presId="urn:microsoft.com/office/officeart/2005/8/layout/hierarchy1"/>
    <dgm:cxn modelId="{CACE40A4-AA57-4CEF-8D87-8ED57D48C2EA}" type="presOf" srcId="{54F723B5-76CF-46AE-96E0-D50EFF7EB5E9}" destId="{06B7CEE5-61B9-40E0-90EF-5482BC224049}" srcOrd="0" destOrd="0" presId="urn:microsoft.com/office/officeart/2005/8/layout/hierarchy1"/>
    <dgm:cxn modelId="{88B44CA7-AAA4-490C-90FC-36F5B5DF396D}" type="presOf" srcId="{76694DCA-F423-40CC-B38C-0E8967FC774E}" destId="{BAE3D28F-2F40-466C-8EB8-52D275D55B56}"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297A3EDA-C947-44B3-A482-3E5099EBF973}" type="presOf" srcId="{9A22B814-90BA-4486-8D5D-F194CC0D47B8}" destId="{65764CDB-EF47-4C99-AC43-715A8AC09692}" srcOrd="0" destOrd="0" presId="urn:microsoft.com/office/officeart/2005/8/layout/hierarchy1"/>
    <dgm:cxn modelId="{39DA7DAE-5CEC-479A-92A4-744643233EEA}" type="presOf" srcId="{B60AD1C4-BDDD-4DE8-9B07-FD2F127315BB}" destId="{9D64E186-2FA3-4BC3-91BF-B0DCE96EA4C6}" srcOrd="0" destOrd="0" presId="urn:microsoft.com/office/officeart/2005/8/layout/hierarchy1"/>
    <dgm:cxn modelId="{FA899F00-AFC0-475A-A0E3-1FDE27C13116}" type="presOf" srcId="{B9073CA5-2B8E-4A7E-A149-402A8BC6242D}" destId="{DA857FC5-D6B2-4480-808E-D74908855430}" srcOrd="0" destOrd="0" presId="urn:microsoft.com/office/officeart/2005/8/layout/hierarchy1"/>
    <dgm:cxn modelId="{18EF7CBA-7E14-4690-9453-82589707CAC9}" type="presOf" srcId="{060682FB-6B81-4FAB-9F0B-E2FD4CF92EC7}" destId="{4BFA254D-271F-4CE3-AF2B-A7EA8BD91506}" srcOrd="0" destOrd="0" presId="urn:microsoft.com/office/officeart/2005/8/layout/hierarchy1"/>
    <dgm:cxn modelId="{DA81AAA7-0E37-4368-AD9F-4C4345063072}" srcId="{D97355AC-0D7E-4F60-AC2C-3BDAC9A729E8}" destId="{FF7D55E4-8951-4556-97CF-D2B39DB3D36B}" srcOrd="0" destOrd="0" parTransId="{8B07C8FC-BCC7-4C49-8A34-8761D5553C42}" sibTransId="{E98629C7-E25C-4E48-9BCF-8F91E8A7993B}"/>
    <dgm:cxn modelId="{B6C2DE19-DF71-4336-8A70-AB613A43D77E}" srcId="{D97355AC-0D7E-4F60-AC2C-3BDAC9A729E8}" destId="{388A784F-1FF0-4BF3-AF28-46565B3494F1}" srcOrd="1" destOrd="0" parTransId="{76694DCA-F423-40CC-B38C-0E8967FC774E}" sibTransId="{CD254DB7-912F-404A-9306-9CB5B58DF3EC}"/>
    <dgm:cxn modelId="{E5AD6B2D-64FF-45E9-8CF3-5ED27BC8D28A}" type="presOf" srcId="{8B07C8FC-BCC7-4C49-8A34-8761D5553C42}" destId="{757CF193-1BC9-42A4-93B5-A2B9E18716DD}" srcOrd="0" destOrd="0" presId="urn:microsoft.com/office/officeart/2005/8/layout/hierarchy1"/>
    <dgm:cxn modelId="{A4EA0AED-D260-46B1-A04F-F8147A50C6E6}" type="presOf" srcId="{B01AE01B-5104-4FF9-89D5-DE905331BFCE}" destId="{91ED72ED-2EA5-4AE9-AFC0-B91EECA966F6}" srcOrd="0" destOrd="0" presId="urn:microsoft.com/office/officeart/2005/8/layout/hierarchy1"/>
    <dgm:cxn modelId="{B648C4A2-E238-4D1E-93B9-BB1E7A085CF0}" type="presOf" srcId="{6842F606-0C9C-48D6-B0B6-F54BA70A8006}" destId="{590CC208-2ABF-41E2-9AAC-4DF0C384A06F}" srcOrd="0" destOrd="0" presId="urn:microsoft.com/office/officeart/2005/8/layout/hierarchy1"/>
    <dgm:cxn modelId="{4146D18A-DA92-4BCC-A372-B5BCFEF340CB}" type="presOf" srcId="{5A0826BD-533C-4A0B-A626-9D153711AD56}" destId="{598DF3B2-AC18-41DF-9F4E-0ADA6ACE842E}" srcOrd="0" destOrd="0" presId="urn:microsoft.com/office/officeart/2005/8/layout/hierarchy1"/>
    <dgm:cxn modelId="{831A1686-ED15-424D-B50E-A844ADF589D0}" srcId="{D97355AC-0D7E-4F60-AC2C-3BDAC9A729E8}" destId="{D2198AF2-45FF-42D8-AFCC-B3F6AB541966}" srcOrd="2" destOrd="0" parTransId="{B9073CA5-2B8E-4A7E-A149-402A8BC6242D}" sibTransId="{1AEE6EC9-3CB3-451C-B725-13CB6E656234}"/>
    <dgm:cxn modelId="{1047B8E7-B350-4EC8-9BD5-17963A4060E6}" type="presOf" srcId="{D2198AF2-45FF-42D8-AFCC-B3F6AB541966}" destId="{7A41F190-E71D-4933-B5E6-3B3E81380085}" srcOrd="0" destOrd="0" presId="urn:microsoft.com/office/officeart/2005/8/layout/hierarchy1"/>
    <dgm:cxn modelId="{A93B591E-E004-47B8-AA32-F50063531D26}" srcId="{388A784F-1FF0-4BF3-AF28-46565B3494F1}" destId="{6416FD65-C782-4059-98CC-777E2F8EE65D}" srcOrd="0" destOrd="0" parTransId="{060682FB-6B81-4FAB-9F0B-E2FD4CF92EC7}" sibTransId="{44CF7432-5168-409D-83A3-6042ECAEA0E4}"/>
    <dgm:cxn modelId="{BD507D7F-FBCD-45C4-9A86-6CC192386735}" srcId="{096FB31A-8654-4D2E-A89B-DA8938479E45}" destId="{D97355AC-0D7E-4F60-AC2C-3BDAC9A729E8}" srcOrd="0" destOrd="0" parTransId="{B01AE01B-5104-4FF9-89D5-DE905331BFCE}" sibTransId="{E42524BD-6E37-45EE-9BC4-F18651A80365}"/>
    <dgm:cxn modelId="{0B099A9B-8F99-47B8-BA8F-9EB4B792CD9F}" type="presOf" srcId="{FF7D55E4-8951-4556-97CF-D2B39DB3D36B}" destId="{6BC87D4D-6374-4017-8694-7F41F16B3368}" srcOrd="0" destOrd="0" presId="urn:microsoft.com/office/officeart/2005/8/layout/hierarchy1"/>
    <dgm:cxn modelId="{DD308480-0334-4523-A23F-981E8F07254F}" type="presOf" srcId="{A2D73C75-09FA-455C-8510-7BBA3CEE4B4C}" destId="{720AA056-059C-4072-B07B-28EC97C7F146}" srcOrd="0" destOrd="0" presId="urn:microsoft.com/office/officeart/2005/8/layout/hierarchy1"/>
    <dgm:cxn modelId="{2275C227-7AB7-41E6-8E45-AB5D28620ADB}" type="presOf" srcId="{2FF48498-B08E-46AC-B3C0-6C00EC8D79DE}" destId="{CF595494-5A09-44C8-9FA0-447CC0ABC29E}" srcOrd="0" destOrd="0" presId="urn:microsoft.com/office/officeart/2005/8/layout/hierarchy1"/>
    <dgm:cxn modelId="{54675BF9-2D1E-4509-AEC3-BBB81CAE6542}" type="presOf" srcId="{388A784F-1FF0-4BF3-AF28-46565B3494F1}" destId="{B7B5D732-FF1D-487C-A351-D42A97CA2851}" srcOrd="0" destOrd="0" presId="urn:microsoft.com/office/officeart/2005/8/layout/hierarchy1"/>
    <dgm:cxn modelId="{19A125C5-9550-41F8-8233-4610AD00693D}" srcId="{54F723B5-76CF-46AE-96E0-D50EFF7EB5E9}" destId="{096FB31A-8654-4D2E-A89B-DA8938479E45}" srcOrd="0" destOrd="0" parTransId="{5A0826BD-533C-4A0B-A626-9D153711AD56}" sibTransId="{837C2571-51B2-457C-B23F-83916E25077B}"/>
    <dgm:cxn modelId="{24773E3E-93C1-4D12-8F93-D3B2EFC68795}" type="presOf" srcId="{6D62EEA6-25B1-4315-9AAD-E523BB9B3BC2}" destId="{CC0DEF6B-AF7A-4AE0-9FC9-7C77635286C0}" srcOrd="0" destOrd="0" presId="urn:microsoft.com/office/officeart/2005/8/layout/hierarchy1"/>
    <dgm:cxn modelId="{762DE51C-44E0-42EF-8D64-5FAF25A85CBC}" type="presOf" srcId="{096FB31A-8654-4D2E-A89B-DA8938479E45}" destId="{0CCDD6F8-4B70-4FCB-8B5F-356F4A4E8477}" srcOrd="0" destOrd="0" presId="urn:microsoft.com/office/officeart/2005/8/layout/hierarchy1"/>
    <dgm:cxn modelId="{8EEF6FC0-1509-4F74-B2A2-0A3532E25199}" srcId="{B3B11C0E-AF16-409F-9209-EC7DC05C57A6}" destId="{053E5D35-469B-4F86-982E-437247E62690}" srcOrd="0" destOrd="0" parTransId="{6842F606-0C9C-48D6-B0B6-F54BA70A8006}" sibTransId="{6E291514-7699-4269-958C-CB23DD7A0EC9}"/>
    <dgm:cxn modelId="{57121B70-F984-4CE0-8541-4E3E7BBBC520}" type="presOf" srcId="{6416FD65-C782-4059-98CC-777E2F8EE65D}" destId="{0C0391D6-7891-487B-AEBC-3CFDC20F569E}" srcOrd="0" destOrd="0" presId="urn:microsoft.com/office/officeart/2005/8/layout/hierarchy1"/>
    <dgm:cxn modelId="{F3168531-9E95-4110-AE7A-2B22CE3C84C8}" srcId="{FF7D55E4-8951-4556-97CF-D2B39DB3D36B}" destId="{B60AD1C4-BDDD-4DE8-9B07-FD2F127315BB}" srcOrd="0" destOrd="0" parTransId="{A2D73C75-09FA-455C-8510-7BBA3CEE4B4C}" sibTransId="{34CD9FCC-FA8E-44AE-8B6B-52B007F377E5}"/>
    <dgm:cxn modelId="{94AB5A7F-5D41-442F-870F-0A6DADF5060E}" type="presOf" srcId="{D97355AC-0D7E-4F60-AC2C-3BDAC9A729E8}" destId="{BE25C11F-5E27-47A5-BA94-14B93FAE2685}" srcOrd="0" destOrd="0" presId="urn:microsoft.com/office/officeart/2005/8/layout/hierarchy1"/>
    <dgm:cxn modelId="{576F46D8-C56A-4BF7-BF47-CE6C7074DA2C}" srcId="{D97355AC-0D7E-4F60-AC2C-3BDAC9A729E8}" destId="{B3B11C0E-AF16-409F-9209-EC7DC05C57A6}" srcOrd="3" destOrd="0" parTransId="{9A22B814-90BA-4486-8D5D-F194CC0D47B8}" sibTransId="{6CE86154-6E4C-48F9-A4A4-2F23363E538D}"/>
    <dgm:cxn modelId="{A7783ACA-509E-49B1-9A99-C51666681C5B}" srcId="{D2198AF2-45FF-42D8-AFCC-B3F6AB541966}" destId="{A79F5CBC-FC12-4526-813D-0AB5485933FC}" srcOrd="0" destOrd="0" parTransId="{6D62EEA6-25B1-4315-9AAD-E523BB9B3BC2}" sibTransId="{4914D0A1-1EC5-49C3-BC74-3F3FE008F039}"/>
    <dgm:cxn modelId="{68AD45CD-38E4-44DB-A116-99B9337AC29F}" type="presOf" srcId="{053E5D35-469B-4F86-982E-437247E62690}" destId="{38633EC3-4E06-47AD-968E-B6D6EACE7AD1}" srcOrd="0" destOrd="0" presId="urn:microsoft.com/office/officeart/2005/8/layout/hierarchy1"/>
    <dgm:cxn modelId="{A8F3DA33-7D26-425B-B68F-4003111942A1}" type="presParOf" srcId="{CF595494-5A09-44C8-9FA0-447CC0ABC29E}" destId="{972C8554-E11F-4B8C-A9CA-E13C1BD75C94}" srcOrd="0" destOrd="0" presId="urn:microsoft.com/office/officeart/2005/8/layout/hierarchy1"/>
    <dgm:cxn modelId="{BDAD5BC8-80B7-444F-9D78-478AD17948D4}" type="presParOf" srcId="{972C8554-E11F-4B8C-A9CA-E13C1BD75C94}" destId="{762F01F6-93C7-4F60-9004-41388DA84CA8}" srcOrd="0" destOrd="0" presId="urn:microsoft.com/office/officeart/2005/8/layout/hierarchy1"/>
    <dgm:cxn modelId="{A046D182-9D20-47AB-BAC1-F412A3A0A8DE}" type="presParOf" srcId="{762F01F6-93C7-4F60-9004-41388DA84CA8}" destId="{A31FC7D2-509F-420A-8331-82DF15E42885}" srcOrd="0" destOrd="0" presId="urn:microsoft.com/office/officeart/2005/8/layout/hierarchy1"/>
    <dgm:cxn modelId="{168151CB-31A6-4332-8FBA-16F8EB9E89FC}" type="presParOf" srcId="{762F01F6-93C7-4F60-9004-41388DA84CA8}" destId="{06B7CEE5-61B9-40E0-90EF-5482BC224049}" srcOrd="1" destOrd="0" presId="urn:microsoft.com/office/officeart/2005/8/layout/hierarchy1"/>
    <dgm:cxn modelId="{2F6519A0-BC01-47B2-965A-C5E49C157296}" type="presParOf" srcId="{972C8554-E11F-4B8C-A9CA-E13C1BD75C94}" destId="{45F2C535-C514-45ED-B875-F6CE82929E7F}" srcOrd="1" destOrd="0" presId="urn:microsoft.com/office/officeart/2005/8/layout/hierarchy1"/>
    <dgm:cxn modelId="{1D8A2F86-BBF1-4120-9948-B497D22AE3F1}" type="presParOf" srcId="{45F2C535-C514-45ED-B875-F6CE82929E7F}" destId="{598DF3B2-AC18-41DF-9F4E-0ADA6ACE842E}" srcOrd="0" destOrd="0" presId="urn:microsoft.com/office/officeart/2005/8/layout/hierarchy1"/>
    <dgm:cxn modelId="{4B443F5A-073A-49E2-8451-D532860CF66C}" type="presParOf" srcId="{45F2C535-C514-45ED-B875-F6CE82929E7F}" destId="{3705AE1F-D450-4B3F-A614-E6BFD6B84272}" srcOrd="1" destOrd="0" presId="urn:microsoft.com/office/officeart/2005/8/layout/hierarchy1"/>
    <dgm:cxn modelId="{5CA77D11-57AA-4605-B853-354BF3ADCBBB}" type="presParOf" srcId="{3705AE1F-D450-4B3F-A614-E6BFD6B84272}" destId="{4EB4CB93-C871-44F5-946A-02756276A58D}" srcOrd="0" destOrd="0" presId="urn:microsoft.com/office/officeart/2005/8/layout/hierarchy1"/>
    <dgm:cxn modelId="{9856AF91-1AD0-4AD1-87A8-5EB63C10042C}" type="presParOf" srcId="{4EB4CB93-C871-44F5-946A-02756276A58D}" destId="{CE42BCCF-7F73-41AB-87A1-11789393B3D7}" srcOrd="0" destOrd="0" presId="urn:microsoft.com/office/officeart/2005/8/layout/hierarchy1"/>
    <dgm:cxn modelId="{4E0382D1-0EF3-43F3-A535-18B8B1AE1F8C}" type="presParOf" srcId="{4EB4CB93-C871-44F5-946A-02756276A58D}" destId="{0CCDD6F8-4B70-4FCB-8B5F-356F4A4E8477}" srcOrd="1" destOrd="0" presId="urn:microsoft.com/office/officeart/2005/8/layout/hierarchy1"/>
    <dgm:cxn modelId="{C5324671-24B5-47EE-90CA-FA5161B1D69D}" type="presParOf" srcId="{3705AE1F-D450-4B3F-A614-E6BFD6B84272}" destId="{6AF0E142-9D22-4302-AD49-F984BF021FA7}" srcOrd="1" destOrd="0" presId="urn:microsoft.com/office/officeart/2005/8/layout/hierarchy1"/>
    <dgm:cxn modelId="{92ED5AC5-EF60-4285-AA2B-CB081E2199B7}" type="presParOf" srcId="{6AF0E142-9D22-4302-AD49-F984BF021FA7}" destId="{91ED72ED-2EA5-4AE9-AFC0-B91EECA966F6}" srcOrd="0" destOrd="0" presId="urn:microsoft.com/office/officeart/2005/8/layout/hierarchy1"/>
    <dgm:cxn modelId="{FC1E6710-193A-4029-A134-3A0DC8D5F278}" type="presParOf" srcId="{6AF0E142-9D22-4302-AD49-F984BF021FA7}" destId="{FE4A8EC4-E35D-4E6C-B72C-A836195A1BEF}" srcOrd="1" destOrd="0" presId="urn:microsoft.com/office/officeart/2005/8/layout/hierarchy1"/>
    <dgm:cxn modelId="{E9557A69-7E1F-4188-95D3-E32ACABE9D62}" type="presParOf" srcId="{FE4A8EC4-E35D-4E6C-B72C-A836195A1BEF}" destId="{E902B589-4D27-4268-B276-46F3DCBD0EE1}" srcOrd="0" destOrd="0" presId="urn:microsoft.com/office/officeart/2005/8/layout/hierarchy1"/>
    <dgm:cxn modelId="{94804E87-334A-4B2A-8FF7-07860A5F364D}" type="presParOf" srcId="{E902B589-4D27-4268-B276-46F3DCBD0EE1}" destId="{27ADEA25-EC6F-443D-8100-0D091EBE2A3E}" srcOrd="0" destOrd="0" presId="urn:microsoft.com/office/officeart/2005/8/layout/hierarchy1"/>
    <dgm:cxn modelId="{611A886A-8156-4051-8DAB-A7FE069C80AF}" type="presParOf" srcId="{E902B589-4D27-4268-B276-46F3DCBD0EE1}" destId="{BE25C11F-5E27-47A5-BA94-14B93FAE2685}" srcOrd="1" destOrd="0" presId="urn:microsoft.com/office/officeart/2005/8/layout/hierarchy1"/>
    <dgm:cxn modelId="{9283A498-CBB8-4913-AF60-C124DDA37077}" type="presParOf" srcId="{FE4A8EC4-E35D-4E6C-B72C-A836195A1BEF}" destId="{D0F73552-C099-4CB5-9C52-06B2107210BC}" srcOrd="1" destOrd="0" presId="urn:microsoft.com/office/officeart/2005/8/layout/hierarchy1"/>
    <dgm:cxn modelId="{BE21000E-7055-4A14-BB95-0CFAFAB671EB}" type="presParOf" srcId="{D0F73552-C099-4CB5-9C52-06B2107210BC}" destId="{757CF193-1BC9-42A4-93B5-A2B9E18716DD}" srcOrd="0" destOrd="0" presId="urn:microsoft.com/office/officeart/2005/8/layout/hierarchy1"/>
    <dgm:cxn modelId="{5D1EA8C5-D27B-42DE-8AF8-F6D85FACF009}" type="presParOf" srcId="{D0F73552-C099-4CB5-9C52-06B2107210BC}" destId="{5DC40A6B-11C2-40C2-B172-C538D7D60097}" srcOrd="1" destOrd="0" presId="urn:microsoft.com/office/officeart/2005/8/layout/hierarchy1"/>
    <dgm:cxn modelId="{47586462-3A4F-445C-814D-0930D5826B55}" type="presParOf" srcId="{5DC40A6B-11C2-40C2-B172-C538D7D60097}" destId="{2B4FF578-DB2E-493C-9D70-0F396DCBEE01}" srcOrd="0" destOrd="0" presId="urn:microsoft.com/office/officeart/2005/8/layout/hierarchy1"/>
    <dgm:cxn modelId="{7BB0B3B6-856F-448B-8D56-B34445E715A2}" type="presParOf" srcId="{2B4FF578-DB2E-493C-9D70-0F396DCBEE01}" destId="{0AFBABC9-9A2C-4455-8397-56B60EB10369}" srcOrd="0" destOrd="0" presId="urn:microsoft.com/office/officeart/2005/8/layout/hierarchy1"/>
    <dgm:cxn modelId="{82DB34D0-9EEE-41B5-89CB-C06DAD74E566}" type="presParOf" srcId="{2B4FF578-DB2E-493C-9D70-0F396DCBEE01}" destId="{6BC87D4D-6374-4017-8694-7F41F16B3368}" srcOrd="1" destOrd="0" presId="urn:microsoft.com/office/officeart/2005/8/layout/hierarchy1"/>
    <dgm:cxn modelId="{C707F288-E34D-4574-BD9A-0738605DFC6B}" type="presParOf" srcId="{5DC40A6B-11C2-40C2-B172-C538D7D60097}" destId="{E1F8C2A0-B27B-453C-8F21-1F279A7AE0AD}" srcOrd="1" destOrd="0" presId="urn:microsoft.com/office/officeart/2005/8/layout/hierarchy1"/>
    <dgm:cxn modelId="{877009D0-E65D-4107-B59C-5073D9A28A2B}" type="presParOf" srcId="{E1F8C2A0-B27B-453C-8F21-1F279A7AE0AD}" destId="{720AA056-059C-4072-B07B-28EC97C7F146}" srcOrd="0" destOrd="0" presId="urn:microsoft.com/office/officeart/2005/8/layout/hierarchy1"/>
    <dgm:cxn modelId="{3B577411-92B6-4F46-8B05-3CE3D5F52281}" type="presParOf" srcId="{E1F8C2A0-B27B-453C-8F21-1F279A7AE0AD}" destId="{8868CE0D-EBBB-4EEA-8018-833823501000}" srcOrd="1" destOrd="0" presId="urn:microsoft.com/office/officeart/2005/8/layout/hierarchy1"/>
    <dgm:cxn modelId="{57C86423-FAE8-4CB8-95E6-69FA7E611F05}" type="presParOf" srcId="{8868CE0D-EBBB-4EEA-8018-833823501000}" destId="{9814908E-2B07-4C86-9261-7BCD75378566}" srcOrd="0" destOrd="0" presId="urn:microsoft.com/office/officeart/2005/8/layout/hierarchy1"/>
    <dgm:cxn modelId="{C720D006-F854-42AF-A0F4-9D0C23127336}" type="presParOf" srcId="{9814908E-2B07-4C86-9261-7BCD75378566}" destId="{9D3C2C3D-5BD0-4D6B-A227-5673DF693791}" srcOrd="0" destOrd="0" presId="urn:microsoft.com/office/officeart/2005/8/layout/hierarchy1"/>
    <dgm:cxn modelId="{83D982D9-E494-46EE-9371-1AFE0E34E1C9}" type="presParOf" srcId="{9814908E-2B07-4C86-9261-7BCD75378566}" destId="{9D64E186-2FA3-4BC3-91BF-B0DCE96EA4C6}" srcOrd="1" destOrd="0" presId="urn:microsoft.com/office/officeart/2005/8/layout/hierarchy1"/>
    <dgm:cxn modelId="{7049DEFB-63CC-4406-BA34-9C6A575A9C2F}" type="presParOf" srcId="{8868CE0D-EBBB-4EEA-8018-833823501000}" destId="{2FF91A78-004C-4FAD-9765-0797FF2A3E74}" srcOrd="1" destOrd="0" presId="urn:microsoft.com/office/officeart/2005/8/layout/hierarchy1"/>
    <dgm:cxn modelId="{B4003662-4626-41D6-87BE-C7B7A1F9EA8A}" type="presParOf" srcId="{D0F73552-C099-4CB5-9C52-06B2107210BC}" destId="{BAE3D28F-2F40-466C-8EB8-52D275D55B56}" srcOrd="2" destOrd="0" presId="urn:microsoft.com/office/officeart/2005/8/layout/hierarchy1"/>
    <dgm:cxn modelId="{63A3E9F4-CF37-4FEF-8D66-12CB6EC46491}" type="presParOf" srcId="{D0F73552-C099-4CB5-9C52-06B2107210BC}" destId="{C9AB1244-19C5-47A3-8254-74D8AE0129C0}" srcOrd="3" destOrd="0" presId="urn:microsoft.com/office/officeart/2005/8/layout/hierarchy1"/>
    <dgm:cxn modelId="{1D565B5C-7C4E-4642-BD67-B25E24936B18}" type="presParOf" srcId="{C9AB1244-19C5-47A3-8254-74D8AE0129C0}" destId="{FE1D3A66-D592-40FF-A211-1F349B675859}" srcOrd="0" destOrd="0" presId="urn:microsoft.com/office/officeart/2005/8/layout/hierarchy1"/>
    <dgm:cxn modelId="{99971150-6AB1-4A6C-B56C-6C6FD00E8997}" type="presParOf" srcId="{FE1D3A66-D592-40FF-A211-1F349B675859}" destId="{BF4EA1BE-766B-406E-97EA-64B5173EC68F}" srcOrd="0" destOrd="0" presId="urn:microsoft.com/office/officeart/2005/8/layout/hierarchy1"/>
    <dgm:cxn modelId="{126346F8-B537-48F7-8AF9-2C1B28A155FB}" type="presParOf" srcId="{FE1D3A66-D592-40FF-A211-1F349B675859}" destId="{B7B5D732-FF1D-487C-A351-D42A97CA2851}" srcOrd="1" destOrd="0" presId="urn:microsoft.com/office/officeart/2005/8/layout/hierarchy1"/>
    <dgm:cxn modelId="{F357B502-1A5F-4B40-BB04-3D7035C576C8}" type="presParOf" srcId="{C9AB1244-19C5-47A3-8254-74D8AE0129C0}" destId="{9E484EC8-2FF3-4980-A8FA-DBD23EF9BFD0}" srcOrd="1" destOrd="0" presId="urn:microsoft.com/office/officeart/2005/8/layout/hierarchy1"/>
    <dgm:cxn modelId="{5995DB11-F949-48B0-BC1C-3A9FCDE4D986}" type="presParOf" srcId="{9E484EC8-2FF3-4980-A8FA-DBD23EF9BFD0}" destId="{4BFA254D-271F-4CE3-AF2B-A7EA8BD91506}" srcOrd="0" destOrd="0" presId="urn:microsoft.com/office/officeart/2005/8/layout/hierarchy1"/>
    <dgm:cxn modelId="{A35AAB6E-C414-4DFF-BDAA-88A6465CCC71}" type="presParOf" srcId="{9E484EC8-2FF3-4980-A8FA-DBD23EF9BFD0}" destId="{40CA3D82-716C-4E34-BDCE-FAA261F05595}" srcOrd="1" destOrd="0" presId="urn:microsoft.com/office/officeart/2005/8/layout/hierarchy1"/>
    <dgm:cxn modelId="{355EAF94-9F38-48CE-823B-182812A49385}" type="presParOf" srcId="{40CA3D82-716C-4E34-BDCE-FAA261F05595}" destId="{2E977996-7EFC-4C05-A735-3E993D2CE517}" srcOrd="0" destOrd="0" presId="urn:microsoft.com/office/officeart/2005/8/layout/hierarchy1"/>
    <dgm:cxn modelId="{086A7C68-8A3F-4117-B982-826581E95D33}" type="presParOf" srcId="{2E977996-7EFC-4C05-A735-3E993D2CE517}" destId="{366BD7EA-B075-4C85-BDAE-4EC15D2E4642}" srcOrd="0" destOrd="0" presId="urn:microsoft.com/office/officeart/2005/8/layout/hierarchy1"/>
    <dgm:cxn modelId="{6EF45D2B-1615-4D2B-ACB5-B0FB250A4B5D}" type="presParOf" srcId="{2E977996-7EFC-4C05-A735-3E993D2CE517}" destId="{0C0391D6-7891-487B-AEBC-3CFDC20F569E}" srcOrd="1" destOrd="0" presId="urn:microsoft.com/office/officeart/2005/8/layout/hierarchy1"/>
    <dgm:cxn modelId="{3D0181D4-D949-4B96-9565-481AF1BAC2B5}" type="presParOf" srcId="{40CA3D82-716C-4E34-BDCE-FAA261F05595}" destId="{86257DA7-73D8-4F49-AA9E-2E42AEE4FE52}" srcOrd="1" destOrd="0" presId="urn:microsoft.com/office/officeart/2005/8/layout/hierarchy1"/>
    <dgm:cxn modelId="{CD87EF74-EF12-49A7-BFFD-3E7809559CBF}" type="presParOf" srcId="{D0F73552-C099-4CB5-9C52-06B2107210BC}" destId="{DA857FC5-D6B2-4480-808E-D74908855430}" srcOrd="4" destOrd="0" presId="urn:microsoft.com/office/officeart/2005/8/layout/hierarchy1"/>
    <dgm:cxn modelId="{6A3D4A1B-EB4B-457B-B6D2-224993D2CBAD}" type="presParOf" srcId="{D0F73552-C099-4CB5-9C52-06B2107210BC}" destId="{B10D141E-1C3B-47F8-84AA-DD12E13E54E9}" srcOrd="5" destOrd="0" presId="urn:microsoft.com/office/officeart/2005/8/layout/hierarchy1"/>
    <dgm:cxn modelId="{93076532-EEB8-4861-8D53-516379FAEB67}" type="presParOf" srcId="{B10D141E-1C3B-47F8-84AA-DD12E13E54E9}" destId="{CF19873B-421E-4954-950B-D0BFA5189E44}" srcOrd="0" destOrd="0" presId="urn:microsoft.com/office/officeart/2005/8/layout/hierarchy1"/>
    <dgm:cxn modelId="{5382B071-B3CC-40AF-A061-DD4BBF6E2435}" type="presParOf" srcId="{CF19873B-421E-4954-950B-D0BFA5189E44}" destId="{8E64AC86-6F7E-4339-A5C4-A9609EAFB303}" srcOrd="0" destOrd="0" presId="urn:microsoft.com/office/officeart/2005/8/layout/hierarchy1"/>
    <dgm:cxn modelId="{0B9C0E37-49A2-4352-A8F0-002F645AC4CF}" type="presParOf" srcId="{CF19873B-421E-4954-950B-D0BFA5189E44}" destId="{7A41F190-E71D-4933-B5E6-3B3E81380085}" srcOrd="1" destOrd="0" presId="urn:microsoft.com/office/officeart/2005/8/layout/hierarchy1"/>
    <dgm:cxn modelId="{7AD8C671-E675-41E3-8C9D-6EA0FFB15744}" type="presParOf" srcId="{B10D141E-1C3B-47F8-84AA-DD12E13E54E9}" destId="{320848F9-46E7-4514-81E0-D2285929AA30}" srcOrd="1" destOrd="0" presId="urn:microsoft.com/office/officeart/2005/8/layout/hierarchy1"/>
    <dgm:cxn modelId="{0BEC9C94-98F3-498C-8ABC-700E842088FB}" type="presParOf" srcId="{320848F9-46E7-4514-81E0-D2285929AA30}" destId="{CC0DEF6B-AF7A-4AE0-9FC9-7C77635286C0}" srcOrd="0" destOrd="0" presId="urn:microsoft.com/office/officeart/2005/8/layout/hierarchy1"/>
    <dgm:cxn modelId="{07342107-C79B-4872-A513-7FD974845B17}" type="presParOf" srcId="{320848F9-46E7-4514-81E0-D2285929AA30}" destId="{B516812E-48E2-4790-BE21-85E9A3893ED1}" srcOrd="1" destOrd="0" presId="urn:microsoft.com/office/officeart/2005/8/layout/hierarchy1"/>
    <dgm:cxn modelId="{5C51BBE1-F346-42FF-8C83-6784695733AD}" type="presParOf" srcId="{B516812E-48E2-4790-BE21-85E9A3893ED1}" destId="{152C56CB-F2A7-4366-9516-B0C2F18B34B0}" srcOrd="0" destOrd="0" presId="urn:microsoft.com/office/officeart/2005/8/layout/hierarchy1"/>
    <dgm:cxn modelId="{195DD199-DF24-421A-AF21-E67AB01D2013}" type="presParOf" srcId="{152C56CB-F2A7-4366-9516-B0C2F18B34B0}" destId="{946CE505-FA6B-4FAE-ABB1-FF83720AE1EE}" srcOrd="0" destOrd="0" presId="urn:microsoft.com/office/officeart/2005/8/layout/hierarchy1"/>
    <dgm:cxn modelId="{DD63A9EE-B9B3-483B-BB1E-A53B8783AF01}" type="presParOf" srcId="{152C56CB-F2A7-4366-9516-B0C2F18B34B0}" destId="{51722607-0B50-45D9-9E4B-19E2695A85C6}" srcOrd="1" destOrd="0" presId="urn:microsoft.com/office/officeart/2005/8/layout/hierarchy1"/>
    <dgm:cxn modelId="{2871E01D-0E45-4E88-BE0D-40EB2D8297E1}" type="presParOf" srcId="{B516812E-48E2-4790-BE21-85E9A3893ED1}" destId="{4744909F-FA36-448D-A423-02C307867889}" srcOrd="1" destOrd="0" presId="urn:microsoft.com/office/officeart/2005/8/layout/hierarchy1"/>
    <dgm:cxn modelId="{0888CE4B-1C76-42A5-9CE2-79B65D253D7F}" type="presParOf" srcId="{D0F73552-C099-4CB5-9C52-06B2107210BC}" destId="{65764CDB-EF47-4C99-AC43-715A8AC09692}" srcOrd="6" destOrd="0" presId="urn:microsoft.com/office/officeart/2005/8/layout/hierarchy1"/>
    <dgm:cxn modelId="{304ED432-C1AA-4FB4-8893-3ED287A1F7ED}" type="presParOf" srcId="{D0F73552-C099-4CB5-9C52-06B2107210BC}" destId="{765DE02E-59F5-4ED9-A64E-6EB3396B2C90}" srcOrd="7" destOrd="0" presId="urn:microsoft.com/office/officeart/2005/8/layout/hierarchy1"/>
    <dgm:cxn modelId="{C62F7130-9622-4870-9144-E86A85D9A583}" type="presParOf" srcId="{765DE02E-59F5-4ED9-A64E-6EB3396B2C90}" destId="{2B98E4A1-E2CE-4CDF-BC89-375FE3FB34A9}" srcOrd="0" destOrd="0" presId="urn:microsoft.com/office/officeart/2005/8/layout/hierarchy1"/>
    <dgm:cxn modelId="{3E201B0D-F5D4-4E64-9B8C-97DB6B1F44F7}" type="presParOf" srcId="{2B98E4A1-E2CE-4CDF-BC89-375FE3FB34A9}" destId="{CC4458B9-B640-4502-AB87-1415630B4921}" srcOrd="0" destOrd="0" presId="urn:microsoft.com/office/officeart/2005/8/layout/hierarchy1"/>
    <dgm:cxn modelId="{CC57E881-613C-40B3-8E55-068730973A88}" type="presParOf" srcId="{2B98E4A1-E2CE-4CDF-BC89-375FE3FB34A9}" destId="{1CAAA20D-8BE5-4F07-9C90-3767B53C74C1}" srcOrd="1" destOrd="0" presId="urn:microsoft.com/office/officeart/2005/8/layout/hierarchy1"/>
    <dgm:cxn modelId="{D9D33616-265F-414D-A818-BE22AE5363C5}" type="presParOf" srcId="{765DE02E-59F5-4ED9-A64E-6EB3396B2C90}" destId="{7B134F82-8685-493E-98F8-B4BF6350D133}" srcOrd="1" destOrd="0" presId="urn:microsoft.com/office/officeart/2005/8/layout/hierarchy1"/>
    <dgm:cxn modelId="{BA39A47C-C3AB-48F3-8D3A-00E3D4DE29BD}" type="presParOf" srcId="{7B134F82-8685-493E-98F8-B4BF6350D133}" destId="{590CC208-2ABF-41E2-9AAC-4DF0C384A06F}" srcOrd="0" destOrd="0" presId="urn:microsoft.com/office/officeart/2005/8/layout/hierarchy1"/>
    <dgm:cxn modelId="{9C6E0B0F-E8C6-42E2-A8A3-CE6DF39B0807}" type="presParOf" srcId="{7B134F82-8685-493E-98F8-B4BF6350D133}" destId="{6B51D2D8-BC4D-4D8E-860A-C0DC72067CA5}" srcOrd="1" destOrd="0" presId="urn:microsoft.com/office/officeart/2005/8/layout/hierarchy1"/>
    <dgm:cxn modelId="{A1295C2D-9538-4CEE-A058-2140C49BAC3C}" type="presParOf" srcId="{6B51D2D8-BC4D-4D8E-860A-C0DC72067CA5}" destId="{ED32D07D-4CF5-4B1D-AA77-6171C345953C}" srcOrd="0" destOrd="0" presId="urn:microsoft.com/office/officeart/2005/8/layout/hierarchy1"/>
    <dgm:cxn modelId="{119B47A3-A380-46F3-8E8C-14F211074F27}" type="presParOf" srcId="{ED32D07D-4CF5-4B1D-AA77-6171C345953C}" destId="{D1DA0827-7440-4358-9EE2-C0502B3E18A8}" srcOrd="0" destOrd="0" presId="urn:microsoft.com/office/officeart/2005/8/layout/hierarchy1"/>
    <dgm:cxn modelId="{7E2E4273-7416-4431-A4AF-69ED0ADE936C}" type="presParOf" srcId="{ED32D07D-4CF5-4B1D-AA77-6171C345953C}" destId="{38633EC3-4E06-47AD-968E-B6D6EACE7AD1}" srcOrd="1" destOrd="0" presId="urn:microsoft.com/office/officeart/2005/8/layout/hierarchy1"/>
    <dgm:cxn modelId="{BA177039-AB6C-4BC2-9037-351E3C880A2B}" type="presParOf" srcId="{6B51D2D8-BC4D-4D8E-860A-C0DC72067CA5}" destId="{6041085B-9710-4E17-92E4-EE9A3429029E}"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pPr algn="ctr"/>
          <a:r>
            <a:rPr lang="en-ZA" sz="1200" b="0" dirty="0"/>
            <a:t>Promote Investment  in the mining, minerals and upstream petroleum sectors</a:t>
          </a:r>
        </a:p>
      </dgm:t>
    </dgm:pt>
    <dgm:pt modelId="{B01AE01B-5104-4FF9-89D5-DE905331BFCE}" type="parTrans" cxnId="{BD507D7F-FBCD-45C4-9A86-6CC192386735}">
      <dgm:prSet/>
      <dgm:spPr/>
      <dgm:t>
        <a:bodyPr/>
        <a:lstStyle/>
        <a:p>
          <a:pPr algn="ctr"/>
          <a:endParaRPr lang="en-ZA" sz="1200"/>
        </a:p>
      </dgm:t>
    </dgm:pt>
    <dgm:pt modelId="{E42524BD-6E37-45EE-9BC4-F18651A80365}" type="sibTrans" cxnId="{BD507D7F-FBCD-45C4-9A86-6CC192386735}">
      <dgm:prSet/>
      <dgm:spPr/>
      <dgm:t>
        <a:bodyPr/>
        <a:lstStyle/>
        <a:p>
          <a:pPr algn="ctr"/>
          <a:endParaRPr lang="en-ZA" sz="1200"/>
        </a:p>
      </dgm:t>
    </dgm:pt>
    <dgm:pt modelId="{5EF3DE66-FFD3-41B7-892F-7A0CF2788188}">
      <dgm:prSet custT="1"/>
      <dgm:spPr/>
      <dgm:t>
        <a:bodyPr/>
        <a:lstStyle/>
        <a:p>
          <a:pPr algn="ctr"/>
          <a:r>
            <a:rPr lang="en-ZA" sz="1200" b="0" dirty="0"/>
            <a:t>Manage and manage Mineral Resources Diplomacy</a:t>
          </a:r>
        </a:p>
      </dgm:t>
    </dgm:pt>
    <dgm:pt modelId="{E891D5AB-99DF-4E71-8432-4E1F5481218C}" type="parTrans" cxnId="{7A023741-A74F-43AF-90D9-5C43AF1664E3}">
      <dgm:prSet/>
      <dgm:spPr/>
      <dgm:t>
        <a:bodyPr/>
        <a:lstStyle/>
        <a:p>
          <a:pPr algn="ctr"/>
          <a:endParaRPr lang="en-ZA" sz="1200"/>
        </a:p>
      </dgm:t>
    </dgm:pt>
    <dgm:pt modelId="{5841C091-551D-4A26-BD24-EB4259C611D5}" type="sibTrans" cxnId="{7A023741-A74F-43AF-90D9-5C43AF1664E3}">
      <dgm:prSet/>
      <dgm:spPr/>
      <dgm:t>
        <a:bodyPr/>
        <a:lstStyle/>
        <a:p>
          <a:pPr algn="ctr"/>
          <a:endParaRPr lang="en-ZA" sz="1200"/>
        </a:p>
      </dgm:t>
    </dgm:pt>
    <dgm:pt modelId="{096FB31A-8654-4D2E-A89B-DA8938479E45}">
      <dgm:prSet phldrT="[Text]" custT="1"/>
      <dgm:spPr/>
      <dgm:t>
        <a:bodyPr/>
        <a:lstStyle/>
        <a:p>
          <a:pPr algn="ctr"/>
          <a:r>
            <a:rPr lang="en-ZA" sz="1200" dirty="0"/>
            <a:t>Increased Investment in the Mineral and Mining Petroleum Sectors</a:t>
          </a:r>
        </a:p>
      </dgm:t>
    </dgm:pt>
    <dgm:pt modelId="{837C2571-51B2-457C-B23F-83916E25077B}" type="sibTrans" cxnId="{19A125C5-9550-41F8-8233-4610AD00693D}">
      <dgm:prSet/>
      <dgm:spPr/>
      <dgm:t>
        <a:bodyPr/>
        <a:lstStyle/>
        <a:p>
          <a:pPr algn="ctr"/>
          <a:endParaRPr lang="en-ZA" sz="1200"/>
        </a:p>
      </dgm:t>
    </dgm:pt>
    <dgm:pt modelId="{5A0826BD-533C-4A0B-A626-9D153711AD56}" type="parTrans" cxnId="{19A125C5-9550-41F8-8233-4610AD00693D}">
      <dgm:prSet/>
      <dgm:spPr/>
      <dgm:t>
        <a:bodyPr/>
        <a:lstStyle/>
        <a:p>
          <a:pPr algn="ctr"/>
          <a:endParaRPr lang="en-ZA" sz="1200"/>
        </a:p>
      </dgm:t>
    </dgm:pt>
    <dgm:pt modelId="{D8F21912-02A3-4641-887A-5B40EC9B1144}">
      <dgm:prSet custT="1"/>
      <dgm:spPr/>
      <dgm:t>
        <a:bodyPr/>
        <a:lstStyle/>
        <a:p>
          <a:pPr algn="ctr"/>
          <a:r>
            <a:rPr lang="en-ZA" sz="1200" b="1" dirty="0"/>
            <a:t>VISION 2019</a:t>
          </a:r>
        </a:p>
      </dgm:t>
    </dgm:pt>
    <dgm:pt modelId="{1FE13985-835A-47F9-9CA1-9E016A0742C2}" type="parTrans" cxnId="{73837E8B-18DF-4F04-BD8F-2EDA9DD550FC}">
      <dgm:prSet/>
      <dgm:spPr/>
      <dgm:t>
        <a:bodyPr/>
        <a:lstStyle/>
        <a:p>
          <a:pPr algn="ctr"/>
          <a:endParaRPr lang="en-ZA" sz="1200"/>
        </a:p>
      </dgm:t>
    </dgm:pt>
    <dgm:pt modelId="{82517E0C-0D63-4D99-8E05-326B47567D86}" type="sibTrans" cxnId="{73837E8B-18DF-4F04-BD8F-2EDA9DD550FC}">
      <dgm:prSet/>
      <dgm:spPr/>
      <dgm:t>
        <a:bodyPr/>
        <a:lstStyle/>
        <a:p>
          <a:pPr algn="ctr"/>
          <a:endParaRPr lang="en-ZA" sz="1200"/>
        </a:p>
      </dgm:t>
    </dgm:pt>
    <dgm:pt modelId="{EE44D2D3-54B9-43B9-BDB2-A03987A975C5}">
      <dgm:prSet custT="1"/>
      <dgm:spPr/>
      <dgm:t>
        <a:bodyPr/>
        <a:lstStyle/>
        <a:p>
          <a:pPr algn="ctr"/>
          <a:r>
            <a:rPr lang="en-ZA" sz="1200" dirty="0"/>
            <a:t>Equitable and sustainable Benefit from  Mineral Resources</a:t>
          </a:r>
        </a:p>
      </dgm:t>
    </dgm:pt>
    <dgm:pt modelId="{B7C9C9FE-6B1B-4C7A-9BE3-7843F5DB454F}" type="parTrans" cxnId="{003A8F12-1DB2-42D9-B6B4-6BD60A174DF8}">
      <dgm:prSet/>
      <dgm:spPr/>
      <dgm:t>
        <a:bodyPr/>
        <a:lstStyle/>
        <a:p>
          <a:pPr algn="ctr"/>
          <a:endParaRPr lang="en-ZA" sz="1200"/>
        </a:p>
      </dgm:t>
    </dgm:pt>
    <dgm:pt modelId="{5A316E9A-3025-44BA-A354-5EE2FB30EE05}" type="sibTrans" cxnId="{003A8F12-1DB2-42D9-B6B4-6BD60A174DF8}">
      <dgm:prSet/>
      <dgm:spPr/>
      <dgm:t>
        <a:bodyPr/>
        <a:lstStyle/>
        <a:p>
          <a:pPr algn="ctr"/>
          <a:endParaRPr lang="en-ZA" sz="1200"/>
        </a:p>
      </dgm:t>
    </dgm:pt>
    <dgm:pt modelId="{F3D2D23D-E7A5-49DF-8C2A-81349F1A0DE5}">
      <dgm:prSet custT="1"/>
      <dgm:spPr/>
      <dgm:t>
        <a:bodyPr/>
        <a:lstStyle/>
        <a:p>
          <a:pPr algn="ctr"/>
          <a:r>
            <a:rPr lang="en-ZA" sz="1200" dirty="0"/>
            <a:t>Promote sustainable resources use and management </a:t>
          </a:r>
        </a:p>
      </dgm:t>
    </dgm:pt>
    <dgm:pt modelId="{CFFCE812-4D6F-40B7-B668-13BD27B699D1}" type="parTrans" cxnId="{1A7D83FD-F5CF-4498-B9CC-E9165B08E8E8}">
      <dgm:prSet/>
      <dgm:spPr/>
      <dgm:t>
        <a:bodyPr/>
        <a:lstStyle/>
        <a:p>
          <a:pPr algn="ctr"/>
          <a:endParaRPr lang="en-ZA" sz="1200"/>
        </a:p>
      </dgm:t>
    </dgm:pt>
    <dgm:pt modelId="{6B3557B9-50AC-46BD-9F17-3A584FB31D4B}" type="sibTrans" cxnId="{1A7D83FD-F5CF-4498-B9CC-E9165B08E8E8}">
      <dgm:prSet/>
      <dgm:spPr/>
      <dgm:t>
        <a:bodyPr/>
        <a:lstStyle/>
        <a:p>
          <a:pPr algn="ctr"/>
          <a:endParaRPr lang="en-ZA" sz="1200"/>
        </a:p>
      </dgm:t>
    </dgm:pt>
    <dgm:pt modelId="{FB4538F2-87EC-45AE-9979-54A03674B161}">
      <dgm:prSet custT="1"/>
      <dgm:spPr/>
      <dgm:t>
        <a:bodyPr/>
        <a:lstStyle/>
        <a:p>
          <a:pPr algn="ctr"/>
          <a:r>
            <a:rPr lang="en-ZA" sz="1200" dirty="0"/>
            <a:t>Transformed Minerals Sector</a:t>
          </a:r>
        </a:p>
      </dgm:t>
    </dgm:pt>
    <dgm:pt modelId="{560F8820-6B6D-4F1A-BFBC-36EAC214E24B}" type="parTrans" cxnId="{0EDDFFBF-379F-47C7-BA3B-7802A2572DBA}">
      <dgm:prSet/>
      <dgm:spPr/>
      <dgm:t>
        <a:bodyPr/>
        <a:lstStyle/>
        <a:p>
          <a:pPr algn="ctr"/>
          <a:endParaRPr lang="en-ZA" sz="1200"/>
        </a:p>
      </dgm:t>
    </dgm:pt>
    <dgm:pt modelId="{B5E6DEAF-58D7-49B4-8FFE-DF5807E975DD}" type="sibTrans" cxnId="{0EDDFFBF-379F-47C7-BA3B-7802A2572DBA}">
      <dgm:prSet/>
      <dgm:spPr/>
      <dgm:t>
        <a:bodyPr/>
        <a:lstStyle/>
        <a:p>
          <a:pPr algn="ctr"/>
          <a:endParaRPr lang="en-ZA" sz="1200"/>
        </a:p>
      </dgm:t>
    </dgm:pt>
    <dgm:pt modelId="{E0859FCC-8618-40B7-88B2-DA4BD4C654DD}">
      <dgm:prSet custT="1"/>
      <dgm:spPr/>
      <dgm:t>
        <a:bodyPr/>
        <a:lstStyle/>
        <a:p>
          <a:pPr algn="ctr"/>
          <a:r>
            <a:rPr lang="en-ZA" sz="1200" dirty="0"/>
            <a:t>Facilitate transformation in the mining and minerals sector </a:t>
          </a:r>
        </a:p>
      </dgm:t>
    </dgm:pt>
    <dgm:pt modelId="{B81CDF14-DF5C-471B-B979-43503F26224B}" type="parTrans" cxnId="{064D5E08-19B0-4405-B8E7-6AB035C00B59}">
      <dgm:prSet/>
      <dgm:spPr/>
      <dgm:t>
        <a:bodyPr/>
        <a:lstStyle/>
        <a:p>
          <a:pPr algn="ctr"/>
          <a:endParaRPr lang="en-ZA" sz="1200"/>
        </a:p>
      </dgm:t>
    </dgm:pt>
    <dgm:pt modelId="{7470C27B-E5A1-41CE-B415-BCDA271F4F5D}" type="sibTrans" cxnId="{064D5E08-19B0-4405-B8E7-6AB035C00B59}">
      <dgm:prSet/>
      <dgm:spPr/>
      <dgm:t>
        <a:bodyPr/>
        <a:lstStyle/>
        <a:p>
          <a:pPr algn="ctr"/>
          <a:endParaRPr lang="en-ZA" sz="1200"/>
        </a:p>
      </dgm:t>
    </dgm:pt>
    <dgm:pt modelId="{4ED093FC-8A0A-4BC9-8F28-7E9AB90BE813}">
      <dgm:prSet custT="1"/>
      <dgm:spPr/>
      <dgm:t>
        <a:bodyPr/>
        <a:lstStyle/>
        <a:p>
          <a:r>
            <a:rPr lang="en-ZA" sz="1200" dirty="0"/>
            <a:t>Efficient, Effective and Development oriented Department </a:t>
          </a:r>
        </a:p>
      </dgm:t>
    </dgm:pt>
    <dgm:pt modelId="{74FFAC9E-A665-4C10-90F1-CBD832215196}" type="parTrans" cxnId="{BE011567-A8D8-4051-9185-C37AD1F476D5}">
      <dgm:prSet/>
      <dgm:spPr/>
      <dgm:t>
        <a:bodyPr/>
        <a:lstStyle/>
        <a:p>
          <a:endParaRPr lang="en-ZA" sz="1200"/>
        </a:p>
      </dgm:t>
    </dgm:pt>
    <dgm:pt modelId="{379A02E9-9E3C-4405-8946-64B845A72635}" type="sibTrans" cxnId="{BE011567-A8D8-4051-9185-C37AD1F476D5}">
      <dgm:prSet/>
      <dgm:spPr/>
      <dgm:t>
        <a:bodyPr/>
        <a:lstStyle/>
        <a:p>
          <a:endParaRPr lang="en-ZA" sz="1200"/>
        </a:p>
      </dgm:t>
    </dgm:pt>
    <dgm:pt modelId="{3D04D64E-0A17-4E94-BF3F-FADB6F9B0D18}">
      <dgm:prSet custT="1"/>
      <dgm:spPr/>
      <dgm:t>
        <a:bodyPr/>
        <a:lstStyle/>
        <a:p>
          <a:r>
            <a:rPr lang="en-ZA" sz="1200" dirty="0"/>
            <a:t>Integrated and aligned environmental efforts</a:t>
          </a:r>
        </a:p>
      </dgm:t>
    </dgm:pt>
    <dgm:pt modelId="{1285199F-D1D3-40AF-BA97-5A69E9593DB7}" type="parTrans" cxnId="{C651F817-980C-47AA-B4B6-79337F80BB57}">
      <dgm:prSet/>
      <dgm:spPr/>
      <dgm:t>
        <a:bodyPr/>
        <a:lstStyle/>
        <a:p>
          <a:endParaRPr lang="en-ZA" sz="1200"/>
        </a:p>
      </dgm:t>
    </dgm:pt>
    <dgm:pt modelId="{BE619343-7E3F-4765-820F-4A5D8D99BE79}" type="sibTrans" cxnId="{C651F817-980C-47AA-B4B6-79337F80BB57}">
      <dgm:prSet/>
      <dgm:spPr/>
      <dgm:t>
        <a:bodyPr/>
        <a:lstStyle/>
        <a:p>
          <a:endParaRPr lang="en-ZA" sz="1200"/>
        </a:p>
      </dgm:t>
    </dgm:pt>
    <dgm:pt modelId="{DF0029B7-1D76-4A5F-A2FE-AB6431B0B47A}">
      <dgm:prSet custT="1"/>
      <dgm:spPr/>
      <dgm:t>
        <a:bodyPr/>
        <a:lstStyle/>
        <a:p>
          <a:r>
            <a:rPr lang="en-ZA" sz="1200" dirty="0"/>
            <a:t>Develop and review internal processes</a:t>
          </a:r>
        </a:p>
      </dgm:t>
    </dgm:pt>
    <dgm:pt modelId="{97A2C90F-2D59-4199-A59D-F7741B06A298}" type="parTrans" cxnId="{88052BE9-7772-4F0B-B772-55DD8F67476B}">
      <dgm:prSet/>
      <dgm:spPr/>
      <dgm:t>
        <a:bodyPr/>
        <a:lstStyle/>
        <a:p>
          <a:endParaRPr lang="en-ZA" sz="1200"/>
        </a:p>
      </dgm:t>
    </dgm:pt>
    <dgm:pt modelId="{08B3C53C-105D-4FD0-803E-3473D057BE6D}" type="sibTrans" cxnId="{88052BE9-7772-4F0B-B772-55DD8F67476B}">
      <dgm:prSet/>
      <dgm:spPr/>
      <dgm:t>
        <a:bodyPr/>
        <a:lstStyle/>
        <a:p>
          <a:endParaRPr lang="en-ZA" sz="1200"/>
        </a:p>
      </dgm:t>
    </dgm:pt>
    <dgm:pt modelId="{4F0A0287-5436-4196-B591-FB8F04ABFDF0}">
      <dgm:prSet custT="1"/>
      <dgm:spPr/>
      <dgm:t>
        <a:bodyPr/>
        <a:lstStyle/>
        <a:p>
          <a:r>
            <a:rPr lang="en-ZA" sz="1200" dirty="0"/>
            <a:t>Improve Turnaround Times </a:t>
          </a:r>
        </a:p>
      </dgm:t>
    </dgm:pt>
    <dgm:pt modelId="{628FB024-B71D-43BE-BCD0-341B51A5D74B}" type="parTrans" cxnId="{CE625351-F8E7-4616-89DA-BD9835B7BD9F}">
      <dgm:prSet/>
      <dgm:spPr/>
      <dgm:t>
        <a:bodyPr/>
        <a:lstStyle/>
        <a:p>
          <a:endParaRPr lang="en-ZA" sz="1200"/>
        </a:p>
      </dgm:t>
    </dgm:pt>
    <dgm:pt modelId="{A21E2BBC-95DB-4FE2-B787-CB86347A6BCD}" type="sibTrans" cxnId="{CE625351-F8E7-4616-89DA-BD9835B7BD9F}">
      <dgm:prSet/>
      <dgm:spPr/>
      <dgm:t>
        <a:bodyPr/>
        <a:lstStyle/>
        <a:p>
          <a:endParaRPr lang="en-ZA" sz="1200"/>
        </a:p>
      </dgm:t>
    </dgm:pt>
    <dgm:pt modelId="{21CB39E1-A88C-4AE1-B30A-D7596F7020EA}">
      <dgm:prSet custT="1"/>
      <dgm:spPr/>
      <dgm:t>
        <a:bodyPr/>
        <a:lstStyle/>
        <a:p>
          <a:r>
            <a:rPr lang="en-ZA" sz="1200" dirty="0"/>
            <a:t>Promote Corporate Governance</a:t>
          </a:r>
        </a:p>
      </dgm:t>
    </dgm:pt>
    <dgm:pt modelId="{3CA69076-4792-42FB-8FC1-04B0B9016A96}" type="parTrans" cxnId="{74DBF52D-6B4E-4589-9B7F-42942890A449}">
      <dgm:prSet/>
      <dgm:spPr/>
      <dgm:t>
        <a:bodyPr/>
        <a:lstStyle/>
        <a:p>
          <a:endParaRPr lang="en-ZA" sz="1200"/>
        </a:p>
      </dgm:t>
    </dgm:pt>
    <dgm:pt modelId="{F0D230B3-8E91-468D-A43B-EFCEB796528A}" type="sibTrans" cxnId="{74DBF52D-6B4E-4589-9B7F-42942890A449}">
      <dgm:prSet/>
      <dgm:spPr/>
      <dgm:t>
        <a:bodyPr/>
        <a:lstStyle/>
        <a:p>
          <a:endParaRPr lang="en-ZA" sz="12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5816C8DB-149D-44DD-A7D8-45BD9ABAFCA2}" type="pres">
      <dgm:prSet presAssocID="{D8F21912-02A3-4641-887A-5B40EC9B1144}" presName="hierRoot1" presStyleCnt="0"/>
      <dgm:spPr/>
    </dgm:pt>
    <dgm:pt modelId="{32BA7E67-1372-46DE-AE42-27DD5B28AAA0}" type="pres">
      <dgm:prSet presAssocID="{D8F21912-02A3-4641-887A-5B40EC9B1144}" presName="composite" presStyleCnt="0"/>
      <dgm:spPr/>
    </dgm:pt>
    <dgm:pt modelId="{CC47AFA4-5CC6-4BA2-85D6-0A3F97F115D7}" type="pres">
      <dgm:prSet presAssocID="{D8F21912-02A3-4641-887A-5B40EC9B1144}" presName="background" presStyleLbl="node0" presStyleIdx="0" presStyleCnt="1"/>
      <dgm:spPr/>
    </dgm:pt>
    <dgm:pt modelId="{E2618B23-91A4-4AB5-945F-9A1A1537FA5E}" type="pres">
      <dgm:prSet presAssocID="{D8F21912-02A3-4641-887A-5B40EC9B1144}" presName="text" presStyleLbl="fgAcc0" presStyleIdx="0" presStyleCnt="1" custScaleY="61419" custLinFactNeighborX="13824" custLinFactNeighborY="-43819">
        <dgm:presLayoutVars>
          <dgm:chPref val="3"/>
        </dgm:presLayoutVars>
      </dgm:prSet>
      <dgm:spPr/>
      <dgm:t>
        <a:bodyPr/>
        <a:lstStyle/>
        <a:p>
          <a:endParaRPr lang="en-ZA"/>
        </a:p>
      </dgm:t>
    </dgm:pt>
    <dgm:pt modelId="{CF0319D3-5534-4386-83FC-F77AD8283611}" type="pres">
      <dgm:prSet presAssocID="{D8F21912-02A3-4641-887A-5B40EC9B1144}" presName="hierChild2" presStyleCnt="0"/>
      <dgm:spPr/>
    </dgm:pt>
    <dgm:pt modelId="{598DF3B2-AC18-41DF-9F4E-0ADA6ACE842E}" type="pres">
      <dgm:prSet presAssocID="{5A0826BD-533C-4A0B-A626-9D153711AD56}" presName="Name10" presStyleLbl="parChTrans1D2" presStyleIdx="0" presStyleCnt="4"/>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4"/>
      <dgm:spPr/>
    </dgm:pt>
    <dgm:pt modelId="{0CCDD6F8-4B70-4FCB-8B5F-356F4A4E8477}" type="pres">
      <dgm:prSet presAssocID="{096FB31A-8654-4D2E-A89B-DA8938479E45}" presName="text2" presStyleLbl="fgAcc2" presStyleIdx="0" presStyleCnt="4" custScaleX="201421" custScaleY="73753" custLinFactNeighborX="-10496" custLinFactNeighborY="-2553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8"/>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8"/>
      <dgm:spPr/>
    </dgm:pt>
    <dgm:pt modelId="{BE25C11F-5E27-47A5-BA94-14B93FAE2685}" type="pres">
      <dgm:prSet presAssocID="{D97355AC-0D7E-4F60-AC2C-3BDAC9A729E8}" presName="text3" presStyleLbl="fgAcc3" presStyleIdx="0" presStyleCnt="8" custScaleY="287631" custLinFactNeighborX="-95" custLinFactNeighborY="73517">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A97732D-A808-4623-8615-B41D635BF577}" type="pres">
      <dgm:prSet presAssocID="{E891D5AB-99DF-4E71-8432-4E1F5481218C}" presName="Name17" presStyleLbl="parChTrans1D3" presStyleIdx="1" presStyleCnt="8"/>
      <dgm:spPr/>
      <dgm:t>
        <a:bodyPr/>
        <a:lstStyle/>
        <a:p>
          <a:endParaRPr lang="en-ZA"/>
        </a:p>
      </dgm:t>
    </dgm:pt>
    <dgm:pt modelId="{6BD600D4-FDB4-43C5-9DB0-DB7758D4F6F8}" type="pres">
      <dgm:prSet presAssocID="{5EF3DE66-FFD3-41B7-892F-7A0CF2788188}" presName="hierRoot3" presStyleCnt="0"/>
      <dgm:spPr/>
    </dgm:pt>
    <dgm:pt modelId="{8345976E-8AA5-4870-90F9-F83FFB0AEA37}" type="pres">
      <dgm:prSet presAssocID="{5EF3DE66-FFD3-41B7-892F-7A0CF2788188}" presName="composite3" presStyleCnt="0"/>
      <dgm:spPr/>
    </dgm:pt>
    <dgm:pt modelId="{B1150F10-222D-4F7F-8132-A05F73C49D8D}" type="pres">
      <dgm:prSet presAssocID="{5EF3DE66-FFD3-41B7-892F-7A0CF2788188}" presName="background3" presStyleLbl="node3" presStyleIdx="1" presStyleCnt="8"/>
      <dgm:spPr/>
    </dgm:pt>
    <dgm:pt modelId="{4D39A414-5368-42B2-9C87-4F85956609A3}" type="pres">
      <dgm:prSet presAssocID="{5EF3DE66-FFD3-41B7-892F-7A0CF2788188}" presName="text3" presStyleLbl="fgAcc3" presStyleIdx="1" presStyleCnt="8" custScaleY="299521" custLinFactNeighborX="-5985" custLinFactNeighborY="73517">
        <dgm:presLayoutVars>
          <dgm:chPref val="3"/>
        </dgm:presLayoutVars>
      </dgm:prSet>
      <dgm:spPr/>
      <dgm:t>
        <a:bodyPr/>
        <a:lstStyle/>
        <a:p>
          <a:endParaRPr lang="en-ZA"/>
        </a:p>
      </dgm:t>
    </dgm:pt>
    <dgm:pt modelId="{B7AD11A2-3B73-4CDD-8228-6E043D3BC1AC}" type="pres">
      <dgm:prSet presAssocID="{5EF3DE66-FFD3-41B7-892F-7A0CF2788188}" presName="hierChild4" presStyleCnt="0"/>
      <dgm:spPr/>
    </dgm:pt>
    <dgm:pt modelId="{547DBCBC-F924-40E7-A339-86FF54979F63}" type="pres">
      <dgm:prSet presAssocID="{B7C9C9FE-6B1B-4C7A-9BE3-7843F5DB454F}" presName="Name10" presStyleLbl="parChTrans1D2" presStyleIdx="1" presStyleCnt="4"/>
      <dgm:spPr/>
      <dgm:t>
        <a:bodyPr/>
        <a:lstStyle/>
        <a:p>
          <a:endParaRPr lang="en-ZA"/>
        </a:p>
      </dgm:t>
    </dgm:pt>
    <dgm:pt modelId="{84057D09-BF33-4AD9-887F-C7EBEBB57966}" type="pres">
      <dgm:prSet presAssocID="{EE44D2D3-54B9-43B9-BDB2-A03987A975C5}" presName="hierRoot2" presStyleCnt="0"/>
      <dgm:spPr/>
    </dgm:pt>
    <dgm:pt modelId="{CAEC4AFE-8252-4262-B1D4-E109FB41928E}" type="pres">
      <dgm:prSet presAssocID="{EE44D2D3-54B9-43B9-BDB2-A03987A975C5}" presName="composite2" presStyleCnt="0"/>
      <dgm:spPr/>
    </dgm:pt>
    <dgm:pt modelId="{7C358A70-10A0-401C-9024-3ED7F659A82C}" type="pres">
      <dgm:prSet presAssocID="{EE44D2D3-54B9-43B9-BDB2-A03987A975C5}" presName="background2" presStyleLbl="node2" presStyleIdx="1" presStyleCnt="4"/>
      <dgm:spPr/>
    </dgm:pt>
    <dgm:pt modelId="{816EB998-E636-420E-BE26-F0B4D062B325}" type="pres">
      <dgm:prSet presAssocID="{EE44D2D3-54B9-43B9-BDB2-A03987A975C5}" presName="text2" presStyleLbl="fgAcc2" presStyleIdx="1" presStyleCnt="4" custScaleX="251173" custScaleY="73878" custLinFactNeighborX="-10784" custLinFactNeighborY="-25943">
        <dgm:presLayoutVars>
          <dgm:chPref val="3"/>
        </dgm:presLayoutVars>
      </dgm:prSet>
      <dgm:spPr/>
      <dgm:t>
        <a:bodyPr/>
        <a:lstStyle/>
        <a:p>
          <a:endParaRPr lang="en-ZA"/>
        </a:p>
      </dgm:t>
    </dgm:pt>
    <dgm:pt modelId="{59582490-2E95-4876-BEE5-31FC46EB0CF3}" type="pres">
      <dgm:prSet presAssocID="{EE44D2D3-54B9-43B9-BDB2-A03987A975C5}" presName="hierChild3" presStyleCnt="0"/>
      <dgm:spPr/>
    </dgm:pt>
    <dgm:pt modelId="{7CC4E297-8B1B-4BE9-A5C8-6E4049B91C00}" type="pres">
      <dgm:prSet presAssocID="{CFFCE812-4D6F-40B7-B668-13BD27B699D1}" presName="Name17" presStyleLbl="parChTrans1D3" presStyleIdx="2" presStyleCnt="8"/>
      <dgm:spPr/>
      <dgm:t>
        <a:bodyPr/>
        <a:lstStyle/>
        <a:p>
          <a:endParaRPr lang="en-ZA"/>
        </a:p>
      </dgm:t>
    </dgm:pt>
    <dgm:pt modelId="{99DB9C06-0C59-4B64-B941-A72363DCF15B}" type="pres">
      <dgm:prSet presAssocID="{F3D2D23D-E7A5-49DF-8C2A-81349F1A0DE5}" presName="hierRoot3" presStyleCnt="0"/>
      <dgm:spPr/>
    </dgm:pt>
    <dgm:pt modelId="{76B71B79-771E-4C42-AE7D-C73BAAEF2FF3}" type="pres">
      <dgm:prSet presAssocID="{F3D2D23D-E7A5-49DF-8C2A-81349F1A0DE5}" presName="composite3" presStyleCnt="0"/>
      <dgm:spPr/>
    </dgm:pt>
    <dgm:pt modelId="{FF86F3B1-8AC9-4D43-8AD3-5E029F2DD1D5}" type="pres">
      <dgm:prSet presAssocID="{F3D2D23D-E7A5-49DF-8C2A-81349F1A0DE5}" presName="background3" presStyleLbl="node3" presStyleIdx="2" presStyleCnt="8"/>
      <dgm:spPr/>
    </dgm:pt>
    <dgm:pt modelId="{4C8F5818-CF8B-42F0-A57A-C79F945E720C}" type="pres">
      <dgm:prSet presAssocID="{F3D2D23D-E7A5-49DF-8C2A-81349F1A0DE5}" presName="text3" presStyleLbl="fgAcc3" presStyleIdx="2" presStyleCnt="8" custScaleY="275628" custLinFactNeighborX="-1087" custLinFactNeighborY="96711">
        <dgm:presLayoutVars>
          <dgm:chPref val="3"/>
        </dgm:presLayoutVars>
      </dgm:prSet>
      <dgm:spPr/>
      <dgm:t>
        <a:bodyPr/>
        <a:lstStyle/>
        <a:p>
          <a:endParaRPr lang="en-ZA"/>
        </a:p>
      </dgm:t>
    </dgm:pt>
    <dgm:pt modelId="{9942A0D7-E7C2-47E0-89F6-33112245D14F}" type="pres">
      <dgm:prSet presAssocID="{F3D2D23D-E7A5-49DF-8C2A-81349F1A0DE5}" presName="hierChild4" presStyleCnt="0"/>
      <dgm:spPr/>
    </dgm:pt>
    <dgm:pt modelId="{D14E41CE-75D8-4F55-A27A-D075DFC07C71}" type="pres">
      <dgm:prSet presAssocID="{1285199F-D1D3-40AF-BA97-5A69E9593DB7}" presName="Name17" presStyleLbl="parChTrans1D3" presStyleIdx="3" presStyleCnt="8"/>
      <dgm:spPr/>
      <dgm:t>
        <a:bodyPr/>
        <a:lstStyle/>
        <a:p>
          <a:endParaRPr lang="en-ZA"/>
        </a:p>
      </dgm:t>
    </dgm:pt>
    <dgm:pt modelId="{92CD01F4-AC56-4C1A-B5BF-F01BC8BE806F}" type="pres">
      <dgm:prSet presAssocID="{3D04D64E-0A17-4E94-BF3F-FADB6F9B0D18}" presName="hierRoot3" presStyleCnt="0"/>
      <dgm:spPr/>
    </dgm:pt>
    <dgm:pt modelId="{C70C39A9-9D31-49B5-865C-80A3A90ABEA1}" type="pres">
      <dgm:prSet presAssocID="{3D04D64E-0A17-4E94-BF3F-FADB6F9B0D18}" presName="composite3" presStyleCnt="0"/>
      <dgm:spPr/>
    </dgm:pt>
    <dgm:pt modelId="{D321A4A1-54E5-451A-BAE3-5579800EFCD8}" type="pres">
      <dgm:prSet presAssocID="{3D04D64E-0A17-4E94-BF3F-FADB6F9B0D18}" presName="background3" presStyleLbl="node3" presStyleIdx="3" presStyleCnt="8"/>
      <dgm:spPr/>
    </dgm:pt>
    <dgm:pt modelId="{A4565FC5-1D8A-4F61-900A-AE3C5055EA03}" type="pres">
      <dgm:prSet presAssocID="{3D04D64E-0A17-4E94-BF3F-FADB6F9B0D18}" presName="text3" presStyleLbl="fgAcc3" presStyleIdx="3" presStyleCnt="8" custScaleY="287667" custLinFactNeighborX="15561" custLinFactNeighborY="98022">
        <dgm:presLayoutVars>
          <dgm:chPref val="3"/>
        </dgm:presLayoutVars>
      </dgm:prSet>
      <dgm:spPr/>
      <dgm:t>
        <a:bodyPr/>
        <a:lstStyle/>
        <a:p>
          <a:endParaRPr lang="en-ZA"/>
        </a:p>
      </dgm:t>
    </dgm:pt>
    <dgm:pt modelId="{1C484E97-249D-4CAE-86B7-EB2604C7FE85}" type="pres">
      <dgm:prSet presAssocID="{3D04D64E-0A17-4E94-BF3F-FADB6F9B0D18}" presName="hierChild4" presStyleCnt="0"/>
      <dgm:spPr/>
    </dgm:pt>
    <dgm:pt modelId="{A84F75EE-9A2D-4EB8-9813-1D0A070E4F6C}" type="pres">
      <dgm:prSet presAssocID="{560F8820-6B6D-4F1A-BFBC-36EAC214E24B}" presName="Name10" presStyleLbl="parChTrans1D2" presStyleIdx="2" presStyleCnt="4"/>
      <dgm:spPr/>
      <dgm:t>
        <a:bodyPr/>
        <a:lstStyle/>
        <a:p>
          <a:endParaRPr lang="en-ZA"/>
        </a:p>
      </dgm:t>
    </dgm:pt>
    <dgm:pt modelId="{24F78E71-D701-44C4-B535-47142531ADDE}" type="pres">
      <dgm:prSet presAssocID="{FB4538F2-87EC-45AE-9979-54A03674B161}" presName="hierRoot2" presStyleCnt="0"/>
      <dgm:spPr/>
    </dgm:pt>
    <dgm:pt modelId="{6D8B215F-5ED6-46E6-8017-AF3F35B78028}" type="pres">
      <dgm:prSet presAssocID="{FB4538F2-87EC-45AE-9979-54A03674B161}" presName="composite2" presStyleCnt="0"/>
      <dgm:spPr/>
    </dgm:pt>
    <dgm:pt modelId="{8C8034CB-9A79-498D-B40B-3DF8A17AD5C2}" type="pres">
      <dgm:prSet presAssocID="{FB4538F2-87EC-45AE-9979-54A03674B161}" presName="background2" presStyleLbl="node2" presStyleIdx="2" presStyleCnt="4"/>
      <dgm:spPr/>
    </dgm:pt>
    <dgm:pt modelId="{16A8D409-4FC8-4814-82BC-76602A49A6BE}" type="pres">
      <dgm:prSet presAssocID="{FB4538F2-87EC-45AE-9979-54A03674B161}" presName="text2" presStyleLbl="fgAcc2" presStyleIdx="2" presStyleCnt="4" custScaleX="226473" custScaleY="83505" custLinFactNeighborX="35932" custLinFactNeighborY="-26532">
        <dgm:presLayoutVars>
          <dgm:chPref val="3"/>
        </dgm:presLayoutVars>
      </dgm:prSet>
      <dgm:spPr/>
      <dgm:t>
        <a:bodyPr/>
        <a:lstStyle/>
        <a:p>
          <a:endParaRPr lang="en-ZA"/>
        </a:p>
      </dgm:t>
    </dgm:pt>
    <dgm:pt modelId="{4E824744-790C-46A8-AD21-65924BB4F6A9}" type="pres">
      <dgm:prSet presAssocID="{FB4538F2-87EC-45AE-9979-54A03674B161}" presName="hierChild3" presStyleCnt="0"/>
      <dgm:spPr/>
    </dgm:pt>
    <dgm:pt modelId="{0E32CC62-EEE1-405F-8996-EB868726A5E4}" type="pres">
      <dgm:prSet presAssocID="{B81CDF14-DF5C-471B-B979-43503F26224B}" presName="Name17" presStyleLbl="parChTrans1D3" presStyleIdx="4" presStyleCnt="8"/>
      <dgm:spPr/>
      <dgm:t>
        <a:bodyPr/>
        <a:lstStyle/>
        <a:p>
          <a:endParaRPr lang="en-ZA"/>
        </a:p>
      </dgm:t>
    </dgm:pt>
    <dgm:pt modelId="{5F159C50-85BB-4741-880D-B07D68677E5A}" type="pres">
      <dgm:prSet presAssocID="{E0859FCC-8618-40B7-88B2-DA4BD4C654DD}" presName="hierRoot3" presStyleCnt="0"/>
      <dgm:spPr/>
    </dgm:pt>
    <dgm:pt modelId="{E6E382F4-2852-4042-A3B4-84AC02DE2CA9}" type="pres">
      <dgm:prSet presAssocID="{E0859FCC-8618-40B7-88B2-DA4BD4C654DD}" presName="composite3" presStyleCnt="0"/>
      <dgm:spPr/>
    </dgm:pt>
    <dgm:pt modelId="{4619A04A-F965-422E-9713-114D8C0C9F77}" type="pres">
      <dgm:prSet presAssocID="{E0859FCC-8618-40B7-88B2-DA4BD4C654DD}" presName="background3" presStyleLbl="node3" presStyleIdx="4" presStyleCnt="8"/>
      <dgm:spPr/>
    </dgm:pt>
    <dgm:pt modelId="{06F99486-9A4B-4929-BD0D-B54D744C2087}" type="pres">
      <dgm:prSet presAssocID="{E0859FCC-8618-40B7-88B2-DA4BD4C654DD}" presName="text3" presStyleLbl="fgAcc3" presStyleIdx="4" presStyleCnt="8" custScaleY="272792" custLinFactNeighborX="-3835" custLinFactNeighborY="81200">
        <dgm:presLayoutVars>
          <dgm:chPref val="3"/>
        </dgm:presLayoutVars>
      </dgm:prSet>
      <dgm:spPr/>
      <dgm:t>
        <a:bodyPr/>
        <a:lstStyle/>
        <a:p>
          <a:endParaRPr lang="en-ZA"/>
        </a:p>
      </dgm:t>
    </dgm:pt>
    <dgm:pt modelId="{E60A9E13-12B3-4B87-8EF4-90410F17D1A7}" type="pres">
      <dgm:prSet presAssocID="{E0859FCC-8618-40B7-88B2-DA4BD4C654DD}" presName="hierChild4" presStyleCnt="0"/>
      <dgm:spPr/>
    </dgm:pt>
    <dgm:pt modelId="{C33BB072-E0B9-4635-A92A-B7FFB63E30A9}" type="pres">
      <dgm:prSet presAssocID="{74FFAC9E-A665-4C10-90F1-CBD832215196}" presName="Name10" presStyleLbl="parChTrans1D2" presStyleIdx="3" presStyleCnt="4"/>
      <dgm:spPr/>
      <dgm:t>
        <a:bodyPr/>
        <a:lstStyle/>
        <a:p>
          <a:endParaRPr lang="en-ZA"/>
        </a:p>
      </dgm:t>
    </dgm:pt>
    <dgm:pt modelId="{4535CD3A-B98E-4E1B-9514-ABB8EF545D88}" type="pres">
      <dgm:prSet presAssocID="{4ED093FC-8A0A-4BC9-8F28-7E9AB90BE813}" presName="hierRoot2" presStyleCnt="0"/>
      <dgm:spPr/>
    </dgm:pt>
    <dgm:pt modelId="{57FBDE75-8F5E-4D34-8603-6F2ED6F87B25}" type="pres">
      <dgm:prSet presAssocID="{4ED093FC-8A0A-4BC9-8F28-7E9AB90BE813}" presName="composite2" presStyleCnt="0"/>
      <dgm:spPr/>
    </dgm:pt>
    <dgm:pt modelId="{3BAA56F7-59C3-4C69-B7DF-5F252D59B65D}" type="pres">
      <dgm:prSet presAssocID="{4ED093FC-8A0A-4BC9-8F28-7E9AB90BE813}" presName="background2" presStyleLbl="node2" presStyleIdx="3" presStyleCnt="4"/>
      <dgm:spPr/>
    </dgm:pt>
    <dgm:pt modelId="{3448F1DC-3E39-41D6-B328-D04C79FB9C7D}" type="pres">
      <dgm:prSet presAssocID="{4ED093FC-8A0A-4BC9-8F28-7E9AB90BE813}" presName="text2" presStyleLbl="fgAcc2" presStyleIdx="3" presStyleCnt="4" custScaleX="199712" custLinFactNeighborX="72461" custLinFactNeighborY="-28729">
        <dgm:presLayoutVars>
          <dgm:chPref val="3"/>
        </dgm:presLayoutVars>
      </dgm:prSet>
      <dgm:spPr/>
      <dgm:t>
        <a:bodyPr/>
        <a:lstStyle/>
        <a:p>
          <a:endParaRPr lang="en-ZA"/>
        </a:p>
      </dgm:t>
    </dgm:pt>
    <dgm:pt modelId="{75E5E992-B19D-4A5C-9C18-0181B40E6A0B}" type="pres">
      <dgm:prSet presAssocID="{4ED093FC-8A0A-4BC9-8F28-7E9AB90BE813}" presName="hierChild3" presStyleCnt="0"/>
      <dgm:spPr/>
    </dgm:pt>
    <dgm:pt modelId="{A1765681-31F4-41AF-9698-4039C683893B}" type="pres">
      <dgm:prSet presAssocID="{97A2C90F-2D59-4199-A59D-F7741B06A298}" presName="Name17" presStyleLbl="parChTrans1D3" presStyleIdx="5" presStyleCnt="8"/>
      <dgm:spPr/>
      <dgm:t>
        <a:bodyPr/>
        <a:lstStyle/>
        <a:p>
          <a:endParaRPr lang="en-ZA"/>
        </a:p>
      </dgm:t>
    </dgm:pt>
    <dgm:pt modelId="{922154FD-DE84-49F1-85C8-CA18134A2851}" type="pres">
      <dgm:prSet presAssocID="{DF0029B7-1D76-4A5F-A2FE-AB6431B0B47A}" presName="hierRoot3" presStyleCnt="0"/>
      <dgm:spPr/>
    </dgm:pt>
    <dgm:pt modelId="{6BB4D129-4C7E-48F1-B08D-41A674E990D6}" type="pres">
      <dgm:prSet presAssocID="{DF0029B7-1D76-4A5F-A2FE-AB6431B0B47A}" presName="composite3" presStyleCnt="0"/>
      <dgm:spPr/>
    </dgm:pt>
    <dgm:pt modelId="{E3A0D5A9-2C0C-44F2-A397-BAC5017F0E8F}" type="pres">
      <dgm:prSet presAssocID="{DF0029B7-1D76-4A5F-A2FE-AB6431B0B47A}" presName="background3" presStyleLbl="node3" presStyleIdx="5" presStyleCnt="8"/>
      <dgm:spPr/>
    </dgm:pt>
    <dgm:pt modelId="{141E70D8-DF6E-4C09-AF8D-C9316539BFE5}" type="pres">
      <dgm:prSet presAssocID="{DF0029B7-1D76-4A5F-A2FE-AB6431B0B47A}" presName="text3" presStyleLbl="fgAcc3" presStyleIdx="5" presStyleCnt="8" custScaleY="290221" custLinFactNeighborX="3591" custLinFactNeighborY="46118">
        <dgm:presLayoutVars>
          <dgm:chPref val="3"/>
        </dgm:presLayoutVars>
      </dgm:prSet>
      <dgm:spPr/>
      <dgm:t>
        <a:bodyPr/>
        <a:lstStyle/>
        <a:p>
          <a:endParaRPr lang="en-ZA"/>
        </a:p>
      </dgm:t>
    </dgm:pt>
    <dgm:pt modelId="{4DF9000D-BEFC-43C7-95A6-BE36C51880ED}" type="pres">
      <dgm:prSet presAssocID="{DF0029B7-1D76-4A5F-A2FE-AB6431B0B47A}" presName="hierChild4" presStyleCnt="0"/>
      <dgm:spPr/>
    </dgm:pt>
    <dgm:pt modelId="{000F2210-B08E-413E-ABB3-EA80F4DE3D46}" type="pres">
      <dgm:prSet presAssocID="{628FB024-B71D-43BE-BCD0-341B51A5D74B}" presName="Name17" presStyleLbl="parChTrans1D3" presStyleIdx="6" presStyleCnt="8"/>
      <dgm:spPr/>
      <dgm:t>
        <a:bodyPr/>
        <a:lstStyle/>
        <a:p>
          <a:endParaRPr lang="en-ZA"/>
        </a:p>
      </dgm:t>
    </dgm:pt>
    <dgm:pt modelId="{5A770EEF-7C01-4DF1-9D63-D5F3C8403BF3}" type="pres">
      <dgm:prSet presAssocID="{4F0A0287-5436-4196-B591-FB8F04ABFDF0}" presName="hierRoot3" presStyleCnt="0"/>
      <dgm:spPr/>
    </dgm:pt>
    <dgm:pt modelId="{77413BA0-46FC-4391-813D-F9842E0B7CC3}" type="pres">
      <dgm:prSet presAssocID="{4F0A0287-5436-4196-B591-FB8F04ABFDF0}" presName="composite3" presStyleCnt="0"/>
      <dgm:spPr/>
    </dgm:pt>
    <dgm:pt modelId="{ED6A177D-D4EA-4CDB-8E2A-308FF716FE92}" type="pres">
      <dgm:prSet presAssocID="{4F0A0287-5436-4196-B591-FB8F04ABFDF0}" presName="background3" presStyleLbl="node3" presStyleIdx="6" presStyleCnt="8"/>
      <dgm:spPr/>
    </dgm:pt>
    <dgm:pt modelId="{F70C30C6-D58C-4E03-B6BE-0F77E448E293}" type="pres">
      <dgm:prSet presAssocID="{4F0A0287-5436-4196-B591-FB8F04ABFDF0}" presName="text3" presStyleLbl="fgAcc3" presStyleIdx="6" presStyleCnt="8" custScaleY="315293" custLinFactNeighborX="3591" custLinFactNeighborY="45972">
        <dgm:presLayoutVars>
          <dgm:chPref val="3"/>
        </dgm:presLayoutVars>
      </dgm:prSet>
      <dgm:spPr/>
      <dgm:t>
        <a:bodyPr/>
        <a:lstStyle/>
        <a:p>
          <a:endParaRPr lang="en-ZA"/>
        </a:p>
      </dgm:t>
    </dgm:pt>
    <dgm:pt modelId="{DC5F6FEF-F2E0-41C5-81DD-3C9E9761D791}" type="pres">
      <dgm:prSet presAssocID="{4F0A0287-5436-4196-B591-FB8F04ABFDF0}" presName="hierChild4" presStyleCnt="0"/>
      <dgm:spPr/>
    </dgm:pt>
    <dgm:pt modelId="{956900F2-05E8-4A15-A28B-33C90FED5144}" type="pres">
      <dgm:prSet presAssocID="{3CA69076-4792-42FB-8FC1-04B0B9016A96}" presName="Name17" presStyleLbl="parChTrans1D3" presStyleIdx="7" presStyleCnt="8"/>
      <dgm:spPr/>
      <dgm:t>
        <a:bodyPr/>
        <a:lstStyle/>
        <a:p>
          <a:endParaRPr lang="en-ZA"/>
        </a:p>
      </dgm:t>
    </dgm:pt>
    <dgm:pt modelId="{97F38813-01E0-4198-AD19-CA8B48D4EE87}" type="pres">
      <dgm:prSet presAssocID="{21CB39E1-A88C-4AE1-B30A-D7596F7020EA}" presName="hierRoot3" presStyleCnt="0"/>
      <dgm:spPr/>
    </dgm:pt>
    <dgm:pt modelId="{AB6C9078-4C36-4334-9A7A-29DD39BAF365}" type="pres">
      <dgm:prSet presAssocID="{21CB39E1-A88C-4AE1-B30A-D7596F7020EA}" presName="composite3" presStyleCnt="0"/>
      <dgm:spPr/>
    </dgm:pt>
    <dgm:pt modelId="{36D92170-6958-4B3F-8380-35731340C941}" type="pres">
      <dgm:prSet presAssocID="{21CB39E1-A88C-4AE1-B30A-D7596F7020EA}" presName="background3" presStyleLbl="node3" presStyleIdx="7" presStyleCnt="8"/>
      <dgm:spPr/>
    </dgm:pt>
    <dgm:pt modelId="{D7D80FE6-C6BF-4EB3-BBD5-810128400764}" type="pres">
      <dgm:prSet presAssocID="{21CB39E1-A88C-4AE1-B30A-D7596F7020EA}" presName="text3" presStyleLbl="fgAcc3" presStyleIdx="7" presStyleCnt="8" custScaleY="331984" custLinFactNeighborX="95" custLinFactNeighborY="44086">
        <dgm:presLayoutVars>
          <dgm:chPref val="3"/>
        </dgm:presLayoutVars>
      </dgm:prSet>
      <dgm:spPr/>
      <dgm:t>
        <a:bodyPr/>
        <a:lstStyle/>
        <a:p>
          <a:endParaRPr lang="en-ZA"/>
        </a:p>
      </dgm:t>
    </dgm:pt>
    <dgm:pt modelId="{4A2ABE64-41C1-490B-A5A1-C3978FA3F509}" type="pres">
      <dgm:prSet presAssocID="{21CB39E1-A88C-4AE1-B30A-D7596F7020EA}" presName="hierChild4" presStyleCnt="0"/>
      <dgm:spPr/>
    </dgm:pt>
  </dgm:ptLst>
  <dgm:cxnLst>
    <dgm:cxn modelId="{6BB39B4B-4068-437A-8EF9-4E61CE410A8A}" type="presOf" srcId="{D97355AC-0D7E-4F60-AC2C-3BDAC9A729E8}" destId="{BE25C11F-5E27-47A5-BA94-14B93FAE2685}" srcOrd="0" destOrd="0" presId="urn:microsoft.com/office/officeart/2005/8/layout/hierarchy1"/>
    <dgm:cxn modelId="{0EDDFFBF-379F-47C7-BA3B-7802A2572DBA}" srcId="{D8F21912-02A3-4641-887A-5B40EC9B1144}" destId="{FB4538F2-87EC-45AE-9979-54A03674B161}" srcOrd="2" destOrd="0" parTransId="{560F8820-6B6D-4F1A-BFBC-36EAC214E24B}" sibTransId="{B5E6DEAF-58D7-49B4-8FFE-DF5807E975DD}"/>
    <dgm:cxn modelId="{D7ACC17F-7A47-4AB8-B611-24200EE52929}" type="presOf" srcId="{628FB024-B71D-43BE-BCD0-341B51A5D74B}" destId="{000F2210-B08E-413E-ABB3-EA80F4DE3D46}" srcOrd="0" destOrd="0" presId="urn:microsoft.com/office/officeart/2005/8/layout/hierarchy1"/>
    <dgm:cxn modelId="{CC517123-0809-469E-B68F-239B8B9C7B84}" type="presOf" srcId="{4F0A0287-5436-4196-B591-FB8F04ABFDF0}" destId="{F70C30C6-D58C-4E03-B6BE-0F77E448E293}" srcOrd="0" destOrd="0" presId="urn:microsoft.com/office/officeart/2005/8/layout/hierarchy1"/>
    <dgm:cxn modelId="{88052BE9-7772-4F0B-B772-55DD8F67476B}" srcId="{4ED093FC-8A0A-4BC9-8F28-7E9AB90BE813}" destId="{DF0029B7-1D76-4A5F-A2FE-AB6431B0B47A}" srcOrd="0" destOrd="0" parTransId="{97A2C90F-2D59-4199-A59D-F7741B06A298}" sibTransId="{08B3C53C-105D-4FD0-803E-3473D057BE6D}"/>
    <dgm:cxn modelId="{724B447B-2DB1-4977-A3B7-BA244CD790AE}" type="presOf" srcId="{2FF48498-B08E-46AC-B3C0-6C00EC8D79DE}" destId="{CF595494-5A09-44C8-9FA0-447CC0ABC29E}" srcOrd="0" destOrd="0" presId="urn:microsoft.com/office/officeart/2005/8/layout/hierarchy1"/>
    <dgm:cxn modelId="{2E19223B-BFD8-47AF-BA03-262B96488346}" type="presOf" srcId="{1285199F-D1D3-40AF-BA97-5A69E9593DB7}" destId="{D14E41CE-75D8-4F55-A27A-D075DFC07C71}" srcOrd="0" destOrd="0" presId="urn:microsoft.com/office/officeart/2005/8/layout/hierarchy1"/>
    <dgm:cxn modelId="{7A023741-A74F-43AF-90D9-5C43AF1664E3}" srcId="{096FB31A-8654-4D2E-A89B-DA8938479E45}" destId="{5EF3DE66-FFD3-41B7-892F-7A0CF2788188}" srcOrd="1" destOrd="0" parTransId="{E891D5AB-99DF-4E71-8432-4E1F5481218C}" sibTransId="{5841C091-551D-4A26-BD24-EB4259C611D5}"/>
    <dgm:cxn modelId="{6223F341-A59B-4AB2-86E0-6578DA0C2233}" type="presOf" srcId="{B7C9C9FE-6B1B-4C7A-9BE3-7843F5DB454F}" destId="{547DBCBC-F924-40E7-A339-86FF54979F63}" srcOrd="0" destOrd="0" presId="urn:microsoft.com/office/officeart/2005/8/layout/hierarchy1"/>
    <dgm:cxn modelId="{30F4DF11-A675-49D4-B2A7-EFC07E51036A}" type="presOf" srcId="{B01AE01B-5104-4FF9-89D5-DE905331BFCE}" destId="{91ED72ED-2EA5-4AE9-AFC0-B91EECA966F6}" srcOrd="0" destOrd="0" presId="urn:microsoft.com/office/officeart/2005/8/layout/hierarchy1"/>
    <dgm:cxn modelId="{064D5E08-19B0-4405-B8E7-6AB035C00B59}" srcId="{FB4538F2-87EC-45AE-9979-54A03674B161}" destId="{E0859FCC-8618-40B7-88B2-DA4BD4C654DD}" srcOrd="0" destOrd="0" parTransId="{B81CDF14-DF5C-471B-B979-43503F26224B}" sibTransId="{7470C27B-E5A1-41CE-B415-BCDA271F4F5D}"/>
    <dgm:cxn modelId="{30DF93B9-11B2-43FF-BC86-430E33D9D6CA}" type="presOf" srcId="{096FB31A-8654-4D2E-A89B-DA8938479E45}" destId="{0CCDD6F8-4B70-4FCB-8B5F-356F4A4E8477}" srcOrd="0" destOrd="0" presId="urn:microsoft.com/office/officeart/2005/8/layout/hierarchy1"/>
    <dgm:cxn modelId="{73837E8B-18DF-4F04-BD8F-2EDA9DD550FC}" srcId="{2FF48498-B08E-46AC-B3C0-6C00EC8D79DE}" destId="{D8F21912-02A3-4641-887A-5B40EC9B1144}" srcOrd="0" destOrd="0" parTransId="{1FE13985-835A-47F9-9CA1-9E016A0742C2}" sibTransId="{82517E0C-0D63-4D99-8E05-326B47567D86}"/>
    <dgm:cxn modelId="{483E7D0D-BC31-4154-84FF-4B199F807D42}" type="presOf" srcId="{5EF3DE66-FFD3-41B7-892F-7A0CF2788188}" destId="{4D39A414-5368-42B2-9C87-4F85956609A3}" srcOrd="0" destOrd="0" presId="urn:microsoft.com/office/officeart/2005/8/layout/hierarchy1"/>
    <dgm:cxn modelId="{ECCAAEDF-F734-4B7D-9A9D-5C82B4A4EC76}" type="presOf" srcId="{B81CDF14-DF5C-471B-B979-43503F26224B}" destId="{0E32CC62-EEE1-405F-8996-EB868726A5E4}" srcOrd="0" destOrd="0" presId="urn:microsoft.com/office/officeart/2005/8/layout/hierarchy1"/>
    <dgm:cxn modelId="{003A8F12-1DB2-42D9-B6B4-6BD60A174DF8}" srcId="{D8F21912-02A3-4641-887A-5B40EC9B1144}" destId="{EE44D2D3-54B9-43B9-BDB2-A03987A975C5}" srcOrd="1" destOrd="0" parTransId="{B7C9C9FE-6B1B-4C7A-9BE3-7843F5DB454F}" sibTransId="{5A316E9A-3025-44BA-A354-5EE2FB30EE05}"/>
    <dgm:cxn modelId="{958407BF-429B-4210-94F4-A2A3BA7FBB34}" type="presOf" srcId="{560F8820-6B6D-4F1A-BFBC-36EAC214E24B}" destId="{A84F75EE-9A2D-4EB8-9813-1D0A070E4F6C}" srcOrd="0" destOrd="0" presId="urn:microsoft.com/office/officeart/2005/8/layout/hierarchy1"/>
    <dgm:cxn modelId="{1A7D83FD-F5CF-4498-B9CC-E9165B08E8E8}" srcId="{EE44D2D3-54B9-43B9-BDB2-A03987A975C5}" destId="{F3D2D23D-E7A5-49DF-8C2A-81349F1A0DE5}" srcOrd="0" destOrd="0" parTransId="{CFFCE812-4D6F-40B7-B668-13BD27B699D1}" sibTransId="{6B3557B9-50AC-46BD-9F17-3A584FB31D4B}"/>
    <dgm:cxn modelId="{19A125C5-9550-41F8-8233-4610AD00693D}" srcId="{D8F21912-02A3-4641-887A-5B40EC9B1144}" destId="{096FB31A-8654-4D2E-A89B-DA8938479E45}" srcOrd="0" destOrd="0" parTransId="{5A0826BD-533C-4A0B-A626-9D153711AD56}" sibTransId="{837C2571-51B2-457C-B23F-83916E25077B}"/>
    <dgm:cxn modelId="{6BEC3D23-54B8-4B2F-9611-EE362A1AED09}" type="presOf" srcId="{DF0029B7-1D76-4A5F-A2FE-AB6431B0B47A}" destId="{141E70D8-DF6E-4C09-AF8D-C9316539BFE5}" srcOrd="0" destOrd="0" presId="urn:microsoft.com/office/officeart/2005/8/layout/hierarchy1"/>
    <dgm:cxn modelId="{BDF64BE9-EB70-48DA-88C1-A738BCB48F15}" type="presOf" srcId="{F3D2D23D-E7A5-49DF-8C2A-81349F1A0DE5}" destId="{4C8F5818-CF8B-42F0-A57A-C79F945E720C}" srcOrd="0" destOrd="0" presId="urn:microsoft.com/office/officeart/2005/8/layout/hierarchy1"/>
    <dgm:cxn modelId="{BD507D7F-FBCD-45C4-9A86-6CC192386735}" srcId="{096FB31A-8654-4D2E-A89B-DA8938479E45}" destId="{D97355AC-0D7E-4F60-AC2C-3BDAC9A729E8}" srcOrd="0" destOrd="0" parTransId="{B01AE01B-5104-4FF9-89D5-DE905331BFCE}" sibTransId="{E42524BD-6E37-45EE-9BC4-F18651A80365}"/>
    <dgm:cxn modelId="{74DBF52D-6B4E-4589-9B7F-42942890A449}" srcId="{4ED093FC-8A0A-4BC9-8F28-7E9AB90BE813}" destId="{21CB39E1-A88C-4AE1-B30A-D7596F7020EA}" srcOrd="2" destOrd="0" parTransId="{3CA69076-4792-42FB-8FC1-04B0B9016A96}" sibTransId="{F0D230B3-8E91-468D-A43B-EFCEB796528A}"/>
    <dgm:cxn modelId="{3B28E06D-73D0-4B0C-9A57-769FF1374963}" type="presOf" srcId="{D8F21912-02A3-4641-887A-5B40EC9B1144}" destId="{E2618B23-91A4-4AB5-945F-9A1A1537FA5E}" srcOrd="0" destOrd="0" presId="urn:microsoft.com/office/officeart/2005/8/layout/hierarchy1"/>
    <dgm:cxn modelId="{63F40C5F-BF09-43FB-A2DF-E853038D78BF}" type="presOf" srcId="{EE44D2D3-54B9-43B9-BDB2-A03987A975C5}" destId="{816EB998-E636-420E-BE26-F0B4D062B325}" srcOrd="0" destOrd="0" presId="urn:microsoft.com/office/officeart/2005/8/layout/hierarchy1"/>
    <dgm:cxn modelId="{CE625351-F8E7-4616-89DA-BD9835B7BD9F}" srcId="{4ED093FC-8A0A-4BC9-8F28-7E9AB90BE813}" destId="{4F0A0287-5436-4196-B591-FB8F04ABFDF0}" srcOrd="1" destOrd="0" parTransId="{628FB024-B71D-43BE-BCD0-341B51A5D74B}" sibTransId="{A21E2BBC-95DB-4FE2-B787-CB86347A6BCD}"/>
    <dgm:cxn modelId="{E5B3212F-4266-4E0E-B579-291FA9B0074F}" type="presOf" srcId="{CFFCE812-4D6F-40B7-B668-13BD27B699D1}" destId="{7CC4E297-8B1B-4BE9-A5C8-6E4049B91C00}" srcOrd="0" destOrd="0" presId="urn:microsoft.com/office/officeart/2005/8/layout/hierarchy1"/>
    <dgm:cxn modelId="{3018255B-C9EA-4B69-9D47-B23D76BC2D73}" type="presOf" srcId="{E891D5AB-99DF-4E71-8432-4E1F5481218C}" destId="{7A97732D-A808-4623-8615-B41D635BF577}" srcOrd="0" destOrd="0" presId="urn:microsoft.com/office/officeart/2005/8/layout/hierarchy1"/>
    <dgm:cxn modelId="{52FC8F23-6881-4867-844C-E81FABAF0076}" type="presOf" srcId="{E0859FCC-8618-40B7-88B2-DA4BD4C654DD}" destId="{06F99486-9A4B-4929-BD0D-B54D744C2087}" srcOrd="0" destOrd="0" presId="urn:microsoft.com/office/officeart/2005/8/layout/hierarchy1"/>
    <dgm:cxn modelId="{71BCD862-9FC7-41BE-B4C4-00100280D5F7}" type="presOf" srcId="{4ED093FC-8A0A-4BC9-8F28-7E9AB90BE813}" destId="{3448F1DC-3E39-41D6-B328-D04C79FB9C7D}" srcOrd="0" destOrd="0" presId="urn:microsoft.com/office/officeart/2005/8/layout/hierarchy1"/>
    <dgm:cxn modelId="{AC3CB95B-BE27-45D7-9A9E-BAB926796964}" type="presOf" srcId="{3D04D64E-0A17-4E94-BF3F-FADB6F9B0D18}" destId="{A4565FC5-1D8A-4F61-900A-AE3C5055EA03}" srcOrd="0" destOrd="0" presId="urn:microsoft.com/office/officeart/2005/8/layout/hierarchy1"/>
    <dgm:cxn modelId="{1CB3CCA6-CC25-4844-B738-3BF13032202D}" type="presOf" srcId="{74FFAC9E-A665-4C10-90F1-CBD832215196}" destId="{C33BB072-E0B9-4635-A92A-B7FFB63E30A9}" srcOrd="0" destOrd="0" presId="urn:microsoft.com/office/officeart/2005/8/layout/hierarchy1"/>
    <dgm:cxn modelId="{53732263-3B14-4FBA-BADC-F0B9C7CFC96B}" type="presOf" srcId="{5A0826BD-533C-4A0B-A626-9D153711AD56}" destId="{598DF3B2-AC18-41DF-9F4E-0ADA6ACE842E}" srcOrd="0" destOrd="0" presId="urn:microsoft.com/office/officeart/2005/8/layout/hierarchy1"/>
    <dgm:cxn modelId="{39E3E0AE-4E05-4334-9CA1-1DAD21A857E5}" type="presOf" srcId="{97A2C90F-2D59-4199-A59D-F7741B06A298}" destId="{A1765681-31F4-41AF-9698-4039C683893B}" srcOrd="0" destOrd="0" presId="urn:microsoft.com/office/officeart/2005/8/layout/hierarchy1"/>
    <dgm:cxn modelId="{C651F817-980C-47AA-B4B6-79337F80BB57}" srcId="{EE44D2D3-54B9-43B9-BDB2-A03987A975C5}" destId="{3D04D64E-0A17-4E94-BF3F-FADB6F9B0D18}" srcOrd="1" destOrd="0" parTransId="{1285199F-D1D3-40AF-BA97-5A69E9593DB7}" sibTransId="{BE619343-7E3F-4765-820F-4A5D8D99BE79}"/>
    <dgm:cxn modelId="{F8670876-53D8-4C69-B7F4-F0F41096E4BD}" type="presOf" srcId="{3CA69076-4792-42FB-8FC1-04B0B9016A96}" destId="{956900F2-05E8-4A15-A28B-33C90FED5144}" srcOrd="0" destOrd="0" presId="urn:microsoft.com/office/officeart/2005/8/layout/hierarchy1"/>
    <dgm:cxn modelId="{E428C187-8FB1-4CC2-AE00-056D45135FED}" type="presOf" srcId="{FB4538F2-87EC-45AE-9979-54A03674B161}" destId="{16A8D409-4FC8-4814-82BC-76602A49A6BE}" srcOrd="0" destOrd="0" presId="urn:microsoft.com/office/officeart/2005/8/layout/hierarchy1"/>
    <dgm:cxn modelId="{F100BCCB-6942-46A6-A28B-3742ED65720B}" type="presOf" srcId="{21CB39E1-A88C-4AE1-B30A-D7596F7020EA}" destId="{D7D80FE6-C6BF-4EB3-BBD5-810128400764}" srcOrd="0" destOrd="0" presId="urn:microsoft.com/office/officeart/2005/8/layout/hierarchy1"/>
    <dgm:cxn modelId="{BE011567-A8D8-4051-9185-C37AD1F476D5}" srcId="{D8F21912-02A3-4641-887A-5B40EC9B1144}" destId="{4ED093FC-8A0A-4BC9-8F28-7E9AB90BE813}" srcOrd="3" destOrd="0" parTransId="{74FFAC9E-A665-4C10-90F1-CBD832215196}" sibTransId="{379A02E9-9E3C-4405-8946-64B845A72635}"/>
    <dgm:cxn modelId="{E1C20760-EEE7-4EBB-A695-E924A2E91AA9}" type="presParOf" srcId="{CF595494-5A09-44C8-9FA0-447CC0ABC29E}" destId="{5816C8DB-149D-44DD-A7D8-45BD9ABAFCA2}" srcOrd="0" destOrd="0" presId="urn:microsoft.com/office/officeart/2005/8/layout/hierarchy1"/>
    <dgm:cxn modelId="{C1CAF289-E888-4C99-BF62-6A67582CDC85}" type="presParOf" srcId="{5816C8DB-149D-44DD-A7D8-45BD9ABAFCA2}" destId="{32BA7E67-1372-46DE-AE42-27DD5B28AAA0}" srcOrd="0" destOrd="0" presId="urn:microsoft.com/office/officeart/2005/8/layout/hierarchy1"/>
    <dgm:cxn modelId="{EA0BA148-DE7D-4A18-897C-0C8D6B258DF4}" type="presParOf" srcId="{32BA7E67-1372-46DE-AE42-27DD5B28AAA0}" destId="{CC47AFA4-5CC6-4BA2-85D6-0A3F97F115D7}" srcOrd="0" destOrd="0" presId="urn:microsoft.com/office/officeart/2005/8/layout/hierarchy1"/>
    <dgm:cxn modelId="{348BD061-F0AC-40FE-9655-AE4731C00992}" type="presParOf" srcId="{32BA7E67-1372-46DE-AE42-27DD5B28AAA0}" destId="{E2618B23-91A4-4AB5-945F-9A1A1537FA5E}" srcOrd="1" destOrd="0" presId="urn:microsoft.com/office/officeart/2005/8/layout/hierarchy1"/>
    <dgm:cxn modelId="{6927BFAC-CFF2-4EDF-BC72-1525A18A5C69}" type="presParOf" srcId="{5816C8DB-149D-44DD-A7D8-45BD9ABAFCA2}" destId="{CF0319D3-5534-4386-83FC-F77AD8283611}" srcOrd="1" destOrd="0" presId="urn:microsoft.com/office/officeart/2005/8/layout/hierarchy1"/>
    <dgm:cxn modelId="{F54F8A5D-9E0F-4B1C-A5F8-7879EFE25330}" type="presParOf" srcId="{CF0319D3-5534-4386-83FC-F77AD8283611}" destId="{598DF3B2-AC18-41DF-9F4E-0ADA6ACE842E}" srcOrd="0" destOrd="0" presId="urn:microsoft.com/office/officeart/2005/8/layout/hierarchy1"/>
    <dgm:cxn modelId="{CDDDECF5-8FB0-4753-AF41-3AACA76C1C4E}" type="presParOf" srcId="{CF0319D3-5534-4386-83FC-F77AD8283611}" destId="{3705AE1F-D450-4B3F-A614-E6BFD6B84272}" srcOrd="1" destOrd="0" presId="urn:microsoft.com/office/officeart/2005/8/layout/hierarchy1"/>
    <dgm:cxn modelId="{D4874C3E-F8C7-4314-BA50-BD54A03312F3}" type="presParOf" srcId="{3705AE1F-D450-4B3F-A614-E6BFD6B84272}" destId="{4EB4CB93-C871-44F5-946A-02756276A58D}" srcOrd="0" destOrd="0" presId="urn:microsoft.com/office/officeart/2005/8/layout/hierarchy1"/>
    <dgm:cxn modelId="{8E133C85-6A55-44BA-8CB0-5351908BF0EB}" type="presParOf" srcId="{4EB4CB93-C871-44F5-946A-02756276A58D}" destId="{CE42BCCF-7F73-41AB-87A1-11789393B3D7}" srcOrd="0" destOrd="0" presId="urn:microsoft.com/office/officeart/2005/8/layout/hierarchy1"/>
    <dgm:cxn modelId="{A2012963-8D5A-4946-B799-B491163F25F1}" type="presParOf" srcId="{4EB4CB93-C871-44F5-946A-02756276A58D}" destId="{0CCDD6F8-4B70-4FCB-8B5F-356F4A4E8477}" srcOrd="1" destOrd="0" presId="urn:microsoft.com/office/officeart/2005/8/layout/hierarchy1"/>
    <dgm:cxn modelId="{87EF5DC2-4C26-4723-A538-B023D4995D3A}" type="presParOf" srcId="{3705AE1F-D450-4B3F-A614-E6BFD6B84272}" destId="{6AF0E142-9D22-4302-AD49-F984BF021FA7}" srcOrd="1" destOrd="0" presId="urn:microsoft.com/office/officeart/2005/8/layout/hierarchy1"/>
    <dgm:cxn modelId="{B0A68B24-DE5E-4C95-8DDB-5778F56707AA}" type="presParOf" srcId="{6AF0E142-9D22-4302-AD49-F984BF021FA7}" destId="{91ED72ED-2EA5-4AE9-AFC0-B91EECA966F6}" srcOrd="0" destOrd="0" presId="urn:microsoft.com/office/officeart/2005/8/layout/hierarchy1"/>
    <dgm:cxn modelId="{C0200455-6657-4ECD-BC59-3DE822287F69}" type="presParOf" srcId="{6AF0E142-9D22-4302-AD49-F984BF021FA7}" destId="{FE4A8EC4-E35D-4E6C-B72C-A836195A1BEF}" srcOrd="1" destOrd="0" presId="urn:microsoft.com/office/officeart/2005/8/layout/hierarchy1"/>
    <dgm:cxn modelId="{CA3F18C5-325C-42F8-A1BE-1F0B3AFE5F2A}" type="presParOf" srcId="{FE4A8EC4-E35D-4E6C-B72C-A836195A1BEF}" destId="{E902B589-4D27-4268-B276-46F3DCBD0EE1}" srcOrd="0" destOrd="0" presId="urn:microsoft.com/office/officeart/2005/8/layout/hierarchy1"/>
    <dgm:cxn modelId="{29FC0500-A976-4554-9EB7-2FB309F49886}" type="presParOf" srcId="{E902B589-4D27-4268-B276-46F3DCBD0EE1}" destId="{27ADEA25-EC6F-443D-8100-0D091EBE2A3E}" srcOrd="0" destOrd="0" presId="urn:microsoft.com/office/officeart/2005/8/layout/hierarchy1"/>
    <dgm:cxn modelId="{545D6782-2A80-464B-81E1-63B971E7D989}" type="presParOf" srcId="{E902B589-4D27-4268-B276-46F3DCBD0EE1}" destId="{BE25C11F-5E27-47A5-BA94-14B93FAE2685}" srcOrd="1" destOrd="0" presId="urn:microsoft.com/office/officeart/2005/8/layout/hierarchy1"/>
    <dgm:cxn modelId="{A461DCB8-4768-45D1-95E6-8BB6941F7B7C}" type="presParOf" srcId="{FE4A8EC4-E35D-4E6C-B72C-A836195A1BEF}" destId="{D0F73552-C099-4CB5-9C52-06B2107210BC}" srcOrd="1" destOrd="0" presId="urn:microsoft.com/office/officeart/2005/8/layout/hierarchy1"/>
    <dgm:cxn modelId="{474D010C-AF8F-4783-884B-3F910149C24E}" type="presParOf" srcId="{6AF0E142-9D22-4302-AD49-F984BF021FA7}" destId="{7A97732D-A808-4623-8615-B41D635BF577}" srcOrd="2" destOrd="0" presId="urn:microsoft.com/office/officeart/2005/8/layout/hierarchy1"/>
    <dgm:cxn modelId="{B1729B0C-4796-49A1-9D82-3C2C802ECD1E}" type="presParOf" srcId="{6AF0E142-9D22-4302-AD49-F984BF021FA7}" destId="{6BD600D4-FDB4-43C5-9DB0-DB7758D4F6F8}" srcOrd="3" destOrd="0" presId="urn:microsoft.com/office/officeart/2005/8/layout/hierarchy1"/>
    <dgm:cxn modelId="{FE4BAE4A-7904-4A7B-B692-59113ED655D2}" type="presParOf" srcId="{6BD600D4-FDB4-43C5-9DB0-DB7758D4F6F8}" destId="{8345976E-8AA5-4870-90F9-F83FFB0AEA37}" srcOrd="0" destOrd="0" presId="urn:microsoft.com/office/officeart/2005/8/layout/hierarchy1"/>
    <dgm:cxn modelId="{4AD815F6-C980-4CB9-B482-47998A6F7B50}" type="presParOf" srcId="{8345976E-8AA5-4870-90F9-F83FFB0AEA37}" destId="{B1150F10-222D-4F7F-8132-A05F73C49D8D}" srcOrd="0" destOrd="0" presId="urn:microsoft.com/office/officeart/2005/8/layout/hierarchy1"/>
    <dgm:cxn modelId="{C0F18766-D87F-40D8-99F5-9CCEFC9E6F24}" type="presParOf" srcId="{8345976E-8AA5-4870-90F9-F83FFB0AEA37}" destId="{4D39A414-5368-42B2-9C87-4F85956609A3}" srcOrd="1" destOrd="0" presId="urn:microsoft.com/office/officeart/2005/8/layout/hierarchy1"/>
    <dgm:cxn modelId="{B6245701-BD5F-4100-A31F-357D965AD2D4}" type="presParOf" srcId="{6BD600D4-FDB4-43C5-9DB0-DB7758D4F6F8}" destId="{B7AD11A2-3B73-4CDD-8228-6E043D3BC1AC}" srcOrd="1" destOrd="0" presId="urn:microsoft.com/office/officeart/2005/8/layout/hierarchy1"/>
    <dgm:cxn modelId="{4685E9E4-DAA1-4B12-8A19-F50A4843DEF9}" type="presParOf" srcId="{CF0319D3-5534-4386-83FC-F77AD8283611}" destId="{547DBCBC-F924-40E7-A339-86FF54979F63}" srcOrd="2" destOrd="0" presId="urn:microsoft.com/office/officeart/2005/8/layout/hierarchy1"/>
    <dgm:cxn modelId="{4E9B850C-C6E9-4730-8992-613A7677C5F8}" type="presParOf" srcId="{CF0319D3-5534-4386-83FC-F77AD8283611}" destId="{84057D09-BF33-4AD9-887F-C7EBEBB57966}" srcOrd="3" destOrd="0" presId="urn:microsoft.com/office/officeart/2005/8/layout/hierarchy1"/>
    <dgm:cxn modelId="{3BF79C91-C8CE-4D4F-8707-1FD53DE8D5E3}" type="presParOf" srcId="{84057D09-BF33-4AD9-887F-C7EBEBB57966}" destId="{CAEC4AFE-8252-4262-B1D4-E109FB41928E}" srcOrd="0" destOrd="0" presId="urn:microsoft.com/office/officeart/2005/8/layout/hierarchy1"/>
    <dgm:cxn modelId="{EDAF66E4-5815-4EAB-9FB7-67810EE6A119}" type="presParOf" srcId="{CAEC4AFE-8252-4262-B1D4-E109FB41928E}" destId="{7C358A70-10A0-401C-9024-3ED7F659A82C}" srcOrd="0" destOrd="0" presId="urn:microsoft.com/office/officeart/2005/8/layout/hierarchy1"/>
    <dgm:cxn modelId="{1A54E268-3851-411D-AB2F-D634B739F768}" type="presParOf" srcId="{CAEC4AFE-8252-4262-B1D4-E109FB41928E}" destId="{816EB998-E636-420E-BE26-F0B4D062B325}" srcOrd="1" destOrd="0" presId="urn:microsoft.com/office/officeart/2005/8/layout/hierarchy1"/>
    <dgm:cxn modelId="{4C7C0310-6365-45F6-AA39-857947ECCCA6}" type="presParOf" srcId="{84057D09-BF33-4AD9-887F-C7EBEBB57966}" destId="{59582490-2E95-4876-BEE5-31FC46EB0CF3}" srcOrd="1" destOrd="0" presId="urn:microsoft.com/office/officeart/2005/8/layout/hierarchy1"/>
    <dgm:cxn modelId="{D00D4F22-6DE2-4BEE-99D8-1AB312ED5DE6}" type="presParOf" srcId="{59582490-2E95-4876-BEE5-31FC46EB0CF3}" destId="{7CC4E297-8B1B-4BE9-A5C8-6E4049B91C00}" srcOrd="0" destOrd="0" presId="urn:microsoft.com/office/officeart/2005/8/layout/hierarchy1"/>
    <dgm:cxn modelId="{008F33E8-B8D9-4CED-B5C0-812B810A0EBD}" type="presParOf" srcId="{59582490-2E95-4876-BEE5-31FC46EB0CF3}" destId="{99DB9C06-0C59-4B64-B941-A72363DCF15B}" srcOrd="1" destOrd="0" presId="urn:microsoft.com/office/officeart/2005/8/layout/hierarchy1"/>
    <dgm:cxn modelId="{99A00387-ED41-44CD-95AF-86F619577F4E}" type="presParOf" srcId="{99DB9C06-0C59-4B64-B941-A72363DCF15B}" destId="{76B71B79-771E-4C42-AE7D-C73BAAEF2FF3}" srcOrd="0" destOrd="0" presId="urn:microsoft.com/office/officeart/2005/8/layout/hierarchy1"/>
    <dgm:cxn modelId="{8EF05043-22EA-432D-BD37-855AA730318E}" type="presParOf" srcId="{76B71B79-771E-4C42-AE7D-C73BAAEF2FF3}" destId="{FF86F3B1-8AC9-4D43-8AD3-5E029F2DD1D5}" srcOrd="0" destOrd="0" presId="urn:microsoft.com/office/officeart/2005/8/layout/hierarchy1"/>
    <dgm:cxn modelId="{1CADF50D-297D-4A9A-869C-E5494573E2FE}" type="presParOf" srcId="{76B71B79-771E-4C42-AE7D-C73BAAEF2FF3}" destId="{4C8F5818-CF8B-42F0-A57A-C79F945E720C}" srcOrd="1" destOrd="0" presId="urn:microsoft.com/office/officeart/2005/8/layout/hierarchy1"/>
    <dgm:cxn modelId="{C6B7B7A0-92E6-440A-92ED-6C2EE7B9D3B9}" type="presParOf" srcId="{99DB9C06-0C59-4B64-B941-A72363DCF15B}" destId="{9942A0D7-E7C2-47E0-89F6-33112245D14F}" srcOrd="1" destOrd="0" presId="urn:microsoft.com/office/officeart/2005/8/layout/hierarchy1"/>
    <dgm:cxn modelId="{9E0D0112-90D6-4447-9BC7-F9DF97D6D5F5}" type="presParOf" srcId="{59582490-2E95-4876-BEE5-31FC46EB0CF3}" destId="{D14E41CE-75D8-4F55-A27A-D075DFC07C71}" srcOrd="2" destOrd="0" presId="urn:microsoft.com/office/officeart/2005/8/layout/hierarchy1"/>
    <dgm:cxn modelId="{478FD94E-F135-4852-861D-1E17E266413E}" type="presParOf" srcId="{59582490-2E95-4876-BEE5-31FC46EB0CF3}" destId="{92CD01F4-AC56-4C1A-B5BF-F01BC8BE806F}" srcOrd="3" destOrd="0" presId="urn:microsoft.com/office/officeart/2005/8/layout/hierarchy1"/>
    <dgm:cxn modelId="{FD6E60E9-9E61-4ED6-B8D8-A5C4908CFF0B}" type="presParOf" srcId="{92CD01F4-AC56-4C1A-B5BF-F01BC8BE806F}" destId="{C70C39A9-9D31-49B5-865C-80A3A90ABEA1}" srcOrd="0" destOrd="0" presId="urn:microsoft.com/office/officeart/2005/8/layout/hierarchy1"/>
    <dgm:cxn modelId="{E43F23D1-643F-4830-9026-073838166B39}" type="presParOf" srcId="{C70C39A9-9D31-49B5-865C-80A3A90ABEA1}" destId="{D321A4A1-54E5-451A-BAE3-5579800EFCD8}" srcOrd="0" destOrd="0" presId="urn:microsoft.com/office/officeart/2005/8/layout/hierarchy1"/>
    <dgm:cxn modelId="{A274B2BB-ABE4-4DE3-B21B-E96509A5ABBB}" type="presParOf" srcId="{C70C39A9-9D31-49B5-865C-80A3A90ABEA1}" destId="{A4565FC5-1D8A-4F61-900A-AE3C5055EA03}" srcOrd="1" destOrd="0" presId="urn:microsoft.com/office/officeart/2005/8/layout/hierarchy1"/>
    <dgm:cxn modelId="{8EF91C00-7E2F-4770-B656-4F7AFEFDDA5A}" type="presParOf" srcId="{92CD01F4-AC56-4C1A-B5BF-F01BC8BE806F}" destId="{1C484E97-249D-4CAE-86B7-EB2604C7FE85}" srcOrd="1" destOrd="0" presId="urn:microsoft.com/office/officeart/2005/8/layout/hierarchy1"/>
    <dgm:cxn modelId="{EB627860-ED9D-48F5-9B28-8904BDF19E4A}" type="presParOf" srcId="{CF0319D3-5534-4386-83FC-F77AD8283611}" destId="{A84F75EE-9A2D-4EB8-9813-1D0A070E4F6C}" srcOrd="4" destOrd="0" presId="urn:microsoft.com/office/officeart/2005/8/layout/hierarchy1"/>
    <dgm:cxn modelId="{9F3DB443-9F19-4001-9D62-4D6DDBD0DA80}" type="presParOf" srcId="{CF0319D3-5534-4386-83FC-F77AD8283611}" destId="{24F78E71-D701-44C4-B535-47142531ADDE}" srcOrd="5" destOrd="0" presId="urn:microsoft.com/office/officeart/2005/8/layout/hierarchy1"/>
    <dgm:cxn modelId="{9CDF21C9-2166-4871-B376-F2AB5D80CD0E}" type="presParOf" srcId="{24F78E71-D701-44C4-B535-47142531ADDE}" destId="{6D8B215F-5ED6-46E6-8017-AF3F35B78028}" srcOrd="0" destOrd="0" presId="urn:microsoft.com/office/officeart/2005/8/layout/hierarchy1"/>
    <dgm:cxn modelId="{31D70951-CF59-4A50-9052-9857F0A65CFD}" type="presParOf" srcId="{6D8B215F-5ED6-46E6-8017-AF3F35B78028}" destId="{8C8034CB-9A79-498D-B40B-3DF8A17AD5C2}" srcOrd="0" destOrd="0" presId="urn:microsoft.com/office/officeart/2005/8/layout/hierarchy1"/>
    <dgm:cxn modelId="{CF27C7B9-0034-4F31-AD5D-0477B685AAC2}" type="presParOf" srcId="{6D8B215F-5ED6-46E6-8017-AF3F35B78028}" destId="{16A8D409-4FC8-4814-82BC-76602A49A6BE}" srcOrd="1" destOrd="0" presId="urn:microsoft.com/office/officeart/2005/8/layout/hierarchy1"/>
    <dgm:cxn modelId="{F24F969B-1BC6-4ED0-8B69-E5B67E39F2A7}" type="presParOf" srcId="{24F78E71-D701-44C4-B535-47142531ADDE}" destId="{4E824744-790C-46A8-AD21-65924BB4F6A9}" srcOrd="1" destOrd="0" presId="urn:microsoft.com/office/officeart/2005/8/layout/hierarchy1"/>
    <dgm:cxn modelId="{2E6BE6B9-A905-4EDF-81D1-76265DF11FBA}" type="presParOf" srcId="{4E824744-790C-46A8-AD21-65924BB4F6A9}" destId="{0E32CC62-EEE1-405F-8996-EB868726A5E4}" srcOrd="0" destOrd="0" presId="urn:microsoft.com/office/officeart/2005/8/layout/hierarchy1"/>
    <dgm:cxn modelId="{C988D425-6C6B-4E6F-B014-70437BCF06B0}" type="presParOf" srcId="{4E824744-790C-46A8-AD21-65924BB4F6A9}" destId="{5F159C50-85BB-4741-880D-B07D68677E5A}" srcOrd="1" destOrd="0" presId="urn:microsoft.com/office/officeart/2005/8/layout/hierarchy1"/>
    <dgm:cxn modelId="{32F58058-773E-4855-B370-6F3E7D78A4CE}" type="presParOf" srcId="{5F159C50-85BB-4741-880D-B07D68677E5A}" destId="{E6E382F4-2852-4042-A3B4-84AC02DE2CA9}" srcOrd="0" destOrd="0" presId="urn:microsoft.com/office/officeart/2005/8/layout/hierarchy1"/>
    <dgm:cxn modelId="{46B7005E-FF4D-4EC9-952E-82C0072104CD}" type="presParOf" srcId="{E6E382F4-2852-4042-A3B4-84AC02DE2CA9}" destId="{4619A04A-F965-422E-9713-114D8C0C9F77}" srcOrd="0" destOrd="0" presId="urn:microsoft.com/office/officeart/2005/8/layout/hierarchy1"/>
    <dgm:cxn modelId="{1DFD28CD-3A6D-4B33-A47F-DBE3648A2634}" type="presParOf" srcId="{E6E382F4-2852-4042-A3B4-84AC02DE2CA9}" destId="{06F99486-9A4B-4929-BD0D-B54D744C2087}" srcOrd="1" destOrd="0" presId="urn:microsoft.com/office/officeart/2005/8/layout/hierarchy1"/>
    <dgm:cxn modelId="{55D342C8-41B3-4582-9ED1-C29AEA7E2E05}" type="presParOf" srcId="{5F159C50-85BB-4741-880D-B07D68677E5A}" destId="{E60A9E13-12B3-4B87-8EF4-90410F17D1A7}" srcOrd="1" destOrd="0" presId="urn:microsoft.com/office/officeart/2005/8/layout/hierarchy1"/>
    <dgm:cxn modelId="{FF093B9F-9E0A-4930-BFE6-CFE5E348197E}" type="presParOf" srcId="{CF0319D3-5534-4386-83FC-F77AD8283611}" destId="{C33BB072-E0B9-4635-A92A-B7FFB63E30A9}" srcOrd="6" destOrd="0" presId="urn:microsoft.com/office/officeart/2005/8/layout/hierarchy1"/>
    <dgm:cxn modelId="{8A562B9D-458B-4776-B788-A7C2EAC9BA7C}" type="presParOf" srcId="{CF0319D3-5534-4386-83FC-F77AD8283611}" destId="{4535CD3A-B98E-4E1B-9514-ABB8EF545D88}" srcOrd="7" destOrd="0" presId="urn:microsoft.com/office/officeart/2005/8/layout/hierarchy1"/>
    <dgm:cxn modelId="{ED975134-55D3-467A-B8E6-BAD053AFBB4A}" type="presParOf" srcId="{4535CD3A-B98E-4E1B-9514-ABB8EF545D88}" destId="{57FBDE75-8F5E-4D34-8603-6F2ED6F87B25}" srcOrd="0" destOrd="0" presId="urn:microsoft.com/office/officeart/2005/8/layout/hierarchy1"/>
    <dgm:cxn modelId="{A8EEBB63-2A24-4AC3-8B47-F2760CE228B6}" type="presParOf" srcId="{57FBDE75-8F5E-4D34-8603-6F2ED6F87B25}" destId="{3BAA56F7-59C3-4C69-B7DF-5F252D59B65D}" srcOrd="0" destOrd="0" presId="urn:microsoft.com/office/officeart/2005/8/layout/hierarchy1"/>
    <dgm:cxn modelId="{F7CF6840-CACB-4A99-8028-35AD0718CF59}" type="presParOf" srcId="{57FBDE75-8F5E-4D34-8603-6F2ED6F87B25}" destId="{3448F1DC-3E39-41D6-B328-D04C79FB9C7D}" srcOrd="1" destOrd="0" presId="urn:microsoft.com/office/officeart/2005/8/layout/hierarchy1"/>
    <dgm:cxn modelId="{3291E382-68EE-4A21-959E-E3FBFBACC149}" type="presParOf" srcId="{4535CD3A-B98E-4E1B-9514-ABB8EF545D88}" destId="{75E5E992-B19D-4A5C-9C18-0181B40E6A0B}" srcOrd="1" destOrd="0" presId="urn:microsoft.com/office/officeart/2005/8/layout/hierarchy1"/>
    <dgm:cxn modelId="{85A6FFC6-1F90-46EE-9307-5ABF06C578D6}" type="presParOf" srcId="{75E5E992-B19D-4A5C-9C18-0181B40E6A0B}" destId="{A1765681-31F4-41AF-9698-4039C683893B}" srcOrd="0" destOrd="0" presId="urn:microsoft.com/office/officeart/2005/8/layout/hierarchy1"/>
    <dgm:cxn modelId="{5C8511DE-43C0-4696-8E0B-0DA5EFD127C2}" type="presParOf" srcId="{75E5E992-B19D-4A5C-9C18-0181B40E6A0B}" destId="{922154FD-DE84-49F1-85C8-CA18134A2851}" srcOrd="1" destOrd="0" presId="urn:microsoft.com/office/officeart/2005/8/layout/hierarchy1"/>
    <dgm:cxn modelId="{D5A9DB7F-2F23-4DC8-BE41-368417E54B52}" type="presParOf" srcId="{922154FD-DE84-49F1-85C8-CA18134A2851}" destId="{6BB4D129-4C7E-48F1-B08D-41A674E990D6}" srcOrd="0" destOrd="0" presId="urn:microsoft.com/office/officeart/2005/8/layout/hierarchy1"/>
    <dgm:cxn modelId="{AEDEFCCF-D5CD-4015-9A85-5A63937DC114}" type="presParOf" srcId="{6BB4D129-4C7E-48F1-B08D-41A674E990D6}" destId="{E3A0D5A9-2C0C-44F2-A397-BAC5017F0E8F}" srcOrd="0" destOrd="0" presId="urn:microsoft.com/office/officeart/2005/8/layout/hierarchy1"/>
    <dgm:cxn modelId="{7CB81934-4489-47F3-ACE3-A47DD0A7A65E}" type="presParOf" srcId="{6BB4D129-4C7E-48F1-B08D-41A674E990D6}" destId="{141E70D8-DF6E-4C09-AF8D-C9316539BFE5}" srcOrd="1" destOrd="0" presId="urn:microsoft.com/office/officeart/2005/8/layout/hierarchy1"/>
    <dgm:cxn modelId="{4FDC3ED6-90F3-4F9F-AD91-ED019845378A}" type="presParOf" srcId="{922154FD-DE84-49F1-85C8-CA18134A2851}" destId="{4DF9000D-BEFC-43C7-95A6-BE36C51880ED}" srcOrd="1" destOrd="0" presId="urn:microsoft.com/office/officeart/2005/8/layout/hierarchy1"/>
    <dgm:cxn modelId="{00EF161E-8CC5-4EE0-81B9-1E980A01DD77}" type="presParOf" srcId="{75E5E992-B19D-4A5C-9C18-0181B40E6A0B}" destId="{000F2210-B08E-413E-ABB3-EA80F4DE3D46}" srcOrd="2" destOrd="0" presId="urn:microsoft.com/office/officeart/2005/8/layout/hierarchy1"/>
    <dgm:cxn modelId="{C90E944D-7F0C-4418-9917-4F7FE4529B55}" type="presParOf" srcId="{75E5E992-B19D-4A5C-9C18-0181B40E6A0B}" destId="{5A770EEF-7C01-4DF1-9D63-D5F3C8403BF3}" srcOrd="3" destOrd="0" presId="urn:microsoft.com/office/officeart/2005/8/layout/hierarchy1"/>
    <dgm:cxn modelId="{D309E5CC-237C-4320-B5D3-13136E128FE1}" type="presParOf" srcId="{5A770EEF-7C01-4DF1-9D63-D5F3C8403BF3}" destId="{77413BA0-46FC-4391-813D-F9842E0B7CC3}" srcOrd="0" destOrd="0" presId="urn:microsoft.com/office/officeart/2005/8/layout/hierarchy1"/>
    <dgm:cxn modelId="{FFBA81C9-19A3-4672-84B9-FBD592637DFE}" type="presParOf" srcId="{77413BA0-46FC-4391-813D-F9842E0B7CC3}" destId="{ED6A177D-D4EA-4CDB-8E2A-308FF716FE92}" srcOrd="0" destOrd="0" presId="urn:microsoft.com/office/officeart/2005/8/layout/hierarchy1"/>
    <dgm:cxn modelId="{2B48CC98-FC22-4176-8D6F-B08D5D905395}" type="presParOf" srcId="{77413BA0-46FC-4391-813D-F9842E0B7CC3}" destId="{F70C30C6-D58C-4E03-B6BE-0F77E448E293}" srcOrd="1" destOrd="0" presId="urn:microsoft.com/office/officeart/2005/8/layout/hierarchy1"/>
    <dgm:cxn modelId="{5CC217B0-49ED-4647-AFA6-641377B9A47F}" type="presParOf" srcId="{5A770EEF-7C01-4DF1-9D63-D5F3C8403BF3}" destId="{DC5F6FEF-F2E0-41C5-81DD-3C9E9761D791}" srcOrd="1" destOrd="0" presId="urn:microsoft.com/office/officeart/2005/8/layout/hierarchy1"/>
    <dgm:cxn modelId="{27A4BFD0-CABC-4DE1-9F3A-B424DE207947}" type="presParOf" srcId="{75E5E992-B19D-4A5C-9C18-0181B40E6A0B}" destId="{956900F2-05E8-4A15-A28B-33C90FED5144}" srcOrd="4" destOrd="0" presId="urn:microsoft.com/office/officeart/2005/8/layout/hierarchy1"/>
    <dgm:cxn modelId="{7F2E4C57-A7A2-4B32-85CD-49F72414D5E7}" type="presParOf" srcId="{75E5E992-B19D-4A5C-9C18-0181B40E6A0B}" destId="{97F38813-01E0-4198-AD19-CA8B48D4EE87}" srcOrd="5" destOrd="0" presId="urn:microsoft.com/office/officeart/2005/8/layout/hierarchy1"/>
    <dgm:cxn modelId="{75BE9E63-BA4F-46B6-A940-1DFBC41FA399}" type="presParOf" srcId="{97F38813-01E0-4198-AD19-CA8B48D4EE87}" destId="{AB6C9078-4C36-4334-9A7A-29DD39BAF365}" srcOrd="0" destOrd="0" presId="urn:microsoft.com/office/officeart/2005/8/layout/hierarchy1"/>
    <dgm:cxn modelId="{FFEC9FAC-82E9-4A29-8779-9E323570E07F}" type="presParOf" srcId="{AB6C9078-4C36-4334-9A7A-29DD39BAF365}" destId="{36D92170-6958-4B3F-8380-35731340C941}" srcOrd="0" destOrd="0" presId="urn:microsoft.com/office/officeart/2005/8/layout/hierarchy1"/>
    <dgm:cxn modelId="{769D5FEC-C765-4049-9D5D-91B6D7E6B68D}" type="presParOf" srcId="{AB6C9078-4C36-4334-9A7A-29DD39BAF365}" destId="{D7D80FE6-C6BF-4EB3-BBD5-810128400764}" srcOrd="1" destOrd="0" presId="urn:microsoft.com/office/officeart/2005/8/layout/hierarchy1"/>
    <dgm:cxn modelId="{47D88753-B25D-428E-8A6D-3D2AD13C7542}" type="presParOf" srcId="{97F38813-01E0-4198-AD19-CA8B48D4EE87}" destId="{4A2ABE64-41C1-490B-A5A1-C3978FA3F509}"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pPr algn="ctr"/>
          <a:r>
            <a:rPr lang="en-ZA" sz="1300" b="0" dirty="0"/>
            <a:t>Promote Investment  in the Mining, Minerals and Upstream Petroleum Sectors</a:t>
          </a:r>
        </a:p>
      </dgm:t>
    </dgm:pt>
    <dgm:pt modelId="{B01AE01B-5104-4FF9-89D5-DE905331BFCE}" type="parTrans" cxnId="{BD507D7F-FBCD-45C4-9A86-6CC192386735}">
      <dgm:prSet/>
      <dgm:spPr/>
      <dgm:t>
        <a:bodyPr/>
        <a:lstStyle/>
        <a:p>
          <a:pPr algn="l"/>
          <a:endParaRPr lang="en-ZA" sz="1300" b="0"/>
        </a:p>
      </dgm:t>
    </dgm:pt>
    <dgm:pt modelId="{E42524BD-6E37-45EE-9BC4-F18651A80365}" type="sibTrans" cxnId="{BD507D7F-FBCD-45C4-9A86-6CC192386735}">
      <dgm:prSet/>
      <dgm:spPr/>
      <dgm:t>
        <a:bodyPr/>
        <a:lstStyle/>
        <a:p>
          <a:pPr algn="l"/>
          <a:endParaRPr lang="en-ZA" sz="1300" b="0"/>
        </a:p>
      </dgm:t>
    </dgm:pt>
    <dgm:pt modelId="{096FB31A-8654-4D2E-A89B-DA8938479E45}">
      <dgm:prSet phldrT="[Text]" custT="1"/>
      <dgm:spPr/>
      <dgm:t>
        <a:bodyPr/>
        <a:lstStyle/>
        <a:p>
          <a:pPr algn="ctr"/>
          <a:r>
            <a:rPr lang="en-ZA" sz="1300" dirty="0"/>
            <a:t>Increased Investment in the Mineral and Mining Petroleum Sectors</a:t>
          </a:r>
          <a:endParaRPr lang="en-ZA" sz="1300" b="0" dirty="0"/>
        </a:p>
      </dgm:t>
    </dgm:pt>
    <dgm:pt modelId="{837C2571-51B2-457C-B23F-83916E25077B}" type="sibTrans" cxnId="{19A125C5-9550-41F8-8233-4610AD00693D}">
      <dgm:prSet/>
      <dgm:spPr/>
      <dgm:t>
        <a:bodyPr/>
        <a:lstStyle/>
        <a:p>
          <a:pPr algn="l"/>
          <a:endParaRPr lang="en-ZA" sz="1300" b="0"/>
        </a:p>
      </dgm:t>
    </dgm:pt>
    <dgm:pt modelId="{5A0826BD-533C-4A0B-A626-9D153711AD56}" type="parTrans" cxnId="{19A125C5-9550-41F8-8233-4610AD00693D}">
      <dgm:prSet/>
      <dgm:spPr/>
      <dgm:t>
        <a:bodyPr/>
        <a:lstStyle/>
        <a:p>
          <a:pPr algn="l"/>
          <a:endParaRPr lang="en-ZA" sz="1300" b="0"/>
        </a:p>
      </dgm:t>
    </dgm:pt>
    <dgm:pt modelId="{FF7D55E4-8951-4556-97CF-D2B39DB3D36B}">
      <dgm:prSet custT="1"/>
      <dgm:spPr/>
      <dgm:t>
        <a:bodyPr/>
        <a:lstStyle/>
        <a:p>
          <a:pPr algn="l"/>
          <a:r>
            <a:rPr lang="en-ZA" sz="1300" b="0" dirty="0"/>
            <a:t>Number of Publications</a:t>
          </a:r>
        </a:p>
      </dgm:t>
    </dgm:pt>
    <dgm:pt modelId="{8B07C8FC-BCC7-4C49-8A34-8761D5553C42}" type="parTrans" cxnId="{DA81AAA7-0E37-4368-AD9F-4C4345063072}">
      <dgm:prSet/>
      <dgm:spPr/>
      <dgm:t>
        <a:bodyPr/>
        <a:lstStyle/>
        <a:p>
          <a:pPr algn="l"/>
          <a:endParaRPr lang="en-ZA" sz="1300" b="0"/>
        </a:p>
      </dgm:t>
    </dgm:pt>
    <dgm:pt modelId="{E98629C7-E25C-4E48-9BCF-8F91E8A7993B}" type="sibTrans" cxnId="{DA81AAA7-0E37-4368-AD9F-4C4345063072}">
      <dgm:prSet/>
      <dgm:spPr/>
      <dgm:t>
        <a:bodyPr/>
        <a:lstStyle/>
        <a:p>
          <a:pPr algn="l"/>
          <a:endParaRPr lang="en-ZA" sz="1300" b="0"/>
        </a:p>
      </dgm:t>
    </dgm:pt>
    <dgm:pt modelId="{388A784F-1FF0-4BF3-AF28-46565B3494F1}">
      <dgm:prSet custT="1"/>
      <dgm:spPr/>
      <dgm:t>
        <a:bodyPr/>
        <a:lstStyle/>
        <a:p>
          <a:pPr algn="l"/>
          <a:r>
            <a:rPr lang="en-ZA" sz="1300" b="0" dirty="0"/>
            <a:t>Number of Investment promotion events/forums/workshops</a:t>
          </a:r>
        </a:p>
      </dgm:t>
    </dgm:pt>
    <dgm:pt modelId="{76694DCA-F423-40CC-B38C-0E8967FC774E}" type="parTrans" cxnId="{B6C2DE19-DF71-4336-8A70-AB613A43D77E}">
      <dgm:prSet/>
      <dgm:spPr/>
      <dgm:t>
        <a:bodyPr/>
        <a:lstStyle/>
        <a:p>
          <a:pPr algn="l"/>
          <a:endParaRPr lang="en-ZA" sz="1300" b="0"/>
        </a:p>
      </dgm:t>
    </dgm:pt>
    <dgm:pt modelId="{CD254DB7-912F-404A-9306-9CB5B58DF3EC}" type="sibTrans" cxnId="{B6C2DE19-DF71-4336-8A70-AB613A43D77E}">
      <dgm:prSet/>
      <dgm:spPr/>
      <dgm:t>
        <a:bodyPr/>
        <a:lstStyle/>
        <a:p>
          <a:pPr algn="l"/>
          <a:endParaRPr lang="en-ZA" sz="1300" b="0"/>
        </a:p>
      </dgm:t>
    </dgm:pt>
    <dgm:pt modelId="{D2198AF2-45FF-42D8-AFCC-B3F6AB541966}">
      <dgm:prSet custT="1"/>
      <dgm:spPr/>
      <dgm:t>
        <a:bodyPr/>
        <a:lstStyle/>
        <a:p>
          <a:pPr algn="l"/>
          <a:r>
            <a:rPr lang="en-ZA" sz="1300" b="0" dirty="0"/>
            <a:t>% of Implementation of Oceans Economy Operation Phakisa Plan</a:t>
          </a:r>
        </a:p>
      </dgm:t>
    </dgm:pt>
    <dgm:pt modelId="{B9073CA5-2B8E-4A7E-A149-402A8BC6242D}" type="parTrans" cxnId="{831A1686-ED15-424D-B50E-A844ADF589D0}">
      <dgm:prSet/>
      <dgm:spPr/>
      <dgm:t>
        <a:bodyPr/>
        <a:lstStyle/>
        <a:p>
          <a:pPr algn="l"/>
          <a:endParaRPr lang="en-ZA" sz="1300" b="0"/>
        </a:p>
      </dgm:t>
    </dgm:pt>
    <dgm:pt modelId="{1AEE6EC9-3CB3-451C-B725-13CB6E656234}" type="sibTrans" cxnId="{831A1686-ED15-424D-B50E-A844ADF589D0}">
      <dgm:prSet/>
      <dgm:spPr/>
      <dgm:t>
        <a:bodyPr/>
        <a:lstStyle/>
        <a:p>
          <a:pPr algn="l"/>
          <a:endParaRPr lang="en-ZA" sz="1300" b="0"/>
        </a:p>
      </dgm:t>
    </dgm:pt>
    <dgm:pt modelId="{B3B11C0E-AF16-409F-9209-EC7DC05C57A6}">
      <dgm:prSet custT="1"/>
      <dgm:spPr/>
      <dgm:t>
        <a:bodyPr/>
        <a:lstStyle/>
        <a:p>
          <a:pPr algn="l"/>
          <a:r>
            <a:rPr lang="en-ZA" sz="1300" b="0" dirty="0"/>
            <a:t>Number of SMMEs Supported</a:t>
          </a:r>
        </a:p>
      </dgm:t>
    </dgm:pt>
    <dgm:pt modelId="{9A22B814-90BA-4486-8D5D-F194CC0D47B8}" type="parTrans" cxnId="{576F46D8-C56A-4BF7-BF47-CE6C7074DA2C}">
      <dgm:prSet/>
      <dgm:spPr/>
      <dgm:t>
        <a:bodyPr/>
        <a:lstStyle/>
        <a:p>
          <a:pPr algn="l"/>
          <a:endParaRPr lang="en-ZA" sz="1300" b="0"/>
        </a:p>
      </dgm:t>
    </dgm:pt>
    <dgm:pt modelId="{6CE86154-6E4C-48F9-A4A4-2F23363E538D}" type="sibTrans" cxnId="{576F46D8-C56A-4BF7-BF47-CE6C7074DA2C}">
      <dgm:prSet/>
      <dgm:spPr/>
      <dgm:t>
        <a:bodyPr/>
        <a:lstStyle/>
        <a:p>
          <a:pPr algn="l"/>
          <a:endParaRPr lang="en-ZA" sz="1300" b="0"/>
        </a:p>
      </dgm:t>
    </dgm:pt>
    <dgm:pt modelId="{54F723B5-76CF-46AE-96E0-D50EFF7EB5E9}">
      <dgm:prSet phldrT="[Text]" custT="1"/>
      <dgm:spPr/>
      <dgm:t>
        <a:bodyPr/>
        <a:lstStyle/>
        <a:p>
          <a:pPr algn="ctr"/>
          <a:r>
            <a:rPr lang="en-ZA" sz="1300" b="0" dirty="0"/>
            <a:t>Vision 2019</a:t>
          </a:r>
        </a:p>
      </dgm:t>
    </dgm:pt>
    <dgm:pt modelId="{16B16E60-E0D9-4CFB-9DBB-7BF2D7FD5B9B}" type="sibTrans" cxnId="{8AA4A374-C2BD-4B00-BE4E-D0EE61747E49}">
      <dgm:prSet/>
      <dgm:spPr/>
      <dgm:t>
        <a:bodyPr/>
        <a:lstStyle/>
        <a:p>
          <a:pPr algn="l"/>
          <a:endParaRPr lang="en-ZA" sz="1300" b="0"/>
        </a:p>
      </dgm:t>
    </dgm:pt>
    <dgm:pt modelId="{7F09FC5A-91C9-4099-8011-E166079F40C9}" type="parTrans" cxnId="{8AA4A374-C2BD-4B00-BE4E-D0EE61747E49}">
      <dgm:prSet/>
      <dgm:spPr/>
      <dgm:t>
        <a:bodyPr/>
        <a:lstStyle/>
        <a:p>
          <a:pPr algn="l"/>
          <a:endParaRPr lang="en-ZA" sz="1300" b="0"/>
        </a:p>
      </dgm:t>
    </dgm:pt>
    <dgm:pt modelId="{B60AD1C4-BDDD-4DE8-9B07-FD2F127315BB}">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7</a:t>
          </a:r>
        </a:p>
        <a:p>
          <a:pPr algn="ctr"/>
          <a:r>
            <a:rPr lang="en-ZA" sz="1300" b="1" dirty="0">
              <a:solidFill>
                <a:srgbClr val="002060"/>
              </a:solidFill>
              <a:latin typeface="Arial" panose="020B0604020202020204" pitchFamily="34" charset="0"/>
              <a:cs typeface="Arial" panose="020B0604020202020204" pitchFamily="34" charset="0"/>
            </a:rPr>
            <a:t>Actual = 11</a:t>
          </a:r>
          <a:endParaRPr lang="en-ZA" sz="1300" b="0" dirty="0">
            <a:solidFill>
              <a:srgbClr val="0070C0"/>
            </a:solidFill>
          </a:endParaRPr>
        </a:p>
      </dgm:t>
    </dgm:pt>
    <dgm:pt modelId="{A2D73C75-09FA-455C-8510-7BBA3CEE4B4C}" type="parTrans" cxnId="{F3168531-9E95-4110-AE7A-2B22CE3C84C8}">
      <dgm:prSet/>
      <dgm:spPr/>
      <dgm:t>
        <a:bodyPr/>
        <a:lstStyle/>
        <a:p>
          <a:pPr algn="l"/>
          <a:endParaRPr lang="en-ZA" sz="1300" b="0"/>
        </a:p>
      </dgm:t>
    </dgm:pt>
    <dgm:pt modelId="{34CD9FCC-FA8E-44AE-8B6B-52B007F377E5}" type="sibTrans" cxnId="{F3168531-9E95-4110-AE7A-2B22CE3C84C8}">
      <dgm:prSet/>
      <dgm:spPr/>
      <dgm:t>
        <a:bodyPr/>
        <a:lstStyle/>
        <a:p>
          <a:pPr algn="l"/>
          <a:endParaRPr lang="en-ZA" sz="1300" b="0"/>
        </a:p>
      </dgm:t>
    </dgm:pt>
    <dgm:pt modelId="{6416FD65-C782-4059-98CC-777E2F8EE65D}">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33</a:t>
          </a:r>
        </a:p>
        <a:p>
          <a:pPr algn="ctr"/>
          <a:r>
            <a:rPr lang="en-ZA" sz="1300" b="1" dirty="0">
              <a:solidFill>
                <a:srgbClr val="002060"/>
              </a:solidFill>
              <a:latin typeface="Arial" panose="020B0604020202020204" pitchFamily="34" charset="0"/>
              <a:cs typeface="Arial" panose="020B0604020202020204" pitchFamily="34" charset="0"/>
            </a:rPr>
            <a:t>Actual = 32</a:t>
          </a:r>
          <a:endParaRPr lang="en-ZA" sz="1300" b="0" dirty="0"/>
        </a:p>
      </dgm:t>
    </dgm:pt>
    <dgm:pt modelId="{060682FB-6B81-4FAB-9F0B-E2FD4CF92EC7}" type="parTrans" cxnId="{A93B591E-E004-47B8-AA32-F50063531D26}">
      <dgm:prSet/>
      <dgm:spPr/>
      <dgm:t>
        <a:bodyPr/>
        <a:lstStyle/>
        <a:p>
          <a:pPr algn="l"/>
          <a:endParaRPr lang="en-ZA" sz="1300" b="0"/>
        </a:p>
      </dgm:t>
    </dgm:pt>
    <dgm:pt modelId="{44CF7432-5168-409D-83A3-6042ECAEA0E4}" type="sibTrans" cxnId="{A93B591E-E004-47B8-AA32-F50063531D26}">
      <dgm:prSet/>
      <dgm:spPr/>
      <dgm:t>
        <a:bodyPr/>
        <a:lstStyle/>
        <a:p>
          <a:pPr algn="l"/>
          <a:endParaRPr lang="en-ZA" sz="1300" b="0"/>
        </a:p>
      </dgm:t>
    </dgm:pt>
    <dgm:pt modelId="{A79F5CBC-FC12-4526-813D-0AB5485933FC}">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b="0" dirty="0"/>
        </a:p>
      </dgm:t>
    </dgm:pt>
    <dgm:pt modelId="{6D62EEA6-25B1-4315-9AAD-E523BB9B3BC2}" type="parTrans" cxnId="{A7783ACA-509E-49B1-9A99-C51666681C5B}">
      <dgm:prSet/>
      <dgm:spPr/>
      <dgm:t>
        <a:bodyPr/>
        <a:lstStyle/>
        <a:p>
          <a:pPr algn="l"/>
          <a:endParaRPr lang="en-ZA" sz="1300" b="0"/>
        </a:p>
      </dgm:t>
    </dgm:pt>
    <dgm:pt modelId="{4914D0A1-1EC5-49C3-BC74-3F3FE008F039}" type="sibTrans" cxnId="{A7783ACA-509E-49B1-9A99-C51666681C5B}">
      <dgm:prSet/>
      <dgm:spPr/>
      <dgm:t>
        <a:bodyPr/>
        <a:lstStyle/>
        <a:p>
          <a:pPr algn="l"/>
          <a:endParaRPr lang="en-ZA" sz="1300" b="0"/>
        </a:p>
      </dgm:t>
    </dgm:pt>
    <dgm:pt modelId="{053E5D35-469B-4F86-982E-437247E62690}">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60</a:t>
          </a:r>
        </a:p>
        <a:p>
          <a:pPr algn="ctr"/>
          <a:r>
            <a:rPr lang="en-ZA" sz="1300" b="1" dirty="0">
              <a:solidFill>
                <a:srgbClr val="002060"/>
              </a:solidFill>
              <a:latin typeface="Arial" panose="020B0604020202020204" pitchFamily="34" charset="0"/>
              <a:cs typeface="Arial" panose="020B0604020202020204" pitchFamily="34" charset="0"/>
            </a:rPr>
            <a:t>Actual = 75</a:t>
          </a:r>
          <a:endParaRPr lang="en-ZA" sz="1300" b="0" dirty="0"/>
        </a:p>
      </dgm:t>
    </dgm:pt>
    <dgm:pt modelId="{6842F606-0C9C-48D6-B0B6-F54BA70A8006}" type="parTrans" cxnId="{8EEF6FC0-1509-4F74-B2A2-0A3532E25199}">
      <dgm:prSet/>
      <dgm:spPr/>
      <dgm:t>
        <a:bodyPr/>
        <a:lstStyle/>
        <a:p>
          <a:pPr algn="l"/>
          <a:endParaRPr lang="en-ZA" sz="1300" b="0"/>
        </a:p>
      </dgm:t>
    </dgm:pt>
    <dgm:pt modelId="{6E291514-7699-4269-958C-CB23DD7A0EC9}" type="sibTrans" cxnId="{8EEF6FC0-1509-4F74-B2A2-0A3532E25199}">
      <dgm:prSet/>
      <dgm:spPr/>
      <dgm:t>
        <a:bodyPr/>
        <a:lstStyle/>
        <a:p>
          <a:pPr algn="l"/>
          <a:endParaRPr lang="en-ZA" sz="1300" b="0"/>
        </a:p>
      </dgm:t>
    </dgm:pt>
    <dgm:pt modelId="{C64E2F28-5DB3-404B-A3F3-9C86EFE08479}">
      <dgm:prSet custT="1"/>
      <dgm:spPr/>
      <dgm:t>
        <a:bodyPr/>
        <a:lstStyle/>
        <a:p>
          <a:pPr algn="l"/>
          <a:r>
            <a:rPr lang="en-ZA" sz="1300" b="0" dirty="0"/>
            <a:t>Number of social dialogues with Stakeholders </a:t>
          </a:r>
        </a:p>
      </dgm:t>
    </dgm:pt>
    <dgm:pt modelId="{F3FC9148-80E6-408A-BDF5-0B6B4B3C0AE7}" type="parTrans" cxnId="{10410C7F-9299-4750-8182-755284ED2E0A}">
      <dgm:prSet/>
      <dgm:spPr/>
      <dgm:t>
        <a:bodyPr/>
        <a:lstStyle/>
        <a:p>
          <a:endParaRPr lang="en-ZA" sz="1300"/>
        </a:p>
      </dgm:t>
    </dgm:pt>
    <dgm:pt modelId="{D521845E-6B11-4D48-8E1E-A916B207F664}" type="sibTrans" cxnId="{10410C7F-9299-4750-8182-755284ED2E0A}">
      <dgm:prSet/>
      <dgm:spPr/>
      <dgm:t>
        <a:bodyPr/>
        <a:lstStyle/>
        <a:p>
          <a:endParaRPr lang="en-ZA" sz="1300"/>
        </a:p>
      </dgm:t>
    </dgm:pt>
    <dgm:pt modelId="{A8462267-C980-42B6-A780-3A19D031F06A}">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2</a:t>
          </a:r>
        </a:p>
        <a:p>
          <a:pPr algn="ctr"/>
          <a:r>
            <a:rPr lang="en-ZA" sz="1300" b="1" dirty="0">
              <a:solidFill>
                <a:srgbClr val="002060"/>
              </a:solidFill>
              <a:latin typeface="Arial" panose="020B0604020202020204" pitchFamily="34" charset="0"/>
              <a:cs typeface="Arial" panose="020B0604020202020204" pitchFamily="34" charset="0"/>
            </a:rPr>
            <a:t>Actual = 1</a:t>
          </a:r>
          <a:endParaRPr lang="en-ZA" sz="1300" dirty="0"/>
        </a:p>
      </dgm:t>
    </dgm:pt>
    <dgm:pt modelId="{92C64C1C-08F8-4E7C-A2B9-AC0E79DE73CD}" type="parTrans" cxnId="{271E8F46-6039-4BD5-B1AB-0E67ABBCD881}">
      <dgm:prSet/>
      <dgm:spPr/>
      <dgm:t>
        <a:bodyPr/>
        <a:lstStyle/>
        <a:p>
          <a:endParaRPr lang="en-ZA" sz="1300"/>
        </a:p>
      </dgm:t>
    </dgm:pt>
    <dgm:pt modelId="{CA0B5330-8F2C-4108-AA88-6B2BC2FB8186}" type="sibTrans" cxnId="{271E8F46-6039-4BD5-B1AB-0E67ABBCD881}">
      <dgm:prSet/>
      <dgm:spPr/>
      <dgm:t>
        <a:bodyPr/>
        <a:lstStyle/>
        <a:p>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75586" custLinFactNeighborY="11272">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331430" custLinFactNeighborX="-84372" custLinFactNeighborY="-1941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1"/>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1"/>
      <dgm:spPr/>
    </dgm:pt>
    <dgm:pt modelId="{BE25C11F-5E27-47A5-BA94-14B93FAE2685}" type="pres">
      <dgm:prSet presAssocID="{D97355AC-0D7E-4F60-AC2C-3BDAC9A729E8}" presName="text3" presStyleLbl="fgAcc3" presStyleIdx="0" presStyleCnt="1" custScaleX="447739" custScaleY="63685" custLinFactNeighborX="-83906" custLinFactNeighborY="-24675">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10"/>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10"/>
      <dgm:spPr/>
    </dgm:pt>
    <dgm:pt modelId="{6BC87D4D-6374-4017-8694-7F41F16B3368}" type="pres">
      <dgm:prSet presAssocID="{FF7D55E4-8951-4556-97CF-D2B39DB3D36B}" presName="text4" presStyleLbl="fgAcc4" presStyleIdx="0" presStyleCnt="10" custScaleX="139604" custScaleY="77178">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10"/>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10"/>
      <dgm:spPr>
        <a:solidFill>
          <a:srgbClr val="00B050"/>
        </a:solidFill>
      </dgm:spPr>
    </dgm:pt>
    <dgm:pt modelId="{9D64E186-2FA3-4BC3-91BF-B0DCE96EA4C6}" type="pres">
      <dgm:prSet presAssocID="{B60AD1C4-BDDD-4DE8-9B07-FD2F127315BB}" presName="text4" presStyleLbl="fgAcc4" presStyleIdx="1" presStyleCnt="10" custScaleX="141189" custScaleY="86123">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BAE3D28F-2F40-466C-8EB8-52D275D55B56}" type="pres">
      <dgm:prSet presAssocID="{76694DCA-F423-40CC-B38C-0E8967FC774E}" presName="Name23" presStyleLbl="parChTrans1D4" presStyleIdx="2" presStyleCnt="10"/>
      <dgm:spPr/>
      <dgm:t>
        <a:bodyPr/>
        <a:lstStyle/>
        <a:p>
          <a:endParaRPr lang="en-ZA"/>
        </a:p>
      </dgm:t>
    </dgm:pt>
    <dgm:pt modelId="{C9AB1244-19C5-47A3-8254-74D8AE0129C0}" type="pres">
      <dgm:prSet presAssocID="{388A784F-1FF0-4BF3-AF28-46565B3494F1}" presName="hierRoot4" presStyleCnt="0"/>
      <dgm:spPr/>
    </dgm:pt>
    <dgm:pt modelId="{FE1D3A66-D592-40FF-A211-1F349B675859}" type="pres">
      <dgm:prSet presAssocID="{388A784F-1FF0-4BF3-AF28-46565B3494F1}" presName="composite4" presStyleCnt="0"/>
      <dgm:spPr/>
    </dgm:pt>
    <dgm:pt modelId="{BF4EA1BE-766B-406E-97EA-64B5173EC68F}" type="pres">
      <dgm:prSet presAssocID="{388A784F-1FF0-4BF3-AF28-46565B3494F1}" presName="background4" presStyleLbl="node4" presStyleIdx="2" presStyleCnt="10"/>
      <dgm:spPr/>
    </dgm:pt>
    <dgm:pt modelId="{B7B5D732-FF1D-487C-A351-D42A97CA2851}" type="pres">
      <dgm:prSet presAssocID="{388A784F-1FF0-4BF3-AF28-46565B3494F1}" presName="text4" presStyleLbl="fgAcc4" presStyleIdx="2" presStyleCnt="10" custScaleX="186273" custScaleY="83809">
        <dgm:presLayoutVars>
          <dgm:chPref val="3"/>
        </dgm:presLayoutVars>
      </dgm:prSet>
      <dgm:spPr/>
      <dgm:t>
        <a:bodyPr/>
        <a:lstStyle/>
        <a:p>
          <a:endParaRPr lang="en-ZA"/>
        </a:p>
      </dgm:t>
    </dgm:pt>
    <dgm:pt modelId="{9E484EC8-2FF3-4980-A8FA-DBD23EF9BFD0}" type="pres">
      <dgm:prSet presAssocID="{388A784F-1FF0-4BF3-AF28-46565B3494F1}" presName="hierChild5" presStyleCnt="0"/>
      <dgm:spPr/>
    </dgm:pt>
    <dgm:pt modelId="{4BFA254D-271F-4CE3-AF2B-A7EA8BD91506}" type="pres">
      <dgm:prSet presAssocID="{060682FB-6B81-4FAB-9F0B-E2FD4CF92EC7}" presName="Name23" presStyleLbl="parChTrans1D4" presStyleIdx="3" presStyleCnt="10"/>
      <dgm:spPr/>
      <dgm:t>
        <a:bodyPr/>
        <a:lstStyle/>
        <a:p>
          <a:endParaRPr lang="en-ZA"/>
        </a:p>
      </dgm:t>
    </dgm:pt>
    <dgm:pt modelId="{40CA3D82-716C-4E34-BDCE-FAA261F05595}" type="pres">
      <dgm:prSet presAssocID="{6416FD65-C782-4059-98CC-777E2F8EE65D}" presName="hierRoot4" presStyleCnt="0"/>
      <dgm:spPr/>
    </dgm:pt>
    <dgm:pt modelId="{2E977996-7EFC-4C05-A735-3E993D2CE517}" type="pres">
      <dgm:prSet presAssocID="{6416FD65-C782-4059-98CC-777E2F8EE65D}" presName="composite4" presStyleCnt="0"/>
      <dgm:spPr/>
    </dgm:pt>
    <dgm:pt modelId="{366BD7EA-B075-4C85-BDAE-4EC15D2E4642}" type="pres">
      <dgm:prSet presAssocID="{6416FD65-C782-4059-98CC-777E2F8EE65D}" presName="background4" presStyleLbl="node4" presStyleIdx="3" presStyleCnt="10"/>
      <dgm:spPr>
        <a:solidFill>
          <a:srgbClr val="00B050"/>
        </a:solidFill>
      </dgm:spPr>
    </dgm:pt>
    <dgm:pt modelId="{0C0391D6-7891-487B-AEBC-3CFDC20F569E}" type="pres">
      <dgm:prSet presAssocID="{6416FD65-C782-4059-98CC-777E2F8EE65D}" presName="text4" presStyleLbl="fgAcc4" presStyleIdx="3" presStyleCnt="10" custScaleX="128546" custScaleY="94777" custLinFactNeighborY="-9642">
        <dgm:presLayoutVars>
          <dgm:chPref val="3"/>
        </dgm:presLayoutVars>
      </dgm:prSet>
      <dgm:spPr/>
      <dgm:t>
        <a:bodyPr/>
        <a:lstStyle/>
        <a:p>
          <a:endParaRPr lang="en-ZA"/>
        </a:p>
      </dgm:t>
    </dgm:pt>
    <dgm:pt modelId="{86257DA7-73D8-4F49-AA9E-2E42AEE4FE52}" type="pres">
      <dgm:prSet presAssocID="{6416FD65-C782-4059-98CC-777E2F8EE65D}" presName="hierChild5" presStyleCnt="0"/>
      <dgm:spPr/>
    </dgm:pt>
    <dgm:pt modelId="{DA857FC5-D6B2-4480-808E-D74908855430}" type="pres">
      <dgm:prSet presAssocID="{B9073CA5-2B8E-4A7E-A149-402A8BC6242D}" presName="Name23" presStyleLbl="parChTrans1D4" presStyleIdx="4" presStyleCnt="10"/>
      <dgm:spPr/>
      <dgm:t>
        <a:bodyPr/>
        <a:lstStyle/>
        <a:p>
          <a:endParaRPr lang="en-ZA"/>
        </a:p>
      </dgm:t>
    </dgm:pt>
    <dgm:pt modelId="{B10D141E-1C3B-47F8-84AA-DD12E13E54E9}" type="pres">
      <dgm:prSet presAssocID="{D2198AF2-45FF-42D8-AFCC-B3F6AB541966}" presName="hierRoot4" presStyleCnt="0"/>
      <dgm:spPr/>
    </dgm:pt>
    <dgm:pt modelId="{CF19873B-421E-4954-950B-D0BFA5189E44}" type="pres">
      <dgm:prSet presAssocID="{D2198AF2-45FF-42D8-AFCC-B3F6AB541966}" presName="composite4" presStyleCnt="0"/>
      <dgm:spPr/>
    </dgm:pt>
    <dgm:pt modelId="{8E64AC86-6F7E-4339-A5C4-A9609EAFB303}" type="pres">
      <dgm:prSet presAssocID="{D2198AF2-45FF-42D8-AFCC-B3F6AB541966}" presName="background4" presStyleLbl="node4" presStyleIdx="4" presStyleCnt="10"/>
      <dgm:spPr/>
    </dgm:pt>
    <dgm:pt modelId="{7A41F190-E71D-4933-B5E6-3B3E81380085}" type="pres">
      <dgm:prSet presAssocID="{D2198AF2-45FF-42D8-AFCC-B3F6AB541966}" presName="text4" presStyleLbl="fgAcc4" presStyleIdx="4" presStyleCnt="10" custScaleX="156139" custScaleY="87125">
        <dgm:presLayoutVars>
          <dgm:chPref val="3"/>
        </dgm:presLayoutVars>
      </dgm:prSet>
      <dgm:spPr/>
      <dgm:t>
        <a:bodyPr/>
        <a:lstStyle/>
        <a:p>
          <a:endParaRPr lang="en-ZA"/>
        </a:p>
      </dgm:t>
    </dgm:pt>
    <dgm:pt modelId="{320848F9-46E7-4514-81E0-D2285929AA30}" type="pres">
      <dgm:prSet presAssocID="{D2198AF2-45FF-42D8-AFCC-B3F6AB541966}" presName="hierChild5" presStyleCnt="0"/>
      <dgm:spPr/>
    </dgm:pt>
    <dgm:pt modelId="{CC0DEF6B-AF7A-4AE0-9FC9-7C77635286C0}" type="pres">
      <dgm:prSet presAssocID="{6D62EEA6-25B1-4315-9AAD-E523BB9B3BC2}" presName="Name23" presStyleLbl="parChTrans1D4" presStyleIdx="5" presStyleCnt="10"/>
      <dgm:spPr/>
      <dgm:t>
        <a:bodyPr/>
        <a:lstStyle/>
        <a:p>
          <a:endParaRPr lang="en-ZA"/>
        </a:p>
      </dgm:t>
    </dgm:pt>
    <dgm:pt modelId="{B516812E-48E2-4790-BE21-85E9A3893ED1}" type="pres">
      <dgm:prSet presAssocID="{A79F5CBC-FC12-4526-813D-0AB5485933FC}" presName="hierRoot4" presStyleCnt="0"/>
      <dgm:spPr/>
    </dgm:pt>
    <dgm:pt modelId="{152C56CB-F2A7-4366-9516-B0C2F18B34B0}" type="pres">
      <dgm:prSet presAssocID="{A79F5CBC-FC12-4526-813D-0AB5485933FC}" presName="composite4" presStyleCnt="0"/>
      <dgm:spPr/>
    </dgm:pt>
    <dgm:pt modelId="{946CE505-FA6B-4FAE-ABB1-FF83720AE1EE}" type="pres">
      <dgm:prSet presAssocID="{A79F5CBC-FC12-4526-813D-0AB5485933FC}" presName="background4" presStyleLbl="node4" presStyleIdx="5" presStyleCnt="10"/>
      <dgm:spPr>
        <a:solidFill>
          <a:srgbClr val="00B050"/>
        </a:solidFill>
      </dgm:spPr>
    </dgm:pt>
    <dgm:pt modelId="{51722607-0B50-45D9-9E4B-19E2695A85C6}" type="pres">
      <dgm:prSet presAssocID="{A79F5CBC-FC12-4526-813D-0AB5485933FC}" presName="text4" presStyleLbl="fgAcc4" presStyleIdx="5" presStyleCnt="10" custScaleX="154457" custScaleY="117473" custLinFactNeighborY="-9642">
        <dgm:presLayoutVars>
          <dgm:chPref val="3"/>
        </dgm:presLayoutVars>
      </dgm:prSet>
      <dgm:spPr/>
      <dgm:t>
        <a:bodyPr/>
        <a:lstStyle/>
        <a:p>
          <a:endParaRPr lang="en-ZA"/>
        </a:p>
      </dgm:t>
    </dgm:pt>
    <dgm:pt modelId="{4744909F-FA36-448D-A423-02C307867889}" type="pres">
      <dgm:prSet presAssocID="{A79F5CBC-FC12-4526-813D-0AB5485933FC}" presName="hierChild5" presStyleCnt="0"/>
      <dgm:spPr/>
    </dgm:pt>
    <dgm:pt modelId="{65764CDB-EF47-4C99-AC43-715A8AC09692}" type="pres">
      <dgm:prSet presAssocID="{9A22B814-90BA-4486-8D5D-F194CC0D47B8}" presName="Name23" presStyleLbl="parChTrans1D4" presStyleIdx="6" presStyleCnt="10"/>
      <dgm:spPr/>
      <dgm:t>
        <a:bodyPr/>
        <a:lstStyle/>
        <a:p>
          <a:endParaRPr lang="en-ZA"/>
        </a:p>
      </dgm:t>
    </dgm:pt>
    <dgm:pt modelId="{765DE02E-59F5-4ED9-A64E-6EB3396B2C90}" type="pres">
      <dgm:prSet presAssocID="{B3B11C0E-AF16-409F-9209-EC7DC05C57A6}" presName="hierRoot4" presStyleCnt="0"/>
      <dgm:spPr/>
    </dgm:pt>
    <dgm:pt modelId="{2B98E4A1-E2CE-4CDF-BC89-375FE3FB34A9}" type="pres">
      <dgm:prSet presAssocID="{B3B11C0E-AF16-409F-9209-EC7DC05C57A6}" presName="composite4" presStyleCnt="0"/>
      <dgm:spPr/>
    </dgm:pt>
    <dgm:pt modelId="{CC4458B9-B640-4502-AB87-1415630B4921}" type="pres">
      <dgm:prSet presAssocID="{B3B11C0E-AF16-409F-9209-EC7DC05C57A6}" presName="background4" presStyleLbl="node4" presStyleIdx="6" presStyleCnt="10"/>
      <dgm:spPr/>
    </dgm:pt>
    <dgm:pt modelId="{1CAAA20D-8BE5-4F07-9C90-3767B53C74C1}" type="pres">
      <dgm:prSet presAssocID="{B3B11C0E-AF16-409F-9209-EC7DC05C57A6}" presName="text4" presStyleLbl="fgAcc4" presStyleIdx="6" presStyleCnt="10" custScaleX="158410" custScaleY="84277">
        <dgm:presLayoutVars>
          <dgm:chPref val="3"/>
        </dgm:presLayoutVars>
      </dgm:prSet>
      <dgm:spPr/>
      <dgm:t>
        <a:bodyPr/>
        <a:lstStyle/>
        <a:p>
          <a:endParaRPr lang="en-ZA"/>
        </a:p>
      </dgm:t>
    </dgm:pt>
    <dgm:pt modelId="{7B134F82-8685-493E-98F8-B4BF6350D133}" type="pres">
      <dgm:prSet presAssocID="{B3B11C0E-AF16-409F-9209-EC7DC05C57A6}" presName="hierChild5" presStyleCnt="0"/>
      <dgm:spPr/>
    </dgm:pt>
    <dgm:pt modelId="{590CC208-2ABF-41E2-9AAC-4DF0C384A06F}" type="pres">
      <dgm:prSet presAssocID="{6842F606-0C9C-48D6-B0B6-F54BA70A8006}" presName="Name23" presStyleLbl="parChTrans1D4" presStyleIdx="7" presStyleCnt="10"/>
      <dgm:spPr/>
      <dgm:t>
        <a:bodyPr/>
        <a:lstStyle/>
        <a:p>
          <a:endParaRPr lang="en-ZA"/>
        </a:p>
      </dgm:t>
    </dgm:pt>
    <dgm:pt modelId="{6B51D2D8-BC4D-4D8E-860A-C0DC72067CA5}" type="pres">
      <dgm:prSet presAssocID="{053E5D35-469B-4F86-982E-437247E62690}" presName="hierRoot4" presStyleCnt="0"/>
      <dgm:spPr/>
    </dgm:pt>
    <dgm:pt modelId="{ED32D07D-4CF5-4B1D-AA77-6171C345953C}" type="pres">
      <dgm:prSet presAssocID="{053E5D35-469B-4F86-982E-437247E62690}" presName="composite4" presStyleCnt="0"/>
      <dgm:spPr/>
    </dgm:pt>
    <dgm:pt modelId="{D1DA0827-7440-4358-9EE2-C0502B3E18A8}" type="pres">
      <dgm:prSet presAssocID="{053E5D35-469B-4F86-982E-437247E62690}" presName="background4" presStyleLbl="node4" presStyleIdx="7" presStyleCnt="10"/>
      <dgm:spPr>
        <a:solidFill>
          <a:srgbClr val="00B050"/>
        </a:solidFill>
      </dgm:spPr>
    </dgm:pt>
    <dgm:pt modelId="{38633EC3-4E06-47AD-968E-B6D6EACE7AD1}" type="pres">
      <dgm:prSet presAssocID="{053E5D35-469B-4F86-982E-437247E62690}" presName="text4" presStyleLbl="fgAcc4" presStyleIdx="7" presStyleCnt="10" custScaleX="148198" custScaleY="105136" custLinFactNeighborY="-11396">
        <dgm:presLayoutVars>
          <dgm:chPref val="3"/>
        </dgm:presLayoutVars>
      </dgm:prSet>
      <dgm:spPr/>
      <dgm:t>
        <a:bodyPr/>
        <a:lstStyle/>
        <a:p>
          <a:endParaRPr lang="en-ZA"/>
        </a:p>
      </dgm:t>
    </dgm:pt>
    <dgm:pt modelId="{6041085B-9710-4E17-92E4-EE9A3429029E}" type="pres">
      <dgm:prSet presAssocID="{053E5D35-469B-4F86-982E-437247E62690}" presName="hierChild5" presStyleCnt="0"/>
      <dgm:spPr/>
    </dgm:pt>
    <dgm:pt modelId="{3E1AC5B8-FC65-4DBC-90B0-E58846467A0C}" type="pres">
      <dgm:prSet presAssocID="{F3FC9148-80E6-408A-BDF5-0B6B4B3C0AE7}" presName="Name23" presStyleLbl="parChTrans1D4" presStyleIdx="8" presStyleCnt="10"/>
      <dgm:spPr/>
      <dgm:t>
        <a:bodyPr/>
        <a:lstStyle/>
        <a:p>
          <a:endParaRPr lang="en-ZA"/>
        </a:p>
      </dgm:t>
    </dgm:pt>
    <dgm:pt modelId="{E898B6E3-8279-4D15-B847-292425535908}" type="pres">
      <dgm:prSet presAssocID="{C64E2F28-5DB3-404B-A3F3-9C86EFE08479}" presName="hierRoot4" presStyleCnt="0"/>
      <dgm:spPr/>
    </dgm:pt>
    <dgm:pt modelId="{4337D228-CC1C-4B83-9179-2DC1B69E6502}" type="pres">
      <dgm:prSet presAssocID="{C64E2F28-5DB3-404B-A3F3-9C86EFE08479}" presName="composite4" presStyleCnt="0"/>
      <dgm:spPr/>
    </dgm:pt>
    <dgm:pt modelId="{C5BA844B-959E-45BA-9B67-358C331B3983}" type="pres">
      <dgm:prSet presAssocID="{C64E2F28-5DB3-404B-A3F3-9C86EFE08479}" presName="background4" presStyleLbl="node4" presStyleIdx="8" presStyleCnt="10"/>
      <dgm:spPr/>
    </dgm:pt>
    <dgm:pt modelId="{7E98808E-BB93-4E72-9D54-3332E9AAAB0D}" type="pres">
      <dgm:prSet presAssocID="{C64E2F28-5DB3-404B-A3F3-9C86EFE08479}" presName="text4" presStyleLbl="fgAcc4" presStyleIdx="8" presStyleCnt="10" custScaleX="144796" custScaleY="90776">
        <dgm:presLayoutVars>
          <dgm:chPref val="3"/>
        </dgm:presLayoutVars>
      </dgm:prSet>
      <dgm:spPr/>
      <dgm:t>
        <a:bodyPr/>
        <a:lstStyle/>
        <a:p>
          <a:endParaRPr lang="en-ZA"/>
        </a:p>
      </dgm:t>
    </dgm:pt>
    <dgm:pt modelId="{E6768D55-13E3-4ED8-84FB-ACEBBC4954F2}" type="pres">
      <dgm:prSet presAssocID="{C64E2F28-5DB3-404B-A3F3-9C86EFE08479}" presName="hierChild5" presStyleCnt="0"/>
      <dgm:spPr/>
    </dgm:pt>
    <dgm:pt modelId="{CE64AE24-FBB2-4BFC-8FBE-18B58320F3A0}" type="pres">
      <dgm:prSet presAssocID="{92C64C1C-08F8-4E7C-A2B9-AC0E79DE73CD}" presName="Name23" presStyleLbl="parChTrans1D4" presStyleIdx="9" presStyleCnt="10"/>
      <dgm:spPr/>
      <dgm:t>
        <a:bodyPr/>
        <a:lstStyle/>
        <a:p>
          <a:endParaRPr lang="en-ZA"/>
        </a:p>
      </dgm:t>
    </dgm:pt>
    <dgm:pt modelId="{032AD6FB-523D-4293-BFFC-DB4D5AB63C96}" type="pres">
      <dgm:prSet presAssocID="{A8462267-C980-42B6-A780-3A19D031F06A}" presName="hierRoot4" presStyleCnt="0"/>
      <dgm:spPr/>
    </dgm:pt>
    <dgm:pt modelId="{B0991070-86CA-4057-B686-32E7FA16A863}" type="pres">
      <dgm:prSet presAssocID="{A8462267-C980-42B6-A780-3A19D031F06A}" presName="composite4" presStyleCnt="0"/>
      <dgm:spPr/>
    </dgm:pt>
    <dgm:pt modelId="{3509DEC1-8055-4C99-A08E-D87D47C37EF6}" type="pres">
      <dgm:prSet presAssocID="{A8462267-C980-42B6-A780-3A19D031F06A}" presName="background4" presStyleLbl="node4" presStyleIdx="9" presStyleCnt="10"/>
      <dgm:spPr>
        <a:solidFill>
          <a:srgbClr val="FFFF00"/>
        </a:solidFill>
      </dgm:spPr>
    </dgm:pt>
    <dgm:pt modelId="{4304C348-3E5D-46AA-8D04-D709BB9FED32}" type="pres">
      <dgm:prSet presAssocID="{A8462267-C980-42B6-A780-3A19D031F06A}" presName="text4" presStyleLbl="fgAcc4" presStyleIdx="9" presStyleCnt="10" custScaleX="192686" custScaleY="90929">
        <dgm:presLayoutVars>
          <dgm:chPref val="3"/>
        </dgm:presLayoutVars>
      </dgm:prSet>
      <dgm:spPr/>
      <dgm:t>
        <a:bodyPr/>
        <a:lstStyle/>
        <a:p>
          <a:endParaRPr lang="en-ZA"/>
        </a:p>
      </dgm:t>
    </dgm:pt>
    <dgm:pt modelId="{7A9FAACF-7E31-4E53-A51D-0A22698218E4}" type="pres">
      <dgm:prSet presAssocID="{A8462267-C980-42B6-A780-3A19D031F06A}" presName="hierChild5" presStyleCnt="0"/>
      <dgm:spPr/>
    </dgm:pt>
  </dgm:ptLst>
  <dgm:cxnLst>
    <dgm:cxn modelId="{3C3E4AAC-7066-456B-B64D-1A47D2E35D07}" type="presOf" srcId="{D97355AC-0D7E-4F60-AC2C-3BDAC9A729E8}" destId="{BE25C11F-5E27-47A5-BA94-14B93FAE2685}" srcOrd="0" destOrd="0" presId="urn:microsoft.com/office/officeart/2005/8/layout/hierarchy1"/>
    <dgm:cxn modelId="{8374DC22-1D63-4406-B1BC-1C732D4134AC}" type="presOf" srcId="{6842F606-0C9C-48D6-B0B6-F54BA70A8006}" destId="{590CC208-2ABF-41E2-9AAC-4DF0C384A06F}" srcOrd="0" destOrd="0" presId="urn:microsoft.com/office/officeart/2005/8/layout/hierarchy1"/>
    <dgm:cxn modelId="{6E27E7AB-3F3E-4422-B446-B4004865FA31}" type="presOf" srcId="{053E5D35-469B-4F86-982E-437247E62690}" destId="{38633EC3-4E06-47AD-968E-B6D6EACE7AD1}" srcOrd="0" destOrd="0" presId="urn:microsoft.com/office/officeart/2005/8/layout/hierarchy1"/>
    <dgm:cxn modelId="{23BF2A21-43CE-4554-A5F2-D3F526EC51E2}" type="presOf" srcId="{B9073CA5-2B8E-4A7E-A149-402A8BC6242D}" destId="{DA857FC5-D6B2-4480-808E-D74908855430}" srcOrd="0" destOrd="0" presId="urn:microsoft.com/office/officeart/2005/8/layout/hierarchy1"/>
    <dgm:cxn modelId="{AAAE4E1A-F590-4965-BFB0-CEAA88A1BE30}" type="presOf" srcId="{C64E2F28-5DB3-404B-A3F3-9C86EFE08479}" destId="{7E98808E-BB93-4E72-9D54-3332E9AAAB0D}" srcOrd="0" destOrd="0" presId="urn:microsoft.com/office/officeart/2005/8/layout/hierarchy1"/>
    <dgm:cxn modelId="{831A1686-ED15-424D-B50E-A844ADF589D0}" srcId="{D97355AC-0D7E-4F60-AC2C-3BDAC9A729E8}" destId="{D2198AF2-45FF-42D8-AFCC-B3F6AB541966}" srcOrd="2" destOrd="0" parTransId="{B9073CA5-2B8E-4A7E-A149-402A8BC6242D}" sibTransId="{1AEE6EC9-3CB3-451C-B725-13CB6E656234}"/>
    <dgm:cxn modelId="{B6C2DE19-DF71-4336-8A70-AB613A43D77E}" srcId="{D97355AC-0D7E-4F60-AC2C-3BDAC9A729E8}" destId="{388A784F-1FF0-4BF3-AF28-46565B3494F1}" srcOrd="1" destOrd="0" parTransId="{76694DCA-F423-40CC-B38C-0E8967FC774E}" sibTransId="{CD254DB7-912F-404A-9306-9CB5B58DF3EC}"/>
    <dgm:cxn modelId="{B205F240-DC35-4457-972A-CE698462369F}" type="presOf" srcId="{A79F5CBC-FC12-4526-813D-0AB5485933FC}" destId="{51722607-0B50-45D9-9E4B-19E2695A85C6}" srcOrd="0" destOrd="0" presId="urn:microsoft.com/office/officeart/2005/8/layout/hierarchy1"/>
    <dgm:cxn modelId="{0BDFB538-1D1A-436D-A54F-20B28FD63B47}" type="presOf" srcId="{9A22B814-90BA-4486-8D5D-F194CC0D47B8}" destId="{65764CDB-EF47-4C99-AC43-715A8AC09692}" srcOrd="0" destOrd="0" presId="urn:microsoft.com/office/officeart/2005/8/layout/hierarchy1"/>
    <dgm:cxn modelId="{527B8774-E6DA-4863-B100-9A5EA64E156E}" type="presOf" srcId="{5A0826BD-533C-4A0B-A626-9D153711AD56}" destId="{598DF3B2-AC18-41DF-9F4E-0ADA6ACE842E}" srcOrd="0" destOrd="0" presId="urn:microsoft.com/office/officeart/2005/8/layout/hierarchy1"/>
    <dgm:cxn modelId="{72C461F6-3BAB-444E-8D6B-6F3D6414E67B}" type="presOf" srcId="{6D62EEA6-25B1-4315-9AAD-E523BB9B3BC2}" destId="{CC0DEF6B-AF7A-4AE0-9FC9-7C77635286C0}" srcOrd="0" destOrd="0" presId="urn:microsoft.com/office/officeart/2005/8/layout/hierarchy1"/>
    <dgm:cxn modelId="{296403D7-49BD-4730-96EA-863427C78A74}" type="presOf" srcId="{76694DCA-F423-40CC-B38C-0E8967FC774E}" destId="{BAE3D28F-2F40-466C-8EB8-52D275D55B56}" srcOrd="0" destOrd="0" presId="urn:microsoft.com/office/officeart/2005/8/layout/hierarchy1"/>
    <dgm:cxn modelId="{DA81AAA7-0E37-4368-AD9F-4C4345063072}" srcId="{D97355AC-0D7E-4F60-AC2C-3BDAC9A729E8}" destId="{FF7D55E4-8951-4556-97CF-D2B39DB3D36B}" srcOrd="0" destOrd="0" parTransId="{8B07C8FC-BCC7-4C49-8A34-8761D5553C42}" sibTransId="{E98629C7-E25C-4E48-9BCF-8F91E8A7993B}"/>
    <dgm:cxn modelId="{576F46D8-C56A-4BF7-BF47-CE6C7074DA2C}" srcId="{D97355AC-0D7E-4F60-AC2C-3BDAC9A729E8}" destId="{B3B11C0E-AF16-409F-9209-EC7DC05C57A6}" srcOrd="3" destOrd="0" parTransId="{9A22B814-90BA-4486-8D5D-F194CC0D47B8}" sibTransId="{6CE86154-6E4C-48F9-A4A4-2F23363E538D}"/>
    <dgm:cxn modelId="{A7783ACA-509E-49B1-9A99-C51666681C5B}" srcId="{D2198AF2-45FF-42D8-AFCC-B3F6AB541966}" destId="{A79F5CBC-FC12-4526-813D-0AB5485933FC}" srcOrd="0" destOrd="0" parTransId="{6D62EEA6-25B1-4315-9AAD-E523BB9B3BC2}" sibTransId="{4914D0A1-1EC5-49C3-BC74-3F3FE008F039}"/>
    <dgm:cxn modelId="{99A75C92-04CB-45AC-9444-E3A0CB8C2D10}" type="presOf" srcId="{2FF48498-B08E-46AC-B3C0-6C00EC8D79DE}" destId="{CF595494-5A09-44C8-9FA0-447CC0ABC29E}" srcOrd="0" destOrd="0" presId="urn:microsoft.com/office/officeart/2005/8/layout/hierarchy1"/>
    <dgm:cxn modelId="{F6D4878B-8689-4E9A-B75E-685ACF6B001E}" type="presOf" srcId="{388A784F-1FF0-4BF3-AF28-46565B3494F1}" destId="{B7B5D732-FF1D-487C-A351-D42A97CA2851}" srcOrd="0" destOrd="0" presId="urn:microsoft.com/office/officeart/2005/8/layout/hierarchy1"/>
    <dgm:cxn modelId="{025F8D1A-58F3-4F9B-A25B-16048EA09551}" type="presOf" srcId="{FF7D55E4-8951-4556-97CF-D2B39DB3D36B}" destId="{6BC87D4D-6374-4017-8694-7F41F16B3368}" srcOrd="0" destOrd="0" presId="urn:microsoft.com/office/officeart/2005/8/layout/hierarchy1"/>
    <dgm:cxn modelId="{B6D289A0-B308-4DFB-AF04-4D0246C6F966}" type="presOf" srcId="{8B07C8FC-BCC7-4C49-8A34-8761D5553C42}" destId="{757CF193-1BC9-42A4-93B5-A2B9E18716DD}" srcOrd="0" destOrd="0" presId="urn:microsoft.com/office/officeart/2005/8/layout/hierarchy1"/>
    <dgm:cxn modelId="{BD507D7F-FBCD-45C4-9A86-6CC192386735}" srcId="{096FB31A-8654-4D2E-A89B-DA8938479E45}" destId="{D97355AC-0D7E-4F60-AC2C-3BDAC9A729E8}" srcOrd="0" destOrd="0" parTransId="{B01AE01B-5104-4FF9-89D5-DE905331BFCE}" sibTransId="{E42524BD-6E37-45EE-9BC4-F18651A80365}"/>
    <dgm:cxn modelId="{5BBCA758-F860-4B4C-9939-6481AF2A5BE1}" type="presOf" srcId="{B01AE01B-5104-4FF9-89D5-DE905331BFCE}" destId="{91ED72ED-2EA5-4AE9-AFC0-B91EECA966F6}" srcOrd="0" destOrd="0" presId="urn:microsoft.com/office/officeart/2005/8/layout/hierarchy1"/>
    <dgm:cxn modelId="{F3168531-9E95-4110-AE7A-2B22CE3C84C8}" srcId="{FF7D55E4-8951-4556-97CF-D2B39DB3D36B}" destId="{B60AD1C4-BDDD-4DE8-9B07-FD2F127315BB}" srcOrd="0" destOrd="0" parTransId="{A2D73C75-09FA-455C-8510-7BBA3CEE4B4C}" sibTransId="{34CD9FCC-FA8E-44AE-8B6B-52B007F377E5}"/>
    <dgm:cxn modelId="{E2661B43-BE5A-4FC3-BF47-577667FAA455}" type="presOf" srcId="{B60AD1C4-BDDD-4DE8-9B07-FD2F127315BB}" destId="{9D64E186-2FA3-4BC3-91BF-B0DCE96EA4C6}" srcOrd="0" destOrd="0" presId="urn:microsoft.com/office/officeart/2005/8/layout/hierarchy1"/>
    <dgm:cxn modelId="{751AF3CF-0B4F-4A75-81BA-5E01700D41EB}" type="presOf" srcId="{54F723B5-76CF-46AE-96E0-D50EFF7EB5E9}" destId="{06B7CEE5-61B9-40E0-90EF-5482BC224049}" srcOrd="0" destOrd="0" presId="urn:microsoft.com/office/officeart/2005/8/layout/hierarchy1"/>
    <dgm:cxn modelId="{AB91BB30-9E19-42DF-BEEA-D0A056BC329A}" type="presOf" srcId="{B3B11C0E-AF16-409F-9209-EC7DC05C57A6}" destId="{1CAAA20D-8BE5-4F07-9C90-3767B53C74C1}" srcOrd="0" destOrd="0" presId="urn:microsoft.com/office/officeart/2005/8/layout/hierarchy1"/>
    <dgm:cxn modelId="{A93B591E-E004-47B8-AA32-F50063531D26}" srcId="{388A784F-1FF0-4BF3-AF28-46565B3494F1}" destId="{6416FD65-C782-4059-98CC-777E2F8EE65D}" srcOrd="0" destOrd="0" parTransId="{060682FB-6B81-4FAB-9F0B-E2FD4CF92EC7}" sibTransId="{44CF7432-5168-409D-83A3-6042ECAEA0E4}"/>
    <dgm:cxn modelId="{007FD7DC-16A7-406F-B088-F391D827B99E}" type="presOf" srcId="{D2198AF2-45FF-42D8-AFCC-B3F6AB541966}" destId="{7A41F190-E71D-4933-B5E6-3B3E81380085}" srcOrd="0" destOrd="0" presId="urn:microsoft.com/office/officeart/2005/8/layout/hierarchy1"/>
    <dgm:cxn modelId="{31CF533C-51CB-4F93-957C-ED58B9B3542A}" type="presOf" srcId="{A2D73C75-09FA-455C-8510-7BBA3CEE4B4C}" destId="{720AA056-059C-4072-B07B-28EC97C7F146}" srcOrd="0" destOrd="0" presId="urn:microsoft.com/office/officeart/2005/8/layout/hierarchy1"/>
    <dgm:cxn modelId="{D4D42D14-14ED-4348-BE79-1005E83B671B}" type="presOf" srcId="{096FB31A-8654-4D2E-A89B-DA8938479E45}" destId="{0CCDD6F8-4B70-4FCB-8B5F-356F4A4E8477}" srcOrd="0" destOrd="0" presId="urn:microsoft.com/office/officeart/2005/8/layout/hierarchy1"/>
    <dgm:cxn modelId="{4DDFD210-8108-45DE-9B56-84DC04CFC32D}" type="presOf" srcId="{A8462267-C980-42B6-A780-3A19D031F06A}" destId="{4304C348-3E5D-46AA-8D04-D709BB9FED32}" srcOrd="0" destOrd="0" presId="urn:microsoft.com/office/officeart/2005/8/layout/hierarchy1"/>
    <dgm:cxn modelId="{7AD6DDAB-8078-4E4C-B7A4-FD2C4C09B72A}" type="presOf" srcId="{060682FB-6B81-4FAB-9F0B-E2FD4CF92EC7}" destId="{4BFA254D-271F-4CE3-AF2B-A7EA8BD91506}" srcOrd="0" destOrd="0" presId="urn:microsoft.com/office/officeart/2005/8/layout/hierarchy1"/>
    <dgm:cxn modelId="{19A125C5-9550-41F8-8233-4610AD00693D}" srcId="{54F723B5-76CF-46AE-96E0-D50EFF7EB5E9}" destId="{096FB31A-8654-4D2E-A89B-DA8938479E45}" srcOrd="0" destOrd="0" parTransId="{5A0826BD-533C-4A0B-A626-9D153711AD56}" sibTransId="{837C2571-51B2-457C-B23F-83916E25077B}"/>
    <dgm:cxn modelId="{1AA0CFA8-4147-4359-824E-2BABFBC5686C}" type="presOf" srcId="{F3FC9148-80E6-408A-BDF5-0B6B4B3C0AE7}" destId="{3E1AC5B8-FC65-4DBC-90B0-E58846467A0C}" srcOrd="0" destOrd="0" presId="urn:microsoft.com/office/officeart/2005/8/layout/hierarchy1"/>
    <dgm:cxn modelId="{10410C7F-9299-4750-8182-755284ED2E0A}" srcId="{D97355AC-0D7E-4F60-AC2C-3BDAC9A729E8}" destId="{C64E2F28-5DB3-404B-A3F3-9C86EFE08479}" srcOrd="4" destOrd="0" parTransId="{F3FC9148-80E6-408A-BDF5-0B6B4B3C0AE7}" sibTransId="{D521845E-6B11-4D48-8E1E-A916B207F664}"/>
    <dgm:cxn modelId="{152FE409-5E8B-41C0-A543-ACFC0E6EEF57}" type="presOf" srcId="{6416FD65-C782-4059-98CC-777E2F8EE65D}" destId="{0C0391D6-7891-487B-AEBC-3CFDC20F569E}" srcOrd="0" destOrd="0" presId="urn:microsoft.com/office/officeart/2005/8/layout/hierarchy1"/>
    <dgm:cxn modelId="{271E8F46-6039-4BD5-B1AB-0E67ABBCD881}" srcId="{C64E2F28-5DB3-404B-A3F3-9C86EFE08479}" destId="{A8462267-C980-42B6-A780-3A19D031F06A}" srcOrd="0" destOrd="0" parTransId="{92C64C1C-08F8-4E7C-A2B9-AC0E79DE73CD}" sibTransId="{CA0B5330-8F2C-4108-AA88-6B2BC2FB8186}"/>
    <dgm:cxn modelId="{8EEF6FC0-1509-4F74-B2A2-0A3532E25199}" srcId="{B3B11C0E-AF16-409F-9209-EC7DC05C57A6}" destId="{053E5D35-469B-4F86-982E-437247E62690}" srcOrd="0" destOrd="0" parTransId="{6842F606-0C9C-48D6-B0B6-F54BA70A8006}" sibTransId="{6E291514-7699-4269-958C-CB23DD7A0EC9}"/>
    <dgm:cxn modelId="{8AA4A374-C2BD-4B00-BE4E-D0EE61747E49}" srcId="{2FF48498-B08E-46AC-B3C0-6C00EC8D79DE}" destId="{54F723B5-76CF-46AE-96E0-D50EFF7EB5E9}" srcOrd="0" destOrd="0" parTransId="{7F09FC5A-91C9-4099-8011-E166079F40C9}" sibTransId="{16B16E60-E0D9-4CFB-9DBB-7BF2D7FD5B9B}"/>
    <dgm:cxn modelId="{01F0B2ED-8CAD-4799-86E5-25FC5220A71B}" type="presOf" srcId="{92C64C1C-08F8-4E7C-A2B9-AC0E79DE73CD}" destId="{CE64AE24-FBB2-4BFC-8FBE-18B58320F3A0}" srcOrd="0" destOrd="0" presId="urn:microsoft.com/office/officeart/2005/8/layout/hierarchy1"/>
    <dgm:cxn modelId="{88414A18-9382-446C-BF79-CAEA31CA4F88}" type="presParOf" srcId="{CF595494-5A09-44C8-9FA0-447CC0ABC29E}" destId="{972C8554-E11F-4B8C-A9CA-E13C1BD75C94}" srcOrd="0" destOrd="0" presId="urn:microsoft.com/office/officeart/2005/8/layout/hierarchy1"/>
    <dgm:cxn modelId="{15106041-D751-4B8A-809C-27317C05B4B9}" type="presParOf" srcId="{972C8554-E11F-4B8C-A9CA-E13C1BD75C94}" destId="{762F01F6-93C7-4F60-9004-41388DA84CA8}" srcOrd="0" destOrd="0" presId="urn:microsoft.com/office/officeart/2005/8/layout/hierarchy1"/>
    <dgm:cxn modelId="{161A43C7-3D8D-449E-84F1-A192C4452AEB}" type="presParOf" srcId="{762F01F6-93C7-4F60-9004-41388DA84CA8}" destId="{A31FC7D2-509F-420A-8331-82DF15E42885}" srcOrd="0" destOrd="0" presId="urn:microsoft.com/office/officeart/2005/8/layout/hierarchy1"/>
    <dgm:cxn modelId="{CB9A7A01-E570-43F7-A896-ED4F08FF5A4B}" type="presParOf" srcId="{762F01F6-93C7-4F60-9004-41388DA84CA8}" destId="{06B7CEE5-61B9-40E0-90EF-5482BC224049}" srcOrd="1" destOrd="0" presId="urn:microsoft.com/office/officeart/2005/8/layout/hierarchy1"/>
    <dgm:cxn modelId="{97EA7C05-F4F2-48DA-937F-9A775B1EE29E}" type="presParOf" srcId="{972C8554-E11F-4B8C-A9CA-E13C1BD75C94}" destId="{45F2C535-C514-45ED-B875-F6CE82929E7F}" srcOrd="1" destOrd="0" presId="urn:microsoft.com/office/officeart/2005/8/layout/hierarchy1"/>
    <dgm:cxn modelId="{10A182B7-E168-4DBA-82D5-5663DAE1147B}" type="presParOf" srcId="{45F2C535-C514-45ED-B875-F6CE82929E7F}" destId="{598DF3B2-AC18-41DF-9F4E-0ADA6ACE842E}" srcOrd="0" destOrd="0" presId="urn:microsoft.com/office/officeart/2005/8/layout/hierarchy1"/>
    <dgm:cxn modelId="{FB412FA0-2C68-4405-856A-11795EF2311A}" type="presParOf" srcId="{45F2C535-C514-45ED-B875-F6CE82929E7F}" destId="{3705AE1F-D450-4B3F-A614-E6BFD6B84272}" srcOrd="1" destOrd="0" presId="urn:microsoft.com/office/officeart/2005/8/layout/hierarchy1"/>
    <dgm:cxn modelId="{173625CC-95D9-467A-9B22-6875AE32D537}" type="presParOf" srcId="{3705AE1F-D450-4B3F-A614-E6BFD6B84272}" destId="{4EB4CB93-C871-44F5-946A-02756276A58D}" srcOrd="0" destOrd="0" presId="urn:microsoft.com/office/officeart/2005/8/layout/hierarchy1"/>
    <dgm:cxn modelId="{C0F030BF-2060-4344-9939-92FD84AB2073}" type="presParOf" srcId="{4EB4CB93-C871-44F5-946A-02756276A58D}" destId="{CE42BCCF-7F73-41AB-87A1-11789393B3D7}" srcOrd="0" destOrd="0" presId="urn:microsoft.com/office/officeart/2005/8/layout/hierarchy1"/>
    <dgm:cxn modelId="{205AA353-267D-4A8D-BBC0-AA36E72BDEB8}" type="presParOf" srcId="{4EB4CB93-C871-44F5-946A-02756276A58D}" destId="{0CCDD6F8-4B70-4FCB-8B5F-356F4A4E8477}" srcOrd="1" destOrd="0" presId="urn:microsoft.com/office/officeart/2005/8/layout/hierarchy1"/>
    <dgm:cxn modelId="{A1C3FDA6-409A-4916-A81C-7A2DB6EE3E40}" type="presParOf" srcId="{3705AE1F-D450-4B3F-A614-E6BFD6B84272}" destId="{6AF0E142-9D22-4302-AD49-F984BF021FA7}" srcOrd="1" destOrd="0" presId="urn:microsoft.com/office/officeart/2005/8/layout/hierarchy1"/>
    <dgm:cxn modelId="{5A0DACDF-0BC0-499C-9614-5B33CAD265E6}" type="presParOf" srcId="{6AF0E142-9D22-4302-AD49-F984BF021FA7}" destId="{91ED72ED-2EA5-4AE9-AFC0-B91EECA966F6}" srcOrd="0" destOrd="0" presId="urn:microsoft.com/office/officeart/2005/8/layout/hierarchy1"/>
    <dgm:cxn modelId="{FC1E4197-C891-4EF1-B90D-8F9C59743B07}" type="presParOf" srcId="{6AF0E142-9D22-4302-AD49-F984BF021FA7}" destId="{FE4A8EC4-E35D-4E6C-B72C-A836195A1BEF}" srcOrd="1" destOrd="0" presId="urn:microsoft.com/office/officeart/2005/8/layout/hierarchy1"/>
    <dgm:cxn modelId="{4EDE535E-417D-40CC-9C40-52161F4F8DED}" type="presParOf" srcId="{FE4A8EC4-E35D-4E6C-B72C-A836195A1BEF}" destId="{E902B589-4D27-4268-B276-46F3DCBD0EE1}" srcOrd="0" destOrd="0" presId="urn:microsoft.com/office/officeart/2005/8/layout/hierarchy1"/>
    <dgm:cxn modelId="{C8CE5E9A-11A2-434C-B79B-D9389ADEEED3}" type="presParOf" srcId="{E902B589-4D27-4268-B276-46F3DCBD0EE1}" destId="{27ADEA25-EC6F-443D-8100-0D091EBE2A3E}" srcOrd="0" destOrd="0" presId="urn:microsoft.com/office/officeart/2005/8/layout/hierarchy1"/>
    <dgm:cxn modelId="{137B381F-5EC3-4FB9-BFCB-C325426AEB63}" type="presParOf" srcId="{E902B589-4D27-4268-B276-46F3DCBD0EE1}" destId="{BE25C11F-5E27-47A5-BA94-14B93FAE2685}" srcOrd="1" destOrd="0" presId="urn:microsoft.com/office/officeart/2005/8/layout/hierarchy1"/>
    <dgm:cxn modelId="{52EEAC1D-8127-43BB-B494-A34D8A4EA79D}" type="presParOf" srcId="{FE4A8EC4-E35D-4E6C-B72C-A836195A1BEF}" destId="{D0F73552-C099-4CB5-9C52-06B2107210BC}" srcOrd="1" destOrd="0" presId="urn:microsoft.com/office/officeart/2005/8/layout/hierarchy1"/>
    <dgm:cxn modelId="{27384678-4F0D-43AA-87D8-1DB1059168AF}" type="presParOf" srcId="{D0F73552-C099-4CB5-9C52-06B2107210BC}" destId="{757CF193-1BC9-42A4-93B5-A2B9E18716DD}" srcOrd="0" destOrd="0" presId="urn:microsoft.com/office/officeart/2005/8/layout/hierarchy1"/>
    <dgm:cxn modelId="{98C13AD4-913C-4337-B5AB-19E38298C18E}" type="presParOf" srcId="{D0F73552-C099-4CB5-9C52-06B2107210BC}" destId="{5DC40A6B-11C2-40C2-B172-C538D7D60097}" srcOrd="1" destOrd="0" presId="urn:microsoft.com/office/officeart/2005/8/layout/hierarchy1"/>
    <dgm:cxn modelId="{DE927C30-C06C-4AC7-9578-6D1B116857E2}" type="presParOf" srcId="{5DC40A6B-11C2-40C2-B172-C538D7D60097}" destId="{2B4FF578-DB2E-493C-9D70-0F396DCBEE01}" srcOrd="0" destOrd="0" presId="urn:microsoft.com/office/officeart/2005/8/layout/hierarchy1"/>
    <dgm:cxn modelId="{B0C92F59-0806-4E8F-AF2C-340E8690E74B}" type="presParOf" srcId="{2B4FF578-DB2E-493C-9D70-0F396DCBEE01}" destId="{0AFBABC9-9A2C-4455-8397-56B60EB10369}" srcOrd="0" destOrd="0" presId="urn:microsoft.com/office/officeart/2005/8/layout/hierarchy1"/>
    <dgm:cxn modelId="{5FEBA93A-567C-4106-BE04-0438E5B9DE6D}" type="presParOf" srcId="{2B4FF578-DB2E-493C-9D70-0F396DCBEE01}" destId="{6BC87D4D-6374-4017-8694-7F41F16B3368}" srcOrd="1" destOrd="0" presId="urn:microsoft.com/office/officeart/2005/8/layout/hierarchy1"/>
    <dgm:cxn modelId="{03060AE7-D836-4B61-A01A-B967E3AB488E}" type="presParOf" srcId="{5DC40A6B-11C2-40C2-B172-C538D7D60097}" destId="{E1F8C2A0-B27B-453C-8F21-1F279A7AE0AD}" srcOrd="1" destOrd="0" presId="urn:microsoft.com/office/officeart/2005/8/layout/hierarchy1"/>
    <dgm:cxn modelId="{AB083354-B6E3-4F31-BBBA-3328E68D6665}" type="presParOf" srcId="{E1F8C2A0-B27B-453C-8F21-1F279A7AE0AD}" destId="{720AA056-059C-4072-B07B-28EC97C7F146}" srcOrd="0" destOrd="0" presId="urn:microsoft.com/office/officeart/2005/8/layout/hierarchy1"/>
    <dgm:cxn modelId="{E3E7CBF9-CF6D-4AB5-9F92-824C36C3ED04}" type="presParOf" srcId="{E1F8C2A0-B27B-453C-8F21-1F279A7AE0AD}" destId="{8868CE0D-EBBB-4EEA-8018-833823501000}" srcOrd="1" destOrd="0" presId="urn:microsoft.com/office/officeart/2005/8/layout/hierarchy1"/>
    <dgm:cxn modelId="{B0515BC2-410F-45DD-8EFC-7AEAE34A1E52}" type="presParOf" srcId="{8868CE0D-EBBB-4EEA-8018-833823501000}" destId="{9814908E-2B07-4C86-9261-7BCD75378566}" srcOrd="0" destOrd="0" presId="urn:microsoft.com/office/officeart/2005/8/layout/hierarchy1"/>
    <dgm:cxn modelId="{CF6FEC14-4DF3-4555-81F1-0B0EF7A3657D}" type="presParOf" srcId="{9814908E-2B07-4C86-9261-7BCD75378566}" destId="{9D3C2C3D-5BD0-4D6B-A227-5673DF693791}" srcOrd="0" destOrd="0" presId="urn:microsoft.com/office/officeart/2005/8/layout/hierarchy1"/>
    <dgm:cxn modelId="{64D527F0-7A00-44FE-AF07-C7CD3265C3F7}" type="presParOf" srcId="{9814908E-2B07-4C86-9261-7BCD75378566}" destId="{9D64E186-2FA3-4BC3-91BF-B0DCE96EA4C6}" srcOrd="1" destOrd="0" presId="urn:microsoft.com/office/officeart/2005/8/layout/hierarchy1"/>
    <dgm:cxn modelId="{A3F93FC4-7C96-47BD-889A-BFCA0D88CDD6}" type="presParOf" srcId="{8868CE0D-EBBB-4EEA-8018-833823501000}" destId="{2FF91A78-004C-4FAD-9765-0797FF2A3E74}" srcOrd="1" destOrd="0" presId="urn:microsoft.com/office/officeart/2005/8/layout/hierarchy1"/>
    <dgm:cxn modelId="{637383DD-5145-44C4-B417-C22EE9CE9DB2}" type="presParOf" srcId="{D0F73552-C099-4CB5-9C52-06B2107210BC}" destId="{BAE3D28F-2F40-466C-8EB8-52D275D55B56}" srcOrd="2" destOrd="0" presId="urn:microsoft.com/office/officeart/2005/8/layout/hierarchy1"/>
    <dgm:cxn modelId="{B5C9CF16-558E-4E95-A37F-A468127E32E0}" type="presParOf" srcId="{D0F73552-C099-4CB5-9C52-06B2107210BC}" destId="{C9AB1244-19C5-47A3-8254-74D8AE0129C0}" srcOrd="3" destOrd="0" presId="urn:microsoft.com/office/officeart/2005/8/layout/hierarchy1"/>
    <dgm:cxn modelId="{F30E24AE-CF7C-42FB-BD63-F2AF912EF36F}" type="presParOf" srcId="{C9AB1244-19C5-47A3-8254-74D8AE0129C0}" destId="{FE1D3A66-D592-40FF-A211-1F349B675859}" srcOrd="0" destOrd="0" presId="urn:microsoft.com/office/officeart/2005/8/layout/hierarchy1"/>
    <dgm:cxn modelId="{43936413-C8DE-49D6-8156-DF4DC0B34329}" type="presParOf" srcId="{FE1D3A66-D592-40FF-A211-1F349B675859}" destId="{BF4EA1BE-766B-406E-97EA-64B5173EC68F}" srcOrd="0" destOrd="0" presId="urn:microsoft.com/office/officeart/2005/8/layout/hierarchy1"/>
    <dgm:cxn modelId="{B9F80419-695E-4138-9D1B-4DBE04B1A9AE}" type="presParOf" srcId="{FE1D3A66-D592-40FF-A211-1F349B675859}" destId="{B7B5D732-FF1D-487C-A351-D42A97CA2851}" srcOrd="1" destOrd="0" presId="urn:microsoft.com/office/officeart/2005/8/layout/hierarchy1"/>
    <dgm:cxn modelId="{BE9A80EB-FF21-45E3-90EE-1FE33F2CF52A}" type="presParOf" srcId="{C9AB1244-19C5-47A3-8254-74D8AE0129C0}" destId="{9E484EC8-2FF3-4980-A8FA-DBD23EF9BFD0}" srcOrd="1" destOrd="0" presId="urn:microsoft.com/office/officeart/2005/8/layout/hierarchy1"/>
    <dgm:cxn modelId="{3EF84652-EB54-459E-859A-E65EF0C74BA2}" type="presParOf" srcId="{9E484EC8-2FF3-4980-A8FA-DBD23EF9BFD0}" destId="{4BFA254D-271F-4CE3-AF2B-A7EA8BD91506}" srcOrd="0" destOrd="0" presId="urn:microsoft.com/office/officeart/2005/8/layout/hierarchy1"/>
    <dgm:cxn modelId="{47A7CFDA-5ADE-4029-8FFC-8C23C93BD663}" type="presParOf" srcId="{9E484EC8-2FF3-4980-A8FA-DBD23EF9BFD0}" destId="{40CA3D82-716C-4E34-BDCE-FAA261F05595}" srcOrd="1" destOrd="0" presId="urn:microsoft.com/office/officeart/2005/8/layout/hierarchy1"/>
    <dgm:cxn modelId="{86C4B36A-95FB-46B4-83CD-4FED48128770}" type="presParOf" srcId="{40CA3D82-716C-4E34-BDCE-FAA261F05595}" destId="{2E977996-7EFC-4C05-A735-3E993D2CE517}" srcOrd="0" destOrd="0" presId="urn:microsoft.com/office/officeart/2005/8/layout/hierarchy1"/>
    <dgm:cxn modelId="{65513A3A-9AEB-4157-A43B-5F575C6481BB}" type="presParOf" srcId="{2E977996-7EFC-4C05-A735-3E993D2CE517}" destId="{366BD7EA-B075-4C85-BDAE-4EC15D2E4642}" srcOrd="0" destOrd="0" presId="urn:microsoft.com/office/officeart/2005/8/layout/hierarchy1"/>
    <dgm:cxn modelId="{F7C056E2-977A-4C8C-AB09-9CD76A6F2813}" type="presParOf" srcId="{2E977996-7EFC-4C05-A735-3E993D2CE517}" destId="{0C0391D6-7891-487B-AEBC-3CFDC20F569E}" srcOrd="1" destOrd="0" presId="urn:microsoft.com/office/officeart/2005/8/layout/hierarchy1"/>
    <dgm:cxn modelId="{C2492C32-22A5-4C33-BD82-E13FB44C24AF}" type="presParOf" srcId="{40CA3D82-716C-4E34-BDCE-FAA261F05595}" destId="{86257DA7-73D8-4F49-AA9E-2E42AEE4FE52}" srcOrd="1" destOrd="0" presId="urn:microsoft.com/office/officeart/2005/8/layout/hierarchy1"/>
    <dgm:cxn modelId="{6CF22353-0B62-4A79-820F-638E78695CE9}" type="presParOf" srcId="{D0F73552-C099-4CB5-9C52-06B2107210BC}" destId="{DA857FC5-D6B2-4480-808E-D74908855430}" srcOrd="4" destOrd="0" presId="urn:microsoft.com/office/officeart/2005/8/layout/hierarchy1"/>
    <dgm:cxn modelId="{6941FE19-B746-4C72-B416-AD21B486914E}" type="presParOf" srcId="{D0F73552-C099-4CB5-9C52-06B2107210BC}" destId="{B10D141E-1C3B-47F8-84AA-DD12E13E54E9}" srcOrd="5" destOrd="0" presId="urn:microsoft.com/office/officeart/2005/8/layout/hierarchy1"/>
    <dgm:cxn modelId="{D22564D9-9C98-4157-B27B-F244FB82D34A}" type="presParOf" srcId="{B10D141E-1C3B-47F8-84AA-DD12E13E54E9}" destId="{CF19873B-421E-4954-950B-D0BFA5189E44}" srcOrd="0" destOrd="0" presId="urn:microsoft.com/office/officeart/2005/8/layout/hierarchy1"/>
    <dgm:cxn modelId="{FE4349A6-B338-419C-A480-CDB64F09FC55}" type="presParOf" srcId="{CF19873B-421E-4954-950B-D0BFA5189E44}" destId="{8E64AC86-6F7E-4339-A5C4-A9609EAFB303}" srcOrd="0" destOrd="0" presId="urn:microsoft.com/office/officeart/2005/8/layout/hierarchy1"/>
    <dgm:cxn modelId="{5F994317-11DD-40C0-809A-A28C582052F6}" type="presParOf" srcId="{CF19873B-421E-4954-950B-D0BFA5189E44}" destId="{7A41F190-E71D-4933-B5E6-3B3E81380085}" srcOrd="1" destOrd="0" presId="urn:microsoft.com/office/officeart/2005/8/layout/hierarchy1"/>
    <dgm:cxn modelId="{FC513DA4-5BBD-42AF-84D8-9CD9C4950835}" type="presParOf" srcId="{B10D141E-1C3B-47F8-84AA-DD12E13E54E9}" destId="{320848F9-46E7-4514-81E0-D2285929AA30}" srcOrd="1" destOrd="0" presId="urn:microsoft.com/office/officeart/2005/8/layout/hierarchy1"/>
    <dgm:cxn modelId="{62BE14BE-007E-4EB5-9529-5A50C630D616}" type="presParOf" srcId="{320848F9-46E7-4514-81E0-D2285929AA30}" destId="{CC0DEF6B-AF7A-4AE0-9FC9-7C77635286C0}" srcOrd="0" destOrd="0" presId="urn:microsoft.com/office/officeart/2005/8/layout/hierarchy1"/>
    <dgm:cxn modelId="{F29D8A35-77C1-4772-9DB7-01951C072F0B}" type="presParOf" srcId="{320848F9-46E7-4514-81E0-D2285929AA30}" destId="{B516812E-48E2-4790-BE21-85E9A3893ED1}" srcOrd="1" destOrd="0" presId="urn:microsoft.com/office/officeart/2005/8/layout/hierarchy1"/>
    <dgm:cxn modelId="{FEFC0D74-D6AC-4880-8891-7A60BE28C090}" type="presParOf" srcId="{B516812E-48E2-4790-BE21-85E9A3893ED1}" destId="{152C56CB-F2A7-4366-9516-B0C2F18B34B0}" srcOrd="0" destOrd="0" presId="urn:microsoft.com/office/officeart/2005/8/layout/hierarchy1"/>
    <dgm:cxn modelId="{EEEF356A-504A-4021-ABAE-B98D86320538}" type="presParOf" srcId="{152C56CB-F2A7-4366-9516-B0C2F18B34B0}" destId="{946CE505-FA6B-4FAE-ABB1-FF83720AE1EE}" srcOrd="0" destOrd="0" presId="urn:microsoft.com/office/officeart/2005/8/layout/hierarchy1"/>
    <dgm:cxn modelId="{969A14A1-808C-4B81-99BB-9B62F70CCADA}" type="presParOf" srcId="{152C56CB-F2A7-4366-9516-B0C2F18B34B0}" destId="{51722607-0B50-45D9-9E4B-19E2695A85C6}" srcOrd="1" destOrd="0" presId="urn:microsoft.com/office/officeart/2005/8/layout/hierarchy1"/>
    <dgm:cxn modelId="{EC02A0F3-50C1-44B4-B94E-01468BD9A05C}" type="presParOf" srcId="{B516812E-48E2-4790-BE21-85E9A3893ED1}" destId="{4744909F-FA36-448D-A423-02C307867889}" srcOrd="1" destOrd="0" presId="urn:microsoft.com/office/officeart/2005/8/layout/hierarchy1"/>
    <dgm:cxn modelId="{7DB232D3-5114-460C-9DA8-0F79FBA7A09B}" type="presParOf" srcId="{D0F73552-C099-4CB5-9C52-06B2107210BC}" destId="{65764CDB-EF47-4C99-AC43-715A8AC09692}" srcOrd="6" destOrd="0" presId="urn:microsoft.com/office/officeart/2005/8/layout/hierarchy1"/>
    <dgm:cxn modelId="{6F0F74DE-096C-4A1E-A158-17694D29973C}" type="presParOf" srcId="{D0F73552-C099-4CB5-9C52-06B2107210BC}" destId="{765DE02E-59F5-4ED9-A64E-6EB3396B2C90}" srcOrd="7" destOrd="0" presId="urn:microsoft.com/office/officeart/2005/8/layout/hierarchy1"/>
    <dgm:cxn modelId="{AF36A4EC-56EF-4497-8A56-B65FF9C72C55}" type="presParOf" srcId="{765DE02E-59F5-4ED9-A64E-6EB3396B2C90}" destId="{2B98E4A1-E2CE-4CDF-BC89-375FE3FB34A9}" srcOrd="0" destOrd="0" presId="urn:microsoft.com/office/officeart/2005/8/layout/hierarchy1"/>
    <dgm:cxn modelId="{2BD67196-F8DA-4AA8-8D78-A5D70D8EDC52}" type="presParOf" srcId="{2B98E4A1-E2CE-4CDF-BC89-375FE3FB34A9}" destId="{CC4458B9-B640-4502-AB87-1415630B4921}" srcOrd="0" destOrd="0" presId="urn:microsoft.com/office/officeart/2005/8/layout/hierarchy1"/>
    <dgm:cxn modelId="{9C3047FA-0F54-433E-B384-26CDE35F075C}" type="presParOf" srcId="{2B98E4A1-E2CE-4CDF-BC89-375FE3FB34A9}" destId="{1CAAA20D-8BE5-4F07-9C90-3767B53C74C1}" srcOrd="1" destOrd="0" presId="urn:microsoft.com/office/officeart/2005/8/layout/hierarchy1"/>
    <dgm:cxn modelId="{E034F4A0-1EA9-4533-B981-56AB092AFEB9}" type="presParOf" srcId="{765DE02E-59F5-4ED9-A64E-6EB3396B2C90}" destId="{7B134F82-8685-493E-98F8-B4BF6350D133}" srcOrd="1" destOrd="0" presId="urn:microsoft.com/office/officeart/2005/8/layout/hierarchy1"/>
    <dgm:cxn modelId="{7F4E3F89-9AF6-41E4-926D-6CAD33C283FE}" type="presParOf" srcId="{7B134F82-8685-493E-98F8-B4BF6350D133}" destId="{590CC208-2ABF-41E2-9AAC-4DF0C384A06F}" srcOrd="0" destOrd="0" presId="urn:microsoft.com/office/officeart/2005/8/layout/hierarchy1"/>
    <dgm:cxn modelId="{9DC4D29D-E0E2-4BBB-AC4F-67C6E9496305}" type="presParOf" srcId="{7B134F82-8685-493E-98F8-B4BF6350D133}" destId="{6B51D2D8-BC4D-4D8E-860A-C0DC72067CA5}" srcOrd="1" destOrd="0" presId="urn:microsoft.com/office/officeart/2005/8/layout/hierarchy1"/>
    <dgm:cxn modelId="{BD65657B-0778-47E2-85F1-B204B7058A66}" type="presParOf" srcId="{6B51D2D8-BC4D-4D8E-860A-C0DC72067CA5}" destId="{ED32D07D-4CF5-4B1D-AA77-6171C345953C}" srcOrd="0" destOrd="0" presId="urn:microsoft.com/office/officeart/2005/8/layout/hierarchy1"/>
    <dgm:cxn modelId="{07E5F013-9F2F-4DB6-85AC-BCE697A68E1E}" type="presParOf" srcId="{ED32D07D-4CF5-4B1D-AA77-6171C345953C}" destId="{D1DA0827-7440-4358-9EE2-C0502B3E18A8}" srcOrd="0" destOrd="0" presId="urn:microsoft.com/office/officeart/2005/8/layout/hierarchy1"/>
    <dgm:cxn modelId="{CEA6DFF0-0C3A-418B-942A-291B2DFCEC52}" type="presParOf" srcId="{ED32D07D-4CF5-4B1D-AA77-6171C345953C}" destId="{38633EC3-4E06-47AD-968E-B6D6EACE7AD1}" srcOrd="1" destOrd="0" presId="urn:microsoft.com/office/officeart/2005/8/layout/hierarchy1"/>
    <dgm:cxn modelId="{6E98A30C-348B-4C99-B8EB-7C61EE4E4915}" type="presParOf" srcId="{6B51D2D8-BC4D-4D8E-860A-C0DC72067CA5}" destId="{6041085B-9710-4E17-92E4-EE9A3429029E}" srcOrd="1" destOrd="0" presId="urn:microsoft.com/office/officeart/2005/8/layout/hierarchy1"/>
    <dgm:cxn modelId="{E69AD299-14F2-4859-97A5-6B54180551A9}" type="presParOf" srcId="{D0F73552-C099-4CB5-9C52-06B2107210BC}" destId="{3E1AC5B8-FC65-4DBC-90B0-E58846467A0C}" srcOrd="8" destOrd="0" presId="urn:microsoft.com/office/officeart/2005/8/layout/hierarchy1"/>
    <dgm:cxn modelId="{FE13A42B-3EFF-4836-AF0B-8B71A17C5792}" type="presParOf" srcId="{D0F73552-C099-4CB5-9C52-06B2107210BC}" destId="{E898B6E3-8279-4D15-B847-292425535908}" srcOrd="9" destOrd="0" presId="urn:microsoft.com/office/officeart/2005/8/layout/hierarchy1"/>
    <dgm:cxn modelId="{E6F7EC31-A69F-48DE-8363-5266FAF96AE8}" type="presParOf" srcId="{E898B6E3-8279-4D15-B847-292425535908}" destId="{4337D228-CC1C-4B83-9179-2DC1B69E6502}" srcOrd="0" destOrd="0" presId="urn:microsoft.com/office/officeart/2005/8/layout/hierarchy1"/>
    <dgm:cxn modelId="{661E58D9-939F-4B56-96AB-CE40264AB887}" type="presParOf" srcId="{4337D228-CC1C-4B83-9179-2DC1B69E6502}" destId="{C5BA844B-959E-45BA-9B67-358C331B3983}" srcOrd="0" destOrd="0" presId="urn:microsoft.com/office/officeart/2005/8/layout/hierarchy1"/>
    <dgm:cxn modelId="{24908252-0587-4DD2-97D4-775F54534DEE}" type="presParOf" srcId="{4337D228-CC1C-4B83-9179-2DC1B69E6502}" destId="{7E98808E-BB93-4E72-9D54-3332E9AAAB0D}" srcOrd="1" destOrd="0" presId="urn:microsoft.com/office/officeart/2005/8/layout/hierarchy1"/>
    <dgm:cxn modelId="{6B6EE96D-4402-462F-A05C-85F446C7E18C}" type="presParOf" srcId="{E898B6E3-8279-4D15-B847-292425535908}" destId="{E6768D55-13E3-4ED8-84FB-ACEBBC4954F2}" srcOrd="1" destOrd="0" presId="urn:microsoft.com/office/officeart/2005/8/layout/hierarchy1"/>
    <dgm:cxn modelId="{16452D36-F054-4D83-B5DC-53AA777BF420}" type="presParOf" srcId="{E6768D55-13E3-4ED8-84FB-ACEBBC4954F2}" destId="{CE64AE24-FBB2-4BFC-8FBE-18B58320F3A0}" srcOrd="0" destOrd="0" presId="urn:microsoft.com/office/officeart/2005/8/layout/hierarchy1"/>
    <dgm:cxn modelId="{9D5B2F33-7662-41D0-8660-5A45F94DDC4B}" type="presParOf" srcId="{E6768D55-13E3-4ED8-84FB-ACEBBC4954F2}" destId="{032AD6FB-523D-4293-BFFC-DB4D5AB63C96}" srcOrd="1" destOrd="0" presId="urn:microsoft.com/office/officeart/2005/8/layout/hierarchy1"/>
    <dgm:cxn modelId="{8316E652-0BB3-4D76-94B1-CD3E004ABFF7}" type="presParOf" srcId="{032AD6FB-523D-4293-BFFC-DB4D5AB63C96}" destId="{B0991070-86CA-4057-B686-32E7FA16A863}" srcOrd="0" destOrd="0" presId="urn:microsoft.com/office/officeart/2005/8/layout/hierarchy1"/>
    <dgm:cxn modelId="{B07F36D0-630E-4C57-B4CF-84E6EE6297C1}" type="presParOf" srcId="{B0991070-86CA-4057-B686-32E7FA16A863}" destId="{3509DEC1-8055-4C99-A08E-D87D47C37EF6}" srcOrd="0" destOrd="0" presId="urn:microsoft.com/office/officeart/2005/8/layout/hierarchy1"/>
    <dgm:cxn modelId="{EC7D3AAD-D9A1-427E-9247-61D00464C374}" type="presParOf" srcId="{B0991070-86CA-4057-B686-32E7FA16A863}" destId="{4304C348-3E5D-46AA-8D04-D709BB9FED32}" srcOrd="1" destOrd="0" presId="urn:microsoft.com/office/officeart/2005/8/layout/hierarchy1"/>
    <dgm:cxn modelId="{A6705D30-F51A-46D5-B13F-470D6E76D860}" type="presParOf" srcId="{032AD6FB-523D-4293-BFFC-DB4D5AB63C96}" destId="{7A9FAACF-7E31-4E53-A51D-0A22698218E4}"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54F723B5-76CF-46AE-96E0-D50EFF7EB5E9}">
      <dgm:prSet phldrT="[Text]" custT="1"/>
      <dgm:spPr/>
      <dgm:t>
        <a:bodyPr/>
        <a:lstStyle/>
        <a:p>
          <a:r>
            <a:rPr lang="en-ZA" sz="1300" dirty="0"/>
            <a:t>Vision 2019</a:t>
          </a:r>
        </a:p>
      </dgm:t>
    </dgm:pt>
    <dgm:pt modelId="{7F09FC5A-91C9-4099-8011-E166079F40C9}" type="parTrans" cxnId="{8AA4A374-C2BD-4B00-BE4E-D0EE61747E49}">
      <dgm:prSet/>
      <dgm:spPr/>
      <dgm:t>
        <a:bodyPr/>
        <a:lstStyle/>
        <a:p>
          <a:endParaRPr lang="en-ZA" sz="1300"/>
        </a:p>
      </dgm:t>
    </dgm:pt>
    <dgm:pt modelId="{16B16E60-E0D9-4CFB-9DBB-7BF2D7FD5B9B}" type="sibTrans" cxnId="{8AA4A374-C2BD-4B00-BE4E-D0EE61747E49}">
      <dgm:prSet/>
      <dgm:spPr/>
      <dgm:t>
        <a:bodyPr/>
        <a:lstStyle/>
        <a:p>
          <a:endParaRPr lang="en-ZA" sz="1300"/>
        </a:p>
      </dgm:t>
    </dgm:pt>
    <dgm:pt modelId="{7264F885-4785-4FFD-A9CA-3DF157908796}">
      <dgm:prSet phldrT="[Text]" custT="1"/>
      <dgm:spPr/>
      <dgm:t>
        <a:bodyPr/>
        <a:lstStyle/>
        <a:p>
          <a:r>
            <a:rPr lang="en-ZA" sz="1300" dirty="0"/>
            <a:t>Equitable and Sustainable Benefit from Mineral Resources</a:t>
          </a:r>
        </a:p>
      </dgm:t>
    </dgm:pt>
    <dgm:pt modelId="{7B15F5CB-DBA9-4825-A4A4-3848BE93531C}" type="parTrans" cxnId="{E3E100E0-B4B9-4EBD-861A-F7297F25F9F1}">
      <dgm:prSet/>
      <dgm:spPr/>
      <dgm:t>
        <a:bodyPr/>
        <a:lstStyle/>
        <a:p>
          <a:endParaRPr lang="en-ZA" sz="1300"/>
        </a:p>
      </dgm:t>
    </dgm:pt>
    <dgm:pt modelId="{643F5F6B-FEB9-4F13-9A5E-272E09C45F23}" type="sibTrans" cxnId="{E3E100E0-B4B9-4EBD-861A-F7297F25F9F1}">
      <dgm:prSet/>
      <dgm:spPr/>
      <dgm:t>
        <a:bodyPr/>
        <a:lstStyle/>
        <a:p>
          <a:endParaRPr lang="en-ZA" sz="1300"/>
        </a:p>
      </dgm:t>
    </dgm:pt>
    <dgm:pt modelId="{1AF0B23B-F1C1-408B-A1BF-BF9D586382BF}">
      <dgm:prSet phldrT="[Text]" custT="1"/>
      <dgm:spPr/>
      <dgm:t>
        <a:bodyPr/>
        <a:lstStyle/>
        <a:p>
          <a:r>
            <a:rPr lang="en-ZA" sz="1300" dirty="0"/>
            <a:t>Contribute to Skills Development</a:t>
          </a:r>
        </a:p>
      </dgm:t>
    </dgm:pt>
    <dgm:pt modelId="{AAF9DFB1-9726-4E95-AB52-68CA05152D04}" type="parTrans" cxnId="{52D36DD9-39DC-48B5-8423-260CBFAC369A}">
      <dgm:prSet/>
      <dgm:spPr/>
      <dgm:t>
        <a:bodyPr/>
        <a:lstStyle/>
        <a:p>
          <a:endParaRPr lang="en-ZA" sz="1300"/>
        </a:p>
      </dgm:t>
    </dgm:pt>
    <dgm:pt modelId="{E5FF5A85-1E8B-476E-8989-48065E616140}" type="sibTrans" cxnId="{52D36DD9-39DC-48B5-8423-260CBFAC369A}">
      <dgm:prSet/>
      <dgm:spPr/>
      <dgm:t>
        <a:bodyPr/>
        <a:lstStyle/>
        <a:p>
          <a:endParaRPr lang="en-ZA" sz="1300"/>
        </a:p>
      </dgm:t>
    </dgm:pt>
    <dgm:pt modelId="{7775FCE1-ACAA-4775-A26B-C7812B956390}">
      <dgm:prSet phldrT="[Text]" custT="1"/>
      <dgm:spPr/>
      <dgm:t>
        <a:bodyPr/>
        <a:lstStyle/>
        <a:p>
          <a:r>
            <a:rPr lang="en-ZA" sz="1300" dirty="0"/>
            <a:t>Sustainably Develop Vulnerable groups </a:t>
          </a:r>
        </a:p>
      </dgm:t>
    </dgm:pt>
    <dgm:pt modelId="{038EB8C8-25E6-448A-8A82-BAFFABECD1AD}" type="parTrans" cxnId="{6EFB1E9D-C746-4206-810B-FB474A74DA82}">
      <dgm:prSet/>
      <dgm:spPr/>
      <dgm:t>
        <a:bodyPr/>
        <a:lstStyle/>
        <a:p>
          <a:endParaRPr lang="en-ZA" sz="1300"/>
        </a:p>
      </dgm:t>
    </dgm:pt>
    <dgm:pt modelId="{E3EEB59A-2CB2-4D48-98A2-A4AA9D0D1676}" type="sibTrans" cxnId="{6EFB1E9D-C746-4206-810B-FB474A74DA82}">
      <dgm:prSet/>
      <dgm:spPr/>
      <dgm:t>
        <a:bodyPr/>
        <a:lstStyle/>
        <a:p>
          <a:endParaRPr lang="en-ZA" sz="1300"/>
        </a:p>
      </dgm:t>
    </dgm:pt>
    <dgm:pt modelId="{9C35BAB5-CE32-43A3-8E43-6ED7DF069742}">
      <dgm:prSet custT="1"/>
      <dgm:spPr/>
      <dgm:t>
        <a:bodyPr/>
        <a:lstStyle/>
        <a:p>
          <a:r>
            <a:rPr lang="en-ZA" sz="1300" dirty="0"/>
            <a:t>Communicate DMR programmes with internal and external stakeholders </a:t>
          </a:r>
        </a:p>
      </dgm:t>
    </dgm:pt>
    <dgm:pt modelId="{96728F1F-29D5-43C9-A8FF-027E11CF7FD7}" type="parTrans" cxnId="{CDBB7332-1F17-494A-A89F-87863F9BDDFE}">
      <dgm:prSet/>
      <dgm:spPr/>
      <dgm:t>
        <a:bodyPr/>
        <a:lstStyle/>
        <a:p>
          <a:endParaRPr lang="en-ZA" sz="1300"/>
        </a:p>
      </dgm:t>
    </dgm:pt>
    <dgm:pt modelId="{35398DE1-81D5-43BD-A604-164F74BD9D29}" type="sibTrans" cxnId="{CDBB7332-1F17-494A-A89F-87863F9BDDFE}">
      <dgm:prSet/>
      <dgm:spPr/>
      <dgm:t>
        <a:bodyPr/>
        <a:lstStyle/>
        <a:p>
          <a:endParaRPr lang="en-ZA" sz="1300"/>
        </a:p>
      </dgm:t>
    </dgm:pt>
    <dgm:pt modelId="{A1260DFE-7BA8-4802-AC30-1A664BA1BECC}">
      <dgm:prSet custT="1"/>
      <dgm:spPr/>
      <dgm:t>
        <a:bodyPr/>
        <a:lstStyle/>
        <a:p>
          <a:pPr algn="l"/>
          <a:r>
            <a:rPr lang="en-ZA" sz="1300" dirty="0"/>
            <a:t>Number of Mining Career awareness - </a:t>
          </a:r>
          <a:r>
            <a:rPr lang="en-ZA" sz="1300" b="1" dirty="0"/>
            <a:t>HRD</a:t>
          </a:r>
        </a:p>
      </dgm:t>
    </dgm:pt>
    <dgm:pt modelId="{037C05A8-BECB-4694-8F0F-FF3D8AE0BF2E}" type="parTrans" cxnId="{D2C46372-66F8-42D3-8CA5-FDA83808492D}">
      <dgm:prSet/>
      <dgm:spPr/>
      <dgm:t>
        <a:bodyPr/>
        <a:lstStyle/>
        <a:p>
          <a:endParaRPr lang="en-ZA" sz="1300"/>
        </a:p>
      </dgm:t>
    </dgm:pt>
    <dgm:pt modelId="{2835256F-0EE6-4420-AE3D-D6DE79FFE194}" type="sibTrans" cxnId="{D2C46372-66F8-42D3-8CA5-FDA83808492D}">
      <dgm:prSet/>
      <dgm:spPr/>
      <dgm:t>
        <a:bodyPr/>
        <a:lstStyle/>
        <a:p>
          <a:endParaRPr lang="en-ZA" sz="1300"/>
        </a:p>
      </dgm:t>
    </dgm:pt>
    <dgm:pt modelId="{891B7866-DE72-4109-974E-6758ED3253CA}">
      <dgm:prSet custT="1"/>
      <dgm:spPr/>
      <dgm:t>
        <a:bodyPr/>
        <a:lstStyle/>
        <a:p>
          <a:pPr algn="l"/>
          <a:r>
            <a:rPr lang="en-ZA" sz="1300" dirty="0"/>
            <a:t>Number of Mining Career awareness – </a:t>
          </a:r>
          <a:r>
            <a:rPr lang="en-ZA" sz="1300" b="1" dirty="0"/>
            <a:t>Special Projects</a:t>
          </a:r>
        </a:p>
      </dgm:t>
    </dgm:pt>
    <dgm:pt modelId="{EA3BCE7B-97E6-4C6D-8CEC-C02A3B6EBD0F}" type="parTrans" cxnId="{9418C7C1-27E8-422A-9742-F29B2EEB1107}">
      <dgm:prSet/>
      <dgm:spPr/>
      <dgm:t>
        <a:bodyPr/>
        <a:lstStyle/>
        <a:p>
          <a:endParaRPr lang="en-ZA" sz="1300"/>
        </a:p>
      </dgm:t>
    </dgm:pt>
    <dgm:pt modelId="{7E44ED15-A572-4DA8-A008-1A78D7E6143E}" type="sibTrans" cxnId="{9418C7C1-27E8-422A-9742-F29B2EEB1107}">
      <dgm:prSet/>
      <dgm:spPr/>
      <dgm:t>
        <a:bodyPr/>
        <a:lstStyle/>
        <a:p>
          <a:endParaRPr lang="en-ZA" sz="1300"/>
        </a:p>
      </dgm:t>
    </dgm:pt>
    <dgm:pt modelId="{F5CA5E71-5C67-4139-AE34-EE67BC97E685}">
      <dgm:prSet custT="1"/>
      <dgm:spPr/>
      <dgm:t>
        <a:bodyPr/>
        <a:lstStyle/>
        <a:p>
          <a:pPr algn="l"/>
          <a:r>
            <a:rPr lang="en-ZA" sz="1300" dirty="0"/>
            <a:t>Number of identified projects facilitated for vulnerable groups </a:t>
          </a:r>
        </a:p>
      </dgm:t>
    </dgm:pt>
    <dgm:pt modelId="{FEBA1106-0AAF-46F9-A530-E39BFD1627C7}" type="parTrans" cxnId="{2A092742-88EA-4539-844D-608C10BD88C7}">
      <dgm:prSet/>
      <dgm:spPr/>
      <dgm:t>
        <a:bodyPr/>
        <a:lstStyle/>
        <a:p>
          <a:endParaRPr lang="en-ZA" sz="1300"/>
        </a:p>
      </dgm:t>
    </dgm:pt>
    <dgm:pt modelId="{2948CF49-FA23-42CE-8C51-06B2D77336C6}" type="sibTrans" cxnId="{2A092742-88EA-4539-844D-608C10BD88C7}">
      <dgm:prSet/>
      <dgm:spPr/>
      <dgm:t>
        <a:bodyPr/>
        <a:lstStyle/>
        <a:p>
          <a:endParaRPr lang="en-ZA" sz="1300"/>
        </a:p>
      </dgm:t>
    </dgm:pt>
    <dgm:pt modelId="{4FF1362F-5936-4914-8AB9-D636BA7F3D1F}">
      <dgm:prSet custT="1"/>
      <dgm:spPr/>
      <dgm:t>
        <a:bodyPr/>
        <a:lstStyle/>
        <a:p>
          <a:pPr algn="l"/>
          <a:r>
            <a:rPr lang="en-ZA" sz="1300" dirty="0"/>
            <a:t>% </a:t>
          </a:r>
          <a:r>
            <a:rPr lang="en-ZA" sz="1300" b="1" u="sng" dirty="0"/>
            <a:t>Implement DMR</a:t>
          </a:r>
          <a:r>
            <a:rPr lang="en-ZA" sz="1300" dirty="0"/>
            <a:t> Communications Strategy</a:t>
          </a:r>
        </a:p>
      </dgm:t>
    </dgm:pt>
    <dgm:pt modelId="{EF9AF566-9331-49C5-858C-9BF6FB2D7EB0}" type="parTrans" cxnId="{E7AD23D8-B978-4795-AA86-6A970185ED7A}">
      <dgm:prSet/>
      <dgm:spPr/>
      <dgm:t>
        <a:bodyPr/>
        <a:lstStyle/>
        <a:p>
          <a:endParaRPr lang="en-ZA" sz="1300"/>
        </a:p>
      </dgm:t>
    </dgm:pt>
    <dgm:pt modelId="{AF2544BE-543B-430A-BE0D-D43C446C85BD}" type="sibTrans" cxnId="{E7AD23D8-B978-4795-AA86-6A970185ED7A}">
      <dgm:prSet/>
      <dgm:spPr/>
      <dgm:t>
        <a:bodyPr/>
        <a:lstStyle/>
        <a:p>
          <a:endParaRPr lang="en-ZA" sz="1300"/>
        </a:p>
      </dgm:t>
    </dgm:pt>
    <dgm:pt modelId="{81A7AAE1-A279-4BB3-AAB5-276C45C9B1EA}">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8</a:t>
          </a:r>
        </a:p>
        <a:p>
          <a:pPr algn="l"/>
          <a:r>
            <a:rPr lang="en-ZA" sz="1300" b="1" dirty="0">
              <a:solidFill>
                <a:srgbClr val="002060"/>
              </a:solidFill>
              <a:latin typeface="Arial" panose="020B0604020202020204" pitchFamily="34" charset="0"/>
              <a:cs typeface="Arial" panose="020B0604020202020204" pitchFamily="34" charset="0"/>
            </a:rPr>
            <a:t>Actual = 10</a:t>
          </a:r>
        </a:p>
      </dgm:t>
    </dgm:pt>
    <dgm:pt modelId="{EB0BA17D-19E7-42F0-AD64-42AFB6E1B8FE}" type="parTrans" cxnId="{974038A8-9093-4B6A-820B-181957E4207B}">
      <dgm:prSet/>
      <dgm:spPr/>
      <dgm:t>
        <a:bodyPr/>
        <a:lstStyle/>
        <a:p>
          <a:endParaRPr lang="en-ZA" sz="1300"/>
        </a:p>
      </dgm:t>
    </dgm:pt>
    <dgm:pt modelId="{C0CCFC3B-E5E7-4405-AC73-E46299176429}" type="sibTrans" cxnId="{974038A8-9093-4B6A-820B-181957E4207B}">
      <dgm:prSet/>
      <dgm:spPr/>
      <dgm:t>
        <a:bodyPr/>
        <a:lstStyle/>
        <a:p>
          <a:endParaRPr lang="en-ZA" sz="1300"/>
        </a:p>
      </dgm:t>
    </dgm:pt>
    <dgm:pt modelId="{FEB155C3-B4F1-47FB-8B79-1E2C9007B8E7}">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9	</a:t>
          </a:r>
        </a:p>
        <a:p>
          <a:pPr algn="l"/>
          <a:r>
            <a:rPr lang="en-ZA" sz="1300" b="1" dirty="0">
              <a:solidFill>
                <a:srgbClr val="002060"/>
              </a:solidFill>
              <a:latin typeface="Arial" panose="020B0604020202020204" pitchFamily="34" charset="0"/>
              <a:cs typeface="Arial" panose="020B0604020202020204" pitchFamily="34" charset="0"/>
            </a:rPr>
            <a:t>Actual =  12</a:t>
          </a:r>
          <a:endParaRPr lang="en-ZA" sz="1300" dirty="0"/>
        </a:p>
      </dgm:t>
    </dgm:pt>
    <dgm:pt modelId="{65B4DF50-628B-4430-AFCB-166F291640C9}" type="parTrans" cxnId="{0ED0DD9E-83DB-49C9-814A-24DFDE3432AF}">
      <dgm:prSet/>
      <dgm:spPr/>
      <dgm:t>
        <a:bodyPr/>
        <a:lstStyle/>
        <a:p>
          <a:endParaRPr lang="en-ZA" sz="1300"/>
        </a:p>
      </dgm:t>
    </dgm:pt>
    <dgm:pt modelId="{4A4EE03F-EC25-4026-90F8-02B8A49A51DC}" type="sibTrans" cxnId="{0ED0DD9E-83DB-49C9-814A-24DFDE3432AF}">
      <dgm:prSet/>
      <dgm:spPr/>
      <dgm:t>
        <a:bodyPr/>
        <a:lstStyle/>
        <a:p>
          <a:endParaRPr lang="en-ZA" sz="1300"/>
        </a:p>
      </dgm:t>
    </dgm:pt>
    <dgm:pt modelId="{0B3BAB81-C7F4-4382-B87F-4F4EF4CFA7F2}">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4</a:t>
          </a:r>
        </a:p>
        <a:p>
          <a:pPr algn="l"/>
          <a:r>
            <a:rPr lang="en-ZA" sz="1300" b="1" dirty="0">
              <a:solidFill>
                <a:srgbClr val="002060"/>
              </a:solidFill>
              <a:latin typeface="Arial" panose="020B0604020202020204" pitchFamily="34" charset="0"/>
              <a:cs typeface="Arial" panose="020B0604020202020204" pitchFamily="34" charset="0"/>
            </a:rPr>
            <a:t>Actual = 3</a:t>
          </a:r>
          <a:endParaRPr lang="en-ZA" sz="1300" dirty="0"/>
        </a:p>
      </dgm:t>
    </dgm:pt>
    <dgm:pt modelId="{CAA5ED70-1261-4153-A495-BC85701C3614}" type="parTrans" cxnId="{2059C440-1682-4D53-A1BB-91AE50C91E09}">
      <dgm:prSet/>
      <dgm:spPr/>
      <dgm:t>
        <a:bodyPr/>
        <a:lstStyle/>
        <a:p>
          <a:endParaRPr lang="en-ZA" sz="1300"/>
        </a:p>
      </dgm:t>
    </dgm:pt>
    <dgm:pt modelId="{637CC465-CBF1-4AA4-A112-A7654CB81347}" type="sibTrans" cxnId="{2059C440-1682-4D53-A1BB-91AE50C91E09}">
      <dgm:prSet/>
      <dgm:spPr/>
      <dgm:t>
        <a:bodyPr/>
        <a:lstStyle/>
        <a:p>
          <a:endParaRPr lang="en-ZA" sz="1300"/>
        </a:p>
      </dgm:t>
    </dgm:pt>
    <dgm:pt modelId="{A11185FD-0636-41BE-B738-74A2EBB8FBE7}">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l"/>
          <a:r>
            <a:rPr lang="en-ZA" sz="1300" b="1" dirty="0">
              <a:solidFill>
                <a:srgbClr val="002060"/>
              </a:solidFill>
              <a:latin typeface="Arial" panose="020B0604020202020204" pitchFamily="34" charset="0"/>
              <a:cs typeface="Arial" panose="020B0604020202020204" pitchFamily="34" charset="0"/>
            </a:rPr>
            <a:t>Actual =100%</a:t>
          </a:r>
        </a:p>
      </dgm:t>
    </dgm:pt>
    <dgm:pt modelId="{3AB8E8AA-7C23-4EC1-B5C0-C2FC3C933934}" type="parTrans" cxnId="{55AE411F-F626-4D74-80D3-02B041B83D96}">
      <dgm:prSet/>
      <dgm:spPr/>
      <dgm:t>
        <a:bodyPr/>
        <a:lstStyle/>
        <a:p>
          <a:endParaRPr lang="en-ZA" sz="1300"/>
        </a:p>
      </dgm:t>
    </dgm:pt>
    <dgm:pt modelId="{D79D38D7-2575-437D-BC4A-C02D864F4090}" type="sibTrans" cxnId="{55AE411F-F626-4D74-80D3-02B041B83D96}">
      <dgm:prSet/>
      <dgm:spPr/>
      <dgm:t>
        <a:bodyPr/>
        <a:lstStyle/>
        <a:p>
          <a:endParaRPr lang="en-ZA" sz="1300"/>
        </a:p>
      </dgm:t>
    </dgm:pt>
    <dgm:pt modelId="{E88F3C41-C14A-45CC-AEDC-4CAB2E0BDE6E}">
      <dgm:prSet custT="1"/>
      <dgm:spPr/>
      <dgm:t>
        <a:bodyPr/>
        <a:lstStyle/>
        <a:p>
          <a:pPr algn="l"/>
          <a:r>
            <a:rPr lang="en-ZA" sz="1300" dirty="0"/>
            <a:t>Number of bursaries acquired for studies towards mining related qualifications</a:t>
          </a:r>
        </a:p>
      </dgm:t>
    </dgm:pt>
    <dgm:pt modelId="{915E3FA8-E8F4-4A94-A27C-0100A0F750EE}" type="sibTrans" cxnId="{A6C1ADDC-FF04-4E0E-9A4C-3724A16AA163}">
      <dgm:prSet/>
      <dgm:spPr/>
      <dgm:t>
        <a:bodyPr/>
        <a:lstStyle/>
        <a:p>
          <a:endParaRPr lang="en-ZA" sz="1300"/>
        </a:p>
      </dgm:t>
    </dgm:pt>
    <dgm:pt modelId="{ABACBD40-F77D-4B21-A9FA-CB18C93A773D}" type="parTrans" cxnId="{A6C1ADDC-FF04-4E0E-9A4C-3724A16AA163}">
      <dgm:prSet/>
      <dgm:spPr/>
      <dgm:t>
        <a:bodyPr/>
        <a:lstStyle/>
        <a:p>
          <a:endParaRPr lang="en-ZA" sz="1300"/>
        </a:p>
      </dgm:t>
    </dgm:pt>
    <dgm:pt modelId="{0006AED1-FFA7-46AE-BFE7-177EF05A2000}">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Not yet Due</a:t>
          </a:r>
        </a:p>
        <a:p>
          <a:pPr algn="l"/>
          <a:r>
            <a:rPr lang="en-ZA" sz="1300" b="1" dirty="0">
              <a:solidFill>
                <a:srgbClr val="002060"/>
              </a:solidFill>
              <a:latin typeface="Arial" panose="020B0604020202020204" pitchFamily="34" charset="0"/>
              <a:cs typeface="Arial" panose="020B0604020202020204" pitchFamily="34" charset="0"/>
            </a:rPr>
            <a:t>Actual =  Not </a:t>
          </a:r>
          <a:r>
            <a:rPr lang="en-ZA" sz="1300" b="1">
              <a:solidFill>
                <a:srgbClr val="002060"/>
              </a:solidFill>
              <a:latin typeface="Arial" panose="020B0604020202020204" pitchFamily="34" charset="0"/>
              <a:cs typeface="Arial" panose="020B0604020202020204" pitchFamily="34" charset="0"/>
            </a:rPr>
            <a:t>yet Due</a:t>
          </a:r>
          <a:endParaRPr lang="en-ZA" sz="1300" dirty="0"/>
        </a:p>
      </dgm:t>
    </dgm:pt>
    <dgm:pt modelId="{20928BAE-85FC-4C1D-B252-98FE8D34D232}" type="sibTrans" cxnId="{4E53BA0C-8F06-42CE-B219-2E392C149974}">
      <dgm:prSet/>
      <dgm:spPr/>
      <dgm:t>
        <a:bodyPr/>
        <a:lstStyle/>
        <a:p>
          <a:endParaRPr lang="en-ZA" sz="1300"/>
        </a:p>
      </dgm:t>
    </dgm:pt>
    <dgm:pt modelId="{70EB4C56-5855-45FB-8258-88E02FD0F1C4}" type="parTrans" cxnId="{4E53BA0C-8F06-42CE-B219-2E392C149974}">
      <dgm:prSet/>
      <dgm:spPr/>
      <dgm:t>
        <a:bodyPr/>
        <a:lstStyle/>
        <a:p>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Y="70151">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649D3CA-39B4-4633-9E9E-00805C9AC2E7}" type="pres">
      <dgm:prSet presAssocID="{7B15F5CB-DBA9-4825-A4A4-3848BE93531C}" presName="Name10" presStyleLbl="parChTrans1D2" presStyleIdx="0" presStyleCnt="1"/>
      <dgm:spPr/>
      <dgm:t>
        <a:bodyPr/>
        <a:lstStyle/>
        <a:p>
          <a:endParaRPr lang="en-ZA"/>
        </a:p>
      </dgm:t>
    </dgm:pt>
    <dgm:pt modelId="{32A14C52-5315-4886-A921-B771511736AD}" type="pres">
      <dgm:prSet presAssocID="{7264F885-4785-4FFD-A9CA-3DF157908796}" presName="hierRoot2" presStyleCnt="0"/>
      <dgm:spPr/>
    </dgm:pt>
    <dgm:pt modelId="{904B3C35-80DF-40F2-A048-AFEA09FBD61C}" type="pres">
      <dgm:prSet presAssocID="{7264F885-4785-4FFD-A9CA-3DF157908796}" presName="composite2" presStyleCnt="0"/>
      <dgm:spPr/>
    </dgm:pt>
    <dgm:pt modelId="{C44AC8F4-1E24-4FC8-A777-4BB87EA4762D}" type="pres">
      <dgm:prSet presAssocID="{7264F885-4785-4FFD-A9CA-3DF157908796}" presName="background2" presStyleLbl="node2" presStyleIdx="0" presStyleCnt="1"/>
      <dgm:spPr/>
    </dgm:pt>
    <dgm:pt modelId="{000719DF-5501-4225-AE8B-15B79084048E}" type="pres">
      <dgm:prSet presAssocID="{7264F885-4785-4FFD-A9CA-3DF157908796}" presName="text2" presStyleLbl="fgAcc2" presStyleIdx="0" presStyleCnt="1" custScaleX="352714" custScaleY="72116" custLinFactNeighborY="-8132">
        <dgm:presLayoutVars>
          <dgm:chPref val="3"/>
        </dgm:presLayoutVars>
      </dgm:prSet>
      <dgm:spPr/>
      <dgm:t>
        <a:bodyPr/>
        <a:lstStyle/>
        <a:p>
          <a:endParaRPr lang="en-ZA"/>
        </a:p>
      </dgm:t>
    </dgm:pt>
    <dgm:pt modelId="{E7EE98E8-198A-486F-88AE-9EFE4129538A}" type="pres">
      <dgm:prSet presAssocID="{7264F885-4785-4FFD-A9CA-3DF157908796}" presName="hierChild3" presStyleCnt="0"/>
      <dgm:spPr/>
    </dgm:pt>
    <dgm:pt modelId="{47194530-89AC-42C0-89BC-4DAC4D998868}" type="pres">
      <dgm:prSet presAssocID="{AAF9DFB1-9726-4E95-AB52-68CA05152D04}" presName="Name17" presStyleLbl="parChTrans1D3" presStyleIdx="0" presStyleCnt="3"/>
      <dgm:spPr/>
      <dgm:t>
        <a:bodyPr/>
        <a:lstStyle/>
        <a:p>
          <a:endParaRPr lang="en-ZA"/>
        </a:p>
      </dgm:t>
    </dgm:pt>
    <dgm:pt modelId="{2B9058E7-1A81-46A7-B6D0-145285DB5723}" type="pres">
      <dgm:prSet presAssocID="{1AF0B23B-F1C1-408B-A1BF-BF9D586382BF}" presName="hierRoot3" presStyleCnt="0"/>
      <dgm:spPr/>
    </dgm:pt>
    <dgm:pt modelId="{C51C504A-777D-48B9-B2D8-1DBD609577E3}" type="pres">
      <dgm:prSet presAssocID="{1AF0B23B-F1C1-408B-A1BF-BF9D586382BF}" presName="composite3" presStyleCnt="0"/>
      <dgm:spPr/>
    </dgm:pt>
    <dgm:pt modelId="{6F72870C-613A-40C6-96CD-3C8179ED9B9F}" type="pres">
      <dgm:prSet presAssocID="{1AF0B23B-F1C1-408B-A1BF-BF9D586382BF}" presName="background3" presStyleLbl="node3" presStyleIdx="0" presStyleCnt="3"/>
      <dgm:spPr/>
    </dgm:pt>
    <dgm:pt modelId="{41D93170-B661-448B-BA7B-1F7DD827ACE5}" type="pres">
      <dgm:prSet presAssocID="{1AF0B23B-F1C1-408B-A1BF-BF9D586382BF}" presName="text3" presStyleLbl="fgAcc3" presStyleIdx="0" presStyleCnt="3" custScaleX="222658" custLinFactNeighborX="-48845" custLinFactNeighborY="-4863">
        <dgm:presLayoutVars>
          <dgm:chPref val="3"/>
        </dgm:presLayoutVars>
      </dgm:prSet>
      <dgm:spPr/>
      <dgm:t>
        <a:bodyPr/>
        <a:lstStyle/>
        <a:p>
          <a:endParaRPr lang="en-ZA"/>
        </a:p>
      </dgm:t>
    </dgm:pt>
    <dgm:pt modelId="{0BE285D4-7E03-44F1-89BE-BBE5BFEA6E23}" type="pres">
      <dgm:prSet presAssocID="{1AF0B23B-F1C1-408B-A1BF-BF9D586382BF}" presName="hierChild4" presStyleCnt="0"/>
      <dgm:spPr/>
    </dgm:pt>
    <dgm:pt modelId="{D4505154-E41C-4B10-A539-1A7B8769AE82}" type="pres">
      <dgm:prSet presAssocID="{037C05A8-BECB-4694-8F0F-FF3D8AE0BF2E}" presName="Name23" presStyleLbl="parChTrans1D4" presStyleIdx="0" presStyleCnt="10"/>
      <dgm:spPr/>
      <dgm:t>
        <a:bodyPr/>
        <a:lstStyle/>
        <a:p>
          <a:endParaRPr lang="en-ZA"/>
        </a:p>
      </dgm:t>
    </dgm:pt>
    <dgm:pt modelId="{783A458C-C2C7-4E6D-B04F-F8D4A509EA0F}" type="pres">
      <dgm:prSet presAssocID="{A1260DFE-7BA8-4802-AC30-1A664BA1BECC}" presName="hierRoot4" presStyleCnt="0"/>
      <dgm:spPr/>
    </dgm:pt>
    <dgm:pt modelId="{088AB181-96E8-4382-A961-7C5F07177D3E}" type="pres">
      <dgm:prSet presAssocID="{A1260DFE-7BA8-4802-AC30-1A664BA1BECC}" presName="composite4" presStyleCnt="0"/>
      <dgm:spPr/>
    </dgm:pt>
    <dgm:pt modelId="{6EFB6E78-65AF-42D7-A210-BA07D2FCA11E}" type="pres">
      <dgm:prSet presAssocID="{A1260DFE-7BA8-4802-AC30-1A664BA1BECC}" presName="background4" presStyleLbl="node4" presStyleIdx="0" presStyleCnt="10"/>
      <dgm:spPr/>
    </dgm:pt>
    <dgm:pt modelId="{724E87D9-2DB6-4927-AA70-837369F1B51A}" type="pres">
      <dgm:prSet presAssocID="{A1260DFE-7BA8-4802-AC30-1A664BA1BECC}" presName="text4" presStyleLbl="fgAcc4" presStyleIdx="0" presStyleCnt="10" custScaleX="185970" custLinFactNeighborX="7125">
        <dgm:presLayoutVars>
          <dgm:chPref val="3"/>
        </dgm:presLayoutVars>
      </dgm:prSet>
      <dgm:spPr/>
      <dgm:t>
        <a:bodyPr/>
        <a:lstStyle/>
        <a:p>
          <a:endParaRPr lang="en-ZA"/>
        </a:p>
      </dgm:t>
    </dgm:pt>
    <dgm:pt modelId="{01989E2D-ECCD-433A-BF2E-6929884ABEB9}" type="pres">
      <dgm:prSet presAssocID="{A1260DFE-7BA8-4802-AC30-1A664BA1BECC}" presName="hierChild5" presStyleCnt="0"/>
      <dgm:spPr/>
    </dgm:pt>
    <dgm:pt modelId="{132585AB-4FDA-49E2-BB42-955C87039BBE}" type="pres">
      <dgm:prSet presAssocID="{EB0BA17D-19E7-42F0-AD64-42AFB6E1B8FE}" presName="Name23" presStyleLbl="parChTrans1D4" presStyleIdx="1" presStyleCnt="10"/>
      <dgm:spPr/>
      <dgm:t>
        <a:bodyPr/>
        <a:lstStyle/>
        <a:p>
          <a:endParaRPr lang="en-ZA"/>
        </a:p>
      </dgm:t>
    </dgm:pt>
    <dgm:pt modelId="{E75DAF13-B1C1-498E-B381-2653584D878B}" type="pres">
      <dgm:prSet presAssocID="{81A7AAE1-A279-4BB3-AAB5-276C45C9B1EA}" presName="hierRoot4" presStyleCnt="0"/>
      <dgm:spPr/>
    </dgm:pt>
    <dgm:pt modelId="{EA076EFE-B3D6-4507-977F-F6E43A4BC058}" type="pres">
      <dgm:prSet presAssocID="{81A7AAE1-A279-4BB3-AAB5-276C45C9B1EA}" presName="composite4" presStyleCnt="0"/>
      <dgm:spPr/>
    </dgm:pt>
    <dgm:pt modelId="{59ADD51E-C807-414F-A08B-95694159CD18}" type="pres">
      <dgm:prSet presAssocID="{81A7AAE1-A279-4BB3-AAB5-276C45C9B1EA}" presName="background4" presStyleLbl="node4" presStyleIdx="1" presStyleCnt="10"/>
      <dgm:spPr>
        <a:solidFill>
          <a:srgbClr val="00B050"/>
        </a:solidFill>
      </dgm:spPr>
    </dgm:pt>
    <dgm:pt modelId="{67D84F07-C241-497D-BC7F-65CCDF14D1B5}" type="pres">
      <dgm:prSet presAssocID="{81A7AAE1-A279-4BB3-AAB5-276C45C9B1EA}" presName="text4" presStyleLbl="fgAcc4" presStyleIdx="1" presStyleCnt="10" custScaleX="171736" custScaleY="146157" custLinFactNeighborX="15650" custLinFactNeighborY="-2175">
        <dgm:presLayoutVars>
          <dgm:chPref val="3"/>
        </dgm:presLayoutVars>
      </dgm:prSet>
      <dgm:spPr/>
      <dgm:t>
        <a:bodyPr/>
        <a:lstStyle/>
        <a:p>
          <a:endParaRPr lang="en-ZA"/>
        </a:p>
      </dgm:t>
    </dgm:pt>
    <dgm:pt modelId="{9A7A7CEF-6CA9-46EC-BD10-8799FD3A5C8F}" type="pres">
      <dgm:prSet presAssocID="{81A7AAE1-A279-4BB3-AAB5-276C45C9B1EA}" presName="hierChild5" presStyleCnt="0"/>
      <dgm:spPr/>
    </dgm:pt>
    <dgm:pt modelId="{C8022C85-3DA8-4243-A125-4F241D50D79E}" type="pres">
      <dgm:prSet presAssocID="{EA3BCE7B-97E6-4C6D-8CEC-C02A3B6EBD0F}" presName="Name23" presStyleLbl="parChTrans1D4" presStyleIdx="2" presStyleCnt="10"/>
      <dgm:spPr/>
      <dgm:t>
        <a:bodyPr/>
        <a:lstStyle/>
        <a:p>
          <a:endParaRPr lang="en-ZA"/>
        </a:p>
      </dgm:t>
    </dgm:pt>
    <dgm:pt modelId="{189B836F-0F44-423D-81CD-01EF9EFCE13B}" type="pres">
      <dgm:prSet presAssocID="{891B7866-DE72-4109-974E-6758ED3253CA}" presName="hierRoot4" presStyleCnt="0"/>
      <dgm:spPr/>
    </dgm:pt>
    <dgm:pt modelId="{7ED19503-A07C-4051-A984-F727B15085DE}" type="pres">
      <dgm:prSet presAssocID="{891B7866-DE72-4109-974E-6758ED3253CA}" presName="composite4" presStyleCnt="0"/>
      <dgm:spPr/>
    </dgm:pt>
    <dgm:pt modelId="{2A87BDFC-C915-41B0-A14E-07BA671F4EB3}" type="pres">
      <dgm:prSet presAssocID="{891B7866-DE72-4109-974E-6758ED3253CA}" presName="background4" presStyleLbl="node4" presStyleIdx="2" presStyleCnt="10"/>
      <dgm:spPr/>
    </dgm:pt>
    <dgm:pt modelId="{23AEB7CB-CAEB-4950-9DEF-FA20C37D509A}" type="pres">
      <dgm:prSet presAssocID="{891B7866-DE72-4109-974E-6758ED3253CA}" presName="text4" presStyleLbl="fgAcc4" presStyleIdx="2" presStyleCnt="10" custScaleX="190006">
        <dgm:presLayoutVars>
          <dgm:chPref val="3"/>
        </dgm:presLayoutVars>
      </dgm:prSet>
      <dgm:spPr/>
      <dgm:t>
        <a:bodyPr/>
        <a:lstStyle/>
        <a:p>
          <a:endParaRPr lang="en-ZA"/>
        </a:p>
      </dgm:t>
    </dgm:pt>
    <dgm:pt modelId="{013F8B84-0766-4AAA-9A63-91C4E7EF45A1}" type="pres">
      <dgm:prSet presAssocID="{891B7866-DE72-4109-974E-6758ED3253CA}" presName="hierChild5" presStyleCnt="0"/>
      <dgm:spPr/>
    </dgm:pt>
    <dgm:pt modelId="{DBB6AEBA-45F3-47D4-A9B3-CCA04E7D361E}" type="pres">
      <dgm:prSet presAssocID="{65B4DF50-628B-4430-AFCB-166F291640C9}" presName="Name23" presStyleLbl="parChTrans1D4" presStyleIdx="3" presStyleCnt="10"/>
      <dgm:spPr/>
      <dgm:t>
        <a:bodyPr/>
        <a:lstStyle/>
        <a:p>
          <a:endParaRPr lang="en-ZA"/>
        </a:p>
      </dgm:t>
    </dgm:pt>
    <dgm:pt modelId="{DDDCC8FE-C629-4A98-9D07-D1D1A40DE09D}" type="pres">
      <dgm:prSet presAssocID="{FEB155C3-B4F1-47FB-8B79-1E2C9007B8E7}" presName="hierRoot4" presStyleCnt="0"/>
      <dgm:spPr/>
    </dgm:pt>
    <dgm:pt modelId="{2207249D-6EE7-4662-91A1-4C1B47C6EB2E}" type="pres">
      <dgm:prSet presAssocID="{FEB155C3-B4F1-47FB-8B79-1E2C9007B8E7}" presName="composite4" presStyleCnt="0"/>
      <dgm:spPr/>
    </dgm:pt>
    <dgm:pt modelId="{2B29DE0C-BD7F-4F10-AA00-E34923231BB9}" type="pres">
      <dgm:prSet presAssocID="{FEB155C3-B4F1-47FB-8B79-1E2C9007B8E7}" presName="background4" presStyleLbl="node4" presStyleIdx="3" presStyleCnt="10"/>
      <dgm:spPr>
        <a:solidFill>
          <a:srgbClr val="00B050"/>
        </a:solidFill>
      </dgm:spPr>
    </dgm:pt>
    <dgm:pt modelId="{C3C125F4-C526-47B7-A236-5F05B0B83672}" type="pres">
      <dgm:prSet presAssocID="{FEB155C3-B4F1-47FB-8B79-1E2C9007B8E7}" presName="text4" presStyleLbl="fgAcc4" presStyleIdx="3" presStyleCnt="10" custScaleX="204402" custScaleY="163488">
        <dgm:presLayoutVars>
          <dgm:chPref val="3"/>
        </dgm:presLayoutVars>
      </dgm:prSet>
      <dgm:spPr/>
      <dgm:t>
        <a:bodyPr/>
        <a:lstStyle/>
        <a:p>
          <a:endParaRPr lang="en-ZA"/>
        </a:p>
      </dgm:t>
    </dgm:pt>
    <dgm:pt modelId="{402AAC60-1906-476F-AD5D-B73BD35FBE56}" type="pres">
      <dgm:prSet presAssocID="{FEB155C3-B4F1-47FB-8B79-1E2C9007B8E7}" presName="hierChild5" presStyleCnt="0"/>
      <dgm:spPr/>
    </dgm:pt>
    <dgm:pt modelId="{E56E9C38-0DA3-47E0-8083-572F5F1AF8E5}" type="pres">
      <dgm:prSet presAssocID="{ABACBD40-F77D-4B21-A9FA-CB18C93A773D}" presName="Name23" presStyleLbl="parChTrans1D4" presStyleIdx="4" presStyleCnt="10"/>
      <dgm:spPr/>
      <dgm:t>
        <a:bodyPr/>
        <a:lstStyle/>
        <a:p>
          <a:endParaRPr lang="en-ZA"/>
        </a:p>
      </dgm:t>
    </dgm:pt>
    <dgm:pt modelId="{F2C6DF0B-2764-4E8E-B0AF-296939CBAA96}" type="pres">
      <dgm:prSet presAssocID="{E88F3C41-C14A-45CC-AEDC-4CAB2E0BDE6E}" presName="hierRoot4" presStyleCnt="0"/>
      <dgm:spPr/>
    </dgm:pt>
    <dgm:pt modelId="{4C51F475-37B5-4F97-B06F-47D38826B3E7}" type="pres">
      <dgm:prSet presAssocID="{E88F3C41-C14A-45CC-AEDC-4CAB2E0BDE6E}" presName="composite4" presStyleCnt="0"/>
      <dgm:spPr/>
    </dgm:pt>
    <dgm:pt modelId="{C9B57F89-3A82-43BC-AECB-8EE2D614EBF8}" type="pres">
      <dgm:prSet presAssocID="{E88F3C41-C14A-45CC-AEDC-4CAB2E0BDE6E}" presName="background4" presStyleLbl="node4" presStyleIdx="4" presStyleCnt="10"/>
      <dgm:spPr/>
    </dgm:pt>
    <dgm:pt modelId="{99AD1A3C-0C60-4338-9FE9-E49FFFFFC552}" type="pres">
      <dgm:prSet presAssocID="{E88F3C41-C14A-45CC-AEDC-4CAB2E0BDE6E}" presName="text4" presStyleLbl="fgAcc4" presStyleIdx="4" presStyleCnt="10" custScaleX="209100" custScaleY="120381">
        <dgm:presLayoutVars>
          <dgm:chPref val="3"/>
        </dgm:presLayoutVars>
      </dgm:prSet>
      <dgm:spPr/>
      <dgm:t>
        <a:bodyPr/>
        <a:lstStyle/>
        <a:p>
          <a:endParaRPr lang="en-ZA"/>
        </a:p>
      </dgm:t>
    </dgm:pt>
    <dgm:pt modelId="{2A3560B8-00A8-40C0-B013-06D65F8998F8}" type="pres">
      <dgm:prSet presAssocID="{E88F3C41-C14A-45CC-AEDC-4CAB2E0BDE6E}" presName="hierChild5" presStyleCnt="0"/>
      <dgm:spPr/>
    </dgm:pt>
    <dgm:pt modelId="{0DAB5601-3D50-4DA6-B30E-A85221B9D776}" type="pres">
      <dgm:prSet presAssocID="{70EB4C56-5855-45FB-8258-88E02FD0F1C4}" presName="Name23" presStyleLbl="parChTrans1D4" presStyleIdx="5" presStyleCnt="10"/>
      <dgm:spPr/>
      <dgm:t>
        <a:bodyPr/>
        <a:lstStyle/>
        <a:p>
          <a:endParaRPr lang="en-ZA"/>
        </a:p>
      </dgm:t>
    </dgm:pt>
    <dgm:pt modelId="{2D47DAB6-F61A-48AA-A61C-58F86CF4200D}" type="pres">
      <dgm:prSet presAssocID="{0006AED1-FFA7-46AE-BFE7-177EF05A2000}" presName="hierRoot4" presStyleCnt="0"/>
      <dgm:spPr/>
    </dgm:pt>
    <dgm:pt modelId="{5E3A94F4-7C73-4C5E-AFAD-E91601F528FA}" type="pres">
      <dgm:prSet presAssocID="{0006AED1-FFA7-46AE-BFE7-177EF05A2000}" presName="composite4" presStyleCnt="0"/>
      <dgm:spPr/>
    </dgm:pt>
    <dgm:pt modelId="{1C44DF21-0826-41A2-B6B0-BED87CE7DD6E}" type="pres">
      <dgm:prSet presAssocID="{0006AED1-FFA7-46AE-BFE7-177EF05A2000}" presName="background4" presStyleLbl="node4" presStyleIdx="5" presStyleCnt="10"/>
      <dgm:spPr/>
    </dgm:pt>
    <dgm:pt modelId="{0F62D629-6A32-4061-A6C4-91200480871E}" type="pres">
      <dgm:prSet presAssocID="{0006AED1-FFA7-46AE-BFE7-177EF05A2000}" presName="text4" presStyleLbl="fgAcc4" presStyleIdx="5" presStyleCnt="10" custScaleX="272038" custScaleY="173097">
        <dgm:presLayoutVars>
          <dgm:chPref val="3"/>
        </dgm:presLayoutVars>
      </dgm:prSet>
      <dgm:spPr/>
      <dgm:t>
        <a:bodyPr/>
        <a:lstStyle/>
        <a:p>
          <a:endParaRPr lang="en-ZA"/>
        </a:p>
      </dgm:t>
    </dgm:pt>
    <dgm:pt modelId="{A9257522-71D9-40A4-977C-7AD5E276B356}" type="pres">
      <dgm:prSet presAssocID="{0006AED1-FFA7-46AE-BFE7-177EF05A2000}" presName="hierChild5" presStyleCnt="0"/>
      <dgm:spPr/>
    </dgm:pt>
    <dgm:pt modelId="{4E4E039A-A8CA-4901-94C2-89CFA88462A5}" type="pres">
      <dgm:prSet presAssocID="{038EB8C8-25E6-448A-8A82-BAFFABECD1AD}" presName="Name17" presStyleLbl="parChTrans1D3" presStyleIdx="1" presStyleCnt="3"/>
      <dgm:spPr/>
      <dgm:t>
        <a:bodyPr/>
        <a:lstStyle/>
        <a:p>
          <a:endParaRPr lang="en-ZA"/>
        </a:p>
      </dgm:t>
    </dgm:pt>
    <dgm:pt modelId="{45DC4821-8802-4EA7-BF90-A5A73FC8A6CE}" type="pres">
      <dgm:prSet presAssocID="{7775FCE1-ACAA-4775-A26B-C7812B956390}" presName="hierRoot3" presStyleCnt="0"/>
      <dgm:spPr/>
    </dgm:pt>
    <dgm:pt modelId="{2EE55464-EF0C-4A32-8FB1-A4A20017CE0F}" type="pres">
      <dgm:prSet presAssocID="{7775FCE1-ACAA-4775-A26B-C7812B956390}" presName="composite3" presStyleCnt="0"/>
      <dgm:spPr/>
    </dgm:pt>
    <dgm:pt modelId="{B601D994-D8A9-4F42-BC33-536C1EA1CCE0}" type="pres">
      <dgm:prSet presAssocID="{7775FCE1-ACAA-4775-A26B-C7812B956390}" presName="background3" presStyleLbl="node3" presStyleIdx="1" presStyleCnt="3"/>
      <dgm:spPr/>
    </dgm:pt>
    <dgm:pt modelId="{63EEC0E8-18A1-48BC-8727-ED0A672C8AF4}" type="pres">
      <dgm:prSet presAssocID="{7775FCE1-ACAA-4775-A26B-C7812B956390}" presName="text3" presStyleLbl="fgAcc3" presStyleIdx="1" presStyleCnt="3" custScaleX="199158" custLinFactNeighborX="-84635" custLinFactNeighborY="-6534">
        <dgm:presLayoutVars>
          <dgm:chPref val="3"/>
        </dgm:presLayoutVars>
      </dgm:prSet>
      <dgm:spPr/>
      <dgm:t>
        <a:bodyPr/>
        <a:lstStyle/>
        <a:p>
          <a:endParaRPr lang="en-ZA"/>
        </a:p>
      </dgm:t>
    </dgm:pt>
    <dgm:pt modelId="{1F4B3D01-97A1-4DC7-BE12-A830C61EEA6D}" type="pres">
      <dgm:prSet presAssocID="{7775FCE1-ACAA-4775-A26B-C7812B956390}" presName="hierChild4" presStyleCnt="0"/>
      <dgm:spPr/>
    </dgm:pt>
    <dgm:pt modelId="{85805982-686B-469D-8261-E45E73F7EC4F}" type="pres">
      <dgm:prSet presAssocID="{FEBA1106-0AAF-46F9-A530-E39BFD1627C7}" presName="Name23" presStyleLbl="parChTrans1D4" presStyleIdx="6" presStyleCnt="10"/>
      <dgm:spPr/>
      <dgm:t>
        <a:bodyPr/>
        <a:lstStyle/>
        <a:p>
          <a:endParaRPr lang="en-ZA"/>
        </a:p>
      </dgm:t>
    </dgm:pt>
    <dgm:pt modelId="{9484A1A4-0A5C-4B17-AFCF-5683A7E04972}" type="pres">
      <dgm:prSet presAssocID="{F5CA5E71-5C67-4139-AE34-EE67BC97E685}" presName="hierRoot4" presStyleCnt="0"/>
      <dgm:spPr/>
    </dgm:pt>
    <dgm:pt modelId="{488DBA72-2384-419E-8A65-63BC419E9C19}" type="pres">
      <dgm:prSet presAssocID="{F5CA5E71-5C67-4139-AE34-EE67BC97E685}" presName="composite4" presStyleCnt="0"/>
      <dgm:spPr/>
    </dgm:pt>
    <dgm:pt modelId="{44710E9B-07E5-4F7A-8ED8-0B4228977033}" type="pres">
      <dgm:prSet presAssocID="{F5CA5E71-5C67-4139-AE34-EE67BC97E685}" presName="background4" presStyleLbl="node4" presStyleIdx="6" presStyleCnt="10"/>
      <dgm:spPr/>
    </dgm:pt>
    <dgm:pt modelId="{7BF15F57-8E2F-42B3-9393-471A08CB9E31}" type="pres">
      <dgm:prSet presAssocID="{F5CA5E71-5C67-4139-AE34-EE67BC97E685}" presName="text4" presStyleLbl="fgAcc4" presStyleIdx="6" presStyleCnt="10" custScaleX="191573" custScaleY="122755">
        <dgm:presLayoutVars>
          <dgm:chPref val="3"/>
        </dgm:presLayoutVars>
      </dgm:prSet>
      <dgm:spPr/>
      <dgm:t>
        <a:bodyPr/>
        <a:lstStyle/>
        <a:p>
          <a:endParaRPr lang="en-ZA"/>
        </a:p>
      </dgm:t>
    </dgm:pt>
    <dgm:pt modelId="{15CA4F78-38E4-41D8-A6C1-1EC9B2737DE5}" type="pres">
      <dgm:prSet presAssocID="{F5CA5E71-5C67-4139-AE34-EE67BC97E685}" presName="hierChild5" presStyleCnt="0"/>
      <dgm:spPr/>
    </dgm:pt>
    <dgm:pt modelId="{258366BB-DA84-459E-AD79-EBF5EC3CB94C}" type="pres">
      <dgm:prSet presAssocID="{CAA5ED70-1261-4153-A495-BC85701C3614}" presName="Name23" presStyleLbl="parChTrans1D4" presStyleIdx="7" presStyleCnt="10"/>
      <dgm:spPr/>
      <dgm:t>
        <a:bodyPr/>
        <a:lstStyle/>
        <a:p>
          <a:endParaRPr lang="en-ZA"/>
        </a:p>
      </dgm:t>
    </dgm:pt>
    <dgm:pt modelId="{FD375451-7796-47A2-BD99-F040A837777C}" type="pres">
      <dgm:prSet presAssocID="{0B3BAB81-C7F4-4382-B87F-4F4EF4CFA7F2}" presName="hierRoot4" presStyleCnt="0"/>
      <dgm:spPr/>
    </dgm:pt>
    <dgm:pt modelId="{0F0FD3E6-F4FA-4040-84D5-BFA313734BCD}" type="pres">
      <dgm:prSet presAssocID="{0B3BAB81-C7F4-4382-B87F-4F4EF4CFA7F2}" presName="composite4" presStyleCnt="0"/>
      <dgm:spPr/>
    </dgm:pt>
    <dgm:pt modelId="{8832B2C0-9A92-4D7E-8E50-73DCF47D2959}" type="pres">
      <dgm:prSet presAssocID="{0B3BAB81-C7F4-4382-B87F-4F4EF4CFA7F2}" presName="background4" presStyleLbl="node4" presStyleIdx="7" presStyleCnt="10"/>
      <dgm:spPr>
        <a:solidFill>
          <a:srgbClr val="FFFF00"/>
        </a:solidFill>
      </dgm:spPr>
    </dgm:pt>
    <dgm:pt modelId="{3BA0EDA4-ABD4-4150-9889-04FE6EE0454F}" type="pres">
      <dgm:prSet presAssocID="{0B3BAB81-C7F4-4382-B87F-4F4EF4CFA7F2}" presName="text4" presStyleLbl="fgAcc4" presStyleIdx="7" presStyleCnt="10" custScaleX="242269" custScaleY="155766">
        <dgm:presLayoutVars>
          <dgm:chPref val="3"/>
        </dgm:presLayoutVars>
      </dgm:prSet>
      <dgm:spPr/>
      <dgm:t>
        <a:bodyPr/>
        <a:lstStyle/>
        <a:p>
          <a:endParaRPr lang="en-ZA"/>
        </a:p>
      </dgm:t>
    </dgm:pt>
    <dgm:pt modelId="{3AC6A14A-4D24-4742-9DA0-002D882E3653}" type="pres">
      <dgm:prSet presAssocID="{0B3BAB81-C7F4-4382-B87F-4F4EF4CFA7F2}" presName="hierChild5" presStyleCnt="0"/>
      <dgm:spPr/>
    </dgm:pt>
    <dgm:pt modelId="{DEA68AA7-079B-43B8-86DD-6BF2F797CCB8}" type="pres">
      <dgm:prSet presAssocID="{96728F1F-29D5-43C9-A8FF-027E11CF7FD7}" presName="Name17" presStyleLbl="parChTrans1D3" presStyleIdx="2" presStyleCnt="3"/>
      <dgm:spPr/>
      <dgm:t>
        <a:bodyPr/>
        <a:lstStyle/>
        <a:p>
          <a:endParaRPr lang="en-ZA"/>
        </a:p>
      </dgm:t>
    </dgm:pt>
    <dgm:pt modelId="{00B62D7A-C8FC-4170-B421-42FD89C9BC71}" type="pres">
      <dgm:prSet presAssocID="{9C35BAB5-CE32-43A3-8E43-6ED7DF069742}" presName="hierRoot3" presStyleCnt="0"/>
      <dgm:spPr/>
    </dgm:pt>
    <dgm:pt modelId="{88951E18-2467-430F-849C-F6AAD1FF730C}" type="pres">
      <dgm:prSet presAssocID="{9C35BAB5-CE32-43A3-8E43-6ED7DF069742}" presName="composite3" presStyleCnt="0"/>
      <dgm:spPr/>
    </dgm:pt>
    <dgm:pt modelId="{095A9249-03E0-4DA5-9CAD-011E61AEC606}" type="pres">
      <dgm:prSet presAssocID="{9C35BAB5-CE32-43A3-8E43-6ED7DF069742}" presName="background3" presStyleLbl="node3" presStyleIdx="2" presStyleCnt="3"/>
      <dgm:spPr/>
    </dgm:pt>
    <dgm:pt modelId="{25C49AD9-E7B5-488F-A36E-727CDED9791E}" type="pres">
      <dgm:prSet presAssocID="{9C35BAB5-CE32-43A3-8E43-6ED7DF069742}" presName="text3" presStyleLbl="fgAcc3" presStyleIdx="2" presStyleCnt="3" custScaleX="360311" custScaleY="107529" custLinFactNeighborY="-3864">
        <dgm:presLayoutVars>
          <dgm:chPref val="3"/>
        </dgm:presLayoutVars>
      </dgm:prSet>
      <dgm:spPr/>
      <dgm:t>
        <a:bodyPr/>
        <a:lstStyle/>
        <a:p>
          <a:endParaRPr lang="en-ZA"/>
        </a:p>
      </dgm:t>
    </dgm:pt>
    <dgm:pt modelId="{C4055114-67E1-4736-BD59-94E3B3E7B5E0}" type="pres">
      <dgm:prSet presAssocID="{9C35BAB5-CE32-43A3-8E43-6ED7DF069742}" presName="hierChild4" presStyleCnt="0"/>
      <dgm:spPr/>
    </dgm:pt>
    <dgm:pt modelId="{799A81FD-01E4-418D-BB51-F083EA9D88EC}" type="pres">
      <dgm:prSet presAssocID="{EF9AF566-9331-49C5-858C-9BF6FB2D7EB0}" presName="Name23" presStyleLbl="parChTrans1D4" presStyleIdx="8" presStyleCnt="10"/>
      <dgm:spPr/>
      <dgm:t>
        <a:bodyPr/>
        <a:lstStyle/>
        <a:p>
          <a:endParaRPr lang="en-ZA"/>
        </a:p>
      </dgm:t>
    </dgm:pt>
    <dgm:pt modelId="{5F741F91-250E-46D6-B452-D841080AA7D6}" type="pres">
      <dgm:prSet presAssocID="{4FF1362F-5936-4914-8AB9-D636BA7F3D1F}" presName="hierRoot4" presStyleCnt="0"/>
      <dgm:spPr/>
    </dgm:pt>
    <dgm:pt modelId="{7EB15F0A-433A-4E85-92EB-993BCB2D6D47}" type="pres">
      <dgm:prSet presAssocID="{4FF1362F-5936-4914-8AB9-D636BA7F3D1F}" presName="composite4" presStyleCnt="0"/>
      <dgm:spPr/>
    </dgm:pt>
    <dgm:pt modelId="{3DFB04F0-4ECF-4600-B925-3496C24D611B}" type="pres">
      <dgm:prSet presAssocID="{4FF1362F-5936-4914-8AB9-D636BA7F3D1F}" presName="background4" presStyleLbl="node4" presStyleIdx="8" presStyleCnt="10"/>
      <dgm:spPr/>
    </dgm:pt>
    <dgm:pt modelId="{67FE00A7-ED9E-4EFC-86AA-8440CD34AA21}" type="pres">
      <dgm:prSet presAssocID="{4FF1362F-5936-4914-8AB9-D636BA7F3D1F}" presName="text4" presStyleLbl="fgAcc4" presStyleIdx="8" presStyleCnt="10" custScaleX="196774" custScaleY="141288">
        <dgm:presLayoutVars>
          <dgm:chPref val="3"/>
        </dgm:presLayoutVars>
      </dgm:prSet>
      <dgm:spPr/>
      <dgm:t>
        <a:bodyPr/>
        <a:lstStyle/>
        <a:p>
          <a:endParaRPr lang="en-ZA"/>
        </a:p>
      </dgm:t>
    </dgm:pt>
    <dgm:pt modelId="{4DE99BED-23C1-43A3-AA92-EFB6C333A2A3}" type="pres">
      <dgm:prSet presAssocID="{4FF1362F-5936-4914-8AB9-D636BA7F3D1F}" presName="hierChild5" presStyleCnt="0"/>
      <dgm:spPr/>
    </dgm:pt>
    <dgm:pt modelId="{A481D947-8B67-4E1C-857F-4FA65A796402}" type="pres">
      <dgm:prSet presAssocID="{3AB8E8AA-7C23-4EC1-B5C0-C2FC3C933934}" presName="Name23" presStyleLbl="parChTrans1D4" presStyleIdx="9" presStyleCnt="10"/>
      <dgm:spPr/>
      <dgm:t>
        <a:bodyPr/>
        <a:lstStyle/>
        <a:p>
          <a:endParaRPr lang="en-ZA"/>
        </a:p>
      </dgm:t>
    </dgm:pt>
    <dgm:pt modelId="{165570C1-5BBD-4C21-B191-280F7544CBE3}" type="pres">
      <dgm:prSet presAssocID="{A11185FD-0636-41BE-B738-74A2EBB8FBE7}" presName="hierRoot4" presStyleCnt="0"/>
      <dgm:spPr/>
    </dgm:pt>
    <dgm:pt modelId="{78F9A8DF-A23E-4030-819E-1D72259FE48C}" type="pres">
      <dgm:prSet presAssocID="{A11185FD-0636-41BE-B738-74A2EBB8FBE7}" presName="composite4" presStyleCnt="0"/>
      <dgm:spPr/>
    </dgm:pt>
    <dgm:pt modelId="{692D48F1-A38F-4F9D-A4D8-869304711BB6}" type="pres">
      <dgm:prSet presAssocID="{A11185FD-0636-41BE-B738-74A2EBB8FBE7}" presName="background4" presStyleLbl="node4" presStyleIdx="9" presStyleCnt="10"/>
      <dgm:spPr>
        <a:solidFill>
          <a:srgbClr val="00B050"/>
        </a:solidFill>
      </dgm:spPr>
    </dgm:pt>
    <dgm:pt modelId="{90AB3A2B-257D-46DB-B26A-A3E2A2389D37}" type="pres">
      <dgm:prSet presAssocID="{A11185FD-0636-41BE-B738-74A2EBB8FBE7}" presName="text4" presStyleLbl="fgAcc4" presStyleIdx="9" presStyleCnt="10" custScaleX="194447" custScaleY="201319" custLinFactNeighborX="-6702" custLinFactNeighborY="-9503">
        <dgm:presLayoutVars>
          <dgm:chPref val="3"/>
        </dgm:presLayoutVars>
      </dgm:prSet>
      <dgm:spPr/>
      <dgm:t>
        <a:bodyPr/>
        <a:lstStyle/>
        <a:p>
          <a:endParaRPr lang="en-ZA"/>
        </a:p>
      </dgm:t>
    </dgm:pt>
    <dgm:pt modelId="{AE9EEB87-B3F3-4A9F-8733-46E257CCF02F}" type="pres">
      <dgm:prSet presAssocID="{A11185FD-0636-41BE-B738-74A2EBB8FBE7}" presName="hierChild5" presStyleCnt="0"/>
      <dgm:spPr/>
    </dgm:pt>
  </dgm:ptLst>
  <dgm:cxnLst>
    <dgm:cxn modelId="{647C6D50-E90F-4E93-ABAF-8E786CAAF966}" type="presOf" srcId="{70EB4C56-5855-45FB-8258-88E02FD0F1C4}" destId="{0DAB5601-3D50-4DA6-B30E-A85221B9D776}" srcOrd="0" destOrd="0" presId="urn:microsoft.com/office/officeart/2005/8/layout/hierarchy1"/>
    <dgm:cxn modelId="{9873A209-5CF7-4B67-A4EF-2FD0F4558493}" type="presOf" srcId="{CAA5ED70-1261-4153-A495-BC85701C3614}" destId="{258366BB-DA84-459E-AD79-EBF5EC3CB94C}" srcOrd="0" destOrd="0" presId="urn:microsoft.com/office/officeart/2005/8/layout/hierarchy1"/>
    <dgm:cxn modelId="{2F612C24-B5E6-4636-9D00-3916E63390AF}" type="presOf" srcId="{65B4DF50-628B-4430-AFCB-166F291640C9}" destId="{DBB6AEBA-45F3-47D4-A9B3-CCA04E7D361E}" srcOrd="0" destOrd="0" presId="urn:microsoft.com/office/officeart/2005/8/layout/hierarchy1"/>
    <dgm:cxn modelId="{A6C1ADDC-FF04-4E0E-9A4C-3724A16AA163}" srcId="{1AF0B23B-F1C1-408B-A1BF-BF9D586382BF}" destId="{E88F3C41-C14A-45CC-AEDC-4CAB2E0BDE6E}" srcOrd="2" destOrd="0" parTransId="{ABACBD40-F77D-4B21-A9FA-CB18C93A773D}" sibTransId="{915E3FA8-E8F4-4A94-A27C-0100A0F750EE}"/>
    <dgm:cxn modelId="{6C272187-9147-4FB6-B014-544EC847B1EC}" type="presOf" srcId="{81A7AAE1-A279-4BB3-AAB5-276C45C9B1EA}" destId="{67D84F07-C241-497D-BC7F-65CCDF14D1B5}" srcOrd="0" destOrd="0" presId="urn:microsoft.com/office/officeart/2005/8/layout/hierarchy1"/>
    <dgm:cxn modelId="{9B6851BA-71F9-4580-88A7-4733CA6324C3}" type="presOf" srcId="{A11185FD-0636-41BE-B738-74A2EBB8FBE7}" destId="{90AB3A2B-257D-46DB-B26A-A3E2A2389D37}" srcOrd="0" destOrd="0" presId="urn:microsoft.com/office/officeart/2005/8/layout/hierarchy1"/>
    <dgm:cxn modelId="{4E53BA0C-8F06-42CE-B219-2E392C149974}" srcId="{E88F3C41-C14A-45CC-AEDC-4CAB2E0BDE6E}" destId="{0006AED1-FFA7-46AE-BFE7-177EF05A2000}" srcOrd="0" destOrd="0" parTransId="{70EB4C56-5855-45FB-8258-88E02FD0F1C4}" sibTransId="{20928BAE-85FC-4C1D-B252-98FE8D34D232}"/>
    <dgm:cxn modelId="{974038A8-9093-4B6A-820B-181957E4207B}" srcId="{A1260DFE-7BA8-4802-AC30-1A664BA1BECC}" destId="{81A7AAE1-A279-4BB3-AAB5-276C45C9B1EA}" srcOrd="0" destOrd="0" parTransId="{EB0BA17D-19E7-42F0-AD64-42AFB6E1B8FE}" sibTransId="{C0CCFC3B-E5E7-4405-AC73-E46299176429}"/>
    <dgm:cxn modelId="{79C4F1F4-AA4B-4E73-944F-63A108EBDE20}" type="presOf" srcId="{0006AED1-FFA7-46AE-BFE7-177EF05A2000}" destId="{0F62D629-6A32-4061-A6C4-91200480871E}" srcOrd="0" destOrd="0" presId="urn:microsoft.com/office/officeart/2005/8/layout/hierarchy1"/>
    <dgm:cxn modelId="{C65993D8-765C-4FFC-BE58-A1E99B032C14}" type="presOf" srcId="{EF9AF566-9331-49C5-858C-9BF6FB2D7EB0}" destId="{799A81FD-01E4-418D-BB51-F083EA9D88EC}" srcOrd="0" destOrd="0" presId="urn:microsoft.com/office/officeart/2005/8/layout/hierarchy1"/>
    <dgm:cxn modelId="{F5CED657-EC07-40CA-A7C9-D17F8E2D8195}" type="presOf" srcId="{9C35BAB5-CE32-43A3-8E43-6ED7DF069742}" destId="{25C49AD9-E7B5-488F-A36E-727CDED9791E}" srcOrd="0" destOrd="0" presId="urn:microsoft.com/office/officeart/2005/8/layout/hierarchy1"/>
    <dgm:cxn modelId="{2A092742-88EA-4539-844D-608C10BD88C7}" srcId="{7775FCE1-ACAA-4775-A26B-C7812B956390}" destId="{F5CA5E71-5C67-4139-AE34-EE67BC97E685}" srcOrd="0" destOrd="0" parTransId="{FEBA1106-0AAF-46F9-A530-E39BFD1627C7}" sibTransId="{2948CF49-FA23-42CE-8C51-06B2D77336C6}"/>
    <dgm:cxn modelId="{B5543785-C9BA-4C10-8F32-255B50CD0217}" type="presOf" srcId="{F5CA5E71-5C67-4139-AE34-EE67BC97E685}" destId="{7BF15F57-8E2F-42B3-9393-471A08CB9E31}" srcOrd="0" destOrd="0" presId="urn:microsoft.com/office/officeart/2005/8/layout/hierarchy1"/>
    <dgm:cxn modelId="{60EAA86D-00A8-4082-9059-7C8607146D73}" type="presOf" srcId="{0B3BAB81-C7F4-4382-B87F-4F4EF4CFA7F2}" destId="{3BA0EDA4-ABD4-4150-9889-04FE6EE0454F}" srcOrd="0" destOrd="0" presId="urn:microsoft.com/office/officeart/2005/8/layout/hierarchy1"/>
    <dgm:cxn modelId="{6EFB1E9D-C746-4206-810B-FB474A74DA82}" srcId="{7264F885-4785-4FFD-A9CA-3DF157908796}" destId="{7775FCE1-ACAA-4775-A26B-C7812B956390}" srcOrd="1" destOrd="0" parTransId="{038EB8C8-25E6-448A-8A82-BAFFABECD1AD}" sibTransId="{E3EEB59A-2CB2-4D48-98A2-A4AA9D0D1676}"/>
    <dgm:cxn modelId="{03BB0A55-4293-4C17-A465-FA38AB8283BD}" type="presOf" srcId="{891B7866-DE72-4109-974E-6758ED3253CA}" destId="{23AEB7CB-CAEB-4950-9DEF-FA20C37D509A}" srcOrd="0" destOrd="0" presId="urn:microsoft.com/office/officeart/2005/8/layout/hierarchy1"/>
    <dgm:cxn modelId="{CAA44CCF-2220-4656-A5F6-30B2E5BEE90F}" type="presOf" srcId="{96728F1F-29D5-43C9-A8FF-027E11CF7FD7}" destId="{DEA68AA7-079B-43B8-86DD-6BF2F797CCB8}" srcOrd="0" destOrd="0" presId="urn:microsoft.com/office/officeart/2005/8/layout/hierarchy1"/>
    <dgm:cxn modelId="{52D36DD9-39DC-48B5-8423-260CBFAC369A}" srcId="{7264F885-4785-4FFD-A9CA-3DF157908796}" destId="{1AF0B23B-F1C1-408B-A1BF-BF9D586382BF}" srcOrd="0" destOrd="0" parTransId="{AAF9DFB1-9726-4E95-AB52-68CA05152D04}" sibTransId="{E5FF5A85-1E8B-476E-8989-48065E616140}"/>
    <dgm:cxn modelId="{55AE411F-F626-4D74-80D3-02B041B83D96}" srcId="{4FF1362F-5936-4914-8AB9-D636BA7F3D1F}" destId="{A11185FD-0636-41BE-B738-74A2EBB8FBE7}" srcOrd="0" destOrd="0" parTransId="{3AB8E8AA-7C23-4EC1-B5C0-C2FC3C933934}" sibTransId="{D79D38D7-2575-437D-BC4A-C02D864F4090}"/>
    <dgm:cxn modelId="{EE2872E8-9B0B-4209-9BBB-EAF77D67C9CE}" type="presOf" srcId="{7B15F5CB-DBA9-4825-A4A4-3848BE93531C}" destId="{5649D3CA-39B4-4633-9E9E-00805C9AC2E7}" srcOrd="0" destOrd="0" presId="urn:microsoft.com/office/officeart/2005/8/layout/hierarchy1"/>
    <dgm:cxn modelId="{CDBB7332-1F17-494A-A89F-87863F9BDDFE}" srcId="{7264F885-4785-4FFD-A9CA-3DF157908796}" destId="{9C35BAB5-CE32-43A3-8E43-6ED7DF069742}" srcOrd="2" destOrd="0" parTransId="{96728F1F-29D5-43C9-A8FF-027E11CF7FD7}" sibTransId="{35398DE1-81D5-43BD-A604-164F74BD9D29}"/>
    <dgm:cxn modelId="{237F04B5-AF05-46F8-AC08-34CA96B9925F}" type="presOf" srcId="{ABACBD40-F77D-4B21-A9FA-CB18C93A773D}" destId="{E56E9C38-0DA3-47E0-8083-572F5F1AF8E5}" srcOrd="0" destOrd="0" presId="urn:microsoft.com/office/officeart/2005/8/layout/hierarchy1"/>
    <dgm:cxn modelId="{C45C28DC-FDB8-4425-8109-C59EDA548127}" type="presOf" srcId="{2FF48498-B08E-46AC-B3C0-6C00EC8D79DE}" destId="{CF595494-5A09-44C8-9FA0-447CC0ABC29E}" srcOrd="0" destOrd="0" presId="urn:microsoft.com/office/officeart/2005/8/layout/hierarchy1"/>
    <dgm:cxn modelId="{5F5F7AEE-FB5D-4226-81BE-E0452A6CFD65}" type="presOf" srcId="{1AF0B23B-F1C1-408B-A1BF-BF9D586382BF}" destId="{41D93170-B661-448B-BA7B-1F7DD827ACE5}" srcOrd="0" destOrd="0" presId="urn:microsoft.com/office/officeart/2005/8/layout/hierarchy1"/>
    <dgm:cxn modelId="{0ED0DD9E-83DB-49C9-814A-24DFDE3432AF}" srcId="{891B7866-DE72-4109-974E-6758ED3253CA}" destId="{FEB155C3-B4F1-47FB-8B79-1E2C9007B8E7}" srcOrd="0" destOrd="0" parTransId="{65B4DF50-628B-4430-AFCB-166F291640C9}" sibTransId="{4A4EE03F-EC25-4026-90F8-02B8A49A51DC}"/>
    <dgm:cxn modelId="{9090C0CF-45DB-4B33-890C-2F9655624F80}" type="presOf" srcId="{7775FCE1-ACAA-4775-A26B-C7812B956390}" destId="{63EEC0E8-18A1-48BC-8727-ED0A672C8AF4}" srcOrd="0" destOrd="0" presId="urn:microsoft.com/office/officeart/2005/8/layout/hierarchy1"/>
    <dgm:cxn modelId="{12EEC2C4-1170-48B8-A418-32886D2D84BB}" type="presOf" srcId="{FEB155C3-B4F1-47FB-8B79-1E2C9007B8E7}" destId="{C3C125F4-C526-47B7-A236-5F05B0B83672}" srcOrd="0" destOrd="0" presId="urn:microsoft.com/office/officeart/2005/8/layout/hierarchy1"/>
    <dgm:cxn modelId="{E7AD23D8-B978-4795-AA86-6A970185ED7A}" srcId="{9C35BAB5-CE32-43A3-8E43-6ED7DF069742}" destId="{4FF1362F-5936-4914-8AB9-D636BA7F3D1F}" srcOrd="0" destOrd="0" parTransId="{EF9AF566-9331-49C5-858C-9BF6FB2D7EB0}" sibTransId="{AF2544BE-543B-430A-BE0D-D43C446C85BD}"/>
    <dgm:cxn modelId="{161C3E18-1CEC-4B32-B599-04ACE8172F88}" type="presOf" srcId="{4FF1362F-5936-4914-8AB9-D636BA7F3D1F}" destId="{67FE00A7-ED9E-4EFC-86AA-8440CD34AA21}" srcOrd="0" destOrd="0" presId="urn:microsoft.com/office/officeart/2005/8/layout/hierarchy1"/>
    <dgm:cxn modelId="{7C9AE613-84D6-4552-9DFB-49F97E31D10D}" type="presOf" srcId="{037C05A8-BECB-4694-8F0F-FF3D8AE0BF2E}" destId="{D4505154-E41C-4B10-A539-1A7B8769AE82}" srcOrd="0" destOrd="0" presId="urn:microsoft.com/office/officeart/2005/8/layout/hierarchy1"/>
    <dgm:cxn modelId="{327BDDE2-7131-46A6-A417-3193726AC13E}" type="presOf" srcId="{E88F3C41-C14A-45CC-AEDC-4CAB2E0BDE6E}" destId="{99AD1A3C-0C60-4338-9FE9-E49FFFFFC552}" srcOrd="0" destOrd="0" presId="urn:microsoft.com/office/officeart/2005/8/layout/hierarchy1"/>
    <dgm:cxn modelId="{9418C7C1-27E8-422A-9742-F29B2EEB1107}" srcId="{1AF0B23B-F1C1-408B-A1BF-BF9D586382BF}" destId="{891B7866-DE72-4109-974E-6758ED3253CA}" srcOrd="1" destOrd="0" parTransId="{EA3BCE7B-97E6-4C6D-8CEC-C02A3B6EBD0F}" sibTransId="{7E44ED15-A572-4DA8-A008-1A78D7E6143E}"/>
    <dgm:cxn modelId="{1F6E4C21-CFDD-4A09-BDBD-C3115BDA07B4}" type="presOf" srcId="{038EB8C8-25E6-448A-8A82-BAFFABECD1AD}" destId="{4E4E039A-A8CA-4901-94C2-89CFA88462A5}"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6959D719-280D-41D9-8737-CFD5682CF3AE}" type="presOf" srcId="{FEBA1106-0AAF-46F9-A530-E39BFD1627C7}" destId="{85805982-686B-469D-8261-E45E73F7EC4F}" srcOrd="0" destOrd="0" presId="urn:microsoft.com/office/officeart/2005/8/layout/hierarchy1"/>
    <dgm:cxn modelId="{35A93782-CA1C-44A0-B07A-F7DBE9B0729E}" type="presOf" srcId="{7264F885-4785-4FFD-A9CA-3DF157908796}" destId="{000719DF-5501-4225-AE8B-15B79084048E}" srcOrd="0" destOrd="0" presId="urn:microsoft.com/office/officeart/2005/8/layout/hierarchy1"/>
    <dgm:cxn modelId="{206B0506-697F-4192-B135-B515C6E62B0C}" type="presOf" srcId="{54F723B5-76CF-46AE-96E0-D50EFF7EB5E9}" destId="{06B7CEE5-61B9-40E0-90EF-5482BC224049}" srcOrd="0" destOrd="0" presId="urn:microsoft.com/office/officeart/2005/8/layout/hierarchy1"/>
    <dgm:cxn modelId="{12EDF260-B738-44D8-92B8-D69B55846953}" type="presOf" srcId="{A1260DFE-7BA8-4802-AC30-1A664BA1BECC}" destId="{724E87D9-2DB6-4927-AA70-837369F1B51A}" srcOrd="0" destOrd="0" presId="urn:microsoft.com/office/officeart/2005/8/layout/hierarchy1"/>
    <dgm:cxn modelId="{E3E100E0-B4B9-4EBD-861A-F7297F25F9F1}" srcId="{54F723B5-76CF-46AE-96E0-D50EFF7EB5E9}" destId="{7264F885-4785-4FFD-A9CA-3DF157908796}" srcOrd="0" destOrd="0" parTransId="{7B15F5CB-DBA9-4825-A4A4-3848BE93531C}" sibTransId="{643F5F6B-FEB9-4F13-9A5E-272E09C45F23}"/>
    <dgm:cxn modelId="{E48EDE63-D9C0-49B6-97D8-9EAFC18F3B1D}" type="presOf" srcId="{EB0BA17D-19E7-42F0-AD64-42AFB6E1B8FE}" destId="{132585AB-4FDA-49E2-BB42-955C87039BBE}" srcOrd="0" destOrd="0" presId="urn:microsoft.com/office/officeart/2005/8/layout/hierarchy1"/>
    <dgm:cxn modelId="{3C2E51CF-2FD4-483F-9C6A-90A0361B9FDD}" type="presOf" srcId="{EA3BCE7B-97E6-4C6D-8CEC-C02A3B6EBD0F}" destId="{C8022C85-3DA8-4243-A125-4F241D50D79E}" srcOrd="0" destOrd="0" presId="urn:microsoft.com/office/officeart/2005/8/layout/hierarchy1"/>
    <dgm:cxn modelId="{2059C440-1682-4D53-A1BB-91AE50C91E09}" srcId="{F5CA5E71-5C67-4139-AE34-EE67BC97E685}" destId="{0B3BAB81-C7F4-4382-B87F-4F4EF4CFA7F2}" srcOrd="0" destOrd="0" parTransId="{CAA5ED70-1261-4153-A495-BC85701C3614}" sibTransId="{637CC465-CBF1-4AA4-A112-A7654CB81347}"/>
    <dgm:cxn modelId="{D8021DB3-65F2-4339-91A0-443832CA7195}" type="presOf" srcId="{AAF9DFB1-9726-4E95-AB52-68CA05152D04}" destId="{47194530-89AC-42C0-89BC-4DAC4D998868}" srcOrd="0" destOrd="0" presId="urn:microsoft.com/office/officeart/2005/8/layout/hierarchy1"/>
    <dgm:cxn modelId="{D2C46372-66F8-42D3-8CA5-FDA83808492D}" srcId="{1AF0B23B-F1C1-408B-A1BF-BF9D586382BF}" destId="{A1260DFE-7BA8-4802-AC30-1A664BA1BECC}" srcOrd="0" destOrd="0" parTransId="{037C05A8-BECB-4694-8F0F-FF3D8AE0BF2E}" sibTransId="{2835256F-0EE6-4420-AE3D-D6DE79FFE194}"/>
    <dgm:cxn modelId="{33E2729C-6571-4912-9E29-74A2830D21EB}" type="presOf" srcId="{3AB8E8AA-7C23-4EC1-B5C0-C2FC3C933934}" destId="{A481D947-8B67-4E1C-857F-4FA65A796402}" srcOrd="0" destOrd="0" presId="urn:microsoft.com/office/officeart/2005/8/layout/hierarchy1"/>
    <dgm:cxn modelId="{EF771CD9-09CE-47E7-AA4F-92ADA5FBB5C3}" type="presParOf" srcId="{CF595494-5A09-44C8-9FA0-447CC0ABC29E}" destId="{972C8554-E11F-4B8C-A9CA-E13C1BD75C94}" srcOrd="0" destOrd="0" presId="urn:microsoft.com/office/officeart/2005/8/layout/hierarchy1"/>
    <dgm:cxn modelId="{042B14DD-2396-41D9-984A-6AC28F2C0E24}" type="presParOf" srcId="{972C8554-E11F-4B8C-A9CA-E13C1BD75C94}" destId="{762F01F6-93C7-4F60-9004-41388DA84CA8}" srcOrd="0" destOrd="0" presId="urn:microsoft.com/office/officeart/2005/8/layout/hierarchy1"/>
    <dgm:cxn modelId="{FD425543-8DDB-466B-8142-22681ABF460C}" type="presParOf" srcId="{762F01F6-93C7-4F60-9004-41388DA84CA8}" destId="{A31FC7D2-509F-420A-8331-82DF15E42885}" srcOrd="0" destOrd="0" presId="urn:microsoft.com/office/officeart/2005/8/layout/hierarchy1"/>
    <dgm:cxn modelId="{C65907BE-ACCA-4BE4-99D6-B8386E614C4B}" type="presParOf" srcId="{762F01F6-93C7-4F60-9004-41388DA84CA8}" destId="{06B7CEE5-61B9-40E0-90EF-5482BC224049}" srcOrd="1" destOrd="0" presId="urn:microsoft.com/office/officeart/2005/8/layout/hierarchy1"/>
    <dgm:cxn modelId="{D0602251-B9BE-4549-A9B6-5E49C6C8835F}" type="presParOf" srcId="{972C8554-E11F-4B8C-A9CA-E13C1BD75C94}" destId="{45F2C535-C514-45ED-B875-F6CE82929E7F}" srcOrd="1" destOrd="0" presId="urn:microsoft.com/office/officeart/2005/8/layout/hierarchy1"/>
    <dgm:cxn modelId="{3F34807F-2F72-489A-BEDF-4305E139841C}" type="presParOf" srcId="{45F2C535-C514-45ED-B875-F6CE82929E7F}" destId="{5649D3CA-39B4-4633-9E9E-00805C9AC2E7}" srcOrd="0" destOrd="0" presId="urn:microsoft.com/office/officeart/2005/8/layout/hierarchy1"/>
    <dgm:cxn modelId="{BCC07529-B7B2-4EAB-84B8-34A002E9B874}" type="presParOf" srcId="{45F2C535-C514-45ED-B875-F6CE82929E7F}" destId="{32A14C52-5315-4886-A921-B771511736AD}" srcOrd="1" destOrd="0" presId="urn:microsoft.com/office/officeart/2005/8/layout/hierarchy1"/>
    <dgm:cxn modelId="{76B04EE4-D05F-44DF-B33E-A00C8003155D}" type="presParOf" srcId="{32A14C52-5315-4886-A921-B771511736AD}" destId="{904B3C35-80DF-40F2-A048-AFEA09FBD61C}" srcOrd="0" destOrd="0" presId="urn:microsoft.com/office/officeart/2005/8/layout/hierarchy1"/>
    <dgm:cxn modelId="{C604FAA6-83D1-4334-ADE2-D6F84BA386C1}" type="presParOf" srcId="{904B3C35-80DF-40F2-A048-AFEA09FBD61C}" destId="{C44AC8F4-1E24-4FC8-A777-4BB87EA4762D}" srcOrd="0" destOrd="0" presId="urn:microsoft.com/office/officeart/2005/8/layout/hierarchy1"/>
    <dgm:cxn modelId="{CE024E9F-00C6-47C8-8EBF-37D115182567}" type="presParOf" srcId="{904B3C35-80DF-40F2-A048-AFEA09FBD61C}" destId="{000719DF-5501-4225-AE8B-15B79084048E}" srcOrd="1" destOrd="0" presId="urn:microsoft.com/office/officeart/2005/8/layout/hierarchy1"/>
    <dgm:cxn modelId="{EA330659-1375-43CE-B211-B5CDA413AA22}" type="presParOf" srcId="{32A14C52-5315-4886-A921-B771511736AD}" destId="{E7EE98E8-198A-486F-88AE-9EFE4129538A}" srcOrd="1" destOrd="0" presId="urn:microsoft.com/office/officeart/2005/8/layout/hierarchy1"/>
    <dgm:cxn modelId="{05C86C61-CF46-404F-993A-1D2495836664}" type="presParOf" srcId="{E7EE98E8-198A-486F-88AE-9EFE4129538A}" destId="{47194530-89AC-42C0-89BC-4DAC4D998868}" srcOrd="0" destOrd="0" presId="urn:microsoft.com/office/officeart/2005/8/layout/hierarchy1"/>
    <dgm:cxn modelId="{B851CFC6-7022-44E0-97FA-F55A2B755C8D}" type="presParOf" srcId="{E7EE98E8-198A-486F-88AE-9EFE4129538A}" destId="{2B9058E7-1A81-46A7-B6D0-145285DB5723}" srcOrd="1" destOrd="0" presId="urn:microsoft.com/office/officeart/2005/8/layout/hierarchy1"/>
    <dgm:cxn modelId="{0911CA3F-CF1D-4574-AFFC-BB9206760E49}" type="presParOf" srcId="{2B9058E7-1A81-46A7-B6D0-145285DB5723}" destId="{C51C504A-777D-48B9-B2D8-1DBD609577E3}" srcOrd="0" destOrd="0" presId="urn:microsoft.com/office/officeart/2005/8/layout/hierarchy1"/>
    <dgm:cxn modelId="{D88286B0-1BC9-4BA1-B7B0-8167D93A4B20}" type="presParOf" srcId="{C51C504A-777D-48B9-B2D8-1DBD609577E3}" destId="{6F72870C-613A-40C6-96CD-3C8179ED9B9F}" srcOrd="0" destOrd="0" presId="urn:microsoft.com/office/officeart/2005/8/layout/hierarchy1"/>
    <dgm:cxn modelId="{58AE286A-ECA9-4D33-BF65-9B29B3673CC1}" type="presParOf" srcId="{C51C504A-777D-48B9-B2D8-1DBD609577E3}" destId="{41D93170-B661-448B-BA7B-1F7DD827ACE5}" srcOrd="1" destOrd="0" presId="urn:microsoft.com/office/officeart/2005/8/layout/hierarchy1"/>
    <dgm:cxn modelId="{D4B297A1-141C-4128-866E-8281E5DAC5DF}" type="presParOf" srcId="{2B9058E7-1A81-46A7-B6D0-145285DB5723}" destId="{0BE285D4-7E03-44F1-89BE-BBE5BFEA6E23}" srcOrd="1" destOrd="0" presId="urn:microsoft.com/office/officeart/2005/8/layout/hierarchy1"/>
    <dgm:cxn modelId="{83F44A5D-F045-45F7-BEF8-664963547C5C}" type="presParOf" srcId="{0BE285D4-7E03-44F1-89BE-BBE5BFEA6E23}" destId="{D4505154-E41C-4B10-A539-1A7B8769AE82}" srcOrd="0" destOrd="0" presId="urn:microsoft.com/office/officeart/2005/8/layout/hierarchy1"/>
    <dgm:cxn modelId="{21E14416-EDBA-4490-B21A-550EC0E42923}" type="presParOf" srcId="{0BE285D4-7E03-44F1-89BE-BBE5BFEA6E23}" destId="{783A458C-C2C7-4E6D-B04F-F8D4A509EA0F}" srcOrd="1" destOrd="0" presId="urn:microsoft.com/office/officeart/2005/8/layout/hierarchy1"/>
    <dgm:cxn modelId="{F65F14A9-BB45-48C7-8188-147AA6EEA3AE}" type="presParOf" srcId="{783A458C-C2C7-4E6D-B04F-F8D4A509EA0F}" destId="{088AB181-96E8-4382-A961-7C5F07177D3E}" srcOrd="0" destOrd="0" presId="urn:microsoft.com/office/officeart/2005/8/layout/hierarchy1"/>
    <dgm:cxn modelId="{24B00ADA-AEE3-4E37-A633-E2FD96F039A2}" type="presParOf" srcId="{088AB181-96E8-4382-A961-7C5F07177D3E}" destId="{6EFB6E78-65AF-42D7-A210-BA07D2FCA11E}" srcOrd="0" destOrd="0" presId="urn:microsoft.com/office/officeart/2005/8/layout/hierarchy1"/>
    <dgm:cxn modelId="{C7D9DAFF-E7E1-4E7A-A99C-CB69F55BD2F8}" type="presParOf" srcId="{088AB181-96E8-4382-A961-7C5F07177D3E}" destId="{724E87D9-2DB6-4927-AA70-837369F1B51A}" srcOrd="1" destOrd="0" presId="urn:microsoft.com/office/officeart/2005/8/layout/hierarchy1"/>
    <dgm:cxn modelId="{1B481F55-9756-4E5A-B5BD-15EC6C44BE53}" type="presParOf" srcId="{783A458C-C2C7-4E6D-B04F-F8D4A509EA0F}" destId="{01989E2D-ECCD-433A-BF2E-6929884ABEB9}" srcOrd="1" destOrd="0" presId="urn:microsoft.com/office/officeart/2005/8/layout/hierarchy1"/>
    <dgm:cxn modelId="{B6E645B9-977B-4FEF-A029-3D39A56A6410}" type="presParOf" srcId="{01989E2D-ECCD-433A-BF2E-6929884ABEB9}" destId="{132585AB-4FDA-49E2-BB42-955C87039BBE}" srcOrd="0" destOrd="0" presId="urn:microsoft.com/office/officeart/2005/8/layout/hierarchy1"/>
    <dgm:cxn modelId="{38695FCE-7A92-44A6-BC1A-9142E5859D75}" type="presParOf" srcId="{01989E2D-ECCD-433A-BF2E-6929884ABEB9}" destId="{E75DAF13-B1C1-498E-B381-2653584D878B}" srcOrd="1" destOrd="0" presId="urn:microsoft.com/office/officeart/2005/8/layout/hierarchy1"/>
    <dgm:cxn modelId="{49F5E281-8165-41FA-AF1A-3C97191B047F}" type="presParOf" srcId="{E75DAF13-B1C1-498E-B381-2653584D878B}" destId="{EA076EFE-B3D6-4507-977F-F6E43A4BC058}" srcOrd="0" destOrd="0" presId="urn:microsoft.com/office/officeart/2005/8/layout/hierarchy1"/>
    <dgm:cxn modelId="{1D66BCB4-D685-4DEE-B0AD-8D8F956E7A5F}" type="presParOf" srcId="{EA076EFE-B3D6-4507-977F-F6E43A4BC058}" destId="{59ADD51E-C807-414F-A08B-95694159CD18}" srcOrd="0" destOrd="0" presId="urn:microsoft.com/office/officeart/2005/8/layout/hierarchy1"/>
    <dgm:cxn modelId="{CBFE5BEC-0AB6-4BDE-A505-7978898F39BF}" type="presParOf" srcId="{EA076EFE-B3D6-4507-977F-F6E43A4BC058}" destId="{67D84F07-C241-497D-BC7F-65CCDF14D1B5}" srcOrd="1" destOrd="0" presId="urn:microsoft.com/office/officeart/2005/8/layout/hierarchy1"/>
    <dgm:cxn modelId="{8F5EC5A6-582F-4159-973E-7E23295D6337}" type="presParOf" srcId="{E75DAF13-B1C1-498E-B381-2653584D878B}" destId="{9A7A7CEF-6CA9-46EC-BD10-8799FD3A5C8F}" srcOrd="1" destOrd="0" presId="urn:microsoft.com/office/officeart/2005/8/layout/hierarchy1"/>
    <dgm:cxn modelId="{F18FA6DD-EAA8-44E4-A025-AEE4B98310AC}" type="presParOf" srcId="{0BE285D4-7E03-44F1-89BE-BBE5BFEA6E23}" destId="{C8022C85-3DA8-4243-A125-4F241D50D79E}" srcOrd="2" destOrd="0" presId="urn:microsoft.com/office/officeart/2005/8/layout/hierarchy1"/>
    <dgm:cxn modelId="{8F796F6D-9913-40B6-AF7D-FFA03B4B47DD}" type="presParOf" srcId="{0BE285D4-7E03-44F1-89BE-BBE5BFEA6E23}" destId="{189B836F-0F44-423D-81CD-01EF9EFCE13B}" srcOrd="3" destOrd="0" presId="urn:microsoft.com/office/officeart/2005/8/layout/hierarchy1"/>
    <dgm:cxn modelId="{7EBB5A26-5FFC-4139-8723-6F566D69B0CA}" type="presParOf" srcId="{189B836F-0F44-423D-81CD-01EF9EFCE13B}" destId="{7ED19503-A07C-4051-A984-F727B15085DE}" srcOrd="0" destOrd="0" presId="urn:microsoft.com/office/officeart/2005/8/layout/hierarchy1"/>
    <dgm:cxn modelId="{A1C66C69-C305-48A2-ABF8-E4FFE7AF4C58}" type="presParOf" srcId="{7ED19503-A07C-4051-A984-F727B15085DE}" destId="{2A87BDFC-C915-41B0-A14E-07BA671F4EB3}" srcOrd="0" destOrd="0" presId="urn:microsoft.com/office/officeart/2005/8/layout/hierarchy1"/>
    <dgm:cxn modelId="{F906A937-17A3-4017-9057-A2DE5C9C014A}" type="presParOf" srcId="{7ED19503-A07C-4051-A984-F727B15085DE}" destId="{23AEB7CB-CAEB-4950-9DEF-FA20C37D509A}" srcOrd="1" destOrd="0" presId="urn:microsoft.com/office/officeart/2005/8/layout/hierarchy1"/>
    <dgm:cxn modelId="{78D2398F-4D52-411A-BDF4-A4BDA33F0F00}" type="presParOf" srcId="{189B836F-0F44-423D-81CD-01EF9EFCE13B}" destId="{013F8B84-0766-4AAA-9A63-91C4E7EF45A1}" srcOrd="1" destOrd="0" presId="urn:microsoft.com/office/officeart/2005/8/layout/hierarchy1"/>
    <dgm:cxn modelId="{102F76B7-A10A-48AC-96C1-91660E60C417}" type="presParOf" srcId="{013F8B84-0766-4AAA-9A63-91C4E7EF45A1}" destId="{DBB6AEBA-45F3-47D4-A9B3-CCA04E7D361E}" srcOrd="0" destOrd="0" presId="urn:microsoft.com/office/officeart/2005/8/layout/hierarchy1"/>
    <dgm:cxn modelId="{37B1FFD1-52CA-476F-926E-83C0007B8263}" type="presParOf" srcId="{013F8B84-0766-4AAA-9A63-91C4E7EF45A1}" destId="{DDDCC8FE-C629-4A98-9D07-D1D1A40DE09D}" srcOrd="1" destOrd="0" presId="urn:microsoft.com/office/officeart/2005/8/layout/hierarchy1"/>
    <dgm:cxn modelId="{E18D63D6-D98A-4565-B6E1-5203D557EE42}" type="presParOf" srcId="{DDDCC8FE-C629-4A98-9D07-D1D1A40DE09D}" destId="{2207249D-6EE7-4662-91A1-4C1B47C6EB2E}" srcOrd="0" destOrd="0" presId="urn:microsoft.com/office/officeart/2005/8/layout/hierarchy1"/>
    <dgm:cxn modelId="{9B1D1F8E-3802-4687-8578-55D3B03EC7B3}" type="presParOf" srcId="{2207249D-6EE7-4662-91A1-4C1B47C6EB2E}" destId="{2B29DE0C-BD7F-4F10-AA00-E34923231BB9}" srcOrd="0" destOrd="0" presId="urn:microsoft.com/office/officeart/2005/8/layout/hierarchy1"/>
    <dgm:cxn modelId="{63D4E7D7-031C-425F-89AD-E096CD54FEF4}" type="presParOf" srcId="{2207249D-6EE7-4662-91A1-4C1B47C6EB2E}" destId="{C3C125F4-C526-47B7-A236-5F05B0B83672}" srcOrd="1" destOrd="0" presId="urn:microsoft.com/office/officeart/2005/8/layout/hierarchy1"/>
    <dgm:cxn modelId="{935C8B93-4BBC-47EB-BD0C-4EA9E9966164}" type="presParOf" srcId="{DDDCC8FE-C629-4A98-9D07-D1D1A40DE09D}" destId="{402AAC60-1906-476F-AD5D-B73BD35FBE56}" srcOrd="1" destOrd="0" presId="urn:microsoft.com/office/officeart/2005/8/layout/hierarchy1"/>
    <dgm:cxn modelId="{16F95469-7F41-44B2-8CFF-4334ECF04624}" type="presParOf" srcId="{0BE285D4-7E03-44F1-89BE-BBE5BFEA6E23}" destId="{E56E9C38-0DA3-47E0-8083-572F5F1AF8E5}" srcOrd="4" destOrd="0" presId="urn:microsoft.com/office/officeart/2005/8/layout/hierarchy1"/>
    <dgm:cxn modelId="{A4D2038D-5815-409D-A814-7E076B74740A}" type="presParOf" srcId="{0BE285D4-7E03-44F1-89BE-BBE5BFEA6E23}" destId="{F2C6DF0B-2764-4E8E-B0AF-296939CBAA96}" srcOrd="5" destOrd="0" presId="urn:microsoft.com/office/officeart/2005/8/layout/hierarchy1"/>
    <dgm:cxn modelId="{5B8B8DC0-5786-4755-AC6C-EE899FB65324}" type="presParOf" srcId="{F2C6DF0B-2764-4E8E-B0AF-296939CBAA96}" destId="{4C51F475-37B5-4F97-B06F-47D38826B3E7}" srcOrd="0" destOrd="0" presId="urn:microsoft.com/office/officeart/2005/8/layout/hierarchy1"/>
    <dgm:cxn modelId="{DA37BFC2-A0FA-4762-A055-AED0A9990319}" type="presParOf" srcId="{4C51F475-37B5-4F97-B06F-47D38826B3E7}" destId="{C9B57F89-3A82-43BC-AECB-8EE2D614EBF8}" srcOrd="0" destOrd="0" presId="urn:microsoft.com/office/officeart/2005/8/layout/hierarchy1"/>
    <dgm:cxn modelId="{4EC8D801-D2FE-405B-8610-A61B6CEAF794}" type="presParOf" srcId="{4C51F475-37B5-4F97-B06F-47D38826B3E7}" destId="{99AD1A3C-0C60-4338-9FE9-E49FFFFFC552}" srcOrd="1" destOrd="0" presId="urn:microsoft.com/office/officeart/2005/8/layout/hierarchy1"/>
    <dgm:cxn modelId="{9D2C9883-B959-44F5-9768-19F0BA86113D}" type="presParOf" srcId="{F2C6DF0B-2764-4E8E-B0AF-296939CBAA96}" destId="{2A3560B8-00A8-40C0-B013-06D65F8998F8}" srcOrd="1" destOrd="0" presId="urn:microsoft.com/office/officeart/2005/8/layout/hierarchy1"/>
    <dgm:cxn modelId="{E2C7AA9F-2E0B-4F25-A785-BA366227F63B}" type="presParOf" srcId="{2A3560B8-00A8-40C0-B013-06D65F8998F8}" destId="{0DAB5601-3D50-4DA6-B30E-A85221B9D776}" srcOrd="0" destOrd="0" presId="urn:microsoft.com/office/officeart/2005/8/layout/hierarchy1"/>
    <dgm:cxn modelId="{823CEFC4-1908-4057-946F-438088ED4A08}" type="presParOf" srcId="{2A3560B8-00A8-40C0-B013-06D65F8998F8}" destId="{2D47DAB6-F61A-48AA-A61C-58F86CF4200D}" srcOrd="1" destOrd="0" presId="urn:microsoft.com/office/officeart/2005/8/layout/hierarchy1"/>
    <dgm:cxn modelId="{3B356DC0-D0A8-4F8D-AFEF-620E84F838C1}" type="presParOf" srcId="{2D47DAB6-F61A-48AA-A61C-58F86CF4200D}" destId="{5E3A94F4-7C73-4C5E-AFAD-E91601F528FA}" srcOrd="0" destOrd="0" presId="urn:microsoft.com/office/officeart/2005/8/layout/hierarchy1"/>
    <dgm:cxn modelId="{3CE4CBE8-4675-44D9-896B-B03DF7F30075}" type="presParOf" srcId="{5E3A94F4-7C73-4C5E-AFAD-E91601F528FA}" destId="{1C44DF21-0826-41A2-B6B0-BED87CE7DD6E}" srcOrd="0" destOrd="0" presId="urn:microsoft.com/office/officeart/2005/8/layout/hierarchy1"/>
    <dgm:cxn modelId="{821CB702-B74E-420D-9336-33937B8B3A2E}" type="presParOf" srcId="{5E3A94F4-7C73-4C5E-AFAD-E91601F528FA}" destId="{0F62D629-6A32-4061-A6C4-91200480871E}" srcOrd="1" destOrd="0" presId="urn:microsoft.com/office/officeart/2005/8/layout/hierarchy1"/>
    <dgm:cxn modelId="{F74A6EC5-52B9-4D8B-AF79-4007F52D42D4}" type="presParOf" srcId="{2D47DAB6-F61A-48AA-A61C-58F86CF4200D}" destId="{A9257522-71D9-40A4-977C-7AD5E276B356}" srcOrd="1" destOrd="0" presId="urn:microsoft.com/office/officeart/2005/8/layout/hierarchy1"/>
    <dgm:cxn modelId="{962279CA-45EC-4F0F-A19C-0535273E6503}" type="presParOf" srcId="{E7EE98E8-198A-486F-88AE-9EFE4129538A}" destId="{4E4E039A-A8CA-4901-94C2-89CFA88462A5}" srcOrd="2" destOrd="0" presId="urn:microsoft.com/office/officeart/2005/8/layout/hierarchy1"/>
    <dgm:cxn modelId="{F3BB5473-EFD2-4C11-AB56-363835B38A18}" type="presParOf" srcId="{E7EE98E8-198A-486F-88AE-9EFE4129538A}" destId="{45DC4821-8802-4EA7-BF90-A5A73FC8A6CE}" srcOrd="3" destOrd="0" presId="urn:microsoft.com/office/officeart/2005/8/layout/hierarchy1"/>
    <dgm:cxn modelId="{651FBD51-DE38-45A5-B068-573BACE72E74}" type="presParOf" srcId="{45DC4821-8802-4EA7-BF90-A5A73FC8A6CE}" destId="{2EE55464-EF0C-4A32-8FB1-A4A20017CE0F}" srcOrd="0" destOrd="0" presId="urn:microsoft.com/office/officeart/2005/8/layout/hierarchy1"/>
    <dgm:cxn modelId="{858CE4DF-E188-44C7-99E0-33D85A4AEB82}" type="presParOf" srcId="{2EE55464-EF0C-4A32-8FB1-A4A20017CE0F}" destId="{B601D994-D8A9-4F42-BC33-536C1EA1CCE0}" srcOrd="0" destOrd="0" presId="urn:microsoft.com/office/officeart/2005/8/layout/hierarchy1"/>
    <dgm:cxn modelId="{F444E6B4-3AE9-48F4-A1F1-F75DF1C47390}" type="presParOf" srcId="{2EE55464-EF0C-4A32-8FB1-A4A20017CE0F}" destId="{63EEC0E8-18A1-48BC-8727-ED0A672C8AF4}" srcOrd="1" destOrd="0" presId="urn:microsoft.com/office/officeart/2005/8/layout/hierarchy1"/>
    <dgm:cxn modelId="{82F91E13-4780-4D2D-A475-132250072A45}" type="presParOf" srcId="{45DC4821-8802-4EA7-BF90-A5A73FC8A6CE}" destId="{1F4B3D01-97A1-4DC7-BE12-A830C61EEA6D}" srcOrd="1" destOrd="0" presId="urn:microsoft.com/office/officeart/2005/8/layout/hierarchy1"/>
    <dgm:cxn modelId="{D3733BBC-0D69-423A-A49B-8C439E78E223}" type="presParOf" srcId="{1F4B3D01-97A1-4DC7-BE12-A830C61EEA6D}" destId="{85805982-686B-469D-8261-E45E73F7EC4F}" srcOrd="0" destOrd="0" presId="urn:microsoft.com/office/officeart/2005/8/layout/hierarchy1"/>
    <dgm:cxn modelId="{6D08AF6B-4801-41AF-818E-3F73F9BEAB94}" type="presParOf" srcId="{1F4B3D01-97A1-4DC7-BE12-A830C61EEA6D}" destId="{9484A1A4-0A5C-4B17-AFCF-5683A7E04972}" srcOrd="1" destOrd="0" presId="urn:microsoft.com/office/officeart/2005/8/layout/hierarchy1"/>
    <dgm:cxn modelId="{CCF8738A-A06D-4072-96A9-AB1F87A038F1}" type="presParOf" srcId="{9484A1A4-0A5C-4B17-AFCF-5683A7E04972}" destId="{488DBA72-2384-419E-8A65-63BC419E9C19}" srcOrd="0" destOrd="0" presId="urn:microsoft.com/office/officeart/2005/8/layout/hierarchy1"/>
    <dgm:cxn modelId="{DED63337-57EE-423F-A35B-4E72FFA73C04}" type="presParOf" srcId="{488DBA72-2384-419E-8A65-63BC419E9C19}" destId="{44710E9B-07E5-4F7A-8ED8-0B4228977033}" srcOrd="0" destOrd="0" presId="urn:microsoft.com/office/officeart/2005/8/layout/hierarchy1"/>
    <dgm:cxn modelId="{A47F1226-C596-432A-8536-C01E3619C1DB}" type="presParOf" srcId="{488DBA72-2384-419E-8A65-63BC419E9C19}" destId="{7BF15F57-8E2F-42B3-9393-471A08CB9E31}" srcOrd="1" destOrd="0" presId="urn:microsoft.com/office/officeart/2005/8/layout/hierarchy1"/>
    <dgm:cxn modelId="{B9D3EBE0-A471-4C2A-8F46-DAB9F6A3F67B}" type="presParOf" srcId="{9484A1A4-0A5C-4B17-AFCF-5683A7E04972}" destId="{15CA4F78-38E4-41D8-A6C1-1EC9B2737DE5}" srcOrd="1" destOrd="0" presId="urn:microsoft.com/office/officeart/2005/8/layout/hierarchy1"/>
    <dgm:cxn modelId="{E846A4B7-B6E5-4571-AC49-A7D10732A4AF}" type="presParOf" srcId="{15CA4F78-38E4-41D8-A6C1-1EC9B2737DE5}" destId="{258366BB-DA84-459E-AD79-EBF5EC3CB94C}" srcOrd="0" destOrd="0" presId="urn:microsoft.com/office/officeart/2005/8/layout/hierarchy1"/>
    <dgm:cxn modelId="{1E91B538-CFF8-4493-A516-176B81D2C709}" type="presParOf" srcId="{15CA4F78-38E4-41D8-A6C1-1EC9B2737DE5}" destId="{FD375451-7796-47A2-BD99-F040A837777C}" srcOrd="1" destOrd="0" presId="urn:microsoft.com/office/officeart/2005/8/layout/hierarchy1"/>
    <dgm:cxn modelId="{FAE23A91-C8EC-4862-816E-80B318FAD159}" type="presParOf" srcId="{FD375451-7796-47A2-BD99-F040A837777C}" destId="{0F0FD3E6-F4FA-4040-84D5-BFA313734BCD}" srcOrd="0" destOrd="0" presId="urn:microsoft.com/office/officeart/2005/8/layout/hierarchy1"/>
    <dgm:cxn modelId="{AFE26277-5E57-418A-8D15-D8B541877277}" type="presParOf" srcId="{0F0FD3E6-F4FA-4040-84D5-BFA313734BCD}" destId="{8832B2C0-9A92-4D7E-8E50-73DCF47D2959}" srcOrd="0" destOrd="0" presId="urn:microsoft.com/office/officeart/2005/8/layout/hierarchy1"/>
    <dgm:cxn modelId="{5D9CDAE9-064A-4F9E-B82F-2DAEDCDB2F60}" type="presParOf" srcId="{0F0FD3E6-F4FA-4040-84D5-BFA313734BCD}" destId="{3BA0EDA4-ABD4-4150-9889-04FE6EE0454F}" srcOrd="1" destOrd="0" presId="urn:microsoft.com/office/officeart/2005/8/layout/hierarchy1"/>
    <dgm:cxn modelId="{FFCBCA04-CB5E-4A6A-B696-68042FD61F1D}" type="presParOf" srcId="{FD375451-7796-47A2-BD99-F040A837777C}" destId="{3AC6A14A-4D24-4742-9DA0-002D882E3653}" srcOrd="1" destOrd="0" presId="urn:microsoft.com/office/officeart/2005/8/layout/hierarchy1"/>
    <dgm:cxn modelId="{BFAEDB85-5CD9-4F0A-98F6-5D6194FAAC37}" type="presParOf" srcId="{E7EE98E8-198A-486F-88AE-9EFE4129538A}" destId="{DEA68AA7-079B-43B8-86DD-6BF2F797CCB8}" srcOrd="4" destOrd="0" presId="urn:microsoft.com/office/officeart/2005/8/layout/hierarchy1"/>
    <dgm:cxn modelId="{EE86ED08-7E63-473A-A615-1C7FBD8F0E09}" type="presParOf" srcId="{E7EE98E8-198A-486F-88AE-9EFE4129538A}" destId="{00B62D7A-C8FC-4170-B421-42FD89C9BC71}" srcOrd="5" destOrd="0" presId="urn:microsoft.com/office/officeart/2005/8/layout/hierarchy1"/>
    <dgm:cxn modelId="{3C98A626-06A4-4358-81E6-53970753D1EE}" type="presParOf" srcId="{00B62D7A-C8FC-4170-B421-42FD89C9BC71}" destId="{88951E18-2467-430F-849C-F6AAD1FF730C}" srcOrd="0" destOrd="0" presId="urn:microsoft.com/office/officeart/2005/8/layout/hierarchy1"/>
    <dgm:cxn modelId="{0CAEE9FE-9F60-473D-A6E8-B8303B9508D5}" type="presParOf" srcId="{88951E18-2467-430F-849C-F6AAD1FF730C}" destId="{095A9249-03E0-4DA5-9CAD-011E61AEC606}" srcOrd="0" destOrd="0" presId="urn:microsoft.com/office/officeart/2005/8/layout/hierarchy1"/>
    <dgm:cxn modelId="{536DC691-2795-449E-A17F-0E040C41BB37}" type="presParOf" srcId="{88951E18-2467-430F-849C-F6AAD1FF730C}" destId="{25C49AD9-E7B5-488F-A36E-727CDED9791E}" srcOrd="1" destOrd="0" presId="urn:microsoft.com/office/officeart/2005/8/layout/hierarchy1"/>
    <dgm:cxn modelId="{20ACA636-A72B-475F-B820-524EE8B22B39}" type="presParOf" srcId="{00B62D7A-C8FC-4170-B421-42FD89C9BC71}" destId="{C4055114-67E1-4736-BD59-94E3B3E7B5E0}" srcOrd="1" destOrd="0" presId="urn:microsoft.com/office/officeart/2005/8/layout/hierarchy1"/>
    <dgm:cxn modelId="{871E84A6-B0FB-4A1B-8307-D519068308BE}" type="presParOf" srcId="{C4055114-67E1-4736-BD59-94E3B3E7B5E0}" destId="{799A81FD-01E4-418D-BB51-F083EA9D88EC}" srcOrd="0" destOrd="0" presId="urn:microsoft.com/office/officeart/2005/8/layout/hierarchy1"/>
    <dgm:cxn modelId="{49E8DCD7-5FA9-464B-9FBF-AEC78A74D816}" type="presParOf" srcId="{C4055114-67E1-4736-BD59-94E3B3E7B5E0}" destId="{5F741F91-250E-46D6-B452-D841080AA7D6}" srcOrd="1" destOrd="0" presId="urn:microsoft.com/office/officeart/2005/8/layout/hierarchy1"/>
    <dgm:cxn modelId="{D5C94D7F-DDE8-4F77-A99F-698BC0481E67}" type="presParOf" srcId="{5F741F91-250E-46D6-B452-D841080AA7D6}" destId="{7EB15F0A-433A-4E85-92EB-993BCB2D6D47}" srcOrd="0" destOrd="0" presId="urn:microsoft.com/office/officeart/2005/8/layout/hierarchy1"/>
    <dgm:cxn modelId="{280AC8A1-B972-416A-895D-05BAC96365E3}" type="presParOf" srcId="{7EB15F0A-433A-4E85-92EB-993BCB2D6D47}" destId="{3DFB04F0-4ECF-4600-B925-3496C24D611B}" srcOrd="0" destOrd="0" presId="urn:microsoft.com/office/officeart/2005/8/layout/hierarchy1"/>
    <dgm:cxn modelId="{F0265DD4-0DE6-4A2C-84A0-7769F11A8EB0}" type="presParOf" srcId="{7EB15F0A-433A-4E85-92EB-993BCB2D6D47}" destId="{67FE00A7-ED9E-4EFC-86AA-8440CD34AA21}" srcOrd="1" destOrd="0" presId="urn:microsoft.com/office/officeart/2005/8/layout/hierarchy1"/>
    <dgm:cxn modelId="{06015782-EA5E-4303-B893-66DCB6E7B410}" type="presParOf" srcId="{5F741F91-250E-46D6-B452-D841080AA7D6}" destId="{4DE99BED-23C1-43A3-AA92-EFB6C333A2A3}" srcOrd="1" destOrd="0" presId="urn:microsoft.com/office/officeart/2005/8/layout/hierarchy1"/>
    <dgm:cxn modelId="{10432B2F-1519-43BA-8425-33DB4A8E6240}" type="presParOf" srcId="{4DE99BED-23C1-43A3-AA92-EFB6C333A2A3}" destId="{A481D947-8B67-4E1C-857F-4FA65A796402}" srcOrd="0" destOrd="0" presId="urn:microsoft.com/office/officeart/2005/8/layout/hierarchy1"/>
    <dgm:cxn modelId="{5DB429AE-60A8-4580-9BB0-5C64620FFF34}" type="presParOf" srcId="{4DE99BED-23C1-43A3-AA92-EFB6C333A2A3}" destId="{165570C1-5BBD-4C21-B191-280F7544CBE3}" srcOrd="1" destOrd="0" presId="urn:microsoft.com/office/officeart/2005/8/layout/hierarchy1"/>
    <dgm:cxn modelId="{85C44AC5-E6D6-4A21-ABAE-0DBAF0AA3249}" type="presParOf" srcId="{165570C1-5BBD-4C21-B191-280F7544CBE3}" destId="{78F9A8DF-A23E-4030-819E-1D72259FE48C}" srcOrd="0" destOrd="0" presId="urn:microsoft.com/office/officeart/2005/8/layout/hierarchy1"/>
    <dgm:cxn modelId="{1350EFD4-4BE9-4E1D-A608-88BEC8A1A955}" type="presParOf" srcId="{78F9A8DF-A23E-4030-819E-1D72259FE48C}" destId="{692D48F1-A38F-4F9D-A4D8-869304711BB6}" srcOrd="0" destOrd="0" presId="urn:microsoft.com/office/officeart/2005/8/layout/hierarchy1"/>
    <dgm:cxn modelId="{EB41F826-04F6-44D0-BD20-80E58ECBA2C4}" type="presParOf" srcId="{78F9A8DF-A23E-4030-819E-1D72259FE48C}" destId="{90AB3A2B-257D-46DB-B26A-A3E2A2389D37}" srcOrd="1" destOrd="0" presId="urn:microsoft.com/office/officeart/2005/8/layout/hierarchy1"/>
    <dgm:cxn modelId="{08D343E3-C6FB-4981-9AD1-6DBA89103C58}" type="presParOf" srcId="{165570C1-5BBD-4C21-B191-280F7544CBE3}" destId="{AE9EEB87-B3F3-4A9F-8733-46E257CCF02F}"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pPr algn="ctr"/>
          <a:r>
            <a:rPr lang="en-ZA" sz="1300" b="0" dirty="0"/>
            <a:t>Promote Investment  in the Mining, Minerals and Upstream Petroleum Sectors</a:t>
          </a:r>
        </a:p>
      </dgm:t>
    </dgm:pt>
    <dgm:pt modelId="{B01AE01B-5104-4FF9-89D5-DE905331BFCE}" type="parTrans" cxnId="{BD507D7F-FBCD-45C4-9A86-6CC192386735}">
      <dgm:prSet/>
      <dgm:spPr/>
      <dgm:t>
        <a:bodyPr/>
        <a:lstStyle/>
        <a:p>
          <a:pPr algn="l"/>
          <a:endParaRPr lang="en-ZA" sz="1300" b="0"/>
        </a:p>
      </dgm:t>
    </dgm:pt>
    <dgm:pt modelId="{E42524BD-6E37-45EE-9BC4-F18651A80365}" type="sibTrans" cxnId="{BD507D7F-FBCD-45C4-9A86-6CC192386735}">
      <dgm:prSet/>
      <dgm:spPr/>
      <dgm:t>
        <a:bodyPr/>
        <a:lstStyle/>
        <a:p>
          <a:pPr algn="l"/>
          <a:endParaRPr lang="en-ZA" sz="1300" b="0"/>
        </a:p>
      </dgm:t>
    </dgm:pt>
    <dgm:pt modelId="{096FB31A-8654-4D2E-A89B-DA8938479E45}">
      <dgm:prSet phldrT="[Text]" custT="1"/>
      <dgm:spPr/>
      <dgm:t>
        <a:bodyPr/>
        <a:lstStyle/>
        <a:p>
          <a:pPr algn="ctr"/>
          <a:r>
            <a:rPr lang="en-ZA" sz="1300" b="0" dirty="0"/>
            <a:t>Increased Investment in the Mineral and Mining Petroleum Sectors</a:t>
          </a:r>
        </a:p>
      </dgm:t>
    </dgm:pt>
    <dgm:pt modelId="{837C2571-51B2-457C-B23F-83916E25077B}" type="sibTrans" cxnId="{19A125C5-9550-41F8-8233-4610AD00693D}">
      <dgm:prSet/>
      <dgm:spPr/>
      <dgm:t>
        <a:bodyPr/>
        <a:lstStyle/>
        <a:p>
          <a:pPr algn="l"/>
          <a:endParaRPr lang="en-ZA" sz="1300" b="0"/>
        </a:p>
      </dgm:t>
    </dgm:pt>
    <dgm:pt modelId="{5A0826BD-533C-4A0B-A626-9D153711AD56}" type="parTrans" cxnId="{19A125C5-9550-41F8-8233-4610AD00693D}">
      <dgm:prSet/>
      <dgm:spPr/>
      <dgm:t>
        <a:bodyPr/>
        <a:lstStyle/>
        <a:p>
          <a:pPr algn="l"/>
          <a:endParaRPr lang="en-ZA" sz="1300" b="0"/>
        </a:p>
      </dgm:t>
    </dgm:pt>
    <dgm:pt modelId="{FF7D55E4-8951-4556-97CF-D2B39DB3D36B}">
      <dgm:prSet custT="1"/>
      <dgm:spPr/>
      <dgm:t>
        <a:bodyPr/>
        <a:lstStyle/>
        <a:p>
          <a:pPr algn="l"/>
          <a:r>
            <a:rPr lang="en-ZA" sz="1300" b="0" dirty="0"/>
            <a:t>% of Implementation of Shale Gas action plan instruments</a:t>
          </a:r>
        </a:p>
      </dgm:t>
    </dgm:pt>
    <dgm:pt modelId="{8B07C8FC-BCC7-4C49-8A34-8761D5553C42}" type="parTrans" cxnId="{DA81AAA7-0E37-4368-AD9F-4C4345063072}">
      <dgm:prSet/>
      <dgm:spPr/>
      <dgm:t>
        <a:bodyPr/>
        <a:lstStyle/>
        <a:p>
          <a:pPr algn="l"/>
          <a:endParaRPr lang="en-ZA" sz="1300" b="0"/>
        </a:p>
      </dgm:t>
    </dgm:pt>
    <dgm:pt modelId="{E98629C7-E25C-4E48-9BCF-8F91E8A7993B}" type="sibTrans" cxnId="{DA81AAA7-0E37-4368-AD9F-4C4345063072}">
      <dgm:prSet/>
      <dgm:spPr/>
      <dgm:t>
        <a:bodyPr/>
        <a:lstStyle/>
        <a:p>
          <a:pPr algn="l"/>
          <a:endParaRPr lang="en-ZA" sz="1300" b="0"/>
        </a:p>
      </dgm:t>
    </dgm:pt>
    <dgm:pt modelId="{D2198AF2-45FF-42D8-AFCC-B3F6AB541966}">
      <dgm:prSet custT="1"/>
      <dgm:spPr/>
      <dgm:t>
        <a:bodyPr/>
        <a:lstStyle/>
        <a:p>
          <a:pPr algn="l"/>
          <a:r>
            <a:rPr lang="en-ZA" sz="1300" b="0" dirty="0"/>
            <a:t>Number of reports reviewing the identification of Minerals Critical for National Developmental imperatives and designation of the quantities and qualities required</a:t>
          </a:r>
        </a:p>
      </dgm:t>
    </dgm:pt>
    <dgm:pt modelId="{B9073CA5-2B8E-4A7E-A149-402A8BC6242D}" type="parTrans" cxnId="{831A1686-ED15-424D-B50E-A844ADF589D0}">
      <dgm:prSet/>
      <dgm:spPr/>
      <dgm:t>
        <a:bodyPr/>
        <a:lstStyle/>
        <a:p>
          <a:pPr algn="l"/>
          <a:endParaRPr lang="en-ZA" sz="1300" b="0"/>
        </a:p>
      </dgm:t>
    </dgm:pt>
    <dgm:pt modelId="{1AEE6EC9-3CB3-451C-B725-13CB6E656234}" type="sibTrans" cxnId="{831A1686-ED15-424D-B50E-A844ADF589D0}">
      <dgm:prSet/>
      <dgm:spPr/>
      <dgm:t>
        <a:bodyPr/>
        <a:lstStyle/>
        <a:p>
          <a:pPr algn="l"/>
          <a:endParaRPr lang="en-ZA" sz="1300" b="0"/>
        </a:p>
      </dgm:t>
    </dgm:pt>
    <dgm:pt modelId="{54F723B5-76CF-46AE-96E0-D50EFF7EB5E9}">
      <dgm:prSet phldrT="[Text]" custT="1"/>
      <dgm:spPr/>
      <dgm:t>
        <a:bodyPr/>
        <a:lstStyle/>
        <a:p>
          <a:pPr algn="ctr"/>
          <a:r>
            <a:rPr lang="en-ZA" sz="1300" b="0" dirty="0"/>
            <a:t>Vision 2019</a:t>
          </a:r>
        </a:p>
      </dgm:t>
    </dgm:pt>
    <dgm:pt modelId="{16B16E60-E0D9-4CFB-9DBB-7BF2D7FD5B9B}" type="sibTrans" cxnId="{8AA4A374-C2BD-4B00-BE4E-D0EE61747E49}">
      <dgm:prSet/>
      <dgm:spPr/>
      <dgm:t>
        <a:bodyPr/>
        <a:lstStyle/>
        <a:p>
          <a:pPr algn="l"/>
          <a:endParaRPr lang="en-ZA" sz="1300" b="0"/>
        </a:p>
      </dgm:t>
    </dgm:pt>
    <dgm:pt modelId="{7F09FC5A-91C9-4099-8011-E166079F40C9}" type="parTrans" cxnId="{8AA4A374-C2BD-4B00-BE4E-D0EE61747E49}">
      <dgm:prSet/>
      <dgm:spPr/>
      <dgm:t>
        <a:bodyPr/>
        <a:lstStyle/>
        <a:p>
          <a:pPr algn="l"/>
          <a:endParaRPr lang="en-ZA" sz="1300" b="0"/>
        </a:p>
      </dgm:t>
    </dgm:pt>
    <dgm:pt modelId="{B60AD1C4-BDDD-4DE8-9B07-FD2F127315BB}">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b="0" dirty="0">
            <a:solidFill>
              <a:srgbClr val="0070C0"/>
            </a:solidFill>
          </a:endParaRPr>
        </a:p>
      </dgm:t>
    </dgm:pt>
    <dgm:pt modelId="{A2D73C75-09FA-455C-8510-7BBA3CEE4B4C}" type="parTrans" cxnId="{F3168531-9E95-4110-AE7A-2B22CE3C84C8}">
      <dgm:prSet/>
      <dgm:spPr/>
      <dgm:t>
        <a:bodyPr/>
        <a:lstStyle/>
        <a:p>
          <a:pPr algn="l"/>
          <a:endParaRPr lang="en-ZA" sz="1300" b="0"/>
        </a:p>
      </dgm:t>
    </dgm:pt>
    <dgm:pt modelId="{34CD9FCC-FA8E-44AE-8B6B-52B007F377E5}" type="sibTrans" cxnId="{F3168531-9E95-4110-AE7A-2B22CE3C84C8}">
      <dgm:prSet/>
      <dgm:spPr/>
      <dgm:t>
        <a:bodyPr/>
        <a:lstStyle/>
        <a:p>
          <a:pPr algn="l"/>
          <a:endParaRPr lang="en-ZA" sz="1300" b="0"/>
        </a:p>
      </dgm:t>
    </dgm:pt>
    <dgm:pt modelId="{A79F5CBC-FC12-4526-813D-0AB5485933FC}">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Not yet Due</a:t>
          </a:r>
        </a:p>
        <a:p>
          <a:pPr algn="ctr"/>
          <a:r>
            <a:rPr lang="en-ZA" sz="1300" b="1" dirty="0">
              <a:solidFill>
                <a:srgbClr val="002060"/>
              </a:solidFill>
              <a:latin typeface="Arial" panose="020B0604020202020204" pitchFamily="34" charset="0"/>
              <a:cs typeface="Arial" panose="020B0604020202020204" pitchFamily="34" charset="0"/>
            </a:rPr>
            <a:t>Actual =  Not yet Due</a:t>
          </a:r>
          <a:endParaRPr lang="en-ZA" sz="1300" b="0" dirty="0"/>
        </a:p>
      </dgm:t>
    </dgm:pt>
    <dgm:pt modelId="{6D62EEA6-25B1-4315-9AAD-E523BB9B3BC2}" type="parTrans" cxnId="{A7783ACA-509E-49B1-9A99-C51666681C5B}">
      <dgm:prSet/>
      <dgm:spPr/>
      <dgm:t>
        <a:bodyPr/>
        <a:lstStyle/>
        <a:p>
          <a:pPr algn="l"/>
          <a:endParaRPr lang="en-ZA" sz="1300" b="0"/>
        </a:p>
      </dgm:t>
    </dgm:pt>
    <dgm:pt modelId="{4914D0A1-1EC5-49C3-BC74-3F3FE008F039}" type="sibTrans" cxnId="{A7783ACA-509E-49B1-9A99-C51666681C5B}">
      <dgm:prSet/>
      <dgm:spPr/>
      <dgm:t>
        <a:bodyPr/>
        <a:lstStyle/>
        <a:p>
          <a:pPr algn="l"/>
          <a:endParaRPr lang="en-ZA" sz="1300" b="0"/>
        </a:p>
      </dgm:t>
    </dgm:pt>
    <dgm:pt modelId="{38187118-7DDF-4AEE-8270-152382C9DB1E}">
      <dgm:prSet custT="1"/>
      <dgm:spPr/>
      <dgm:t>
        <a:bodyPr/>
        <a:lstStyle/>
        <a:p>
          <a:endParaRPr lang="en-ZA" sz="1300" b="0" dirty="0"/>
        </a:p>
        <a:p>
          <a:r>
            <a:rPr lang="en-ZA" sz="1300" b="0" dirty="0"/>
            <a:t>Manage and Implement Mineral Resources Diplomacy</a:t>
          </a:r>
        </a:p>
      </dgm:t>
    </dgm:pt>
    <dgm:pt modelId="{A5E97A42-CC95-4B61-93D8-F9E8B0CCE688}" type="parTrans" cxnId="{3B2FE764-2DBA-43C0-A11B-62820F3793A2}">
      <dgm:prSet/>
      <dgm:spPr/>
      <dgm:t>
        <a:bodyPr/>
        <a:lstStyle/>
        <a:p>
          <a:endParaRPr lang="en-ZA" sz="1300" b="0"/>
        </a:p>
      </dgm:t>
    </dgm:pt>
    <dgm:pt modelId="{87EEF9F4-A95F-4A02-B359-B4DA25735224}" type="sibTrans" cxnId="{3B2FE764-2DBA-43C0-A11B-62820F3793A2}">
      <dgm:prSet/>
      <dgm:spPr/>
      <dgm:t>
        <a:bodyPr/>
        <a:lstStyle/>
        <a:p>
          <a:endParaRPr lang="en-ZA" sz="1300" b="0"/>
        </a:p>
      </dgm:t>
    </dgm:pt>
    <dgm:pt modelId="{F25869B5-35BF-49E8-881B-DD1E04F56766}">
      <dgm:prSet custT="1"/>
      <dgm:spPr/>
      <dgm:t>
        <a:bodyPr/>
        <a:lstStyle/>
        <a:p>
          <a:r>
            <a:rPr lang="en-ZA" sz="1300" b="0" dirty="0"/>
            <a:t>Number of International strategic Partnerships implemented</a:t>
          </a:r>
        </a:p>
      </dgm:t>
    </dgm:pt>
    <dgm:pt modelId="{DCC3335A-EB35-46F7-B11C-EFA9163681E0}" type="parTrans" cxnId="{0416B042-CB14-4A27-9473-3CEAA7819573}">
      <dgm:prSet/>
      <dgm:spPr/>
      <dgm:t>
        <a:bodyPr/>
        <a:lstStyle/>
        <a:p>
          <a:endParaRPr lang="en-ZA" sz="1300" b="0"/>
        </a:p>
      </dgm:t>
    </dgm:pt>
    <dgm:pt modelId="{C1ABE20D-22D9-4D72-9B3B-CAB19BD8D382}" type="sibTrans" cxnId="{0416B042-CB14-4A27-9473-3CEAA7819573}">
      <dgm:prSet/>
      <dgm:spPr/>
      <dgm:t>
        <a:bodyPr/>
        <a:lstStyle/>
        <a:p>
          <a:endParaRPr lang="en-ZA" sz="1300" b="0"/>
        </a:p>
      </dgm:t>
    </dgm:pt>
    <dgm:pt modelId="{DA93CF32-1770-42B5-AC87-785E5C1ABB5D}">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4</a:t>
          </a:r>
        </a:p>
        <a:p>
          <a:pPr algn="ctr"/>
          <a:r>
            <a:rPr lang="en-ZA" sz="1300" b="1" dirty="0">
              <a:solidFill>
                <a:srgbClr val="002060"/>
              </a:solidFill>
              <a:latin typeface="Arial" panose="020B0604020202020204" pitchFamily="34" charset="0"/>
              <a:cs typeface="Arial" panose="020B0604020202020204" pitchFamily="34" charset="0"/>
            </a:rPr>
            <a:t>Actual = 1</a:t>
          </a:r>
          <a:endParaRPr lang="en-ZA" sz="1300" b="0" dirty="0"/>
        </a:p>
      </dgm:t>
    </dgm:pt>
    <dgm:pt modelId="{6D70EF28-1B3C-40D9-AB79-7705055CB564}" type="parTrans" cxnId="{3097077E-88E6-4ED6-B865-2174918E3857}">
      <dgm:prSet/>
      <dgm:spPr/>
      <dgm:t>
        <a:bodyPr/>
        <a:lstStyle/>
        <a:p>
          <a:endParaRPr lang="en-ZA" sz="1300" b="0"/>
        </a:p>
      </dgm:t>
    </dgm:pt>
    <dgm:pt modelId="{AF8C481F-AE99-4085-A5D6-9FC62753CA7D}" type="sibTrans" cxnId="{3097077E-88E6-4ED6-B865-2174918E3857}">
      <dgm:prSet/>
      <dgm:spPr/>
      <dgm:t>
        <a:bodyPr/>
        <a:lstStyle/>
        <a:p>
          <a:endParaRPr lang="en-ZA" sz="1300" b="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84578" custLinFactNeighborY="-29461">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331430" custLinFactNeighborX="-84372" custLinFactNeighborY="-40882">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2"/>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2"/>
      <dgm:spPr/>
    </dgm:pt>
    <dgm:pt modelId="{BE25C11F-5E27-47A5-BA94-14B93FAE2685}" type="pres">
      <dgm:prSet presAssocID="{D97355AC-0D7E-4F60-AC2C-3BDAC9A729E8}" presName="text3" presStyleLbl="fgAcc3" presStyleIdx="0" presStyleCnt="2" custScaleX="447739" custScaleY="63685" custLinFactX="-28876" custLinFactNeighborX="-100000" custLinFactNeighborY="-24675">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6"/>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6"/>
      <dgm:spPr/>
    </dgm:pt>
    <dgm:pt modelId="{6BC87D4D-6374-4017-8694-7F41F16B3368}" type="pres">
      <dgm:prSet presAssocID="{FF7D55E4-8951-4556-97CF-D2B39DB3D36B}" presName="text4" presStyleLbl="fgAcc4" presStyleIdx="0" presStyleCnt="6" custScaleX="241523" custScaleY="157795" custLinFactX="-11859" custLinFactNeighborX="-100000" custLinFactNeighborY="-11782">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6"/>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6"/>
      <dgm:spPr>
        <a:solidFill>
          <a:srgbClr val="00B050"/>
        </a:solidFill>
      </dgm:spPr>
    </dgm:pt>
    <dgm:pt modelId="{9D64E186-2FA3-4BC3-91BF-B0DCE96EA4C6}" type="pres">
      <dgm:prSet presAssocID="{B60AD1C4-BDDD-4DE8-9B07-FD2F127315BB}" presName="text4" presStyleLbl="fgAcc4" presStyleIdx="1" presStyleCnt="6" custScaleX="182203" custScaleY="136430" custLinFactX="-11592" custLinFactNeighborX="-100000" custLinFactNeighborY="11781">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DA857FC5-D6B2-4480-808E-D74908855430}" type="pres">
      <dgm:prSet presAssocID="{B9073CA5-2B8E-4A7E-A149-402A8BC6242D}" presName="Name23" presStyleLbl="parChTrans1D4" presStyleIdx="2" presStyleCnt="6"/>
      <dgm:spPr/>
      <dgm:t>
        <a:bodyPr/>
        <a:lstStyle/>
        <a:p>
          <a:endParaRPr lang="en-ZA"/>
        </a:p>
      </dgm:t>
    </dgm:pt>
    <dgm:pt modelId="{B10D141E-1C3B-47F8-84AA-DD12E13E54E9}" type="pres">
      <dgm:prSet presAssocID="{D2198AF2-45FF-42D8-AFCC-B3F6AB541966}" presName="hierRoot4" presStyleCnt="0"/>
      <dgm:spPr/>
    </dgm:pt>
    <dgm:pt modelId="{CF19873B-421E-4954-950B-D0BFA5189E44}" type="pres">
      <dgm:prSet presAssocID="{D2198AF2-45FF-42D8-AFCC-B3F6AB541966}" presName="composite4" presStyleCnt="0"/>
      <dgm:spPr/>
    </dgm:pt>
    <dgm:pt modelId="{8E64AC86-6F7E-4339-A5C4-A9609EAFB303}" type="pres">
      <dgm:prSet presAssocID="{D2198AF2-45FF-42D8-AFCC-B3F6AB541966}" presName="background4" presStyleLbl="node4" presStyleIdx="2" presStyleCnt="6"/>
      <dgm:spPr/>
    </dgm:pt>
    <dgm:pt modelId="{7A41F190-E71D-4933-B5E6-3B3E81380085}" type="pres">
      <dgm:prSet presAssocID="{D2198AF2-45FF-42D8-AFCC-B3F6AB541966}" presName="text4" presStyleLbl="fgAcc4" presStyleIdx="2" presStyleCnt="6" custScaleX="294430" custScaleY="152236" custLinFactNeighborX="-59852" custLinFactNeighborY="-9818">
        <dgm:presLayoutVars>
          <dgm:chPref val="3"/>
        </dgm:presLayoutVars>
      </dgm:prSet>
      <dgm:spPr/>
      <dgm:t>
        <a:bodyPr/>
        <a:lstStyle/>
        <a:p>
          <a:endParaRPr lang="en-ZA"/>
        </a:p>
      </dgm:t>
    </dgm:pt>
    <dgm:pt modelId="{320848F9-46E7-4514-81E0-D2285929AA30}" type="pres">
      <dgm:prSet presAssocID="{D2198AF2-45FF-42D8-AFCC-B3F6AB541966}" presName="hierChild5" presStyleCnt="0"/>
      <dgm:spPr/>
    </dgm:pt>
    <dgm:pt modelId="{CC0DEF6B-AF7A-4AE0-9FC9-7C77635286C0}" type="pres">
      <dgm:prSet presAssocID="{6D62EEA6-25B1-4315-9AAD-E523BB9B3BC2}" presName="Name23" presStyleLbl="parChTrans1D4" presStyleIdx="3" presStyleCnt="6"/>
      <dgm:spPr/>
      <dgm:t>
        <a:bodyPr/>
        <a:lstStyle/>
        <a:p>
          <a:endParaRPr lang="en-ZA"/>
        </a:p>
      </dgm:t>
    </dgm:pt>
    <dgm:pt modelId="{B516812E-48E2-4790-BE21-85E9A3893ED1}" type="pres">
      <dgm:prSet presAssocID="{A79F5CBC-FC12-4526-813D-0AB5485933FC}" presName="hierRoot4" presStyleCnt="0"/>
      <dgm:spPr/>
    </dgm:pt>
    <dgm:pt modelId="{152C56CB-F2A7-4366-9516-B0C2F18B34B0}" type="pres">
      <dgm:prSet presAssocID="{A79F5CBC-FC12-4526-813D-0AB5485933FC}" presName="composite4" presStyleCnt="0"/>
      <dgm:spPr/>
    </dgm:pt>
    <dgm:pt modelId="{946CE505-FA6B-4FAE-ABB1-FF83720AE1EE}" type="pres">
      <dgm:prSet presAssocID="{A79F5CBC-FC12-4526-813D-0AB5485933FC}" presName="background4" presStyleLbl="node4" presStyleIdx="3" presStyleCnt="6"/>
      <dgm:spPr/>
    </dgm:pt>
    <dgm:pt modelId="{51722607-0B50-45D9-9E4B-19E2695A85C6}" type="pres">
      <dgm:prSet presAssocID="{A79F5CBC-FC12-4526-813D-0AB5485933FC}" presName="text4" presStyleLbl="fgAcc4" presStyleIdx="3" presStyleCnt="6" custScaleX="245911" custScaleY="171228" custLinFactNeighborX="-59853" custLinFactNeighborY="-5891">
        <dgm:presLayoutVars>
          <dgm:chPref val="3"/>
        </dgm:presLayoutVars>
      </dgm:prSet>
      <dgm:spPr/>
      <dgm:t>
        <a:bodyPr/>
        <a:lstStyle/>
        <a:p>
          <a:endParaRPr lang="en-ZA"/>
        </a:p>
      </dgm:t>
    </dgm:pt>
    <dgm:pt modelId="{4744909F-FA36-448D-A423-02C307867889}" type="pres">
      <dgm:prSet presAssocID="{A79F5CBC-FC12-4526-813D-0AB5485933FC}" presName="hierChild5" presStyleCnt="0"/>
      <dgm:spPr/>
    </dgm:pt>
    <dgm:pt modelId="{AA6037C9-EEA8-4BAD-8F61-D2C31449ABE9}" type="pres">
      <dgm:prSet presAssocID="{A5E97A42-CC95-4B61-93D8-F9E8B0CCE688}" presName="Name17" presStyleLbl="parChTrans1D3" presStyleIdx="1" presStyleCnt="2"/>
      <dgm:spPr/>
      <dgm:t>
        <a:bodyPr/>
        <a:lstStyle/>
        <a:p>
          <a:endParaRPr lang="en-ZA"/>
        </a:p>
      </dgm:t>
    </dgm:pt>
    <dgm:pt modelId="{2C53C2B0-1A96-4371-A1A2-5B0FD5F37B47}" type="pres">
      <dgm:prSet presAssocID="{38187118-7DDF-4AEE-8270-152382C9DB1E}" presName="hierRoot3" presStyleCnt="0"/>
      <dgm:spPr/>
    </dgm:pt>
    <dgm:pt modelId="{1470C2C7-5899-427C-BCC7-3E7BB3F9A48A}" type="pres">
      <dgm:prSet presAssocID="{38187118-7DDF-4AEE-8270-152382C9DB1E}" presName="composite3" presStyleCnt="0"/>
      <dgm:spPr/>
    </dgm:pt>
    <dgm:pt modelId="{3C573EEF-1D97-4082-B3F5-EE9067D6E450}" type="pres">
      <dgm:prSet presAssocID="{38187118-7DDF-4AEE-8270-152382C9DB1E}" presName="background3" presStyleLbl="node3" presStyleIdx="1" presStyleCnt="2"/>
      <dgm:spPr/>
    </dgm:pt>
    <dgm:pt modelId="{E839433B-2B0E-43E8-A870-07F13381DBF5}" type="pres">
      <dgm:prSet presAssocID="{38187118-7DDF-4AEE-8270-152382C9DB1E}" presName="text3" presStyleLbl="fgAcc3" presStyleIdx="1" presStyleCnt="2" custScaleX="216172" custScaleY="81258" custLinFactNeighborX="-12629" custLinFactNeighborY="-27068">
        <dgm:presLayoutVars>
          <dgm:chPref val="3"/>
        </dgm:presLayoutVars>
      </dgm:prSet>
      <dgm:spPr/>
      <dgm:t>
        <a:bodyPr/>
        <a:lstStyle/>
        <a:p>
          <a:endParaRPr lang="en-ZA"/>
        </a:p>
      </dgm:t>
    </dgm:pt>
    <dgm:pt modelId="{65A81C96-A321-4BBB-8C8A-D49F38DF7D69}" type="pres">
      <dgm:prSet presAssocID="{38187118-7DDF-4AEE-8270-152382C9DB1E}" presName="hierChild4" presStyleCnt="0"/>
      <dgm:spPr/>
    </dgm:pt>
    <dgm:pt modelId="{F04C96ED-C05A-4B05-8982-891858B5AB8F}" type="pres">
      <dgm:prSet presAssocID="{DCC3335A-EB35-46F7-B11C-EFA9163681E0}" presName="Name23" presStyleLbl="parChTrans1D4" presStyleIdx="4" presStyleCnt="6"/>
      <dgm:spPr/>
      <dgm:t>
        <a:bodyPr/>
        <a:lstStyle/>
        <a:p>
          <a:endParaRPr lang="en-ZA"/>
        </a:p>
      </dgm:t>
    </dgm:pt>
    <dgm:pt modelId="{6BFDF152-D412-4E44-968D-6548F5A9D3B5}" type="pres">
      <dgm:prSet presAssocID="{F25869B5-35BF-49E8-881B-DD1E04F56766}" presName="hierRoot4" presStyleCnt="0"/>
      <dgm:spPr/>
    </dgm:pt>
    <dgm:pt modelId="{5671DF56-5343-4C7B-8B26-9EC8644C9CFD}" type="pres">
      <dgm:prSet presAssocID="{F25869B5-35BF-49E8-881B-DD1E04F56766}" presName="composite4" presStyleCnt="0"/>
      <dgm:spPr/>
    </dgm:pt>
    <dgm:pt modelId="{D5D998D1-3932-4CA9-8588-5FC9A748A381}" type="pres">
      <dgm:prSet presAssocID="{F25869B5-35BF-49E8-881B-DD1E04F56766}" presName="background4" presStyleLbl="node4" presStyleIdx="4" presStyleCnt="6"/>
      <dgm:spPr/>
    </dgm:pt>
    <dgm:pt modelId="{DCF4F9DD-5D23-4E2F-8AA7-5E5BEEF815B8}" type="pres">
      <dgm:prSet presAssocID="{F25869B5-35BF-49E8-881B-DD1E04F56766}" presName="text4" presStyleLbl="fgAcc4" presStyleIdx="4" presStyleCnt="6" custScaleX="285745" custScaleY="140463" custLinFactNeighborX="-12092" custLinFactNeighborY="-21896">
        <dgm:presLayoutVars>
          <dgm:chPref val="3"/>
        </dgm:presLayoutVars>
      </dgm:prSet>
      <dgm:spPr/>
      <dgm:t>
        <a:bodyPr/>
        <a:lstStyle/>
        <a:p>
          <a:endParaRPr lang="en-ZA"/>
        </a:p>
      </dgm:t>
    </dgm:pt>
    <dgm:pt modelId="{2EFAA0CA-31CD-416B-A019-F6E52EE0DA59}" type="pres">
      <dgm:prSet presAssocID="{F25869B5-35BF-49E8-881B-DD1E04F56766}" presName="hierChild5" presStyleCnt="0"/>
      <dgm:spPr/>
    </dgm:pt>
    <dgm:pt modelId="{CBCF5B05-0EE4-4398-8C9A-04E099B8FCE4}" type="pres">
      <dgm:prSet presAssocID="{6D70EF28-1B3C-40D9-AB79-7705055CB564}" presName="Name23" presStyleLbl="parChTrans1D4" presStyleIdx="5" presStyleCnt="6"/>
      <dgm:spPr/>
      <dgm:t>
        <a:bodyPr/>
        <a:lstStyle/>
        <a:p>
          <a:endParaRPr lang="en-ZA"/>
        </a:p>
      </dgm:t>
    </dgm:pt>
    <dgm:pt modelId="{0D04A7E9-E04A-48E1-83E5-48FC87A6B4F9}" type="pres">
      <dgm:prSet presAssocID="{DA93CF32-1770-42B5-AC87-785E5C1ABB5D}" presName="hierRoot4" presStyleCnt="0"/>
      <dgm:spPr/>
    </dgm:pt>
    <dgm:pt modelId="{7F54FE80-2E1C-4D76-BE29-2B0A3E24CC7F}" type="pres">
      <dgm:prSet presAssocID="{DA93CF32-1770-42B5-AC87-785E5C1ABB5D}" presName="composite4" presStyleCnt="0"/>
      <dgm:spPr/>
    </dgm:pt>
    <dgm:pt modelId="{2798AB04-B9CE-4602-B5C5-AE120C05EA2A}" type="pres">
      <dgm:prSet presAssocID="{DA93CF32-1770-42B5-AC87-785E5C1ABB5D}" presName="background4" presStyleLbl="node4" presStyleIdx="5" presStyleCnt="6"/>
      <dgm:spPr>
        <a:solidFill>
          <a:srgbClr val="FF0000"/>
        </a:solidFill>
      </dgm:spPr>
    </dgm:pt>
    <dgm:pt modelId="{2BC5091B-DB56-44AE-9222-BF354459FAC3}" type="pres">
      <dgm:prSet presAssocID="{DA93CF32-1770-42B5-AC87-785E5C1ABB5D}" presName="text4" presStyleLbl="fgAcc4" presStyleIdx="5" presStyleCnt="6" custScaleX="221034" custScaleY="147595" custLinFactNeighborX="-12487">
        <dgm:presLayoutVars>
          <dgm:chPref val="3"/>
        </dgm:presLayoutVars>
      </dgm:prSet>
      <dgm:spPr/>
      <dgm:t>
        <a:bodyPr/>
        <a:lstStyle/>
        <a:p>
          <a:endParaRPr lang="en-ZA"/>
        </a:p>
      </dgm:t>
    </dgm:pt>
    <dgm:pt modelId="{D4EEA74B-7D58-4521-9D32-CFE7C2A25BF7}" type="pres">
      <dgm:prSet presAssocID="{DA93CF32-1770-42B5-AC87-785E5C1ABB5D}" presName="hierChild5" presStyleCnt="0"/>
      <dgm:spPr/>
    </dgm:pt>
  </dgm:ptLst>
  <dgm:cxnLst>
    <dgm:cxn modelId="{D46D3AFF-387B-432B-917C-03575606F8D0}" type="presOf" srcId="{096FB31A-8654-4D2E-A89B-DA8938479E45}" destId="{0CCDD6F8-4B70-4FCB-8B5F-356F4A4E8477}" srcOrd="0" destOrd="0" presId="urn:microsoft.com/office/officeart/2005/8/layout/hierarchy1"/>
    <dgm:cxn modelId="{9E6BA927-5059-4858-81D6-2B0F495C18D7}" type="presOf" srcId="{B60AD1C4-BDDD-4DE8-9B07-FD2F127315BB}" destId="{9D64E186-2FA3-4BC3-91BF-B0DCE96EA4C6}" srcOrd="0" destOrd="0" presId="urn:microsoft.com/office/officeart/2005/8/layout/hierarchy1"/>
    <dgm:cxn modelId="{3495D305-17F4-44F9-BA9D-80B2BD4CB3A1}" type="presOf" srcId="{B9073CA5-2B8E-4A7E-A149-402A8BC6242D}" destId="{DA857FC5-D6B2-4480-808E-D74908855430}" srcOrd="0" destOrd="0" presId="urn:microsoft.com/office/officeart/2005/8/layout/hierarchy1"/>
    <dgm:cxn modelId="{7CC97FAD-8EC6-4F50-B710-E1F33F8DBFED}" type="presOf" srcId="{A2D73C75-09FA-455C-8510-7BBA3CEE4B4C}" destId="{720AA056-059C-4072-B07B-28EC97C7F146}"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7AC88BAB-4289-4700-B97C-8206455D6AAC}" type="presOf" srcId="{2FF48498-B08E-46AC-B3C0-6C00EC8D79DE}" destId="{CF595494-5A09-44C8-9FA0-447CC0ABC29E}" srcOrd="0" destOrd="0" presId="urn:microsoft.com/office/officeart/2005/8/layout/hierarchy1"/>
    <dgm:cxn modelId="{EFF5D221-2CE9-4E79-8648-C696C4A22851}" type="presOf" srcId="{A5E97A42-CC95-4B61-93D8-F9E8B0CCE688}" destId="{AA6037C9-EEA8-4BAD-8F61-D2C31449ABE9}" srcOrd="0" destOrd="0" presId="urn:microsoft.com/office/officeart/2005/8/layout/hierarchy1"/>
    <dgm:cxn modelId="{3097077E-88E6-4ED6-B865-2174918E3857}" srcId="{F25869B5-35BF-49E8-881B-DD1E04F56766}" destId="{DA93CF32-1770-42B5-AC87-785E5C1ABB5D}" srcOrd="0" destOrd="0" parTransId="{6D70EF28-1B3C-40D9-AB79-7705055CB564}" sibTransId="{AF8C481F-AE99-4085-A5D6-9FC62753CA7D}"/>
    <dgm:cxn modelId="{54D34032-F027-405E-B340-2860A053C5FD}" type="presOf" srcId="{5A0826BD-533C-4A0B-A626-9D153711AD56}" destId="{598DF3B2-AC18-41DF-9F4E-0ADA6ACE842E}" srcOrd="0" destOrd="0" presId="urn:microsoft.com/office/officeart/2005/8/layout/hierarchy1"/>
    <dgm:cxn modelId="{DA81AAA7-0E37-4368-AD9F-4C4345063072}" srcId="{D97355AC-0D7E-4F60-AC2C-3BDAC9A729E8}" destId="{FF7D55E4-8951-4556-97CF-D2B39DB3D36B}" srcOrd="0" destOrd="0" parTransId="{8B07C8FC-BCC7-4C49-8A34-8761D5553C42}" sibTransId="{E98629C7-E25C-4E48-9BCF-8F91E8A7993B}"/>
    <dgm:cxn modelId="{86BE00D5-2D8B-4E8A-AEB0-4431BE00CBF6}" type="presOf" srcId="{DCC3335A-EB35-46F7-B11C-EFA9163681E0}" destId="{F04C96ED-C05A-4B05-8982-891858B5AB8F}" srcOrd="0" destOrd="0" presId="urn:microsoft.com/office/officeart/2005/8/layout/hierarchy1"/>
    <dgm:cxn modelId="{C4944E2D-2B2C-43E3-A270-87AF9B9809B0}" type="presOf" srcId="{6D62EEA6-25B1-4315-9AAD-E523BB9B3BC2}" destId="{CC0DEF6B-AF7A-4AE0-9FC9-7C77635286C0}" srcOrd="0" destOrd="0" presId="urn:microsoft.com/office/officeart/2005/8/layout/hierarchy1"/>
    <dgm:cxn modelId="{AA2560F5-C7CF-43B5-BD70-7AF2C20396A2}" type="presOf" srcId="{A79F5CBC-FC12-4526-813D-0AB5485933FC}" destId="{51722607-0B50-45D9-9E4B-19E2695A85C6}" srcOrd="0" destOrd="0" presId="urn:microsoft.com/office/officeart/2005/8/layout/hierarchy1"/>
    <dgm:cxn modelId="{D6F292CD-F47A-4EE6-BE08-C38696B0BCBF}" type="presOf" srcId="{F25869B5-35BF-49E8-881B-DD1E04F56766}" destId="{DCF4F9DD-5D23-4E2F-8AA7-5E5BEEF815B8}" srcOrd="0" destOrd="0" presId="urn:microsoft.com/office/officeart/2005/8/layout/hierarchy1"/>
    <dgm:cxn modelId="{32676A89-59C5-4284-80F7-36E46B95FF79}" type="presOf" srcId="{54F723B5-76CF-46AE-96E0-D50EFF7EB5E9}" destId="{06B7CEE5-61B9-40E0-90EF-5482BC224049}" srcOrd="0" destOrd="0" presId="urn:microsoft.com/office/officeart/2005/8/layout/hierarchy1"/>
    <dgm:cxn modelId="{6BA42850-3B66-4551-84C9-A64573B8FE73}" type="presOf" srcId="{6D70EF28-1B3C-40D9-AB79-7705055CB564}" destId="{CBCF5B05-0EE4-4398-8C9A-04E099B8FCE4}" srcOrd="0" destOrd="0" presId="urn:microsoft.com/office/officeart/2005/8/layout/hierarchy1"/>
    <dgm:cxn modelId="{831A1686-ED15-424D-B50E-A844ADF589D0}" srcId="{D97355AC-0D7E-4F60-AC2C-3BDAC9A729E8}" destId="{D2198AF2-45FF-42D8-AFCC-B3F6AB541966}" srcOrd="1" destOrd="0" parTransId="{B9073CA5-2B8E-4A7E-A149-402A8BC6242D}" sibTransId="{1AEE6EC9-3CB3-451C-B725-13CB6E656234}"/>
    <dgm:cxn modelId="{BD507D7F-FBCD-45C4-9A86-6CC192386735}" srcId="{096FB31A-8654-4D2E-A89B-DA8938479E45}" destId="{D97355AC-0D7E-4F60-AC2C-3BDAC9A729E8}" srcOrd="0" destOrd="0" parTransId="{B01AE01B-5104-4FF9-89D5-DE905331BFCE}" sibTransId="{E42524BD-6E37-45EE-9BC4-F18651A80365}"/>
    <dgm:cxn modelId="{013F3ABA-D83C-41CE-B254-AF5E11092418}" type="presOf" srcId="{D97355AC-0D7E-4F60-AC2C-3BDAC9A729E8}" destId="{BE25C11F-5E27-47A5-BA94-14B93FAE2685}" srcOrd="0" destOrd="0" presId="urn:microsoft.com/office/officeart/2005/8/layout/hierarchy1"/>
    <dgm:cxn modelId="{3B2FE764-2DBA-43C0-A11B-62820F3793A2}" srcId="{096FB31A-8654-4D2E-A89B-DA8938479E45}" destId="{38187118-7DDF-4AEE-8270-152382C9DB1E}" srcOrd="1" destOrd="0" parTransId="{A5E97A42-CC95-4B61-93D8-F9E8B0CCE688}" sibTransId="{87EEF9F4-A95F-4A02-B359-B4DA25735224}"/>
    <dgm:cxn modelId="{19A125C5-9550-41F8-8233-4610AD00693D}" srcId="{54F723B5-76CF-46AE-96E0-D50EFF7EB5E9}" destId="{096FB31A-8654-4D2E-A89B-DA8938479E45}" srcOrd="0" destOrd="0" parTransId="{5A0826BD-533C-4A0B-A626-9D153711AD56}" sibTransId="{837C2571-51B2-457C-B23F-83916E25077B}"/>
    <dgm:cxn modelId="{89942CB7-F22A-43EB-959A-EDD8B6F5EB83}" type="presOf" srcId="{38187118-7DDF-4AEE-8270-152382C9DB1E}" destId="{E839433B-2B0E-43E8-A870-07F13381DBF5}" srcOrd="0" destOrd="0" presId="urn:microsoft.com/office/officeart/2005/8/layout/hierarchy1"/>
    <dgm:cxn modelId="{D06A90D1-79F6-4826-8CE8-2315546BFF00}" type="presOf" srcId="{FF7D55E4-8951-4556-97CF-D2B39DB3D36B}" destId="{6BC87D4D-6374-4017-8694-7F41F16B3368}" srcOrd="0" destOrd="0" presId="urn:microsoft.com/office/officeart/2005/8/layout/hierarchy1"/>
    <dgm:cxn modelId="{B50AAAA8-28E5-4734-BABA-77B6DDB96F57}" type="presOf" srcId="{DA93CF32-1770-42B5-AC87-785E5C1ABB5D}" destId="{2BC5091B-DB56-44AE-9222-BF354459FAC3}" srcOrd="0" destOrd="0" presId="urn:microsoft.com/office/officeart/2005/8/layout/hierarchy1"/>
    <dgm:cxn modelId="{F92D9C86-5EE1-42E1-A9FF-A1ACE94A628D}" type="presOf" srcId="{B01AE01B-5104-4FF9-89D5-DE905331BFCE}" destId="{91ED72ED-2EA5-4AE9-AFC0-B91EECA966F6}" srcOrd="0" destOrd="0" presId="urn:microsoft.com/office/officeart/2005/8/layout/hierarchy1"/>
    <dgm:cxn modelId="{F3168531-9E95-4110-AE7A-2B22CE3C84C8}" srcId="{FF7D55E4-8951-4556-97CF-D2B39DB3D36B}" destId="{B60AD1C4-BDDD-4DE8-9B07-FD2F127315BB}" srcOrd="0" destOrd="0" parTransId="{A2D73C75-09FA-455C-8510-7BBA3CEE4B4C}" sibTransId="{34CD9FCC-FA8E-44AE-8B6B-52B007F377E5}"/>
    <dgm:cxn modelId="{AF5F42A9-D5D6-452F-BE0E-EE10D8CD0B36}" type="presOf" srcId="{8B07C8FC-BCC7-4C49-8A34-8761D5553C42}" destId="{757CF193-1BC9-42A4-93B5-A2B9E18716DD}" srcOrd="0" destOrd="0" presId="urn:microsoft.com/office/officeart/2005/8/layout/hierarchy1"/>
    <dgm:cxn modelId="{A7783ACA-509E-49B1-9A99-C51666681C5B}" srcId="{D2198AF2-45FF-42D8-AFCC-B3F6AB541966}" destId="{A79F5CBC-FC12-4526-813D-0AB5485933FC}" srcOrd="0" destOrd="0" parTransId="{6D62EEA6-25B1-4315-9AAD-E523BB9B3BC2}" sibTransId="{4914D0A1-1EC5-49C3-BC74-3F3FE008F039}"/>
    <dgm:cxn modelId="{0416B042-CB14-4A27-9473-3CEAA7819573}" srcId="{38187118-7DDF-4AEE-8270-152382C9DB1E}" destId="{F25869B5-35BF-49E8-881B-DD1E04F56766}" srcOrd="0" destOrd="0" parTransId="{DCC3335A-EB35-46F7-B11C-EFA9163681E0}" sibTransId="{C1ABE20D-22D9-4D72-9B3B-CAB19BD8D382}"/>
    <dgm:cxn modelId="{E2F0E440-DF97-4883-A211-2EDA319A06C6}" type="presOf" srcId="{D2198AF2-45FF-42D8-AFCC-B3F6AB541966}" destId="{7A41F190-E71D-4933-B5E6-3B3E81380085}" srcOrd="0" destOrd="0" presId="urn:microsoft.com/office/officeart/2005/8/layout/hierarchy1"/>
    <dgm:cxn modelId="{17DEF038-7A44-46C9-BFBF-C945493D3825}" type="presParOf" srcId="{CF595494-5A09-44C8-9FA0-447CC0ABC29E}" destId="{972C8554-E11F-4B8C-A9CA-E13C1BD75C94}" srcOrd="0" destOrd="0" presId="urn:microsoft.com/office/officeart/2005/8/layout/hierarchy1"/>
    <dgm:cxn modelId="{7C5F946F-7C89-4B20-96A2-8D3160CB5017}" type="presParOf" srcId="{972C8554-E11F-4B8C-A9CA-E13C1BD75C94}" destId="{762F01F6-93C7-4F60-9004-41388DA84CA8}" srcOrd="0" destOrd="0" presId="urn:microsoft.com/office/officeart/2005/8/layout/hierarchy1"/>
    <dgm:cxn modelId="{DB0C78C6-AA4B-4850-AF6F-CDF9D3F25E4D}" type="presParOf" srcId="{762F01F6-93C7-4F60-9004-41388DA84CA8}" destId="{A31FC7D2-509F-420A-8331-82DF15E42885}" srcOrd="0" destOrd="0" presId="urn:microsoft.com/office/officeart/2005/8/layout/hierarchy1"/>
    <dgm:cxn modelId="{4A02812B-6053-4A6B-9F2A-BFE0FE9CD816}" type="presParOf" srcId="{762F01F6-93C7-4F60-9004-41388DA84CA8}" destId="{06B7CEE5-61B9-40E0-90EF-5482BC224049}" srcOrd="1" destOrd="0" presId="urn:microsoft.com/office/officeart/2005/8/layout/hierarchy1"/>
    <dgm:cxn modelId="{2D76C09D-1B5F-44A6-9990-EF78EC3E3CB4}" type="presParOf" srcId="{972C8554-E11F-4B8C-A9CA-E13C1BD75C94}" destId="{45F2C535-C514-45ED-B875-F6CE82929E7F}" srcOrd="1" destOrd="0" presId="urn:microsoft.com/office/officeart/2005/8/layout/hierarchy1"/>
    <dgm:cxn modelId="{06231A2F-1FE3-4338-A4F0-326A96A18C45}" type="presParOf" srcId="{45F2C535-C514-45ED-B875-F6CE82929E7F}" destId="{598DF3B2-AC18-41DF-9F4E-0ADA6ACE842E}" srcOrd="0" destOrd="0" presId="urn:microsoft.com/office/officeart/2005/8/layout/hierarchy1"/>
    <dgm:cxn modelId="{1D60375F-AF8E-4FE3-8BA8-8ED127B2B7A8}" type="presParOf" srcId="{45F2C535-C514-45ED-B875-F6CE82929E7F}" destId="{3705AE1F-D450-4B3F-A614-E6BFD6B84272}" srcOrd="1" destOrd="0" presId="urn:microsoft.com/office/officeart/2005/8/layout/hierarchy1"/>
    <dgm:cxn modelId="{48E82BFD-0448-40A7-9CF4-168315994446}" type="presParOf" srcId="{3705AE1F-D450-4B3F-A614-E6BFD6B84272}" destId="{4EB4CB93-C871-44F5-946A-02756276A58D}" srcOrd="0" destOrd="0" presId="urn:microsoft.com/office/officeart/2005/8/layout/hierarchy1"/>
    <dgm:cxn modelId="{D9FB4CE0-F63B-40E7-A135-47F7A1F1ACE3}" type="presParOf" srcId="{4EB4CB93-C871-44F5-946A-02756276A58D}" destId="{CE42BCCF-7F73-41AB-87A1-11789393B3D7}" srcOrd="0" destOrd="0" presId="urn:microsoft.com/office/officeart/2005/8/layout/hierarchy1"/>
    <dgm:cxn modelId="{CF36FAC9-10CB-4D42-B8B5-2C301EA48102}" type="presParOf" srcId="{4EB4CB93-C871-44F5-946A-02756276A58D}" destId="{0CCDD6F8-4B70-4FCB-8B5F-356F4A4E8477}" srcOrd="1" destOrd="0" presId="urn:microsoft.com/office/officeart/2005/8/layout/hierarchy1"/>
    <dgm:cxn modelId="{F7EF8375-872A-4B4D-BB42-4B45FEE1012E}" type="presParOf" srcId="{3705AE1F-D450-4B3F-A614-E6BFD6B84272}" destId="{6AF0E142-9D22-4302-AD49-F984BF021FA7}" srcOrd="1" destOrd="0" presId="urn:microsoft.com/office/officeart/2005/8/layout/hierarchy1"/>
    <dgm:cxn modelId="{3ACAF8F9-4700-4E03-B188-C654CCA0F1DD}" type="presParOf" srcId="{6AF0E142-9D22-4302-AD49-F984BF021FA7}" destId="{91ED72ED-2EA5-4AE9-AFC0-B91EECA966F6}" srcOrd="0" destOrd="0" presId="urn:microsoft.com/office/officeart/2005/8/layout/hierarchy1"/>
    <dgm:cxn modelId="{DABEF769-F7F2-4106-AB5C-C8CF1569BD5D}" type="presParOf" srcId="{6AF0E142-9D22-4302-AD49-F984BF021FA7}" destId="{FE4A8EC4-E35D-4E6C-B72C-A836195A1BEF}" srcOrd="1" destOrd="0" presId="urn:microsoft.com/office/officeart/2005/8/layout/hierarchy1"/>
    <dgm:cxn modelId="{B49D2369-2DC4-4F1E-85FA-3503E8529510}" type="presParOf" srcId="{FE4A8EC4-E35D-4E6C-B72C-A836195A1BEF}" destId="{E902B589-4D27-4268-B276-46F3DCBD0EE1}" srcOrd="0" destOrd="0" presId="urn:microsoft.com/office/officeart/2005/8/layout/hierarchy1"/>
    <dgm:cxn modelId="{89841D27-812B-4308-938F-62893C40B14D}" type="presParOf" srcId="{E902B589-4D27-4268-B276-46F3DCBD0EE1}" destId="{27ADEA25-EC6F-443D-8100-0D091EBE2A3E}" srcOrd="0" destOrd="0" presId="urn:microsoft.com/office/officeart/2005/8/layout/hierarchy1"/>
    <dgm:cxn modelId="{0DF9BAC1-538C-4EA7-B743-BDC9F5DDE2C9}" type="presParOf" srcId="{E902B589-4D27-4268-B276-46F3DCBD0EE1}" destId="{BE25C11F-5E27-47A5-BA94-14B93FAE2685}" srcOrd="1" destOrd="0" presId="urn:microsoft.com/office/officeart/2005/8/layout/hierarchy1"/>
    <dgm:cxn modelId="{8C76F363-D2A6-4644-B796-870CFAE7B96B}" type="presParOf" srcId="{FE4A8EC4-E35D-4E6C-B72C-A836195A1BEF}" destId="{D0F73552-C099-4CB5-9C52-06B2107210BC}" srcOrd="1" destOrd="0" presId="urn:microsoft.com/office/officeart/2005/8/layout/hierarchy1"/>
    <dgm:cxn modelId="{6F5E5DC0-972F-48F9-8EE4-D8D5B54CF74C}" type="presParOf" srcId="{D0F73552-C099-4CB5-9C52-06B2107210BC}" destId="{757CF193-1BC9-42A4-93B5-A2B9E18716DD}" srcOrd="0" destOrd="0" presId="urn:microsoft.com/office/officeart/2005/8/layout/hierarchy1"/>
    <dgm:cxn modelId="{EA3D6682-A201-4EFA-AE32-B312767D7266}" type="presParOf" srcId="{D0F73552-C099-4CB5-9C52-06B2107210BC}" destId="{5DC40A6B-11C2-40C2-B172-C538D7D60097}" srcOrd="1" destOrd="0" presId="urn:microsoft.com/office/officeart/2005/8/layout/hierarchy1"/>
    <dgm:cxn modelId="{DC32AA27-48D4-4A87-BE7F-AF9549D86FE3}" type="presParOf" srcId="{5DC40A6B-11C2-40C2-B172-C538D7D60097}" destId="{2B4FF578-DB2E-493C-9D70-0F396DCBEE01}" srcOrd="0" destOrd="0" presId="urn:microsoft.com/office/officeart/2005/8/layout/hierarchy1"/>
    <dgm:cxn modelId="{4A792166-A4CC-4C71-9D40-D61EECF04412}" type="presParOf" srcId="{2B4FF578-DB2E-493C-9D70-0F396DCBEE01}" destId="{0AFBABC9-9A2C-4455-8397-56B60EB10369}" srcOrd="0" destOrd="0" presId="urn:microsoft.com/office/officeart/2005/8/layout/hierarchy1"/>
    <dgm:cxn modelId="{7AC5401B-04B4-4BC5-99CF-4C120E68BD57}" type="presParOf" srcId="{2B4FF578-DB2E-493C-9D70-0F396DCBEE01}" destId="{6BC87D4D-6374-4017-8694-7F41F16B3368}" srcOrd="1" destOrd="0" presId="urn:microsoft.com/office/officeart/2005/8/layout/hierarchy1"/>
    <dgm:cxn modelId="{04D57D73-2460-45ED-A6C0-28DB299DD14D}" type="presParOf" srcId="{5DC40A6B-11C2-40C2-B172-C538D7D60097}" destId="{E1F8C2A0-B27B-453C-8F21-1F279A7AE0AD}" srcOrd="1" destOrd="0" presId="urn:microsoft.com/office/officeart/2005/8/layout/hierarchy1"/>
    <dgm:cxn modelId="{8A891237-0521-4DC3-ADC9-CB3A50FE7993}" type="presParOf" srcId="{E1F8C2A0-B27B-453C-8F21-1F279A7AE0AD}" destId="{720AA056-059C-4072-B07B-28EC97C7F146}" srcOrd="0" destOrd="0" presId="urn:microsoft.com/office/officeart/2005/8/layout/hierarchy1"/>
    <dgm:cxn modelId="{BEE08E17-923B-433F-8458-FB09EB7E62E0}" type="presParOf" srcId="{E1F8C2A0-B27B-453C-8F21-1F279A7AE0AD}" destId="{8868CE0D-EBBB-4EEA-8018-833823501000}" srcOrd="1" destOrd="0" presId="urn:microsoft.com/office/officeart/2005/8/layout/hierarchy1"/>
    <dgm:cxn modelId="{BA007A8B-2460-48FE-B5FC-3CCD4D0CD60E}" type="presParOf" srcId="{8868CE0D-EBBB-4EEA-8018-833823501000}" destId="{9814908E-2B07-4C86-9261-7BCD75378566}" srcOrd="0" destOrd="0" presId="urn:microsoft.com/office/officeart/2005/8/layout/hierarchy1"/>
    <dgm:cxn modelId="{82C8C55F-0F28-40C8-BC10-3A85198C8CF5}" type="presParOf" srcId="{9814908E-2B07-4C86-9261-7BCD75378566}" destId="{9D3C2C3D-5BD0-4D6B-A227-5673DF693791}" srcOrd="0" destOrd="0" presId="urn:microsoft.com/office/officeart/2005/8/layout/hierarchy1"/>
    <dgm:cxn modelId="{92F0D024-8009-4CD9-BAAA-D8BC4EFE7D2B}" type="presParOf" srcId="{9814908E-2B07-4C86-9261-7BCD75378566}" destId="{9D64E186-2FA3-4BC3-91BF-B0DCE96EA4C6}" srcOrd="1" destOrd="0" presId="urn:microsoft.com/office/officeart/2005/8/layout/hierarchy1"/>
    <dgm:cxn modelId="{30952360-7DF1-4A11-AACA-7F0F84F459EC}" type="presParOf" srcId="{8868CE0D-EBBB-4EEA-8018-833823501000}" destId="{2FF91A78-004C-4FAD-9765-0797FF2A3E74}" srcOrd="1" destOrd="0" presId="urn:microsoft.com/office/officeart/2005/8/layout/hierarchy1"/>
    <dgm:cxn modelId="{09DEDCE5-98CC-4302-BF10-46201FF524B4}" type="presParOf" srcId="{D0F73552-C099-4CB5-9C52-06B2107210BC}" destId="{DA857FC5-D6B2-4480-808E-D74908855430}" srcOrd="2" destOrd="0" presId="urn:microsoft.com/office/officeart/2005/8/layout/hierarchy1"/>
    <dgm:cxn modelId="{A115F653-1D37-4E05-9E37-DAC6657CE0AB}" type="presParOf" srcId="{D0F73552-C099-4CB5-9C52-06B2107210BC}" destId="{B10D141E-1C3B-47F8-84AA-DD12E13E54E9}" srcOrd="3" destOrd="0" presId="urn:microsoft.com/office/officeart/2005/8/layout/hierarchy1"/>
    <dgm:cxn modelId="{50AC4545-2341-4383-9851-4D168DAB2EA4}" type="presParOf" srcId="{B10D141E-1C3B-47F8-84AA-DD12E13E54E9}" destId="{CF19873B-421E-4954-950B-D0BFA5189E44}" srcOrd="0" destOrd="0" presId="urn:microsoft.com/office/officeart/2005/8/layout/hierarchy1"/>
    <dgm:cxn modelId="{44B59C78-C059-4C7C-BAF8-946B477A6B85}" type="presParOf" srcId="{CF19873B-421E-4954-950B-D0BFA5189E44}" destId="{8E64AC86-6F7E-4339-A5C4-A9609EAFB303}" srcOrd="0" destOrd="0" presId="urn:microsoft.com/office/officeart/2005/8/layout/hierarchy1"/>
    <dgm:cxn modelId="{E79B575D-0819-4695-A1A5-C0BCB4546DAB}" type="presParOf" srcId="{CF19873B-421E-4954-950B-D0BFA5189E44}" destId="{7A41F190-E71D-4933-B5E6-3B3E81380085}" srcOrd="1" destOrd="0" presId="urn:microsoft.com/office/officeart/2005/8/layout/hierarchy1"/>
    <dgm:cxn modelId="{88EC6426-FD72-48E8-A6EB-6E9515A2424C}" type="presParOf" srcId="{B10D141E-1C3B-47F8-84AA-DD12E13E54E9}" destId="{320848F9-46E7-4514-81E0-D2285929AA30}" srcOrd="1" destOrd="0" presId="urn:microsoft.com/office/officeart/2005/8/layout/hierarchy1"/>
    <dgm:cxn modelId="{6ED42F5A-71AC-4E31-AD0A-DBC11D19C47D}" type="presParOf" srcId="{320848F9-46E7-4514-81E0-D2285929AA30}" destId="{CC0DEF6B-AF7A-4AE0-9FC9-7C77635286C0}" srcOrd="0" destOrd="0" presId="urn:microsoft.com/office/officeart/2005/8/layout/hierarchy1"/>
    <dgm:cxn modelId="{C754B0B8-99B4-439D-A6D5-D4CDE6D0ABFE}" type="presParOf" srcId="{320848F9-46E7-4514-81E0-D2285929AA30}" destId="{B516812E-48E2-4790-BE21-85E9A3893ED1}" srcOrd="1" destOrd="0" presId="urn:microsoft.com/office/officeart/2005/8/layout/hierarchy1"/>
    <dgm:cxn modelId="{E61D12CB-C3DB-4973-811F-FD3571854711}" type="presParOf" srcId="{B516812E-48E2-4790-BE21-85E9A3893ED1}" destId="{152C56CB-F2A7-4366-9516-B0C2F18B34B0}" srcOrd="0" destOrd="0" presId="urn:microsoft.com/office/officeart/2005/8/layout/hierarchy1"/>
    <dgm:cxn modelId="{EE0EC0A9-CBDD-4013-99C4-652575AA2747}" type="presParOf" srcId="{152C56CB-F2A7-4366-9516-B0C2F18B34B0}" destId="{946CE505-FA6B-4FAE-ABB1-FF83720AE1EE}" srcOrd="0" destOrd="0" presId="urn:microsoft.com/office/officeart/2005/8/layout/hierarchy1"/>
    <dgm:cxn modelId="{0FEB36C6-9F9A-4BB5-A457-E0A14D2EB6CC}" type="presParOf" srcId="{152C56CB-F2A7-4366-9516-B0C2F18B34B0}" destId="{51722607-0B50-45D9-9E4B-19E2695A85C6}" srcOrd="1" destOrd="0" presId="urn:microsoft.com/office/officeart/2005/8/layout/hierarchy1"/>
    <dgm:cxn modelId="{1C9525CA-0827-4034-959D-342EB7136BF9}" type="presParOf" srcId="{B516812E-48E2-4790-BE21-85E9A3893ED1}" destId="{4744909F-FA36-448D-A423-02C307867889}" srcOrd="1" destOrd="0" presId="urn:microsoft.com/office/officeart/2005/8/layout/hierarchy1"/>
    <dgm:cxn modelId="{476DC291-FEDA-4E46-9B18-C9D9452C2395}" type="presParOf" srcId="{6AF0E142-9D22-4302-AD49-F984BF021FA7}" destId="{AA6037C9-EEA8-4BAD-8F61-D2C31449ABE9}" srcOrd="2" destOrd="0" presId="urn:microsoft.com/office/officeart/2005/8/layout/hierarchy1"/>
    <dgm:cxn modelId="{2276EE21-6F60-49A8-B85B-70227E64A4E8}" type="presParOf" srcId="{6AF0E142-9D22-4302-AD49-F984BF021FA7}" destId="{2C53C2B0-1A96-4371-A1A2-5B0FD5F37B47}" srcOrd="3" destOrd="0" presId="urn:microsoft.com/office/officeart/2005/8/layout/hierarchy1"/>
    <dgm:cxn modelId="{2B737E00-9248-45C6-867C-DDC64EC426A5}" type="presParOf" srcId="{2C53C2B0-1A96-4371-A1A2-5B0FD5F37B47}" destId="{1470C2C7-5899-427C-BCC7-3E7BB3F9A48A}" srcOrd="0" destOrd="0" presId="urn:microsoft.com/office/officeart/2005/8/layout/hierarchy1"/>
    <dgm:cxn modelId="{EF0B1EE3-C84E-4B8F-A463-B9E57CFB50F5}" type="presParOf" srcId="{1470C2C7-5899-427C-BCC7-3E7BB3F9A48A}" destId="{3C573EEF-1D97-4082-B3F5-EE9067D6E450}" srcOrd="0" destOrd="0" presId="urn:microsoft.com/office/officeart/2005/8/layout/hierarchy1"/>
    <dgm:cxn modelId="{B7A3BFED-76DA-4517-9097-86173DC1465D}" type="presParOf" srcId="{1470C2C7-5899-427C-BCC7-3E7BB3F9A48A}" destId="{E839433B-2B0E-43E8-A870-07F13381DBF5}" srcOrd="1" destOrd="0" presId="urn:microsoft.com/office/officeart/2005/8/layout/hierarchy1"/>
    <dgm:cxn modelId="{6681EBED-C6B0-49CD-B028-2561790460A6}" type="presParOf" srcId="{2C53C2B0-1A96-4371-A1A2-5B0FD5F37B47}" destId="{65A81C96-A321-4BBB-8C8A-D49F38DF7D69}" srcOrd="1" destOrd="0" presId="urn:microsoft.com/office/officeart/2005/8/layout/hierarchy1"/>
    <dgm:cxn modelId="{8962C81C-AC9F-4E8C-8430-A8C2703308E0}" type="presParOf" srcId="{65A81C96-A321-4BBB-8C8A-D49F38DF7D69}" destId="{F04C96ED-C05A-4B05-8982-891858B5AB8F}" srcOrd="0" destOrd="0" presId="urn:microsoft.com/office/officeart/2005/8/layout/hierarchy1"/>
    <dgm:cxn modelId="{B2974717-6948-46A6-B405-15420DE3C000}" type="presParOf" srcId="{65A81C96-A321-4BBB-8C8A-D49F38DF7D69}" destId="{6BFDF152-D412-4E44-968D-6548F5A9D3B5}" srcOrd="1" destOrd="0" presId="urn:microsoft.com/office/officeart/2005/8/layout/hierarchy1"/>
    <dgm:cxn modelId="{D8E9592C-8C1F-4C26-952F-1106FAC7D03B}" type="presParOf" srcId="{6BFDF152-D412-4E44-968D-6548F5A9D3B5}" destId="{5671DF56-5343-4C7B-8B26-9EC8644C9CFD}" srcOrd="0" destOrd="0" presId="urn:microsoft.com/office/officeart/2005/8/layout/hierarchy1"/>
    <dgm:cxn modelId="{EE2E6F1C-8FD8-4836-8473-B66B09017760}" type="presParOf" srcId="{5671DF56-5343-4C7B-8B26-9EC8644C9CFD}" destId="{D5D998D1-3932-4CA9-8588-5FC9A748A381}" srcOrd="0" destOrd="0" presId="urn:microsoft.com/office/officeart/2005/8/layout/hierarchy1"/>
    <dgm:cxn modelId="{6F288A9C-49CA-4846-B5FC-25C95D8B29B3}" type="presParOf" srcId="{5671DF56-5343-4C7B-8B26-9EC8644C9CFD}" destId="{DCF4F9DD-5D23-4E2F-8AA7-5E5BEEF815B8}" srcOrd="1" destOrd="0" presId="urn:microsoft.com/office/officeart/2005/8/layout/hierarchy1"/>
    <dgm:cxn modelId="{0B92939C-2345-45AA-BCC4-A4F2BD74892B}" type="presParOf" srcId="{6BFDF152-D412-4E44-968D-6548F5A9D3B5}" destId="{2EFAA0CA-31CD-416B-A019-F6E52EE0DA59}" srcOrd="1" destOrd="0" presId="urn:microsoft.com/office/officeart/2005/8/layout/hierarchy1"/>
    <dgm:cxn modelId="{A12DE1AC-140F-4B83-B297-A73DDA414365}" type="presParOf" srcId="{2EFAA0CA-31CD-416B-A019-F6E52EE0DA59}" destId="{CBCF5B05-0EE4-4398-8C9A-04E099B8FCE4}" srcOrd="0" destOrd="0" presId="urn:microsoft.com/office/officeart/2005/8/layout/hierarchy1"/>
    <dgm:cxn modelId="{838481D7-C1AC-4F8C-8E3A-5E35173DC9E5}" type="presParOf" srcId="{2EFAA0CA-31CD-416B-A019-F6E52EE0DA59}" destId="{0D04A7E9-E04A-48E1-83E5-48FC87A6B4F9}" srcOrd="1" destOrd="0" presId="urn:microsoft.com/office/officeart/2005/8/layout/hierarchy1"/>
    <dgm:cxn modelId="{90E92A9C-181C-41F8-B4B8-E847C5579D8B}" type="presParOf" srcId="{0D04A7E9-E04A-48E1-83E5-48FC87A6B4F9}" destId="{7F54FE80-2E1C-4D76-BE29-2B0A3E24CC7F}" srcOrd="0" destOrd="0" presId="urn:microsoft.com/office/officeart/2005/8/layout/hierarchy1"/>
    <dgm:cxn modelId="{81C61CA7-E5A0-40B3-BD62-64D19CFBCC48}" type="presParOf" srcId="{7F54FE80-2E1C-4D76-BE29-2B0A3E24CC7F}" destId="{2798AB04-B9CE-4602-B5C5-AE120C05EA2A}" srcOrd="0" destOrd="0" presId="urn:microsoft.com/office/officeart/2005/8/layout/hierarchy1"/>
    <dgm:cxn modelId="{B975E100-148E-469A-8F8D-1F2EC2F9FF31}" type="presParOf" srcId="{7F54FE80-2E1C-4D76-BE29-2B0A3E24CC7F}" destId="{2BC5091B-DB56-44AE-9222-BF354459FAC3}" srcOrd="1" destOrd="0" presId="urn:microsoft.com/office/officeart/2005/8/layout/hierarchy1"/>
    <dgm:cxn modelId="{6E1BFC2B-85DF-4E70-9E64-E5B28F508DB3}" type="presParOf" srcId="{0D04A7E9-E04A-48E1-83E5-48FC87A6B4F9}" destId="{D4EEA74B-7D58-4521-9D32-CFE7C2A25BF7}"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pPr algn="ctr"/>
          <a:r>
            <a:rPr lang="en-ZA" sz="1300" b="0" dirty="0"/>
            <a:t>Promote Sustainable Resources Use and Management</a:t>
          </a:r>
        </a:p>
      </dgm:t>
    </dgm:pt>
    <dgm:pt modelId="{B01AE01B-5104-4FF9-89D5-DE905331BFCE}" type="parTrans" cxnId="{BD507D7F-FBCD-45C4-9A86-6CC192386735}">
      <dgm:prSet/>
      <dgm:spPr/>
      <dgm:t>
        <a:bodyPr/>
        <a:lstStyle/>
        <a:p>
          <a:pPr algn="l"/>
          <a:endParaRPr lang="en-ZA" sz="1300" b="0"/>
        </a:p>
      </dgm:t>
    </dgm:pt>
    <dgm:pt modelId="{E42524BD-6E37-45EE-9BC4-F18651A80365}" type="sibTrans" cxnId="{BD507D7F-FBCD-45C4-9A86-6CC192386735}">
      <dgm:prSet/>
      <dgm:spPr/>
      <dgm:t>
        <a:bodyPr/>
        <a:lstStyle/>
        <a:p>
          <a:pPr algn="l"/>
          <a:endParaRPr lang="en-ZA" sz="1300" b="0"/>
        </a:p>
      </dgm:t>
    </dgm:pt>
    <dgm:pt modelId="{096FB31A-8654-4D2E-A89B-DA8938479E45}">
      <dgm:prSet phldrT="[Text]" custT="1"/>
      <dgm:spPr/>
      <dgm:t>
        <a:bodyPr/>
        <a:lstStyle/>
        <a:p>
          <a:pPr algn="ctr"/>
          <a:r>
            <a:rPr lang="en-ZA" sz="1300" dirty="0"/>
            <a:t>Equitable and Sustainable benefit from Mineral Resources</a:t>
          </a:r>
          <a:endParaRPr lang="en-ZA" sz="1300" b="0" dirty="0"/>
        </a:p>
      </dgm:t>
    </dgm:pt>
    <dgm:pt modelId="{837C2571-51B2-457C-B23F-83916E25077B}" type="sibTrans" cxnId="{19A125C5-9550-41F8-8233-4610AD00693D}">
      <dgm:prSet/>
      <dgm:spPr/>
      <dgm:t>
        <a:bodyPr/>
        <a:lstStyle/>
        <a:p>
          <a:pPr algn="l"/>
          <a:endParaRPr lang="en-ZA" sz="1300" b="0"/>
        </a:p>
      </dgm:t>
    </dgm:pt>
    <dgm:pt modelId="{5A0826BD-533C-4A0B-A626-9D153711AD56}" type="parTrans" cxnId="{19A125C5-9550-41F8-8233-4610AD00693D}">
      <dgm:prSet/>
      <dgm:spPr/>
      <dgm:t>
        <a:bodyPr/>
        <a:lstStyle/>
        <a:p>
          <a:pPr algn="l"/>
          <a:endParaRPr lang="en-ZA" sz="1300" b="0"/>
        </a:p>
      </dgm:t>
    </dgm:pt>
    <dgm:pt modelId="{FF7D55E4-8951-4556-97CF-D2B39DB3D36B}">
      <dgm:prSet custT="1"/>
      <dgm:spPr/>
      <dgm:t>
        <a:bodyPr/>
        <a:lstStyle/>
        <a:p>
          <a:pPr algn="l"/>
          <a:r>
            <a:rPr lang="en-ZA" sz="1300" b="0" dirty="0"/>
            <a:t>Number of technical partnerships implemented with SOEs &amp; Govt organisations</a:t>
          </a:r>
        </a:p>
      </dgm:t>
    </dgm:pt>
    <dgm:pt modelId="{8B07C8FC-BCC7-4C49-8A34-8761D5553C42}" type="parTrans" cxnId="{DA81AAA7-0E37-4368-AD9F-4C4345063072}">
      <dgm:prSet/>
      <dgm:spPr/>
      <dgm:t>
        <a:bodyPr/>
        <a:lstStyle/>
        <a:p>
          <a:pPr algn="l"/>
          <a:endParaRPr lang="en-ZA" sz="1300" b="0"/>
        </a:p>
      </dgm:t>
    </dgm:pt>
    <dgm:pt modelId="{E98629C7-E25C-4E48-9BCF-8F91E8A7993B}" type="sibTrans" cxnId="{DA81AAA7-0E37-4368-AD9F-4C4345063072}">
      <dgm:prSet/>
      <dgm:spPr/>
      <dgm:t>
        <a:bodyPr/>
        <a:lstStyle/>
        <a:p>
          <a:pPr algn="l"/>
          <a:endParaRPr lang="en-ZA" sz="1300" b="0"/>
        </a:p>
      </dgm:t>
    </dgm:pt>
    <dgm:pt modelId="{388A784F-1FF0-4BF3-AF28-46565B3494F1}">
      <dgm:prSet custT="1"/>
      <dgm:spPr/>
      <dgm:t>
        <a:bodyPr/>
        <a:lstStyle/>
        <a:p>
          <a:pPr algn="l"/>
          <a:r>
            <a:rPr lang="en-ZA" sz="1300" b="0" dirty="0"/>
            <a:t>A review of Departmental Environmental Management Plan</a:t>
          </a:r>
        </a:p>
      </dgm:t>
    </dgm:pt>
    <dgm:pt modelId="{76694DCA-F423-40CC-B38C-0E8967FC774E}" type="parTrans" cxnId="{B6C2DE19-DF71-4336-8A70-AB613A43D77E}">
      <dgm:prSet/>
      <dgm:spPr/>
      <dgm:t>
        <a:bodyPr/>
        <a:lstStyle/>
        <a:p>
          <a:pPr algn="l"/>
          <a:endParaRPr lang="en-ZA" sz="1300" b="0"/>
        </a:p>
      </dgm:t>
    </dgm:pt>
    <dgm:pt modelId="{CD254DB7-912F-404A-9306-9CB5B58DF3EC}" type="sibTrans" cxnId="{B6C2DE19-DF71-4336-8A70-AB613A43D77E}">
      <dgm:prSet/>
      <dgm:spPr/>
      <dgm:t>
        <a:bodyPr/>
        <a:lstStyle/>
        <a:p>
          <a:pPr algn="l"/>
          <a:endParaRPr lang="en-ZA" sz="1300" b="0"/>
        </a:p>
      </dgm:t>
    </dgm:pt>
    <dgm:pt modelId="{D2198AF2-45FF-42D8-AFCC-B3F6AB541966}">
      <dgm:prSet custT="1"/>
      <dgm:spPr/>
      <dgm:t>
        <a:bodyPr/>
        <a:lstStyle/>
        <a:p>
          <a:pPr algn="l"/>
          <a:r>
            <a:rPr lang="en-ZA" sz="1300" b="0" dirty="0"/>
            <a:t>Number of reports developed on  mine closure and D&amp;O mines</a:t>
          </a:r>
        </a:p>
      </dgm:t>
    </dgm:pt>
    <dgm:pt modelId="{B9073CA5-2B8E-4A7E-A149-402A8BC6242D}" type="parTrans" cxnId="{831A1686-ED15-424D-B50E-A844ADF589D0}">
      <dgm:prSet/>
      <dgm:spPr/>
      <dgm:t>
        <a:bodyPr/>
        <a:lstStyle/>
        <a:p>
          <a:pPr algn="l"/>
          <a:endParaRPr lang="en-ZA" sz="1300" b="0"/>
        </a:p>
      </dgm:t>
    </dgm:pt>
    <dgm:pt modelId="{1AEE6EC9-3CB3-451C-B725-13CB6E656234}" type="sibTrans" cxnId="{831A1686-ED15-424D-B50E-A844ADF589D0}">
      <dgm:prSet/>
      <dgm:spPr/>
      <dgm:t>
        <a:bodyPr/>
        <a:lstStyle/>
        <a:p>
          <a:pPr algn="l"/>
          <a:endParaRPr lang="en-ZA" sz="1300" b="0"/>
        </a:p>
      </dgm:t>
    </dgm:pt>
    <dgm:pt modelId="{B3B11C0E-AF16-409F-9209-EC7DC05C57A6}">
      <dgm:prSet custT="1"/>
      <dgm:spPr/>
      <dgm:t>
        <a:bodyPr/>
        <a:lstStyle/>
        <a:p>
          <a:pPr algn="l"/>
          <a:r>
            <a:rPr lang="en-ZA" sz="1300" b="0" dirty="0"/>
            <a:t>Number of derelict and ownerless mine sites Rehabilitated</a:t>
          </a:r>
        </a:p>
      </dgm:t>
    </dgm:pt>
    <dgm:pt modelId="{9A22B814-90BA-4486-8D5D-F194CC0D47B8}" type="parTrans" cxnId="{576F46D8-C56A-4BF7-BF47-CE6C7074DA2C}">
      <dgm:prSet/>
      <dgm:spPr/>
      <dgm:t>
        <a:bodyPr/>
        <a:lstStyle/>
        <a:p>
          <a:pPr algn="l"/>
          <a:endParaRPr lang="en-ZA" sz="1300" b="0"/>
        </a:p>
      </dgm:t>
    </dgm:pt>
    <dgm:pt modelId="{6CE86154-6E4C-48F9-A4A4-2F23363E538D}" type="sibTrans" cxnId="{576F46D8-C56A-4BF7-BF47-CE6C7074DA2C}">
      <dgm:prSet/>
      <dgm:spPr/>
      <dgm:t>
        <a:bodyPr/>
        <a:lstStyle/>
        <a:p>
          <a:pPr algn="l"/>
          <a:endParaRPr lang="en-ZA" sz="1300" b="0"/>
        </a:p>
      </dgm:t>
    </dgm:pt>
    <dgm:pt modelId="{54F723B5-76CF-46AE-96E0-D50EFF7EB5E9}">
      <dgm:prSet phldrT="[Text]" custT="1"/>
      <dgm:spPr/>
      <dgm:t>
        <a:bodyPr/>
        <a:lstStyle/>
        <a:p>
          <a:pPr algn="ctr"/>
          <a:r>
            <a:rPr lang="en-ZA" sz="1300" b="0" dirty="0"/>
            <a:t>Vision 2019</a:t>
          </a:r>
        </a:p>
      </dgm:t>
    </dgm:pt>
    <dgm:pt modelId="{16B16E60-E0D9-4CFB-9DBB-7BF2D7FD5B9B}" type="sibTrans" cxnId="{8AA4A374-C2BD-4B00-BE4E-D0EE61747E49}">
      <dgm:prSet/>
      <dgm:spPr/>
      <dgm:t>
        <a:bodyPr/>
        <a:lstStyle/>
        <a:p>
          <a:pPr algn="l"/>
          <a:endParaRPr lang="en-ZA" sz="1300" b="0"/>
        </a:p>
      </dgm:t>
    </dgm:pt>
    <dgm:pt modelId="{7F09FC5A-91C9-4099-8011-E166079F40C9}" type="parTrans" cxnId="{8AA4A374-C2BD-4B00-BE4E-D0EE61747E49}">
      <dgm:prSet/>
      <dgm:spPr/>
      <dgm:t>
        <a:bodyPr/>
        <a:lstStyle/>
        <a:p>
          <a:pPr algn="l"/>
          <a:endParaRPr lang="en-ZA" sz="1300" b="0"/>
        </a:p>
      </dgm:t>
    </dgm:pt>
    <dgm:pt modelId="{B60AD1C4-BDDD-4DE8-9B07-FD2F127315BB}">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3</a:t>
          </a:r>
        </a:p>
        <a:p>
          <a:pPr algn="ctr"/>
          <a:r>
            <a:rPr lang="en-ZA" sz="1300" b="1" dirty="0">
              <a:solidFill>
                <a:srgbClr val="002060"/>
              </a:solidFill>
              <a:latin typeface="Arial" panose="020B0604020202020204" pitchFamily="34" charset="0"/>
              <a:cs typeface="Arial" panose="020B0604020202020204" pitchFamily="34" charset="0"/>
            </a:rPr>
            <a:t>Actual = 3</a:t>
          </a:r>
          <a:endParaRPr lang="en-ZA" sz="1300" b="0" dirty="0">
            <a:solidFill>
              <a:srgbClr val="0070C0"/>
            </a:solidFill>
          </a:endParaRPr>
        </a:p>
      </dgm:t>
    </dgm:pt>
    <dgm:pt modelId="{A2D73C75-09FA-455C-8510-7BBA3CEE4B4C}" type="parTrans" cxnId="{F3168531-9E95-4110-AE7A-2B22CE3C84C8}">
      <dgm:prSet/>
      <dgm:spPr/>
      <dgm:t>
        <a:bodyPr/>
        <a:lstStyle/>
        <a:p>
          <a:pPr algn="l"/>
          <a:endParaRPr lang="en-ZA" sz="1300" b="0"/>
        </a:p>
      </dgm:t>
    </dgm:pt>
    <dgm:pt modelId="{34CD9FCC-FA8E-44AE-8B6B-52B007F377E5}" type="sibTrans" cxnId="{F3168531-9E95-4110-AE7A-2B22CE3C84C8}">
      <dgm:prSet/>
      <dgm:spPr/>
      <dgm:t>
        <a:bodyPr/>
        <a:lstStyle/>
        <a:p>
          <a:pPr algn="l"/>
          <a:endParaRPr lang="en-ZA" sz="1300" b="0"/>
        </a:p>
      </dgm:t>
    </dgm:pt>
    <dgm:pt modelId="{6416FD65-C782-4059-98CC-777E2F8EE65D}">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Not yet Due</a:t>
          </a:r>
        </a:p>
        <a:p>
          <a:pPr algn="ctr"/>
          <a:r>
            <a:rPr lang="en-ZA" sz="1300" b="1" dirty="0">
              <a:solidFill>
                <a:srgbClr val="002060"/>
              </a:solidFill>
              <a:latin typeface="Arial" panose="020B0604020202020204" pitchFamily="34" charset="0"/>
              <a:cs typeface="Arial" panose="020B0604020202020204" pitchFamily="34" charset="0"/>
            </a:rPr>
            <a:t>Actual =  Not yet Due</a:t>
          </a:r>
          <a:endParaRPr lang="en-ZA" sz="1300" b="0" dirty="0"/>
        </a:p>
      </dgm:t>
    </dgm:pt>
    <dgm:pt modelId="{060682FB-6B81-4FAB-9F0B-E2FD4CF92EC7}" type="parTrans" cxnId="{A93B591E-E004-47B8-AA32-F50063531D26}">
      <dgm:prSet/>
      <dgm:spPr/>
      <dgm:t>
        <a:bodyPr/>
        <a:lstStyle/>
        <a:p>
          <a:pPr algn="l"/>
          <a:endParaRPr lang="en-ZA" sz="1300" b="0"/>
        </a:p>
      </dgm:t>
    </dgm:pt>
    <dgm:pt modelId="{44CF7432-5168-409D-83A3-6042ECAEA0E4}" type="sibTrans" cxnId="{A93B591E-E004-47B8-AA32-F50063531D26}">
      <dgm:prSet/>
      <dgm:spPr/>
      <dgm:t>
        <a:bodyPr/>
        <a:lstStyle/>
        <a:p>
          <a:pPr algn="l"/>
          <a:endParaRPr lang="en-ZA" sz="1300" b="0"/>
        </a:p>
      </dgm:t>
    </dgm:pt>
    <dgm:pt modelId="{A79F5CBC-FC12-4526-813D-0AB5485933FC}">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a:t>
          </a:r>
        </a:p>
        <a:p>
          <a:pPr algn="ctr"/>
          <a:r>
            <a:rPr lang="en-ZA" sz="1300" b="1" dirty="0">
              <a:solidFill>
                <a:srgbClr val="002060"/>
              </a:solidFill>
              <a:latin typeface="Arial" panose="020B0604020202020204" pitchFamily="34" charset="0"/>
              <a:cs typeface="Arial" panose="020B0604020202020204" pitchFamily="34" charset="0"/>
            </a:rPr>
            <a:t>Actual = 1</a:t>
          </a:r>
          <a:endParaRPr lang="en-ZA" sz="1300" b="0" dirty="0"/>
        </a:p>
      </dgm:t>
    </dgm:pt>
    <dgm:pt modelId="{6D62EEA6-25B1-4315-9AAD-E523BB9B3BC2}" type="parTrans" cxnId="{A7783ACA-509E-49B1-9A99-C51666681C5B}">
      <dgm:prSet/>
      <dgm:spPr/>
      <dgm:t>
        <a:bodyPr/>
        <a:lstStyle/>
        <a:p>
          <a:pPr algn="l"/>
          <a:endParaRPr lang="en-ZA" sz="1300" b="0"/>
        </a:p>
      </dgm:t>
    </dgm:pt>
    <dgm:pt modelId="{4914D0A1-1EC5-49C3-BC74-3F3FE008F039}" type="sibTrans" cxnId="{A7783ACA-509E-49B1-9A99-C51666681C5B}">
      <dgm:prSet/>
      <dgm:spPr/>
      <dgm:t>
        <a:bodyPr/>
        <a:lstStyle/>
        <a:p>
          <a:pPr algn="l"/>
          <a:endParaRPr lang="en-ZA" sz="1300" b="0"/>
        </a:p>
      </dgm:t>
    </dgm:pt>
    <dgm:pt modelId="{053E5D35-469B-4F86-982E-437247E62690}">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35</a:t>
          </a:r>
        </a:p>
        <a:p>
          <a:pPr algn="ctr"/>
          <a:r>
            <a:rPr lang="en-ZA" sz="1300" b="1" dirty="0">
              <a:solidFill>
                <a:srgbClr val="002060"/>
              </a:solidFill>
              <a:latin typeface="Arial" panose="020B0604020202020204" pitchFamily="34" charset="0"/>
              <a:cs typeface="Arial" panose="020B0604020202020204" pitchFamily="34" charset="0"/>
            </a:rPr>
            <a:t>Actual = 20</a:t>
          </a:r>
          <a:endParaRPr lang="en-ZA" sz="1300" b="0" dirty="0"/>
        </a:p>
      </dgm:t>
    </dgm:pt>
    <dgm:pt modelId="{6842F606-0C9C-48D6-B0B6-F54BA70A8006}" type="parTrans" cxnId="{8EEF6FC0-1509-4F74-B2A2-0A3532E25199}">
      <dgm:prSet/>
      <dgm:spPr/>
      <dgm:t>
        <a:bodyPr/>
        <a:lstStyle/>
        <a:p>
          <a:pPr algn="l"/>
          <a:endParaRPr lang="en-ZA" sz="1300" b="0"/>
        </a:p>
      </dgm:t>
    </dgm:pt>
    <dgm:pt modelId="{6E291514-7699-4269-958C-CB23DD7A0EC9}" type="sibTrans" cxnId="{8EEF6FC0-1509-4F74-B2A2-0A3532E25199}">
      <dgm:prSet/>
      <dgm:spPr/>
      <dgm:t>
        <a:bodyPr/>
        <a:lstStyle/>
        <a:p>
          <a:pPr algn="l"/>
          <a:endParaRPr lang="en-ZA" sz="1300" b="0"/>
        </a:p>
      </dgm:t>
    </dgm:pt>
    <dgm:pt modelId="{54B92DBD-7858-46C9-92C5-1EEBB12D695C}">
      <dgm:prSet custT="1"/>
      <dgm:spPr/>
      <dgm:t>
        <a:bodyPr/>
        <a:lstStyle/>
        <a:p>
          <a:r>
            <a:rPr lang="en-ZA" sz="1300" dirty="0"/>
            <a:t>Number of mine Environmental Management Tools developed</a:t>
          </a:r>
        </a:p>
      </dgm:t>
    </dgm:pt>
    <dgm:pt modelId="{080D9EBA-0837-4F18-A533-8ECB422E6109}" type="parTrans" cxnId="{279A5DE4-63CD-48C7-9E19-74B5089A21AE}">
      <dgm:prSet/>
      <dgm:spPr/>
      <dgm:t>
        <a:bodyPr/>
        <a:lstStyle/>
        <a:p>
          <a:endParaRPr lang="en-ZA" sz="1300"/>
        </a:p>
      </dgm:t>
    </dgm:pt>
    <dgm:pt modelId="{17C31E18-BA3B-4BF3-AB14-4507F3489335}" type="sibTrans" cxnId="{279A5DE4-63CD-48C7-9E19-74B5089A21AE}">
      <dgm:prSet/>
      <dgm:spPr/>
      <dgm:t>
        <a:bodyPr/>
        <a:lstStyle/>
        <a:p>
          <a:endParaRPr lang="en-ZA" sz="1300"/>
        </a:p>
      </dgm:t>
    </dgm:pt>
    <dgm:pt modelId="{A46CD5FD-EA78-48BB-8843-04ABCA888AF9}">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a:t>
          </a:r>
        </a:p>
        <a:p>
          <a:pPr algn="ctr"/>
          <a:r>
            <a:rPr lang="en-ZA" sz="1300" b="1" dirty="0">
              <a:solidFill>
                <a:srgbClr val="002060"/>
              </a:solidFill>
              <a:latin typeface="Arial" panose="020B0604020202020204" pitchFamily="34" charset="0"/>
              <a:cs typeface="Arial" panose="020B0604020202020204" pitchFamily="34" charset="0"/>
            </a:rPr>
            <a:t>Actual = 1</a:t>
          </a:r>
          <a:endParaRPr lang="en-ZA" sz="1300" dirty="0"/>
        </a:p>
      </dgm:t>
    </dgm:pt>
    <dgm:pt modelId="{15E889C5-8553-4F2E-8FA8-C73E052F6433}" type="parTrans" cxnId="{BA80865B-FA18-46B8-9A78-3B7B13036E35}">
      <dgm:prSet/>
      <dgm:spPr/>
      <dgm:t>
        <a:bodyPr/>
        <a:lstStyle/>
        <a:p>
          <a:endParaRPr lang="en-ZA" sz="1300"/>
        </a:p>
      </dgm:t>
    </dgm:pt>
    <dgm:pt modelId="{BA7837E7-7826-4C40-A5A3-C262A14E4497}" type="sibTrans" cxnId="{BA80865B-FA18-46B8-9A78-3B7B13036E35}">
      <dgm:prSet/>
      <dgm:spPr/>
      <dgm:t>
        <a:bodyPr/>
        <a:lstStyle/>
        <a:p>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84578" custLinFactNeighborY="-5333">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331430" custLinFactNeighborX="-84372" custLinFactNeighborY="-19508">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1"/>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1"/>
      <dgm:spPr/>
    </dgm:pt>
    <dgm:pt modelId="{BE25C11F-5E27-47A5-BA94-14B93FAE2685}" type="pres">
      <dgm:prSet presAssocID="{D97355AC-0D7E-4F60-AC2C-3BDAC9A729E8}" presName="text3" presStyleLbl="fgAcc3" presStyleIdx="0" presStyleCnt="1" custScaleX="447739" custScaleY="63685" custLinFactNeighborX="-84454" custLinFactNeighborY="-16902">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10"/>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10"/>
      <dgm:spPr/>
    </dgm:pt>
    <dgm:pt modelId="{6BC87D4D-6374-4017-8694-7F41F16B3368}" type="pres">
      <dgm:prSet presAssocID="{FF7D55E4-8951-4556-97CF-D2B39DB3D36B}" presName="text4" presStyleLbl="fgAcc4" presStyleIdx="0" presStyleCnt="10" custScaleX="173957" custScaleY="157795">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10"/>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10"/>
      <dgm:spPr>
        <a:solidFill>
          <a:srgbClr val="00B050"/>
        </a:solidFill>
      </dgm:spPr>
    </dgm:pt>
    <dgm:pt modelId="{9D64E186-2FA3-4BC3-91BF-B0DCE96EA4C6}" type="pres">
      <dgm:prSet presAssocID="{B60AD1C4-BDDD-4DE8-9B07-FD2F127315BB}" presName="text4" presStyleLbl="fgAcc4" presStyleIdx="1" presStyleCnt="10" custScaleX="217312" custScaleY="109927" custLinFactNeighborY="5741">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BAE3D28F-2F40-466C-8EB8-52D275D55B56}" type="pres">
      <dgm:prSet presAssocID="{76694DCA-F423-40CC-B38C-0E8967FC774E}" presName="Name23" presStyleLbl="parChTrans1D4" presStyleIdx="2" presStyleCnt="10"/>
      <dgm:spPr/>
      <dgm:t>
        <a:bodyPr/>
        <a:lstStyle/>
        <a:p>
          <a:endParaRPr lang="en-ZA"/>
        </a:p>
      </dgm:t>
    </dgm:pt>
    <dgm:pt modelId="{C9AB1244-19C5-47A3-8254-74D8AE0129C0}" type="pres">
      <dgm:prSet presAssocID="{388A784F-1FF0-4BF3-AF28-46565B3494F1}" presName="hierRoot4" presStyleCnt="0"/>
      <dgm:spPr/>
    </dgm:pt>
    <dgm:pt modelId="{FE1D3A66-D592-40FF-A211-1F349B675859}" type="pres">
      <dgm:prSet presAssocID="{388A784F-1FF0-4BF3-AF28-46565B3494F1}" presName="composite4" presStyleCnt="0"/>
      <dgm:spPr/>
    </dgm:pt>
    <dgm:pt modelId="{BF4EA1BE-766B-406E-97EA-64B5173EC68F}" type="pres">
      <dgm:prSet presAssocID="{388A784F-1FF0-4BF3-AF28-46565B3494F1}" presName="background4" presStyleLbl="node4" presStyleIdx="2" presStyleCnt="10"/>
      <dgm:spPr/>
    </dgm:pt>
    <dgm:pt modelId="{B7B5D732-FF1D-487C-A351-D42A97CA2851}" type="pres">
      <dgm:prSet presAssocID="{388A784F-1FF0-4BF3-AF28-46565B3494F1}" presName="text4" presStyleLbl="fgAcc4" presStyleIdx="2" presStyleCnt="10" custScaleX="173217" custScaleY="160456">
        <dgm:presLayoutVars>
          <dgm:chPref val="3"/>
        </dgm:presLayoutVars>
      </dgm:prSet>
      <dgm:spPr/>
      <dgm:t>
        <a:bodyPr/>
        <a:lstStyle/>
        <a:p>
          <a:endParaRPr lang="en-ZA"/>
        </a:p>
      </dgm:t>
    </dgm:pt>
    <dgm:pt modelId="{9E484EC8-2FF3-4980-A8FA-DBD23EF9BFD0}" type="pres">
      <dgm:prSet presAssocID="{388A784F-1FF0-4BF3-AF28-46565B3494F1}" presName="hierChild5" presStyleCnt="0"/>
      <dgm:spPr/>
    </dgm:pt>
    <dgm:pt modelId="{4BFA254D-271F-4CE3-AF2B-A7EA8BD91506}" type="pres">
      <dgm:prSet presAssocID="{060682FB-6B81-4FAB-9F0B-E2FD4CF92EC7}" presName="Name23" presStyleLbl="parChTrans1D4" presStyleIdx="3" presStyleCnt="10"/>
      <dgm:spPr/>
      <dgm:t>
        <a:bodyPr/>
        <a:lstStyle/>
        <a:p>
          <a:endParaRPr lang="en-ZA"/>
        </a:p>
      </dgm:t>
    </dgm:pt>
    <dgm:pt modelId="{40CA3D82-716C-4E34-BDCE-FAA261F05595}" type="pres">
      <dgm:prSet presAssocID="{6416FD65-C782-4059-98CC-777E2F8EE65D}" presName="hierRoot4" presStyleCnt="0"/>
      <dgm:spPr/>
    </dgm:pt>
    <dgm:pt modelId="{2E977996-7EFC-4C05-A735-3E993D2CE517}" type="pres">
      <dgm:prSet presAssocID="{6416FD65-C782-4059-98CC-777E2F8EE65D}" presName="composite4" presStyleCnt="0"/>
      <dgm:spPr/>
    </dgm:pt>
    <dgm:pt modelId="{366BD7EA-B075-4C85-BDAE-4EC15D2E4642}" type="pres">
      <dgm:prSet presAssocID="{6416FD65-C782-4059-98CC-777E2F8EE65D}" presName="background4" presStyleLbl="node4" presStyleIdx="3" presStyleCnt="10"/>
      <dgm:spPr/>
    </dgm:pt>
    <dgm:pt modelId="{0C0391D6-7891-487B-AEBC-3CFDC20F569E}" type="pres">
      <dgm:prSet presAssocID="{6416FD65-C782-4059-98CC-777E2F8EE65D}" presName="text4" presStyleLbl="fgAcc4" presStyleIdx="3" presStyleCnt="10" custScaleX="217142" custScaleY="108413">
        <dgm:presLayoutVars>
          <dgm:chPref val="3"/>
        </dgm:presLayoutVars>
      </dgm:prSet>
      <dgm:spPr/>
      <dgm:t>
        <a:bodyPr/>
        <a:lstStyle/>
        <a:p>
          <a:endParaRPr lang="en-ZA"/>
        </a:p>
      </dgm:t>
    </dgm:pt>
    <dgm:pt modelId="{86257DA7-73D8-4F49-AA9E-2E42AEE4FE52}" type="pres">
      <dgm:prSet presAssocID="{6416FD65-C782-4059-98CC-777E2F8EE65D}" presName="hierChild5" presStyleCnt="0"/>
      <dgm:spPr/>
    </dgm:pt>
    <dgm:pt modelId="{DA857FC5-D6B2-4480-808E-D74908855430}" type="pres">
      <dgm:prSet presAssocID="{B9073CA5-2B8E-4A7E-A149-402A8BC6242D}" presName="Name23" presStyleLbl="parChTrans1D4" presStyleIdx="4" presStyleCnt="10"/>
      <dgm:spPr/>
      <dgm:t>
        <a:bodyPr/>
        <a:lstStyle/>
        <a:p>
          <a:endParaRPr lang="en-ZA"/>
        </a:p>
      </dgm:t>
    </dgm:pt>
    <dgm:pt modelId="{B10D141E-1C3B-47F8-84AA-DD12E13E54E9}" type="pres">
      <dgm:prSet presAssocID="{D2198AF2-45FF-42D8-AFCC-B3F6AB541966}" presName="hierRoot4" presStyleCnt="0"/>
      <dgm:spPr/>
    </dgm:pt>
    <dgm:pt modelId="{CF19873B-421E-4954-950B-D0BFA5189E44}" type="pres">
      <dgm:prSet presAssocID="{D2198AF2-45FF-42D8-AFCC-B3F6AB541966}" presName="composite4" presStyleCnt="0"/>
      <dgm:spPr/>
    </dgm:pt>
    <dgm:pt modelId="{8E64AC86-6F7E-4339-A5C4-A9609EAFB303}" type="pres">
      <dgm:prSet presAssocID="{D2198AF2-45FF-42D8-AFCC-B3F6AB541966}" presName="background4" presStyleLbl="node4" presStyleIdx="4" presStyleCnt="10"/>
      <dgm:spPr/>
    </dgm:pt>
    <dgm:pt modelId="{7A41F190-E71D-4933-B5E6-3B3E81380085}" type="pres">
      <dgm:prSet presAssocID="{D2198AF2-45FF-42D8-AFCC-B3F6AB541966}" presName="text4" presStyleLbl="fgAcc4" presStyleIdx="4" presStyleCnt="10" custScaleX="243176" custScaleY="152236">
        <dgm:presLayoutVars>
          <dgm:chPref val="3"/>
        </dgm:presLayoutVars>
      </dgm:prSet>
      <dgm:spPr/>
      <dgm:t>
        <a:bodyPr/>
        <a:lstStyle/>
        <a:p>
          <a:endParaRPr lang="en-ZA"/>
        </a:p>
      </dgm:t>
    </dgm:pt>
    <dgm:pt modelId="{320848F9-46E7-4514-81E0-D2285929AA30}" type="pres">
      <dgm:prSet presAssocID="{D2198AF2-45FF-42D8-AFCC-B3F6AB541966}" presName="hierChild5" presStyleCnt="0"/>
      <dgm:spPr/>
    </dgm:pt>
    <dgm:pt modelId="{CC0DEF6B-AF7A-4AE0-9FC9-7C77635286C0}" type="pres">
      <dgm:prSet presAssocID="{6D62EEA6-25B1-4315-9AAD-E523BB9B3BC2}" presName="Name23" presStyleLbl="parChTrans1D4" presStyleIdx="5" presStyleCnt="10"/>
      <dgm:spPr/>
      <dgm:t>
        <a:bodyPr/>
        <a:lstStyle/>
        <a:p>
          <a:endParaRPr lang="en-ZA"/>
        </a:p>
      </dgm:t>
    </dgm:pt>
    <dgm:pt modelId="{B516812E-48E2-4790-BE21-85E9A3893ED1}" type="pres">
      <dgm:prSet presAssocID="{A79F5CBC-FC12-4526-813D-0AB5485933FC}" presName="hierRoot4" presStyleCnt="0"/>
      <dgm:spPr/>
    </dgm:pt>
    <dgm:pt modelId="{152C56CB-F2A7-4366-9516-B0C2F18B34B0}" type="pres">
      <dgm:prSet presAssocID="{A79F5CBC-FC12-4526-813D-0AB5485933FC}" presName="composite4" presStyleCnt="0"/>
      <dgm:spPr/>
    </dgm:pt>
    <dgm:pt modelId="{946CE505-FA6B-4FAE-ABB1-FF83720AE1EE}" type="pres">
      <dgm:prSet presAssocID="{A79F5CBC-FC12-4526-813D-0AB5485933FC}" presName="background4" presStyleLbl="node4" presStyleIdx="5" presStyleCnt="10"/>
      <dgm:spPr>
        <a:solidFill>
          <a:srgbClr val="00B050"/>
        </a:solidFill>
      </dgm:spPr>
    </dgm:pt>
    <dgm:pt modelId="{51722607-0B50-45D9-9E4B-19E2695A85C6}" type="pres">
      <dgm:prSet presAssocID="{A79F5CBC-FC12-4526-813D-0AB5485933FC}" presName="text4" presStyleLbl="fgAcc4" presStyleIdx="5" presStyleCnt="10" custScaleX="213940" custScaleY="117239">
        <dgm:presLayoutVars>
          <dgm:chPref val="3"/>
        </dgm:presLayoutVars>
      </dgm:prSet>
      <dgm:spPr/>
      <dgm:t>
        <a:bodyPr/>
        <a:lstStyle/>
        <a:p>
          <a:endParaRPr lang="en-ZA"/>
        </a:p>
      </dgm:t>
    </dgm:pt>
    <dgm:pt modelId="{4744909F-FA36-448D-A423-02C307867889}" type="pres">
      <dgm:prSet presAssocID="{A79F5CBC-FC12-4526-813D-0AB5485933FC}" presName="hierChild5" presStyleCnt="0"/>
      <dgm:spPr/>
    </dgm:pt>
    <dgm:pt modelId="{65764CDB-EF47-4C99-AC43-715A8AC09692}" type="pres">
      <dgm:prSet presAssocID="{9A22B814-90BA-4486-8D5D-F194CC0D47B8}" presName="Name23" presStyleLbl="parChTrans1D4" presStyleIdx="6" presStyleCnt="10"/>
      <dgm:spPr/>
      <dgm:t>
        <a:bodyPr/>
        <a:lstStyle/>
        <a:p>
          <a:endParaRPr lang="en-ZA"/>
        </a:p>
      </dgm:t>
    </dgm:pt>
    <dgm:pt modelId="{765DE02E-59F5-4ED9-A64E-6EB3396B2C90}" type="pres">
      <dgm:prSet presAssocID="{B3B11C0E-AF16-409F-9209-EC7DC05C57A6}" presName="hierRoot4" presStyleCnt="0"/>
      <dgm:spPr/>
    </dgm:pt>
    <dgm:pt modelId="{2B98E4A1-E2CE-4CDF-BC89-375FE3FB34A9}" type="pres">
      <dgm:prSet presAssocID="{B3B11C0E-AF16-409F-9209-EC7DC05C57A6}" presName="composite4" presStyleCnt="0"/>
      <dgm:spPr/>
    </dgm:pt>
    <dgm:pt modelId="{CC4458B9-B640-4502-AB87-1415630B4921}" type="pres">
      <dgm:prSet presAssocID="{B3B11C0E-AF16-409F-9209-EC7DC05C57A6}" presName="background4" presStyleLbl="node4" presStyleIdx="6" presStyleCnt="10"/>
      <dgm:spPr/>
    </dgm:pt>
    <dgm:pt modelId="{1CAAA20D-8BE5-4F07-9C90-3767B53C74C1}" type="pres">
      <dgm:prSet presAssocID="{B3B11C0E-AF16-409F-9209-EC7DC05C57A6}" presName="text4" presStyleLbl="fgAcc4" presStyleIdx="6" presStyleCnt="10" custScaleX="215008" custScaleY="143064">
        <dgm:presLayoutVars>
          <dgm:chPref val="3"/>
        </dgm:presLayoutVars>
      </dgm:prSet>
      <dgm:spPr/>
      <dgm:t>
        <a:bodyPr/>
        <a:lstStyle/>
        <a:p>
          <a:endParaRPr lang="en-ZA"/>
        </a:p>
      </dgm:t>
    </dgm:pt>
    <dgm:pt modelId="{7B134F82-8685-493E-98F8-B4BF6350D133}" type="pres">
      <dgm:prSet presAssocID="{B3B11C0E-AF16-409F-9209-EC7DC05C57A6}" presName="hierChild5" presStyleCnt="0"/>
      <dgm:spPr/>
    </dgm:pt>
    <dgm:pt modelId="{590CC208-2ABF-41E2-9AAC-4DF0C384A06F}" type="pres">
      <dgm:prSet presAssocID="{6842F606-0C9C-48D6-B0B6-F54BA70A8006}" presName="Name23" presStyleLbl="parChTrans1D4" presStyleIdx="7" presStyleCnt="10"/>
      <dgm:spPr/>
      <dgm:t>
        <a:bodyPr/>
        <a:lstStyle/>
        <a:p>
          <a:endParaRPr lang="en-ZA"/>
        </a:p>
      </dgm:t>
    </dgm:pt>
    <dgm:pt modelId="{6B51D2D8-BC4D-4D8E-860A-C0DC72067CA5}" type="pres">
      <dgm:prSet presAssocID="{053E5D35-469B-4F86-982E-437247E62690}" presName="hierRoot4" presStyleCnt="0"/>
      <dgm:spPr/>
    </dgm:pt>
    <dgm:pt modelId="{ED32D07D-4CF5-4B1D-AA77-6171C345953C}" type="pres">
      <dgm:prSet presAssocID="{053E5D35-469B-4F86-982E-437247E62690}" presName="composite4" presStyleCnt="0"/>
      <dgm:spPr/>
    </dgm:pt>
    <dgm:pt modelId="{D1DA0827-7440-4358-9EE2-C0502B3E18A8}" type="pres">
      <dgm:prSet presAssocID="{053E5D35-469B-4F86-982E-437247E62690}" presName="background4" presStyleLbl="node4" presStyleIdx="7" presStyleCnt="10"/>
      <dgm:spPr>
        <a:solidFill>
          <a:srgbClr val="FFFF00"/>
        </a:solidFill>
      </dgm:spPr>
    </dgm:pt>
    <dgm:pt modelId="{38633EC3-4E06-47AD-968E-B6D6EACE7AD1}" type="pres">
      <dgm:prSet presAssocID="{053E5D35-469B-4F86-982E-437247E62690}" presName="text4" presStyleLbl="fgAcc4" presStyleIdx="7" presStyleCnt="10" custScaleX="176934" custScaleY="127127" custLinFactNeighborX="-192">
        <dgm:presLayoutVars>
          <dgm:chPref val="3"/>
        </dgm:presLayoutVars>
      </dgm:prSet>
      <dgm:spPr/>
      <dgm:t>
        <a:bodyPr/>
        <a:lstStyle/>
        <a:p>
          <a:endParaRPr lang="en-ZA"/>
        </a:p>
      </dgm:t>
    </dgm:pt>
    <dgm:pt modelId="{6041085B-9710-4E17-92E4-EE9A3429029E}" type="pres">
      <dgm:prSet presAssocID="{053E5D35-469B-4F86-982E-437247E62690}" presName="hierChild5" presStyleCnt="0"/>
      <dgm:spPr/>
    </dgm:pt>
    <dgm:pt modelId="{2C77BEAD-B85D-475B-83CF-2FE511378336}" type="pres">
      <dgm:prSet presAssocID="{080D9EBA-0837-4F18-A533-8ECB422E6109}" presName="Name23" presStyleLbl="parChTrans1D4" presStyleIdx="8" presStyleCnt="10"/>
      <dgm:spPr/>
      <dgm:t>
        <a:bodyPr/>
        <a:lstStyle/>
        <a:p>
          <a:endParaRPr lang="en-ZA"/>
        </a:p>
      </dgm:t>
    </dgm:pt>
    <dgm:pt modelId="{2A6879E0-9F47-4BFA-98BB-8E6B5753122D}" type="pres">
      <dgm:prSet presAssocID="{54B92DBD-7858-46C9-92C5-1EEBB12D695C}" presName="hierRoot4" presStyleCnt="0"/>
      <dgm:spPr/>
    </dgm:pt>
    <dgm:pt modelId="{A74E295F-6014-4946-911C-40F90B73D030}" type="pres">
      <dgm:prSet presAssocID="{54B92DBD-7858-46C9-92C5-1EEBB12D695C}" presName="composite4" presStyleCnt="0"/>
      <dgm:spPr/>
    </dgm:pt>
    <dgm:pt modelId="{74BB0A38-900E-4525-803D-2AAA52736259}" type="pres">
      <dgm:prSet presAssocID="{54B92DBD-7858-46C9-92C5-1EEBB12D695C}" presName="background4" presStyleLbl="node4" presStyleIdx="8" presStyleCnt="10"/>
      <dgm:spPr/>
    </dgm:pt>
    <dgm:pt modelId="{9682F853-A313-4C10-BE99-AEED468C6E03}" type="pres">
      <dgm:prSet presAssocID="{54B92DBD-7858-46C9-92C5-1EEBB12D695C}" presName="text4" presStyleLbl="fgAcc4" presStyleIdx="8" presStyleCnt="10" custScaleX="177125" custScaleY="156676">
        <dgm:presLayoutVars>
          <dgm:chPref val="3"/>
        </dgm:presLayoutVars>
      </dgm:prSet>
      <dgm:spPr/>
      <dgm:t>
        <a:bodyPr/>
        <a:lstStyle/>
        <a:p>
          <a:endParaRPr lang="en-ZA"/>
        </a:p>
      </dgm:t>
    </dgm:pt>
    <dgm:pt modelId="{8EA8E732-7200-4311-8405-EE7D895410F1}" type="pres">
      <dgm:prSet presAssocID="{54B92DBD-7858-46C9-92C5-1EEBB12D695C}" presName="hierChild5" presStyleCnt="0"/>
      <dgm:spPr/>
    </dgm:pt>
    <dgm:pt modelId="{E528D6FA-4BE2-43B0-A652-98D937F9E469}" type="pres">
      <dgm:prSet presAssocID="{15E889C5-8553-4F2E-8FA8-C73E052F6433}" presName="Name23" presStyleLbl="parChTrans1D4" presStyleIdx="9" presStyleCnt="10"/>
      <dgm:spPr/>
      <dgm:t>
        <a:bodyPr/>
        <a:lstStyle/>
        <a:p>
          <a:endParaRPr lang="en-ZA"/>
        </a:p>
      </dgm:t>
    </dgm:pt>
    <dgm:pt modelId="{1FEFDEEB-3700-4F0B-80BC-0E5446EEC9A3}" type="pres">
      <dgm:prSet presAssocID="{A46CD5FD-EA78-48BB-8843-04ABCA888AF9}" presName="hierRoot4" presStyleCnt="0"/>
      <dgm:spPr/>
    </dgm:pt>
    <dgm:pt modelId="{BAFDCB59-7930-44BD-B449-8A2743B26371}" type="pres">
      <dgm:prSet presAssocID="{A46CD5FD-EA78-48BB-8843-04ABCA888AF9}" presName="composite4" presStyleCnt="0"/>
      <dgm:spPr/>
    </dgm:pt>
    <dgm:pt modelId="{0BA0E62A-1A57-403E-B273-95B6D1BD0076}" type="pres">
      <dgm:prSet presAssocID="{A46CD5FD-EA78-48BB-8843-04ABCA888AF9}" presName="background4" presStyleLbl="node4" presStyleIdx="9" presStyleCnt="10"/>
      <dgm:spPr>
        <a:solidFill>
          <a:srgbClr val="00B050"/>
        </a:solidFill>
      </dgm:spPr>
    </dgm:pt>
    <dgm:pt modelId="{A085C6F0-A140-4F20-8943-75342CBBCF6D}" type="pres">
      <dgm:prSet presAssocID="{A46CD5FD-EA78-48BB-8843-04ABCA888AF9}" presName="text4" presStyleLbl="fgAcc4" presStyleIdx="9" presStyleCnt="10" custScaleX="207440" custScaleY="115983">
        <dgm:presLayoutVars>
          <dgm:chPref val="3"/>
        </dgm:presLayoutVars>
      </dgm:prSet>
      <dgm:spPr/>
      <dgm:t>
        <a:bodyPr/>
        <a:lstStyle/>
        <a:p>
          <a:endParaRPr lang="en-ZA"/>
        </a:p>
      </dgm:t>
    </dgm:pt>
    <dgm:pt modelId="{8D0742CE-DE98-4AA4-8DFB-D1843F67D8AE}" type="pres">
      <dgm:prSet presAssocID="{A46CD5FD-EA78-48BB-8843-04ABCA888AF9}" presName="hierChild5" presStyleCnt="0"/>
      <dgm:spPr/>
    </dgm:pt>
  </dgm:ptLst>
  <dgm:cxnLst>
    <dgm:cxn modelId="{0E246672-E09F-483A-848D-608FB46D9CC2}" type="presOf" srcId="{B60AD1C4-BDDD-4DE8-9B07-FD2F127315BB}" destId="{9D64E186-2FA3-4BC3-91BF-B0DCE96EA4C6}" srcOrd="0" destOrd="0" presId="urn:microsoft.com/office/officeart/2005/8/layout/hierarchy1"/>
    <dgm:cxn modelId="{41DCD12C-9B97-4B2F-A9DB-A2B239F45512}" type="presOf" srcId="{080D9EBA-0837-4F18-A533-8ECB422E6109}" destId="{2C77BEAD-B85D-475B-83CF-2FE511378336}" srcOrd="0" destOrd="0" presId="urn:microsoft.com/office/officeart/2005/8/layout/hierarchy1"/>
    <dgm:cxn modelId="{BA80865B-FA18-46B8-9A78-3B7B13036E35}" srcId="{54B92DBD-7858-46C9-92C5-1EEBB12D695C}" destId="{A46CD5FD-EA78-48BB-8843-04ABCA888AF9}" srcOrd="0" destOrd="0" parTransId="{15E889C5-8553-4F2E-8FA8-C73E052F6433}" sibTransId="{BA7837E7-7826-4C40-A5A3-C262A14E4497}"/>
    <dgm:cxn modelId="{1D5E71A0-67B5-45D5-B1AC-6835FFD37421}" type="presOf" srcId="{D97355AC-0D7E-4F60-AC2C-3BDAC9A729E8}" destId="{BE25C11F-5E27-47A5-BA94-14B93FAE2685}" srcOrd="0" destOrd="0" presId="urn:microsoft.com/office/officeart/2005/8/layout/hierarchy1"/>
    <dgm:cxn modelId="{CC96C626-D7B7-4B40-B85E-518D1E281727}" type="presOf" srcId="{FF7D55E4-8951-4556-97CF-D2B39DB3D36B}" destId="{6BC87D4D-6374-4017-8694-7F41F16B3368}" srcOrd="0" destOrd="0" presId="urn:microsoft.com/office/officeart/2005/8/layout/hierarchy1"/>
    <dgm:cxn modelId="{4CF26EFE-8645-44B1-9519-94BB1B40F7DF}" type="presOf" srcId="{54F723B5-76CF-46AE-96E0-D50EFF7EB5E9}" destId="{06B7CEE5-61B9-40E0-90EF-5482BC224049}" srcOrd="0" destOrd="0" presId="urn:microsoft.com/office/officeart/2005/8/layout/hierarchy1"/>
    <dgm:cxn modelId="{F73258E0-BE00-4260-9EC6-BE7845BCA233}" type="presOf" srcId="{A79F5CBC-FC12-4526-813D-0AB5485933FC}" destId="{51722607-0B50-45D9-9E4B-19E2695A85C6}" srcOrd="0" destOrd="0" presId="urn:microsoft.com/office/officeart/2005/8/layout/hierarchy1"/>
    <dgm:cxn modelId="{C42A8C1A-C0E3-4AF1-812D-2923AF4F1812}" type="presOf" srcId="{B01AE01B-5104-4FF9-89D5-DE905331BFCE}" destId="{91ED72ED-2EA5-4AE9-AFC0-B91EECA966F6}" srcOrd="0" destOrd="0" presId="urn:microsoft.com/office/officeart/2005/8/layout/hierarchy1"/>
    <dgm:cxn modelId="{831A1686-ED15-424D-B50E-A844ADF589D0}" srcId="{D97355AC-0D7E-4F60-AC2C-3BDAC9A729E8}" destId="{D2198AF2-45FF-42D8-AFCC-B3F6AB541966}" srcOrd="2" destOrd="0" parTransId="{B9073CA5-2B8E-4A7E-A149-402A8BC6242D}" sibTransId="{1AEE6EC9-3CB3-451C-B725-13CB6E656234}"/>
    <dgm:cxn modelId="{F388854A-6D2B-4A6F-8183-4401C704F461}" type="presOf" srcId="{B9073CA5-2B8E-4A7E-A149-402A8BC6242D}" destId="{DA857FC5-D6B2-4480-808E-D74908855430}" srcOrd="0" destOrd="0" presId="urn:microsoft.com/office/officeart/2005/8/layout/hierarchy1"/>
    <dgm:cxn modelId="{94F29C6F-9461-4596-95B8-1FD5459A7235}" type="presOf" srcId="{A46CD5FD-EA78-48BB-8843-04ABCA888AF9}" destId="{A085C6F0-A140-4F20-8943-75342CBBCF6D}" srcOrd="0" destOrd="0" presId="urn:microsoft.com/office/officeart/2005/8/layout/hierarchy1"/>
    <dgm:cxn modelId="{2DBBE853-79AA-47D7-BD96-430984E92527}" type="presOf" srcId="{5A0826BD-533C-4A0B-A626-9D153711AD56}" destId="{598DF3B2-AC18-41DF-9F4E-0ADA6ACE842E}" srcOrd="0" destOrd="0" presId="urn:microsoft.com/office/officeart/2005/8/layout/hierarchy1"/>
    <dgm:cxn modelId="{B6C2DE19-DF71-4336-8A70-AB613A43D77E}" srcId="{D97355AC-0D7E-4F60-AC2C-3BDAC9A729E8}" destId="{388A784F-1FF0-4BF3-AF28-46565B3494F1}" srcOrd="1" destOrd="0" parTransId="{76694DCA-F423-40CC-B38C-0E8967FC774E}" sibTransId="{CD254DB7-912F-404A-9306-9CB5B58DF3EC}"/>
    <dgm:cxn modelId="{8C601250-E017-48F4-8736-E19638A161D2}" type="presOf" srcId="{6D62EEA6-25B1-4315-9AAD-E523BB9B3BC2}" destId="{CC0DEF6B-AF7A-4AE0-9FC9-7C77635286C0}" srcOrd="0" destOrd="0" presId="urn:microsoft.com/office/officeart/2005/8/layout/hierarchy1"/>
    <dgm:cxn modelId="{9CE27D9F-3DAB-465F-BA94-B481CA88091C}" type="presOf" srcId="{2FF48498-B08E-46AC-B3C0-6C00EC8D79DE}" destId="{CF595494-5A09-44C8-9FA0-447CC0ABC29E}" srcOrd="0" destOrd="0" presId="urn:microsoft.com/office/officeart/2005/8/layout/hierarchy1"/>
    <dgm:cxn modelId="{198C7D70-55F1-4E15-9E21-235EFA95790E}" type="presOf" srcId="{B3B11C0E-AF16-409F-9209-EC7DC05C57A6}" destId="{1CAAA20D-8BE5-4F07-9C90-3767B53C74C1}" srcOrd="0" destOrd="0" presId="urn:microsoft.com/office/officeart/2005/8/layout/hierarchy1"/>
    <dgm:cxn modelId="{364E6D83-A642-4CD5-9EEF-36F57121034C}" type="presOf" srcId="{6416FD65-C782-4059-98CC-777E2F8EE65D}" destId="{0C0391D6-7891-487B-AEBC-3CFDC20F569E}" srcOrd="0" destOrd="0" presId="urn:microsoft.com/office/officeart/2005/8/layout/hierarchy1"/>
    <dgm:cxn modelId="{E8E3ED39-B472-4028-8C4A-6BA70D73961D}" type="presOf" srcId="{053E5D35-469B-4F86-982E-437247E62690}" destId="{38633EC3-4E06-47AD-968E-B6D6EACE7AD1}" srcOrd="0" destOrd="0" presId="urn:microsoft.com/office/officeart/2005/8/layout/hierarchy1"/>
    <dgm:cxn modelId="{4DE29A2D-499E-4A0E-907F-88D86E66876B}" type="presOf" srcId="{9A22B814-90BA-4486-8D5D-F194CC0D47B8}" destId="{65764CDB-EF47-4C99-AC43-715A8AC09692}" srcOrd="0" destOrd="0" presId="urn:microsoft.com/office/officeart/2005/8/layout/hierarchy1"/>
    <dgm:cxn modelId="{0F357CAB-09D1-48A9-A92C-4BC28461FC50}" type="presOf" srcId="{6842F606-0C9C-48D6-B0B6-F54BA70A8006}" destId="{590CC208-2ABF-41E2-9AAC-4DF0C384A06F}" srcOrd="0" destOrd="0" presId="urn:microsoft.com/office/officeart/2005/8/layout/hierarchy1"/>
    <dgm:cxn modelId="{FC1E5D81-FC30-448E-BEAC-96012CDEEEF3}" type="presOf" srcId="{76694DCA-F423-40CC-B38C-0E8967FC774E}" destId="{BAE3D28F-2F40-466C-8EB8-52D275D55B56}" srcOrd="0" destOrd="0" presId="urn:microsoft.com/office/officeart/2005/8/layout/hierarchy1"/>
    <dgm:cxn modelId="{DA81AAA7-0E37-4368-AD9F-4C4345063072}" srcId="{D97355AC-0D7E-4F60-AC2C-3BDAC9A729E8}" destId="{FF7D55E4-8951-4556-97CF-D2B39DB3D36B}" srcOrd="0" destOrd="0" parTransId="{8B07C8FC-BCC7-4C49-8A34-8761D5553C42}" sibTransId="{E98629C7-E25C-4E48-9BCF-8F91E8A7993B}"/>
    <dgm:cxn modelId="{0C1FE314-7F1C-43A8-B2A8-82632DBEAFA7}" type="presOf" srcId="{388A784F-1FF0-4BF3-AF28-46565B3494F1}" destId="{B7B5D732-FF1D-487C-A351-D42A97CA2851}" srcOrd="0" destOrd="0" presId="urn:microsoft.com/office/officeart/2005/8/layout/hierarchy1"/>
    <dgm:cxn modelId="{279A5DE4-63CD-48C7-9E19-74B5089A21AE}" srcId="{D97355AC-0D7E-4F60-AC2C-3BDAC9A729E8}" destId="{54B92DBD-7858-46C9-92C5-1EEBB12D695C}" srcOrd="4" destOrd="0" parTransId="{080D9EBA-0837-4F18-A533-8ECB422E6109}" sibTransId="{17C31E18-BA3B-4BF3-AB14-4507F3489335}"/>
    <dgm:cxn modelId="{576F46D8-C56A-4BF7-BF47-CE6C7074DA2C}" srcId="{D97355AC-0D7E-4F60-AC2C-3BDAC9A729E8}" destId="{B3B11C0E-AF16-409F-9209-EC7DC05C57A6}" srcOrd="3" destOrd="0" parTransId="{9A22B814-90BA-4486-8D5D-F194CC0D47B8}" sibTransId="{6CE86154-6E4C-48F9-A4A4-2F23363E538D}"/>
    <dgm:cxn modelId="{A7783ACA-509E-49B1-9A99-C51666681C5B}" srcId="{D2198AF2-45FF-42D8-AFCC-B3F6AB541966}" destId="{A79F5CBC-FC12-4526-813D-0AB5485933FC}" srcOrd="0" destOrd="0" parTransId="{6D62EEA6-25B1-4315-9AAD-E523BB9B3BC2}" sibTransId="{4914D0A1-1EC5-49C3-BC74-3F3FE008F039}"/>
    <dgm:cxn modelId="{68AA9FD2-38D2-4CE7-AE41-CEE6CF8B03B3}" type="presOf" srcId="{15E889C5-8553-4F2E-8FA8-C73E052F6433}" destId="{E528D6FA-4BE2-43B0-A652-98D937F9E469}" srcOrd="0" destOrd="0" presId="urn:microsoft.com/office/officeart/2005/8/layout/hierarchy1"/>
    <dgm:cxn modelId="{BD507D7F-FBCD-45C4-9A86-6CC192386735}" srcId="{096FB31A-8654-4D2E-A89B-DA8938479E45}" destId="{D97355AC-0D7E-4F60-AC2C-3BDAC9A729E8}" srcOrd="0" destOrd="0" parTransId="{B01AE01B-5104-4FF9-89D5-DE905331BFCE}" sibTransId="{E42524BD-6E37-45EE-9BC4-F18651A80365}"/>
    <dgm:cxn modelId="{F3168531-9E95-4110-AE7A-2B22CE3C84C8}" srcId="{FF7D55E4-8951-4556-97CF-D2B39DB3D36B}" destId="{B60AD1C4-BDDD-4DE8-9B07-FD2F127315BB}" srcOrd="0" destOrd="0" parTransId="{A2D73C75-09FA-455C-8510-7BBA3CEE4B4C}" sibTransId="{34CD9FCC-FA8E-44AE-8B6B-52B007F377E5}"/>
    <dgm:cxn modelId="{A93B591E-E004-47B8-AA32-F50063531D26}" srcId="{388A784F-1FF0-4BF3-AF28-46565B3494F1}" destId="{6416FD65-C782-4059-98CC-777E2F8EE65D}" srcOrd="0" destOrd="0" parTransId="{060682FB-6B81-4FAB-9F0B-E2FD4CF92EC7}" sibTransId="{44CF7432-5168-409D-83A3-6042ECAEA0E4}"/>
    <dgm:cxn modelId="{5D9A91BD-F96B-40B4-A33E-27B1E4A69EFB}" type="presOf" srcId="{D2198AF2-45FF-42D8-AFCC-B3F6AB541966}" destId="{7A41F190-E71D-4933-B5E6-3B3E81380085}" srcOrd="0" destOrd="0" presId="urn:microsoft.com/office/officeart/2005/8/layout/hierarchy1"/>
    <dgm:cxn modelId="{904C6BA5-98D6-4AA9-9E77-C4EEAB2A5C86}" type="presOf" srcId="{8B07C8FC-BCC7-4C49-8A34-8761D5553C42}" destId="{757CF193-1BC9-42A4-93B5-A2B9E18716DD}" srcOrd="0" destOrd="0" presId="urn:microsoft.com/office/officeart/2005/8/layout/hierarchy1"/>
    <dgm:cxn modelId="{81712DC9-9084-45C8-AA19-2C50E87672DA}" type="presOf" srcId="{060682FB-6B81-4FAB-9F0B-E2FD4CF92EC7}" destId="{4BFA254D-271F-4CE3-AF2B-A7EA8BD91506}" srcOrd="0" destOrd="0" presId="urn:microsoft.com/office/officeart/2005/8/layout/hierarchy1"/>
    <dgm:cxn modelId="{19A125C5-9550-41F8-8233-4610AD00693D}" srcId="{54F723B5-76CF-46AE-96E0-D50EFF7EB5E9}" destId="{096FB31A-8654-4D2E-A89B-DA8938479E45}" srcOrd="0" destOrd="0" parTransId="{5A0826BD-533C-4A0B-A626-9D153711AD56}" sibTransId="{837C2571-51B2-457C-B23F-83916E25077B}"/>
    <dgm:cxn modelId="{BC02F2B6-5EDA-4081-A147-2D940B8770BA}" type="presOf" srcId="{A2D73C75-09FA-455C-8510-7BBA3CEE4B4C}" destId="{720AA056-059C-4072-B07B-28EC97C7F146}" srcOrd="0" destOrd="0" presId="urn:microsoft.com/office/officeart/2005/8/layout/hierarchy1"/>
    <dgm:cxn modelId="{960E8952-6DC5-46E6-A303-1B81EE67D587}" type="presOf" srcId="{096FB31A-8654-4D2E-A89B-DA8938479E45}" destId="{0CCDD6F8-4B70-4FCB-8B5F-356F4A4E8477}" srcOrd="0" destOrd="0" presId="urn:microsoft.com/office/officeart/2005/8/layout/hierarchy1"/>
    <dgm:cxn modelId="{4EB39B38-68CA-4095-AF2D-B04C8EF7B60E}" type="presOf" srcId="{54B92DBD-7858-46C9-92C5-1EEBB12D695C}" destId="{9682F853-A313-4C10-BE99-AEED468C6E03}" srcOrd="0" destOrd="0" presId="urn:microsoft.com/office/officeart/2005/8/layout/hierarchy1"/>
    <dgm:cxn modelId="{8EEF6FC0-1509-4F74-B2A2-0A3532E25199}" srcId="{B3B11C0E-AF16-409F-9209-EC7DC05C57A6}" destId="{053E5D35-469B-4F86-982E-437247E62690}" srcOrd="0" destOrd="0" parTransId="{6842F606-0C9C-48D6-B0B6-F54BA70A8006}" sibTransId="{6E291514-7699-4269-958C-CB23DD7A0EC9}"/>
    <dgm:cxn modelId="{8AA4A374-C2BD-4B00-BE4E-D0EE61747E49}" srcId="{2FF48498-B08E-46AC-B3C0-6C00EC8D79DE}" destId="{54F723B5-76CF-46AE-96E0-D50EFF7EB5E9}" srcOrd="0" destOrd="0" parTransId="{7F09FC5A-91C9-4099-8011-E166079F40C9}" sibTransId="{16B16E60-E0D9-4CFB-9DBB-7BF2D7FD5B9B}"/>
    <dgm:cxn modelId="{D9A21A09-536E-4E32-85A1-85AF826F8360}" type="presParOf" srcId="{CF595494-5A09-44C8-9FA0-447CC0ABC29E}" destId="{972C8554-E11F-4B8C-A9CA-E13C1BD75C94}" srcOrd="0" destOrd="0" presId="urn:microsoft.com/office/officeart/2005/8/layout/hierarchy1"/>
    <dgm:cxn modelId="{B30FEA49-B2A9-439F-AE2C-EEA0E622B881}" type="presParOf" srcId="{972C8554-E11F-4B8C-A9CA-E13C1BD75C94}" destId="{762F01F6-93C7-4F60-9004-41388DA84CA8}" srcOrd="0" destOrd="0" presId="urn:microsoft.com/office/officeart/2005/8/layout/hierarchy1"/>
    <dgm:cxn modelId="{70E92B97-0A0E-4A97-9CF0-E60AA9D50A75}" type="presParOf" srcId="{762F01F6-93C7-4F60-9004-41388DA84CA8}" destId="{A31FC7D2-509F-420A-8331-82DF15E42885}" srcOrd="0" destOrd="0" presId="urn:microsoft.com/office/officeart/2005/8/layout/hierarchy1"/>
    <dgm:cxn modelId="{A0A66462-0183-41EC-AAA3-86BF8F028B32}" type="presParOf" srcId="{762F01F6-93C7-4F60-9004-41388DA84CA8}" destId="{06B7CEE5-61B9-40E0-90EF-5482BC224049}" srcOrd="1" destOrd="0" presId="urn:microsoft.com/office/officeart/2005/8/layout/hierarchy1"/>
    <dgm:cxn modelId="{7A220E41-8D6C-4683-B396-F897012E6745}" type="presParOf" srcId="{972C8554-E11F-4B8C-A9CA-E13C1BD75C94}" destId="{45F2C535-C514-45ED-B875-F6CE82929E7F}" srcOrd="1" destOrd="0" presId="urn:microsoft.com/office/officeart/2005/8/layout/hierarchy1"/>
    <dgm:cxn modelId="{750081CE-0170-4653-8414-BFFE62D1531D}" type="presParOf" srcId="{45F2C535-C514-45ED-B875-F6CE82929E7F}" destId="{598DF3B2-AC18-41DF-9F4E-0ADA6ACE842E}" srcOrd="0" destOrd="0" presId="urn:microsoft.com/office/officeart/2005/8/layout/hierarchy1"/>
    <dgm:cxn modelId="{77DAEBAB-8B48-41E9-BE50-6DA57E1A5AB3}" type="presParOf" srcId="{45F2C535-C514-45ED-B875-F6CE82929E7F}" destId="{3705AE1F-D450-4B3F-A614-E6BFD6B84272}" srcOrd="1" destOrd="0" presId="urn:microsoft.com/office/officeart/2005/8/layout/hierarchy1"/>
    <dgm:cxn modelId="{F806BCAD-A273-4E38-8BB8-49B480A8F28D}" type="presParOf" srcId="{3705AE1F-D450-4B3F-A614-E6BFD6B84272}" destId="{4EB4CB93-C871-44F5-946A-02756276A58D}" srcOrd="0" destOrd="0" presId="urn:microsoft.com/office/officeart/2005/8/layout/hierarchy1"/>
    <dgm:cxn modelId="{0564D21B-A45D-4C6A-A9DB-441115326BCD}" type="presParOf" srcId="{4EB4CB93-C871-44F5-946A-02756276A58D}" destId="{CE42BCCF-7F73-41AB-87A1-11789393B3D7}" srcOrd="0" destOrd="0" presId="urn:microsoft.com/office/officeart/2005/8/layout/hierarchy1"/>
    <dgm:cxn modelId="{CED6CD19-E86D-435E-8616-A2E0F1B3D9B6}" type="presParOf" srcId="{4EB4CB93-C871-44F5-946A-02756276A58D}" destId="{0CCDD6F8-4B70-4FCB-8B5F-356F4A4E8477}" srcOrd="1" destOrd="0" presId="urn:microsoft.com/office/officeart/2005/8/layout/hierarchy1"/>
    <dgm:cxn modelId="{F5410E08-47DD-4DC5-86B1-7691392B69DD}" type="presParOf" srcId="{3705AE1F-D450-4B3F-A614-E6BFD6B84272}" destId="{6AF0E142-9D22-4302-AD49-F984BF021FA7}" srcOrd="1" destOrd="0" presId="urn:microsoft.com/office/officeart/2005/8/layout/hierarchy1"/>
    <dgm:cxn modelId="{9E626542-2342-4360-A514-37CA4A435EAD}" type="presParOf" srcId="{6AF0E142-9D22-4302-AD49-F984BF021FA7}" destId="{91ED72ED-2EA5-4AE9-AFC0-B91EECA966F6}" srcOrd="0" destOrd="0" presId="urn:microsoft.com/office/officeart/2005/8/layout/hierarchy1"/>
    <dgm:cxn modelId="{E31367FA-87E5-4859-811A-B6DD3DBAC86D}" type="presParOf" srcId="{6AF0E142-9D22-4302-AD49-F984BF021FA7}" destId="{FE4A8EC4-E35D-4E6C-B72C-A836195A1BEF}" srcOrd="1" destOrd="0" presId="urn:microsoft.com/office/officeart/2005/8/layout/hierarchy1"/>
    <dgm:cxn modelId="{79E20F39-0CA4-4E73-900B-3B80F7BA440A}" type="presParOf" srcId="{FE4A8EC4-E35D-4E6C-B72C-A836195A1BEF}" destId="{E902B589-4D27-4268-B276-46F3DCBD0EE1}" srcOrd="0" destOrd="0" presId="urn:microsoft.com/office/officeart/2005/8/layout/hierarchy1"/>
    <dgm:cxn modelId="{DC57D1AA-B21D-4580-9BEF-376DA5D1EA49}" type="presParOf" srcId="{E902B589-4D27-4268-B276-46F3DCBD0EE1}" destId="{27ADEA25-EC6F-443D-8100-0D091EBE2A3E}" srcOrd="0" destOrd="0" presId="urn:microsoft.com/office/officeart/2005/8/layout/hierarchy1"/>
    <dgm:cxn modelId="{94D01EEC-E9B6-44D6-9E8A-88CD93161A18}" type="presParOf" srcId="{E902B589-4D27-4268-B276-46F3DCBD0EE1}" destId="{BE25C11F-5E27-47A5-BA94-14B93FAE2685}" srcOrd="1" destOrd="0" presId="urn:microsoft.com/office/officeart/2005/8/layout/hierarchy1"/>
    <dgm:cxn modelId="{7111231D-F74F-44C4-8112-A17B6FFEF75C}" type="presParOf" srcId="{FE4A8EC4-E35D-4E6C-B72C-A836195A1BEF}" destId="{D0F73552-C099-4CB5-9C52-06B2107210BC}" srcOrd="1" destOrd="0" presId="urn:microsoft.com/office/officeart/2005/8/layout/hierarchy1"/>
    <dgm:cxn modelId="{DDD0E5A3-78BC-49B3-A521-6F560CA9B8AE}" type="presParOf" srcId="{D0F73552-C099-4CB5-9C52-06B2107210BC}" destId="{757CF193-1BC9-42A4-93B5-A2B9E18716DD}" srcOrd="0" destOrd="0" presId="urn:microsoft.com/office/officeart/2005/8/layout/hierarchy1"/>
    <dgm:cxn modelId="{93E1302C-4F9A-45E4-92C8-D05E468F11A2}" type="presParOf" srcId="{D0F73552-C099-4CB5-9C52-06B2107210BC}" destId="{5DC40A6B-11C2-40C2-B172-C538D7D60097}" srcOrd="1" destOrd="0" presId="urn:microsoft.com/office/officeart/2005/8/layout/hierarchy1"/>
    <dgm:cxn modelId="{DF586A73-F895-4EF4-B3D1-146918569257}" type="presParOf" srcId="{5DC40A6B-11C2-40C2-B172-C538D7D60097}" destId="{2B4FF578-DB2E-493C-9D70-0F396DCBEE01}" srcOrd="0" destOrd="0" presId="urn:microsoft.com/office/officeart/2005/8/layout/hierarchy1"/>
    <dgm:cxn modelId="{EBC37C0E-138A-420F-89B4-FFCFDB6A7294}" type="presParOf" srcId="{2B4FF578-DB2E-493C-9D70-0F396DCBEE01}" destId="{0AFBABC9-9A2C-4455-8397-56B60EB10369}" srcOrd="0" destOrd="0" presId="urn:microsoft.com/office/officeart/2005/8/layout/hierarchy1"/>
    <dgm:cxn modelId="{6BD3A93E-C8D5-4580-9CBC-4D154187922F}" type="presParOf" srcId="{2B4FF578-DB2E-493C-9D70-0F396DCBEE01}" destId="{6BC87D4D-6374-4017-8694-7F41F16B3368}" srcOrd="1" destOrd="0" presId="urn:microsoft.com/office/officeart/2005/8/layout/hierarchy1"/>
    <dgm:cxn modelId="{5CE451EE-39B2-4D3A-89FD-687E308FD96C}" type="presParOf" srcId="{5DC40A6B-11C2-40C2-B172-C538D7D60097}" destId="{E1F8C2A0-B27B-453C-8F21-1F279A7AE0AD}" srcOrd="1" destOrd="0" presId="urn:microsoft.com/office/officeart/2005/8/layout/hierarchy1"/>
    <dgm:cxn modelId="{9693705D-F0B2-49F5-8A76-77A4F1A51ED6}" type="presParOf" srcId="{E1F8C2A0-B27B-453C-8F21-1F279A7AE0AD}" destId="{720AA056-059C-4072-B07B-28EC97C7F146}" srcOrd="0" destOrd="0" presId="urn:microsoft.com/office/officeart/2005/8/layout/hierarchy1"/>
    <dgm:cxn modelId="{5D25920E-E8EF-4DDB-8047-C9C93B3B880E}" type="presParOf" srcId="{E1F8C2A0-B27B-453C-8F21-1F279A7AE0AD}" destId="{8868CE0D-EBBB-4EEA-8018-833823501000}" srcOrd="1" destOrd="0" presId="urn:microsoft.com/office/officeart/2005/8/layout/hierarchy1"/>
    <dgm:cxn modelId="{F7A7AB77-286A-449C-B216-29A941FF4DE6}" type="presParOf" srcId="{8868CE0D-EBBB-4EEA-8018-833823501000}" destId="{9814908E-2B07-4C86-9261-7BCD75378566}" srcOrd="0" destOrd="0" presId="urn:microsoft.com/office/officeart/2005/8/layout/hierarchy1"/>
    <dgm:cxn modelId="{9B2D8ABA-DB5A-4413-9293-AB745DA4BD03}" type="presParOf" srcId="{9814908E-2B07-4C86-9261-7BCD75378566}" destId="{9D3C2C3D-5BD0-4D6B-A227-5673DF693791}" srcOrd="0" destOrd="0" presId="urn:microsoft.com/office/officeart/2005/8/layout/hierarchy1"/>
    <dgm:cxn modelId="{C20B4E51-78F1-4B92-B454-05A666CBFD5E}" type="presParOf" srcId="{9814908E-2B07-4C86-9261-7BCD75378566}" destId="{9D64E186-2FA3-4BC3-91BF-B0DCE96EA4C6}" srcOrd="1" destOrd="0" presId="urn:microsoft.com/office/officeart/2005/8/layout/hierarchy1"/>
    <dgm:cxn modelId="{429FBD44-87AF-4290-B8D4-6CBF2AB4AE47}" type="presParOf" srcId="{8868CE0D-EBBB-4EEA-8018-833823501000}" destId="{2FF91A78-004C-4FAD-9765-0797FF2A3E74}" srcOrd="1" destOrd="0" presId="urn:microsoft.com/office/officeart/2005/8/layout/hierarchy1"/>
    <dgm:cxn modelId="{30A0E897-B427-4085-9A48-E9A078B66AFB}" type="presParOf" srcId="{D0F73552-C099-4CB5-9C52-06B2107210BC}" destId="{BAE3D28F-2F40-466C-8EB8-52D275D55B56}" srcOrd="2" destOrd="0" presId="urn:microsoft.com/office/officeart/2005/8/layout/hierarchy1"/>
    <dgm:cxn modelId="{1D6533DA-0ADC-4F4C-B2DF-6779036ED349}" type="presParOf" srcId="{D0F73552-C099-4CB5-9C52-06B2107210BC}" destId="{C9AB1244-19C5-47A3-8254-74D8AE0129C0}" srcOrd="3" destOrd="0" presId="urn:microsoft.com/office/officeart/2005/8/layout/hierarchy1"/>
    <dgm:cxn modelId="{E4BBD4CC-1CF9-49EF-8CB1-A0E94241D34B}" type="presParOf" srcId="{C9AB1244-19C5-47A3-8254-74D8AE0129C0}" destId="{FE1D3A66-D592-40FF-A211-1F349B675859}" srcOrd="0" destOrd="0" presId="urn:microsoft.com/office/officeart/2005/8/layout/hierarchy1"/>
    <dgm:cxn modelId="{8EE1F0F1-9AE5-440C-9503-519BD766F62C}" type="presParOf" srcId="{FE1D3A66-D592-40FF-A211-1F349B675859}" destId="{BF4EA1BE-766B-406E-97EA-64B5173EC68F}" srcOrd="0" destOrd="0" presId="urn:microsoft.com/office/officeart/2005/8/layout/hierarchy1"/>
    <dgm:cxn modelId="{48443D1E-1D3B-46B3-80A2-D257BBF40F3E}" type="presParOf" srcId="{FE1D3A66-D592-40FF-A211-1F349B675859}" destId="{B7B5D732-FF1D-487C-A351-D42A97CA2851}" srcOrd="1" destOrd="0" presId="urn:microsoft.com/office/officeart/2005/8/layout/hierarchy1"/>
    <dgm:cxn modelId="{33D9217B-044C-494A-80EC-8F1D9EF4AA45}" type="presParOf" srcId="{C9AB1244-19C5-47A3-8254-74D8AE0129C0}" destId="{9E484EC8-2FF3-4980-A8FA-DBD23EF9BFD0}" srcOrd="1" destOrd="0" presId="urn:microsoft.com/office/officeart/2005/8/layout/hierarchy1"/>
    <dgm:cxn modelId="{9FE9B2FD-5479-4864-8F8A-87984CC11438}" type="presParOf" srcId="{9E484EC8-2FF3-4980-A8FA-DBD23EF9BFD0}" destId="{4BFA254D-271F-4CE3-AF2B-A7EA8BD91506}" srcOrd="0" destOrd="0" presId="urn:microsoft.com/office/officeart/2005/8/layout/hierarchy1"/>
    <dgm:cxn modelId="{0B014375-0CD0-4801-9D53-58A1137C4A71}" type="presParOf" srcId="{9E484EC8-2FF3-4980-A8FA-DBD23EF9BFD0}" destId="{40CA3D82-716C-4E34-BDCE-FAA261F05595}" srcOrd="1" destOrd="0" presId="urn:microsoft.com/office/officeart/2005/8/layout/hierarchy1"/>
    <dgm:cxn modelId="{3ABF0F86-0DF1-4C47-BA4F-665321DA2BFC}" type="presParOf" srcId="{40CA3D82-716C-4E34-BDCE-FAA261F05595}" destId="{2E977996-7EFC-4C05-A735-3E993D2CE517}" srcOrd="0" destOrd="0" presId="urn:microsoft.com/office/officeart/2005/8/layout/hierarchy1"/>
    <dgm:cxn modelId="{00657264-3AB2-4F7C-A456-7C24170F8DD6}" type="presParOf" srcId="{2E977996-7EFC-4C05-A735-3E993D2CE517}" destId="{366BD7EA-B075-4C85-BDAE-4EC15D2E4642}" srcOrd="0" destOrd="0" presId="urn:microsoft.com/office/officeart/2005/8/layout/hierarchy1"/>
    <dgm:cxn modelId="{55A48044-9D1C-4454-9D75-0DA2A4DC357E}" type="presParOf" srcId="{2E977996-7EFC-4C05-A735-3E993D2CE517}" destId="{0C0391D6-7891-487B-AEBC-3CFDC20F569E}" srcOrd="1" destOrd="0" presId="urn:microsoft.com/office/officeart/2005/8/layout/hierarchy1"/>
    <dgm:cxn modelId="{97366D98-4B08-428A-A560-D818F8C83F42}" type="presParOf" srcId="{40CA3D82-716C-4E34-BDCE-FAA261F05595}" destId="{86257DA7-73D8-4F49-AA9E-2E42AEE4FE52}" srcOrd="1" destOrd="0" presId="urn:microsoft.com/office/officeart/2005/8/layout/hierarchy1"/>
    <dgm:cxn modelId="{88FBD502-3DF7-4ACD-BCB3-134D8B584C80}" type="presParOf" srcId="{D0F73552-C099-4CB5-9C52-06B2107210BC}" destId="{DA857FC5-D6B2-4480-808E-D74908855430}" srcOrd="4" destOrd="0" presId="urn:microsoft.com/office/officeart/2005/8/layout/hierarchy1"/>
    <dgm:cxn modelId="{DA048DBD-8C40-4572-88BF-C9052C764FE0}" type="presParOf" srcId="{D0F73552-C099-4CB5-9C52-06B2107210BC}" destId="{B10D141E-1C3B-47F8-84AA-DD12E13E54E9}" srcOrd="5" destOrd="0" presId="urn:microsoft.com/office/officeart/2005/8/layout/hierarchy1"/>
    <dgm:cxn modelId="{D7AF781D-C8F8-473A-92DB-E3526045ABB0}" type="presParOf" srcId="{B10D141E-1C3B-47F8-84AA-DD12E13E54E9}" destId="{CF19873B-421E-4954-950B-D0BFA5189E44}" srcOrd="0" destOrd="0" presId="urn:microsoft.com/office/officeart/2005/8/layout/hierarchy1"/>
    <dgm:cxn modelId="{267CF4DF-FB2D-4309-9289-9A42E1AD039B}" type="presParOf" srcId="{CF19873B-421E-4954-950B-D0BFA5189E44}" destId="{8E64AC86-6F7E-4339-A5C4-A9609EAFB303}" srcOrd="0" destOrd="0" presId="urn:microsoft.com/office/officeart/2005/8/layout/hierarchy1"/>
    <dgm:cxn modelId="{8B353747-7481-4A25-BE85-9F1D9BA4F4B6}" type="presParOf" srcId="{CF19873B-421E-4954-950B-D0BFA5189E44}" destId="{7A41F190-E71D-4933-B5E6-3B3E81380085}" srcOrd="1" destOrd="0" presId="urn:microsoft.com/office/officeart/2005/8/layout/hierarchy1"/>
    <dgm:cxn modelId="{C89F47FE-FCC5-4F63-BD99-3D1DEBBE2649}" type="presParOf" srcId="{B10D141E-1C3B-47F8-84AA-DD12E13E54E9}" destId="{320848F9-46E7-4514-81E0-D2285929AA30}" srcOrd="1" destOrd="0" presId="urn:microsoft.com/office/officeart/2005/8/layout/hierarchy1"/>
    <dgm:cxn modelId="{C484693A-34C3-411C-A702-4C809E84E8C2}" type="presParOf" srcId="{320848F9-46E7-4514-81E0-D2285929AA30}" destId="{CC0DEF6B-AF7A-4AE0-9FC9-7C77635286C0}" srcOrd="0" destOrd="0" presId="urn:microsoft.com/office/officeart/2005/8/layout/hierarchy1"/>
    <dgm:cxn modelId="{78C8A59D-B348-4DD2-8EC5-B35AAED42599}" type="presParOf" srcId="{320848F9-46E7-4514-81E0-D2285929AA30}" destId="{B516812E-48E2-4790-BE21-85E9A3893ED1}" srcOrd="1" destOrd="0" presId="urn:microsoft.com/office/officeart/2005/8/layout/hierarchy1"/>
    <dgm:cxn modelId="{4B84C504-C677-41B4-A61A-540531BF0908}" type="presParOf" srcId="{B516812E-48E2-4790-BE21-85E9A3893ED1}" destId="{152C56CB-F2A7-4366-9516-B0C2F18B34B0}" srcOrd="0" destOrd="0" presId="urn:microsoft.com/office/officeart/2005/8/layout/hierarchy1"/>
    <dgm:cxn modelId="{91BC1097-F042-4C19-BFC3-ABD7073D1DA9}" type="presParOf" srcId="{152C56CB-F2A7-4366-9516-B0C2F18B34B0}" destId="{946CE505-FA6B-4FAE-ABB1-FF83720AE1EE}" srcOrd="0" destOrd="0" presId="urn:microsoft.com/office/officeart/2005/8/layout/hierarchy1"/>
    <dgm:cxn modelId="{E16B4302-971E-4567-8482-FDFDB15FCC0B}" type="presParOf" srcId="{152C56CB-F2A7-4366-9516-B0C2F18B34B0}" destId="{51722607-0B50-45D9-9E4B-19E2695A85C6}" srcOrd="1" destOrd="0" presId="urn:microsoft.com/office/officeart/2005/8/layout/hierarchy1"/>
    <dgm:cxn modelId="{0F25D08A-8FEB-440A-8204-2CE40B57A260}" type="presParOf" srcId="{B516812E-48E2-4790-BE21-85E9A3893ED1}" destId="{4744909F-FA36-448D-A423-02C307867889}" srcOrd="1" destOrd="0" presId="urn:microsoft.com/office/officeart/2005/8/layout/hierarchy1"/>
    <dgm:cxn modelId="{C2B6AAB2-F574-41C0-A379-55AF16D75A5C}" type="presParOf" srcId="{D0F73552-C099-4CB5-9C52-06B2107210BC}" destId="{65764CDB-EF47-4C99-AC43-715A8AC09692}" srcOrd="6" destOrd="0" presId="urn:microsoft.com/office/officeart/2005/8/layout/hierarchy1"/>
    <dgm:cxn modelId="{01DF2589-7D82-47C8-B54B-2E00ED1D5AC2}" type="presParOf" srcId="{D0F73552-C099-4CB5-9C52-06B2107210BC}" destId="{765DE02E-59F5-4ED9-A64E-6EB3396B2C90}" srcOrd="7" destOrd="0" presId="urn:microsoft.com/office/officeart/2005/8/layout/hierarchy1"/>
    <dgm:cxn modelId="{111EAFAC-CD32-4C56-AF80-AA5AD8F04D6C}" type="presParOf" srcId="{765DE02E-59F5-4ED9-A64E-6EB3396B2C90}" destId="{2B98E4A1-E2CE-4CDF-BC89-375FE3FB34A9}" srcOrd="0" destOrd="0" presId="urn:microsoft.com/office/officeart/2005/8/layout/hierarchy1"/>
    <dgm:cxn modelId="{EF4CDF64-9731-4148-B17E-F352BC5DE13F}" type="presParOf" srcId="{2B98E4A1-E2CE-4CDF-BC89-375FE3FB34A9}" destId="{CC4458B9-B640-4502-AB87-1415630B4921}" srcOrd="0" destOrd="0" presId="urn:microsoft.com/office/officeart/2005/8/layout/hierarchy1"/>
    <dgm:cxn modelId="{D3E1F75A-59C9-4B3E-B193-02A5CF1B7FAF}" type="presParOf" srcId="{2B98E4A1-E2CE-4CDF-BC89-375FE3FB34A9}" destId="{1CAAA20D-8BE5-4F07-9C90-3767B53C74C1}" srcOrd="1" destOrd="0" presId="urn:microsoft.com/office/officeart/2005/8/layout/hierarchy1"/>
    <dgm:cxn modelId="{1C1785C4-A0C6-491E-972C-9FE5935B8AAB}" type="presParOf" srcId="{765DE02E-59F5-4ED9-A64E-6EB3396B2C90}" destId="{7B134F82-8685-493E-98F8-B4BF6350D133}" srcOrd="1" destOrd="0" presId="urn:microsoft.com/office/officeart/2005/8/layout/hierarchy1"/>
    <dgm:cxn modelId="{11413367-520E-40F3-BD88-DE8C5693AA21}" type="presParOf" srcId="{7B134F82-8685-493E-98F8-B4BF6350D133}" destId="{590CC208-2ABF-41E2-9AAC-4DF0C384A06F}" srcOrd="0" destOrd="0" presId="urn:microsoft.com/office/officeart/2005/8/layout/hierarchy1"/>
    <dgm:cxn modelId="{691A5D65-C5A9-4E1C-93F8-7524EAA5838D}" type="presParOf" srcId="{7B134F82-8685-493E-98F8-B4BF6350D133}" destId="{6B51D2D8-BC4D-4D8E-860A-C0DC72067CA5}" srcOrd="1" destOrd="0" presId="urn:microsoft.com/office/officeart/2005/8/layout/hierarchy1"/>
    <dgm:cxn modelId="{C4822982-1E74-4C38-8ED6-32B99C526C37}" type="presParOf" srcId="{6B51D2D8-BC4D-4D8E-860A-C0DC72067CA5}" destId="{ED32D07D-4CF5-4B1D-AA77-6171C345953C}" srcOrd="0" destOrd="0" presId="urn:microsoft.com/office/officeart/2005/8/layout/hierarchy1"/>
    <dgm:cxn modelId="{17CF0326-F735-443B-8453-A69B13E43066}" type="presParOf" srcId="{ED32D07D-4CF5-4B1D-AA77-6171C345953C}" destId="{D1DA0827-7440-4358-9EE2-C0502B3E18A8}" srcOrd="0" destOrd="0" presId="urn:microsoft.com/office/officeart/2005/8/layout/hierarchy1"/>
    <dgm:cxn modelId="{643215A1-F5E5-4225-9ADB-A20FF787FAFA}" type="presParOf" srcId="{ED32D07D-4CF5-4B1D-AA77-6171C345953C}" destId="{38633EC3-4E06-47AD-968E-B6D6EACE7AD1}" srcOrd="1" destOrd="0" presId="urn:microsoft.com/office/officeart/2005/8/layout/hierarchy1"/>
    <dgm:cxn modelId="{7F48EC52-4172-4D0E-8BD3-54CACB4E9AF0}" type="presParOf" srcId="{6B51D2D8-BC4D-4D8E-860A-C0DC72067CA5}" destId="{6041085B-9710-4E17-92E4-EE9A3429029E}" srcOrd="1" destOrd="0" presId="urn:microsoft.com/office/officeart/2005/8/layout/hierarchy1"/>
    <dgm:cxn modelId="{5DE09877-5720-45D7-B6F5-957C4D695BCC}" type="presParOf" srcId="{D0F73552-C099-4CB5-9C52-06B2107210BC}" destId="{2C77BEAD-B85D-475B-83CF-2FE511378336}" srcOrd="8" destOrd="0" presId="urn:microsoft.com/office/officeart/2005/8/layout/hierarchy1"/>
    <dgm:cxn modelId="{321933B0-C293-4BDB-9A28-B5698EFA832B}" type="presParOf" srcId="{D0F73552-C099-4CB5-9C52-06B2107210BC}" destId="{2A6879E0-9F47-4BFA-98BB-8E6B5753122D}" srcOrd="9" destOrd="0" presId="urn:microsoft.com/office/officeart/2005/8/layout/hierarchy1"/>
    <dgm:cxn modelId="{60D0BE98-2545-4482-A9FD-E397EBF9DA4F}" type="presParOf" srcId="{2A6879E0-9F47-4BFA-98BB-8E6B5753122D}" destId="{A74E295F-6014-4946-911C-40F90B73D030}" srcOrd="0" destOrd="0" presId="urn:microsoft.com/office/officeart/2005/8/layout/hierarchy1"/>
    <dgm:cxn modelId="{97CA31F4-5934-4B37-AB07-66465F77D7D9}" type="presParOf" srcId="{A74E295F-6014-4946-911C-40F90B73D030}" destId="{74BB0A38-900E-4525-803D-2AAA52736259}" srcOrd="0" destOrd="0" presId="urn:microsoft.com/office/officeart/2005/8/layout/hierarchy1"/>
    <dgm:cxn modelId="{98244867-329D-44D2-A602-3BE39A64EC81}" type="presParOf" srcId="{A74E295F-6014-4946-911C-40F90B73D030}" destId="{9682F853-A313-4C10-BE99-AEED468C6E03}" srcOrd="1" destOrd="0" presId="urn:microsoft.com/office/officeart/2005/8/layout/hierarchy1"/>
    <dgm:cxn modelId="{3DBC79B7-DE8B-458F-A44A-AA6FBD2741C8}" type="presParOf" srcId="{2A6879E0-9F47-4BFA-98BB-8E6B5753122D}" destId="{8EA8E732-7200-4311-8405-EE7D895410F1}" srcOrd="1" destOrd="0" presId="urn:microsoft.com/office/officeart/2005/8/layout/hierarchy1"/>
    <dgm:cxn modelId="{C7148CD1-1A51-4E24-8F42-55B8531DAD8E}" type="presParOf" srcId="{8EA8E732-7200-4311-8405-EE7D895410F1}" destId="{E528D6FA-4BE2-43B0-A652-98D937F9E469}" srcOrd="0" destOrd="0" presId="urn:microsoft.com/office/officeart/2005/8/layout/hierarchy1"/>
    <dgm:cxn modelId="{5FE0E1A2-4C42-4F56-9B40-ACC14227459D}" type="presParOf" srcId="{8EA8E732-7200-4311-8405-EE7D895410F1}" destId="{1FEFDEEB-3700-4F0B-80BC-0E5446EEC9A3}" srcOrd="1" destOrd="0" presId="urn:microsoft.com/office/officeart/2005/8/layout/hierarchy1"/>
    <dgm:cxn modelId="{DBF98FE9-8C04-4F28-B6EE-6C48CD5D1230}" type="presParOf" srcId="{1FEFDEEB-3700-4F0B-80BC-0E5446EEC9A3}" destId="{BAFDCB59-7930-44BD-B449-8A2743B26371}" srcOrd="0" destOrd="0" presId="urn:microsoft.com/office/officeart/2005/8/layout/hierarchy1"/>
    <dgm:cxn modelId="{D0F14B66-EEAB-43D0-8FF7-AE3E5AF24387}" type="presParOf" srcId="{BAFDCB59-7930-44BD-B449-8A2743B26371}" destId="{0BA0E62A-1A57-403E-B273-95B6D1BD0076}" srcOrd="0" destOrd="0" presId="urn:microsoft.com/office/officeart/2005/8/layout/hierarchy1"/>
    <dgm:cxn modelId="{6D03507D-BE37-4CF6-8FED-4EDF7E53F66E}" type="presParOf" srcId="{BAFDCB59-7930-44BD-B449-8A2743B26371}" destId="{A085C6F0-A140-4F20-8943-75342CBBCF6D}" srcOrd="1" destOrd="0" presId="urn:microsoft.com/office/officeart/2005/8/layout/hierarchy1"/>
    <dgm:cxn modelId="{5DDF7316-E2F5-49E7-AFE0-A03D1F4BAA04}" type="presParOf" srcId="{1FEFDEEB-3700-4F0B-80BC-0E5446EEC9A3}" destId="{8D0742CE-DE98-4AA4-8DFB-D1843F67D8AE}"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pPr algn="ctr"/>
          <a:r>
            <a:rPr lang="en-ZA" sz="1300" b="0" dirty="0"/>
            <a:t>Integrated and Aligned environmental efforts</a:t>
          </a:r>
        </a:p>
      </dgm:t>
    </dgm:pt>
    <dgm:pt modelId="{B01AE01B-5104-4FF9-89D5-DE905331BFCE}" type="parTrans" cxnId="{BD507D7F-FBCD-45C4-9A86-6CC192386735}">
      <dgm:prSet/>
      <dgm:spPr/>
      <dgm:t>
        <a:bodyPr/>
        <a:lstStyle/>
        <a:p>
          <a:pPr algn="l"/>
          <a:endParaRPr lang="en-ZA" sz="1300" b="0"/>
        </a:p>
      </dgm:t>
    </dgm:pt>
    <dgm:pt modelId="{E42524BD-6E37-45EE-9BC4-F18651A80365}" type="sibTrans" cxnId="{BD507D7F-FBCD-45C4-9A86-6CC192386735}">
      <dgm:prSet/>
      <dgm:spPr/>
      <dgm:t>
        <a:bodyPr/>
        <a:lstStyle/>
        <a:p>
          <a:pPr algn="l"/>
          <a:endParaRPr lang="en-ZA" sz="1300" b="0"/>
        </a:p>
      </dgm:t>
    </dgm:pt>
    <dgm:pt modelId="{096FB31A-8654-4D2E-A89B-DA8938479E45}">
      <dgm:prSet phldrT="[Text]" custT="1"/>
      <dgm:spPr/>
      <dgm:t>
        <a:bodyPr/>
        <a:lstStyle/>
        <a:p>
          <a:pPr algn="ctr"/>
          <a:r>
            <a:rPr lang="en-ZA" sz="1300" dirty="0"/>
            <a:t>Increased Investment in the Mineral and Mining Petroleum Sectors</a:t>
          </a:r>
          <a:endParaRPr lang="en-ZA" sz="1300" b="0" dirty="0"/>
        </a:p>
      </dgm:t>
    </dgm:pt>
    <dgm:pt modelId="{837C2571-51B2-457C-B23F-83916E25077B}" type="sibTrans" cxnId="{19A125C5-9550-41F8-8233-4610AD00693D}">
      <dgm:prSet/>
      <dgm:spPr/>
      <dgm:t>
        <a:bodyPr/>
        <a:lstStyle/>
        <a:p>
          <a:pPr algn="l"/>
          <a:endParaRPr lang="en-ZA" sz="1300" b="0"/>
        </a:p>
      </dgm:t>
    </dgm:pt>
    <dgm:pt modelId="{5A0826BD-533C-4A0B-A626-9D153711AD56}" type="parTrans" cxnId="{19A125C5-9550-41F8-8233-4610AD00693D}">
      <dgm:prSet/>
      <dgm:spPr/>
      <dgm:t>
        <a:bodyPr/>
        <a:lstStyle/>
        <a:p>
          <a:pPr algn="l"/>
          <a:endParaRPr lang="en-ZA" sz="1300" b="0"/>
        </a:p>
      </dgm:t>
    </dgm:pt>
    <dgm:pt modelId="{FF7D55E4-8951-4556-97CF-D2B39DB3D36B}">
      <dgm:prSet custT="1"/>
      <dgm:spPr/>
      <dgm:t>
        <a:bodyPr/>
        <a:lstStyle/>
        <a:p>
          <a:pPr algn="l"/>
          <a:r>
            <a:rPr lang="en-ZA" sz="1300" b="0" dirty="0"/>
            <a:t>Number of engagements with relevant departments</a:t>
          </a:r>
        </a:p>
      </dgm:t>
    </dgm:pt>
    <dgm:pt modelId="{8B07C8FC-BCC7-4C49-8A34-8761D5553C42}" type="parTrans" cxnId="{DA81AAA7-0E37-4368-AD9F-4C4345063072}">
      <dgm:prSet/>
      <dgm:spPr/>
      <dgm:t>
        <a:bodyPr/>
        <a:lstStyle/>
        <a:p>
          <a:pPr algn="l"/>
          <a:endParaRPr lang="en-ZA" sz="1300" b="0"/>
        </a:p>
      </dgm:t>
    </dgm:pt>
    <dgm:pt modelId="{E98629C7-E25C-4E48-9BCF-8F91E8A7993B}" type="sibTrans" cxnId="{DA81AAA7-0E37-4368-AD9F-4C4345063072}">
      <dgm:prSet/>
      <dgm:spPr/>
      <dgm:t>
        <a:bodyPr/>
        <a:lstStyle/>
        <a:p>
          <a:pPr algn="l"/>
          <a:endParaRPr lang="en-ZA" sz="1300" b="0"/>
        </a:p>
      </dgm:t>
    </dgm:pt>
    <dgm:pt modelId="{54F723B5-76CF-46AE-96E0-D50EFF7EB5E9}">
      <dgm:prSet phldrT="[Text]" custT="1"/>
      <dgm:spPr/>
      <dgm:t>
        <a:bodyPr/>
        <a:lstStyle/>
        <a:p>
          <a:pPr algn="ctr"/>
          <a:r>
            <a:rPr lang="en-ZA" sz="1300" b="0" dirty="0"/>
            <a:t>Vision 2019</a:t>
          </a:r>
        </a:p>
      </dgm:t>
    </dgm:pt>
    <dgm:pt modelId="{16B16E60-E0D9-4CFB-9DBB-7BF2D7FD5B9B}" type="sibTrans" cxnId="{8AA4A374-C2BD-4B00-BE4E-D0EE61747E49}">
      <dgm:prSet/>
      <dgm:spPr/>
      <dgm:t>
        <a:bodyPr/>
        <a:lstStyle/>
        <a:p>
          <a:pPr algn="l"/>
          <a:endParaRPr lang="en-ZA" sz="1300" b="0"/>
        </a:p>
      </dgm:t>
    </dgm:pt>
    <dgm:pt modelId="{7F09FC5A-91C9-4099-8011-E166079F40C9}" type="parTrans" cxnId="{8AA4A374-C2BD-4B00-BE4E-D0EE61747E49}">
      <dgm:prSet/>
      <dgm:spPr/>
      <dgm:t>
        <a:bodyPr/>
        <a:lstStyle/>
        <a:p>
          <a:pPr algn="l"/>
          <a:endParaRPr lang="en-ZA" sz="1300" b="0"/>
        </a:p>
      </dgm:t>
    </dgm:pt>
    <dgm:pt modelId="{B60AD1C4-BDDD-4DE8-9B07-FD2F127315BB}">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3</a:t>
          </a:r>
        </a:p>
        <a:p>
          <a:pPr algn="ctr"/>
          <a:r>
            <a:rPr lang="en-ZA" sz="1300" b="1" dirty="0">
              <a:solidFill>
                <a:srgbClr val="002060"/>
              </a:solidFill>
              <a:latin typeface="Arial" panose="020B0604020202020204" pitchFamily="34" charset="0"/>
              <a:cs typeface="Arial" panose="020B0604020202020204" pitchFamily="34" charset="0"/>
            </a:rPr>
            <a:t>Actual = 3</a:t>
          </a:r>
          <a:endParaRPr lang="en-ZA" sz="1300" b="0" dirty="0">
            <a:solidFill>
              <a:srgbClr val="0070C0"/>
            </a:solidFill>
          </a:endParaRPr>
        </a:p>
      </dgm:t>
    </dgm:pt>
    <dgm:pt modelId="{A2D73C75-09FA-455C-8510-7BBA3CEE4B4C}" type="parTrans" cxnId="{F3168531-9E95-4110-AE7A-2B22CE3C84C8}">
      <dgm:prSet/>
      <dgm:spPr/>
      <dgm:t>
        <a:bodyPr/>
        <a:lstStyle/>
        <a:p>
          <a:pPr algn="l"/>
          <a:endParaRPr lang="en-ZA" sz="1300" b="0"/>
        </a:p>
      </dgm:t>
    </dgm:pt>
    <dgm:pt modelId="{34CD9FCC-FA8E-44AE-8B6B-52B007F377E5}" type="sibTrans" cxnId="{F3168531-9E95-4110-AE7A-2B22CE3C84C8}">
      <dgm:prSet/>
      <dgm:spPr/>
      <dgm:t>
        <a:bodyPr/>
        <a:lstStyle/>
        <a:p>
          <a:pPr algn="l"/>
          <a:endParaRPr lang="en-ZA" sz="1300" b="0"/>
        </a:p>
      </dgm:t>
    </dgm:pt>
    <dgm:pt modelId="{38187118-7DDF-4AEE-8270-152382C9DB1E}">
      <dgm:prSet custT="1"/>
      <dgm:spPr/>
      <dgm:t>
        <a:bodyPr/>
        <a:lstStyle/>
        <a:p>
          <a:endParaRPr lang="en-ZA" sz="1300" dirty="0"/>
        </a:p>
        <a:p>
          <a:r>
            <a:rPr lang="en-ZA" sz="1300" dirty="0"/>
            <a:t>Facilitate Transformation in the Mining sector</a:t>
          </a:r>
        </a:p>
      </dgm:t>
    </dgm:pt>
    <dgm:pt modelId="{A5E97A42-CC95-4B61-93D8-F9E8B0CCE688}" type="parTrans" cxnId="{3B2FE764-2DBA-43C0-A11B-62820F3793A2}">
      <dgm:prSet/>
      <dgm:spPr/>
      <dgm:t>
        <a:bodyPr/>
        <a:lstStyle/>
        <a:p>
          <a:endParaRPr lang="en-ZA" sz="1300"/>
        </a:p>
      </dgm:t>
    </dgm:pt>
    <dgm:pt modelId="{87EEF9F4-A95F-4A02-B359-B4DA25735224}" type="sibTrans" cxnId="{3B2FE764-2DBA-43C0-A11B-62820F3793A2}">
      <dgm:prSet/>
      <dgm:spPr/>
      <dgm:t>
        <a:bodyPr/>
        <a:lstStyle/>
        <a:p>
          <a:endParaRPr lang="en-ZA" sz="1300"/>
        </a:p>
      </dgm:t>
    </dgm:pt>
    <dgm:pt modelId="{F25869B5-35BF-49E8-881B-DD1E04F56766}">
      <dgm:prSet custT="1"/>
      <dgm:spPr/>
      <dgm:t>
        <a:bodyPr/>
        <a:lstStyle/>
        <a:p>
          <a:r>
            <a:rPr lang="en-ZA" sz="1300" dirty="0"/>
            <a:t>Number of legislative instruments developed, reviewed and amended</a:t>
          </a:r>
        </a:p>
      </dgm:t>
    </dgm:pt>
    <dgm:pt modelId="{DCC3335A-EB35-46F7-B11C-EFA9163681E0}" type="parTrans" cxnId="{0416B042-CB14-4A27-9473-3CEAA7819573}">
      <dgm:prSet/>
      <dgm:spPr/>
      <dgm:t>
        <a:bodyPr/>
        <a:lstStyle/>
        <a:p>
          <a:endParaRPr lang="en-ZA" sz="1300"/>
        </a:p>
      </dgm:t>
    </dgm:pt>
    <dgm:pt modelId="{C1ABE20D-22D9-4D72-9B3B-CAB19BD8D382}" type="sibTrans" cxnId="{0416B042-CB14-4A27-9473-3CEAA7819573}">
      <dgm:prSet/>
      <dgm:spPr/>
      <dgm:t>
        <a:bodyPr/>
        <a:lstStyle/>
        <a:p>
          <a:endParaRPr lang="en-ZA" sz="1300"/>
        </a:p>
      </dgm:t>
    </dgm:pt>
    <dgm:pt modelId="{DA93CF32-1770-42B5-AC87-785E5C1ABB5D}">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a:t>
          </a:r>
        </a:p>
        <a:p>
          <a:pPr algn="ctr"/>
          <a:r>
            <a:rPr lang="en-ZA" sz="1300" b="1" dirty="0">
              <a:solidFill>
                <a:srgbClr val="002060"/>
              </a:solidFill>
              <a:latin typeface="Arial" panose="020B0604020202020204" pitchFamily="34" charset="0"/>
              <a:cs typeface="Arial" panose="020B0604020202020204" pitchFamily="34" charset="0"/>
            </a:rPr>
            <a:t>Actual = 1</a:t>
          </a:r>
          <a:endParaRPr lang="en-ZA" sz="1300" dirty="0"/>
        </a:p>
      </dgm:t>
    </dgm:pt>
    <dgm:pt modelId="{6D70EF28-1B3C-40D9-AB79-7705055CB564}" type="parTrans" cxnId="{3097077E-88E6-4ED6-B865-2174918E3857}">
      <dgm:prSet/>
      <dgm:spPr/>
      <dgm:t>
        <a:bodyPr/>
        <a:lstStyle/>
        <a:p>
          <a:endParaRPr lang="en-ZA" sz="1300"/>
        </a:p>
      </dgm:t>
    </dgm:pt>
    <dgm:pt modelId="{AF8C481F-AE99-4085-A5D6-9FC62753CA7D}" type="sibTrans" cxnId="{3097077E-88E6-4ED6-B865-2174918E3857}">
      <dgm:prSet/>
      <dgm:spPr/>
      <dgm:t>
        <a:bodyPr/>
        <a:lstStyle/>
        <a:p>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29556" custLinFactNeighborY="-2739">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318720" custScaleY="45057" custLinFactNeighborX="-33649" custLinFactNeighborY="-1242">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2"/>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2"/>
      <dgm:spPr/>
    </dgm:pt>
    <dgm:pt modelId="{BE25C11F-5E27-47A5-BA94-14B93FAE2685}" type="pres">
      <dgm:prSet presAssocID="{D97355AC-0D7E-4F60-AC2C-3BDAC9A729E8}" presName="text3" presStyleLbl="fgAcc3" presStyleIdx="0" presStyleCnt="2" custScaleX="252657" custScaleY="39977" custLinFactNeighborX="9377" custLinFactNeighborY="15986">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4"/>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4"/>
      <dgm:spPr/>
    </dgm:pt>
    <dgm:pt modelId="{6BC87D4D-6374-4017-8694-7F41F16B3368}" type="pres">
      <dgm:prSet presAssocID="{FF7D55E4-8951-4556-97CF-D2B39DB3D36B}" presName="text4" presStyleLbl="fgAcc4" presStyleIdx="0" presStyleCnt="4" custScaleX="213202" custScaleY="39211" custLinFactNeighborX="8997" custLinFactNeighborY="1378">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4"/>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4"/>
      <dgm:spPr>
        <a:solidFill>
          <a:srgbClr val="00B050"/>
        </a:solidFill>
      </dgm:spPr>
    </dgm:pt>
    <dgm:pt modelId="{9D64E186-2FA3-4BC3-91BF-B0DCE96EA4C6}" type="pres">
      <dgm:prSet presAssocID="{B60AD1C4-BDDD-4DE8-9B07-FD2F127315BB}" presName="text4" presStyleLbl="fgAcc4" presStyleIdx="1" presStyleCnt="4" custScaleX="196264" custScaleY="75994" custLinFactNeighborX="8108" custLinFactNeighborY="-16588">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AA6037C9-EEA8-4BAD-8F61-D2C31449ABE9}" type="pres">
      <dgm:prSet presAssocID="{A5E97A42-CC95-4B61-93D8-F9E8B0CCE688}" presName="Name17" presStyleLbl="parChTrans1D3" presStyleIdx="1" presStyleCnt="2"/>
      <dgm:spPr/>
      <dgm:t>
        <a:bodyPr/>
        <a:lstStyle/>
        <a:p>
          <a:endParaRPr lang="en-ZA"/>
        </a:p>
      </dgm:t>
    </dgm:pt>
    <dgm:pt modelId="{2C53C2B0-1A96-4371-A1A2-5B0FD5F37B47}" type="pres">
      <dgm:prSet presAssocID="{38187118-7DDF-4AEE-8270-152382C9DB1E}" presName="hierRoot3" presStyleCnt="0"/>
      <dgm:spPr/>
    </dgm:pt>
    <dgm:pt modelId="{1470C2C7-5899-427C-BCC7-3E7BB3F9A48A}" type="pres">
      <dgm:prSet presAssocID="{38187118-7DDF-4AEE-8270-152382C9DB1E}" presName="composite3" presStyleCnt="0"/>
      <dgm:spPr/>
    </dgm:pt>
    <dgm:pt modelId="{3C573EEF-1D97-4082-B3F5-EE9067D6E450}" type="pres">
      <dgm:prSet presAssocID="{38187118-7DDF-4AEE-8270-152382C9DB1E}" presName="background3" presStyleLbl="node3" presStyleIdx="1" presStyleCnt="2"/>
      <dgm:spPr/>
    </dgm:pt>
    <dgm:pt modelId="{E839433B-2B0E-43E8-A870-07F13381DBF5}" type="pres">
      <dgm:prSet presAssocID="{38187118-7DDF-4AEE-8270-152382C9DB1E}" presName="text3" presStyleLbl="fgAcc3" presStyleIdx="1" presStyleCnt="2" custScaleX="321843" custScaleY="40904" custLinFactNeighborX="42150" custLinFactNeighborY="15732">
        <dgm:presLayoutVars>
          <dgm:chPref val="3"/>
        </dgm:presLayoutVars>
      </dgm:prSet>
      <dgm:spPr/>
      <dgm:t>
        <a:bodyPr/>
        <a:lstStyle/>
        <a:p>
          <a:endParaRPr lang="en-ZA"/>
        </a:p>
      </dgm:t>
    </dgm:pt>
    <dgm:pt modelId="{65A81C96-A321-4BBB-8C8A-D49F38DF7D69}" type="pres">
      <dgm:prSet presAssocID="{38187118-7DDF-4AEE-8270-152382C9DB1E}" presName="hierChild4" presStyleCnt="0"/>
      <dgm:spPr/>
    </dgm:pt>
    <dgm:pt modelId="{F04C96ED-C05A-4B05-8982-891858B5AB8F}" type="pres">
      <dgm:prSet presAssocID="{DCC3335A-EB35-46F7-B11C-EFA9163681E0}" presName="Name23" presStyleLbl="parChTrans1D4" presStyleIdx="2" presStyleCnt="4"/>
      <dgm:spPr/>
      <dgm:t>
        <a:bodyPr/>
        <a:lstStyle/>
        <a:p>
          <a:endParaRPr lang="en-ZA"/>
        </a:p>
      </dgm:t>
    </dgm:pt>
    <dgm:pt modelId="{6BFDF152-D412-4E44-968D-6548F5A9D3B5}" type="pres">
      <dgm:prSet presAssocID="{F25869B5-35BF-49E8-881B-DD1E04F56766}" presName="hierRoot4" presStyleCnt="0"/>
      <dgm:spPr/>
    </dgm:pt>
    <dgm:pt modelId="{5671DF56-5343-4C7B-8B26-9EC8644C9CFD}" type="pres">
      <dgm:prSet presAssocID="{F25869B5-35BF-49E8-881B-DD1E04F56766}" presName="composite4" presStyleCnt="0"/>
      <dgm:spPr/>
    </dgm:pt>
    <dgm:pt modelId="{D5D998D1-3932-4CA9-8588-5FC9A748A381}" type="pres">
      <dgm:prSet presAssocID="{F25869B5-35BF-49E8-881B-DD1E04F56766}" presName="background4" presStyleLbl="node4" presStyleIdx="2" presStyleCnt="4"/>
      <dgm:spPr/>
    </dgm:pt>
    <dgm:pt modelId="{DCF4F9DD-5D23-4E2F-8AA7-5E5BEEF815B8}" type="pres">
      <dgm:prSet presAssocID="{F25869B5-35BF-49E8-881B-DD1E04F56766}" presName="text4" presStyleLbl="fgAcc4" presStyleIdx="2" presStyleCnt="4" custScaleX="322673" custScaleY="45624" custLinFactNeighborX="16206" custLinFactNeighborY="2783">
        <dgm:presLayoutVars>
          <dgm:chPref val="3"/>
        </dgm:presLayoutVars>
      </dgm:prSet>
      <dgm:spPr/>
      <dgm:t>
        <a:bodyPr/>
        <a:lstStyle/>
        <a:p>
          <a:endParaRPr lang="en-ZA"/>
        </a:p>
      </dgm:t>
    </dgm:pt>
    <dgm:pt modelId="{2EFAA0CA-31CD-416B-A019-F6E52EE0DA59}" type="pres">
      <dgm:prSet presAssocID="{F25869B5-35BF-49E8-881B-DD1E04F56766}" presName="hierChild5" presStyleCnt="0"/>
      <dgm:spPr/>
    </dgm:pt>
    <dgm:pt modelId="{CBCF5B05-0EE4-4398-8C9A-04E099B8FCE4}" type="pres">
      <dgm:prSet presAssocID="{6D70EF28-1B3C-40D9-AB79-7705055CB564}" presName="Name23" presStyleLbl="parChTrans1D4" presStyleIdx="3" presStyleCnt="4"/>
      <dgm:spPr/>
      <dgm:t>
        <a:bodyPr/>
        <a:lstStyle/>
        <a:p>
          <a:endParaRPr lang="en-ZA"/>
        </a:p>
      </dgm:t>
    </dgm:pt>
    <dgm:pt modelId="{0D04A7E9-E04A-48E1-83E5-48FC87A6B4F9}" type="pres">
      <dgm:prSet presAssocID="{DA93CF32-1770-42B5-AC87-785E5C1ABB5D}" presName="hierRoot4" presStyleCnt="0"/>
      <dgm:spPr/>
    </dgm:pt>
    <dgm:pt modelId="{7F54FE80-2E1C-4D76-BE29-2B0A3E24CC7F}" type="pres">
      <dgm:prSet presAssocID="{DA93CF32-1770-42B5-AC87-785E5C1ABB5D}" presName="composite4" presStyleCnt="0"/>
      <dgm:spPr/>
    </dgm:pt>
    <dgm:pt modelId="{2798AB04-B9CE-4602-B5C5-AE120C05EA2A}" type="pres">
      <dgm:prSet presAssocID="{DA93CF32-1770-42B5-AC87-785E5C1ABB5D}" presName="background4" presStyleLbl="node4" presStyleIdx="3" presStyleCnt="4"/>
      <dgm:spPr>
        <a:solidFill>
          <a:srgbClr val="00B050"/>
        </a:solidFill>
      </dgm:spPr>
    </dgm:pt>
    <dgm:pt modelId="{2BC5091B-DB56-44AE-9222-BF354459FAC3}" type="pres">
      <dgm:prSet presAssocID="{DA93CF32-1770-42B5-AC87-785E5C1ABB5D}" presName="text4" presStyleLbl="fgAcc4" presStyleIdx="3" presStyleCnt="4" custScaleX="193889" custScaleY="68846" custLinFactNeighborX="14583" custLinFactNeighborY="-12595">
        <dgm:presLayoutVars>
          <dgm:chPref val="3"/>
        </dgm:presLayoutVars>
      </dgm:prSet>
      <dgm:spPr/>
      <dgm:t>
        <a:bodyPr/>
        <a:lstStyle/>
        <a:p>
          <a:endParaRPr lang="en-ZA"/>
        </a:p>
      </dgm:t>
    </dgm:pt>
    <dgm:pt modelId="{D4EEA74B-7D58-4521-9D32-CFE7C2A25BF7}" type="pres">
      <dgm:prSet presAssocID="{DA93CF32-1770-42B5-AC87-785E5C1ABB5D}" presName="hierChild5" presStyleCnt="0"/>
      <dgm:spPr/>
    </dgm:pt>
  </dgm:ptLst>
  <dgm:cxnLst>
    <dgm:cxn modelId="{3EFFD43E-EE60-4DC8-A8D3-F0DAF866930F}" type="presOf" srcId="{DCC3335A-EB35-46F7-B11C-EFA9163681E0}" destId="{F04C96ED-C05A-4B05-8982-891858B5AB8F}" srcOrd="0" destOrd="0" presId="urn:microsoft.com/office/officeart/2005/8/layout/hierarchy1"/>
    <dgm:cxn modelId="{F3168531-9E95-4110-AE7A-2B22CE3C84C8}" srcId="{FF7D55E4-8951-4556-97CF-D2B39DB3D36B}" destId="{B60AD1C4-BDDD-4DE8-9B07-FD2F127315BB}" srcOrd="0" destOrd="0" parTransId="{A2D73C75-09FA-455C-8510-7BBA3CEE4B4C}" sibTransId="{34CD9FCC-FA8E-44AE-8B6B-52B007F377E5}"/>
    <dgm:cxn modelId="{3B2FE764-2DBA-43C0-A11B-62820F3793A2}" srcId="{096FB31A-8654-4D2E-A89B-DA8938479E45}" destId="{38187118-7DDF-4AEE-8270-152382C9DB1E}" srcOrd="1" destOrd="0" parTransId="{A5E97A42-CC95-4B61-93D8-F9E8B0CCE688}" sibTransId="{87EEF9F4-A95F-4A02-B359-B4DA25735224}"/>
    <dgm:cxn modelId="{29BC6418-5FE8-4BE9-9072-84897AEB98E1}" type="presOf" srcId="{B01AE01B-5104-4FF9-89D5-DE905331BFCE}" destId="{91ED72ED-2EA5-4AE9-AFC0-B91EECA966F6}" srcOrd="0" destOrd="0" presId="urn:microsoft.com/office/officeart/2005/8/layout/hierarchy1"/>
    <dgm:cxn modelId="{BD840749-66BB-43DC-8D07-2095F87CC835}" type="presOf" srcId="{096FB31A-8654-4D2E-A89B-DA8938479E45}" destId="{0CCDD6F8-4B70-4FCB-8B5F-356F4A4E8477}" srcOrd="0" destOrd="0" presId="urn:microsoft.com/office/officeart/2005/8/layout/hierarchy1"/>
    <dgm:cxn modelId="{2BEE2121-0968-45EF-A30C-9ECE30B48BCD}" type="presOf" srcId="{B60AD1C4-BDDD-4DE8-9B07-FD2F127315BB}" destId="{9D64E186-2FA3-4BC3-91BF-B0DCE96EA4C6}" srcOrd="0" destOrd="0" presId="urn:microsoft.com/office/officeart/2005/8/layout/hierarchy1"/>
    <dgm:cxn modelId="{0A6E606D-60B5-4283-9D60-660EF4FBE59E}" type="presOf" srcId="{5A0826BD-533C-4A0B-A626-9D153711AD56}" destId="{598DF3B2-AC18-41DF-9F4E-0ADA6ACE842E}" srcOrd="0" destOrd="0" presId="urn:microsoft.com/office/officeart/2005/8/layout/hierarchy1"/>
    <dgm:cxn modelId="{BBD2F8B4-B97E-4386-BE39-430A8AE61823}" type="presOf" srcId="{2FF48498-B08E-46AC-B3C0-6C00EC8D79DE}" destId="{CF595494-5A09-44C8-9FA0-447CC0ABC29E}" srcOrd="0" destOrd="0" presId="urn:microsoft.com/office/officeart/2005/8/layout/hierarchy1"/>
    <dgm:cxn modelId="{B7503352-F096-4883-9CAD-423963E8D426}" type="presOf" srcId="{A5E97A42-CC95-4B61-93D8-F9E8B0CCE688}" destId="{AA6037C9-EEA8-4BAD-8F61-D2C31449ABE9}" srcOrd="0" destOrd="0" presId="urn:microsoft.com/office/officeart/2005/8/layout/hierarchy1"/>
    <dgm:cxn modelId="{67B78487-25F5-4CE6-A315-4FB3768EAF3F}" type="presOf" srcId="{F25869B5-35BF-49E8-881B-DD1E04F56766}" destId="{DCF4F9DD-5D23-4E2F-8AA7-5E5BEEF815B8}" srcOrd="0" destOrd="0" presId="urn:microsoft.com/office/officeart/2005/8/layout/hierarchy1"/>
    <dgm:cxn modelId="{AB770940-46FC-4099-A78D-1B6F9399C85D}" type="presOf" srcId="{8B07C8FC-BCC7-4C49-8A34-8761D5553C42}" destId="{757CF193-1BC9-42A4-93B5-A2B9E18716DD}" srcOrd="0" destOrd="0" presId="urn:microsoft.com/office/officeart/2005/8/layout/hierarchy1"/>
    <dgm:cxn modelId="{DE7BB077-518B-48EB-9BEC-BBE2D6328C05}" type="presOf" srcId="{D97355AC-0D7E-4F60-AC2C-3BDAC9A729E8}" destId="{BE25C11F-5E27-47A5-BA94-14B93FAE2685}"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19A125C5-9550-41F8-8233-4610AD00693D}" srcId="{54F723B5-76CF-46AE-96E0-D50EFF7EB5E9}" destId="{096FB31A-8654-4D2E-A89B-DA8938479E45}" srcOrd="0" destOrd="0" parTransId="{5A0826BD-533C-4A0B-A626-9D153711AD56}" sibTransId="{837C2571-51B2-457C-B23F-83916E25077B}"/>
    <dgm:cxn modelId="{4DAB99F7-D5A8-43EF-AB29-F4A4517B1C05}" type="presOf" srcId="{FF7D55E4-8951-4556-97CF-D2B39DB3D36B}" destId="{6BC87D4D-6374-4017-8694-7F41F16B3368}" srcOrd="0" destOrd="0" presId="urn:microsoft.com/office/officeart/2005/8/layout/hierarchy1"/>
    <dgm:cxn modelId="{669142B7-564E-4ABB-8892-C57AA53BA906}" type="presOf" srcId="{38187118-7DDF-4AEE-8270-152382C9DB1E}" destId="{E839433B-2B0E-43E8-A870-07F13381DBF5}" srcOrd="0" destOrd="0" presId="urn:microsoft.com/office/officeart/2005/8/layout/hierarchy1"/>
    <dgm:cxn modelId="{BD507D7F-FBCD-45C4-9A86-6CC192386735}" srcId="{096FB31A-8654-4D2E-A89B-DA8938479E45}" destId="{D97355AC-0D7E-4F60-AC2C-3BDAC9A729E8}" srcOrd="0" destOrd="0" parTransId="{B01AE01B-5104-4FF9-89D5-DE905331BFCE}" sibTransId="{E42524BD-6E37-45EE-9BC4-F18651A80365}"/>
    <dgm:cxn modelId="{4D6BCAE2-C6EF-4CCE-9186-6FF385FFD105}" type="presOf" srcId="{6D70EF28-1B3C-40D9-AB79-7705055CB564}" destId="{CBCF5B05-0EE4-4398-8C9A-04E099B8FCE4}" srcOrd="0" destOrd="0" presId="urn:microsoft.com/office/officeart/2005/8/layout/hierarchy1"/>
    <dgm:cxn modelId="{1D8361EA-27DB-412F-A2BE-654F4A3DCC5D}" type="presOf" srcId="{DA93CF32-1770-42B5-AC87-785E5C1ABB5D}" destId="{2BC5091B-DB56-44AE-9222-BF354459FAC3}" srcOrd="0" destOrd="0" presId="urn:microsoft.com/office/officeart/2005/8/layout/hierarchy1"/>
    <dgm:cxn modelId="{3097077E-88E6-4ED6-B865-2174918E3857}" srcId="{F25869B5-35BF-49E8-881B-DD1E04F56766}" destId="{DA93CF32-1770-42B5-AC87-785E5C1ABB5D}" srcOrd="0" destOrd="0" parTransId="{6D70EF28-1B3C-40D9-AB79-7705055CB564}" sibTransId="{AF8C481F-AE99-4085-A5D6-9FC62753CA7D}"/>
    <dgm:cxn modelId="{1187BA5E-CDCB-45E5-BAAE-AD698B4AAD04}" type="presOf" srcId="{54F723B5-76CF-46AE-96E0-D50EFF7EB5E9}" destId="{06B7CEE5-61B9-40E0-90EF-5482BC224049}" srcOrd="0" destOrd="0" presId="urn:microsoft.com/office/officeart/2005/8/layout/hierarchy1"/>
    <dgm:cxn modelId="{DA81AAA7-0E37-4368-AD9F-4C4345063072}" srcId="{D97355AC-0D7E-4F60-AC2C-3BDAC9A729E8}" destId="{FF7D55E4-8951-4556-97CF-D2B39DB3D36B}" srcOrd="0" destOrd="0" parTransId="{8B07C8FC-BCC7-4C49-8A34-8761D5553C42}" sibTransId="{E98629C7-E25C-4E48-9BCF-8F91E8A7993B}"/>
    <dgm:cxn modelId="{452CBF0B-42E9-420F-8080-A233C9D60CD3}" type="presOf" srcId="{A2D73C75-09FA-455C-8510-7BBA3CEE4B4C}" destId="{720AA056-059C-4072-B07B-28EC97C7F146}" srcOrd="0" destOrd="0" presId="urn:microsoft.com/office/officeart/2005/8/layout/hierarchy1"/>
    <dgm:cxn modelId="{0416B042-CB14-4A27-9473-3CEAA7819573}" srcId="{38187118-7DDF-4AEE-8270-152382C9DB1E}" destId="{F25869B5-35BF-49E8-881B-DD1E04F56766}" srcOrd="0" destOrd="0" parTransId="{DCC3335A-EB35-46F7-B11C-EFA9163681E0}" sibTransId="{C1ABE20D-22D9-4D72-9B3B-CAB19BD8D382}"/>
    <dgm:cxn modelId="{B49F558C-81D2-4B47-A765-F8864B9CC173}" type="presParOf" srcId="{CF595494-5A09-44C8-9FA0-447CC0ABC29E}" destId="{972C8554-E11F-4B8C-A9CA-E13C1BD75C94}" srcOrd="0" destOrd="0" presId="urn:microsoft.com/office/officeart/2005/8/layout/hierarchy1"/>
    <dgm:cxn modelId="{B416D845-EF46-44B8-8F07-0DD32FE2F74D}" type="presParOf" srcId="{972C8554-E11F-4B8C-A9CA-E13C1BD75C94}" destId="{762F01F6-93C7-4F60-9004-41388DA84CA8}" srcOrd="0" destOrd="0" presId="urn:microsoft.com/office/officeart/2005/8/layout/hierarchy1"/>
    <dgm:cxn modelId="{680FEE48-1A5E-41E2-BB95-18B84F7C13CD}" type="presParOf" srcId="{762F01F6-93C7-4F60-9004-41388DA84CA8}" destId="{A31FC7D2-509F-420A-8331-82DF15E42885}" srcOrd="0" destOrd="0" presId="urn:microsoft.com/office/officeart/2005/8/layout/hierarchy1"/>
    <dgm:cxn modelId="{FFA142B3-C092-4932-9633-EC859A588BDC}" type="presParOf" srcId="{762F01F6-93C7-4F60-9004-41388DA84CA8}" destId="{06B7CEE5-61B9-40E0-90EF-5482BC224049}" srcOrd="1" destOrd="0" presId="urn:microsoft.com/office/officeart/2005/8/layout/hierarchy1"/>
    <dgm:cxn modelId="{25668BDB-B166-4A68-AA51-3978C1F28D90}" type="presParOf" srcId="{972C8554-E11F-4B8C-A9CA-E13C1BD75C94}" destId="{45F2C535-C514-45ED-B875-F6CE82929E7F}" srcOrd="1" destOrd="0" presId="urn:microsoft.com/office/officeart/2005/8/layout/hierarchy1"/>
    <dgm:cxn modelId="{ECB958F4-0574-43C0-A852-62F223A32683}" type="presParOf" srcId="{45F2C535-C514-45ED-B875-F6CE82929E7F}" destId="{598DF3B2-AC18-41DF-9F4E-0ADA6ACE842E}" srcOrd="0" destOrd="0" presId="urn:microsoft.com/office/officeart/2005/8/layout/hierarchy1"/>
    <dgm:cxn modelId="{26502F52-D2D9-4269-9169-7103DC81F042}" type="presParOf" srcId="{45F2C535-C514-45ED-B875-F6CE82929E7F}" destId="{3705AE1F-D450-4B3F-A614-E6BFD6B84272}" srcOrd="1" destOrd="0" presId="urn:microsoft.com/office/officeart/2005/8/layout/hierarchy1"/>
    <dgm:cxn modelId="{A16388EF-EEDD-4233-83A9-6EF2C090DA16}" type="presParOf" srcId="{3705AE1F-D450-4B3F-A614-E6BFD6B84272}" destId="{4EB4CB93-C871-44F5-946A-02756276A58D}" srcOrd="0" destOrd="0" presId="urn:microsoft.com/office/officeart/2005/8/layout/hierarchy1"/>
    <dgm:cxn modelId="{52300827-68E1-4A7B-BA99-615D43D545E4}" type="presParOf" srcId="{4EB4CB93-C871-44F5-946A-02756276A58D}" destId="{CE42BCCF-7F73-41AB-87A1-11789393B3D7}" srcOrd="0" destOrd="0" presId="urn:microsoft.com/office/officeart/2005/8/layout/hierarchy1"/>
    <dgm:cxn modelId="{46497F49-2A53-4FAD-925E-80E8C06D1D3D}" type="presParOf" srcId="{4EB4CB93-C871-44F5-946A-02756276A58D}" destId="{0CCDD6F8-4B70-4FCB-8B5F-356F4A4E8477}" srcOrd="1" destOrd="0" presId="urn:microsoft.com/office/officeart/2005/8/layout/hierarchy1"/>
    <dgm:cxn modelId="{AB2D35B4-A263-480E-9E95-626302670550}" type="presParOf" srcId="{3705AE1F-D450-4B3F-A614-E6BFD6B84272}" destId="{6AF0E142-9D22-4302-AD49-F984BF021FA7}" srcOrd="1" destOrd="0" presId="urn:microsoft.com/office/officeart/2005/8/layout/hierarchy1"/>
    <dgm:cxn modelId="{CA4479E3-FF19-4604-8E0A-686FC5B8FDE2}" type="presParOf" srcId="{6AF0E142-9D22-4302-AD49-F984BF021FA7}" destId="{91ED72ED-2EA5-4AE9-AFC0-B91EECA966F6}" srcOrd="0" destOrd="0" presId="urn:microsoft.com/office/officeart/2005/8/layout/hierarchy1"/>
    <dgm:cxn modelId="{6BAC1497-A855-4E55-A0EA-D6838765BA92}" type="presParOf" srcId="{6AF0E142-9D22-4302-AD49-F984BF021FA7}" destId="{FE4A8EC4-E35D-4E6C-B72C-A836195A1BEF}" srcOrd="1" destOrd="0" presId="urn:microsoft.com/office/officeart/2005/8/layout/hierarchy1"/>
    <dgm:cxn modelId="{1BB35F06-CBA4-4B6A-92B4-41BF44795961}" type="presParOf" srcId="{FE4A8EC4-E35D-4E6C-B72C-A836195A1BEF}" destId="{E902B589-4D27-4268-B276-46F3DCBD0EE1}" srcOrd="0" destOrd="0" presId="urn:microsoft.com/office/officeart/2005/8/layout/hierarchy1"/>
    <dgm:cxn modelId="{D8CE8DA4-68FF-4F3E-83E8-F5EB8B1141C1}" type="presParOf" srcId="{E902B589-4D27-4268-B276-46F3DCBD0EE1}" destId="{27ADEA25-EC6F-443D-8100-0D091EBE2A3E}" srcOrd="0" destOrd="0" presId="urn:microsoft.com/office/officeart/2005/8/layout/hierarchy1"/>
    <dgm:cxn modelId="{9C3D2595-F95C-4053-9B6F-E61ED603E3A2}" type="presParOf" srcId="{E902B589-4D27-4268-B276-46F3DCBD0EE1}" destId="{BE25C11F-5E27-47A5-BA94-14B93FAE2685}" srcOrd="1" destOrd="0" presId="urn:microsoft.com/office/officeart/2005/8/layout/hierarchy1"/>
    <dgm:cxn modelId="{870A9477-75F3-47D4-BCBA-2A4DB4310CA0}" type="presParOf" srcId="{FE4A8EC4-E35D-4E6C-B72C-A836195A1BEF}" destId="{D0F73552-C099-4CB5-9C52-06B2107210BC}" srcOrd="1" destOrd="0" presId="urn:microsoft.com/office/officeart/2005/8/layout/hierarchy1"/>
    <dgm:cxn modelId="{14208B94-4813-4FC7-AB64-12EB390D613E}" type="presParOf" srcId="{D0F73552-C099-4CB5-9C52-06B2107210BC}" destId="{757CF193-1BC9-42A4-93B5-A2B9E18716DD}" srcOrd="0" destOrd="0" presId="urn:microsoft.com/office/officeart/2005/8/layout/hierarchy1"/>
    <dgm:cxn modelId="{B3F88AF1-7FDE-4797-BDC4-0C3F35239076}" type="presParOf" srcId="{D0F73552-C099-4CB5-9C52-06B2107210BC}" destId="{5DC40A6B-11C2-40C2-B172-C538D7D60097}" srcOrd="1" destOrd="0" presId="urn:microsoft.com/office/officeart/2005/8/layout/hierarchy1"/>
    <dgm:cxn modelId="{1913050E-0EAC-475D-A637-6C7B418AB2BA}" type="presParOf" srcId="{5DC40A6B-11C2-40C2-B172-C538D7D60097}" destId="{2B4FF578-DB2E-493C-9D70-0F396DCBEE01}" srcOrd="0" destOrd="0" presId="urn:microsoft.com/office/officeart/2005/8/layout/hierarchy1"/>
    <dgm:cxn modelId="{D7847DA6-35D6-4E05-8AD8-14072D605BF5}" type="presParOf" srcId="{2B4FF578-DB2E-493C-9D70-0F396DCBEE01}" destId="{0AFBABC9-9A2C-4455-8397-56B60EB10369}" srcOrd="0" destOrd="0" presId="urn:microsoft.com/office/officeart/2005/8/layout/hierarchy1"/>
    <dgm:cxn modelId="{A2D32CA3-9610-44F9-936D-A8A14335001D}" type="presParOf" srcId="{2B4FF578-DB2E-493C-9D70-0F396DCBEE01}" destId="{6BC87D4D-6374-4017-8694-7F41F16B3368}" srcOrd="1" destOrd="0" presId="urn:microsoft.com/office/officeart/2005/8/layout/hierarchy1"/>
    <dgm:cxn modelId="{248E82BC-CA38-4C1B-AAF5-1580B5FC738B}" type="presParOf" srcId="{5DC40A6B-11C2-40C2-B172-C538D7D60097}" destId="{E1F8C2A0-B27B-453C-8F21-1F279A7AE0AD}" srcOrd="1" destOrd="0" presId="urn:microsoft.com/office/officeart/2005/8/layout/hierarchy1"/>
    <dgm:cxn modelId="{9F73D5F4-1A6A-4F43-9EC9-2B30544C6061}" type="presParOf" srcId="{E1F8C2A0-B27B-453C-8F21-1F279A7AE0AD}" destId="{720AA056-059C-4072-B07B-28EC97C7F146}" srcOrd="0" destOrd="0" presId="urn:microsoft.com/office/officeart/2005/8/layout/hierarchy1"/>
    <dgm:cxn modelId="{DD32A4E6-84DA-49D7-842C-7F52B698CE30}" type="presParOf" srcId="{E1F8C2A0-B27B-453C-8F21-1F279A7AE0AD}" destId="{8868CE0D-EBBB-4EEA-8018-833823501000}" srcOrd="1" destOrd="0" presId="urn:microsoft.com/office/officeart/2005/8/layout/hierarchy1"/>
    <dgm:cxn modelId="{A58932C8-9CE4-46C7-9EF2-1133F9448129}" type="presParOf" srcId="{8868CE0D-EBBB-4EEA-8018-833823501000}" destId="{9814908E-2B07-4C86-9261-7BCD75378566}" srcOrd="0" destOrd="0" presId="urn:microsoft.com/office/officeart/2005/8/layout/hierarchy1"/>
    <dgm:cxn modelId="{9FA8545D-EEF7-4295-A345-CE2807B24542}" type="presParOf" srcId="{9814908E-2B07-4C86-9261-7BCD75378566}" destId="{9D3C2C3D-5BD0-4D6B-A227-5673DF693791}" srcOrd="0" destOrd="0" presId="urn:microsoft.com/office/officeart/2005/8/layout/hierarchy1"/>
    <dgm:cxn modelId="{05CD13B1-430F-41F0-88B0-980611926277}" type="presParOf" srcId="{9814908E-2B07-4C86-9261-7BCD75378566}" destId="{9D64E186-2FA3-4BC3-91BF-B0DCE96EA4C6}" srcOrd="1" destOrd="0" presId="urn:microsoft.com/office/officeart/2005/8/layout/hierarchy1"/>
    <dgm:cxn modelId="{3187E189-36E0-4083-B618-1A66BA5C15A6}" type="presParOf" srcId="{8868CE0D-EBBB-4EEA-8018-833823501000}" destId="{2FF91A78-004C-4FAD-9765-0797FF2A3E74}" srcOrd="1" destOrd="0" presId="urn:microsoft.com/office/officeart/2005/8/layout/hierarchy1"/>
    <dgm:cxn modelId="{1825918B-735E-4EFB-9300-193D7BD79267}" type="presParOf" srcId="{6AF0E142-9D22-4302-AD49-F984BF021FA7}" destId="{AA6037C9-EEA8-4BAD-8F61-D2C31449ABE9}" srcOrd="2" destOrd="0" presId="urn:microsoft.com/office/officeart/2005/8/layout/hierarchy1"/>
    <dgm:cxn modelId="{BCBB1236-D4E6-44EE-BEFC-7499F5C131ED}" type="presParOf" srcId="{6AF0E142-9D22-4302-AD49-F984BF021FA7}" destId="{2C53C2B0-1A96-4371-A1A2-5B0FD5F37B47}" srcOrd="3" destOrd="0" presId="urn:microsoft.com/office/officeart/2005/8/layout/hierarchy1"/>
    <dgm:cxn modelId="{03A46510-EAC9-4CE0-A985-5857841863F6}" type="presParOf" srcId="{2C53C2B0-1A96-4371-A1A2-5B0FD5F37B47}" destId="{1470C2C7-5899-427C-BCC7-3E7BB3F9A48A}" srcOrd="0" destOrd="0" presId="urn:microsoft.com/office/officeart/2005/8/layout/hierarchy1"/>
    <dgm:cxn modelId="{4729CCBF-19E3-4E55-A203-D1730D03A9C5}" type="presParOf" srcId="{1470C2C7-5899-427C-BCC7-3E7BB3F9A48A}" destId="{3C573EEF-1D97-4082-B3F5-EE9067D6E450}" srcOrd="0" destOrd="0" presId="urn:microsoft.com/office/officeart/2005/8/layout/hierarchy1"/>
    <dgm:cxn modelId="{B586A84A-17E3-4160-ABC9-9CB78918E87D}" type="presParOf" srcId="{1470C2C7-5899-427C-BCC7-3E7BB3F9A48A}" destId="{E839433B-2B0E-43E8-A870-07F13381DBF5}" srcOrd="1" destOrd="0" presId="urn:microsoft.com/office/officeart/2005/8/layout/hierarchy1"/>
    <dgm:cxn modelId="{47799DEC-35B7-428D-8B1D-98CF3C272E40}" type="presParOf" srcId="{2C53C2B0-1A96-4371-A1A2-5B0FD5F37B47}" destId="{65A81C96-A321-4BBB-8C8A-D49F38DF7D69}" srcOrd="1" destOrd="0" presId="urn:microsoft.com/office/officeart/2005/8/layout/hierarchy1"/>
    <dgm:cxn modelId="{3E686A45-358F-4A22-A3E2-A990C7C39995}" type="presParOf" srcId="{65A81C96-A321-4BBB-8C8A-D49F38DF7D69}" destId="{F04C96ED-C05A-4B05-8982-891858B5AB8F}" srcOrd="0" destOrd="0" presId="urn:microsoft.com/office/officeart/2005/8/layout/hierarchy1"/>
    <dgm:cxn modelId="{8B591206-311D-400C-B2C3-DECC6EF95312}" type="presParOf" srcId="{65A81C96-A321-4BBB-8C8A-D49F38DF7D69}" destId="{6BFDF152-D412-4E44-968D-6548F5A9D3B5}" srcOrd="1" destOrd="0" presId="urn:microsoft.com/office/officeart/2005/8/layout/hierarchy1"/>
    <dgm:cxn modelId="{B1B8E430-8AFD-4E07-9368-F038F5CE480D}" type="presParOf" srcId="{6BFDF152-D412-4E44-968D-6548F5A9D3B5}" destId="{5671DF56-5343-4C7B-8B26-9EC8644C9CFD}" srcOrd="0" destOrd="0" presId="urn:microsoft.com/office/officeart/2005/8/layout/hierarchy1"/>
    <dgm:cxn modelId="{2763AF55-2701-4892-B80A-4F3C5CEFC162}" type="presParOf" srcId="{5671DF56-5343-4C7B-8B26-9EC8644C9CFD}" destId="{D5D998D1-3932-4CA9-8588-5FC9A748A381}" srcOrd="0" destOrd="0" presId="urn:microsoft.com/office/officeart/2005/8/layout/hierarchy1"/>
    <dgm:cxn modelId="{898E2820-B176-45DA-9DDE-DD66010F71C9}" type="presParOf" srcId="{5671DF56-5343-4C7B-8B26-9EC8644C9CFD}" destId="{DCF4F9DD-5D23-4E2F-8AA7-5E5BEEF815B8}" srcOrd="1" destOrd="0" presId="urn:microsoft.com/office/officeart/2005/8/layout/hierarchy1"/>
    <dgm:cxn modelId="{C80159E4-3CFD-45E0-9A7A-17CBBB4F3146}" type="presParOf" srcId="{6BFDF152-D412-4E44-968D-6548F5A9D3B5}" destId="{2EFAA0CA-31CD-416B-A019-F6E52EE0DA59}" srcOrd="1" destOrd="0" presId="urn:microsoft.com/office/officeart/2005/8/layout/hierarchy1"/>
    <dgm:cxn modelId="{63BAAC21-6C47-4127-B55A-75A8F6F05AAB}" type="presParOf" srcId="{2EFAA0CA-31CD-416B-A019-F6E52EE0DA59}" destId="{CBCF5B05-0EE4-4398-8C9A-04E099B8FCE4}" srcOrd="0" destOrd="0" presId="urn:microsoft.com/office/officeart/2005/8/layout/hierarchy1"/>
    <dgm:cxn modelId="{74277AAF-1449-4B94-A6CF-DC88FFB54A80}" type="presParOf" srcId="{2EFAA0CA-31CD-416B-A019-F6E52EE0DA59}" destId="{0D04A7E9-E04A-48E1-83E5-48FC87A6B4F9}" srcOrd="1" destOrd="0" presId="urn:microsoft.com/office/officeart/2005/8/layout/hierarchy1"/>
    <dgm:cxn modelId="{0AC081D8-6F80-4DCA-86F0-DB01AF272B61}" type="presParOf" srcId="{0D04A7E9-E04A-48E1-83E5-48FC87A6B4F9}" destId="{7F54FE80-2E1C-4D76-BE29-2B0A3E24CC7F}" srcOrd="0" destOrd="0" presId="urn:microsoft.com/office/officeart/2005/8/layout/hierarchy1"/>
    <dgm:cxn modelId="{B06204FB-C31D-444A-A367-7886BA423587}" type="presParOf" srcId="{7F54FE80-2E1C-4D76-BE29-2B0A3E24CC7F}" destId="{2798AB04-B9CE-4602-B5C5-AE120C05EA2A}" srcOrd="0" destOrd="0" presId="urn:microsoft.com/office/officeart/2005/8/layout/hierarchy1"/>
    <dgm:cxn modelId="{E30B5BF7-EBB7-4DCA-BD56-9462E87310EB}" type="presParOf" srcId="{7F54FE80-2E1C-4D76-BE29-2B0A3E24CC7F}" destId="{2BC5091B-DB56-44AE-9222-BF354459FAC3}" srcOrd="1" destOrd="0" presId="urn:microsoft.com/office/officeart/2005/8/layout/hierarchy1"/>
    <dgm:cxn modelId="{2937A42E-C780-43FC-A72E-DADA73C10CDD}" type="presParOf" srcId="{0D04A7E9-E04A-48E1-83E5-48FC87A6B4F9}" destId="{D4EEA74B-7D58-4521-9D32-CFE7C2A25BF7}"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096FB31A-8654-4D2E-A89B-DA8938479E45}">
      <dgm:prSet phldrT="[Text]" custT="1"/>
      <dgm:spPr/>
      <dgm:t>
        <a:bodyPr/>
        <a:lstStyle/>
        <a:p>
          <a:pPr algn="ctr"/>
          <a:r>
            <a:rPr lang="en-ZA" sz="1300" dirty="0"/>
            <a:t>Efficient, Effective and Development Oriented Department</a:t>
          </a:r>
        </a:p>
      </dgm:t>
    </dgm:pt>
    <dgm:pt modelId="{837C2571-51B2-457C-B23F-83916E25077B}" type="sibTrans" cxnId="{19A125C5-9550-41F8-8233-4610AD00693D}">
      <dgm:prSet/>
      <dgm:spPr/>
      <dgm:t>
        <a:bodyPr/>
        <a:lstStyle/>
        <a:p>
          <a:pPr algn="l"/>
          <a:endParaRPr lang="en-ZA" sz="1300"/>
        </a:p>
      </dgm:t>
    </dgm:pt>
    <dgm:pt modelId="{5A0826BD-533C-4A0B-A626-9D153711AD56}" type="parTrans" cxnId="{19A125C5-9550-41F8-8233-4610AD00693D}">
      <dgm:prSet/>
      <dgm:spPr/>
      <dgm:t>
        <a:bodyPr/>
        <a:lstStyle/>
        <a:p>
          <a:pPr algn="l"/>
          <a:endParaRPr lang="en-ZA" sz="1300"/>
        </a:p>
      </dgm:t>
    </dgm:pt>
    <dgm:pt modelId="{54F723B5-76CF-46AE-96E0-D50EFF7EB5E9}">
      <dgm:prSet phldrT="[Text]" custT="1"/>
      <dgm:spPr/>
      <dgm:t>
        <a:bodyPr/>
        <a:lstStyle/>
        <a:p>
          <a:pPr algn="l"/>
          <a:r>
            <a:rPr lang="en-ZA" sz="1300" dirty="0"/>
            <a:t>Vision 2019</a:t>
          </a:r>
        </a:p>
      </dgm:t>
    </dgm:pt>
    <dgm:pt modelId="{16B16E60-E0D9-4CFB-9DBB-7BF2D7FD5B9B}" type="sibTrans" cxnId="{8AA4A374-C2BD-4B00-BE4E-D0EE61747E49}">
      <dgm:prSet/>
      <dgm:spPr/>
      <dgm:t>
        <a:bodyPr/>
        <a:lstStyle/>
        <a:p>
          <a:pPr algn="l"/>
          <a:endParaRPr lang="en-ZA" sz="1300"/>
        </a:p>
      </dgm:t>
    </dgm:pt>
    <dgm:pt modelId="{7F09FC5A-91C9-4099-8011-E166079F40C9}" type="parTrans" cxnId="{8AA4A374-C2BD-4B00-BE4E-D0EE61747E49}">
      <dgm:prSet/>
      <dgm:spPr/>
      <dgm:t>
        <a:bodyPr/>
        <a:lstStyle/>
        <a:p>
          <a:pPr algn="l"/>
          <a:endParaRPr lang="en-ZA" sz="1300"/>
        </a:p>
      </dgm:t>
    </dgm:pt>
    <dgm:pt modelId="{DB01D081-D81E-4854-87CE-36B22889CB31}">
      <dgm:prSet custT="1"/>
      <dgm:spPr/>
      <dgm:t>
        <a:bodyPr/>
        <a:lstStyle/>
        <a:p>
          <a:r>
            <a:rPr lang="en-ZA" sz="1300" dirty="0"/>
            <a:t>Develop and Review Internal Processes</a:t>
          </a:r>
        </a:p>
      </dgm:t>
    </dgm:pt>
    <dgm:pt modelId="{A94DA60E-8ED1-4903-8C51-B3519C3BF2BC}" type="parTrans" cxnId="{3A115E74-8336-4A63-944E-B9BE2DF178D7}">
      <dgm:prSet/>
      <dgm:spPr/>
      <dgm:t>
        <a:bodyPr/>
        <a:lstStyle/>
        <a:p>
          <a:endParaRPr lang="en-ZA" sz="1300"/>
        </a:p>
      </dgm:t>
    </dgm:pt>
    <dgm:pt modelId="{3642341B-FFDA-472F-B781-599A1AC12550}" type="sibTrans" cxnId="{3A115E74-8336-4A63-944E-B9BE2DF178D7}">
      <dgm:prSet/>
      <dgm:spPr/>
      <dgm:t>
        <a:bodyPr/>
        <a:lstStyle/>
        <a:p>
          <a:endParaRPr lang="en-ZA" sz="1300"/>
        </a:p>
      </dgm:t>
    </dgm:pt>
    <dgm:pt modelId="{211FD7C3-2893-441F-8478-1506FBD8868A}">
      <dgm:prSet custT="1"/>
      <dgm:spPr/>
      <dgm:t>
        <a:bodyPr/>
        <a:lstStyle/>
        <a:p>
          <a:r>
            <a:rPr lang="en-ZA" sz="1300" dirty="0"/>
            <a:t>Number of internal business processes developed / reviewed</a:t>
          </a:r>
        </a:p>
      </dgm:t>
    </dgm:pt>
    <dgm:pt modelId="{C8635F18-A98D-42AC-8D4D-16F975E3AF3E}" type="parTrans" cxnId="{DA43826D-C84C-4D4C-B50B-026CC413A76F}">
      <dgm:prSet/>
      <dgm:spPr/>
      <dgm:t>
        <a:bodyPr/>
        <a:lstStyle/>
        <a:p>
          <a:endParaRPr lang="en-ZA" sz="1300"/>
        </a:p>
      </dgm:t>
    </dgm:pt>
    <dgm:pt modelId="{13A2B5F1-1D01-4051-8DE2-C76B0655E81D}" type="sibTrans" cxnId="{DA43826D-C84C-4D4C-B50B-026CC413A76F}">
      <dgm:prSet/>
      <dgm:spPr/>
      <dgm:t>
        <a:bodyPr/>
        <a:lstStyle/>
        <a:p>
          <a:endParaRPr lang="en-ZA" sz="1300"/>
        </a:p>
      </dgm:t>
    </dgm:pt>
    <dgm:pt modelId="{D7DEC181-0A9A-4DE7-99DE-82FE4CE70B32}">
      <dgm:prSet custT="1"/>
      <dgm:spPr/>
      <dgm:t>
        <a:bodyPr/>
        <a:lstStyle/>
        <a:p>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Not yet Due</a:t>
          </a:r>
        </a:p>
        <a:p>
          <a:r>
            <a:rPr lang="en-ZA" sz="1300" b="1" dirty="0">
              <a:solidFill>
                <a:srgbClr val="002060"/>
              </a:solidFill>
              <a:latin typeface="Arial" panose="020B0604020202020204" pitchFamily="34" charset="0"/>
              <a:cs typeface="Arial" panose="020B0604020202020204" pitchFamily="34" charset="0"/>
            </a:rPr>
            <a:t>Actual =  Not yet Due</a:t>
          </a:r>
          <a:endParaRPr lang="en-ZA" sz="1300" dirty="0"/>
        </a:p>
      </dgm:t>
    </dgm:pt>
    <dgm:pt modelId="{66192F2F-51EC-4AE7-92A6-CF17369197E2}" type="parTrans" cxnId="{C46DF448-C7D2-4B3D-B27D-E746F3360161}">
      <dgm:prSet/>
      <dgm:spPr/>
      <dgm:t>
        <a:bodyPr/>
        <a:lstStyle/>
        <a:p>
          <a:endParaRPr lang="en-ZA" sz="1300"/>
        </a:p>
      </dgm:t>
    </dgm:pt>
    <dgm:pt modelId="{EA915C00-533A-4F9A-ADC9-F2D97092612F}" type="sibTrans" cxnId="{C46DF448-C7D2-4B3D-B27D-E746F3360161}">
      <dgm:prSet/>
      <dgm:spPr/>
      <dgm:t>
        <a:bodyPr/>
        <a:lstStyle/>
        <a:p>
          <a:endParaRPr lang="en-ZA" sz="1300"/>
        </a:p>
      </dgm:t>
    </dgm:pt>
    <dgm:pt modelId="{D889C8D1-6662-49B1-A9E8-C0E2CE56DFBF}">
      <dgm:prSet custT="1"/>
      <dgm:spPr/>
      <dgm:t>
        <a:bodyPr/>
        <a:lstStyle/>
        <a:p>
          <a:r>
            <a:rPr lang="en-ZA" sz="1300" dirty="0"/>
            <a:t>Improve Turnaround times</a:t>
          </a:r>
        </a:p>
      </dgm:t>
    </dgm:pt>
    <dgm:pt modelId="{F7DB1A64-44FE-4A0A-94BA-1755F0D8FFB6}" type="parTrans" cxnId="{576EEADE-3247-46A5-937A-584156738D1F}">
      <dgm:prSet/>
      <dgm:spPr/>
      <dgm:t>
        <a:bodyPr/>
        <a:lstStyle/>
        <a:p>
          <a:endParaRPr lang="en-ZA" sz="1300"/>
        </a:p>
      </dgm:t>
    </dgm:pt>
    <dgm:pt modelId="{A14AB6D7-9439-428D-A3CC-06B6E5A6514C}" type="sibTrans" cxnId="{576EEADE-3247-46A5-937A-584156738D1F}">
      <dgm:prSet/>
      <dgm:spPr/>
      <dgm:t>
        <a:bodyPr/>
        <a:lstStyle/>
        <a:p>
          <a:endParaRPr lang="en-ZA" sz="1300"/>
        </a:p>
      </dgm:t>
    </dgm:pt>
    <dgm:pt modelId="{05E06CCC-AAC0-4318-B479-234C2FF1A692}">
      <dgm:prSet custT="1"/>
      <dgm:spPr/>
      <dgm:t>
        <a:bodyPr/>
        <a:lstStyle/>
        <a:p>
          <a:r>
            <a:rPr lang="en-ZA" sz="1300" dirty="0"/>
            <a:t>% adherence to timeframes</a:t>
          </a:r>
        </a:p>
      </dgm:t>
    </dgm:pt>
    <dgm:pt modelId="{ED0B5E17-909B-495F-BC76-70B932139BF5}" type="parTrans" cxnId="{897B9B2F-C343-40B3-B1F3-568D7F681751}">
      <dgm:prSet/>
      <dgm:spPr/>
      <dgm:t>
        <a:bodyPr/>
        <a:lstStyle/>
        <a:p>
          <a:endParaRPr lang="en-ZA" sz="1300"/>
        </a:p>
      </dgm:t>
    </dgm:pt>
    <dgm:pt modelId="{B9BAD9D9-3BD6-46B3-A41A-3D7BED71FD73}" type="sibTrans" cxnId="{897B9B2F-C343-40B3-B1F3-568D7F681751}">
      <dgm:prSet/>
      <dgm:spPr/>
      <dgm:t>
        <a:bodyPr/>
        <a:lstStyle/>
        <a:p>
          <a:endParaRPr lang="en-ZA" sz="1300"/>
        </a:p>
      </dgm:t>
    </dgm:pt>
    <dgm:pt modelId="{7AB8A926-F292-4A6A-BEEC-C4D6DF22102E}">
      <dgm:prSet custT="1"/>
      <dgm:spPr/>
      <dgm:t>
        <a:bodyPr/>
        <a:lstStyle/>
        <a:p>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95%</a:t>
          </a:r>
        </a:p>
        <a:p>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58E6644B-1A95-49C8-A7EF-C64585400ABE}" type="parTrans" cxnId="{393417D9-624B-4021-94CB-3E52E61E8794}">
      <dgm:prSet/>
      <dgm:spPr/>
      <dgm:t>
        <a:bodyPr/>
        <a:lstStyle/>
        <a:p>
          <a:endParaRPr lang="en-ZA" sz="1300"/>
        </a:p>
      </dgm:t>
    </dgm:pt>
    <dgm:pt modelId="{B9539340-325C-4254-8074-37A6C4D7367E}" type="sibTrans" cxnId="{393417D9-624B-4021-94CB-3E52E61E8794}">
      <dgm:prSet/>
      <dgm:spPr/>
      <dgm:t>
        <a:bodyPr/>
        <a:lstStyle/>
        <a:p>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75586" custLinFactNeighborY="11272">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439201" custScaleY="101057" custLinFactNeighborX="-84372" custLinFactNeighborY="-1941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04319DF6-4C00-4F47-BB70-5B33C9A7A74B}" type="pres">
      <dgm:prSet presAssocID="{A94DA60E-8ED1-4903-8C51-B3519C3BF2BC}" presName="Name17" presStyleLbl="parChTrans1D3" presStyleIdx="0" presStyleCnt="2"/>
      <dgm:spPr/>
      <dgm:t>
        <a:bodyPr/>
        <a:lstStyle/>
        <a:p>
          <a:endParaRPr lang="en-ZA"/>
        </a:p>
      </dgm:t>
    </dgm:pt>
    <dgm:pt modelId="{EE6D41A7-13E9-4A7C-80BB-168B8DF61F46}" type="pres">
      <dgm:prSet presAssocID="{DB01D081-D81E-4854-87CE-36B22889CB31}" presName="hierRoot3" presStyleCnt="0"/>
      <dgm:spPr/>
    </dgm:pt>
    <dgm:pt modelId="{3ABB7C48-3859-402D-9224-6B511FA69F4F}" type="pres">
      <dgm:prSet presAssocID="{DB01D081-D81E-4854-87CE-36B22889CB31}" presName="composite3" presStyleCnt="0"/>
      <dgm:spPr/>
    </dgm:pt>
    <dgm:pt modelId="{D9F8C74E-D799-4D43-9EEC-04FCAEF5B4A8}" type="pres">
      <dgm:prSet presAssocID="{DB01D081-D81E-4854-87CE-36B22889CB31}" presName="background3" presStyleLbl="node3" presStyleIdx="0" presStyleCnt="2"/>
      <dgm:spPr/>
    </dgm:pt>
    <dgm:pt modelId="{D37BDC23-C701-4EDA-91DE-CA86280F7CAB}" type="pres">
      <dgm:prSet presAssocID="{DB01D081-D81E-4854-87CE-36B22889CB31}" presName="text3" presStyleLbl="fgAcc3" presStyleIdx="0" presStyleCnt="2" custScaleX="296888" custScaleY="125429" custLinFactX="-98784" custLinFactNeighborX="-100000" custLinFactNeighborY="-1759">
        <dgm:presLayoutVars>
          <dgm:chPref val="3"/>
        </dgm:presLayoutVars>
      </dgm:prSet>
      <dgm:spPr/>
      <dgm:t>
        <a:bodyPr/>
        <a:lstStyle/>
        <a:p>
          <a:endParaRPr lang="en-ZA"/>
        </a:p>
      </dgm:t>
    </dgm:pt>
    <dgm:pt modelId="{3CF0FE5A-AA04-4F80-9AAA-3FCD43B986B5}" type="pres">
      <dgm:prSet presAssocID="{DB01D081-D81E-4854-87CE-36B22889CB31}" presName="hierChild4" presStyleCnt="0"/>
      <dgm:spPr/>
    </dgm:pt>
    <dgm:pt modelId="{2F1CCCC6-C2E9-4F67-962C-8A9227A55E12}" type="pres">
      <dgm:prSet presAssocID="{C8635F18-A98D-42AC-8D4D-16F975E3AF3E}" presName="Name23" presStyleLbl="parChTrans1D4" presStyleIdx="0" presStyleCnt="4"/>
      <dgm:spPr/>
      <dgm:t>
        <a:bodyPr/>
        <a:lstStyle/>
        <a:p>
          <a:endParaRPr lang="en-ZA"/>
        </a:p>
      </dgm:t>
    </dgm:pt>
    <dgm:pt modelId="{A0FF6F16-B4FB-418B-8EDA-60CD0111B138}" type="pres">
      <dgm:prSet presAssocID="{211FD7C3-2893-441F-8478-1506FBD8868A}" presName="hierRoot4" presStyleCnt="0"/>
      <dgm:spPr/>
    </dgm:pt>
    <dgm:pt modelId="{E80C99DA-8AE2-4516-B438-921C845A8FCE}" type="pres">
      <dgm:prSet presAssocID="{211FD7C3-2893-441F-8478-1506FBD8868A}" presName="composite4" presStyleCnt="0"/>
      <dgm:spPr/>
    </dgm:pt>
    <dgm:pt modelId="{CACAFFF9-43B3-49A7-8C0D-77A0D7BEB0B8}" type="pres">
      <dgm:prSet presAssocID="{211FD7C3-2893-441F-8478-1506FBD8868A}" presName="background4" presStyleLbl="node4" presStyleIdx="0" presStyleCnt="4"/>
      <dgm:spPr/>
    </dgm:pt>
    <dgm:pt modelId="{9E9F0D7A-459D-406E-B7A5-C2F659360090}" type="pres">
      <dgm:prSet presAssocID="{211FD7C3-2893-441F-8478-1506FBD8868A}" presName="text4" presStyleLbl="fgAcc4" presStyleIdx="0" presStyleCnt="4" custScaleX="257661" custLinFactX="-98362" custLinFactNeighborX="-100000" custLinFactNeighborY="1759">
        <dgm:presLayoutVars>
          <dgm:chPref val="3"/>
        </dgm:presLayoutVars>
      </dgm:prSet>
      <dgm:spPr/>
      <dgm:t>
        <a:bodyPr/>
        <a:lstStyle/>
        <a:p>
          <a:endParaRPr lang="en-ZA"/>
        </a:p>
      </dgm:t>
    </dgm:pt>
    <dgm:pt modelId="{64BFCBDD-1FDB-48BE-9B51-C5F47D3C9AB8}" type="pres">
      <dgm:prSet presAssocID="{211FD7C3-2893-441F-8478-1506FBD8868A}" presName="hierChild5" presStyleCnt="0"/>
      <dgm:spPr/>
    </dgm:pt>
    <dgm:pt modelId="{9A43B74D-516A-4E70-A308-09D1B1456283}" type="pres">
      <dgm:prSet presAssocID="{66192F2F-51EC-4AE7-92A6-CF17369197E2}" presName="Name23" presStyleLbl="parChTrans1D4" presStyleIdx="1" presStyleCnt="4"/>
      <dgm:spPr/>
      <dgm:t>
        <a:bodyPr/>
        <a:lstStyle/>
        <a:p>
          <a:endParaRPr lang="en-ZA"/>
        </a:p>
      </dgm:t>
    </dgm:pt>
    <dgm:pt modelId="{5705672B-807A-4F10-9F8D-F334A4661587}" type="pres">
      <dgm:prSet presAssocID="{D7DEC181-0A9A-4DE7-99DE-82FE4CE70B32}" presName="hierRoot4" presStyleCnt="0"/>
      <dgm:spPr/>
    </dgm:pt>
    <dgm:pt modelId="{20DFCF16-6A6E-4DCF-A4A7-4CC549D5A965}" type="pres">
      <dgm:prSet presAssocID="{D7DEC181-0A9A-4DE7-99DE-82FE4CE70B32}" presName="composite4" presStyleCnt="0"/>
      <dgm:spPr/>
    </dgm:pt>
    <dgm:pt modelId="{FC06C59F-D414-4185-B6B7-83F3EB3434DC}" type="pres">
      <dgm:prSet presAssocID="{D7DEC181-0A9A-4DE7-99DE-82FE4CE70B32}" presName="background4" presStyleLbl="node4" presStyleIdx="1" presStyleCnt="4"/>
      <dgm:spPr/>
    </dgm:pt>
    <dgm:pt modelId="{7F3F8BAA-FE86-42ED-BC2F-FDBAEDE51508}" type="pres">
      <dgm:prSet presAssocID="{D7DEC181-0A9A-4DE7-99DE-82FE4CE70B32}" presName="text4" presStyleLbl="fgAcc4" presStyleIdx="1" presStyleCnt="4" custScaleX="236098" custScaleY="106167" custLinFactX="-98779" custLinFactNeighborX="-100000">
        <dgm:presLayoutVars>
          <dgm:chPref val="3"/>
        </dgm:presLayoutVars>
      </dgm:prSet>
      <dgm:spPr/>
      <dgm:t>
        <a:bodyPr/>
        <a:lstStyle/>
        <a:p>
          <a:endParaRPr lang="en-ZA"/>
        </a:p>
      </dgm:t>
    </dgm:pt>
    <dgm:pt modelId="{2149C5B5-9F47-4804-BAC5-07FDFA32AC70}" type="pres">
      <dgm:prSet presAssocID="{D7DEC181-0A9A-4DE7-99DE-82FE4CE70B32}" presName="hierChild5" presStyleCnt="0"/>
      <dgm:spPr/>
    </dgm:pt>
    <dgm:pt modelId="{2153297F-F478-4633-AB52-C48AF90F021B}" type="pres">
      <dgm:prSet presAssocID="{F7DB1A64-44FE-4A0A-94BA-1755F0D8FFB6}" presName="Name17" presStyleLbl="parChTrans1D3" presStyleIdx="1" presStyleCnt="2"/>
      <dgm:spPr/>
      <dgm:t>
        <a:bodyPr/>
        <a:lstStyle/>
        <a:p>
          <a:endParaRPr lang="en-ZA"/>
        </a:p>
      </dgm:t>
    </dgm:pt>
    <dgm:pt modelId="{F38F1C9F-C34A-42CA-B5CC-82FE8BE3676E}" type="pres">
      <dgm:prSet presAssocID="{D889C8D1-6662-49B1-A9E8-C0E2CE56DFBF}" presName="hierRoot3" presStyleCnt="0"/>
      <dgm:spPr/>
    </dgm:pt>
    <dgm:pt modelId="{09988A4F-63A5-4952-B2C3-9F00CE803974}" type="pres">
      <dgm:prSet presAssocID="{D889C8D1-6662-49B1-A9E8-C0E2CE56DFBF}" presName="composite3" presStyleCnt="0"/>
      <dgm:spPr/>
    </dgm:pt>
    <dgm:pt modelId="{B490BC50-EB2F-4E78-98CD-155A8D0792EE}" type="pres">
      <dgm:prSet presAssocID="{D889C8D1-6662-49B1-A9E8-C0E2CE56DFBF}" presName="background3" presStyleLbl="node3" presStyleIdx="1" presStyleCnt="2"/>
      <dgm:spPr/>
    </dgm:pt>
    <dgm:pt modelId="{28FB41B1-D59A-424C-8C5E-39F348ED2BA4}" type="pres">
      <dgm:prSet presAssocID="{D889C8D1-6662-49B1-A9E8-C0E2CE56DFBF}" presName="text3" presStyleLbl="fgAcc3" presStyleIdx="1" presStyleCnt="2" custScaleX="216729" custScaleY="113707" custLinFactNeighborX="3350">
        <dgm:presLayoutVars>
          <dgm:chPref val="3"/>
        </dgm:presLayoutVars>
      </dgm:prSet>
      <dgm:spPr/>
      <dgm:t>
        <a:bodyPr/>
        <a:lstStyle/>
        <a:p>
          <a:endParaRPr lang="en-ZA"/>
        </a:p>
      </dgm:t>
    </dgm:pt>
    <dgm:pt modelId="{528C28E3-EEE2-4F0D-8D7B-1FF96D9F527B}" type="pres">
      <dgm:prSet presAssocID="{D889C8D1-6662-49B1-A9E8-C0E2CE56DFBF}" presName="hierChild4" presStyleCnt="0"/>
      <dgm:spPr/>
    </dgm:pt>
    <dgm:pt modelId="{93381244-8957-4F03-B4AE-24E44303E964}" type="pres">
      <dgm:prSet presAssocID="{ED0B5E17-909B-495F-BC76-70B932139BF5}" presName="Name23" presStyleLbl="parChTrans1D4" presStyleIdx="2" presStyleCnt="4"/>
      <dgm:spPr/>
      <dgm:t>
        <a:bodyPr/>
        <a:lstStyle/>
        <a:p>
          <a:endParaRPr lang="en-ZA"/>
        </a:p>
      </dgm:t>
    </dgm:pt>
    <dgm:pt modelId="{523142F2-209A-4D99-AC47-5516CB77E3CE}" type="pres">
      <dgm:prSet presAssocID="{05E06CCC-AAC0-4318-B479-234C2FF1A692}" presName="hierRoot4" presStyleCnt="0"/>
      <dgm:spPr/>
    </dgm:pt>
    <dgm:pt modelId="{3FF50F8E-16CA-445A-912F-BD1F47774B6D}" type="pres">
      <dgm:prSet presAssocID="{05E06CCC-AAC0-4318-B479-234C2FF1A692}" presName="composite4" presStyleCnt="0"/>
      <dgm:spPr/>
    </dgm:pt>
    <dgm:pt modelId="{13AD818E-6538-45C8-A0D7-F5AFA7B1EF9E}" type="pres">
      <dgm:prSet presAssocID="{05E06CCC-AAC0-4318-B479-234C2FF1A692}" presName="background4" presStyleLbl="node4" presStyleIdx="2" presStyleCnt="4"/>
      <dgm:spPr/>
    </dgm:pt>
    <dgm:pt modelId="{73B812DF-C9B1-463D-9509-8CF69601E001}" type="pres">
      <dgm:prSet presAssocID="{05E06CCC-AAC0-4318-B479-234C2FF1A692}" presName="text4" presStyleLbl="fgAcc4" presStyleIdx="2" presStyleCnt="4" custScaleX="266790" custLinFactNeighborX="3483">
        <dgm:presLayoutVars>
          <dgm:chPref val="3"/>
        </dgm:presLayoutVars>
      </dgm:prSet>
      <dgm:spPr/>
      <dgm:t>
        <a:bodyPr/>
        <a:lstStyle/>
        <a:p>
          <a:endParaRPr lang="en-ZA"/>
        </a:p>
      </dgm:t>
    </dgm:pt>
    <dgm:pt modelId="{5B4BA9BF-AEB3-49A7-AD54-78A969DB0F69}" type="pres">
      <dgm:prSet presAssocID="{05E06CCC-AAC0-4318-B479-234C2FF1A692}" presName="hierChild5" presStyleCnt="0"/>
      <dgm:spPr/>
    </dgm:pt>
    <dgm:pt modelId="{74228959-14FB-457F-AAA8-2FA12E5AB265}" type="pres">
      <dgm:prSet presAssocID="{58E6644B-1A95-49C8-A7EF-C64585400ABE}" presName="Name23" presStyleLbl="parChTrans1D4" presStyleIdx="3" presStyleCnt="4"/>
      <dgm:spPr/>
      <dgm:t>
        <a:bodyPr/>
        <a:lstStyle/>
        <a:p>
          <a:endParaRPr lang="en-ZA"/>
        </a:p>
      </dgm:t>
    </dgm:pt>
    <dgm:pt modelId="{9972C86B-4819-4462-BE2B-5999A23A2FC2}" type="pres">
      <dgm:prSet presAssocID="{7AB8A926-F292-4A6A-BEEC-C4D6DF22102E}" presName="hierRoot4" presStyleCnt="0"/>
      <dgm:spPr/>
    </dgm:pt>
    <dgm:pt modelId="{70C42242-C89C-40FD-A13E-115571BC88B4}" type="pres">
      <dgm:prSet presAssocID="{7AB8A926-F292-4A6A-BEEC-C4D6DF22102E}" presName="composite4" presStyleCnt="0"/>
      <dgm:spPr/>
    </dgm:pt>
    <dgm:pt modelId="{AD86F564-C321-40B2-AC2A-4D8F11D683D6}" type="pres">
      <dgm:prSet presAssocID="{7AB8A926-F292-4A6A-BEEC-C4D6DF22102E}" presName="background4" presStyleLbl="node4" presStyleIdx="3" presStyleCnt="4"/>
      <dgm:spPr>
        <a:solidFill>
          <a:srgbClr val="00B050"/>
        </a:solidFill>
      </dgm:spPr>
    </dgm:pt>
    <dgm:pt modelId="{BF2828E4-536F-4884-BC51-682AF6E88362}" type="pres">
      <dgm:prSet presAssocID="{7AB8A926-F292-4A6A-BEEC-C4D6DF22102E}" presName="text4" presStyleLbl="fgAcc4" presStyleIdx="3" presStyleCnt="4" custScaleX="259118" custLinFactNeighborX="3423">
        <dgm:presLayoutVars>
          <dgm:chPref val="3"/>
        </dgm:presLayoutVars>
      </dgm:prSet>
      <dgm:spPr/>
      <dgm:t>
        <a:bodyPr/>
        <a:lstStyle/>
        <a:p>
          <a:endParaRPr lang="en-ZA"/>
        </a:p>
      </dgm:t>
    </dgm:pt>
    <dgm:pt modelId="{AC423EDA-EBDD-4B7C-A3C8-2EB03A97C0CF}" type="pres">
      <dgm:prSet presAssocID="{7AB8A926-F292-4A6A-BEEC-C4D6DF22102E}" presName="hierChild5" presStyleCnt="0"/>
      <dgm:spPr/>
    </dgm:pt>
  </dgm:ptLst>
  <dgm:cxnLst>
    <dgm:cxn modelId="{976DA2A7-819C-42DC-85FC-FC0248FD9FFB}" type="presOf" srcId="{66192F2F-51EC-4AE7-92A6-CF17369197E2}" destId="{9A43B74D-516A-4E70-A308-09D1B1456283}" srcOrd="0" destOrd="0" presId="urn:microsoft.com/office/officeart/2005/8/layout/hierarchy1"/>
    <dgm:cxn modelId="{6CC80C88-33DC-4C3F-84F0-55AA75ECAB8A}" type="presOf" srcId="{58E6644B-1A95-49C8-A7EF-C64585400ABE}" destId="{74228959-14FB-457F-AAA8-2FA12E5AB265}" srcOrd="0" destOrd="0" presId="urn:microsoft.com/office/officeart/2005/8/layout/hierarchy1"/>
    <dgm:cxn modelId="{3A115E74-8336-4A63-944E-B9BE2DF178D7}" srcId="{096FB31A-8654-4D2E-A89B-DA8938479E45}" destId="{DB01D081-D81E-4854-87CE-36B22889CB31}" srcOrd="0" destOrd="0" parTransId="{A94DA60E-8ED1-4903-8C51-B3519C3BF2BC}" sibTransId="{3642341B-FFDA-472F-B781-599A1AC12550}"/>
    <dgm:cxn modelId="{9294978B-7526-48EF-8BB7-6DE54C3F9FCC}" type="presOf" srcId="{DB01D081-D81E-4854-87CE-36B22889CB31}" destId="{D37BDC23-C701-4EDA-91DE-CA86280F7CAB}"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B0026E2E-0BC5-4152-A69B-D760971A9DB9}" type="presOf" srcId="{D7DEC181-0A9A-4DE7-99DE-82FE4CE70B32}" destId="{7F3F8BAA-FE86-42ED-BC2F-FDBAEDE51508}" srcOrd="0" destOrd="0" presId="urn:microsoft.com/office/officeart/2005/8/layout/hierarchy1"/>
    <dgm:cxn modelId="{9E573F3F-8F4E-4E75-9A09-375D8515D6C7}" type="presOf" srcId="{C8635F18-A98D-42AC-8D4D-16F975E3AF3E}" destId="{2F1CCCC6-C2E9-4F67-962C-8A9227A55E12}" srcOrd="0" destOrd="0" presId="urn:microsoft.com/office/officeart/2005/8/layout/hierarchy1"/>
    <dgm:cxn modelId="{2988C749-481C-4CBA-BD29-4D60E7C38785}" type="presOf" srcId="{211FD7C3-2893-441F-8478-1506FBD8868A}" destId="{9E9F0D7A-459D-406E-B7A5-C2F659360090}" srcOrd="0" destOrd="0" presId="urn:microsoft.com/office/officeart/2005/8/layout/hierarchy1"/>
    <dgm:cxn modelId="{897B9B2F-C343-40B3-B1F3-568D7F681751}" srcId="{D889C8D1-6662-49B1-A9E8-C0E2CE56DFBF}" destId="{05E06CCC-AAC0-4318-B479-234C2FF1A692}" srcOrd="0" destOrd="0" parTransId="{ED0B5E17-909B-495F-BC76-70B932139BF5}" sibTransId="{B9BAD9D9-3BD6-46B3-A41A-3D7BED71FD73}"/>
    <dgm:cxn modelId="{9A7B3E16-6A58-4081-A15D-8F74CC38D926}" type="presOf" srcId="{096FB31A-8654-4D2E-A89B-DA8938479E45}" destId="{0CCDD6F8-4B70-4FCB-8B5F-356F4A4E8477}" srcOrd="0" destOrd="0" presId="urn:microsoft.com/office/officeart/2005/8/layout/hierarchy1"/>
    <dgm:cxn modelId="{E4363BD1-BD26-4DDD-8959-2898A5596CC1}" type="presOf" srcId="{F7DB1A64-44FE-4A0A-94BA-1755F0D8FFB6}" destId="{2153297F-F478-4633-AB52-C48AF90F021B}" srcOrd="0" destOrd="0" presId="urn:microsoft.com/office/officeart/2005/8/layout/hierarchy1"/>
    <dgm:cxn modelId="{EA505565-C583-4CEA-B319-6D33065A65C9}" type="presOf" srcId="{05E06CCC-AAC0-4318-B479-234C2FF1A692}" destId="{73B812DF-C9B1-463D-9509-8CF69601E001}" srcOrd="0" destOrd="0" presId="urn:microsoft.com/office/officeart/2005/8/layout/hierarchy1"/>
    <dgm:cxn modelId="{E4AD8FBB-AAC1-4E93-A83F-6E85BDF6CD68}" type="presOf" srcId="{A94DA60E-8ED1-4903-8C51-B3519C3BF2BC}" destId="{04319DF6-4C00-4F47-BB70-5B33C9A7A74B}" srcOrd="0" destOrd="0" presId="urn:microsoft.com/office/officeart/2005/8/layout/hierarchy1"/>
    <dgm:cxn modelId="{B6F0FD7F-CC17-4DE0-898A-3FA9C63C92F4}" type="presOf" srcId="{7AB8A926-F292-4A6A-BEEC-C4D6DF22102E}" destId="{BF2828E4-536F-4884-BC51-682AF6E88362}" srcOrd="0" destOrd="0" presId="urn:microsoft.com/office/officeart/2005/8/layout/hierarchy1"/>
    <dgm:cxn modelId="{289EAF1D-1C6B-4006-AA4B-0B234B8D2316}" type="presOf" srcId="{2FF48498-B08E-46AC-B3C0-6C00EC8D79DE}" destId="{CF595494-5A09-44C8-9FA0-447CC0ABC29E}" srcOrd="0" destOrd="0" presId="urn:microsoft.com/office/officeart/2005/8/layout/hierarchy1"/>
    <dgm:cxn modelId="{AD581DC7-B0BD-4105-9D14-AA3FFC6334F2}" type="presOf" srcId="{ED0B5E17-909B-495F-BC76-70B932139BF5}" destId="{93381244-8957-4F03-B4AE-24E44303E964}" srcOrd="0" destOrd="0" presId="urn:microsoft.com/office/officeart/2005/8/layout/hierarchy1"/>
    <dgm:cxn modelId="{DA43826D-C84C-4D4C-B50B-026CC413A76F}" srcId="{DB01D081-D81E-4854-87CE-36B22889CB31}" destId="{211FD7C3-2893-441F-8478-1506FBD8868A}" srcOrd="0" destOrd="0" parTransId="{C8635F18-A98D-42AC-8D4D-16F975E3AF3E}" sibTransId="{13A2B5F1-1D01-4051-8DE2-C76B0655E81D}"/>
    <dgm:cxn modelId="{24DE0624-9D1E-420E-ABA9-BB60C876795E}" type="presOf" srcId="{54F723B5-76CF-46AE-96E0-D50EFF7EB5E9}" destId="{06B7CEE5-61B9-40E0-90EF-5482BC224049}" srcOrd="0" destOrd="0" presId="urn:microsoft.com/office/officeart/2005/8/layout/hierarchy1"/>
    <dgm:cxn modelId="{C46DF448-C7D2-4B3D-B27D-E746F3360161}" srcId="{211FD7C3-2893-441F-8478-1506FBD8868A}" destId="{D7DEC181-0A9A-4DE7-99DE-82FE4CE70B32}" srcOrd="0" destOrd="0" parTransId="{66192F2F-51EC-4AE7-92A6-CF17369197E2}" sibTransId="{EA915C00-533A-4F9A-ADC9-F2D97092612F}"/>
    <dgm:cxn modelId="{393417D9-624B-4021-94CB-3E52E61E8794}" srcId="{05E06CCC-AAC0-4318-B479-234C2FF1A692}" destId="{7AB8A926-F292-4A6A-BEEC-C4D6DF22102E}" srcOrd="0" destOrd="0" parTransId="{58E6644B-1A95-49C8-A7EF-C64585400ABE}" sibTransId="{B9539340-325C-4254-8074-37A6C4D7367E}"/>
    <dgm:cxn modelId="{ABB13704-C351-482C-9121-81F17A823F3C}" type="presOf" srcId="{D889C8D1-6662-49B1-A9E8-C0E2CE56DFBF}" destId="{28FB41B1-D59A-424C-8C5E-39F348ED2BA4}" srcOrd="0" destOrd="0" presId="urn:microsoft.com/office/officeart/2005/8/layout/hierarchy1"/>
    <dgm:cxn modelId="{19A125C5-9550-41F8-8233-4610AD00693D}" srcId="{54F723B5-76CF-46AE-96E0-D50EFF7EB5E9}" destId="{096FB31A-8654-4D2E-A89B-DA8938479E45}" srcOrd="0" destOrd="0" parTransId="{5A0826BD-533C-4A0B-A626-9D153711AD56}" sibTransId="{837C2571-51B2-457C-B23F-83916E25077B}"/>
    <dgm:cxn modelId="{5A5CB66A-A1C1-4B11-A9C7-3B0D7D0487EB}" type="presOf" srcId="{5A0826BD-533C-4A0B-A626-9D153711AD56}" destId="{598DF3B2-AC18-41DF-9F4E-0ADA6ACE842E}" srcOrd="0" destOrd="0" presId="urn:microsoft.com/office/officeart/2005/8/layout/hierarchy1"/>
    <dgm:cxn modelId="{576EEADE-3247-46A5-937A-584156738D1F}" srcId="{096FB31A-8654-4D2E-A89B-DA8938479E45}" destId="{D889C8D1-6662-49B1-A9E8-C0E2CE56DFBF}" srcOrd="1" destOrd="0" parTransId="{F7DB1A64-44FE-4A0A-94BA-1755F0D8FFB6}" sibTransId="{A14AB6D7-9439-428D-A3CC-06B6E5A6514C}"/>
    <dgm:cxn modelId="{4D36BDC0-7C99-43E8-9E65-A0A2B54E8FA5}" type="presParOf" srcId="{CF595494-5A09-44C8-9FA0-447CC0ABC29E}" destId="{972C8554-E11F-4B8C-A9CA-E13C1BD75C94}" srcOrd="0" destOrd="0" presId="urn:microsoft.com/office/officeart/2005/8/layout/hierarchy1"/>
    <dgm:cxn modelId="{E90C2127-0530-4E88-A2AE-DBFC1206E1BB}" type="presParOf" srcId="{972C8554-E11F-4B8C-A9CA-E13C1BD75C94}" destId="{762F01F6-93C7-4F60-9004-41388DA84CA8}" srcOrd="0" destOrd="0" presId="urn:microsoft.com/office/officeart/2005/8/layout/hierarchy1"/>
    <dgm:cxn modelId="{ED7BF415-E41A-4576-9C11-4A876F18A084}" type="presParOf" srcId="{762F01F6-93C7-4F60-9004-41388DA84CA8}" destId="{A31FC7D2-509F-420A-8331-82DF15E42885}" srcOrd="0" destOrd="0" presId="urn:microsoft.com/office/officeart/2005/8/layout/hierarchy1"/>
    <dgm:cxn modelId="{00D073A6-EB66-47E5-88FB-1FA2547308DC}" type="presParOf" srcId="{762F01F6-93C7-4F60-9004-41388DA84CA8}" destId="{06B7CEE5-61B9-40E0-90EF-5482BC224049}" srcOrd="1" destOrd="0" presId="urn:microsoft.com/office/officeart/2005/8/layout/hierarchy1"/>
    <dgm:cxn modelId="{740A29A6-3463-4B0A-838B-984579763107}" type="presParOf" srcId="{972C8554-E11F-4B8C-A9CA-E13C1BD75C94}" destId="{45F2C535-C514-45ED-B875-F6CE82929E7F}" srcOrd="1" destOrd="0" presId="urn:microsoft.com/office/officeart/2005/8/layout/hierarchy1"/>
    <dgm:cxn modelId="{E8B0C069-FCC9-477C-B437-220F11EC6631}" type="presParOf" srcId="{45F2C535-C514-45ED-B875-F6CE82929E7F}" destId="{598DF3B2-AC18-41DF-9F4E-0ADA6ACE842E}" srcOrd="0" destOrd="0" presId="urn:microsoft.com/office/officeart/2005/8/layout/hierarchy1"/>
    <dgm:cxn modelId="{353AA526-5476-4F54-894B-54ECDBF4CE05}" type="presParOf" srcId="{45F2C535-C514-45ED-B875-F6CE82929E7F}" destId="{3705AE1F-D450-4B3F-A614-E6BFD6B84272}" srcOrd="1" destOrd="0" presId="urn:microsoft.com/office/officeart/2005/8/layout/hierarchy1"/>
    <dgm:cxn modelId="{3A557D1D-70B5-4B04-939C-CBC00668C2F2}" type="presParOf" srcId="{3705AE1F-D450-4B3F-A614-E6BFD6B84272}" destId="{4EB4CB93-C871-44F5-946A-02756276A58D}" srcOrd="0" destOrd="0" presId="urn:microsoft.com/office/officeart/2005/8/layout/hierarchy1"/>
    <dgm:cxn modelId="{980B6260-6868-4114-B7C4-8D9705DDE102}" type="presParOf" srcId="{4EB4CB93-C871-44F5-946A-02756276A58D}" destId="{CE42BCCF-7F73-41AB-87A1-11789393B3D7}" srcOrd="0" destOrd="0" presId="urn:microsoft.com/office/officeart/2005/8/layout/hierarchy1"/>
    <dgm:cxn modelId="{36AEC796-9EF2-4691-9ED9-3A50B8149B12}" type="presParOf" srcId="{4EB4CB93-C871-44F5-946A-02756276A58D}" destId="{0CCDD6F8-4B70-4FCB-8B5F-356F4A4E8477}" srcOrd="1" destOrd="0" presId="urn:microsoft.com/office/officeart/2005/8/layout/hierarchy1"/>
    <dgm:cxn modelId="{B785A779-6644-42CC-B9B3-660AFDE97D15}" type="presParOf" srcId="{3705AE1F-D450-4B3F-A614-E6BFD6B84272}" destId="{6AF0E142-9D22-4302-AD49-F984BF021FA7}" srcOrd="1" destOrd="0" presId="urn:microsoft.com/office/officeart/2005/8/layout/hierarchy1"/>
    <dgm:cxn modelId="{3CB08C9B-83F6-4EED-B82E-88231BB92AFE}" type="presParOf" srcId="{6AF0E142-9D22-4302-AD49-F984BF021FA7}" destId="{04319DF6-4C00-4F47-BB70-5B33C9A7A74B}" srcOrd="0" destOrd="0" presId="urn:microsoft.com/office/officeart/2005/8/layout/hierarchy1"/>
    <dgm:cxn modelId="{39B37E12-FCDD-4F45-8061-19EE178F148A}" type="presParOf" srcId="{6AF0E142-9D22-4302-AD49-F984BF021FA7}" destId="{EE6D41A7-13E9-4A7C-80BB-168B8DF61F46}" srcOrd="1" destOrd="0" presId="urn:microsoft.com/office/officeart/2005/8/layout/hierarchy1"/>
    <dgm:cxn modelId="{4BD46A1A-F981-4125-A08B-6F2830C8A138}" type="presParOf" srcId="{EE6D41A7-13E9-4A7C-80BB-168B8DF61F46}" destId="{3ABB7C48-3859-402D-9224-6B511FA69F4F}" srcOrd="0" destOrd="0" presId="urn:microsoft.com/office/officeart/2005/8/layout/hierarchy1"/>
    <dgm:cxn modelId="{E40AF204-2C58-446F-84DA-C82E2F9518B5}" type="presParOf" srcId="{3ABB7C48-3859-402D-9224-6B511FA69F4F}" destId="{D9F8C74E-D799-4D43-9EEC-04FCAEF5B4A8}" srcOrd="0" destOrd="0" presId="urn:microsoft.com/office/officeart/2005/8/layout/hierarchy1"/>
    <dgm:cxn modelId="{00F2BD35-C845-4DD9-B837-AFF6517D8D2E}" type="presParOf" srcId="{3ABB7C48-3859-402D-9224-6B511FA69F4F}" destId="{D37BDC23-C701-4EDA-91DE-CA86280F7CAB}" srcOrd="1" destOrd="0" presId="urn:microsoft.com/office/officeart/2005/8/layout/hierarchy1"/>
    <dgm:cxn modelId="{956D1E81-5E2A-4868-AE61-923C3446FEB5}" type="presParOf" srcId="{EE6D41A7-13E9-4A7C-80BB-168B8DF61F46}" destId="{3CF0FE5A-AA04-4F80-9AAA-3FCD43B986B5}" srcOrd="1" destOrd="0" presId="urn:microsoft.com/office/officeart/2005/8/layout/hierarchy1"/>
    <dgm:cxn modelId="{9AB164EC-6BE8-4B42-9155-59C49E0772F7}" type="presParOf" srcId="{3CF0FE5A-AA04-4F80-9AAA-3FCD43B986B5}" destId="{2F1CCCC6-C2E9-4F67-962C-8A9227A55E12}" srcOrd="0" destOrd="0" presId="urn:microsoft.com/office/officeart/2005/8/layout/hierarchy1"/>
    <dgm:cxn modelId="{A650E7C5-C0A1-42AE-AC9E-785F0935D14D}" type="presParOf" srcId="{3CF0FE5A-AA04-4F80-9AAA-3FCD43B986B5}" destId="{A0FF6F16-B4FB-418B-8EDA-60CD0111B138}" srcOrd="1" destOrd="0" presId="urn:microsoft.com/office/officeart/2005/8/layout/hierarchy1"/>
    <dgm:cxn modelId="{535D918C-123C-4933-B098-7DB98B550A93}" type="presParOf" srcId="{A0FF6F16-B4FB-418B-8EDA-60CD0111B138}" destId="{E80C99DA-8AE2-4516-B438-921C845A8FCE}" srcOrd="0" destOrd="0" presId="urn:microsoft.com/office/officeart/2005/8/layout/hierarchy1"/>
    <dgm:cxn modelId="{1C408BE6-298A-4197-A827-8E3C33EAF91B}" type="presParOf" srcId="{E80C99DA-8AE2-4516-B438-921C845A8FCE}" destId="{CACAFFF9-43B3-49A7-8C0D-77A0D7BEB0B8}" srcOrd="0" destOrd="0" presId="urn:microsoft.com/office/officeart/2005/8/layout/hierarchy1"/>
    <dgm:cxn modelId="{91022ACF-9B78-4B54-A038-E293A4CBA522}" type="presParOf" srcId="{E80C99DA-8AE2-4516-B438-921C845A8FCE}" destId="{9E9F0D7A-459D-406E-B7A5-C2F659360090}" srcOrd="1" destOrd="0" presId="urn:microsoft.com/office/officeart/2005/8/layout/hierarchy1"/>
    <dgm:cxn modelId="{503CAC8E-3694-45BF-8C70-72D7E6AE177E}" type="presParOf" srcId="{A0FF6F16-B4FB-418B-8EDA-60CD0111B138}" destId="{64BFCBDD-1FDB-48BE-9B51-C5F47D3C9AB8}" srcOrd="1" destOrd="0" presId="urn:microsoft.com/office/officeart/2005/8/layout/hierarchy1"/>
    <dgm:cxn modelId="{54137298-6558-46C9-AD56-D7373FF4A4A5}" type="presParOf" srcId="{64BFCBDD-1FDB-48BE-9B51-C5F47D3C9AB8}" destId="{9A43B74D-516A-4E70-A308-09D1B1456283}" srcOrd="0" destOrd="0" presId="urn:microsoft.com/office/officeart/2005/8/layout/hierarchy1"/>
    <dgm:cxn modelId="{0A326922-F129-41E0-91F1-FA6CCB62399D}" type="presParOf" srcId="{64BFCBDD-1FDB-48BE-9B51-C5F47D3C9AB8}" destId="{5705672B-807A-4F10-9F8D-F334A4661587}" srcOrd="1" destOrd="0" presId="urn:microsoft.com/office/officeart/2005/8/layout/hierarchy1"/>
    <dgm:cxn modelId="{E55429F1-B8BF-4CDB-A0EA-F127F6A85C7A}" type="presParOf" srcId="{5705672B-807A-4F10-9F8D-F334A4661587}" destId="{20DFCF16-6A6E-4DCF-A4A7-4CC549D5A965}" srcOrd="0" destOrd="0" presId="urn:microsoft.com/office/officeart/2005/8/layout/hierarchy1"/>
    <dgm:cxn modelId="{C4190640-9B7D-45B6-A170-1BE8EA357F22}" type="presParOf" srcId="{20DFCF16-6A6E-4DCF-A4A7-4CC549D5A965}" destId="{FC06C59F-D414-4185-B6B7-83F3EB3434DC}" srcOrd="0" destOrd="0" presId="urn:microsoft.com/office/officeart/2005/8/layout/hierarchy1"/>
    <dgm:cxn modelId="{F46FF1E8-44A0-417D-AB99-240703EFAB03}" type="presParOf" srcId="{20DFCF16-6A6E-4DCF-A4A7-4CC549D5A965}" destId="{7F3F8BAA-FE86-42ED-BC2F-FDBAEDE51508}" srcOrd="1" destOrd="0" presId="urn:microsoft.com/office/officeart/2005/8/layout/hierarchy1"/>
    <dgm:cxn modelId="{DC14EDE9-851F-4C55-8E37-ABC9B08D2220}" type="presParOf" srcId="{5705672B-807A-4F10-9F8D-F334A4661587}" destId="{2149C5B5-9F47-4804-BAC5-07FDFA32AC70}" srcOrd="1" destOrd="0" presId="urn:microsoft.com/office/officeart/2005/8/layout/hierarchy1"/>
    <dgm:cxn modelId="{DCCA54F8-691C-4033-96B3-93FF06E3BDAF}" type="presParOf" srcId="{6AF0E142-9D22-4302-AD49-F984BF021FA7}" destId="{2153297F-F478-4633-AB52-C48AF90F021B}" srcOrd="2" destOrd="0" presId="urn:microsoft.com/office/officeart/2005/8/layout/hierarchy1"/>
    <dgm:cxn modelId="{23F2776F-5AAB-495D-BDBC-BF086B2AAB0A}" type="presParOf" srcId="{6AF0E142-9D22-4302-AD49-F984BF021FA7}" destId="{F38F1C9F-C34A-42CA-B5CC-82FE8BE3676E}" srcOrd="3" destOrd="0" presId="urn:microsoft.com/office/officeart/2005/8/layout/hierarchy1"/>
    <dgm:cxn modelId="{1F764369-572B-4310-8D25-FF00AD73FBB5}" type="presParOf" srcId="{F38F1C9F-C34A-42CA-B5CC-82FE8BE3676E}" destId="{09988A4F-63A5-4952-B2C3-9F00CE803974}" srcOrd="0" destOrd="0" presId="urn:microsoft.com/office/officeart/2005/8/layout/hierarchy1"/>
    <dgm:cxn modelId="{11E1080F-4186-464D-9E35-DF1E84F27CE6}" type="presParOf" srcId="{09988A4F-63A5-4952-B2C3-9F00CE803974}" destId="{B490BC50-EB2F-4E78-98CD-155A8D0792EE}" srcOrd="0" destOrd="0" presId="urn:microsoft.com/office/officeart/2005/8/layout/hierarchy1"/>
    <dgm:cxn modelId="{5D604BAB-4F6C-4B73-BC21-3CC1F5BDEACF}" type="presParOf" srcId="{09988A4F-63A5-4952-B2C3-9F00CE803974}" destId="{28FB41B1-D59A-424C-8C5E-39F348ED2BA4}" srcOrd="1" destOrd="0" presId="urn:microsoft.com/office/officeart/2005/8/layout/hierarchy1"/>
    <dgm:cxn modelId="{37D1A9D5-442E-47E8-978B-9C69F508AFBC}" type="presParOf" srcId="{F38F1C9F-C34A-42CA-B5CC-82FE8BE3676E}" destId="{528C28E3-EEE2-4F0D-8D7B-1FF96D9F527B}" srcOrd="1" destOrd="0" presId="urn:microsoft.com/office/officeart/2005/8/layout/hierarchy1"/>
    <dgm:cxn modelId="{09F23BB1-07ED-40A5-8CC7-E69BDDC2AAF2}" type="presParOf" srcId="{528C28E3-EEE2-4F0D-8D7B-1FF96D9F527B}" destId="{93381244-8957-4F03-B4AE-24E44303E964}" srcOrd="0" destOrd="0" presId="urn:microsoft.com/office/officeart/2005/8/layout/hierarchy1"/>
    <dgm:cxn modelId="{768ADC12-7D95-4D05-ADDC-3162398CB93B}" type="presParOf" srcId="{528C28E3-EEE2-4F0D-8D7B-1FF96D9F527B}" destId="{523142F2-209A-4D99-AC47-5516CB77E3CE}" srcOrd="1" destOrd="0" presId="urn:microsoft.com/office/officeart/2005/8/layout/hierarchy1"/>
    <dgm:cxn modelId="{ECDB85F9-02FC-4750-81DB-0A62704473DD}" type="presParOf" srcId="{523142F2-209A-4D99-AC47-5516CB77E3CE}" destId="{3FF50F8E-16CA-445A-912F-BD1F47774B6D}" srcOrd="0" destOrd="0" presId="urn:microsoft.com/office/officeart/2005/8/layout/hierarchy1"/>
    <dgm:cxn modelId="{FF622E62-FADE-4C5C-9DBF-6FA9E53DE12C}" type="presParOf" srcId="{3FF50F8E-16CA-445A-912F-BD1F47774B6D}" destId="{13AD818E-6538-45C8-A0D7-F5AFA7B1EF9E}" srcOrd="0" destOrd="0" presId="urn:microsoft.com/office/officeart/2005/8/layout/hierarchy1"/>
    <dgm:cxn modelId="{DCB7C999-E167-4359-8152-CE9AD259B986}" type="presParOf" srcId="{3FF50F8E-16CA-445A-912F-BD1F47774B6D}" destId="{73B812DF-C9B1-463D-9509-8CF69601E001}" srcOrd="1" destOrd="0" presId="urn:microsoft.com/office/officeart/2005/8/layout/hierarchy1"/>
    <dgm:cxn modelId="{1D9B7032-9886-4DD7-8EE2-BFACA3B5659C}" type="presParOf" srcId="{523142F2-209A-4D99-AC47-5516CB77E3CE}" destId="{5B4BA9BF-AEB3-49A7-AD54-78A969DB0F69}" srcOrd="1" destOrd="0" presId="urn:microsoft.com/office/officeart/2005/8/layout/hierarchy1"/>
    <dgm:cxn modelId="{84C97044-9D9A-402D-B539-C13A586020F5}" type="presParOf" srcId="{5B4BA9BF-AEB3-49A7-AD54-78A969DB0F69}" destId="{74228959-14FB-457F-AAA8-2FA12E5AB265}" srcOrd="0" destOrd="0" presId="urn:microsoft.com/office/officeart/2005/8/layout/hierarchy1"/>
    <dgm:cxn modelId="{4E02D772-25A7-4B83-86EE-6DD88ED1BC79}" type="presParOf" srcId="{5B4BA9BF-AEB3-49A7-AD54-78A969DB0F69}" destId="{9972C86B-4819-4462-BE2B-5999A23A2FC2}" srcOrd="1" destOrd="0" presId="urn:microsoft.com/office/officeart/2005/8/layout/hierarchy1"/>
    <dgm:cxn modelId="{FFBABF7C-432B-44FD-B367-907DAB1F7DDB}" type="presParOf" srcId="{9972C86B-4819-4462-BE2B-5999A23A2FC2}" destId="{70C42242-C89C-40FD-A13E-115571BC88B4}" srcOrd="0" destOrd="0" presId="urn:microsoft.com/office/officeart/2005/8/layout/hierarchy1"/>
    <dgm:cxn modelId="{5B04CE15-A40A-48C2-BA2D-B7C19395327D}" type="presParOf" srcId="{70C42242-C89C-40FD-A13E-115571BC88B4}" destId="{AD86F564-C321-40B2-AC2A-4D8F11D683D6}" srcOrd="0" destOrd="0" presId="urn:microsoft.com/office/officeart/2005/8/layout/hierarchy1"/>
    <dgm:cxn modelId="{D4B3E613-4913-426E-95F1-D70387F09894}" type="presParOf" srcId="{70C42242-C89C-40FD-A13E-115571BC88B4}" destId="{BF2828E4-536F-4884-BC51-682AF6E88362}" srcOrd="1" destOrd="0" presId="urn:microsoft.com/office/officeart/2005/8/layout/hierarchy1"/>
    <dgm:cxn modelId="{1C5C5D85-AA08-40AD-975F-F8C73D8A78BE}" type="presParOf" srcId="{9972C86B-4819-4462-BE2B-5999A23A2FC2}" destId="{AC423EDA-EBDD-4B7C-A3C8-2EB03A97C0CF}"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D97355AC-0D7E-4F60-AC2C-3BDAC9A729E8}">
      <dgm:prSet phldrT="[Text]" custT="1"/>
      <dgm:spPr/>
      <dgm:t>
        <a:bodyPr/>
        <a:lstStyle/>
        <a:p>
          <a:pPr algn="ctr"/>
          <a:r>
            <a:rPr lang="en-ZA" sz="1300" dirty="0"/>
            <a:t>Promote Corporate Governance</a:t>
          </a:r>
        </a:p>
      </dgm:t>
    </dgm:pt>
    <dgm:pt modelId="{B01AE01B-5104-4FF9-89D5-DE905331BFCE}" type="parTrans" cxnId="{BD507D7F-FBCD-45C4-9A86-6CC192386735}">
      <dgm:prSet/>
      <dgm:spPr/>
      <dgm:t>
        <a:bodyPr/>
        <a:lstStyle/>
        <a:p>
          <a:pPr algn="l"/>
          <a:endParaRPr lang="en-ZA" sz="1300"/>
        </a:p>
      </dgm:t>
    </dgm:pt>
    <dgm:pt modelId="{E42524BD-6E37-45EE-9BC4-F18651A80365}" type="sibTrans" cxnId="{BD507D7F-FBCD-45C4-9A86-6CC192386735}">
      <dgm:prSet/>
      <dgm:spPr/>
      <dgm:t>
        <a:bodyPr/>
        <a:lstStyle/>
        <a:p>
          <a:pPr algn="l"/>
          <a:endParaRPr lang="en-ZA" sz="1300"/>
        </a:p>
      </dgm:t>
    </dgm:pt>
    <dgm:pt modelId="{096FB31A-8654-4D2E-A89B-DA8938479E45}">
      <dgm:prSet phldrT="[Text]" custT="1"/>
      <dgm:spPr/>
      <dgm:t>
        <a:bodyPr/>
        <a:lstStyle/>
        <a:p>
          <a:pPr algn="l"/>
          <a:r>
            <a:rPr lang="en-ZA" sz="1300" dirty="0"/>
            <a:t>Efficient, Effective and Development Oriented Department</a:t>
          </a:r>
        </a:p>
      </dgm:t>
    </dgm:pt>
    <dgm:pt modelId="{837C2571-51B2-457C-B23F-83916E25077B}" type="sibTrans" cxnId="{19A125C5-9550-41F8-8233-4610AD00693D}">
      <dgm:prSet/>
      <dgm:spPr/>
      <dgm:t>
        <a:bodyPr/>
        <a:lstStyle/>
        <a:p>
          <a:pPr algn="l"/>
          <a:endParaRPr lang="en-ZA" sz="1300"/>
        </a:p>
      </dgm:t>
    </dgm:pt>
    <dgm:pt modelId="{5A0826BD-533C-4A0B-A626-9D153711AD56}" type="parTrans" cxnId="{19A125C5-9550-41F8-8233-4610AD00693D}">
      <dgm:prSet/>
      <dgm:spPr/>
      <dgm:t>
        <a:bodyPr/>
        <a:lstStyle/>
        <a:p>
          <a:pPr algn="l"/>
          <a:endParaRPr lang="en-ZA" sz="1300"/>
        </a:p>
      </dgm:t>
    </dgm:pt>
    <dgm:pt modelId="{FF7D55E4-8951-4556-97CF-D2B39DB3D36B}">
      <dgm:prSet custT="1"/>
      <dgm:spPr/>
      <dgm:t>
        <a:bodyPr/>
        <a:lstStyle/>
        <a:p>
          <a:pPr algn="l"/>
          <a:r>
            <a:rPr lang="en-ZA" sz="1300" dirty="0"/>
            <a:t>% of Implementation of Management Action Plan </a:t>
          </a:r>
        </a:p>
        <a:p>
          <a:pPr algn="l"/>
          <a:r>
            <a:rPr lang="en-ZA" sz="1300" dirty="0"/>
            <a:t>(Internal Audit)</a:t>
          </a:r>
        </a:p>
      </dgm:t>
    </dgm:pt>
    <dgm:pt modelId="{8B07C8FC-BCC7-4C49-8A34-8761D5553C42}" type="parTrans" cxnId="{DA81AAA7-0E37-4368-AD9F-4C4345063072}">
      <dgm:prSet/>
      <dgm:spPr/>
      <dgm:t>
        <a:bodyPr/>
        <a:lstStyle/>
        <a:p>
          <a:pPr algn="l"/>
          <a:endParaRPr lang="en-ZA" sz="1300"/>
        </a:p>
      </dgm:t>
    </dgm:pt>
    <dgm:pt modelId="{E98629C7-E25C-4E48-9BCF-8F91E8A7993B}" type="sibTrans" cxnId="{DA81AAA7-0E37-4368-AD9F-4C4345063072}">
      <dgm:prSet/>
      <dgm:spPr/>
      <dgm:t>
        <a:bodyPr/>
        <a:lstStyle/>
        <a:p>
          <a:pPr algn="l"/>
          <a:endParaRPr lang="en-ZA" sz="1300"/>
        </a:p>
      </dgm:t>
    </dgm:pt>
    <dgm:pt modelId="{388A784F-1FF0-4BF3-AF28-46565B3494F1}">
      <dgm:prSet custT="1"/>
      <dgm:spPr/>
      <dgm:t>
        <a:bodyPr/>
        <a:lstStyle/>
        <a:p>
          <a:pPr algn="l"/>
          <a:r>
            <a:rPr lang="en-ZA" sz="1300" dirty="0"/>
            <a:t>% of Implementation of Management Action Plan </a:t>
          </a:r>
        </a:p>
        <a:p>
          <a:pPr algn="l"/>
          <a:r>
            <a:rPr lang="en-ZA" sz="1300" dirty="0"/>
            <a:t>(External Audit)</a:t>
          </a:r>
        </a:p>
      </dgm:t>
    </dgm:pt>
    <dgm:pt modelId="{76694DCA-F423-40CC-B38C-0E8967FC774E}" type="parTrans" cxnId="{B6C2DE19-DF71-4336-8A70-AB613A43D77E}">
      <dgm:prSet/>
      <dgm:spPr/>
      <dgm:t>
        <a:bodyPr/>
        <a:lstStyle/>
        <a:p>
          <a:pPr algn="l"/>
          <a:endParaRPr lang="en-ZA" sz="1300"/>
        </a:p>
      </dgm:t>
    </dgm:pt>
    <dgm:pt modelId="{CD254DB7-912F-404A-9306-9CB5B58DF3EC}" type="sibTrans" cxnId="{B6C2DE19-DF71-4336-8A70-AB613A43D77E}">
      <dgm:prSet/>
      <dgm:spPr/>
      <dgm:t>
        <a:bodyPr/>
        <a:lstStyle/>
        <a:p>
          <a:pPr algn="l"/>
          <a:endParaRPr lang="en-ZA" sz="1300"/>
        </a:p>
      </dgm:t>
    </dgm:pt>
    <dgm:pt modelId="{D2198AF2-45FF-42D8-AFCC-B3F6AB541966}">
      <dgm:prSet custT="1"/>
      <dgm:spPr/>
      <dgm:t>
        <a:bodyPr/>
        <a:lstStyle/>
        <a:p>
          <a:pPr algn="l"/>
          <a:r>
            <a:rPr lang="en-ZA" sz="1300" dirty="0"/>
            <a:t>% Adherence to Compliance Framework</a:t>
          </a:r>
        </a:p>
      </dgm:t>
    </dgm:pt>
    <dgm:pt modelId="{B9073CA5-2B8E-4A7E-A149-402A8BC6242D}" type="parTrans" cxnId="{831A1686-ED15-424D-B50E-A844ADF589D0}">
      <dgm:prSet/>
      <dgm:spPr/>
      <dgm:t>
        <a:bodyPr/>
        <a:lstStyle/>
        <a:p>
          <a:pPr algn="l"/>
          <a:endParaRPr lang="en-ZA" sz="1300"/>
        </a:p>
      </dgm:t>
    </dgm:pt>
    <dgm:pt modelId="{1AEE6EC9-3CB3-451C-B725-13CB6E656234}" type="sibTrans" cxnId="{831A1686-ED15-424D-B50E-A844ADF589D0}">
      <dgm:prSet/>
      <dgm:spPr/>
      <dgm:t>
        <a:bodyPr/>
        <a:lstStyle/>
        <a:p>
          <a:pPr algn="l"/>
          <a:endParaRPr lang="en-ZA" sz="1300"/>
        </a:p>
      </dgm:t>
    </dgm:pt>
    <dgm:pt modelId="{B3B11C0E-AF16-409F-9209-EC7DC05C57A6}">
      <dgm:prSet custT="1"/>
      <dgm:spPr/>
      <dgm:t>
        <a:bodyPr/>
        <a:lstStyle/>
        <a:p>
          <a:pPr algn="l"/>
          <a:r>
            <a:rPr lang="en-ZA" sz="1300" dirty="0"/>
            <a:t>% of Risk Management Plans</a:t>
          </a:r>
        </a:p>
      </dgm:t>
    </dgm:pt>
    <dgm:pt modelId="{9A22B814-90BA-4486-8D5D-F194CC0D47B8}" type="parTrans" cxnId="{576F46D8-C56A-4BF7-BF47-CE6C7074DA2C}">
      <dgm:prSet/>
      <dgm:spPr/>
      <dgm:t>
        <a:bodyPr/>
        <a:lstStyle/>
        <a:p>
          <a:pPr algn="l"/>
          <a:endParaRPr lang="en-ZA" sz="1300"/>
        </a:p>
      </dgm:t>
    </dgm:pt>
    <dgm:pt modelId="{6CE86154-6E4C-48F9-A4A4-2F23363E538D}" type="sibTrans" cxnId="{576F46D8-C56A-4BF7-BF47-CE6C7074DA2C}">
      <dgm:prSet/>
      <dgm:spPr/>
      <dgm:t>
        <a:bodyPr/>
        <a:lstStyle/>
        <a:p>
          <a:pPr algn="l"/>
          <a:endParaRPr lang="en-ZA" sz="1300"/>
        </a:p>
      </dgm:t>
    </dgm:pt>
    <dgm:pt modelId="{54F723B5-76CF-46AE-96E0-D50EFF7EB5E9}">
      <dgm:prSet phldrT="[Text]" custT="1"/>
      <dgm:spPr/>
      <dgm:t>
        <a:bodyPr/>
        <a:lstStyle/>
        <a:p>
          <a:pPr algn="l"/>
          <a:r>
            <a:rPr lang="en-ZA" sz="1300" dirty="0"/>
            <a:t>Vision 2019</a:t>
          </a:r>
        </a:p>
      </dgm:t>
    </dgm:pt>
    <dgm:pt modelId="{16B16E60-E0D9-4CFB-9DBB-7BF2D7FD5B9B}" type="sibTrans" cxnId="{8AA4A374-C2BD-4B00-BE4E-D0EE61747E49}">
      <dgm:prSet/>
      <dgm:spPr/>
      <dgm:t>
        <a:bodyPr/>
        <a:lstStyle/>
        <a:p>
          <a:pPr algn="l"/>
          <a:endParaRPr lang="en-ZA" sz="1300"/>
        </a:p>
      </dgm:t>
    </dgm:pt>
    <dgm:pt modelId="{7F09FC5A-91C9-4099-8011-E166079F40C9}" type="parTrans" cxnId="{8AA4A374-C2BD-4B00-BE4E-D0EE61747E49}">
      <dgm:prSet/>
      <dgm:spPr/>
      <dgm:t>
        <a:bodyPr/>
        <a:lstStyle/>
        <a:p>
          <a:pPr algn="l"/>
          <a:endParaRPr lang="en-ZA" sz="1300"/>
        </a:p>
      </dgm:t>
    </dgm:pt>
    <dgm:pt modelId="{6416FD65-C782-4059-98CC-777E2F8EE65D}">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a:t>
          </a:r>
          <a:r>
            <a:rPr lang="en-ZA" sz="1300" b="1">
              <a:solidFill>
                <a:srgbClr val="002060"/>
              </a:solidFill>
              <a:latin typeface="Arial" panose="020B0604020202020204" pitchFamily="34" charset="0"/>
              <a:cs typeface="Arial" panose="020B0604020202020204" pitchFamily="34" charset="0"/>
            </a:rPr>
            <a:t>=  100</a:t>
          </a:r>
          <a:r>
            <a:rPr lang="en-ZA" sz="1300" b="1" dirty="0">
              <a:solidFill>
                <a:srgbClr val="002060"/>
              </a:solidFill>
              <a:latin typeface="Arial" panose="020B0604020202020204" pitchFamily="34" charset="0"/>
              <a:cs typeface="Arial" panose="020B0604020202020204" pitchFamily="34" charset="0"/>
            </a:rPr>
            <a:t>%</a:t>
          </a:r>
          <a:endParaRPr lang="en-ZA" sz="1300" dirty="0"/>
        </a:p>
      </dgm:t>
    </dgm:pt>
    <dgm:pt modelId="{060682FB-6B81-4FAB-9F0B-E2FD4CF92EC7}" type="parTrans" cxnId="{A93B591E-E004-47B8-AA32-F50063531D26}">
      <dgm:prSet/>
      <dgm:spPr/>
      <dgm:t>
        <a:bodyPr/>
        <a:lstStyle/>
        <a:p>
          <a:pPr algn="l"/>
          <a:endParaRPr lang="en-ZA" sz="1300"/>
        </a:p>
      </dgm:t>
    </dgm:pt>
    <dgm:pt modelId="{44CF7432-5168-409D-83A3-6042ECAEA0E4}" type="sibTrans" cxnId="{A93B591E-E004-47B8-AA32-F50063531D26}">
      <dgm:prSet/>
      <dgm:spPr/>
      <dgm:t>
        <a:bodyPr/>
        <a:lstStyle/>
        <a:p>
          <a:pPr algn="l"/>
          <a:endParaRPr lang="en-ZA" sz="1300"/>
        </a:p>
      </dgm:t>
    </dgm:pt>
    <dgm:pt modelId="{A79F5CBC-FC12-4526-813D-0AB5485933FC}">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6D62EEA6-25B1-4315-9AAD-E523BB9B3BC2}" type="parTrans" cxnId="{A7783ACA-509E-49B1-9A99-C51666681C5B}">
      <dgm:prSet/>
      <dgm:spPr/>
      <dgm:t>
        <a:bodyPr/>
        <a:lstStyle/>
        <a:p>
          <a:pPr algn="l"/>
          <a:endParaRPr lang="en-ZA" sz="1300"/>
        </a:p>
      </dgm:t>
    </dgm:pt>
    <dgm:pt modelId="{4914D0A1-1EC5-49C3-BC74-3F3FE008F039}" type="sibTrans" cxnId="{A7783ACA-509E-49B1-9A99-C51666681C5B}">
      <dgm:prSet/>
      <dgm:spPr/>
      <dgm:t>
        <a:bodyPr/>
        <a:lstStyle/>
        <a:p>
          <a:pPr algn="l"/>
          <a:endParaRPr lang="en-ZA" sz="1300"/>
        </a:p>
      </dgm:t>
    </dgm:pt>
    <dgm:pt modelId="{053E5D35-469B-4F86-982E-437247E62690}">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6842F606-0C9C-48D6-B0B6-F54BA70A8006}" type="parTrans" cxnId="{8EEF6FC0-1509-4F74-B2A2-0A3532E25199}">
      <dgm:prSet/>
      <dgm:spPr/>
      <dgm:t>
        <a:bodyPr/>
        <a:lstStyle/>
        <a:p>
          <a:pPr algn="l"/>
          <a:endParaRPr lang="en-ZA" sz="1300"/>
        </a:p>
      </dgm:t>
    </dgm:pt>
    <dgm:pt modelId="{6E291514-7699-4269-958C-CB23DD7A0EC9}" type="sibTrans" cxnId="{8EEF6FC0-1509-4F74-B2A2-0A3532E25199}">
      <dgm:prSet/>
      <dgm:spPr/>
      <dgm:t>
        <a:bodyPr/>
        <a:lstStyle/>
        <a:p>
          <a:pPr algn="l"/>
          <a:endParaRPr lang="en-ZA" sz="1300"/>
        </a:p>
      </dgm:t>
    </dgm:pt>
    <dgm:pt modelId="{B60AD1C4-BDDD-4DE8-9B07-FD2F127315BB}">
      <dgm:prSet custT="1"/>
      <dgm:spPr/>
      <dgm:t>
        <a:bodyPr/>
        <a:lstStyle/>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ctr"/>
          <a:r>
            <a:rPr lang="en-ZA" sz="1300" b="1" dirty="0">
              <a:solidFill>
                <a:srgbClr val="002060"/>
              </a:solidFill>
              <a:latin typeface="Arial" panose="020B0604020202020204" pitchFamily="34" charset="0"/>
              <a:cs typeface="Arial" panose="020B0604020202020204" pitchFamily="34" charset="0"/>
            </a:rPr>
            <a:t>Actual =  100%</a:t>
          </a:r>
          <a:endParaRPr lang="en-ZA" sz="1300" dirty="0">
            <a:solidFill>
              <a:srgbClr val="00B050"/>
            </a:solidFill>
          </a:endParaRPr>
        </a:p>
      </dgm:t>
    </dgm:pt>
    <dgm:pt modelId="{34CD9FCC-FA8E-44AE-8B6B-52B007F377E5}" type="sibTrans" cxnId="{F3168531-9E95-4110-AE7A-2B22CE3C84C8}">
      <dgm:prSet/>
      <dgm:spPr/>
      <dgm:t>
        <a:bodyPr/>
        <a:lstStyle/>
        <a:p>
          <a:pPr algn="l"/>
          <a:endParaRPr lang="en-ZA" sz="1300"/>
        </a:p>
      </dgm:t>
    </dgm:pt>
    <dgm:pt modelId="{A2D73C75-09FA-455C-8510-7BBA3CEE4B4C}" type="parTrans" cxnId="{F3168531-9E95-4110-AE7A-2B22CE3C84C8}">
      <dgm:prSet/>
      <dgm:spPr/>
      <dgm:t>
        <a:bodyPr/>
        <a:lstStyle/>
        <a:p>
          <a:pPr algn="l"/>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85396" custScaleY="46017" custLinFactNeighborX="-85082" custLinFactNeighborY="-1811">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439201" custScaleY="101057" custLinFactNeighborX="-84372" custLinFactNeighborY="-1941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91ED72ED-2EA5-4AE9-AFC0-B91EECA966F6}" type="pres">
      <dgm:prSet presAssocID="{B01AE01B-5104-4FF9-89D5-DE905331BFCE}" presName="Name17" presStyleLbl="parChTrans1D3" presStyleIdx="0" presStyleCnt="1"/>
      <dgm:spPr/>
      <dgm:t>
        <a:bodyPr/>
        <a:lstStyle/>
        <a:p>
          <a:endParaRPr lang="en-ZA"/>
        </a:p>
      </dgm:t>
    </dgm:pt>
    <dgm:pt modelId="{FE4A8EC4-E35D-4E6C-B72C-A836195A1BEF}" type="pres">
      <dgm:prSet presAssocID="{D97355AC-0D7E-4F60-AC2C-3BDAC9A729E8}" presName="hierRoot3" presStyleCnt="0"/>
      <dgm:spPr/>
    </dgm:pt>
    <dgm:pt modelId="{E902B589-4D27-4268-B276-46F3DCBD0EE1}" type="pres">
      <dgm:prSet presAssocID="{D97355AC-0D7E-4F60-AC2C-3BDAC9A729E8}" presName="composite3" presStyleCnt="0"/>
      <dgm:spPr/>
    </dgm:pt>
    <dgm:pt modelId="{27ADEA25-EC6F-443D-8100-0D091EBE2A3E}" type="pres">
      <dgm:prSet presAssocID="{D97355AC-0D7E-4F60-AC2C-3BDAC9A729E8}" presName="background3" presStyleLbl="node3" presStyleIdx="0" presStyleCnt="1"/>
      <dgm:spPr/>
    </dgm:pt>
    <dgm:pt modelId="{BE25C11F-5E27-47A5-BA94-14B93FAE2685}" type="pres">
      <dgm:prSet presAssocID="{D97355AC-0D7E-4F60-AC2C-3BDAC9A729E8}" presName="text3" presStyleLbl="fgAcc3" presStyleIdx="0" presStyleCnt="1" custScaleX="376710" custLinFactNeighborX="-83891" custLinFactNeighborY="1755">
        <dgm:presLayoutVars>
          <dgm:chPref val="3"/>
        </dgm:presLayoutVars>
      </dgm:prSet>
      <dgm:spPr/>
      <dgm:t>
        <a:bodyPr/>
        <a:lstStyle/>
        <a:p>
          <a:endParaRPr lang="en-ZA"/>
        </a:p>
      </dgm:t>
    </dgm:pt>
    <dgm:pt modelId="{D0F73552-C099-4CB5-9C52-06B2107210BC}" type="pres">
      <dgm:prSet presAssocID="{D97355AC-0D7E-4F60-AC2C-3BDAC9A729E8}" presName="hierChild4" presStyleCnt="0"/>
      <dgm:spPr/>
    </dgm:pt>
    <dgm:pt modelId="{757CF193-1BC9-42A4-93B5-A2B9E18716DD}" type="pres">
      <dgm:prSet presAssocID="{8B07C8FC-BCC7-4C49-8A34-8761D5553C42}" presName="Name23" presStyleLbl="parChTrans1D4" presStyleIdx="0" presStyleCnt="8"/>
      <dgm:spPr/>
      <dgm:t>
        <a:bodyPr/>
        <a:lstStyle/>
        <a:p>
          <a:endParaRPr lang="en-ZA"/>
        </a:p>
      </dgm:t>
    </dgm:pt>
    <dgm:pt modelId="{5DC40A6B-11C2-40C2-B172-C538D7D60097}" type="pres">
      <dgm:prSet presAssocID="{FF7D55E4-8951-4556-97CF-D2B39DB3D36B}" presName="hierRoot4" presStyleCnt="0"/>
      <dgm:spPr/>
    </dgm:pt>
    <dgm:pt modelId="{2B4FF578-DB2E-493C-9D70-0F396DCBEE01}" type="pres">
      <dgm:prSet presAssocID="{FF7D55E4-8951-4556-97CF-D2B39DB3D36B}" presName="composite4" presStyleCnt="0"/>
      <dgm:spPr/>
    </dgm:pt>
    <dgm:pt modelId="{0AFBABC9-9A2C-4455-8397-56B60EB10369}" type="pres">
      <dgm:prSet presAssocID="{FF7D55E4-8951-4556-97CF-D2B39DB3D36B}" presName="background4" presStyleLbl="node4" presStyleIdx="0" presStyleCnt="8"/>
      <dgm:spPr/>
    </dgm:pt>
    <dgm:pt modelId="{6BC87D4D-6374-4017-8694-7F41F16B3368}" type="pres">
      <dgm:prSet presAssocID="{FF7D55E4-8951-4556-97CF-D2B39DB3D36B}" presName="text4" presStyleLbl="fgAcc4" presStyleIdx="0" presStyleCnt="8" custScaleX="255868" custScaleY="95423">
        <dgm:presLayoutVars>
          <dgm:chPref val="3"/>
        </dgm:presLayoutVars>
      </dgm:prSet>
      <dgm:spPr/>
      <dgm:t>
        <a:bodyPr/>
        <a:lstStyle/>
        <a:p>
          <a:endParaRPr lang="en-ZA"/>
        </a:p>
      </dgm:t>
    </dgm:pt>
    <dgm:pt modelId="{E1F8C2A0-B27B-453C-8F21-1F279A7AE0AD}" type="pres">
      <dgm:prSet presAssocID="{FF7D55E4-8951-4556-97CF-D2B39DB3D36B}" presName="hierChild5" presStyleCnt="0"/>
      <dgm:spPr/>
    </dgm:pt>
    <dgm:pt modelId="{720AA056-059C-4072-B07B-28EC97C7F146}" type="pres">
      <dgm:prSet presAssocID="{A2D73C75-09FA-455C-8510-7BBA3CEE4B4C}" presName="Name23" presStyleLbl="parChTrans1D4" presStyleIdx="1" presStyleCnt="8"/>
      <dgm:spPr/>
      <dgm:t>
        <a:bodyPr/>
        <a:lstStyle/>
        <a:p>
          <a:endParaRPr lang="en-ZA"/>
        </a:p>
      </dgm:t>
    </dgm:pt>
    <dgm:pt modelId="{8868CE0D-EBBB-4EEA-8018-833823501000}" type="pres">
      <dgm:prSet presAssocID="{B60AD1C4-BDDD-4DE8-9B07-FD2F127315BB}" presName="hierRoot4" presStyleCnt="0"/>
      <dgm:spPr/>
    </dgm:pt>
    <dgm:pt modelId="{9814908E-2B07-4C86-9261-7BCD75378566}" type="pres">
      <dgm:prSet presAssocID="{B60AD1C4-BDDD-4DE8-9B07-FD2F127315BB}" presName="composite4" presStyleCnt="0"/>
      <dgm:spPr/>
    </dgm:pt>
    <dgm:pt modelId="{9D3C2C3D-5BD0-4D6B-A227-5673DF693791}" type="pres">
      <dgm:prSet presAssocID="{B60AD1C4-BDDD-4DE8-9B07-FD2F127315BB}" presName="background4" presStyleLbl="node4" presStyleIdx="1" presStyleCnt="8"/>
      <dgm:spPr>
        <a:solidFill>
          <a:srgbClr val="00B050"/>
        </a:solidFill>
      </dgm:spPr>
    </dgm:pt>
    <dgm:pt modelId="{9D64E186-2FA3-4BC3-91BF-B0DCE96EA4C6}" type="pres">
      <dgm:prSet presAssocID="{B60AD1C4-BDDD-4DE8-9B07-FD2F127315BB}" presName="text4" presStyleLbl="fgAcc4" presStyleIdx="1" presStyleCnt="8" custScaleX="176723">
        <dgm:presLayoutVars>
          <dgm:chPref val="3"/>
        </dgm:presLayoutVars>
      </dgm:prSet>
      <dgm:spPr/>
      <dgm:t>
        <a:bodyPr/>
        <a:lstStyle/>
        <a:p>
          <a:endParaRPr lang="en-ZA"/>
        </a:p>
      </dgm:t>
    </dgm:pt>
    <dgm:pt modelId="{2FF91A78-004C-4FAD-9765-0797FF2A3E74}" type="pres">
      <dgm:prSet presAssocID="{B60AD1C4-BDDD-4DE8-9B07-FD2F127315BB}" presName="hierChild5" presStyleCnt="0"/>
      <dgm:spPr/>
    </dgm:pt>
    <dgm:pt modelId="{BAE3D28F-2F40-466C-8EB8-52D275D55B56}" type="pres">
      <dgm:prSet presAssocID="{76694DCA-F423-40CC-B38C-0E8967FC774E}" presName="Name23" presStyleLbl="parChTrans1D4" presStyleIdx="2" presStyleCnt="8"/>
      <dgm:spPr/>
      <dgm:t>
        <a:bodyPr/>
        <a:lstStyle/>
        <a:p>
          <a:endParaRPr lang="en-ZA"/>
        </a:p>
      </dgm:t>
    </dgm:pt>
    <dgm:pt modelId="{C9AB1244-19C5-47A3-8254-74D8AE0129C0}" type="pres">
      <dgm:prSet presAssocID="{388A784F-1FF0-4BF3-AF28-46565B3494F1}" presName="hierRoot4" presStyleCnt="0"/>
      <dgm:spPr/>
    </dgm:pt>
    <dgm:pt modelId="{FE1D3A66-D592-40FF-A211-1F349B675859}" type="pres">
      <dgm:prSet presAssocID="{388A784F-1FF0-4BF3-AF28-46565B3494F1}" presName="composite4" presStyleCnt="0"/>
      <dgm:spPr/>
    </dgm:pt>
    <dgm:pt modelId="{BF4EA1BE-766B-406E-97EA-64B5173EC68F}" type="pres">
      <dgm:prSet presAssocID="{388A784F-1FF0-4BF3-AF28-46565B3494F1}" presName="background4" presStyleLbl="node4" presStyleIdx="2" presStyleCnt="8"/>
      <dgm:spPr/>
    </dgm:pt>
    <dgm:pt modelId="{B7B5D732-FF1D-487C-A351-D42A97CA2851}" type="pres">
      <dgm:prSet presAssocID="{388A784F-1FF0-4BF3-AF28-46565B3494F1}" presName="text4" presStyleLbl="fgAcc4" presStyleIdx="2" presStyleCnt="8" custScaleX="213168" custScaleY="109607">
        <dgm:presLayoutVars>
          <dgm:chPref val="3"/>
        </dgm:presLayoutVars>
      </dgm:prSet>
      <dgm:spPr/>
      <dgm:t>
        <a:bodyPr/>
        <a:lstStyle/>
        <a:p>
          <a:endParaRPr lang="en-ZA"/>
        </a:p>
      </dgm:t>
    </dgm:pt>
    <dgm:pt modelId="{9E484EC8-2FF3-4980-A8FA-DBD23EF9BFD0}" type="pres">
      <dgm:prSet presAssocID="{388A784F-1FF0-4BF3-AF28-46565B3494F1}" presName="hierChild5" presStyleCnt="0"/>
      <dgm:spPr/>
    </dgm:pt>
    <dgm:pt modelId="{4BFA254D-271F-4CE3-AF2B-A7EA8BD91506}" type="pres">
      <dgm:prSet presAssocID="{060682FB-6B81-4FAB-9F0B-E2FD4CF92EC7}" presName="Name23" presStyleLbl="parChTrans1D4" presStyleIdx="3" presStyleCnt="8"/>
      <dgm:spPr/>
      <dgm:t>
        <a:bodyPr/>
        <a:lstStyle/>
        <a:p>
          <a:endParaRPr lang="en-ZA"/>
        </a:p>
      </dgm:t>
    </dgm:pt>
    <dgm:pt modelId="{40CA3D82-716C-4E34-BDCE-FAA261F05595}" type="pres">
      <dgm:prSet presAssocID="{6416FD65-C782-4059-98CC-777E2F8EE65D}" presName="hierRoot4" presStyleCnt="0"/>
      <dgm:spPr/>
    </dgm:pt>
    <dgm:pt modelId="{2E977996-7EFC-4C05-A735-3E993D2CE517}" type="pres">
      <dgm:prSet presAssocID="{6416FD65-C782-4059-98CC-777E2F8EE65D}" presName="composite4" presStyleCnt="0"/>
      <dgm:spPr/>
    </dgm:pt>
    <dgm:pt modelId="{366BD7EA-B075-4C85-BDAE-4EC15D2E4642}" type="pres">
      <dgm:prSet presAssocID="{6416FD65-C782-4059-98CC-777E2F8EE65D}" presName="background4" presStyleLbl="node4" presStyleIdx="3" presStyleCnt="8"/>
      <dgm:spPr>
        <a:solidFill>
          <a:srgbClr val="00B050"/>
        </a:solidFill>
      </dgm:spPr>
    </dgm:pt>
    <dgm:pt modelId="{0C0391D6-7891-487B-AEBC-3CFDC20F569E}" type="pres">
      <dgm:prSet presAssocID="{6416FD65-C782-4059-98CC-777E2F8EE65D}" presName="text4" presStyleLbl="fgAcc4" presStyleIdx="3" presStyleCnt="8" custScaleX="191355" custLinFactNeighborY="-10710">
        <dgm:presLayoutVars>
          <dgm:chPref val="3"/>
        </dgm:presLayoutVars>
      </dgm:prSet>
      <dgm:spPr/>
      <dgm:t>
        <a:bodyPr/>
        <a:lstStyle/>
        <a:p>
          <a:endParaRPr lang="en-ZA"/>
        </a:p>
      </dgm:t>
    </dgm:pt>
    <dgm:pt modelId="{86257DA7-73D8-4F49-AA9E-2E42AEE4FE52}" type="pres">
      <dgm:prSet presAssocID="{6416FD65-C782-4059-98CC-777E2F8EE65D}" presName="hierChild5" presStyleCnt="0"/>
      <dgm:spPr/>
    </dgm:pt>
    <dgm:pt modelId="{DA857FC5-D6B2-4480-808E-D74908855430}" type="pres">
      <dgm:prSet presAssocID="{B9073CA5-2B8E-4A7E-A149-402A8BC6242D}" presName="Name23" presStyleLbl="parChTrans1D4" presStyleIdx="4" presStyleCnt="8"/>
      <dgm:spPr/>
      <dgm:t>
        <a:bodyPr/>
        <a:lstStyle/>
        <a:p>
          <a:endParaRPr lang="en-ZA"/>
        </a:p>
      </dgm:t>
    </dgm:pt>
    <dgm:pt modelId="{B10D141E-1C3B-47F8-84AA-DD12E13E54E9}" type="pres">
      <dgm:prSet presAssocID="{D2198AF2-45FF-42D8-AFCC-B3F6AB541966}" presName="hierRoot4" presStyleCnt="0"/>
      <dgm:spPr/>
    </dgm:pt>
    <dgm:pt modelId="{CF19873B-421E-4954-950B-D0BFA5189E44}" type="pres">
      <dgm:prSet presAssocID="{D2198AF2-45FF-42D8-AFCC-B3F6AB541966}" presName="composite4" presStyleCnt="0"/>
      <dgm:spPr/>
    </dgm:pt>
    <dgm:pt modelId="{8E64AC86-6F7E-4339-A5C4-A9609EAFB303}" type="pres">
      <dgm:prSet presAssocID="{D2198AF2-45FF-42D8-AFCC-B3F6AB541966}" presName="background4" presStyleLbl="node4" presStyleIdx="4" presStyleCnt="8"/>
      <dgm:spPr/>
    </dgm:pt>
    <dgm:pt modelId="{7A41F190-E71D-4933-B5E6-3B3E81380085}" type="pres">
      <dgm:prSet presAssocID="{D2198AF2-45FF-42D8-AFCC-B3F6AB541966}" presName="text4" presStyleLbl="fgAcc4" presStyleIdx="4" presStyleCnt="8" custScaleX="208073" custScaleY="103803">
        <dgm:presLayoutVars>
          <dgm:chPref val="3"/>
        </dgm:presLayoutVars>
      </dgm:prSet>
      <dgm:spPr/>
      <dgm:t>
        <a:bodyPr/>
        <a:lstStyle/>
        <a:p>
          <a:endParaRPr lang="en-ZA"/>
        </a:p>
      </dgm:t>
    </dgm:pt>
    <dgm:pt modelId="{320848F9-46E7-4514-81E0-D2285929AA30}" type="pres">
      <dgm:prSet presAssocID="{D2198AF2-45FF-42D8-AFCC-B3F6AB541966}" presName="hierChild5" presStyleCnt="0"/>
      <dgm:spPr/>
    </dgm:pt>
    <dgm:pt modelId="{CC0DEF6B-AF7A-4AE0-9FC9-7C77635286C0}" type="pres">
      <dgm:prSet presAssocID="{6D62EEA6-25B1-4315-9AAD-E523BB9B3BC2}" presName="Name23" presStyleLbl="parChTrans1D4" presStyleIdx="5" presStyleCnt="8"/>
      <dgm:spPr/>
      <dgm:t>
        <a:bodyPr/>
        <a:lstStyle/>
        <a:p>
          <a:endParaRPr lang="en-ZA"/>
        </a:p>
      </dgm:t>
    </dgm:pt>
    <dgm:pt modelId="{B516812E-48E2-4790-BE21-85E9A3893ED1}" type="pres">
      <dgm:prSet presAssocID="{A79F5CBC-FC12-4526-813D-0AB5485933FC}" presName="hierRoot4" presStyleCnt="0"/>
      <dgm:spPr/>
    </dgm:pt>
    <dgm:pt modelId="{152C56CB-F2A7-4366-9516-B0C2F18B34B0}" type="pres">
      <dgm:prSet presAssocID="{A79F5CBC-FC12-4526-813D-0AB5485933FC}" presName="composite4" presStyleCnt="0"/>
      <dgm:spPr/>
    </dgm:pt>
    <dgm:pt modelId="{946CE505-FA6B-4FAE-ABB1-FF83720AE1EE}" type="pres">
      <dgm:prSet presAssocID="{A79F5CBC-FC12-4526-813D-0AB5485933FC}" presName="background4" presStyleLbl="node4" presStyleIdx="5" presStyleCnt="8"/>
      <dgm:spPr>
        <a:solidFill>
          <a:srgbClr val="00B050"/>
        </a:solidFill>
      </dgm:spPr>
    </dgm:pt>
    <dgm:pt modelId="{51722607-0B50-45D9-9E4B-19E2695A85C6}" type="pres">
      <dgm:prSet presAssocID="{A79F5CBC-FC12-4526-813D-0AB5485933FC}" presName="text4" presStyleLbl="fgAcc4" presStyleIdx="5" presStyleCnt="8" custScaleX="163442" custLinFactNeighborY="-7140">
        <dgm:presLayoutVars>
          <dgm:chPref val="3"/>
        </dgm:presLayoutVars>
      </dgm:prSet>
      <dgm:spPr/>
      <dgm:t>
        <a:bodyPr/>
        <a:lstStyle/>
        <a:p>
          <a:endParaRPr lang="en-ZA"/>
        </a:p>
      </dgm:t>
    </dgm:pt>
    <dgm:pt modelId="{4744909F-FA36-448D-A423-02C307867889}" type="pres">
      <dgm:prSet presAssocID="{A79F5CBC-FC12-4526-813D-0AB5485933FC}" presName="hierChild5" presStyleCnt="0"/>
      <dgm:spPr/>
    </dgm:pt>
    <dgm:pt modelId="{65764CDB-EF47-4C99-AC43-715A8AC09692}" type="pres">
      <dgm:prSet presAssocID="{9A22B814-90BA-4486-8D5D-F194CC0D47B8}" presName="Name23" presStyleLbl="parChTrans1D4" presStyleIdx="6" presStyleCnt="8"/>
      <dgm:spPr/>
      <dgm:t>
        <a:bodyPr/>
        <a:lstStyle/>
        <a:p>
          <a:endParaRPr lang="en-ZA"/>
        </a:p>
      </dgm:t>
    </dgm:pt>
    <dgm:pt modelId="{765DE02E-59F5-4ED9-A64E-6EB3396B2C90}" type="pres">
      <dgm:prSet presAssocID="{B3B11C0E-AF16-409F-9209-EC7DC05C57A6}" presName="hierRoot4" presStyleCnt="0"/>
      <dgm:spPr/>
    </dgm:pt>
    <dgm:pt modelId="{2B98E4A1-E2CE-4CDF-BC89-375FE3FB34A9}" type="pres">
      <dgm:prSet presAssocID="{B3B11C0E-AF16-409F-9209-EC7DC05C57A6}" presName="composite4" presStyleCnt="0"/>
      <dgm:spPr/>
    </dgm:pt>
    <dgm:pt modelId="{CC4458B9-B640-4502-AB87-1415630B4921}" type="pres">
      <dgm:prSet presAssocID="{B3B11C0E-AF16-409F-9209-EC7DC05C57A6}" presName="background4" presStyleLbl="node4" presStyleIdx="6" presStyleCnt="8"/>
      <dgm:spPr/>
    </dgm:pt>
    <dgm:pt modelId="{1CAAA20D-8BE5-4F07-9C90-3767B53C74C1}" type="pres">
      <dgm:prSet presAssocID="{B3B11C0E-AF16-409F-9209-EC7DC05C57A6}" presName="text4" presStyleLbl="fgAcc4" presStyleIdx="6" presStyleCnt="8" custScaleX="219039" custScaleY="82472">
        <dgm:presLayoutVars>
          <dgm:chPref val="3"/>
        </dgm:presLayoutVars>
      </dgm:prSet>
      <dgm:spPr/>
      <dgm:t>
        <a:bodyPr/>
        <a:lstStyle/>
        <a:p>
          <a:endParaRPr lang="en-ZA"/>
        </a:p>
      </dgm:t>
    </dgm:pt>
    <dgm:pt modelId="{7B134F82-8685-493E-98F8-B4BF6350D133}" type="pres">
      <dgm:prSet presAssocID="{B3B11C0E-AF16-409F-9209-EC7DC05C57A6}" presName="hierChild5" presStyleCnt="0"/>
      <dgm:spPr/>
    </dgm:pt>
    <dgm:pt modelId="{590CC208-2ABF-41E2-9AAC-4DF0C384A06F}" type="pres">
      <dgm:prSet presAssocID="{6842F606-0C9C-48D6-B0B6-F54BA70A8006}" presName="Name23" presStyleLbl="parChTrans1D4" presStyleIdx="7" presStyleCnt="8"/>
      <dgm:spPr/>
      <dgm:t>
        <a:bodyPr/>
        <a:lstStyle/>
        <a:p>
          <a:endParaRPr lang="en-ZA"/>
        </a:p>
      </dgm:t>
    </dgm:pt>
    <dgm:pt modelId="{6B51D2D8-BC4D-4D8E-860A-C0DC72067CA5}" type="pres">
      <dgm:prSet presAssocID="{053E5D35-469B-4F86-982E-437247E62690}" presName="hierRoot4" presStyleCnt="0"/>
      <dgm:spPr/>
    </dgm:pt>
    <dgm:pt modelId="{ED32D07D-4CF5-4B1D-AA77-6171C345953C}" type="pres">
      <dgm:prSet presAssocID="{053E5D35-469B-4F86-982E-437247E62690}" presName="composite4" presStyleCnt="0"/>
      <dgm:spPr/>
    </dgm:pt>
    <dgm:pt modelId="{D1DA0827-7440-4358-9EE2-C0502B3E18A8}" type="pres">
      <dgm:prSet presAssocID="{053E5D35-469B-4F86-982E-437247E62690}" presName="background4" presStyleLbl="node4" presStyleIdx="7" presStyleCnt="8"/>
      <dgm:spPr>
        <a:solidFill>
          <a:srgbClr val="00B050"/>
        </a:solidFill>
      </dgm:spPr>
    </dgm:pt>
    <dgm:pt modelId="{38633EC3-4E06-47AD-968E-B6D6EACE7AD1}" type="pres">
      <dgm:prSet presAssocID="{053E5D35-469B-4F86-982E-437247E62690}" presName="text4" presStyleLbl="fgAcc4" presStyleIdx="7" presStyleCnt="8" custScaleX="172074" custScaleY="122643" custLinFactNeighborY="-5355">
        <dgm:presLayoutVars>
          <dgm:chPref val="3"/>
        </dgm:presLayoutVars>
      </dgm:prSet>
      <dgm:spPr/>
      <dgm:t>
        <a:bodyPr/>
        <a:lstStyle/>
        <a:p>
          <a:endParaRPr lang="en-ZA"/>
        </a:p>
      </dgm:t>
    </dgm:pt>
    <dgm:pt modelId="{6041085B-9710-4E17-92E4-EE9A3429029E}" type="pres">
      <dgm:prSet presAssocID="{053E5D35-469B-4F86-982E-437247E62690}" presName="hierChild5" presStyleCnt="0"/>
      <dgm:spPr/>
    </dgm:pt>
  </dgm:ptLst>
  <dgm:cxnLst>
    <dgm:cxn modelId="{CE4F803F-29B8-4492-A7D2-1C1C82E1BA5E}" type="presOf" srcId="{A2D73C75-09FA-455C-8510-7BBA3CEE4B4C}" destId="{720AA056-059C-4072-B07B-28EC97C7F146}"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B64554BB-5540-45E8-88CC-2726EA054544}" type="presOf" srcId="{6842F606-0C9C-48D6-B0B6-F54BA70A8006}" destId="{590CC208-2ABF-41E2-9AAC-4DF0C384A06F}" srcOrd="0" destOrd="0" presId="urn:microsoft.com/office/officeart/2005/8/layout/hierarchy1"/>
    <dgm:cxn modelId="{3170992A-A605-4218-93AC-E72A34E48389}" type="presOf" srcId="{5A0826BD-533C-4A0B-A626-9D153711AD56}" destId="{598DF3B2-AC18-41DF-9F4E-0ADA6ACE842E}" srcOrd="0" destOrd="0" presId="urn:microsoft.com/office/officeart/2005/8/layout/hierarchy1"/>
    <dgm:cxn modelId="{1E6176C7-BD63-4332-8179-4CD29BC522D4}" type="presOf" srcId="{B60AD1C4-BDDD-4DE8-9B07-FD2F127315BB}" destId="{9D64E186-2FA3-4BC3-91BF-B0DCE96EA4C6}" srcOrd="0" destOrd="0" presId="urn:microsoft.com/office/officeart/2005/8/layout/hierarchy1"/>
    <dgm:cxn modelId="{BA8226CB-FABB-466D-A6FC-5811915DFF0A}" type="presOf" srcId="{096FB31A-8654-4D2E-A89B-DA8938479E45}" destId="{0CCDD6F8-4B70-4FCB-8B5F-356F4A4E8477}" srcOrd="0" destOrd="0" presId="urn:microsoft.com/office/officeart/2005/8/layout/hierarchy1"/>
    <dgm:cxn modelId="{B5B843F8-0BBD-4FD2-9407-18A46224D087}" type="presOf" srcId="{6D62EEA6-25B1-4315-9AAD-E523BB9B3BC2}" destId="{CC0DEF6B-AF7A-4AE0-9FC9-7C77635286C0}" srcOrd="0" destOrd="0" presId="urn:microsoft.com/office/officeart/2005/8/layout/hierarchy1"/>
    <dgm:cxn modelId="{E6D6F8F5-6F04-407F-B1FA-FAEC3030A340}" type="presOf" srcId="{A79F5CBC-FC12-4526-813D-0AB5485933FC}" destId="{51722607-0B50-45D9-9E4B-19E2695A85C6}" srcOrd="0" destOrd="0" presId="urn:microsoft.com/office/officeart/2005/8/layout/hierarchy1"/>
    <dgm:cxn modelId="{45E4C239-63F3-4DE3-A5C7-9740703D09B1}" type="presOf" srcId="{2FF48498-B08E-46AC-B3C0-6C00EC8D79DE}" destId="{CF595494-5A09-44C8-9FA0-447CC0ABC29E}" srcOrd="0" destOrd="0" presId="urn:microsoft.com/office/officeart/2005/8/layout/hierarchy1"/>
    <dgm:cxn modelId="{DA81AAA7-0E37-4368-AD9F-4C4345063072}" srcId="{D97355AC-0D7E-4F60-AC2C-3BDAC9A729E8}" destId="{FF7D55E4-8951-4556-97CF-D2B39DB3D36B}" srcOrd="0" destOrd="0" parTransId="{8B07C8FC-BCC7-4C49-8A34-8761D5553C42}" sibTransId="{E98629C7-E25C-4E48-9BCF-8F91E8A7993B}"/>
    <dgm:cxn modelId="{BB3173B5-D342-4979-9589-C9F31F61F620}" type="presOf" srcId="{053E5D35-469B-4F86-982E-437247E62690}" destId="{38633EC3-4E06-47AD-968E-B6D6EACE7AD1}" srcOrd="0" destOrd="0" presId="urn:microsoft.com/office/officeart/2005/8/layout/hierarchy1"/>
    <dgm:cxn modelId="{E0278B76-0E91-436B-89A8-8B8C15E188DC}" type="presOf" srcId="{9A22B814-90BA-4486-8D5D-F194CC0D47B8}" destId="{65764CDB-EF47-4C99-AC43-715A8AC09692}" srcOrd="0" destOrd="0" presId="urn:microsoft.com/office/officeart/2005/8/layout/hierarchy1"/>
    <dgm:cxn modelId="{B6C2DE19-DF71-4336-8A70-AB613A43D77E}" srcId="{D97355AC-0D7E-4F60-AC2C-3BDAC9A729E8}" destId="{388A784F-1FF0-4BF3-AF28-46565B3494F1}" srcOrd="1" destOrd="0" parTransId="{76694DCA-F423-40CC-B38C-0E8967FC774E}" sibTransId="{CD254DB7-912F-404A-9306-9CB5B58DF3EC}"/>
    <dgm:cxn modelId="{1EB51A70-1883-4EBC-9BCD-BBB562906AC2}" type="presOf" srcId="{060682FB-6B81-4FAB-9F0B-E2FD4CF92EC7}" destId="{4BFA254D-271F-4CE3-AF2B-A7EA8BD91506}" srcOrd="0" destOrd="0" presId="urn:microsoft.com/office/officeart/2005/8/layout/hierarchy1"/>
    <dgm:cxn modelId="{B8B6DC0E-6CAB-4961-A70B-EEB28DA18157}" type="presOf" srcId="{6416FD65-C782-4059-98CC-777E2F8EE65D}" destId="{0C0391D6-7891-487B-AEBC-3CFDC20F569E}" srcOrd="0" destOrd="0" presId="urn:microsoft.com/office/officeart/2005/8/layout/hierarchy1"/>
    <dgm:cxn modelId="{8137FCC2-4D42-4AD2-95BA-E0669AEDBF52}" type="presOf" srcId="{B9073CA5-2B8E-4A7E-A149-402A8BC6242D}" destId="{DA857FC5-D6B2-4480-808E-D74908855430}" srcOrd="0" destOrd="0" presId="urn:microsoft.com/office/officeart/2005/8/layout/hierarchy1"/>
    <dgm:cxn modelId="{24815644-336D-4CEA-9364-7AA6B062C0F4}" type="presOf" srcId="{FF7D55E4-8951-4556-97CF-D2B39DB3D36B}" destId="{6BC87D4D-6374-4017-8694-7F41F16B3368}" srcOrd="0" destOrd="0" presId="urn:microsoft.com/office/officeart/2005/8/layout/hierarchy1"/>
    <dgm:cxn modelId="{831A1686-ED15-424D-B50E-A844ADF589D0}" srcId="{D97355AC-0D7E-4F60-AC2C-3BDAC9A729E8}" destId="{D2198AF2-45FF-42D8-AFCC-B3F6AB541966}" srcOrd="2" destOrd="0" parTransId="{B9073CA5-2B8E-4A7E-A149-402A8BC6242D}" sibTransId="{1AEE6EC9-3CB3-451C-B725-13CB6E656234}"/>
    <dgm:cxn modelId="{54A1024F-A125-4B96-B068-7811E28498CC}" type="presOf" srcId="{388A784F-1FF0-4BF3-AF28-46565B3494F1}" destId="{B7B5D732-FF1D-487C-A351-D42A97CA2851}" srcOrd="0" destOrd="0" presId="urn:microsoft.com/office/officeart/2005/8/layout/hierarchy1"/>
    <dgm:cxn modelId="{D45F0D3D-4AB3-4A1A-96B8-272BC66FABEE}" type="presOf" srcId="{B3B11C0E-AF16-409F-9209-EC7DC05C57A6}" destId="{1CAAA20D-8BE5-4F07-9C90-3767B53C74C1}" srcOrd="0" destOrd="0" presId="urn:microsoft.com/office/officeart/2005/8/layout/hierarchy1"/>
    <dgm:cxn modelId="{A93B591E-E004-47B8-AA32-F50063531D26}" srcId="{388A784F-1FF0-4BF3-AF28-46565B3494F1}" destId="{6416FD65-C782-4059-98CC-777E2F8EE65D}" srcOrd="0" destOrd="0" parTransId="{060682FB-6B81-4FAB-9F0B-E2FD4CF92EC7}" sibTransId="{44CF7432-5168-409D-83A3-6042ECAEA0E4}"/>
    <dgm:cxn modelId="{BD507D7F-FBCD-45C4-9A86-6CC192386735}" srcId="{096FB31A-8654-4D2E-A89B-DA8938479E45}" destId="{D97355AC-0D7E-4F60-AC2C-3BDAC9A729E8}" srcOrd="0" destOrd="0" parTransId="{B01AE01B-5104-4FF9-89D5-DE905331BFCE}" sibTransId="{E42524BD-6E37-45EE-9BC4-F18651A80365}"/>
    <dgm:cxn modelId="{D9232E90-5617-4A12-897E-2E18CBE613FF}" type="presOf" srcId="{8B07C8FC-BCC7-4C49-8A34-8761D5553C42}" destId="{757CF193-1BC9-42A4-93B5-A2B9E18716DD}" srcOrd="0" destOrd="0" presId="urn:microsoft.com/office/officeart/2005/8/layout/hierarchy1"/>
    <dgm:cxn modelId="{A909A57C-E448-4464-ADC1-80C566055FA2}" type="presOf" srcId="{D97355AC-0D7E-4F60-AC2C-3BDAC9A729E8}" destId="{BE25C11F-5E27-47A5-BA94-14B93FAE2685}" srcOrd="0" destOrd="0" presId="urn:microsoft.com/office/officeart/2005/8/layout/hierarchy1"/>
    <dgm:cxn modelId="{9A198594-8C82-4801-8F0A-1918F9F739D2}" type="presOf" srcId="{B01AE01B-5104-4FF9-89D5-DE905331BFCE}" destId="{91ED72ED-2EA5-4AE9-AFC0-B91EECA966F6}" srcOrd="0" destOrd="0" presId="urn:microsoft.com/office/officeart/2005/8/layout/hierarchy1"/>
    <dgm:cxn modelId="{19A125C5-9550-41F8-8233-4610AD00693D}" srcId="{54F723B5-76CF-46AE-96E0-D50EFF7EB5E9}" destId="{096FB31A-8654-4D2E-A89B-DA8938479E45}" srcOrd="0" destOrd="0" parTransId="{5A0826BD-533C-4A0B-A626-9D153711AD56}" sibTransId="{837C2571-51B2-457C-B23F-83916E25077B}"/>
    <dgm:cxn modelId="{8EEF6FC0-1509-4F74-B2A2-0A3532E25199}" srcId="{B3B11C0E-AF16-409F-9209-EC7DC05C57A6}" destId="{053E5D35-469B-4F86-982E-437247E62690}" srcOrd="0" destOrd="0" parTransId="{6842F606-0C9C-48D6-B0B6-F54BA70A8006}" sibTransId="{6E291514-7699-4269-958C-CB23DD7A0EC9}"/>
    <dgm:cxn modelId="{57B9C52B-75CE-4EF5-9962-BEF3D487BE1B}" type="presOf" srcId="{54F723B5-76CF-46AE-96E0-D50EFF7EB5E9}" destId="{06B7CEE5-61B9-40E0-90EF-5482BC224049}" srcOrd="0" destOrd="0" presId="urn:microsoft.com/office/officeart/2005/8/layout/hierarchy1"/>
    <dgm:cxn modelId="{F3168531-9E95-4110-AE7A-2B22CE3C84C8}" srcId="{FF7D55E4-8951-4556-97CF-D2B39DB3D36B}" destId="{B60AD1C4-BDDD-4DE8-9B07-FD2F127315BB}" srcOrd="0" destOrd="0" parTransId="{A2D73C75-09FA-455C-8510-7BBA3CEE4B4C}" sibTransId="{34CD9FCC-FA8E-44AE-8B6B-52B007F377E5}"/>
    <dgm:cxn modelId="{576F46D8-C56A-4BF7-BF47-CE6C7074DA2C}" srcId="{D97355AC-0D7E-4F60-AC2C-3BDAC9A729E8}" destId="{B3B11C0E-AF16-409F-9209-EC7DC05C57A6}" srcOrd="3" destOrd="0" parTransId="{9A22B814-90BA-4486-8D5D-F194CC0D47B8}" sibTransId="{6CE86154-6E4C-48F9-A4A4-2F23363E538D}"/>
    <dgm:cxn modelId="{94CDB184-E0C6-49C9-BB08-860CB44C914E}" type="presOf" srcId="{76694DCA-F423-40CC-B38C-0E8967FC774E}" destId="{BAE3D28F-2F40-466C-8EB8-52D275D55B56}" srcOrd="0" destOrd="0" presId="urn:microsoft.com/office/officeart/2005/8/layout/hierarchy1"/>
    <dgm:cxn modelId="{A7783ACA-509E-49B1-9A99-C51666681C5B}" srcId="{D2198AF2-45FF-42D8-AFCC-B3F6AB541966}" destId="{A79F5CBC-FC12-4526-813D-0AB5485933FC}" srcOrd="0" destOrd="0" parTransId="{6D62EEA6-25B1-4315-9AAD-E523BB9B3BC2}" sibTransId="{4914D0A1-1EC5-49C3-BC74-3F3FE008F039}"/>
    <dgm:cxn modelId="{5BF82883-2557-40BF-9234-69492262E847}" type="presOf" srcId="{D2198AF2-45FF-42D8-AFCC-B3F6AB541966}" destId="{7A41F190-E71D-4933-B5E6-3B3E81380085}" srcOrd="0" destOrd="0" presId="urn:microsoft.com/office/officeart/2005/8/layout/hierarchy1"/>
    <dgm:cxn modelId="{A74CE7CB-2978-4386-A00B-3C93E39190B5}" type="presParOf" srcId="{CF595494-5A09-44C8-9FA0-447CC0ABC29E}" destId="{972C8554-E11F-4B8C-A9CA-E13C1BD75C94}" srcOrd="0" destOrd="0" presId="urn:microsoft.com/office/officeart/2005/8/layout/hierarchy1"/>
    <dgm:cxn modelId="{4552ED17-1887-4450-8C19-F4278B2AA14D}" type="presParOf" srcId="{972C8554-E11F-4B8C-A9CA-E13C1BD75C94}" destId="{762F01F6-93C7-4F60-9004-41388DA84CA8}" srcOrd="0" destOrd="0" presId="urn:microsoft.com/office/officeart/2005/8/layout/hierarchy1"/>
    <dgm:cxn modelId="{EEC282D9-087A-4240-9D64-FF5C90F1455D}" type="presParOf" srcId="{762F01F6-93C7-4F60-9004-41388DA84CA8}" destId="{A31FC7D2-509F-420A-8331-82DF15E42885}" srcOrd="0" destOrd="0" presId="urn:microsoft.com/office/officeart/2005/8/layout/hierarchy1"/>
    <dgm:cxn modelId="{463EC9B4-EA81-4960-959D-49AEE1E8FBA2}" type="presParOf" srcId="{762F01F6-93C7-4F60-9004-41388DA84CA8}" destId="{06B7CEE5-61B9-40E0-90EF-5482BC224049}" srcOrd="1" destOrd="0" presId="urn:microsoft.com/office/officeart/2005/8/layout/hierarchy1"/>
    <dgm:cxn modelId="{37101D54-7F8E-4C2C-A791-E975482630CF}" type="presParOf" srcId="{972C8554-E11F-4B8C-A9CA-E13C1BD75C94}" destId="{45F2C535-C514-45ED-B875-F6CE82929E7F}" srcOrd="1" destOrd="0" presId="urn:microsoft.com/office/officeart/2005/8/layout/hierarchy1"/>
    <dgm:cxn modelId="{9A24E1C8-7983-416E-A0A1-A2C2F397644D}" type="presParOf" srcId="{45F2C535-C514-45ED-B875-F6CE82929E7F}" destId="{598DF3B2-AC18-41DF-9F4E-0ADA6ACE842E}" srcOrd="0" destOrd="0" presId="urn:microsoft.com/office/officeart/2005/8/layout/hierarchy1"/>
    <dgm:cxn modelId="{061F77FC-D21F-4E62-BEBF-F18164820D2B}" type="presParOf" srcId="{45F2C535-C514-45ED-B875-F6CE82929E7F}" destId="{3705AE1F-D450-4B3F-A614-E6BFD6B84272}" srcOrd="1" destOrd="0" presId="urn:microsoft.com/office/officeart/2005/8/layout/hierarchy1"/>
    <dgm:cxn modelId="{8DF5EB30-9F4D-4960-A0CA-80218680E4D2}" type="presParOf" srcId="{3705AE1F-D450-4B3F-A614-E6BFD6B84272}" destId="{4EB4CB93-C871-44F5-946A-02756276A58D}" srcOrd="0" destOrd="0" presId="urn:microsoft.com/office/officeart/2005/8/layout/hierarchy1"/>
    <dgm:cxn modelId="{02CB9B83-28FB-40E6-BFFC-225F5981FA4C}" type="presParOf" srcId="{4EB4CB93-C871-44F5-946A-02756276A58D}" destId="{CE42BCCF-7F73-41AB-87A1-11789393B3D7}" srcOrd="0" destOrd="0" presId="urn:microsoft.com/office/officeart/2005/8/layout/hierarchy1"/>
    <dgm:cxn modelId="{BFA43AAC-F09C-409B-84F1-0F90BA3626C6}" type="presParOf" srcId="{4EB4CB93-C871-44F5-946A-02756276A58D}" destId="{0CCDD6F8-4B70-4FCB-8B5F-356F4A4E8477}" srcOrd="1" destOrd="0" presId="urn:microsoft.com/office/officeart/2005/8/layout/hierarchy1"/>
    <dgm:cxn modelId="{BD01AE67-7D37-4D39-BB3D-0D5DC9C48EDA}" type="presParOf" srcId="{3705AE1F-D450-4B3F-A614-E6BFD6B84272}" destId="{6AF0E142-9D22-4302-AD49-F984BF021FA7}" srcOrd="1" destOrd="0" presId="urn:microsoft.com/office/officeart/2005/8/layout/hierarchy1"/>
    <dgm:cxn modelId="{D8F84909-69EF-4D5D-81DF-B559C4EA3298}" type="presParOf" srcId="{6AF0E142-9D22-4302-AD49-F984BF021FA7}" destId="{91ED72ED-2EA5-4AE9-AFC0-B91EECA966F6}" srcOrd="0" destOrd="0" presId="urn:microsoft.com/office/officeart/2005/8/layout/hierarchy1"/>
    <dgm:cxn modelId="{9DBA4641-3AA3-4880-AFEA-1BF79252B76D}" type="presParOf" srcId="{6AF0E142-9D22-4302-AD49-F984BF021FA7}" destId="{FE4A8EC4-E35D-4E6C-B72C-A836195A1BEF}" srcOrd="1" destOrd="0" presId="urn:microsoft.com/office/officeart/2005/8/layout/hierarchy1"/>
    <dgm:cxn modelId="{91909162-9952-491A-B4EF-9135771E58DA}" type="presParOf" srcId="{FE4A8EC4-E35D-4E6C-B72C-A836195A1BEF}" destId="{E902B589-4D27-4268-B276-46F3DCBD0EE1}" srcOrd="0" destOrd="0" presId="urn:microsoft.com/office/officeart/2005/8/layout/hierarchy1"/>
    <dgm:cxn modelId="{5BDE485E-8489-4900-A220-DAE565A0EA18}" type="presParOf" srcId="{E902B589-4D27-4268-B276-46F3DCBD0EE1}" destId="{27ADEA25-EC6F-443D-8100-0D091EBE2A3E}" srcOrd="0" destOrd="0" presId="urn:microsoft.com/office/officeart/2005/8/layout/hierarchy1"/>
    <dgm:cxn modelId="{D48DDB0D-B825-4C3B-B496-6828AE67816E}" type="presParOf" srcId="{E902B589-4D27-4268-B276-46F3DCBD0EE1}" destId="{BE25C11F-5E27-47A5-BA94-14B93FAE2685}" srcOrd="1" destOrd="0" presId="urn:microsoft.com/office/officeart/2005/8/layout/hierarchy1"/>
    <dgm:cxn modelId="{D787038D-7EF7-40DA-835B-4935C6E7840E}" type="presParOf" srcId="{FE4A8EC4-E35D-4E6C-B72C-A836195A1BEF}" destId="{D0F73552-C099-4CB5-9C52-06B2107210BC}" srcOrd="1" destOrd="0" presId="urn:microsoft.com/office/officeart/2005/8/layout/hierarchy1"/>
    <dgm:cxn modelId="{789E1DCE-0C2A-4946-BFB2-82072A20529D}" type="presParOf" srcId="{D0F73552-C099-4CB5-9C52-06B2107210BC}" destId="{757CF193-1BC9-42A4-93B5-A2B9E18716DD}" srcOrd="0" destOrd="0" presId="urn:microsoft.com/office/officeart/2005/8/layout/hierarchy1"/>
    <dgm:cxn modelId="{D1346195-26F0-4FB8-AA96-184EECEC3ADC}" type="presParOf" srcId="{D0F73552-C099-4CB5-9C52-06B2107210BC}" destId="{5DC40A6B-11C2-40C2-B172-C538D7D60097}" srcOrd="1" destOrd="0" presId="urn:microsoft.com/office/officeart/2005/8/layout/hierarchy1"/>
    <dgm:cxn modelId="{05805FDA-9CC6-47E9-B623-87A330948020}" type="presParOf" srcId="{5DC40A6B-11C2-40C2-B172-C538D7D60097}" destId="{2B4FF578-DB2E-493C-9D70-0F396DCBEE01}" srcOrd="0" destOrd="0" presId="urn:microsoft.com/office/officeart/2005/8/layout/hierarchy1"/>
    <dgm:cxn modelId="{E38A75DA-19F0-49C7-96DF-9A17D77F7FB4}" type="presParOf" srcId="{2B4FF578-DB2E-493C-9D70-0F396DCBEE01}" destId="{0AFBABC9-9A2C-4455-8397-56B60EB10369}" srcOrd="0" destOrd="0" presId="urn:microsoft.com/office/officeart/2005/8/layout/hierarchy1"/>
    <dgm:cxn modelId="{AE3F2FBA-95FD-4C6F-A07A-EC152E3E4F42}" type="presParOf" srcId="{2B4FF578-DB2E-493C-9D70-0F396DCBEE01}" destId="{6BC87D4D-6374-4017-8694-7F41F16B3368}" srcOrd="1" destOrd="0" presId="urn:microsoft.com/office/officeart/2005/8/layout/hierarchy1"/>
    <dgm:cxn modelId="{9594FE04-A4D4-42CA-BBD7-E1A6F4456096}" type="presParOf" srcId="{5DC40A6B-11C2-40C2-B172-C538D7D60097}" destId="{E1F8C2A0-B27B-453C-8F21-1F279A7AE0AD}" srcOrd="1" destOrd="0" presId="urn:microsoft.com/office/officeart/2005/8/layout/hierarchy1"/>
    <dgm:cxn modelId="{AF2F3248-897A-4067-8338-A5D5CDC1FD12}" type="presParOf" srcId="{E1F8C2A0-B27B-453C-8F21-1F279A7AE0AD}" destId="{720AA056-059C-4072-B07B-28EC97C7F146}" srcOrd="0" destOrd="0" presId="urn:microsoft.com/office/officeart/2005/8/layout/hierarchy1"/>
    <dgm:cxn modelId="{0AE42348-453D-4538-BE40-1E82CDA1616E}" type="presParOf" srcId="{E1F8C2A0-B27B-453C-8F21-1F279A7AE0AD}" destId="{8868CE0D-EBBB-4EEA-8018-833823501000}" srcOrd="1" destOrd="0" presId="urn:microsoft.com/office/officeart/2005/8/layout/hierarchy1"/>
    <dgm:cxn modelId="{E6F64D66-22F9-4BD7-AF8D-56DEAA2164F2}" type="presParOf" srcId="{8868CE0D-EBBB-4EEA-8018-833823501000}" destId="{9814908E-2B07-4C86-9261-7BCD75378566}" srcOrd="0" destOrd="0" presId="urn:microsoft.com/office/officeart/2005/8/layout/hierarchy1"/>
    <dgm:cxn modelId="{1C1422A0-BE20-4EE2-BEEC-D2BC8265D094}" type="presParOf" srcId="{9814908E-2B07-4C86-9261-7BCD75378566}" destId="{9D3C2C3D-5BD0-4D6B-A227-5673DF693791}" srcOrd="0" destOrd="0" presId="urn:microsoft.com/office/officeart/2005/8/layout/hierarchy1"/>
    <dgm:cxn modelId="{D4EA1717-019F-49F7-A55E-D384D3F35C29}" type="presParOf" srcId="{9814908E-2B07-4C86-9261-7BCD75378566}" destId="{9D64E186-2FA3-4BC3-91BF-B0DCE96EA4C6}" srcOrd="1" destOrd="0" presId="urn:microsoft.com/office/officeart/2005/8/layout/hierarchy1"/>
    <dgm:cxn modelId="{318CC7E8-9377-4FB2-B23E-530EC5606D32}" type="presParOf" srcId="{8868CE0D-EBBB-4EEA-8018-833823501000}" destId="{2FF91A78-004C-4FAD-9765-0797FF2A3E74}" srcOrd="1" destOrd="0" presId="urn:microsoft.com/office/officeart/2005/8/layout/hierarchy1"/>
    <dgm:cxn modelId="{E992B780-2504-4CA5-BDFE-2B84BFE462A9}" type="presParOf" srcId="{D0F73552-C099-4CB5-9C52-06B2107210BC}" destId="{BAE3D28F-2F40-466C-8EB8-52D275D55B56}" srcOrd="2" destOrd="0" presId="urn:microsoft.com/office/officeart/2005/8/layout/hierarchy1"/>
    <dgm:cxn modelId="{05F953DB-D7AB-48DF-A15E-E0AAE6E6C339}" type="presParOf" srcId="{D0F73552-C099-4CB5-9C52-06B2107210BC}" destId="{C9AB1244-19C5-47A3-8254-74D8AE0129C0}" srcOrd="3" destOrd="0" presId="urn:microsoft.com/office/officeart/2005/8/layout/hierarchy1"/>
    <dgm:cxn modelId="{956995D9-34CF-4B28-9E20-4D47B97A4B98}" type="presParOf" srcId="{C9AB1244-19C5-47A3-8254-74D8AE0129C0}" destId="{FE1D3A66-D592-40FF-A211-1F349B675859}" srcOrd="0" destOrd="0" presId="urn:microsoft.com/office/officeart/2005/8/layout/hierarchy1"/>
    <dgm:cxn modelId="{7B14E910-11CA-4216-A84D-A68B548DEB90}" type="presParOf" srcId="{FE1D3A66-D592-40FF-A211-1F349B675859}" destId="{BF4EA1BE-766B-406E-97EA-64B5173EC68F}" srcOrd="0" destOrd="0" presId="urn:microsoft.com/office/officeart/2005/8/layout/hierarchy1"/>
    <dgm:cxn modelId="{27DD1783-E003-419A-9D5D-950AF7652539}" type="presParOf" srcId="{FE1D3A66-D592-40FF-A211-1F349B675859}" destId="{B7B5D732-FF1D-487C-A351-D42A97CA2851}" srcOrd="1" destOrd="0" presId="urn:microsoft.com/office/officeart/2005/8/layout/hierarchy1"/>
    <dgm:cxn modelId="{56D13C56-5E90-4455-8576-14345C7BAA89}" type="presParOf" srcId="{C9AB1244-19C5-47A3-8254-74D8AE0129C0}" destId="{9E484EC8-2FF3-4980-A8FA-DBD23EF9BFD0}" srcOrd="1" destOrd="0" presId="urn:microsoft.com/office/officeart/2005/8/layout/hierarchy1"/>
    <dgm:cxn modelId="{6997CD28-08BE-48DC-B72F-E63527897583}" type="presParOf" srcId="{9E484EC8-2FF3-4980-A8FA-DBD23EF9BFD0}" destId="{4BFA254D-271F-4CE3-AF2B-A7EA8BD91506}" srcOrd="0" destOrd="0" presId="urn:microsoft.com/office/officeart/2005/8/layout/hierarchy1"/>
    <dgm:cxn modelId="{AF5E80AF-BD07-4726-8E2F-5AEEAF0CC280}" type="presParOf" srcId="{9E484EC8-2FF3-4980-A8FA-DBD23EF9BFD0}" destId="{40CA3D82-716C-4E34-BDCE-FAA261F05595}" srcOrd="1" destOrd="0" presId="urn:microsoft.com/office/officeart/2005/8/layout/hierarchy1"/>
    <dgm:cxn modelId="{67A4ED8C-ED31-49DD-9DB5-0E42F5DC2987}" type="presParOf" srcId="{40CA3D82-716C-4E34-BDCE-FAA261F05595}" destId="{2E977996-7EFC-4C05-A735-3E993D2CE517}" srcOrd="0" destOrd="0" presId="urn:microsoft.com/office/officeart/2005/8/layout/hierarchy1"/>
    <dgm:cxn modelId="{6A6F531E-FCAF-47D1-BE81-F1CE9864B7CD}" type="presParOf" srcId="{2E977996-7EFC-4C05-A735-3E993D2CE517}" destId="{366BD7EA-B075-4C85-BDAE-4EC15D2E4642}" srcOrd="0" destOrd="0" presId="urn:microsoft.com/office/officeart/2005/8/layout/hierarchy1"/>
    <dgm:cxn modelId="{360AFCC9-8D88-4DD0-8EF7-A39DC7C46896}" type="presParOf" srcId="{2E977996-7EFC-4C05-A735-3E993D2CE517}" destId="{0C0391D6-7891-487B-AEBC-3CFDC20F569E}" srcOrd="1" destOrd="0" presId="urn:microsoft.com/office/officeart/2005/8/layout/hierarchy1"/>
    <dgm:cxn modelId="{FF4920A3-1817-4B64-B32E-B67EF084A0CA}" type="presParOf" srcId="{40CA3D82-716C-4E34-BDCE-FAA261F05595}" destId="{86257DA7-73D8-4F49-AA9E-2E42AEE4FE52}" srcOrd="1" destOrd="0" presId="urn:microsoft.com/office/officeart/2005/8/layout/hierarchy1"/>
    <dgm:cxn modelId="{E63090FD-DF27-4E0C-B4F0-3918B55FB651}" type="presParOf" srcId="{D0F73552-C099-4CB5-9C52-06B2107210BC}" destId="{DA857FC5-D6B2-4480-808E-D74908855430}" srcOrd="4" destOrd="0" presId="urn:microsoft.com/office/officeart/2005/8/layout/hierarchy1"/>
    <dgm:cxn modelId="{FEA7DDF1-D009-43E8-8C21-9B63C49D2D16}" type="presParOf" srcId="{D0F73552-C099-4CB5-9C52-06B2107210BC}" destId="{B10D141E-1C3B-47F8-84AA-DD12E13E54E9}" srcOrd="5" destOrd="0" presId="urn:microsoft.com/office/officeart/2005/8/layout/hierarchy1"/>
    <dgm:cxn modelId="{83103FB9-F889-4D12-80B2-2AD7638F0238}" type="presParOf" srcId="{B10D141E-1C3B-47F8-84AA-DD12E13E54E9}" destId="{CF19873B-421E-4954-950B-D0BFA5189E44}" srcOrd="0" destOrd="0" presId="urn:microsoft.com/office/officeart/2005/8/layout/hierarchy1"/>
    <dgm:cxn modelId="{6263615F-4572-4A51-801B-3E4A7602C254}" type="presParOf" srcId="{CF19873B-421E-4954-950B-D0BFA5189E44}" destId="{8E64AC86-6F7E-4339-A5C4-A9609EAFB303}" srcOrd="0" destOrd="0" presId="urn:microsoft.com/office/officeart/2005/8/layout/hierarchy1"/>
    <dgm:cxn modelId="{3B8420ED-6A36-4AAD-9140-A75B9977C6CA}" type="presParOf" srcId="{CF19873B-421E-4954-950B-D0BFA5189E44}" destId="{7A41F190-E71D-4933-B5E6-3B3E81380085}" srcOrd="1" destOrd="0" presId="urn:microsoft.com/office/officeart/2005/8/layout/hierarchy1"/>
    <dgm:cxn modelId="{43ED21C1-7257-424A-9499-93CEB579AC70}" type="presParOf" srcId="{B10D141E-1C3B-47F8-84AA-DD12E13E54E9}" destId="{320848F9-46E7-4514-81E0-D2285929AA30}" srcOrd="1" destOrd="0" presId="urn:microsoft.com/office/officeart/2005/8/layout/hierarchy1"/>
    <dgm:cxn modelId="{47B9DFEB-A95C-4AD1-8E9C-4F32E6D6E9DF}" type="presParOf" srcId="{320848F9-46E7-4514-81E0-D2285929AA30}" destId="{CC0DEF6B-AF7A-4AE0-9FC9-7C77635286C0}" srcOrd="0" destOrd="0" presId="urn:microsoft.com/office/officeart/2005/8/layout/hierarchy1"/>
    <dgm:cxn modelId="{D7EF7D70-6381-4C89-9704-7E582D888CFF}" type="presParOf" srcId="{320848F9-46E7-4514-81E0-D2285929AA30}" destId="{B516812E-48E2-4790-BE21-85E9A3893ED1}" srcOrd="1" destOrd="0" presId="urn:microsoft.com/office/officeart/2005/8/layout/hierarchy1"/>
    <dgm:cxn modelId="{43948CDA-064A-4238-A7E7-A61AB8E9D01B}" type="presParOf" srcId="{B516812E-48E2-4790-BE21-85E9A3893ED1}" destId="{152C56CB-F2A7-4366-9516-B0C2F18B34B0}" srcOrd="0" destOrd="0" presId="urn:microsoft.com/office/officeart/2005/8/layout/hierarchy1"/>
    <dgm:cxn modelId="{F8C3DE2B-8B82-4814-B5E1-488B85E505BA}" type="presParOf" srcId="{152C56CB-F2A7-4366-9516-B0C2F18B34B0}" destId="{946CE505-FA6B-4FAE-ABB1-FF83720AE1EE}" srcOrd="0" destOrd="0" presId="urn:microsoft.com/office/officeart/2005/8/layout/hierarchy1"/>
    <dgm:cxn modelId="{F7B3B53B-1CB3-4012-B5A2-E42CC38FDA17}" type="presParOf" srcId="{152C56CB-F2A7-4366-9516-B0C2F18B34B0}" destId="{51722607-0B50-45D9-9E4B-19E2695A85C6}" srcOrd="1" destOrd="0" presId="urn:microsoft.com/office/officeart/2005/8/layout/hierarchy1"/>
    <dgm:cxn modelId="{BB244EAD-D9BB-4098-B318-DF8FF4EC0B1A}" type="presParOf" srcId="{B516812E-48E2-4790-BE21-85E9A3893ED1}" destId="{4744909F-FA36-448D-A423-02C307867889}" srcOrd="1" destOrd="0" presId="urn:microsoft.com/office/officeart/2005/8/layout/hierarchy1"/>
    <dgm:cxn modelId="{A516C07E-D7F1-4028-B79A-46120CAB813A}" type="presParOf" srcId="{D0F73552-C099-4CB5-9C52-06B2107210BC}" destId="{65764CDB-EF47-4C99-AC43-715A8AC09692}" srcOrd="6" destOrd="0" presId="urn:microsoft.com/office/officeart/2005/8/layout/hierarchy1"/>
    <dgm:cxn modelId="{8CB40367-6BCC-45AB-B6F1-DAD0D1E8F797}" type="presParOf" srcId="{D0F73552-C099-4CB5-9C52-06B2107210BC}" destId="{765DE02E-59F5-4ED9-A64E-6EB3396B2C90}" srcOrd="7" destOrd="0" presId="urn:microsoft.com/office/officeart/2005/8/layout/hierarchy1"/>
    <dgm:cxn modelId="{F4104496-8360-4B81-AEBC-025A99EF1671}" type="presParOf" srcId="{765DE02E-59F5-4ED9-A64E-6EB3396B2C90}" destId="{2B98E4A1-E2CE-4CDF-BC89-375FE3FB34A9}" srcOrd="0" destOrd="0" presId="urn:microsoft.com/office/officeart/2005/8/layout/hierarchy1"/>
    <dgm:cxn modelId="{11042E2A-A89D-4B03-A040-10DE9DC3FC63}" type="presParOf" srcId="{2B98E4A1-E2CE-4CDF-BC89-375FE3FB34A9}" destId="{CC4458B9-B640-4502-AB87-1415630B4921}" srcOrd="0" destOrd="0" presId="urn:microsoft.com/office/officeart/2005/8/layout/hierarchy1"/>
    <dgm:cxn modelId="{7202EB7C-8EC6-47F9-9684-C9068F1DAAE0}" type="presParOf" srcId="{2B98E4A1-E2CE-4CDF-BC89-375FE3FB34A9}" destId="{1CAAA20D-8BE5-4F07-9C90-3767B53C74C1}" srcOrd="1" destOrd="0" presId="urn:microsoft.com/office/officeart/2005/8/layout/hierarchy1"/>
    <dgm:cxn modelId="{2817277E-CC65-4ED6-9882-4F52BD6A133F}" type="presParOf" srcId="{765DE02E-59F5-4ED9-A64E-6EB3396B2C90}" destId="{7B134F82-8685-493E-98F8-B4BF6350D133}" srcOrd="1" destOrd="0" presId="urn:microsoft.com/office/officeart/2005/8/layout/hierarchy1"/>
    <dgm:cxn modelId="{750699D3-DF27-40F1-89B2-65EC807347A1}" type="presParOf" srcId="{7B134F82-8685-493E-98F8-B4BF6350D133}" destId="{590CC208-2ABF-41E2-9AAC-4DF0C384A06F}" srcOrd="0" destOrd="0" presId="urn:microsoft.com/office/officeart/2005/8/layout/hierarchy1"/>
    <dgm:cxn modelId="{6DFA038D-05E3-475A-9656-8CCE57534009}" type="presParOf" srcId="{7B134F82-8685-493E-98F8-B4BF6350D133}" destId="{6B51D2D8-BC4D-4D8E-860A-C0DC72067CA5}" srcOrd="1" destOrd="0" presId="urn:microsoft.com/office/officeart/2005/8/layout/hierarchy1"/>
    <dgm:cxn modelId="{F45D007F-DD8A-4BF1-9816-85C21ECA8745}" type="presParOf" srcId="{6B51D2D8-BC4D-4D8E-860A-C0DC72067CA5}" destId="{ED32D07D-4CF5-4B1D-AA77-6171C345953C}" srcOrd="0" destOrd="0" presId="urn:microsoft.com/office/officeart/2005/8/layout/hierarchy1"/>
    <dgm:cxn modelId="{9D60F7A2-74B3-47C7-BFC0-AB7D3B6CBB6E}" type="presParOf" srcId="{ED32D07D-4CF5-4B1D-AA77-6171C345953C}" destId="{D1DA0827-7440-4358-9EE2-C0502B3E18A8}" srcOrd="0" destOrd="0" presId="urn:microsoft.com/office/officeart/2005/8/layout/hierarchy1"/>
    <dgm:cxn modelId="{7C7AE72B-484C-49D5-9816-69ACDB36E72F}" type="presParOf" srcId="{ED32D07D-4CF5-4B1D-AA77-6171C345953C}" destId="{38633EC3-4E06-47AD-968E-B6D6EACE7AD1}" srcOrd="1" destOrd="0" presId="urn:microsoft.com/office/officeart/2005/8/layout/hierarchy1"/>
    <dgm:cxn modelId="{A60FAE36-A818-41D0-894C-8FC71FA0A941}" type="presParOf" srcId="{6B51D2D8-BC4D-4D8E-860A-C0DC72067CA5}" destId="{6041085B-9710-4E17-92E4-EE9A3429029E}"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1AF0B23B-F1C1-408B-A1BF-BF9D586382BF}">
      <dgm:prSet phldrT="[Text]" custT="1"/>
      <dgm:spPr/>
      <dgm:t>
        <a:bodyPr/>
        <a:lstStyle/>
        <a:p>
          <a:r>
            <a:rPr lang="en-ZA" sz="1400" dirty="0"/>
            <a:t>Contribute to Skills Development</a:t>
          </a:r>
        </a:p>
      </dgm:t>
    </dgm:pt>
    <dgm:pt modelId="{AAF9DFB1-9726-4E95-AB52-68CA05152D04}" type="parTrans" cxnId="{52D36DD9-39DC-48B5-8423-260CBFAC369A}">
      <dgm:prSet/>
      <dgm:spPr/>
      <dgm:t>
        <a:bodyPr/>
        <a:lstStyle/>
        <a:p>
          <a:endParaRPr lang="en-ZA" sz="1300"/>
        </a:p>
      </dgm:t>
    </dgm:pt>
    <dgm:pt modelId="{E5FF5A85-1E8B-476E-8989-48065E616140}" type="sibTrans" cxnId="{52D36DD9-39DC-48B5-8423-260CBFAC369A}">
      <dgm:prSet/>
      <dgm:spPr/>
      <dgm:t>
        <a:bodyPr/>
        <a:lstStyle/>
        <a:p>
          <a:endParaRPr lang="en-ZA" sz="1300"/>
        </a:p>
      </dgm:t>
    </dgm:pt>
    <dgm:pt modelId="{A1260DFE-7BA8-4802-AC30-1A664BA1BECC}">
      <dgm:prSet custT="1"/>
      <dgm:spPr/>
      <dgm:t>
        <a:bodyPr/>
        <a:lstStyle/>
        <a:p>
          <a:pPr algn="ctr"/>
          <a:r>
            <a:rPr lang="en-ZA" sz="1400" dirty="0"/>
            <a:t>Number of Mining Career awareness – </a:t>
          </a:r>
          <a:r>
            <a:rPr lang="en-ZA" sz="1400" b="1" dirty="0"/>
            <a:t>HRD</a:t>
          </a:r>
        </a:p>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8</a:t>
          </a:r>
        </a:p>
        <a:p>
          <a:pPr algn="ctr"/>
          <a:r>
            <a:rPr lang="en-ZA" sz="1300" b="1" dirty="0">
              <a:solidFill>
                <a:srgbClr val="002060"/>
              </a:solidFill>
              <a:latin typeface="Arial" panose="020B0604020202020204" pitchFamily="34" charset="0"/>
              <a:cs typeface="Arial" panose="020B0604020202020204" pitchFamily="34" charset="0"/>
            </a:rPr>
            <a:t>Actual = 10 </a:t>
          </a:r>
          <a:endParaRPr lang="en-ZA" sz="1300" b="1" dirty="0"/>
        </a:p>
      </dgm:t>
    </dgm:pt>
    <dgm:pt modelId="{037C05A8-BECB-4694-8F0F-FF3D8AE0BF2E}" type="parTrans" cxnId="{D2C46372-66F8-42D3-8CA5-FDA83808492D}">
      <dgm:prSet/>
      <dgm:spPr/>
      <dgm:t>
        <a:bodyPr/>
        <a:lstStyle/>
        <a:p>
          <a:endParaRPr lang="en-ZA" sz="1300"/>
        </a:p>
      </dgm:t>
    </dgm:pt>
    <dgm:pt modelId="{2835256F-0EE6-4420-AE3D-D6DE79FFE194}" type="sibTrans" cxnId="{D2C46372-66F8-42D3-8CA5-FDA83808492D}">
      <dgm:prSet/>
      <dgm:spPr/>
      <dgm:t>
        <a:bodyPr/>
        <a:lstStyle/>
        <a:p>
          <a:endParaRPr lang="en-ZA" sz="1300"/>
        </a:p>
      </dgm:t>
    </dgm:pt>
    <dgm:pt modelId="{2A91BB73-B694-4EAB-B41E-92FDE4A814C4}">
      <dgm:prSet custT="1"/>
      <dgm:spPr/>
      <dgm:t>
        <a:bodyPr/>
        <a:lstStyle/>
        <a:p>
          <a:r>
            <a:rPr lang="en-ZA" sz="1400" b="1" dirty="0">
              <a:solidFill>
                <a:srgbClr val="002060"/>
              </a:solidFill>
              <a:latin typeface="Arial" panose="020B0604020202020204" pitchFamily="34" charset="0"/>
              <a:cs typeface="Arial" panose="020B0604020202020204" pitchFamily="34" charset="0"/>
            </a:rPr>
            <a:t>Western Cape</a:t>
          </a:r>
          <a:r>
            <a:rPr lang="en-ZA" sz="1400" b="0" dirty="0">
              <a:solidFill>
                <a:srgbClr val="002060"/>
              </a:solidFill>
              <a:latin typeface="Arial" panose="020B0604020202020204" pitchFamily="34" charset="0"/>
              <a:cs typeface="Arial" panose="020B0604020202020204" pitchFamily="34" charset="0"/>
            </a:rPr>
            <a:t> - University of Western Cape </a:t>
          </a:r>
          <a:endParaRPr lang="en-ZA" sz="1400" b="0" dirty="0">
            <a:solidFill>
              <a:srgbClr val="FF0000"/>
            </a:solidFill>
            <a:latin typeface="Arial" panose="020B0604020202020204" pitchFamily="34" charset="0"/>
            <a:cs typeface="Arial" panose="020B0604020202020204" pitchFamily="34" charset="0"/>
          </a:endParaRPr>
        </a:p>
        <a:p>
          <a:r>
            <a:rPr lang="en-ZA" sz="1400" b="1" dirty="0">
              <a:solidFill>
                <a:srgbClr val="002060"/>
              </a:solidFill>
              <a:latin typeface="Arial" panose="020B0604020202020204" pitchFamily="34" charset="0"/>
              <a:cs typeface="Arial" panose="020B0604020202020204" pitchFamily="34" charset="0"/>
            </a:rPr>
            <a:t>Limpopo</a:t>
          </a:r>
          <a:r>
            <a:rPr lang="en-ZA" sz="1400" b="0" dirty="0">
              <a:solidFill>
                <a:srgbClr val="002060"/>
              </a:solidFill>
              <a:latin typeface="Arial" panose="020B0604020202020204" pitchFamily="34" charset="0"/>
              <a:cs typeface="Arial" panose="020B0604020202020204" pitchFamily="34" charset="0"/>
            </a:rPr>
            <a:t> - University of Venda </a:t>
          </a:r>
          <a:endParaRPr lang="en-ZA" sz="1400" b="0" dirty="0">
            <a:solidFill>
              <a:srgbClr val="FF0000"/>
            </a:solidFill>
            <a:latin typeface="Arial" panose="020B0604020202020204" pitchFamily="34" charset="0"/>
            <a:cs typeface="Arial" panose="020B0604020202020204" pitchFamily="34" charset="0"/>
          </a:endParaRPr>
        </a:p>
        <a:p>
          <a:r>
            <a:rPr lang="en-ZA" sz="1400" b="1" dirty="0">
              <a:solidFill>
                <a:srgbClr val="002060"/>
              </a:solidFill>
              <a:latin typeface="Arial" panose="020B0604020202020204" pitchFamily="34" charset="0"/>
              <a:cs typeface="Arial" panose="020B0604020202020204" pitchFamily="34" charset="0"/>
            </a:rPr>
            <a:t>Free State</a:t>
          </a:r>
          <a:r>
            <a:rPr lang="en-ZA" sz="1400" b="0" dirty="0">
              <a:solidFill>
                <a:srgbClr val="002060"/>
              </a:solidFill>
              <a:latin typeface="Arial" panose="020B0604020202020204" pitchFamily="34" charset="0"/>
              <a:cs typeface="Arial" panose="020B0604020202020204" pitchFamily="34" charset="0"/>
            </a:rPr>
            <a:t> - Central University of Technology </a:t>
          </a:r>
          <a:r>
            <a:rPr lang="en-ZA" sz="1400" b="0" dirty="0">
              <a:solidFill>
                <a:srgbClr val="FF0000"/>
              </a:solidFill>
              <a:latin typeface="Arial" panose="020B0604020202020204" pitchFamily="34" charset="0"/>
              <a:cs typeface="Arial" panose="020B0604020202020204" pitchFamily="34" charset="0"/>
            </a:rPr>
            <a:t> </a:t>
          </a:r>
        </a:p>
        <a:p>
          <a:r>
            <a:rPr lang="en-ZA" sz="1400" b="1" dirty="0" err="1">
              <a:solidFill>
                <a:srgbClr val="002060"/>
              </a:solidFill>
              <a:latin typeface="Arial" panose="020B0604020202020204" pitchFamily="34" charset="0"/>
              <a:cs typeface="Arial" panose="020B0604020202020204" pitchFamily="34" charset="0"/>
            </a:rPr>
            <a:t>Kwazulu</a:t>
          </a:r>
          <a:r>
            <a:rPr lang="en-ZA" sz="1400" b="1" dirty="0">
              <a:solidFill>
                <a:srgbClr val="002060"/>
              </a:solidFill>
              <a:latin typeface="Arial" panose="020B0604020202020204" pitchFamily="34" charset="0"/>
              <a:cs typeface="Arial" panose="020B0604020202020204" pitchFamily="34" charset="0"/>
            </a:rPr>
            <a:t> Natal</a:t>
          </a:r>
          <a:r>
            <a:rPr lang="en-ZA" sz="1400" b="0" dirty="0">
              <a:solidFill>
                <a:srgbClr val="002060"/>
              </a:solidFill>
              <a:latin typeface="Arial" panose="020B0604020202020204" pitchFamily="34" charset="0"/>
              <a:cs typeface="Arial" panose="020B0604020202020204" pitchFamily="34" charset="0"/>
            </a:rPr>
            <a:t> - </a:t>
          </a:r>
          <a:r>
            <a:rPr lang="en-ZA" sz="1400" b="0" dirty="0" err="1">
              <a:solidFill>
                <a:srgbClr val="002060"/>
              </a:solidFill>
              <a:latin typeface="Arial" panose="020B0604020202020204" pitchFamily="34" charset="0"/>
              <a:cs typeface="Arial" panose="020B0604020202020204" pitchFamily="34" charset="0"/>
            </a:rPr>
            <a:t>Mangosuthu</a:t>
          </a:r>
          <a:r>
            <a:rPr lang="en-ZA" sz="1400" b="0" dirty="0">
              <a:solidFill>
                <a:srgbClr val="002060"/>
              </a:solidFill>
              <a:latin typeface="Arial" panose="020B0604020202020204" pitchFamily="34" charset="0"/>
              <a:cs typeface="Arial" panose="020B0604020202020204" pitchFamily="34" charset="0"/>
            </a:rPr>
            <a:t> University of Technology </a:t>
          </a:r>
          <a:endParaRPr lang="en-ZA" sz="1400" b="0" dirty="0">
            <a:solidFill>
              <a:srgbClr val="FF0000"/>
            </a:solidFill>
            <a:latin typeface="Arial" panose="020B0604020202020204" pitchFamily="34" charset="0"/>
            <a:cs typeface="Arial" panose="020B0604020202020204" pitchFamily="34" charset="0"/>
          </a:endParaRPr>
        </a:p>
        <a:p>
          <a:r>
            <a:rPr lang="en-ZA" sz="1400" b="1" dirty="0">
              <a:solidFill>
                <a:srgbClr val="002060"/>
              </a:solidFill>
              <a:latin typeface="Arial" panose="020B0604020202020204" pitchFamily="34" charset="0"/>
              <a:cs typeface="Arial" panose="020B0604020202020204" pitchFamily="34" charset="0"/>
            </a:rPr>
            <a:t>North-West</a:t>
          </a:r>
          <a:r>
            <a:rPr lang="en-ZA" sz="1400" b="0" dirty="0">
              <a:solidFill>
                <a:srgbClr val="002060"/>
              </a:solidFill>
              <a:latin typeface="Arial" panose="020B0604020202020204" pitchFamily="34" charset="0"/>
              <a:cs typeface="Arial" panose="020B0604020202020204" pitchFamily="34" charset="0"/>
            </a:rPr>
            <a:t> – NW University</a:t>
          </a:r>
          <a:endParaRPr lang="en-ZA" sz="1400" b="0" dirty="0">
            <a:solidFill>
              <a:srgbClr val="FF0000"/>
            </a:solidFill>
            <a:latin typeface="Arial" panose="020B0604020202020204" pitchFamily="34" charset="0"/>
            <a:cs typeface="Arial" panose="020B0604020202020204" pitchFamily="34" charset="0"/>
          </a:endParaRPr>
        </a:p>
        <a:p>
          <a:r>
            <a:rPr lang="en-ZA" sz="1400" b="1" dirty="0">
              <a:solidFill>
                <a:srgbClr val="002060"/>
              </a:solidFill>
              <a:latin typeface="Arial" panose="020B0604020202020204" pitchFamily="34" charset="0"/>
              <a:cs typeface="Arial" panose="020B0604020202020204" pitchFamily="34" charset="0"/>
            </a:rPr>
            <a:t>Gauteng</a:t>
          </a:r>
          <a:r>
            <a:rPr lang="en-ZA" sz="1400" b="0" dirty="0">
              <a:solidFill>
                <a:srgbClr val="002060"/>
              </a:solidFill>
              <a:latin typeface="Arial" panose="020B0604020202020204" pitchFamily="34" charset="0"/>
              <a:cs typeface="Arial" panose="020B0604020202020204" pitchFamily="34" charset="0"/>
            </a:rPr>
            <a:t> –  University of </a:t>
          </a:r>
          <a:r>
            <a:rPr lang="en-ZA" sz="1400" b="0" dirty="0" err="1">
              <a:solidFill>
                <a:srgbClr val="002060"/>
              </a:solidFill>
              <a:latin typeface="Arial" panose="020B0604020202020204" pitchFamily="34" charset="0"/>
              <a:cs typeface="Arial" panose="020B0604020202020204" pitchFamily="34" charset="0"/>
            </a:rPr>
            <a:t>Johannesurg</a:t>
          </a:r>
          <a:r>
            <a:rPr lang="en-ZA" sz="1400" b="0" dirty="0">
              <a:solidFill>
                <a:srgbClr val="002060"/>
              </a:solidFill>
              <a:latin typeface="Arial" panose="020B0604020202020204" pitchFamily="34" charset="0"/>
              <a:cs typeface="Arial" panose="020B0604020202020204" pitchFamily="34" charset="0"/>
            </a:rPr>
            <a:t> </a:t>
          </a:r>
          <a:endParaRPr lang="en-ZA" sz="1400" b="0" dirty="0">
            <a:solidFill>
              <a:srgbClr val="FF0000"/>
            </a:solidFill>
            <a:latin typeface="Arial" panose="020B0604020202020204" pitchFamily="34" charset="0"/>
            <a:cs typeface="Arial" panose="020B0604020202020204" pitchFamily="34" charset="0"/>
          </a:endParaRPr>
        </a:p>
        <a:p>
          <a:r>
            <a:rPr lang="en-ZA" sz="1400" b="1" dirty="0">
              <a:solidFill>
                <a:srgbClr val="002060"/>
              </a:solidFill>
              <a:latin typeface="Arial" panose="020B0604020202020204" pitchFamily="34" charset="0"/>
              <a:cs typeface="Arial" panose="020B0604020202020204" pitchFamily="34" charset="0"/>
            </a:rPr>
            <a:t>Northern Cape</a:t>
          </a:r>
          <a:r>
            <a:rPr lang="en-ZA" sz="1400" b="0" dirty="0">
              <a:solidFill>
                <a:srgbClr val="002060"/>
              </a:solidFill>
              <a:latin typeface="Arial" panose="020B0604020202020204" pitchFamily="34" charset="0"/>
              <a:cs typeface="Arial" panose="020B0604020202020204" pitchFamily="34" charset="0"/>
            </a:rPr>
            <a:t> –  Sol </a:t>
          </a:r>
          <a:r>
            <a:rPr lang="en-ZA" sz="1400" b="0" dirty="0" err="1">
              <a:solidFill>
                <a:srgbClr val="002060"/>
              </a:solidFill>
              <a:latin typeface="Arial" panose="020B0604020202020204" pitchFamily="34" charset="0"/>
              <a:cs typeface="Arial" panose="020B0604020202020204" pitchFamily="34" charset="0"/>
            </a:rPr>
            <a:t>Plaatjie</a:t>
          </a:r>
          <a:r>
            <a:rPr lang="en-ZA" sz="1400" b="0" dirty="0">
              <a:solidFill>
                <a:srgbClr val="002060"/>
              </a:solidFill>
              <a:latin typeface="Arial" panose="020B0604020202020204" pitchFamily="34" charset="0"/>
              <a:cs typeface="Arial" panose="020B0604020202020204" pitchFamily="34" charset="0"/>
            </a:rPr>
            <a:t> University </a:t>
          </a:r>
        </a:p>
        <a:p>
          <a:r>
            <a:rPr lang="en-ZA" sz="1400" b="1" dirty="0">
              <a:solidFill>
                <a:srgbClr val="002060"/>
              </a:solidFill>
              <a:latin typeface="Arial" panose="020B0604020202020204" pitchFamily="34" charset="0"/>
              <a:cs typeface="Arial" panose="020B0604020202020204" pitchFamily="34" charset="0"/>
            </a:rPr>
            <a:t>Mpumalanga Cape</a:t>
          </a:r>
          <a:r>
            <a:rPr lang="en-ZA" sz="1400" b="0" dirty="0">
              <a:solidFill>
                <a:srgbClr val="002060"/>
              </a:solidFill>
              <a:latin typeface="Arial" panose="020B0604020202020204" pitchFamily="34" charset="0"/>
              <a:cs typeface="Arial" panose="020B0604020202020204" pitchFamily="34" charset="0"/>
            </a:rPr>
            <a:t> – University of  South Africa</a:t>
          </a:r>
          <a:endParaRPr lang="en-ZA" sz="1400" b="0" dirty="0">
            <a:solidFill>
              <a:srgbClr val="FF0000"/>
            </a:solidFill>
            <a:latin typeface="Arial" panose="020B0604020202020204" pitchFamily="34" charset="0"/>
            <a:cs typeface="Arial" panose="020B0604020202020204" pitchFamily="34" charset="0"/>
          </a:endParaRPr>
        </a:p>
        <a:p>
          <a:r>
            <a:rPr lang="en-ZA" sz="1400" b="1" dirty="0">
              <a:solidFill>
                <a:srgbClr val="002060"/>
              </a:solidFill>
              <a:latin typeface="Arial" panose="020B0604020202020204" pitchFamily="34" charset="0"/>
              <a:cs typeface="Arial" panose="020B0604020202020204" pitchFamily="34" charset="0"/>
            </a:rPr>
            <a:t>Eastern Cape</a:t>
          </a:r>
          <a:r>
            <a:rPr lang="en-ZA" sz="1400" b="0" dirty="0">
              <a:solidFill>
                <a:srgbClr val="002060"/>
              </a:solidFill>
              <a:latin typeface="Arial" panose="020B0604020202020204" pitchFamily="34" charset="0"/>
              <a:cs typeface="Arial" panose="020B0604020202020204" pitchFamily="34" charset="0"/>
            </a:rPr>
            <a:t> –  Nelson Mandela University </a:t>
          </a:r>
          <a:endParaRPr lang="en-ZA" sz="1400" b="0" dirty="0">
            <a:solidFill>
              <a:srgbClr val="FF0000"/>
            </a:solidFill>
            <a:latin typeface="Arial" panose="020B0604020202020204" pitchFamily="34" charset="0"/>
            <a:cs typeface="Arial" panose="020B0604020202020204" pitchFamily="34" charset="0"/>
          </a:endParaRPr>
        </a:p>
      </dgm:t>
    </dgm:pt>
    <dgm:pt modelId="{0B8AB097-1386-4655-B8A3-B94895AF83A1}" type="parTrans" cxnId="{F361DF40-8D9A-4057-9765-9B0D24608B61}">
      <dgm:prSet/>
      <dgm:spPr/>
      <dgm:t>
        <a:bodyPr/>
        <a:lstStyle/>
        <a:p>
          <a:endParaRPr lang="en-ZA"/>
        </a:p>
      </dgm:t>
    </dgm:pt>
    <dgm:pt modelId="{E68B6F89-39AA-4C60-BB62-D9C16F6F0714}" type="sibTrans" cxnId="{F361DF40-8D9A-4057-9765-9B0D24608B61}">
      <dgm:prSet/>
      <dgm:spPr/>
      <dgm:t>
        <a:bodyPr/>
        <a:lstStyle/>
        <a:p>
          <a:endParaRPr lang="en-ZA"/>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328E46BD-2600-43E6-B4D4-50FF83CB28B2}" type="pres">
      <dgm:prSet presAssocID="{1AF0B23B-F1C1-408B-A1BF-BF9D586382BF}" presName="hierRoot1" presStyleCnt="0"/>
      <dgm:spPr/>
    </dgm:pt>
    <dgm:pt modelId="{E1F96297-E3F2-492D-A612-2D844BF9F67F}" type="pres">
      <dgm:prSet presAssocID="{1AF0B23B-F1C1-408B-A1BF-BF9D586382BF}" presName="composite" presStyleCnt="0"/>
      <dgm:spPr/>
    </dgm:pt>
    <dgm:pt modelId="{8F2F110B-5E48-4298-B5B4-BCD954B7F10B}" type="pres">
      <dgm:prSet presAssocID="{1AF0B23B-F1C1-408B-A1BF-BF9D586382BF}" presName="background" presStyleLbl="node0" presStyleIdx="0" presStyleCnt="1"/>
      <dgm:spPr/>
    </dgm:pt>
    <dgm:pt modelId="{810B45E6-812C-4AB6-8D3A-01496C38AA83}" type="pres">
      <dgm:prSet presAssocID="{1AF0B23B-F1C1-408B-A1BF-BF9D586382BF}" presName="text" presStyleLbl="fgAcc0" presStyleIdx="0" presStyleCnt="1" custScaleX="245954" custScaleY="31936" custLinFactNeighborX="-6529" custLinFactNeighborY="-298">
        <dgm:presLayoutVars>
          <dgm:chPref val="3"/>
        </dgm:presLayoutVars>
      </dgm:prSet>
      <dgm:spPr/>
      <dgm:t>
        <a:bodyPr/>
        <a:lstStyle/>
        <a:p>
          <a:endParaRPr lang="en-ZA"/>
        </a:p>
      </dgm:t>
    </dgm:pt>
    <dgm:pt modelId="{C6AEA5D1-027C-49CF-BC9D-5A1AEF48C4E4}" type="pres">
      <dgm:prSet presAssocID="{1AF0B23B-F1C1-408B-A1BF-BF9D586382BF}" presName="hierChild2" presStyleCnt="0"/>
      <dgm:spPr/>
    </dgm:pt>
    <dgm:pt modelId="{1FE93AE7-5D18-4E67-8E1A-71A22C67E4D2}" type="pres">
      <dgm:prSet presAssocID="{037C05A8-BECB-4694-8F0F-FF3D8AE0BF2E}" presName="Name10" presStyleLbl="parChTrans1D2" presStyleIdx="0" presStyleCnt="1"/>
      <dgm:spPr/>
      <dgm:t>
        <a:bodyPr/>
        <a:lstStyle/>
        <a:p>
          <a:endParaRPr lang="en-ZA"/>
        </a:p>
      </dgm:t>
    </dgm:pt>
    <dgm:pt modelId="{CBA639FA-A7B1-4C91-9D39-9EF68E6DB85E}" type="pres">
      <dgm:prSet presAssocID="{A1260DFE-7BA8-4802-AC30-1A664BA1BECC}" presName="hierRoot2" presStyleCnt="0"/>
      <dgm:spPr/>
    </dgm:pt>
    <dgm:pt modelId="{A6D9DC38-A01E-494A-B2C0-D8D1D688ACD4}" type="pres">
      <dgm:prSet presAssocID="{A1260DFE-7BA8-4802-AC30-1A664BA1BECC}" presName="composite2" presStyleCnt="0"/>
      <dgm:spPr/>
    </dgm:pt>
    <dgm:pt modelId="{4D594F04-C315-436E-A868-C6FDA085E341}" type="pres">
      <dgm:prSet presAssocID="{A1260DFE-7BA8-4802-AC30-1A664BA1BECC}" presName="background2" presStyleLbl="node2" presStyleIdx="0" presStyleCnt="1"/>
      <dgm:spPr>
        <a:solidFill>
          <a:srgbClr val="00B050"/>
        </a:solidFill>
      </dgm:spPr>
    </dgm:pt>
    <dgm:pt modelId="{F3305A17-3B13-4974-8A5C-EC577BC68DA2}" type="pres">
      <dgm:prSet presAssocID="{A1260DFE-7BA8-4802-AC30-1A664BA1BECC}" presName="text2" presStyleLbl="fgAcc2" presStyleIdx="0" presStyleCnt="1" custScaleX="225556" custScaleY="59381" custLinFactNeighborX="-6774" custLinFactNeighborY="-19549">
        <dgm:presLayoutVars>
          <dgm:chPref val="3"/>
        </dgm:presLayoutVars>
      </dgm:prSet>
      <dgm:spPr/>
      <dgm:t>
        <a:bodyPr/>
        <a:lstStyle/>
        <a:p>
          <a:endParaRPr lang="en-ZA"/>
        </a:p>
      </dgm:t>
    </dgm:pt>
    <dgm:pt modelId="{9EE842D9-1B48-4E82-9D85-73AC85A1449A}" type="pres">
      <dgm:prSet presAssocID="{A1260DFE-7BA8-4802-AC30-1A664BA1BECC}" presName="hierChild3" presStyleCnt="0"/>
      <dgm:spPr/>
    </dgm:pt>
    <dgm:pt modelId="{107B68ED-101E-44FA-BF43-ABEE009A6DAB}" type="pres">
      <dgm:prSet presAssocID="{0B8AB097-1386-4655-B8A3-B94895AF83A1}" presName="Name17" presStyleLbl="parChTrans1D3" presStyleIdx="0" presStyleCnt="1"/>
      <dgm:spPr/>
      <dgm:t>
        <a:bodyPr/>
        <a:lstStyle/>
        <a:p>
          <a:endParaRPr lang="en-ZA"/>
        </a:p>
      </dgm:t>
    </dgm:pt>
    <dgm:pt modelId="{A2306F9E-8BDE-447D-912B-C31B8C8F313F}" type="pres">
      <dgm:prSet presAssocID="{2A91BB73-B694-4EAB-B41E-92FDE4A814C4}" presName="hierRoot3" presStyleCnt="0"/>
      <dgm:spPr/>
    </dgm:pt>
    <dgm:pt modelId="{F7524D31-1698-4747-B7EA-889131AE1078}" type="pres">
      <dgm:prSet presAssocID="{2A91BB73-B694-4EAB-B41E-92FDE4A814C4}" presName="composite3" presStyleCnt="0"/>
      <dgm:spPr/>
    </dgm:pt>
    <dgm:pt modelId="{8F224AD4-7BFF-42E5-BB69-C98B37F775B9}" type="pres">
      <dgm:prSet presAssocID="{2A91BB73-B694-4EAB-B41E-92FDE4A814C4}" presName="background3" presStyleLbl="node3" presStyleIdx="0" presStyleCnt="1"/>
      <dgm:spPr/>
    </dgm:pt>
    <dgm:pt modelId="{AE3FA1EB-A703-447D-94D5-BC936F0F536E}" type="pres">
      <dgm:prSet presAssocID="{2A91BB73-B694-4EAB-B41E-92FDE4A814C4}" presName="text3" presStyleLbl="fgAcc3" presStyleIdx="0" presStyleCnt="1" custScaleX="284503" custScaleY="216370" custLinFactNeighborX="-7320" custLinFactNeighborY="-29589">
        <dgm:presLayoutVars>
          <dgm:chPref val="3"/>
        </dgm:presLayoutVars>
      </dgm:prSet>
      <dgm:spPr/>
      <dgm:t>
        <a:bodyPr/>
        <a:lstStyle/>
        <a:p>
          <a:endParaRPr lang="en-ZA"/>
        </a:p>
      </dgm:t>
    </dgm:pt>
    <dgm:pt modelId="{B8F1B575-F261-401F-A7F4-A971EF95A84E}" type="pres">
      <dgm:prSet presAssocID="{2A91BB73-B694-4EAB-B41E-92FDE4A814C4}" presName="hierChild4" presStyleCnt="0"/>
      <dgm:spPr/>
    </dgm:pt>
  </dgm:ptLst>
  <dgm:cxnLst>
    <dgm:cxn modelId="{1006A696-7761-403D-9BB0-DD801FE8480F}" type="presOf" srcId="{2A91BB73-B694-4EAB-B41E-92FDE4A814C4}" destId="{AE3FA1EB-A703-447D-94D5-BC936F0F536E}" srcOrd="0" destOrd="0" presId="urn:microsoft.com/office/officeart/2005/8/layout/hierarchy1"/>
    <dgm:cxn modelId="{0DAEA46E-1680-4E74-8454-090C36ABD5FF}" type="presOf" srcId="{037C05A8-BECB-4694-8F0F-FF3D8AE0BF2E}" destId="{1FE93AE7-5D18-4E67-8E1A-71A22C67E4D2}" srcOrd="0" destOrd="0" presId="urn:microsoft.com/office/officeart/2005/8/layout/hierarchy1"/>
    <dgm:cxn modelId="{6E730D6C-04CE-41CF-8397-AF3C3C2A4D7D}" type="presOf" srcId="{0B8AB097-1386-4655-B8A3-B94895AF83A1}" destId="{107B68ED-101E-44FA-BF43-ABEE009A6DAB}" srcOrd="0" destOrd="0" presId="urn:microsoft.com/office/officeart/2005/8/layout/hierarchy1"/>
    <dgm:cxn modelId="{86DF099F-7D0A-4BF6-88B7-C0FFEC0C6C1A}" type="presOf" srcId="{2FF48498-B08E-46AC-B3C0-6C00EC8D79DE}" destId="{CF595494-5A09-44C8-9FA0-447CC0ABC29E}" srcOrd="0" destOrd="0" presId="urn:microsoft.com/office/officeart/2005/8/layout/hierarchy1"/>
    <dgm:cxn modelId="{F361DF40-8D9A-4057-9765-9B0D24608B61}" srcId="{A1260DFE-7BA8-4802-AC30-1A664BA1BECC}" destId="{2A91BB73-B694-4EAB-B41E-92FDE4A814C4}" srcOrd="0" destOrd="0" parTransId="{0B8AB097-1386-4655-B8A3-B94895AF83A1}" sibTransId="{E68B6F89-39AA-4C60-BB62-D9C16F6F0714}"/>
    <dgm:cxn modelId="{52D36DD9-39DC-48B5-8423-260CBFAC369A}" srcId="{2FF48498-B08E-46AC-B3C0-6C00EC8D79DE}" destId="{1AF0B23B-F1C1-408B-A1BF-BF9D586382BF}" srcOrd="0" destOrd="0" parTransId="{AAF9DFB1-9726-4E95-AB52-68CA05152D04}" sibTransId="{E5FF5A85-1E8B-476E-8989-48065E616140}"/>
    <dgm:cxn modelId="{B861AD59-E28B-4F9F-AB3C-59E45BF59D2A}" type="presOf" srcId="{1AF0B23B-F1C1-408B-A1BF-BF9D586382BF}" destId="{810B45E6-812C-4AB6-8D3A-01496C38AA83}" srcOrd="0" destOrd="0" presId="urn:microsoft.com/office/officeart/2005/8/layout/hierarchy1"/>
    <dgm:cxn modelId="{D8B580ED-32B1-4254-A041-05D7F6A20F82}" type="presOf" srcId="{A1260DFE-7BA8-4802-AC30-1A664BA1BECC}" destId="{F3305A17-3B13-4974-8A5C-EC577BC68DA2}" srcOrd="0" destOrd="0" presId="urn:microsoft.com/office/officeart/2005/8/layout/hierarchy1"/>
    <dgm:cxn modelId="{D2C46372-66F8-42D3-8CA5-FDA83808492D}" srcId="{1AF0B23B-F1C1-408B-A1BF-BF9D586382BF}" destId="{A1260DFE-7BA8-4802-AC30-1A664BA1BECC}" srcOrd="0" destOrd="0" parTransId="{037C05A8-BECB-4694-8F0F-FF3D8AE0BF2E}" sibTransId="{2835256F-0EE6-4420-AE3D-D6DE79FFE194}"/>
    <dgm:cxn modelId="{F9109756-C3A7-4379-B2AE-0ABF9CB542AF}" type="presParOf" srcId="{CF595494-5A09-44C8-9FA0-447CC0ABC29E}" destId="{328E46BD-2600-43E6-B4D4-50FF83CB28B2}" srcOrd="0" destOrd="0" presId="urn:microsoft.com/office/officeart/2005/8/layout/hierarchy1"/>
    <dgm:cxn modelId="{BFC7239C-8E10-4DCA-A547-792AA1AD11F2}" type="presParOf" srcId="{328E46BD-2600-43E6-B4D4-50FF83CB28B2}" destId="{E1F96297-E3F2-492D-A612-2D844BF9F67F}" srcOrd="0" destOrd="0" presId="urn:microsoft.com/office/officeart/2005/8/layout/hierarchy1"/>
    <dgm:cxn modelId="{01AB588A-6BD0-4E4E-A990-2FDC5C317BF2}" type="presParOf" srcId="{E1F96297-E3F2-492D-A612-2D844BF9F67F}" destId="{8F2F110B-5E48-4298-B5B4-BCD954B7F10B}" srcOrd="0" destOrd="0" presId="urn:microsoft.com/office/officeart/2005/8/layout/hierarchy1"/>
    <dgm:cxn modelId="{BDE231ED-6FBF-4D5F-926B-0CE5FEDFF261}" type="presParOf" srcId="{E1F96297-E3F2-492D-A612-2D844BF9F67F}" destId="{810B45E6-812C-4AB6-8D3A-01496C38AA83}" srcOrd="1" destOrd="0" presId="urn:microsoft.com/office/officeart/2005/8/layout/hierarchy1"/>
    <dgm:cxn modelId="{BD92C283-6242-4991-8AC2-9CCFB33AB321}" type="presParOf" srcId="{328E46BD-2600-43E6-B4D4-50FF83CB28B2}" destId="{C6AEA5D1-027C-49CF-BC9D-5A1AEF48C4E4}" srcOrd="1" destOrd="0" presId="urn:microsoft.com/office/officeart/2005/8/layout/hierarchy1"/>
    <dgm:cxn modelId="{DB4E182A-D50A-4F72-9623-F244A4024A81}" type="presParOf" srcId="{C6AEA5D1-027C-49CF-BC9D-5A1AEF48C4E4}" destId="{1FE93AE7-5D18-4E67-8E1A-71A22C67E4D2}" srcOrd="0" destOrd="0" presId="urn:microsoft.com/office/officeart/2005/8/layout/hierarchy1"/>
    <dgm:cxn modelId="{7953E7B9-51E2-4D23-A6D9-8223A22F9B2B}" type="presParOf" srcId="{C6AEA5D1-027C-49CF-BC9D-5A1AEF48C4E4}" destId="{CBA639FA-A7B1-4C91-9D39-9EF68E6DB85E}" srcOrd="1" destOrd="0" presId="urn:microsoft.com/office/officeart/2005/8/layout/hierarchy1"/>
    <dgm:cxn modelId="{FE1F1286-938C-4A2F-ADA3-DBC0D264EEB5}" type="presParOf" srcId="{CBA639FA-A7B1-4C91-9D39-9EF68E6DB85E}" destId="{A6D9DC38-A01E-494A-B2C0-D8D1D688ACD4}" srcOrd="0" destOrd="0" presId="urn:microsoft.com/office/officeart/2005/8/layout/hierarchy1"/>
    <dgm:cxn modelId="{06553B21-60C2-4FEC-A16F-F0456D5C6002}" type="presParOf" srcId="{A6D9DC38-A01E-494A-B2C0-D8D1D688ACD4}" destId="{4D594F04-C315-436E-A868-C6FDA085E341}" srcOrd="0" destOrd="0" presId="urn:microsoft.com/office/officeart/2005/8/layout/hierarchy1"/>
    <dgm:cxn modelId="{F16CAD23-31CD-4F86-9B49-7A88406DA63F}" type="presParOf" srcId="{A6D9DC38-A01E-494A-B2C0-D8D1D688ACD4}" destId="{F3305A17-3B13-4974-8A5C-EC577BC68DA2}" srcOrd="1" destOrd="0" presId="urn:microsoft.com/office/officeart/2005/8/layout/hierarchy1"/>
    <dgm:cxn modelId="{A490AF27-0E01-4C6D-92F1-53B9E90E5585}" type="presParOf" srcId="{CBA639FA-A7B1-4C91-9D39-9EF68E6DB85E}" destId="{9EE842D9-1B48-4E82-9D85-73AC85A1449A}" srcOrd="1" destOrd="0" presId="urn:microsoft.com/office/officeart/2005/8/layout/hierarchy1"/>
    <dgm:cxn modelId="{D22C297F-6AD6-46EF-9F4F-E990AB537078}" type="presParOf" srcId="{9EE842D9-1B48-4E82-9D85-73AC85A1449A}" destId="{107B68ED-101E-44FA-BF43-ABEE009A6DAB}" srcOrd="0" destOrd="0" presId="urn:microsoft.com/office/officeart/2005/8/layout/hierarchy1"/>
    <dgm:cxn modelId="{2B29C719-1577-42DD-834F-63C1E48A5331}" type="presParOf" srcId="{9EE842D9-1B48-4E82-9D85-73AC85A1449A}" destId="{A2306F9E-8BDE-447D-912B-C31B8C8F313F}" srcOrd="1" destOrd="0" presId="urn:microsoft.com/office/officeart/2005/8/layout/hierarchy1"/>
    <dgm:cxn modelId="{E4C58008-B370-48EF-B138-E2930580E95D}" type="presParOf" srcId="{A2306F9E-8BDE-447D-912B-C31B8C8F313F}" destId="{F7524D31-1698-4747-B7EA-889131AE1078}" srcOrd="0" destOrd="0" presId="urn:microsoft.com/office/officeart/2005/8/layout/hierarchy1"/>
    <dgm:cxn modelId="{36AD119B-1040-483F-A739-F11F3E3A0672}" type="presParOf" srcId="{F7524D31-1698-4747-B7EA-889131AE1078}" destId="{8F224AD4-7BFF-42E5-BB69-C98B37F775B9}" srcOrd="0" destOrd="0" presId="urn:microsoft.com/office/officeart/2005/8/layout/hierarchy1"/>
    <dgm:cxn modelId="{2A24BFFF-2287-4D37-9638-D406C1483A78}" type="presParOf" srcId="{F7524D31-1698-4747-B7EA-889131AE1078}" destId="{AE3FA1EB-A703-447D-94D5-BC936F0F536E}" srcOrd="1" destOrd="0" presId="urn:microsoft.com/office/officeart/2005/8/layout/hierarchy1"/>
    <dgm:cxn modelId="{C4DCEB95-2524-45F9-9319-EE0EEC0798D1}" type="presParOf" srcId="{A2306F9E-8BDE-447D-912B-C31B8C8F313F}" destId="{B8F1B575-F261-401F-A7F4-A971EF95A84E}"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1AF0B23B-F1C1-408B-A1BF-BF9D586382BF}">
      <dgm:prSet phldrT="[Text]" custT="1"/>
      <dgm:spPr/>
      <dgm:t>
        <a:bodyPr/>
        <a:lstStyle/>
        <a:p>
          <a:r>
            <a:rPr lang="en-ZA" sz="1300" dirty="0"/>
            <a:t>Contribute to Skills Development</a:t>
          </a:r>
        </a:p>
      </dgm:t>
    </dgm:pt>
    <dgm:pt modelId="{AAF9DFB1-9726-4E95-AB52-68CA05152D04}" type="parTrans" cxnId="{52D36DD9-39DC-48B5-8423-260CBFAC369A}">
      <dgm:prSet/>
      <dgm:spPr/>
      <dgm:t>
        <a:bodyPr/>
        <a:lstStyle/>
        <a:p>
          <a:endParaRPr lang="en-ZA" sz="1300"/>
        </a:p>
      </dgm:t>
    </dgm:pt>
    <dgm:pt modelId="{E5FF5A85-1E8B-476E-8989-48065E616140}" type="sibTrans" cxnId="{52D36DD9-39DC-48B5-8423-260CBFAC369A}">
      <dgm:prSet/>
      <dgm:spPr/>
      <dgm:t>
        <a:bodyPr/>
        <a:lstStyle/>
        <a:p>
          <a:endParaRPr lang="en-ZA" sz="1300"/>
        </a:p>
      </dgm:t>
    </dgm:pt>
    <dgm:pt modelId="{A1260DFE-7BA8-4802-AC30-1A664BA1BECC}">
      <dgm:prSet custT="1"/>
      <dgm:spPr/>
      <dgm:t>
        <a:bodyPr/>
        <a:lstStyle/>
        <a:p>
          <a:pPr algn="ctr"/>
          <a:r>
            <a:rPr lang="en-ZA" sz="1300" dirty="0"/>
            <a:t>Number of Mining Career awareness – </a:t>
          </a:r>
          <a:r>
            <a:rPr lang="en-ZA" sz="1300" b="1" dirty="0"/>
            <a:t>Special Projects</a:t>
          </a:r>
        </a:p>
        <a:p>
          <a:pPr algn="ctr"/>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9</a:t>
          </a:r>
        </a:p>
        <a:p>
          <a:pPr algn="ctr"/>
          <a:r>
            <a:rPr lang="en-ZA" sz="1300" b="1" dirty="0">
              <a:solidFill>
                <a:srgbClr val="002060"/>
              </a:solidFill>
              <a:latin typeface="Arial" panose="020B0604020202020204" pitchFamily="34" charset="0"/>
              <a:cs typeface="Arial" panose="020B0604020202020204" pitchFamily="34" charset="0"/>
            </a:rPr>
            <a:t>Actual =  12</a:t>
          </a:r>
          <a:endParaRPr lang="en-ZA" sz="1300" b="1" dirty="0"/>
        </a:p>
      </dgm:t>
    </dgm:pt>
    <dgm:pt modelId="{037C05A8-BECB-4694-8F0F-FF3D8AE0BF2E}" type="parTrans" cxnId="{D2C46372-66F8-42D3-8CA5-FDA83808492D}">
      <dgm:prSet/>
      <dgm:spPr/>
      <dgm:t>
        <a:bodyPr/>
        <a:lstStyle/>
        <a:p>
          <a:endParaRPr lang="en-ZA" sz="1300"/>
        </a:p>
      </dgm:t>
    </dgm:pt>
    <dgm:pt modelId="{2835256F-0EE6-4420-AE3D-D6DE79FFE194}" type="sibTrans" cxnId="{D2C46372-66F8-42D3-8CA5-FDA83808492D}">
      <dgm:prSet/>
      <dgm:spPr/>
      <dgm:t>
        <a:bodyPr/>
        <a:lstStyle/>
        <a:p>
          <a:endParaRPr lang="en-ZA" sz="1300"/>
        </a:p>
      </dgm:t>
    </dgm:pt>
    <dgm:pt modelId="{F5EA0B7F-E3BB-4D5E-A4EF-AA55262ECB79}">
      <dgm:prSet custT="1"/>
      <dgm:spPr/>
      <dgm:t>
        <a:bodyPr/>
        <a:lstStyle/>
        <a:p>
          <a:pPr algn="l"/>
          <a:r>
            <a:rPr lang="en-US" sz="1300" b="1" dirty="0">
              <a:solidFill>
                <a:schemeClr val="tx1"/>
              </a:solidFill>
              <a:latin typeface="+mn-lt"/>
              <a:cs typeface="Arial" panose="020B0604020202020204" pitchFamily="34" charset="0"/>
            </a:rPr>
            <a:t>Limpopo</a:t>
          </a:r>
          <a:r>
            <a:rPr lang="en-US" sz="1300" b="0" dirty="0">
              <a:solidFill>
                <a:schemeClr val="tx1"/>
              </a:solidFill>
              <a:latin typeface="+mn-lt"/>
              <a:cs typeface="Arial" panose="020B0604020202020204" pitchFamily="34" charset="0"/>
            </a:rPr>
            <a:t> - </a:t>
          </a:r>
          <a:r>
            <a:rPr lang="en-US" sz="1300" b="0" dirty="0" err="1">
              <a:solidFill>
                <a:schemeClr val="tx1"/>
              </a:solidFill>
              <a:latin typeface="+mn-lt"/>
              <a:cs typeface="Arial" panose="020B0604020202020204" pitchFamily="34" charset="0"/>
            </a:rPr>
            <a:t>Seritarita</a:t>
          </a:r>
          <a:r>
            <a:rPr lang="en-US" sz="1300" b="0" dirty="0">
              <a:solidFill>
                <a:schemeClr val="tx1"/>
              </a:solidFill>
              <a:latin typeface="+mn-lt"/>
              <a:cs typeface="Arial" panose="020B0604020202020204" pitchFamily="34" charset="0"/>
            </a:rPr>
            <a:t> High School In </a:t>
          </a:r>
          <a:r>
            <a:rPr lang="en-US" sz="1300" b="0" dirty="0" err="1">
              <a:solidFill>
                <a:schemeClr val="tx1"/>
              </a:solidFill>
              <a:latin typeface="+mn-lt"/>
              <a:cs typeface="Arial" panose="020B0604020202020204" pitchFamily="34" charset="0"/>
            </a:rPr>
            <a:t>Mapela</a:t>
          </a:r>
          <a:r>
            <a:rPr lang="en-US" sz="1300" b="0" dirty="0">
              <a:solidFill>
                <a:schemeClr val="tx1"/>
              </a:solidFill>
              <a:latin typeface="+mn-lt"/>
              <a:cs typeface="Arial" panose="020B0604020202020204" pitchFamily="34" charset="0"/>
            </a:rPr>
            <a:t>, / Ebenezer High in </a:t>
          </a:r>
          <a:r>
            <a:rPr lang="en-US" sz="1300" b="0" dirty="0" err="1">
              <a:solidFill>
                <a:schemeClr val="tx1"/>
              </a:solidFill>
              <a:latin typeface="+mn-lt"/>
              <a:cs typeface="Arial" panose="020B0604020202020204" pitchFamily="34" charset="0"/>
            </a:rPr>
            <a:t>Mahwelereng</a:t>
          </a:r>
          <a:r>
            <a:rPr lang="en-US" sz="1300" b="0" dirty="0">
              <a:solidFill>
                <a:schemeClr val="tx1"/>
              </a:solidFill>
              <a:latin typeface="+mn-lt"/>
              <a:cs typeface="Arial" panose="020B0604020202020204" pitchFamily="34" charset="0"/>
            </a:rPr>
            <a:t>, </a:t>
          </a:r>
          <a:r>
            <a:rPr lang="en-US" sz="1300" b="0" dirty="0" err="1">
              <a:solidFill>
                <a:schemeClr val="tx1"/>
              </a:solidFill>
              <a:latin typeface="+mn-lt"/>
              <a:cs typeface="Arial" panose="020B0604020202020204" pitchFamily="34" charset="0"/>
            </a:rPr>
            <a:t>Mokopane</a:t>
          </a:r>
          <a:endParaRPr lang="en-US" sz="1300" b="0" dirty="0">
            <a:solidFill>
              <a:schemeClr val="tx1"/>
            </a:solidFill>
            <a:latin typeface="+mn-lt"/>
            <a:cs typeface="Arial" panose="020B0604020202020204" pitchFamily="34" charset="0"/>
          </a:endParaRPr>
        </a:p>
        <a:p>
          <a:pPr algn="l"/>
          <a:r>
            <a:rPr lang="en-US" sz="1300" b="1" dirty="0">
              <a:solidFill>
                <a:schemeClr val="tx1"/>
              </a:solidFill>
              <a:latin typeface="+mn-lt"/>
              <a:cs typeface="Arial" panose="020B0604020202020204" pitchFamily="34" charset="0"/>
            </a:rPr>
            <a:t>Mpumalanga</a:t>
          </a:r>
          <a:r>
            <a:rPr lang="en-US" sz="1300" b="0" dirty="0">
              <a:solidFill>
                <a:schemeClr val="tx1"/>
              </a:solidFill>
              <a:latin typeface="+mn-lt"/>
              <a:cs typeface="Arial" panose="020B0604020202020204" pitchFamily="34" charset="0"/>
            </a:rPr>
            <a:t> - </a:t>
          </a:r>
          <a:r>
            <a:rPr lang="en-US" sz="1300" b="0" dirty="0" err="1">
              <a:solidFill>
                <a:schemeClr val="tx1"/>
              </a:solidFill>
              <a:latin typeface="+mn-lt"/>
              <a:cs typeface="Arial" panose="020B0604020202020204" pitchFamily="34" charset="0"/>
            </a:rPr>
            <a:t>Ithafa</a:t>
          </a:r>
          <a:r>
            <a:rPr lang="en-US" sz="1300" b="0" dirty="0">
              <a:solidFill>
                <a:schemeClr val="tx1"/>
              </a:solidFill>
              <a:latin typeface="+mn-lt"/>
              <a:cs typeface="Arial" panose="020B0604020202020204" pitchFamily="34" charset="0"/>
            </a:rPr>
            <a:t> Secondary / Reggie </a:t>
          </a:r>
          <a:r>
            <a:rPr lang="en-US" sz="1300" b="0" dirty="0" err="1">
              <a:solidFill>
                <a:schemeClr val="tx1"/>
              </a:solidFill>
              <a:latin typeface="+mn-lt"/>
              <a:cs typeface="Arial" panose="020B0604020202020204" pitchFamily="34" charset="0"/>
            </a:rPr>
            <a:t>Masuku</a:t>
          </a:r>
          <a:r>
            <a:rPr lang="en-US" sz="1300" b="0" dirty="0">
              <a:solidFill>
                <a:schemeClr val="tx1"/>
              </a:solidFill>
              <a:latin typeface="+mn-lt"/>
              <a:cs typeface="Arial" panose="020B0604020202020204" pitchFamily="34" charset="0"/>
            </a:rPr>
            <a:t> Secondary, Ermelo, </a:t>
          </a:r>
        </a:p>
        <a:p>
          <a:pPr algn="l"/>
          <a:r>
            <a:rPr lang="en-US" sz="1300" b="1" dirty="0">
              <a:solidFill>
                <a:schemeClr val="tx1"/>
              </a:solidFill>
              <a:latin typeface="+mn-lt"/>
              <a:cs typeface="Arial" panose="020B0604020202020204" pitchFamily="34" charset="0"/>
            </a:rPr>
            <a:t>Gauteng</a:t>
          </a:r>
          <a:r>
            <a:rPr lang="en-US" sz="1300" b="0" dirty="0">
              <a:solidFill>
                <a:schemeClr val="tx1"/>
              </a:solidFill>
              <a:latin typeface="+mn-lt"/>
              <a:cs typeface="Arial" panose="020B0604020202020204" pitchFamily="34" charset="0"/>
            </a:rPr>
            <a:t> - Raymond </a:t>
          </a:r>
          <a:r>
            <a:rPr lang="en-US" sz="1300" b="0" dirty="0" err="1">
              <a:solidFill>
                <a:schemeClr val="tx1"/>
              </a:solidFill>
              <a:latin typeface="+mn-lt"/>
              <a:cs typeface="Arial" panose="020B0604020202020204" pitchFamily="34" charset="0"/>
            </a:rPr>
            <a:t>Mhlaba</a:t>
          </a:r>
          <a:r>
            <a:rPr lang="en-US" sz="1300" b="0" dirty="0">
              <a:solidFill>
                <a:schemeClr val="tx1"/>
              </a:solidFill>
              <a:latin typeface="+mn-lt"/>
              <a:cs typeface="Arial" panose="020B0604020202020204" pitchFamily="34" charset="0"/>
            </a:rPr>
            <a:t> Secondary, </a:t>
          </a:r>
          <a:r>
            <a:rPr lang="en-US" sz="1300" b="0" dirty="0" err="1">
              <a:solidFill>
                <a:schemeClr val="tx1"/>
              </a:solidFill>
              <a:latin typeface="+mn-lt"/>
              <a:cs typeface="Arial" panose="020B0604020202020204" pitchFamily="34" charset="0"/>
            </a:rPr>
            <a:t>Tshepisong</a:t>
          </a:r>
          <a:r>
            <a:rPr lang="en-US" sz="1300" b="0" dirty="0">
              <a:solidFill>
                <a:schemeClr val="tx1"/>
              </a:solidFill>
              <a:latin typeface="+mn-lt"/>
              <a:cs typeface="Arial" panose="020B0604020202020204" pitchFamily="34" charset="0"/>
            </a:rPr>
            <a:t> / I</a:t>
          </a:r>
          <a:r>
            <a:rPr lang="en-US" sz="1300" b="0" dirty="0">
              <a:solidFill>
                <a:schemeClr val="tx1"/>
              </a:solidFill>
              <a:latin typeface="+mn-lt"/>
            </a:rPr>
            <a:t>saacson High School -Soweto, Johannesburg</a:t>
          </a:r>
          <a:endParaRPr lang="en-US" sz="1300" b="0" dirty="0">
            <a:solidFill>
              <a:schemeClr val="tx1"/>
            </a:solidFill>
            <a:latin typeface="+mn-lt"/>
            <a:cs typeface="Arial" panose="020B0604020202020204" pitchFamily="34" charset="0"/>
          </a:endParaRPr>
        </a:p>
        <a:p>
          <a:pPr algn="l"/>
          <a:r>
            <a:rPr lang="en-US" sz="1300" b="1" dirty="0">
              <a:solidFill>
                <a:schemeClr val="tx1"/>
              </a:solidFill>
              <a:latin typeface="+mn-lt"/>
              <a:cs typeface="Arial" panose="020B0604020202020204" pitchFamily="34" charset="0"/>
            </a:rPr>
            <a:t>Eastern Cape </a:t>
          </a:r>
          <a:r>
            <a:rPr lang="en-US" sz="1300" b="0" dirty="0">
              <a:solidFill>
                <a:schemeClr val="tx1"/>
              </a:solidFill>
              <a:latin typeface="+mn-lt"/>
              <a:cs typeface="Arial" panose="020B0604020202020204" pitchFamily="34" charset="0"/>
            </a:rPr>
            <a:t>- </a:t>
          </a:r>
          <a:r>
            <a:rPr lang="en-US" sz="1300" b="0" dirty="0">
              <a:solidFill>
                <a:schemeClr val="tx1"/>
              </a:solidFill>
              <a:latin typeface="+mn-lt"/>
            </a:rPr>
            <a:t>Mandela University-Port Elizabeth / Mandela School of Science and Technology – </a:t>
          </a:r>
          <a:r>
            <a:rPr lang="en-US" sz="1300" b="0" dirty="0" err="1">
              <a:solidFill>
                <a:schemeClr val="tx1"/>
              </a:solidFill>
              <a:latin typeface="+mn-lt"/>
            </a:rPr>
            <a:t>Mvezo</a:t>
          </a:r>
          <a:r>
            <a:rPr lang="en-US" sz="1300" b="0" dirty="0">
              <a:solidFill>
                <a:schemeClr val="tx1"/>
              </a:solidFill>
              <a:latin typeface="+mn-lt"/>
            </a:rPr>
            <a:t> Village,</a:t>
          </a:r>
          <a:endParaRPr lang="en-US" sz="1300" b="0" dirty="0">
            <a:solidFill>
              <a:schemeClr val="tx1"/>
            </a:solidFill>
            <a:latin typeface="+mn-lt"/>
            <a:cs typeface="Arial" panose="020B0604020202020204" pitchFamily="34" charset="0"/>
          </a:endParaRPr>
        </a:p>
        <a:p>
          <a:pPr algn="l"/>
          <a:r>
            <a:rPr lang="en-US" sz="1300" b="0" dirty="0">
              <a:solidFill>
                <a:schemeClr val="tx1"/>
              </a:solidFill>
              <a:latin typeface="+mn-lt"/>
              <a:cs typeface="Arial" panose="020B0604020202020204" pitchFamily="34" charset="0"/>
            </a:rPr>
            <a:t> </a:t>
          </a:r>
          <a:r>
            <a:rPr lang="en-US" sz="1300" b="1" dirty="0">
              <a:solidFill>
                <a:schemeClr val="tx1"/>
              </a:solidFill>
              <a:latin typeface="+mn-lt"/>
              <a:cs typeface="Arial" panose="020B0604020202020204" pitchFamily="34" charset="0"/>
            </a:rPr>
            <a:t>Northwest</a:t>
          </a:r>
          <a:r>
            <a:rPr lang="en-US" sz="1300" b="0" dirty="0">
              <a:solidFill>
                <a:schemeClr val="tx1"/>
              </a:solidFill>
              <a:latin typeface="+mn-lt"/>
              <a:cs typeface="Arial" panose="020B0604020202020204" pitchFamily="34" charset="0"/>
            </a:rPr>
            <a:t> - </a:t>
          </a:r>
          <a:r>
            <a:rPr lang="en-US" sz="1300" b="0" dirty="0" err="1">
              <a:solidFill>
                <a:schemeClr val="tx1"/>
              </a:solidFill>
              <a:latin typeface="+mn-lt"/>
            </a:rPr>
            <a:t>Onkabetse</a:t>
          </a:r>
          <a:r>
            <a:rPr lang="en-US" sz="1300" b="0" dirty="0">
              <a:solidFill>
                <a:schemeClr val="tx1"/>
              </a:solidFill>
              <a:latin typeface="+mn-lt"/>
            </a:rPr>
            <a:t> </a:t>
          </a:r>
          <a:r>
            <a:rPr lang="en-US" sz="1300" b="0" dirty="0" err="1">
              <a:solidFill>
                <a:schemeClr val="tx1"/>
              </a:solidFill>
              <a:latin typeface="+mn-lt"/>
            </a:rPr>
            <a:t>Thuto</a:t>
          </a:r>
          <a:r>
            <a:rPr lang="en-US" sz="1300" b="0" dirty="0">
              <a:solidFill>
                <a:schemeClr val="tx1"/>
              </a:solidFill>
              <a:latin typeface="+mn-lt"/>
            </a:rPr>
            <a:t> Sec School – </a:t>
          </a:r>
          <a:r>
            <a:rPr lang="en-US" sz="1300" b="0" dirty="0" err="1">
              <a:solidFill>
                <a:schemeClr val="tx1"/>
              </a:solidFill>
              <a:latin typeface="+mn-lt"/>
            </a:rPr>
            <a:t>Mmabatho</a:t>
          </a:r>
          <a:r>
            <a:rPr lang="en-US" sz="1300" b="0" dirty="0">
              <a:solidFill>
                <a:schemeClr val="tx1"/>
              </a:solidFill>
              <a:latin typeface="+mn-lt"/>
            </a:rPr>
            <a:t> / Career Expo at Lafarge Mine – Lichtenburg / </a:t>
          </a:r>
          <a:r>
            <a:rPr lang="en-US" sz="1300" b="0" dirty="0" err="1">
              <a:solidFill>
                <a:schemeClr val="tx1"/>
              </a:solidFill>
              <a:latin typeface="+mn-lt"/>
            </a:rPr>
            <a:t>Mococe</a:t>
          </a:r>
          <a:r>
            <a:rPr lang="en-US" sz="1300" b="0" dirty="0">
              <a:solidFill>
                <a:schemeClr val="tx1"/>
              </a:solidFill>
              <a:latin typeface="+mn-lt"/>
            </a:rPr>
            <a:t> Sec School – </a:t>
          </a:r>
          <a:r>
            <a:rPr lang="en-US" sz="1300" b="0" dirty="0" err="1">
              <a:solidFill>
                <a:schemeClr val="tx1"/>
              </a:solidFill>
              <a:latin typeface="+mn-lt"/>
            </a:rPr>
            <a:t>Madimola</a:t>
          </a:r>
          <a:r>
            <a:rPr lang="en-US" sz="1300" b="0" dirty="0">
              <a:solidFill>
                <a:schemeClr val="tx1"/>
              </a:solidFill>
              <a:latin typeface="+mn-lt"/>
            </a:rPr>
            <a:t> Village,</a:t>
          </a:r>
          <a:endParaRPr lang="en-US" sz="1300" b="0" dirty="0">
            <a:solidFill>
              <a:schemeClr val="tx1"/>
            </a:solidFill>
            <a:latin typeface="+mn-lt"/>
            <a:cs typeface="Arial" panose="020B0604020202020204" pitchFamily="34" charset="0"/>
          </a:endParaRPr>
        </a:p>
        <a:p>
          <a:pPr algn="l"/>
          <a:r>
            <a:rPr lang="en-US" sz="1300" b="1" dirty="0">
              <a:solidFill>
                <a:schemeClr val="tx1"/>
              </a:solidFill>
              <a:latin typeface="+mn-lt"/>
            </a:rPr>
            <a:t>Kwazulu-Natal </a:t>
          </a:r>
          <a:r>
            <a:rPr lang="en-US" sz="1300" b="0" dirty="0">
              <a:solidFill>
                <a:schemeClr val="tx1"/>
              </a:solidFill>
              <a:latin typeface="+mn-lt"/>
            </a:rPr>
            <a:t> </a:t>
          </a:r>
          <a:r>
            <a:rPr lang="en-US" sz="1300" b="0" dirty="0" err="1">
              <a:solidFill>
                <a:schemeClr val="tx1"/>
              </a:solidFill>
              <a:latin typeface="+mn-lt"/>
            </a:rPr>
            <a:t>Sisizakele</a:t>
          </a:r>
          <a:r>
            <a:rPr lang="en-US" sz="1300" b="0" dirty="0">
              <a:solidFill>
                <a:schemeClr val="tx1"/>
              </a:solidFill>
              <a:latin typeface="+mn-lt"/>
            </a:rPr>
            <a:t> Special School - </a:t>
          </a:r>
          <a:r>
            <a:rPr lang="en-US" sz="1300" b="0" dirty="0" err="1">
              <a:solidFill>
                <a:schemeClr val="tx1"/>
              </a:solidFill>
              <a:latin typeface="+mn-lt"/>
            </a:rPr>
            <a:t>Ingwavuma</a:t>
          </a:r>
          <a:endParaRPr lang="en-US" sz="1300" b="0" dirty="0">
            <a:solidFill>
              <a:schemeClr val="tx1"/>
            </a:solidFill>
            <a:latin typeface="+mn-lt"/>
            <a:cs typeface="Arial" panose="020B0604020202020204" pitchFamily="34" charset="0"/>
          </a:endParaRPr>
        </a:p>
      </dgm:t>
    </dgm:pt>
    <dgm:pt modelId="{8A8569E1-37D9-42FA-ABD6-82AF83958BBC}" type="parTrans" cxnId="{3D81E5B3-6B6D-4BCE-B0FB-E16B4AF0E211}">
      <dgm:prSet/>
      <dgm:spPr/>
      <dgm:t>
        <a:bodyPr/>
        <a:lstStyle/>
        <a:p>
          <a:endParaRPr lang="en-US"/>
        </a:p>
      </dgm:t>
    </dgm:pt>
    <dgm:pt modelId="{C38FAA3E-78EB-493E-8F92-49B1CAFB849F}" type="sibTrans" cxnId="{3D81E5B3-6B6D-4BCE-B0FB-E16B4AF0E211}">
      <dgm:prSet/>
      <dgm:spPr/>
      <dgm:t>
        <a:bodyPr/>
        <a:lstStyle/>
        <a:p>
          <a:endParaRPr lang="en-US"/>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328E46BD-2600-43E6-B4D4-50FF83CB28B2}" type="pres">
      <dgm:prSet presAssocID="{1AF0B23B-F1C1-408B-A1BF-BF9D586382BF}" presName="hierRoot1" presStyleCnt="0"/>
      <dgm:spPr/>
    </dgm:pt>
    <dgm:pt modelId="{E1F96297-E3F2-492D-A612-2D844BF9F67F}" type="pres">
      <dgm:prSet presAssocID="{1AF0B23B-F1C1-408B-A1BF-BF9D586382BF}" presName="composite" presStyleCnt="0"/>
      <dgm:spPr/>
    </dgm:pt>
    <dgm:pt modelId="{8F2F110B-5E48-4298-B5B4-BCD954B7F10B}" type="pres">
      <dgm:prSet presAssocID="{1AF0B23B-F1C1-408B-A1BF-BF9D586382BF}" presName="background" presStyleLbl="node0" presStyleIdx="0" presStyleCnt="1"/>
      <dgm:spPr/>
    </dgm:pt>
    <dgm:pt modelId="{810B45E6-812C-4AB6-8D3A-01496C38AA83}" type="pres">
      <dgm:prSet presAssocID="{1AF0B23B-F1C1-408B-A1BF-BF9D586382BF}" presName="text" presStyleLbl="fgAcc0" presStyleIdx="0" presStyleCnt="1" custScaleX="316999" custScaleY="18477" custLinFactNeighborX="-6025" custLinFactNeighborY="-3001">
        <dgm:presLayoutVars>
          <dgm:chPref val="3"/>
        </dgm:presLayoutVars>
      </dgm:prSet>
      <dgm:spPr/>
      <dgm:t>
        <a:bodyPr/>
        <a:lstStyle/>
        <a:p>
          <a:endParaRPr lang="en-ZA"/>
        </a:p>
      </dgm:t>
    </dgm:pt>
    <dgm:pt modelId="{C6AEA5D1-027C-49CF-BC9D-5A1AEF48C4E4}" type="pres">
      <dgm:prSet presAssocID="{1AF0B23B-F1C1-408B-A1BF-BF9D586382BF}" presName="hierChild2" presStyleCnt="0"/>
      <dgm:spPr/>
    </dgm:pt>
    <dgm:pt modelId="{1FE93AE7-5D18-4E67-8E1A-71A22C67E4D2}" type="pres">
      <dgm:prSet presAssocID="{037C05A8-BECB-4694-8F0F-FF3D8AE0BF2E}" presName="Name10" presStyleLbl="parChTrans1D2" presStyleIdx="0" presStyleCnt="1"/>
      <dgm:spPr/>
      <dgm:t>
        <a:bodyPr/>
        <a:lstStyle/>
        <a:p>
          <a:endParaRPr lang="en-ZA"/>
        </a:p>
      </dgm:t>
    </dgm:pt>
    <dgm:pt modelId="{CBA639FA-A7B1-4C91-9D39-9EF68E6DB85E}" type="pres">
      <dgm:prSet presAssocID="{A1260DFE-7BA8-4802-AC30-1A664BA1BECC}" presName="hierRoot2" presStyleCnt="0"/>
      <dgm:spPr/>
    </dgm:pt>
    <dgm:pt modelId="{A6D9DC38-A01E-494A-B2C0-D8D1D688ACD4}" type="pres">
      <dgm:prSet presAssocID="{A1260DFE-7BA8-4802-AC30-1A664BA1BECC}" presName="composite2" presStyleCnt="0"/>
      <dgm:spPr/>
    </dgm:pt>
    <dgm:pt modelId="{4D594F04-C315-436E-A868-C6FDA085E341}" type="pres">
      <dgm:prSet presAssocID="{A1260DFE-7BA8-4802-AC30-1A664BA1BECC}" presName="background2" presStyleLbl="node2" presStyleIdx="0" presStyleCnt="1"/>
      <dgm:spPr>
        <a:solidFill>
          <a:srgbClr val="00B050"/>
        </a:solidFill>
      </dgm:spPr>
    </dgm:pt>
    <dgm:pt modelId="{F3305A17-3B13-4974-8A5C-EC577BC68DA2}" type="pres">
      <dgm:prSet presAssocID="{A1260DFE-7BA8-4802-AC30-1A664BA1BECC}" presName="text2" presStyleLbl="fgAcc2" presStyleIdx="0" presStyleCnt="1" custScaleX="288978" custScaleY="67733" custLinFactNeighborX="-5556" custLinFactNeighborY="-25915">
        <dgm:presLayoutVars>
          <dgm:chPref val="3"/>
        </dgm:presLayoutVars>
      </dgm:prSet>
      <dgm:spPr/>
      <dgm:t>
        <a:bodyPr/>
        <a:lstStyle/>
        <a:p>
          <a:endParaRPr lang="en-ZA"/>
        </a:p>
      </dgm:t>
    </dgm:pt>
    <dgm:pt modelId="{9EE842D9-1B48-4E82-9D85-73AC85A1449A}" type="pres">
      <dgm:prSet presAssocID="{A1260DFE-7BA8-4802-AC30-1A664BA1BECC}" presName="hierChild3" presStyleCnt="0"/>
      <dgm:spPr/>
    </dgm:pt>
    <dgm:pt modelId="{26752AD2-3AB9-4707-AE53-247EAE971357}" type="pres">
      <dgm:prSet presAssocID="{8A8569E1-37D9-42FA-ABD6-82AF83958BBC}" presName="Name17" presStyleLbl="parChTrans1D3" presStyleIdx="0" presStyleCnt="1"/>
      <dgm:spPr/>
      <dgm:t>
        <a:bodyPr/>
        <a:lstStyle/>
        <a:p>
          <a:endParaRPr lang="en-ZA"/>
        </a:p>
      </dgm:t>
    </dgm:pt>
    <dgm:pt modelId="{A70C4F4D-8AB8-42C6-BED2-9D63C3150734}" type="pres">
      <dgm:prSet presAssocID="{F5EA0B7F-E3BB-4D5E-A4EF-AA55262ECB79}" presName="hierRoot3" presStyleCnt="0"/>
      <dgm:spPr/>
    </dgm:pt>
    <dgm:pt modelId="{4FDBAD68-941E-43A5-BAA1-CA48CC42EC39}" type="pres">
      <dgm:prSet presAssocID="{F5EA0B7F-E3BB-4D5E-A4EF-AA55262ECB79}" presName="composite3" presStyleCnt="0"/>
      <dgm:spPr/>
    </dgm:pt>
    <dgm:pt modelId="{5DD10406-0CE6-4FE2-9C46-AF7DCBA50119}" type="pres">
      <dgm:prSet presAssocID="{F5EA0B7F-E3BB-4D5E-A4EF-AA55262ECB79}" presName="background3" presStyleLbl="node3" presStyleIdx="0" presStyleCnt="1"/>
      <dgm:spPr/>
    </dgm:pt>
    <dgm:pt modelId="{D63CB429-6901-44EB-B0C8-8B46F0C1CF78}" type="pres">
      <dgm:prSet presAssocID="{F5EA0B7F-E3BB-4D5E-A4EF-AA55262ECB79}" presName="text3" presStyleLbl="fgAcc3" presStyleIdx="0" presStyleCnt="1" custScaleX="435220" custScaleY="176143" custLinFactNeighborX="-6029" custLinFactNeighborY="-37331">
        <dgm:presLayoutVars>
          <dgm:chPref val="3"/>
        </dgm:presLayoutVars>
      </dgm:prSet>
      <dgm:spPr/>
      <dgm:t>
        <a:bodyPr/>
        <a:lstStyle/>
        <a:p>
          <a:endParaRPr lang="en-ZA"/>
        </a:p>
      </dgm:t>
    </dgm:pt>
    <dgm:pt modelId="{B72F1E1C-9C7D-4785-8194-F704461AEFB1}" type="pres">
      <dgm:prSet presAssocID="{F5EA0B7F-E3BB-4D5E-A4EF-AA55262ECB79}" presName="hierChild4" presStyleCnt="0"/>
      <dgm:spPr/>
    </dgm:pt>
  </dgm:ptLst>
  <dgm:cxnLst>
    <dgm:cxn modelId="{C3DBABA9-7FD6-4CCB-AE4E-6CC6064D26C4}" type="presOf" srcId="{1AF0B23B-F1C1-408B-A1BF-BF9D586382BF}" destId="{810B45E6-812C-4AB6-8D3A-01496C38AA83}" srcOrd="0" destOrd="0" presId="urn:microsoft.com/office/officeart/2005/8/layout/hierarchy1"/>
    <dgm:cxn modelId="{4DA4FBF0-D8D9-486B-B81A-D4C21F46FAAB}" type="presOf" srcId="{F5EA0B7F-E3BB-4D5E-A4EF-AA55262ECB79}" destId="{D63CB429-6901-44EB-B0C8-8B46F0C1CF78}" srcOrd="0" destOrd="0" presId="urn:microsoft.com/office/officeart/2005/8/layout/hierarchy1"/>
    <dgm:cxn modelId="{5BEE93BF-6BE0-4551-B25E-940278CA35A2}" type="presOf" srcId="{8A8569E1-37D9-42FA-ABD6-82AF83958BBC}" destId="{26752AD2-3AB9-4707-AE53-247EAE971357}" srcOrd="0" destOrd="0" presId="urn:microsoft.com/office/officeart/2005/8/layout/hierarchy1"/>
    <dgm:cxn modelId="{52D36DD9-39DC-48B5-8423-260CBFAC369A}" srcId="{2FF48498-B08E-46AC-B3C0-6C00EC8D79DE}" destId="{1AF0B23B-F1C1-408B-A1BF-BF9D586382BF}" srcOrd="0" destOrd="0" parTransId="{AAF9DFB1-9726-4E95-AB52-68CA05152D04}" sibTransId="{E5FF5A85-1E8B-476E-8989-48065E616140}"/>
    <dgm:cxn modelId="{3D81E5B3-6B6D-4BCE-B0FB-E16B4AF0E211}" srcId="{A1260DFE-7BA8-4802-AC30-1A664BA1BECC}" destId="{F5EA0B7F-E3BB-4D5E-A4EF-AA55262ECB79}" srcOrd="0" destOrd="0" parTransId="{8A8569E1-37D9-42FA-ABD6-82AF83958BBC}" sibTransId="{C38FAA3E-78EB-493E-8F92-49B1CAFB849F}"/>
    <dgm:cxn modelId="{BCB648C6-4518-4FEA-9C08-CA918604C4FE}" type="presOf" srcId="{A1260DFE-7BA8-4802-AC30-1A664BA1BECC}" destId="{F3305A17-3B13-4974-8A5C-EC577BC68DA2}" srcOrd="0" destOrd="0" presId="urn:microsoft.com/office/officeart/2005/8/layout/hierarchy1"/>
    <dgm:cxn modelId="{95332AF7-7FED-46A1-A826-616D405B6540}" type="presOf" srcId="{037C05A8-BECB-4694-8F0F-FF3D8AE0BF2E}" destId="{1FE93AE7-5D18-4E67-8E1A-71A22C67E4D2}" srcOrd="0" destOrd="0" presId="urn:microsoft.com/office/officeart/2005/8/layout/hierarchy1"/>
    <dgm:cxn modelId="{D2C46372-66F8-42D3-8CA5-FDA83808492D}" srcId="{1AF0B23B-F1C1-408B-A1BF-BF9D586382BF}" destId="{A1260DFE-7BA8-4802-AC30-1A664BA1BECC}" srcOrd="0" destOrd="0" parTransId="{037C05A8-BECB-4694-8F0F-FF3D8AE0BF2E}" sibTransId="{2835256F-0EE6-4420-AE3D-D6DE79FFE194}"/>
    <dgm:cxn modelId="{DD882C35-910D-4372-8C49-1C83890C0F85}" type="presOf" srcId="{2FF48498-B08E-46AC-B3C0-6C00EC8D79DE}" destId="{CF595494-5A09-44C8-9FA0-447CC0ABC29E}" srcOrd="0" destOrd="0" presId="urn:microsoft.com/office/officeart/2005/8/layout/hierarchy1"/>
    <dgm:cxn modelId="{843B81BD-44F6-4D2C-BF4E-3A8743A5A84C}" type="presParOf" srcId="{CF595494-5A09-44C8-9FA0-447CC0ABC29E}" destId="{328E46BD-2600-43E6-B4D4-50FF83CB28B2}" srcOrd="0" destOrd="0" presId="urn:microsoft.com/office/officeart/2005/8/layout/hierarchy1"/>
    <dgm:cxn modelId="{FF7036BD-0698-48E0-B494-563B2C52F460}" type="presParOf" srcId="{328E46BD-2600-43E6-B4D4-50FF83CB28B2}" destId="{E1F96297-E3F2-492D-A612-2D844BF9F67F}" srcOrd="0" destOrd="0" presId="urn:microsoft.com/office/officeart/2005/8/layout/hierarchy1"/>
    <dgm:cxn modelId="{D5D97E0F-ABF8-4069-855B-4B37A9D80EEA}" type="presParOf" srcId="{E1F96297-E3F2-492D-A612-2D844BF9F67F}" destId="{8F2F110B-5E48-4298-B5B4-BCD954B7F10B}" srcOrd="0" destOrd="0" presId="urn:microsoft.com/office/officeart/2005/8/layout/hierarchy1"/>
    <dgm:cxn modelId="{A8ADAEE0-546C-4E42-B8F2-E0124A500591}" type="presParOf" srcId="{E1F96297-E3F2-492D-A612-2D844BF9F67F}" destId="{810B45E6-812C-4AB6-8D3A-01496C38AA83}" srcOrd="1" destOrd="0" presId="urn:microsoft.com/office/officeart/2005/8/layout/hierarchy1"/>
    <dgm:cxn modelId="{FB9EF3CF-B3E1-4341-909A-BA90415D5DFB}" type="presParOf" srcId="{328E46BD-2600-43E6-B4D4-50FF83CB28B2}" destId="{C6AEA5D1-027C-49CF-BC9D-5A1AEF48C4E4}" srcOrd="1" destOrd="0" presId="urn:microsoft.com/office/officeart/2005/8/layout/hierarchy1"/>
    <dgm:cxn modelId="{43A529E6-316E-4FC5-86F7-0C0071B926FA}" type="presParOf" srcId="{C6AEA5D1-027C-49CF-BC9D-5A1AEF48C4E4}" destId="{1FE93AE7-5D18-4E67-8E1A-71A22C67E4D2}" srcOrd="0" destOrd="0" presId="urn:microsoft.com/office/officeart/2005/8/layout/hierarchy1"/>
    <dgm:cxn modelId="{4D64B280-9D7D-480E-8553-C0A783E26E43}" type="presParOf" srcId="{C6AEA5D1-027C-49CF-BC9D-5A1AEF48C4E4}" destId="{CBA639FA-A7B1-4C91-9D39-9EF68E6DB85E}" srcOrd="1" destOrd="0" presId="urn:microsoft.com/office/officeart/2005/8/layout/hierarchy1"/>
    <dgm:cxn modelId="{0AC3718E-804C-459A-848B-BF0A3ACABCA3}" type="presParOf" srcId="{CBA639FA-A7B1-4C91-9D39-9EF68E6DB85E}" destId="{A6D9DC38-A01E-494A-B2C0-D8D1D688ACD4}" srcOrd="0" destOrd="0" presId="urn:microsoft.com/office/officeart/2005/8/layout/hierarchy1"/>
    <dgm:cxn modelId="{8AD89C11-FE53-4D97-809D-04DB7584E659}" type="presParOf" srcId="{A6D9DC38-A01E-494A-B2C0-D8D1D688ACD4}" destId="{4D594F04-C315-436E-A868-C6FDA085E341}" srcOrd="0" destOrd="0" presId="urn:microsoft.com/office/officeart/2005/8/layout/hierarchy1"/>
    <dgm:cxn modelId="{B6AF30BC-6FE2-40D5-9699-D19EF39EBB24}" type="presParOf" srcId="{A6D9DC38-A01E-494A-B2C0-D8D1D688ACD4}" destId="{F3305A17-3B13-4974-8A5C-EC577BC68DA2}" srcOrd="1" destOrd="0" presId="urn:microsoft.com/office/officeart/2005/8/layout/hierarchy1"/>
    <dgm:cxn modelId="{FA1EFFF4-F401-4B17-AC9D-12AC9F4B8CD0}" type="presParOf" srcId="{CBA639FA-A7B1-4C91-9D39-9EF68E6DB85E}" destId="{9EE842D9-1B48-4E82-9D85-73AC85A1449A}" srcOrd="1" destOrd="0" presId="urn:microsoft.com/office/officeart/2005/8/layout/hierarchy1"/>
    <dgm:cxn modelId="{7F056F85-2AFE-44C7-9284-9E7137209634}" type="presParOf" srcId="{9EE842D9-1B48-4E82-9D85-73AC85A1449A}" destId="{26752AD2-3AB9-4707-AE53-247EAE971357}" srcOrd="0" destOrd="0" presId="urn:microsoft.com/office/officeart/2005/8/layout/hierarchy1"/>
    <dgm:cxn modelId="{7D67B4D6-1D65-45A1-85B4-D4DE60809E21}" type="presParOf" srcId="{9EE842D9-1B48-4E82-9D85-73AC85A1449A}" destId="{A70C4F4D-8AB8-42C6-BED2-9D63C3150734}" srcOrd="1" destOrd="0" presId="urn:microsoft.com/office/officeart/2005/8/layout/hierarchy1"/>
    <dgm:cxn modelId="{122F23C1-9145-45BD-85DD-29535EB6FF2A}" type="presParOf" srcId="{A70C4F4D-8AB8-42C6-BED2-9D63C3150734}" destId="{4FDBAD68-941E-43A5-BAA1-CA48CC42EC39}" srcOrd="0" destOrd="0" presId="urn:microsoft.com/office/officeart/2005/8/layout/hierarchy1"/>
    <dgm:cxn modelId="{43FADA32-EE6B-4D4E-9E08-4097819E5948}" type="presParOf" srcId="{4FDBAD68-941E-43A5-BAA1-CA48CC42EC39}" destId="{5DD10406-0CE6-4FE2-9C46-AF7DCBA50119}" srcOrd="0" destOrd="0" presId="urn:microsoft.com/office/officeart/2005/8/layout/hierarchy1"/>
    <dgm:cxn modelId="{4960C0FD-07DA-458A-B4CB-8A7DE7227C69}" type="presParOf" srcId="{4FDBAD68-941E-43A5-BAA1-CA48CC42EC39}" destId="{D63CB429-6901-44EB-B0C8-8B46F0C1CF78}" srcOrd="1" destOrd="0" presId="urn:microsoft.com/office/officeart/2005/8/layout/hierarchy1"/>
    <dgm:cxn modelId="{93366C17-8D1D-47DC-B23B-1C0951411AF3}" type="presParOf" srcId="{A70C4F4D-8AB8-42C6-BED2-9D63C3150734}" destId="{B72F1E1C-9C7D-4785-8194-F704461AEFB1}"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54F723B5-76CF-46AE-96E0-D50EFF7EB5E9}">
      <dgm:prSet phldrT="[Text]" custT="1"/>
      <dgm:spPr/>
      <dgm:t>
        <a:bodyPr/>
        <a:lstStyle/>
        <a:p>
          <a:r>
            <a:rPr lang="en-ZA" sz="1300" dirty="0"/>
            <a:t>Vision 2019</a:t>
          </a:r>
        </a:p>
      </dgm:t>
    </dgm:pt>
    <dgm:pt modelId="{7F09FC5A-91C9-4099-8011-E166079F40C9}" type="parTrans" cxnId="{8AA4A374-C2BD-4B00-BE4E-D0EE61747E49}">
      <dgm:prSet/>
      <dgm:spPr/>
      <dgm:t>
        <a:bodyPr/>
        <a:lstStyle/>
        <a:p>
          <a:endParaRPr lang="en-ZA" sz="1300"/>
        </a:p>
      </dgm:t>
    </dgm:pt>
    <dgm:pt modelId="{16B16E60-E0D9-4CFB-9DBB-7BF2D7FD5B9B}" type="sibTrans" cxnId="{8AA4A374-C2BD-4B00-BE4E-D0EE61747E49}">
      <dgm:prSet/>
      <dgm:spPr/>
      <dgm:t>
        <a:bodyPr/>
        <a:lstStyle/>
        <a:p>
          <a:endParaRPr lang="en-ZA" sz="1300"/>
        </a:p>
      </dgm:t>
    </dgm:pt>
    <dgm:pt modelId="{7264F885-4785-4FFD-A9CA-3DF157908796}">
      <dgm:prSet phldrT="[Text]" custT="1"/>
      <dgm:spPr/>
      <dgm:t>
        <a:bodyPr/>
        <a:lstStyle/>
        <a:p>
          <a:r>
            <a:rPr lang="en-ZA" sz="1300" dirty="0"/>
            <a:t>Efficient , Effective and Development Oriented Department</a:t>
          </a:r>
        </a:p>
      </dgm:t>
    </dgm:pt>
    <dgm:pt modelId="{7B15F5CB-DBA9-4825-A4A4-3848BE93531C}" type="parTrans" cxnId="{E3E100E0-B4B9-4EBD-861A-F7297F25F9F1}">
      <dgm:prSet/>
      <dgm:spPr/>
      <dgm:t>
        <a:bodyPr/>
        <a:lstStyle/>
        <a:p>
          <a:endParaRPr lang="en-ZA" sz="1300"/>
        </a:p>
      </dgm:t>
    </dgm:pt>
    <dgm:pt modelId="{643F5F6B-FEB9-4F13-9A5E-272E09C45F23}" type="sibTrans" cxnId="{E3E100E0-B4B9-4EBD-861A-F7297F25F9F1}">
      <dgm:prSet/>
      <dgm:spPr/>
      <dgm:t>
        <a:bodyPr/>
        <a:lstStyle/>
        <a:p>
          <a:endParaRPr lang="en-ZA" sz="1300"/>
        </a:p>
      </dgm:t>
    </dgm:pt>
    <dgm:pt modelId="{7E6C4983-D790-4782-ACF2-DBC620F4D155}">
      <dgm:prSet custT="1"/>
      <dgm:spPr/>
      <dgm:t>
        <a:bodyPr/>
        <a:lstStyle/>
        <a:p>
          <a:r>
            <a:rPr lang="en-ZA" sz="1300" dirty="0"/>
            <a:t>Provide Adequate facilities for effective service delivery</a:t>
          </a:r>
        </a:p>
      </dgm:t>
    </dgm:pt>
    <dgm:pt modelId="{E93EDB98-E2C9-4AB7-A738-8763C550CEDA}" type="parTrans" cxnId="{316917B8-5369-4E3B-B7CD-995D7D1F7192}">
      <dgm:prSet/>
      <dgm:spPr/>
      <dgm:t>
        <a:bodyPr/>
        <a:lstStyle/>
        <a:p>
          <a:endParaRPr lang="en-ZA" sz="1300"/>
        </a:p>
      </dgm:t>
    </dgm:pt>
    <dgm:pt modelId="{03C060A6-CAB9-48BC-9445-232B0AC79FEA}" type="sibTrans" cxnId="{316917B8-5369-4E3B-B7CD-995D7D1F7192}">
      <dgm:prSet/>
      <dgm:spPr/>
      <dgm:t>
        <a:bodyPr/>
        <a:lstStyle/>
        <a:p>
          <a:endParaRPr lang="en-ZA" sz="1300"/>
        </a:p>
      </dgm:t>
    </dgm:pt>
    <dgm:pt modelId="{78BCD70E-106C-49E7-AB92-B3444E82E8EE}">
      <dgm:prSet custT="1"/>
      <dgm:spPr/>
      <dgm:t>
        <a:bodyPr/>
        <a:lstStyle/>
        <a:p>
          <a:pPr algn="l"/>
          <a:r>
            <a:rPr lang="en-ZA" sz="1300" dirty="0"/>
            <a:t>% of facilities aligned with business needs</a:t>
          </a:r>
        </a:p>
      </dgm:t>
    </dgm:pt>
    <dgm:pt modelId="{ADDDB2A3-83B6-46BF-8E41-BFED1691D7DD}" type="parTrans" cxnId="{71887B6E-47AB-4D5A-A12B-A02B4857E0C9}">
      <dgm:prSet/>
      <dgm:spPr/>
      <dgm:t>
        <a:bodyPr/>
        <a:lstStyle/>
        <a:p>
          <a:endParaRPr lang="en-ZA" sz="1300"/>
        </a:p>
      </dgm:t>
    </dgm:pt>
    <dgm:pt modelId="{F8F4E05B-8E49-4E36-B6E4-74A2706A91E2}" type="sibTrans" cxnId="{71887B6E-47AB-4D5A-A12B-A02B4857E0C9}">
      <dgm:prSet/>
      <dgm:spPr/>
      <dgm:t>
        <a:bodyPr/>
        <a:lstStyle/>
        <a:p>
          <a:endParaRPr lang="en-ZA" sz="1300"/>
        </a:p>
      </dgm:t>
    </dgm:pt>
    <dgm:pt modelId="{F09031AE-7E02-4906-96AC-51D125CABAD1}">
      <dgm:prSet custT="1"/>
      <dgm:spPr/>
      <dgm:t>
        <a:bodyPr/>
        <a:lstStyle/>
        <a:p>
          <a:pPr algn="l"/>
          <a:r>
            <a:rPr lang="en-ZA" sz="1300" dirty="0"/>
            <a:t>% of Implementation of Facilities Management Strategy</a:t>
          </a:r>
        </a:p>
      </dgm:t>
    </dgm:pt>
    <dgm:pt modelId="{35D298E7-97CC-4CF5-B367-C72D9D3B483D}" type="parTrans" cxnId="{C07D2764-8D8B-419B-B7BC-E91540E4A225}">
      <dgm:prSet/>
      <dgm:spPr/>
      <dgm:t>
        <a:bodyPr/>
        <a:lstStyle/>
        <a:p>
          <a:endParaRPr lang="en-ZA" sz="1300"/>
        </a:p>
      </dgm:t>
    </dgm:pt>
    <dgm:pt modelId="{959B2258-CE08-42F6-819D-5792548457BC}" type="sibTrans" cxnId="{C07D2764-8D8B-419B-B7BC-E91540E4A225}">
      <dgm:prSet/>
      <dgm:spPr/>
      <dgm:t>
        <a:bodyPr/>
        <a:lstStyle/>
        <a:p>
          <a:endParaRPr lang="en-ZA" sz="1300"/>
        </a:p>
      </dgm:t>
    </dgm:pt>
    <dgm:pt modelId="{87A1EA6C-37EB-4774-905E-ECA53F5F6A38}">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l"/>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B2924442-026A-4132-8608-D3226C59AF06}" type="parTrans" cxnId="{7A6B51A9-515E-439E-B4D1-58FD15EDC5AB}">
      <dgm:prSet/>
      <dgm:spPr/>
      <dgm:t>
        <a:bodyPr/>
        <a:lstStyle/>
        <a:p>
          <a:endParaRPr lang="en-ZA" sz="1300"/>
        </a:p>
      </dgm:t>
    </dgm:pt>
    <dgm:pt modelId="{CB65094B-7C11-4870-8902-92772C50602F}" type="sibTrans" cxnId="{7A6B51A9-515E-439E-B4D1-58FD15EDC5AB}">
      <dgm:prSet/>
      <dgm:spPr/>
      <dgm:t>
        <a:bodyPr/>
        <a:lstStyle/>
        <a:p>
          <a:endParaRPr lang="en-ZA" sz="1300"/>
        </a:p>
      </dgm:t>
    </dgm:pt>
    <dgm:pt modelId="{D5A293E9-5CD5-4EC9-A85F-5F4D0D53F2AC}">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95%</a:t>
          </a:r>
        </a:p>
        <a:p>
          <a:pPr algn="l"/>
          <a:r>
            <a:rPr lang="en-ZA" sz="1300" b="1" dirty="0">
              <a:solidFill>
                <a:srgbClr val="002060"/>
              </a:solidFill>
              <a:latin typeface="Arial" panose="020B0604020202020204" pitchFamily="34" charset="0"/>
              <a:cs typeface="Arial" panose="020B0604020202020204" pitchFamily="34" charset="0"/>
            </a:rPr>
            <a:t>Actual =  95%</a:t>
          </a:r>
          <a:endParaRPr lang="en-ZA" sz="1300" dirty="0"/>
        </a:p>
      </dgm:t>
    </dgm:pt>
    <dgm:pt modelId="{E0A330D7-9076-4135-BDF1-3C81EA12286B}" type="parTrans" cxnId="{C2F3DEAB-96E3-4ECC-B09B-1908E7E2DEB8}">
      <dgm:prSet/>
      <dgm:spPr/>
      <dgm:t>
        <a:bodyPr/>
        <a:lstStyle/>
        <a:p>
          <a:endParaRPr lang="en-ZA" sz="1300"/>
        </a:p>
      </dgm:t>
    </dgm:pt>
    <dgm:pt modelId="{CD07B59A-6FAF-4DD7-B218-B50C995AE39F}" type="sibTrans" cxnId="{C2F3DEAB-96E3-4ECC-B09B-1908E7E2DEB8}">
      <dgm:prSet/>
      <dgm:spPr/>
      <dgm:t>
        <a:bodyPr/>
        <a:lstStyle/>
        <a:p>
          <a:endParaRPr lang="en-ZA" sz="1300"/>
        </a:p>
      </dgm:t>
    </dgm:pt>
    <dgm:pt modelId="{84B7455B-3A1A-4D94-9CD5-36A0EF97235E}">
      <dgm:prSet custT="1"/>
      <dgm:spPr/>
      <dgm:t>
        <a:bodyPr/>
        <a:lstStyle/>
        <a:p>
          <a:r>
            <a:rPr lang="en-ZA" sz="1300" dirty="0"/>
            <a:t>Develop, review and Improve Internal processes, guidelines / procedures</a:t>
          </a:r>
        </a:p>
      </dgm:t>
    </dgm:pt>
    <dgm:pt modelId="{DE608B30-E09E-435A-8A67-C471917D788F}" type="parTrans" cxnId="{F68D94EE-6F87-4248-8D26-C235C4FD7B89}">
      <dgm:prSet/>
      <dgm:spPr/>
      <dgm:t>
        <a:bodyPr/>
        <a:lstStyle/>
        <a:p>
          <a:endParaRPr lang="en-ZA" sz="1300"/>
        </a:p>
      </dgm:t>
    </dgm:pt>
    <dgm:pt modelId="{1CCADD8F-5904-4379-BD54-F8B054AFD7F5}" type="sibTrans" cxnId="{F68D94EE-6F87-4248-8D26-C235C4FD7B89}">
      <dgm:prSet/>
      <dgm:spPr/>
      <dgm:t>
        <a:bodyPr/>
        <a:lstStyle/>
        <a:p>
          <a:endParaRPr lang="en-ZA" sz="1300"/>
        </a:p>
      </dgm:t>
    </dgm:pt>
    <dgm:pt modelId="{85180537-2928-4483-9745-4DF548D01A13}">
      <dgm:prSet custT="1"/>
      <dgm:spPr/>
      <dgm:t>
        <a:bodyPr/>
        <a:lstStyle/>
        <a:p>
          <a:pPr algn="l"/>
          <a:r>
            <a:rPr lang="en-ZA" sz="1300" dirty="0"/>
            <a:t>Number of policies, guidelines reviewed</a:t>
          </a:r>
        </a:p>
      </dgm:t>
    </dgm:pt>
    <dgm:pt modelId="{4315709E-A240-4365-9073-6EFCF0B2D06E}" type="parTrans" cxnId="{B6EAEA28-19EF-4A1E-B098-0658D084AFA3}">
      <dgm:prSet/>
      <dgm:spPr/>
      <dgm:t>
        <a:bodyPr/>
        <a:lstStyle/>
        <a:p>
          <a:endParaRPr lang="en-ZA" sz="1300"/>
        </a:p>
      </dgm:t>
    </dgm:pt>
    <dgm:pt modelId="{3EEDAF20-EE62-43BE-894A-0BEF1B96339A}" type="sibTrans" cxnId="{B6EAEA28-19EF-4A1E-B098-0658D084AFA3}">
      <dgm:prSet/>
      <dgm:spPr/>
      <dgm:t>
        <a:bodyPr/>
        <a:lstStyle/>
        <a:p>
          <a:endParaRPr lang="en-ZA" sz="1300"/>
        </a:p>
      </dgm:t>
    </dgm:pt>
    <dgm:pt modelId="{DC960ADA-6F53-4A08-8BD5-8447739A5572}">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6</a:t>
          </a:r>
        </a:p>
        <a:p>
          <a:pPr algn="l"/>
          <a:r>
            <a:rPr lang="en-ZA" sz="1300" b="1" dirty="0">
              <a:solidFill>
                <a:srgbClr val="002060"/>
              </a:solidFill>
              <a:latin typeface="Arial" panose="020B0604020202020204" pitchFamily="34" charset="0"/>
              <a:cs typeface="Arial" panose="020B0604020202020204" pitchFamily="34" charset="0"/>
            </a:rPr>
            <a:t>Actual =  7</a:t>
          </a:r>
          <a:endParaRPr lang="en-ZA" sz="1300" dirty="0"/>
        </a:p>
      </dgm:t>
    </dgm:pt>
    <dgm:pt modelId="{DA0AD912-A513-46FD-9F7B-84F2B9EF6A58}" type="parTrans" cxnId="{665B0F10-77B2-4BB5-BFA1-FEA8AC54D9D6}">
      <dgm:prSet/>
      <dgm:spPr/>
      <dgm:t>
        <a:bodyPr/>
        <a:lstStyle/>
        <a:p>
          <a:endParaRPr lang="en-ZA" sz="1300"/>
        </a:p>
      </dgm:t>
    </dgm:pt>
    <dgm:pt modelId="{DE85A792-0826-4BAB-9BE2-D7D4BD4039C1}" type="sibTrans" cxnId="{665B0F10-77B2-4BB5-BFA1-FEA8AC54D9D6}">
      <dgm:prSet/>
      <dgm:spPr/>
      <dgm:t>
        <a:bodyPr/>
        <a:lstStyle/>
        <a:p>
          <a:endParaRPr lang="en-ZA" sz="1300"/>
        </a:p>
      </dgm:t>
    </dgm:pt>
    <dgm:pt modelId="{A7F82D71-63C5-4585-BC6A-57B7C7E28BEE}">
      <dgm:prSet custT="1"/>
      <dgm:spPr/>
      <dgm:t>
        <a:bodyPr/>
        <a:lstStyle/>
        <a:p>
          <a:pPr algn="l"/>
          <a:r>
            <a:rPr lang="en-ZA" sz="1300" dirty="0"/>
            <a:t>Number of improved processes / re-engineered</a:t>
          </a:r>
        </a:p>
      </dgm:t>
    </dgm:pt>
    <dgm:pt modelId="{F0977532-E1C4-4B83-84E1-B9A598828A40}" type="parTrans" cxnId="{2AF58A64-9420-4476-B6A9-431EA5CD7BBC}">
      <dgm:prSet/>
      <dgm:spPr/>
      <dgm:t>
        <a:bodyPr/>
        <a:lstStyle/>
        <a:p>
          <a:endParaRPr lang="en-ZA" sz="1300"/>
        </a:p>
      </dgm:t>
    </dgm:pt>
    <dgm:pt modelId="{728DDCC4-3330-4161-980D-89FEA08A642C}" type="sibTrans" cxnId="{2AF58A64-9420-4476-B6A9-431EA5CD7BBC}">
      <dgm:prSet/>
      <dgm:spPr/>
      <dgm:t>
        <a:bodyPr/>
        <a:lstStyle/>
        <a:p>
          <a:endParaRPr lang="en-ZA" sz="1300"/>
        </a:p>
      </dgm:t>
    </dgm:pt>
    <dgm:pt modelId="{02207C41-6299-4245-9AA9-0C7B6EBBE8E9}">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11</a:t>
          </a:r>
        </a:p>
        <a:p>
          <a:pPr algn="l"/>
          <a:r>
            <a:rPr lang="en-ZA" sz="1300" b="1" dirty="0">
              <a:solidFill>
                <a:srgbClr val="002060"/>
              </a:solidFill>
              <a:latin typeface="Arial" panose="020B0604020202020204" pitchFamily="34" charset="0"/>
              <a:cs typeface="Arial" panose="020B0604020202020204" pitchFamily="34" charset="0"/>
            </a:rPr>
            <a:t>Actual =  14</a:t>
          </a:r>
          <a:endParaRPr lang="en-ZA" sz="1300" dirty="0"/>
        </a:p>
      </dgm:t>
    </dgm:pt>
    <dgm:pt modelId="{C56EB901-D87E-4B42-80F6-98805AF5C479}" type="parTrans" cxnId="{4245DC2E-9A8B-48E7-A82C-AC1BC7CC5ED8}">
      <dgm:prSet/>
      <dgm:spPr/>
      <dgm:t>
        <a:bodyPr/>
        <a:lstStyle/>
        <a:p>
          <a:endParaRPr lang="en-ZA" sz="1300"/>
        </a:p>
      </dgm:t>
    </dgm:pt>
    <dgm:pt modelId="{5E1DDD8C-DCB8-42B8-91D6-B090F04B96EF}" type="sibTrans" cxnId="{4245DC2E-9A8B-48E7-A82C-AC1BC7CC5ED8}">
      <dgm:prSet/>
      <dgm:spPr/>
      <dgm:t>
        <a:bodyPr/>
        <a:lstStyle/>
        <a:p>
          <a:endParaRPr lang="en-ZA" sz="1300"/>
        </a:p>
      </dgm:t>
    </dgm:pt>
    <dgm:pt modelId="{4909F1E7-9021-453F-8B3E-ACE5E4E0A87B}">
      <dgm:prSet custT="1"/>
      <dgm:spPr/>
      <dgm:t>
        <a:bodyPr/>
        <a:lstStyle/>
        <a:p>
          <a:pPr algn="l"/>
          <a:r>
            <a:rPr lang="en-ZA" sz="1300" dirty="0"/>
            <a:t>Number of Standard Operating Procedures (SOP) Developed</a:t>
          </a:r>
        </a:p>
      </dgm:t>
    </dgm:pt>
    <dgm:pt modelId="{DD64FE01-9D2C-4659-BA66-47D370C28469}" type="parTrans" cxnId="{63A953B4-EAAE-4B42-A345-1E696B54E4C6}">
      <dgm:prSet/>
      <dgm:spPr/>
      <dgm:t>
        <a:bodyPr/>
        <a:lstStyle/>
        <a:p>
          <a:endParaRPr lang="en-ZA" sz="1300"/>
        </a:p>
      </dgm:t>
    </dgm:pt>
    <dgm:pt modelId="{4F292437-0C0D-4CDE-9FC3-AB96FB405597}" type="sibTrans" cxnId="{63A953B4-EAAE-4B42-A345-1E696B54E4C6}">
      <dgm:prSet/>
      <dgm:spPr/>
      <dgm:t>
        <a:bodyPr/>
        <a:lstStyle/>
        <a:p>
          <a:endParaRPr lang="en-ZA" sz="1300"/>
        </a:p>
      </dgm:t>
    </dgm:pt>
    <dgm:pt modelId="{7EA1246A-AD18-4055-9C84-83148D73C4ED}">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11</a:t>
          </a:r>
        </a:p>
        <a:p>
          <a:pPr algn="l"/>
          <a:r>
            <a:rPr lang="en-ZA" sz="1300" b="1" dirty="0">
              <a:solidFill>
                <a:srgbClr val="002060"/>
              </a:solidFill>
              <a:latin typeface="Arial" panose="020B0604020202020204" pitchFamily="34" charset="0"/>
              <a:cs typeface="Arial" panose="020B0604020202020204" pitchFamily="34" charset="0"/>
            </a:rPr>
            <a:t>Actual = 14</a:t>
          </a:r>
          <a:endParaRPr lang="en-ZA" sz="1300" dirty="0">
            <a:solidFill>
              <a:srgbClr val="002060"/>
            </a:solidFill>
          </a:endParaRPr>
        </a:p>
      </dgm:t>
    </dgm:pt>
    <dgm:pt modelId="{826C7654-1900-44C9-9D93-CB48669E42C2}" type="sibTrans" cxnId="{AAA57C91-25F7-48E4-8974-938D0D553EF4}">
      <dgm:prSet/>
      <dgm:spPr/>
      <dgm:t>
        <a:bodyPr/>
        <a:lstStyle/>
        <a:p>
          <a:endParaRPr lang="en-ZA" sz="1300"/>
        </a:p>
      </dgm:t>
    </dgm:pt>
    <dgm:pt modelId="{3FA58174-3809-4A43-96AB-578E958369CA}" type="parTrans" cxnId="{AAA57C91-25F7-48E4-8974-938D0D553EF4}">
      <dgm:prSet/>
      <dgm:spPr/>
      <dgm:t>
        <a:bodyPr/>
        <a:lstStyle/>
        <a:p>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Y="70151">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649D3CA-39B4-4633-9E9E-00805C9AC2E7}" type="pres">
      <dgm:prSet presAssocID="{7B15F5CB-DBA9-4825-A4A4-3848BE93531C}" presName="Name10" presStyleLbl="parChTrans1D2" presStyleIdx="0" presStyleCnt="1"/>
      <dgm:spPr/>
      <dgm:t>
        <a:bodyPr/>
        <a:lstStyle/>
        <a:p>
          <a:endParaRPr lang="en-ZA"/>
        </a:p>
      </dgm:t>
    </dgm:pt>
    <dgm:pt modelId="{32A14C52-5315-4886-A921-B771511736AD}" type="pres">
      <dgm:prSet presAssocID="{7264F885-4785-4FFD-A9CA-3DF157908796}" presName="hierRoot2" presStyleCnt="0"/>
      <dgm:spPr/>
    </dgm:pt>
    <dgm:pt modelId="{904B3C35-80DF-40F2-A048-AFEA09FBD61C}" type="pres">
      <dgm:prSet presAssocID="{7264F885-4785-4FFD-A9CA-3DF157908796}" presName="composite2" presStyleCnt="0"/>
      <dgm:spPr/>
    </dgm:pt>
    <dgm:pt modelId="{C44AC8F4-1E24-4FC8-A777-4BB87EA4762D}" type="pres">
      <dgm:prSet presAssocID="{7264F885-4785-4FFD-A9CA-3DF157908796}" presName="background2" presStyleLbl="node2" presStyleIdx="0" presStyleCnt="1"/>
      <dgm:spPr/>
    </dgm:pt>
    <dgm:pt modelId="{000719DF-5501-4225-AE8B-15B79084048E}" type="pres">
      <dgm:prSet presAssocID="{7264F885-4785-4FFD-A9CA-3DF157908796}" presName="text2" presStyleLbl="fgAcc2" presStyleIdx="0" presStyleCnt="1" custScaleX="352714" custScaleY="46416" custLinFactNeighborY="-8132">
        <dgm:presLayoutVars>
          <dgm:chPref val="3"/>
        </dgm:presLayoutVars>
      </dgm:prSet>
      <dgm:spPr/>
      <dgm:t>
        <a:bodyPr/>
        <a:lstStyle/>
        <a:p>
          <a:endParaRPr lang="en-ZA"/>
        </a:p>
      </dgm:t>
    </dgm:pt>
    <dgm:pt modelId="{E7EE98E8-198A-486F-88AE-9EFE4129538A}" type="pres">
      <dgm:prSet presAssocID="{7264F885-4785-4FFD-A9CA-3DF157908796}" presName="hierChild3" presStyleCnt="0"/>
      <dgm:spPr/>
    </dgm:pt>
    <dgm:pt modelId="{88EE3D28-754D-4F92-9B57-E62470B83C20}" type="pres">
      <dgm:prSet presAssocID="{E93EDB98-E2C9-4AB7-A738-8763C550CEDA}" presName="Name17" presStyleLbl="parChTrans1D3" presStyleIdx="0" presStyleCnt="2"/>
      <dgm:spPr/>
      <dgm:t>
        <a:bodyPr/>
        <a:lstStyle/>
        <a:p>
          <a:endParaRPr lang="en-ZA"/>
        </a:p>
      </dgm:t>
    </dgm:pt>
    <dgm:pt modelId="{729C9A95-14B4-494D-A08F-51B5F407A9D7}" type="pres">
      <dgm:prSet presAssocID="{7E6C4983-D790-4782-ACF2-DBC620F4D155}" presName="hierRoot3" presStyleCnt="0"/>
      <dgm:spPr/>
    </dgm:pt>
    <dgm:pt modelId="{5BACBCBA-A970-45E7-A825-C30CA6597495}" type="pres">
      <dgm:prSet presAssocID="{7E6C4983-D790-4782-ACF2-DBC620F4D155}" presName="composite3" presStyleCnt="0"/>
      <dgm:spPr/>
    </dgm:pt>
    <dgm:pt modelId="{14E249A1-5E4A-49C1-9344-81381E45ABD1}" type="pres">
      <dgm:prSet presAssocID="{7E6C4983-D790-4782-ACF2-DBC620F4D155}" presName="background3" presStyleLbl="node3" presStyleIdx="0" presStyleCnt="2"/>
      <dgm:spPr/>
    </dgm:pt>
    <dgm:pt modelId="{C90DEA07-CA79-42E2-8A0D-F01574B71350}" type="pres">
      <dgm:prSet presAssocID="{7E6C4983-D790-4782-ACF2-DBC620F4D155}" presName="text3" presStyleLbl="fgAcc3" presStyleIdx="0" presStyleCnt="2" custScaleX="322792" custScaleY="78795">
        <dgm:presLayoutVars>
          <dgm:chPref val="3"/>
        </dgm:presLayoutVars>
      </dgm:prSet>
      <dgm:spPr/>
      <dgm:t>
        <a:bodyPr/>
        <a:lstStyle/>
        <a:p>
          <a:endParaRPr lang="en-ZA"/>
        </a:p>
      </dgm:t>
    </dgm:pt>
    <dgm:pt modelId="{FDB58493-8696-4A8E-A739-5EA5D1854D7B}" type="pres">
      <dgm:prSet presAssocID="{7E6C4983-D790-4782-ACF2-DBC620F4D155}" presName="hierChild4" presStyleCnt="0"/>
      <dgm:spPr/>
    </dgm:pt>
    <dgm:pt modelId="{A29D5256-D8EE-48E3-B28D-B09F9DCC615E}" type="pres">
      <dgm:prSet presAssocID="{ADDDB2A3-83B6-46BF-8E41-BFED1691D7DD}" presName="Name23" presStyleLbl="parChTrans1D4" presStyleIdx="0" presStyleCnt="10"/>
      <dgm:spPr/>
      <dgm:t>
        <a:bodyPr/>
        <a:lstStyle/>
        <a:p>
          <a:endParaRPr lang="en-ZA"/>
        </a:p>
      </dgm:t>
    </dgm:pt>
    <dgm:pt modelId="{92DAE943-74A1-4F6E-A011-E7816C9FB38B}" type="pres">
      <dgm:prSet presAssocID="{78BCD70E-106C-49E7-AB92-B3444E82E8EE}" presName="hierRoot4" presStyleCnt="0"/>
      <dgm:spPr/>
    </dgm:pt>
    <dgm:pt modelId="{0EB09D77-417F-4FC6-87C6-74B5CE24B9A9}" type="pres">
      <dgm:prSet presAssocID="{78BCD70E-106C-49E7-AB92-B3444E82E8EE}" presName="composite4" presStyleCnt="0"/>
      <dgm:spPr/>
    </dgm:pt>
    <dgm:pt modelId="{E048093C-98AE-498F-925F-B0CFF3691BA1}" type="pres">
      <dgm:prSet presAssocID="{78BCD70E-106C-49E7-AB92-B3444E82E8EE}" presName="background4" presStyleLbl="node4" presStyleIdx="0" presStyleCnt="10"/>
      <dgm:spPr/>
    </dgm:pt>
    <dgm:pt modelId="{820B461F-AFB5-4092-AA94-2F2EA74E7DF5}" type="pres">
      <dgm:prSet presAssocID="{78BCD70E-106C-49E7-AB92-B3444E82E8EE}" presName="text4" presStyleLbl="fgAcc4" presStyleIdx="0" presStyleCnt="10" custScaleX="170378" custScaleY="76838">
        <dgm:presLayoutVars>
          <dgm:chPref val="3"/>
        </dgm:presLayoutVars>
      </dgm:prSet>
      <dgm:spPr/>
      <dgm:t>
        <a:bodyPr/>
        <a:lstStyle/>
        <a:p>
          <a:endParaRPr lang="en-ZA"/>
        </a:p>
      </dgm:t>
    </dgm:pt>
    <dgm:pt modelId="{CD679B95-DD69-4363-B9AB-9B5A76603CE1}" type="pres">
      <dgm:prSet presAssocID="{78BCD70E-106C-49E7-AB92-B3444E82E8EE}" presName="hierChild5" presStyleCnt="0"/>
      <dgm:spPr/>
    </dgm:pt>
    <dgm:pt modelId="{A6591BE0-97D4-45E3-9118-5904666CC956}" type="pres">
      <dgm:prSet presAssocID="{E0A330D7-9076-4135-BDF1-3C81EA12286B}" presName="Name23" presStyleLbl="parChTrans1D4" presStyleIdx="1" presStyleCnt="10"/>
      <dgm:spPr/>
      <dgm:t>
        <a:bodyPr/>
        <a:lstStyle/>
        <a:p>
          <a:endParaRPr lang="en-ZA"/>
        </a:p>
      </dgm:t>
    </dgm:pt>
    <dgm:pt modelId="{9DB1C88D-ED2B-49C1-9B83-B549BA1B3961}" type="pres">
      <dgm:prSet presAssocID="{D5A293E9-5CD5-4EC9-A85F-5F4D0D53F2AC}" presName="hierRoot4" presStyleCnt="0"/>
      <dgm:spPr/>
    </dgm:pt>
    <dgm:pt modelId="{3B0C2717-F50C-4831-87D9-171C6DB01931}" type="pres">
      <dgm:prSet presAssocID="{D5A293E9-5CD5-4EC9-A85F-5F4D0D53F2AC}" presName="composite4" presStyleCnt="0"/>
      <dgm:spPr/>
    </dgm:pt>
    <dgm:pt modelId="{AE90A023-EB27-4720-ACAD-C9481CB2A12A}" type="pres">
      <dgm:prSet presAssocID="{D5A293E9-5CD5-4EC9-A85F-5F4D0D53F2AC}" presName="background4" presStyleLbl="node4" presStyleIdx="1" presStyleCnt="10"/>
      <dgm:spPr>
        <a:solidFill>
          <a:srgbClr val="00B050"/>
        </a:solidFill>
      </dgm:spPr>
    </dgm:pt>
    <dgm:pt modelId="{EF458F9C-D6A2-4CFC-B0F0-2125D0FBD865}" type="pres">
      <dgm:prSet presAssocID="{D5A293E9-5CD5-4EC9-A85F-5F4D0D53F2AC}" presName="text4" presStyleLbl="fgAcc4" presStyleIdx="1" presStyleCnt="10" custScaleX="156053">
        <dgm:presLayoutVars>
          <dgm:chPref val="3"/>
        </dgm:presLayoutVars>
      </dgm:prSet>
      <dgm:spPr/>
      <dgm:t>
        <a:bodyPr/>
        <a:lstStyle/>
        <a:p>
          <a:endParaRPr lang="en-ZA"/>
        </a:p>
      </dgm:t>
    </dgm:pt>
    <dgm:pt modelId="{8C905436-874A-4698-A93F-A488E007A903}" type="pres">
      <dgm:prSet presAssocID="{D5A293E9-5CD5-4EC9-A85F-5F4D0D53F2AC}" presName="hierChild5" presStyleCnt="0"/>
      <dgm:spPr/>
    </dgm:pt>
    <dgm:pt modelId="{729E24B9-D44D-42F5-BDD4-2DE3C6B7D087}" type="pres">
      <dgm:prSet presAssocID="{35D298E7-97CC-4CF5-B367-C72D9D3B483D}" presName="Name23" presStyleLbl="parChTrans1D4" presStyleIdx="2" presStyleCnt="10"/>
      <dgm:spPr/>
      <dgm:t>
        <a:bodyPr/>
        <a:lstStyle/>
        <a:p>
          <a:endParaRPr lang="en-ZA"/>
        </a:p>
      </dgm:t>
    </dgm:pt>
    <dgm:pt modelId="{D0BD3A5C-1D55-49BB-BCE0-ED5CF07D5DB9}" type="pres">
      <dgm:prSet presAssocID="{F09031AE-7E02-4906-96AC-51D125CABAD1}" presName="hierRoot4" presStyleCnt="0"/>
      <dgm:spPr/>
    </dgm:pt>
    <dgm:pt modelId="{9A6BA36C-20E9-45B1-A484-836F50DC2306}" type="pres">
      <dgm:prSet presAssocID="{F09031AE-7E02-4906-96AC-51D125CABAD1}" presName="composite4" presStyleCnt="0"/>
      <dgm:spPr/>
    </dgm:pt>
    <dgm:pt modelId="{BA233EA9-6094-4766-B2CE-F3EF5C645CDD}" type="pres">
      <dgm:prSet presAssocID="{F09031AE-7E02-4906-96AC-51D125CABAD1}" presName="background4" presStyleLbl="node4" presStyleIdx="2" presStyleCnt="10"/>
      <dgm:spPr/>
    </dgm:pt>
    <dgm:pt modelId="{87A07411-F562-45EF-832F-C77F2E3BC0EA}" type="pres">
      <dgm:prSet presAssocID="{F09031AE-7E02-4906-96AC-51D125CABAD1}" presName="text4" presStyleLbl="fgAcc4" presStyleIdx="2" presStyleCnt="10" custScaleX="186198" custScaleY="76414">
        <dgm:presLayoutVars>
          <dgm:chPref val="3"/>
        </dgm:presLayoutVars>
      </dgm:prSet>
      <dgm:spPr/>
      <dgm:t>
        <a:bodyPr/>
        <a:lstStyle/>
        <a:p>
          <a:endParaRPr lang="en-ZA"/>
        </a:p>
      </dgm:t>
    </dgm:pt>
    <dgm:pt modelId="{C30F1EA2-A414-4E93-85B2-92CE241B16F3}" type="pres">
      <dgm:prSet presAssocID="{F09031AE-7E02-4906-96AC-51D125CABAD1}" presName="hierChild5" presStyleCnt="0"/>
      <dgm:spPr/>
    </dgm:pt>
    <dgm:pt modelId="{570F8675-B481-4A7F-9186-53EF3D82301A}" type="pres">
      <dgm:prSet presAssocID="{B2924442-026A-4132-8608-D3226C59AF06}" presName="Name23" presStyleLbl="parChTrans1D4" presStyleIdx="3" presStyleCnt="10"/>
      <dgm:spPr/>
      <dgm:t>
        <a:bodyPr/>
        <a:lstStyle/>
        <a:p>
          <a:endParaRPr lang="en-ZA"/>
        </a:p>
      </dgm:t>
    </dgm:pt>
    <dgm:pt modelId="{4FD02CE6-F1CC-40CD-B891-44EC4399CA1A}" type="pres">
      <dgm:prSet presAssocID="{87A1EA6C-37EB-4774-905E-ECA53F5F6A38}" presName="hierRoot4" presStyleCnt="0"/>
      <dgm:spPr/>
    </dgm:pt>
    <dgm:pt modelId="{8B53DEC8-A01E-4E9A-8AFC-FE6296934713}" type="pres">
      <dgm:prSet presAssocID="{87A1EA6C-37EB-4774-905E-ECA53F5F6A38}" presName="composite4" presStyleCnt="0"/>
      <dgm:spPr/>
    </dgm:pt>
    <dgm:pt modelId="{40B0210C-95ED-4187-B962-F1E0BD9D16D1}" type="pres">
      <dgm:prSet presAssocID="{87A1EA6C-37EB-4774-905E-ECA53F5F6A38}" presName="background4" presStyleLbl="node4" presStyleIdx="3" presStyleCnt="10"/>
      <dgm:spPr>
        <a:solidFill>
          <a:srgbClr val="00B050"/>
        </a:solidFill>
      </dgm:spPr>
    </dgm:pt>
    <dgm:pt modelId="{BBE66711-5C62-429C-A4FB-FBE19E3E4715}" type="pres">
      <dgm:prSet presAssocID="{87A1EA6C-37EB-4774-905E-ECA53F5F6A38}" presName="text4" presStyleLbl="fgAcc4" presStyleIdx="3" presStyleCnt="10" custScaleX="177059">
        <dgm:presLayoutVars>
          <dgm:chPref val="3"/>
        </dgm:presLayoutVars>
      </dgm:prSet>
      <dgm:spPr/>
      <dgm:t>
        <a:bodyPr/>
        <a:lstStyle/>
        <a:p>
          <a:endParaRPr lang="en-ZA"/>
        </a:p>
      </dgm:t>
    </dgm:pt>
    <dgm:pt modelId="{FF5C892D-EC53-4CFA-A371-917AE28D11C3}" type="pres">
      <dgm:prSet presAssocID="{87A1EA6C-37EB-4774-905E-ECA53F5F6A38}" presName="hierChild5" presStyleCnt="0"/>
      <dgm:spPr/>
    </dgm:pt>
    <dgm:pt modelId="{B095AFEB-468E-42E5-880A-B8B9E616B24A}" type="pres">
      <dgm:prSet presAssocID="{DE608B30-E09E-435A-8A67-C471917D788F}" presName="Name17" presStyleLbl="parChTrans1D3" presStyleIdx="1" presStyleCnt="2"/>
      <dgm:spPr/>
      <dgm:t>
        <a:bodyPr/>
        <a:lstStyle/>
        <a:p>
          <a:endParaRPr lang="en-ZA"/>
        </a:p>
      </dgm:t>
    </dgm:pt>
    <dgm:pt modelId="{A680097D-4E89-4414-9625-156F2881D19E}" type="pres">
      <dgm:prSet presAssocID="{84B7455B-3A1A-4D94-9CD5-36A0EF97235E}" presName="hierRoot3" presStyleCnt="0"/>
      <dgm:spPr/>
    </dgm:pt>
    <dgm:pt modelId="{DAF4C187-36F5-4A1E-8A1C-3C99B6AA574B}" type="pres">
      <dgm:prSet presAssocID="{84B7455B-3A1A-4D94-9CD5-36A0EF97235E}" presName="composite3" presStyleCnt="0"/>
      <dgm:spPr/>
    </dgm:pt>
    <dgm:pt modelId="{AE9E07AD-6A37-4368-B379-1AEC302EB7D6}" type="pres">
      <dgm:prSet presAssocID="{84B7455B-3A1A-4D94-9CD5-36A0EF97235E}" presName="background3" presStyleLbl="node3" presStyleIdx="1" presStyleCnt="2"/>
      <dgm:spPr/>
    </dgm:pt>
    <dgm:pt modelId="{F27DAB28-3EFD-41FF-819B-8A8C6E7C8740}" type="pres">
      <dgm:prSet presAssocID="{84B7455B-3A1A-4D94-9CD5-36A0EF97235E}" presName="text3" presStyleLbl="fgAcc3" presStyleIdx="1" presStyleCnt="2" custScaleX="424827" custScaleY="88721">
        <dgm:presLayoutVars>
          <dgm:chPref val="3"/>
        </dgm:presLayoutVars>
      </dgm:prSet>
      <dgm:spPr/>
      <dgm:t>
        <a:bodyPr/>
        <a:lstStyle/>
        <a:p>
          <a:endParaRPr lang="en-ZA"/>
        </a:p>
      </dgm:t>
    </dgm:pt>
    <dgm:pt modelId="{2A34C936-44A2-42C2-9075-07344DFC6532}" type="pres">
      <dgm:prSet presAssocID="{84B7455B-3A1A-4D94-9CD5-36A0EF97235E}" presName="hierChild4" presStyleCnt="0"/>
      <dgm:spPr/>
    </dgm:pt>
    <dgm:pt modelId="{0EEFB436-C4B0-4F65-B8A4-F038B8E7B90E}" type="pres">
      <dgm:prSet presAssocID="{4315709E-A240-4365-9073-6EFCF0B2D06E}" presName="Name23" presStyleLbl="parChTrans1D4" presStyleIdx="4" presStyleCnt="10"/>
      <dgm:spPr/>
      <dgm:t>
        <a:bodyPr/>
        <a:lstStyle/>
        <a:p>
          <a:endParaRPr lang="en-ZA"/>
        </a:p>
      </dgm:t>
    </dgm:pt>
    <dgm:pt modelId="{28EF03B7-6322-451A-BA87-EAC6FABCAEB7}" type="pres">
      <dgm:prSet presAssocID="{85180537-2928-4483-9745-4DF548D01A13}" presName="hierRoot4" presStyleCnt="0"/>
      <dgm:spPr/>
    </dgm:pt>
    <dgm:pt modelId="{0F9F9ACD-1A54-4F4C-B764-7AD1CFBFB885}" type="pres">
      <dgm:prSet presAssocID="{85180537-2928-4483-9745-4DF548D01A13}" presName="composite4" presStyleCnt="0"/>
      <dgm:spPr/>
    </dgm:pt>
    <dgm:pt modelId="{3FFD128A-2AC9-40E0-9D37-8795B32657C1}" type="pres">
      <dgm:prSet presAssocID="{85180537-2928-4483-9745-4DF548D01A13}" presName="background4" presStyleLbl="node4" presStyleIdx="4" presStyleCnt="10"/>
      <dgm:spPr/>
    </dgm:pt>
    <dgm:pt modelId="{4B0A46F0-4BDD-4B7E-87E7-538C049B1D8D}" type="pres">
      <dgm:prSet presAssocID="{85180537-2928-4483-9745-4DF548D01A13}" presName="text4" presStyleLbl="fgAcc4" presStyleIdx="4" presStyleCnt="10" custScaleX="156368" custScaleY="73106">
        <dgm:presLayoutVars>
          <dgm:chPref val="3"/>
        </dgm:presLayoutVars>
      </dgm:prSet>
      <dgm:spPr/>
      <dgm:t>
        <a:bodyPr/>
        <a:lstStyle/>
        <a:p>
          <a:endParaRPr lang="en-ZA"/>
        </a:p>
      </dgm:t>
    </dgm:pt>
    <dgm:pt modelId="{D16C2239-2C67-4865-88E0-270A4315DB5F}" type="pres">
      <dgm:prSet presAssocID="{85180537-2928-4483-9745-4DF548D01A13}" presName="hierChild5" presStyleCnt="0"/>
      <dgm:spPr/>
    </dgm:pt>
    <dgm:pt modelId="{F77279E6-DFCE-4D2F-8E5C-2C4492F4D5B8}" type="pres">
      <dgm:prSet presAssocID="{DA0AD912-A513-46FD-9F7B-84F2B9EF6A58}" presName="Name23" presStyleLbl="parChTrans1D4" presStyleIdx="5" presStyleCnt="10"/>
      <dgm:spPr/>
      <dgm:t>
        <a:bodyPr/>
        <a:lstStyle/>
        <a:p>
          <a:endParaRPr lang="en-ZA"/>
        </a:p>
      </dgm:t>
    </dgm:pt>
    <dgm:pt modelId="{9160E2B8-9FBE-40B3-8E3C-51832DC45FEF}" type="pres">
      <dgm:prSet presAssocID="{DC960ADA-6F53-4A08-8BD5-8447739A5572}" presName="hierRoot4" presStyleCnt="0"/>
      <dgm:spPr/>
    </dgm:pt>
    <dgm:pt modelId="{6A4AE84A-F4FF-4F88-B43A-A75F4BEE43FD}" type="pres">
      <dgm:prSet presAssocID="{DC960ADA-6F53-4A08-8BD5-8447739A5572}" presName="composite4" presStyleCnt="0"/>
      <dgm:spPr/>
    </dgm:pt>
    <dgm:pt modelId="{30656C0B-B589-41DE-9E95-45D69AC59514}" type="pres">
      <dgm:prSet presAssocID="{DC960ADA-6F53-4A08-8BD5-8447739A5572}" presName="background4" presStyleLbl="node4" presStyleIdx="5" presStyleCnt="10"/>
      <dgm:spPr>
        <a:solidFill>
          <a:srgbClr val="00B050"/>
        </a:solidFill>
      </dgm:spPr>
    </dgm:pt>
    <dgm:pt modelId="{D4E0506B-A0F7-4C6F-86B7-1370CA96A1A4}" type="pres">
      <dgm:prSet presAssocID="{DC960ADA-6F53-4A08-8BD5-8447739A5572}" presName="text4" presStyleLbl="fgAcc4" presStyleIdx="5" presStyleCnt="10" custScaleX="159902">
        <dgm:presLayoutVars>
          <dgm:chPref val="3"/>
        </dgm:presLayoutVars>
      </dgm:prSet>
      <dgm:spPr/>
      <dgm:t>
        <a:bodyPr/>
        <a:lstStyle/>
        <a:p>
          <a:endParaRPr lang="en-ZA"/>
        </a:p>
      </dgm:t>
    </dgm:pt>
    <dgm:pt modelId="{45CBF8D4-B6EF-41EF-8CD3-92EB16BE47E1}" type="pres">
      <dgm:prSet presAssocID="{DC960ADA-6F53-4A08-8BD5-8447739A5572}" presName="hierChild5" presStyleCnt="0"/>
      <dgm:spPr/>
    </dgm:pt>
    <dgm:pt modelId="{A3E8B623-2127-4A90-984B-EB3EE60E7BC9}" type="pres">
      <dgm:prSet presAssocID="{F0977532-E1C4-4B83-84E1-B9A598828A40}" presName="Name23" presStyleLbl="parChTrans1D4" presStyleIdx="6" presStyleCnt="10"/>
      <dgm:spPr/>
      <dgm:t>
        <a:bodyPr/>
        <a:lstStyle/>
        <a:p>
          <a:endParaRPr lang="en-ZA"/>
        </a:p>
      </dgm:t>
    </dgm:pt>
    <dgm:pt modelId="{AAE2CAD3-FB90-43CC-8723-DFC0A3581C8B}" type="pres">
      <dgm:prSet presAssocID="{A7F82D71-63C5-4585-BC6A-57B7C7E28BEE}" presName="hierRoot4" presStyleCnt="0"/>
      <dgm:spPr/>
    </dgm:pt>
    <dgm:pt modelId="{CB4B48E2-6EAC-4F25-AA24-EF1D464BB021}" type="pres">
      <dgm:prSet presAssocID="{A7F82D71-63C5-4585-BC6A-57B7C7E28BEE}" presName="composite4" presStyleCnt="0"/>
      <dgm:spPr/>
    </dgm:pt>
    <dgm:pt modelId="{9ABCC525-15B9-44D1-B925-BBB3EE66F551}" type="pres">
      <dgm:prSet presAssocID="{A7F82D71-63C5-4585-BC6A-57B7C7E28BEE}" presName="background4" presStyleLbl="node4" presStyleIdx="6" presStyleCnt="10"/>
      <dgm:spPr/>
    </dgm:pt>
    <dgm:pt modelId="{D1D84D70-F17E-4A14-A47E-5DDD05F2BD4D}" type="pres">
      <dgm:prSet presAssocID="{A7F82D71-63C5-4585-BC6A-57B7C7E28BEE}" presName="text4" presStyleLbl="fgAcc4" presStyleIdx="6" presStyleCnt="10" custScaleX="162722" custScaleY="79724" custLinFactNeighborX="2142">
        <dgm:presLayoutVars>
          <dgm:chPref val="3"/>
        </dgm:presLayoutVars>
      </dgm:prSet>
      <dgm:spPr/>
      <dgm:t>
        <a:bodyPr/>
        <a:lstStyle/>
        <a:p>
          <a:endParaRPr lang="en-ZA"/>
        </a:p>
      </dgm:t>
    </dgm:pt>
    <dgm:pt modelId="{2D09B7D6-5B5F-4EAF-8E2F-936384B043F8}" type="pres">
      <dgm:prSet presAssocID="{A7F82D71-63C5-4585-BC6A-57B7C7E28BEE}" presName="hierChild5" presStyleCnt="0"/>
      <dgm:spPr/>
    </dgm:pt>
    <dgm:pt modelId="{E85772C0-3B5B-490A-BE9D-EF3B79A22308}" type="pres">
      <dgm:prSet presAssocID="{C56EB901-D87E-4B42-80F6-98805AF5C479}" presName="Name23" presStyleLbl="parChTrans1D4" presStyleIdx="7" presStyleCnt="10"/>
      <dgm:spPr/>
      <dgm:t>
        <a:bodyPr/>
        <a:lstStyle/>
        <a:p>
          <a:endParaRPr lang="en-ZA"/>
        </a:p>
      </dgm:t>
    </dgm:pt>
    <dgm:pt modelId="{EA362CAB-95C7-4D76-8B92-5497483360B0}" type="pres">
      <dgm:prSet presAssocID="{02207C41-6299-4245-9AA9-0C7B6EBBE8E9}" presName="hierRoot4" presStyleCnt="0"/>
      <dgm:spPr/>
    </dgm:pt>
    <dgm:pt modelId="{9811D919-DA80-4FAE-8C03-824D864B6A82}" type="pres">
      <dgm:prSet presAssocID="{02207C41-6299-4245-9AA9-0C7B6EBBE8E9}" presName="composite4" presStyleCnt="0"/>
      <dgm:spPr/>
    </dgm:pt>
    <dgm:pt modelId="{E67B51ED-0AD6-4253-AA1B-28D2D5962D9A}" type="pres">
      <dgm:prSet presAssocID="{02207C41-6299-4245-9AA9-0C7B6EBBE8E9}" presName="background4" presStyleLbl="node4" presStyleIdx="7" presStyleCnt="10"/>
      <dgm:spPr>
        <a:solidFill>
          <a:srgbClr val="00B050"/>
        </a:solidFill>
      </dgm:spPr>
    </dgm:pt>
    <dgm:pt modelId="{1DC8B161-2757-4EEE-9F83-C5FA50981657}" type="pres">
      <dgm:prSet presAssocID="{02207C41-6299-4245-9AA9-0C7B6EBBE8E9}" presName="text4" presStyleLbl="fgAcc4" presStyleIdx="7" presStyleCnt="10" custScaleX="152031" custScaleY="87408" custLinFactNeighborX="2142">
        <dgm:presLayoutVars>
          <dgm:chPref val="3"/>
        </dgm:presLayoutVars>
      </dgm:prSet>
      <dgm:spPr/>
      <dgm:t>
        <a:bodyPr/>
        <a:lstStyle/>
        <a:p>
          <a:endParaRPr lang="en-ZA"/>
        </a:p>
      </dgm:t>
    </dgm:pt>
    <dgm:pt modelId="{A247067E-EE5E-4A14-BBFB-095E7939D512}" type="pres">
      <dgm:prSet presAssocID="{02207C41-6299-4245-9AA9-0C7B6EBBE8E9}" presName="hierChild5" presStyleCnt="0"/>
      <dgm:spPr/>
    </dgm:pt>
    <dgm:pt modelId="{B394F586-1648-438B-8F12-09A39B10A19B}" type="pres">
      <dgm:prSet presAssocID="{DD64FE01-9D2C-4659-BA66-47D370C28469}" presName="Name23" presStyleLbl="parChTrans1D4" presStyleIdx="8" presStyleCnt="10"/>
      <dgm:spPr/>
      <dgm:t>
        <a:bodyPr/>
        <a:lstStyle/>
        <a:p>
          <a:endParaRPr lang="en-ZA"/>
        </a:p>
      </dgm:t>
    </dgm:pt>
    <dgm:pt modelId="{26D960E3-6A1D-4F74-A8D3-842CB96A6799}" type="pres">
      <dgm:prSet presAssocID="{4909F1E7-9021-453F-8B3E-ACE5E4E0A87B}" presName="hierRoot4" presStyleCnt="0"/>
      <dgm:spPr/>
    </dgm:pt>
    <dgm:pt modelId="{89D7E27B-920C-43A5-8832-21507029B272}" type="pres">
      <dgm:prSet presAssocID="{4909F1E7-9021-453F-8B3E-ACE5E4E0A87B}" presName="composite4" presStyleCnt="0"/>
      <dgm:spPr/>
    </dgm:pt>
    <dgm:pt modelId="{D99DD3F4-E25F-4D8C-BC0F-291E8D15F7C5}" type="pres">
      <dgm:prSet presAssocID="{4909F1E7-9021-453F-8B3E-ACE5E4E0A87B}" presName="background4" presStyleLbl="node4" presStyleIdx="8" presStyleCnt="10"/>
      <dgm:spPr/>
    </dgm:pt>
    <dgm:pt modelId="{299F9732-B5E6-4353-893A-D0CC9CD3E52D}" type="pres">
      <dgm:prSet presAssocID="{4909F1E7-9021-453F-8B3E-ACE5E4E0A87B}" presName="text4" presStyleLbl="fgAcc4" presStyleIdx="8" presStyleCnt="10" custScaleX="162070" custScaleY="85467">
        <dgm:presLayoutVars>
          <dgm:chPref val="3"/>
        </dgm:presLayoutVars>
      </dgm:prSet>
      <dgm:spPr/>
      <dgm:t>
        <a:bodyPr/>
        <a:lstStyle/>
        <a:p>
          <a:endParaRPr lang="en-ZA"/>
        </a:p>
      </dgm:t>
    </dgm:pt>
    <dgm:pt modelId="{9C7EEEA2-D328-45F4-B2B7-CFB98B1EBEF3}" type="pres">
      <dgm:prSet presAssocID="{4909F1E7-9021-453F-8B3E-ACE5E4E0A87B}" presName="hierChild5" presStyleCnt="0"/>
      <dgm:spPr/>
    </dgm:pt>
    <dgm:pt modelId="{3CC445B7-559D-47FE-A49C-D324E5511994}" type="pres">
      <dgm:prSet presAssocID="{3FA58174-3809-4A43-96AB-578E958369CA}" presName="Name23" presStyleLbl="parChTrans1D4" presStyleIdx="9" presStyleCnt="10"/>
      <dgm:spPr/>
      <dgm:t>
        <a:bodyPr/>
        <a:lstStyle/>
        <a:p>
          <a:endParaRPr lang="en-ZA"/>
        </a:p>
      </dgm:t>
    </dgm:pt>
    <dgm:pt modelId="{EB30C138-6FE2-4918-BCC9-509A1AEA2540}" type="pres">
      <dgm:prSet presAssocID="{7EA1246A-AD18-4055-9C84-83148D73C4ED}" presName="hierRoot4" presStyleCnt="0"/>
      <dgm:spPr/>
    </dgm:pt>
    <dgm:pt modelId="{58379870-EC11-431F-A320-FCA91C69F623}" type="pres">
      <dgm:prSet presAssocID="{7EA1246A-AD18-4055-9C84-83148D73C4ED}" presName="composite4" presStyleCnt="0"/>
      <dgm:spPr/>
    </dgm:pt>
    <dgm:pt modelId="{1D76D139-286C-48EB-9BAD-7EC2BF0EC182}" type="pres">
      <dgm:prSet presAssocID="{7EA1246A-AD18-4055-9C84-83148D73C4ED}" presName="background4" presStyleLbl="node4" presStyleIdx="9" presStyleCnt="10"/>
      <dgm:spPr>
        <a:solidFill>
          <a:srgbClr val="00B050"/>
        </a:solidFill>
      </dgm:spPr>
    </dgm:pt>
    <dgm:pt modelId="{B68CB784-5668-45FF-B5C1-C44D4CD6127A}" type="pres">
      <dgm:prSet presAssocID="{7EA1246A-AD18-4055-9C84-83148D73C4ED}" presName="text4" presStyleLbl="fgAcc4" presStyleIdx="9" presStyleCnt="10" custScaleX="153270" custScaleY="101907">
        <dgm:presLayoutVars>
          <dgm:chPref val="3"/>
        </dgm:presLayoutVars>
      </dgm:prSet>
      <dgm:spPr/>
      <dgm:t>
        <a:bodyPr/>
        <a:lstStyle/>
        <a:p>
          <a:endParaRPr lang="en-ZA"/>
        </a:p>
      </dgm:t>
    </dgm:pt>
    <dgm:pt modelId="{B21FF54F-02DA-405D-B915-C6109891EAE2}" type="pres">
      <dgm:prSet presAssocID="{7EA1246A-AD18-4055-9C84-83148D73C4ED}" presName="hierChild5" presStyleCnt="0"/>
      <dgm:spPr/>
    </dgm:pt>
  </dgm:ptLst>
  <dgm:cxnLst>
    <dgm:cxn modelId="{AAA57C91-25F7-48E4-8974-938D0D553EF4}" srcId="{4909F1E7-9021-453F-8B3E-ACE5E4E0A87B}" destId="{7EA1246A-AD18-4055-9C84-83148D73C4ED}" srcOrd="0" destOrd="0" parTransId="{3FA58174-3809-4A43-96AB-578E958369CA}" sibTransId="{826C7654-1900-44C9-9D93-CB48669E42C2}"/>
    <dgm:cxn modelId="{720EA46D-F24C-48ED-B6E1-F79A20F4E28E}" type="presOf" srcId="{7264F885-4785-4FFD-A9CA-3DF157908796}" destId="{000719DF-5501-4225-AE8B-15B79084048E}" srcOrd="0" destOrd="0" presId="urn:microsoft.com/office/officeart/2005/8/layout/hierarchy1"/>
    <dgm:cxn modelId="{A5DF3170-6708-4097-8BF9-13A0F8768758}" type="presOf" srcId="{A7F82D71-63C5-4585-BC6A-57B7C7E28BEE}" destId="{D1D84D70-F17E-4A14-A47E-5DDD05F2BD4D}" srcOrd="0" destOrd="0" presId="urn:microsoft.com/office/officeart/2005/8/layout/hierarchy1"/>
    <dgm:cxn modelId="{F86DF812-6BAE-4594-9371-81F9D8FE8750}" type="presOf" srcId="{7E6C4983-D790-4782-ACF2-DBC620F4D155}" destId="{C90DEA07-CA79-42E2-8A0D-F01574B71350}" srcOrd="0" destOrd="0" presId="urn:microsoft.com/office/officeart/2005/8/layout/hierarchy1"/>
    <dgm:cxn modelId="{3ADFA0F3-8199-45B3-BD5B-55F263468F27}" type="presOf" srcId="{E0A330D7-9076-4135-BDF1-3C81EA12286B}" destId="{A6591BE0-97D4-45E3-9118-5904666CC956}" srcOrd="0" destOrd="0" presId="urn:microsoft.com/office/officeart/2005/8/layout/hierarchy1"/>
    <dgm:cxn modelId="{F68D94EE-6F87-4248-8D26-C235C4FD7B89}" srcId="{7264F885-4785-4FFD-A9CA-3DF157908796}" destId="{84B7455B-3A1A-4D94-9CD5-36A0EF97235E}" srcOrd="1" destOrd="0" parTransId="{DE608B30-E09E-435A-8A67-C471917D788F}" sibTransId="{1CCADD8F-5904-4379-BD54-F8B054AFD7F5}"/>
    <dgm:cxn modelId="{E3E100E0-B4B9-4EBD-861A-F7297F25F9F1}" srcId="{54F723B5-76CF-46AE-96E0-D50EFF7EB5E9}" destId="{7264F885-4785-4FFD-A9CA-3DF157908796}" srcOrd="0" destOrd="0" parTransId="{7B15F5CB-DBA9-4825-A4A4-3848BE93531C}" sibTransId="{643F5F6B-FEB9-4F13-9A5E-272E09C45F23}"/>
    <dgm:cxn modelId="{4245DC2E-9A8B-48E7-A82C-AC1BC7CC5ED8}" srcId="{A7F82D71-63C5-4585-BC6A-57B7C7E28BEE}" destId="{02207C41-6299-4245-9AA9-0C7B6EBBE8E9}" srcOrd="0" destOrd="0" parTransId="{C56EB901-D87E-4B42-80F6-98805AF5C479}" sibTransId="{5E1DDD8C-DCB8-42B8-91D6-B090F04B96EF}"/>
    <dgm:cxn modelId="{D49B8767-4C6D-4244-9851-735C2FA05445}" type="presOf" srcId="{C56EB901-D87E-4B42-80F6-98805AF5C479}" destId="{E85772C0-3B5B-490A-BE9D-EF3B79A22308}" srcOrd="0" destOrd="0" presId="urn:microsoft.com/office/officeart/2005/8/layout/hierarchy1"/>
    <dgm:cxn modelId="{3B31CDD9-3851-4E07-8E01-437B5B1543F2}" type="presOf" srcId="{F0977532-E1C4-4B83-84E1-B9A598828A40}" destId="{A3E8B623-2127-4A90-984B-EB3EE60E7BC9}" srcOrd="0" destOrd="0" presId="urn:microsoft.com/office/officeart/2005/8/layout/hierarchy1"/>
    <dgm:cxn modelId="{316917B8-5369-4E3B-B7CD-995D7D1F7192}" srcId="{7264F885-4785-4FFD-A9CA-3DF157908796}" destId="{7E6C4983-D790-4782-ACF2-DBC620F4D155}" srcOrd="0" destOrd="0" parTransId="{E93EDB98-E2C9-4AB7-A738-8763C550CEDA}" sibTransId="{03C060A6-CAB9-48BC-9445-232B0AC79FEA}"/>
    <dgm:cxn modelId="{71887B6E-47AB-4D5A-A12B-A02B4857E0C9}" srcId="{7E6C4983-D790-4782-ACF2-DBC620F4D155}" destId="{78BCD70E-106C-49E7-AB92-B3444E82E8EE}" srcOrd="0" destOrd="0" parTransId="{ADDDB2A3-83B6-46BF-8E41-BFED1691D7DD}" sibTransId="{F8F4E05B-8E49-4E36-B6E4-74A2706A91E2}"/>
    <dgm:cxn modelId="{7B7CA00A-8B84-45A4-9052-6AEEF669B0DA}" type="presOf" srcId="{7B15F5CB-DBA9-4825-A4A4-3848BE93531C}" destId="{5649D3CA-39B4-4633-9E9E-00805C9AC2E7}" srcOrd="0" destOrd="0" presId="urn:microsoft.com/office/officeart/2005/8/layout/hierarchy1"/>
    <dgm:cxn modelId="{C92E2ABE-5FBA-4E41-9D71-BEF8D1F92BA1}" type="presOf" srcId="{35D298E7-97CC-4CF5-B367-C72D9D3B483D}" destId="{729E24B9-D44D-42F5-BDD4-2DE3C6B7D087}" srcOrd="0" destOrd="0" presId="urn:microsoft.com/office/officeart/2005/8/layout/hierarchy1"/>
    <dgm:cxn modelId="{958FEAD8-160C-4242-974D-EAC35F83AAA2}" type="presOf" srcId="{DE608B30-E09E-435A-8A67-C471917D788F}" destId="{B095AFEB-468E-42E5-880A-B8B9E616B24A}" srcOrd="0" destOrd="0" presId="urn:microsoft.com/office/officeart/2005/8/layout/hierarchy1"/>
    <dgm:cxn modelId="{5ED134F9-8912-4952-8885-DC890A9AE3EB}" type="presOf" srcId="{DA0AD912-A513-46FD-9F7B-84F2B9EF6A58}" destId="{F77279E6-DFCE-4D2F-8E5C-2C4492F4D5B8}" srcOrd="0" destOrd="0" presId="urn:microsoft.com/office/officeart/2005/8/layout/hierarchy1"/>
    <dgm:cxn modelId="{63A953B4-EAAE-4B42-A345-1E696B54E4C6}" srcId="{84B7455B-3A1A-4D94-9CD5-36A0EF97235E}" destId="{4909F1E7-9021-453F-8B3E-ACE5E4E0A87B}" srcOrd="2" destOrd="0" parTransId="{DD64FE01-9D2C-4659-BA66-47D370C28469}" sibTransId="{4F292437-0C0D-4CDE-9FC3-AB96FB405597}"/>
    <dgm:cxn modelId="{29FAAE8E-A7C7-4B65-A96D-D273332F3735}" type="presOf" srcId="{78BCD70E-106C-49E7-AB92-B3444E82E8EE}" destId="{820B461F-AFB5-4092-AA94-2F2EA74E7DF5}" srcOrd="0" destOrd="0" presId="urn:microsoft.com/office/officeart/2005/8/layout/hierarchy1"/>
    <dgm:cxn modelId="{2AF58A64-9420-4476-B6A9-431EA5CD7BBC}" srcId="{84B7455B-3A1A-4D94-9CD5-36A0EF97235E}" destId="{A7F82D71-63C5-4585-BC6A-57B7C7E28BEE}" srcOrd="1" destOrd="0" parTransId="{F0977532-E1C4-4B83-84E1-B9A598828A40}" sibTransId="{728DDCC4-3330-4161-980D-89FEA08A642C}"/>
    <dgm:cxn modelId="{B811AC3F-EF8F-4818-BEB8-1FF3A727AD43}" type="presOf" srcId="{4909F1E7-9021-453F-8B3E-ACE5E4E0A87B}" destId="{299F9732-B5E6-4353-893A-D0CC9CD3E52D}"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7604EF83-0398-4DE3-85CE-3FC6721A2CDC}" type="presOf" srcId="{ADDDB2A3-83B6-46BF-8E41-BFED1691D7DD}" destId="{A29D5256-D8EE-48E3-B28D-B09F9DCC615E}" srcOrd="0" destOrd="0" presId="urn:microsoft.com/office/officeart/2005/8/layout/hierarchy1"/>
    <dgm:cxn modelId="{C07D2764-8D8B-419B-B7BC-E91540E4A225}" srcId="{7E6C4983-D790-4782-ACF2-DBC620F4D155}" destId="{F09031AE-7E02-4906-96AC-51D125CABAD1}" srcOrd="1" destOrd="0" parTransId="{35D298E7-97CC-4CF5-B367-C72D9D3B483D}" sibTransId="{959B2258-CE08-42F6-819D-5792548457BC}"/>
    <dgm:cxn modelId="{D749B0EA-9668-4E4D-8B18-E86A5A7EC568}" type="presOf" srcId="{85180537-2928-4483-9745-4DF548D01A13}" destId="{4B0A46F0-4BDD-4B7E-87E7-538C049B1D8D}" srcOrd="0" destOrd="0" presId="urn:microsoft.com/office/officeart/2005/8/layout/hierarchy1"/>
    <dgm:cxn modelId="{CB41F0F0-8369-44BB-A860-74BD690764A0}" type="presOf" srcId="{54F723B5-76CF-46AE-96E0-D50EFF7EB5E9}" destId="{06B7CEE5-61B9-40E0-90EF-5482BC224049}" srcOrd="0" destOrd="0" presId="urn:microsoft.com/office/officeart/2005/8/layout/hierarchy1"/>
    <dgm:cxn modelId="{AF28D56F-6098-4CCE-BB00-05EA85391340}" type="presOf" srcId="{B2924442-026A-4132-8608-D3226C59AF06}" destId="{570F8675-B481-4A7F-9186-53EF3D82301A}" srcOrd="0" destOrd="0" presId="urn:microsoft.com/office/officeart/2005/8/layout/hierarchy1"/>
    <dgm:cxn modelId="{D7393530-16FD-45CE-863B-D725B6C311C7}" type="presOf" srcId="{DC960ADA-6F53-4A08-8BD5-8447739A5572}" destId="{D4E0506B-A0F7-4C6F-86B7-1370CA96A1A4}" srcOrd="0" destOrd="0" presId="urn:microsoft.com/office/officeart/2005/8/layout/hierarchy1"/>
    <dgm:cxn modelId="{37E2CA6A-EF7B-4BCB-A101-E756FCF0B3A4}" type="presOf" srcId="{4315709E-A240-4365-9073-6EFCF0B2D06E}" destId="{0EEFB436-C4B0-4F65-B8A4-F038B8E7B90E}" srcOrd="0" destOrd="0" presId="urn:microsoft.com/office/officeart/2005/8/layout/hierarchy1"/>
    <dgm:cxn modelId="{F7D7D5F9-623E-4552-91F5-84AE4E50BE25}" type="presOf" srcId="{3FA58174-3809-4A43-96AB-578E958369CA}" destId="{3CC445B7-559D-47FE-A49C-D324E5511994}" srcOrd="0" destOrd="0" presId="urn:microsoft.com/office/officeart/2005/8/layout/hierarchy1"/>
    <dgm:cxn modelId="{C38BA62F-8932-4EA7-B4E2-3C56C3A57132}" type="presOf" srcId="{F09031AE-7E02-4906-96AC-51D125CABAD1}" destId="{87A07411-F562-45EF-832F-C77F2E3BC0EA}" srcOrd="0" destOrd="0" presId="urn:microsoft.com/office/officeart/2005/8/layout/hierarchy1"/>
    <dgm:cxn modelId="{665B0F10-77B2-4BB5-BFA1-FEA8AC54D9D6}" srcId="{85180537-2928-4483-9745-4DF548D01A13}" destId="{DC960ADA-6F53-4A08-8BD5-8447739A5572}" srcOrd="0" destOrd="0" parTransId="{DA0AD912-A513-46FD-9F7B-84F2B9EF6A58}" sibTransId="{DE85A792-0826-4BAB-9BE2-D7D4BD4039C1}"/>
    <dgm:cxn modelId="{7A6B51A9-515E-439E-B4D1-58FD15EDC5AB}" srcId="{F09031AE-7E02-4906-96AC-51D125CABAD1}" destId="{87A1EA6C-37EB-4774-905E-ECA53F5F6A38}" srcOrd="0" destOrd="0" parTransId="{B2924442-026A-4132-8608-D3226C59AF06}" sibTransId="{CB65094B-7C11-4870-8902-92772C50602F}"/>
    <dgm:cxn modelId="{C2F3DEAB-96E3-4ECC-B09B-1908E7E2DEB8}" srcId="{78BCD70E-106C-49E7-AB92-B3444E82E8EE}" destId="{D5A293E9-5CD5-4EC9-A85F-5F4D0D53F2AC}" srcOrd="0" destOrd="0" parTransId="{E0A330D7-9076-4135-BDF1-3C81EA12286B}" sibTransId="{CD07B59A-6FAF-4DD7-B218-B50C995AE39F}"/>
    <dgm:cxn modelId="{9A20145C-DAE9-4570-8981-A00F21093BF2}" type="presOf" srcId="{02207C41-6299-4245-9AA9-0C7B6EBBE8E9}" destId="{1DC8B161-2757-4EEE-9F83-C5FA50981657}" srcOrd="0" destOrd="0" presId="urn:microsoft.com/office/officeart/2005/8/layout/hierarchy1"/>
    <dgm:cxn modelId="{FEBBA8A1-D444-42B3-AA33-69F2376CF946}" type="presOf" srcId="{7EA1246A-AD18-4055-9C84-83148D73C4ED}" destId="{B68CB784-5668-45FF-B5C1-C44D4CD6127A}" srcOrd="0" destOrd="0" presId="urn:microsoft.com/office/officeart/2005/8/layout/hierarchy1"/>
    <dgm:cxn modelId="{99C8320C-ABB1-4C07-9F52-241F8B50CB73}" type="presOf" srcId="{2FF48498-B08E-46AC-B3C0-6C00EC8D79DE}" destId="{CF595494-5A09-44C8-9FA0-447CC0ABC29E}" srcOrd="0" destOrd="0" presId="urn:microsoft.com/office/officeart/2005/8/layout/hierarchy1"/>
    <dgm:cxn modelId="{B6EAEA28-19EF-4A1E-B098-0658D084AFA3}" srcId="{84B7455B-3A1A-4D94-9CD5-36A0EF97235E}" destId="{85180537-2928-4483-9745-4DF548D01A13}" srcOrd="0" destOrd="0" parTransId="{4315709E-A240-4365-9073-6EFCF0B2D06E}" sibTransId="{3EEDAF20-EE62-43BE-894A-0BEF1B96339A}"/>
    <dgm:cxn modelId="{2432CB69-C5A1-4A1E-9C0E-F9E2FCE5418E}" type="presOf" srcId="{D5A293E9-5CD5-4EC9-A85F-5F4D0D53F2AC}" destId="{EF458F9C-D6A2-4CFC-B0F0-2125D0FBD865}" srcOrd="0" destOrd="0" presId="urn:microsoft.com/office/officeart/2005/8/layout/hierarchy1"/>
    <dgm:cxn modelId="{383D5B00-F63E-4800-AAA7-49DE12BC425B}" type="presOf" srcId="{84B7455B-3A1A-4D94-9CD5-36A0EF97235E}" destId="{F27DAB28-3EFD-41FF-819B-8A8C6E7C8740}" srcOrd="0" destOrd="0" presId="urn:microsoft.com/office/officeart/2005/8/layout/hierarchy1"/>
    <dgm:cxn modelId="{AC5B8BFF-947C-4516-92AE-AE7ED8228E06}" type="presOf" srcId="{E93EDB98-E2C9-4AB7-A738-8763C550CEDA}" destId="{88EE3D28-754D-4F92-9B57-E62470B83C20}" srcOrd="0" destOrd="0" presId="urn:microsoft.com/office/officeart/2005/8/layout/hierarchy1"/>
    <dgm:cxn modelId="{32042408-D348-467D-B293-1E39C3736F23}" type="presOf" srcId="{DD64FE01-9D2C-4659-BA66-47D370C28469}" destId="{B394F586-1648-438B-8F12-09A39B10A19B}" srcOrd="0" destOrd="0" presId="urn:microsoft.com/office/officeart/2005/8/layout/hierarchy1"/>
    <dgm:cxn modelId="{40A513B3-E5BF-49E7-B103-2B8292EAD318}" type="presOf" srcId="{87A1EA6C-37EB-4774-905E-ECA53F5F6A38}" destId="{BBE66711-5C62-429C-A4FB-FBE19E3E4715}" srcOrd="0" destOrd="0" presId="urn:microsoft.com/office/officeart/2005/8/layout/hierarchy1"/>
    <dgm:cxn modelId="{52260DDD-A7B0-44CE-8E0A-2B4E60F8F8A5}" type="presParOf" srcId="{CF595494-5A09-44C8-9FA0-447CC0ABC29E}" destId="{972C8554-E11F-4B8C-A9CA-E13C1BD75C94}" srcOrd="0" destOrd="0" presId="urn:microsoft.com/office/officeart/2005/8/layout/hierarchy1"/>
    <dgm:cxn modelId="{C297F7E0-DE8F-4965-A7DF-9058BB5F501B}" type="presParOf" srcId="{972C8554-E11F-4B8C-A9CA-E13C1BD75C94}" destId="{762F01F6-93C7-4F60-9004-41388DA84CA8}" srcOrd="0" destOrd="0" presId="urn:microsoft.com/office/officeart/2005/8/layout/hierarchy1"/>
    <dgm:cxn modelId="{F3FD5064-3759-49CC-BA5F-267DB60D3C58}" type="presParOf" srcId="{762F01F6-93C7-4F60-9004-41388DA84CA8}" destId="{A31FC7D2-509F-420A-8331-82DF15E42885}" srcOrd="0" destOrd="0" presId="urn:microsoft.com/office/officeart/2005/8/layout/hierarchy1"/>
    <dgm:cxn modelId="{3804497A-CD20-46A6-B74F-811151E007E1}" type="presParOf" srcId="{762F01F6-93C7-4F60-9004-41388DA84CA8}" destId="{06B7CEE5-61B9-40E0-90EF-5482BC224049}" srcOrd="1" destOrd="0" presId="urn:microsoft.com/office/officeart/2005/8/layout/hierarchy1"/>
    <dgm:cxn modelId="{0835CC84-D875-4A57-841A-A3BC79C9DA73}" type="presParOf" srcId="{972C8554-E11F-4B8C-A9CA-E13C1BD75C94}" destId="{45F2C535-C514-45ED-B875-F6CE82929E7F}" srcOrd="1" destOrd="0" presId="urn:microsoft.com/office/officeart/2005/8/layout/hierarchy1"/>
    <dgm:cxn modelId="{2F59815F-E3E4-41A5-944C-35DCC075E36F}" type="presParOf" srcId="{45F2C535-C514-45ED-B875-F6CE82929E7F}" destId="{5649D3CA-39B4-4633-9E9E-00805C9AC2E7}" srcOrd="0" destOrd="0" presId="urn:microsoft.com/office/officeart/2005/8/layout/hierarchy1"/>
    <dgm:cxn modelId="{F912E003-362E-4545-8401-0CF1438EC7CB}" type="presParOf" srcId="{45F2C535-C514-45ED-B875-F6CE82929E7F}" destId="{32A14C52-5315-4886-A921-B771511736AD}" srcOrd="1" destOrd="0" presId="urn:microsoft.com/office/officeart/2005/8/layout/hierarchy1"/>
    <dgm:cxn modelId="{3D7C8C66-F655-48A4-BE72-DB297E931C4B}" type="presParOf" srcId="{32A14C52-5315-4886-A921-B771511736AD}" destId="{904B3C35-80DF-40F2-A048-AFEA09FBD61C}" srcOrd="0" destOrd="0" presId="urn:microsoft.com/office/officeart/2005/8/layout/hierarchy1"/>
    <dgm:cxn modelId="{0F58BDD9-3BB2-417C-955B-729D35C48A5E}" type="presParOf" srcId="{904B3C35-80DF-40F2-A048-AFEA09FBD61C}" destId="{C44AC8F4-1E24-4FC8-A777-4BB87EA4762D}" srcOrd="0" destOrd="0" presId="urn:microsoft.com/office/officeart/2005/8/layout/hierarchy1"/>
    <dgm:cxn modelId="{4117533D-34E5-4890-96BB-C777C06F8ECB}" type="presParOf" srcId="{904B3C35-80DF-40F2-A048-AFEA09FBD61C}" destId="{000719DF-5501-4225-AE8B-15B79084048E}" srcOrd="1" destOrd="0" presId="urn:microsoft.com/office/officeart/2005/8/layout/hierarchy1"/>
    <dgm:cxn modelId="{BD442DC0-0D39-45C5-A84D-4EC7A6CA6C6A}" type="presParOf" srcId="{32A14C52-5315-4886-A921-B771511736AD}" destId="{E7EE98E8-198A-486F-88AE-9EFE4129538A}" srcOrd="1" destOrd="0" presId="urn:microsoft.com/office/officeart/2005/8/layout/hierarchy1"/>
    <dgm:cxn modelId="{02C56AA7-B33F-418D-BA80-5146B661BE4D}" type="presParOf" srcId="{E7EE98E8-198A-486F-88AE-9EFE4129538A}" destId="{88EE3D28-754D-4F92-9B57-E62470B83C20}" srcOrd="0" destOrd="0" presId="urn:microsoft.com/office/officeart/2005/8/layout/hierarchy1"/>
    <dgm:cxn modelId="{2DFCD1A5-2D46-46D8-AC75-0CC2535FCBC8}" type="presParOf" srcId="{E7EE98E8-198A-486F-88AE-9EFE4129538A}" destId="{729C9A95-14B4-494D-A08F-51B5F407A9D7}" srcOrd="1" destOrd="0" presId="urn:microsoft.com/office/officeart/2005/8/layout/hierarchy1"/>
    <dgm:cxn modelId="{7DB51A21-1E8C-42E9-A690-443832504640}" type="presParOf" srcId="{729C9A95-14B4-494D-A08F-51B5F407A9D7}" destId="{5BACBCBA-A970-45E7-A825-C30CA6597495}" srcOrd="0" destOrd="0" presId="urn:microsoft.com/office/officeart/2005/8/layout/hierarchy1"/>
    <dgm:cxn modelId="{720D1850-5284-4950-BE71-AA1CE7A583FE}" type="presParOf" srcId="{5BACBCBA-A970-45E7-A825-C30CA6597495}" destId="{14E249A1-5E4A-49C1-9344-81381E45ABD1}" srcOrd="0" destOrd="0" presId="urn:microsoft.com/office/officeart/2005/8/layout/hierarchy1"/>
    <dgm:cxn modelId="{8DC67E64-0CD2-48CB-8057-F443C8E19AC4}" type="presParOf" srcId="{5BACBCBA-A970-45E7-A825-C30CA6597495}" destId="{C90DEA07-CA79-42E2-8A0D-F01574B71350}" srcOrd="1" destOrd="0" presId="urn:microsoft.com/office/officeart/2005/8/layout/hierarchy1"/>
    <dgm:cxn modelId="{1B8E3640-C8BF-422D-84B5-8A35038D2E86}" type="presParOf" srcId="{729C9A95-14B4-494D-A08F-51B5F407A9D7}" destId="{FDB58493-8696-4A8E-A739-5EA5D1854D7B}" srcOrd="1" destOrd="0" presId="urn:microsoft.com/office/officeart/2005/8/layout/hierarchy1"/>
    <dgm:cxn modelId="{0DC82D5A-F439-42FA-BACC-A98AAA2EB4E2}" type="presParOf" srcId="{FDB58493-8696-4A8E-A739-5EA5D1854D7B}" destId="{A29D5256-D8EE-48E3-B28D-B09F9DCC615E}" srcOrd="0" destOrd="0" presId="urn:microsoft.com/office/officeart/2005/8/layout/hierarchy1"/>
    <dgm:cxn modelId="{A3044880-E281-48B6-998B-CC85354DF703}" type="presParOf" srcId="{FDB58493-8696-4A8E-A739-5EA5D1854D7B}" destId="{92DAE943-74A1-4F6E-A011-E7816C9FB38B}" srcOrd="1" destOrd="0" presId="urn:microsoft.com/office/officeart/2005/8/layout/hierarchy1"/>
    <dgm:cxn modelId="{971D8819-E209-48E3-A476-369C7D5FF1A2}" type="presParOf" srcId="{92DAE943-74A1-4F6E-A011-E7816C9FB38B}" destId="{0EB09D77-417F-4FC6-87C6-74B5CE24B9A9}" srcOrd="0" destOrd="0" presId="urn:microsoft.com/office/officeart/2005/8/layout/hierarchy1"/>
    <dgm:cxn modelId="{A76EDEE0-A5D5-4BE9-A3B3-8A6E5785A05E}" type="presParOf" srcId="{0EB09D77-417F-4FC6-87C6-74B5CE24B9A9}" destId="{E048093C-98AE-498F-925F-B0CFF3691BA1}" srcOrd="0" destOrd="0" presId="urn:microsoft.com/office/officeart/2005/8/layout/hierarchy1"/>
    <dgm:cxn modelId="{4CB1E698-C362-43AF-BF4D-497A07340A28}" type="presParOf" srcId="{0EB09D77-417F-4FC6-87C6-74B5CE24B9A9}" destId="{820B461F-AFB5-4092-AA94-2F2EA74E7DF5}" srcOrd="1" destOrd="0" presId="urn:microsoft.com/office/officeart/2005/8/layout/hierarchy1"/>
    <dgm:cxn modelId="{7375B762-31F9-4947-8C47-9659AD80DC28}" type="presParOf" srcId="{92DAE943-74A1-4F6E-A011-E7816C9FB38B}" destId="{CD679B95-DD69-4363-B9AB-9B5A76603CE1}" srcOrd="1" destOrd="0" presId="urn:microsoft.com/office/officeart/2005/8/layout/hierarchy1"/>
    <dgm:cxn modelId="{C038C0A4-76F4-4485-888F-E404B610A866}" type="presParOf" srcId="{CD679B95-DD69-4363-B9AB-9B5A76603CE1}" destId="{A6591BE0-97D4-45E3-9118-5904666CC956}" srcOrd="0" destOrd="0" presId="urn:microsoft.com/office/officeart/2005/8/layout/hierarchy1"/>
    <dgm:cxn modelId="{655EFFCC-9940-484E-AEE5-B46E414815AB}" type="presParOf" srcId="{CD679B95-DD69-4363-B9AB-9B5A76603CE1}" destId="{9DB1C88D-ED2B-49C1-9B83-B549BA1B3961}" srcOrd="1" destOrd="0" presId="urn:microsoft.com/office/officeart/2005/8/layout/hierarchy1"/>
    <dgm:cxn modelId="{9754331C-6143-4833-A05A-B2A02ADDFA3F}" type="presParOf" srcId="{9DB1C88D-ED2B-49C1-9B83-B549BA1B3961}" destId="{3B0C2717-F50C-4831-87D9-171C6DB01931}" srcOrd="0" destOrd="0" presId="urn:microsoft.com/office/officeart/2005/8/layout/hierarchy1"/>
    <dgm:cxn modelId="{AF356832-D985-4DD6-A275-F4782D396A97}" type="presParOf" srcId="{3B0C2717-F50C-4831-87D9-171C6DB01931}" destId="{AE90A023-EB27-4720-ACAD-C9481CB2A12A}" srcOrd="0" destOrd="0" presId="urn:microsoft.com/office/officeart/2005/8/layout/hierarchy1"/>
    <dgm:cxn modelId="{6D246C20-62E8-40C1-AB01-D414DB827D48}" type="presParOf" srcId="{3B0C2717-F50C-4831-87D9-171C6DB01931}" destId="{EF458F9C-D6A2-4CFC-B0F0-2125D0FBD865}" srcOrd="1" destOrd="0" presId="urn:microsoft.com/office/officeart/2005/8/layout/hierarchy1"/>
    <dgm:cxn modelId="{F39C1B8C-CEFF-4BC1-A0E9-D03F0AA4778E}" type="presParOf" srcId="{9DB1C88D-ED2B-49C1-9B83-B549BA1B3961}" destId="{8C905436-874A-4698-A93F-A488E007A903}" srcOrd="1" destOrd="0" presId="urn:microsoft.com/office/officeart/2005/8/layout/hierarchy1"/>
    <dgm:cxn modelId="{5E37A75A-63E6-4082-ACCE-DFA3072CAD3E}" type="presParOf" srcId="{FDB58493-8696-4A8E-A739-5EA5D1854D7B}" destId="{729E24B9-D44D-42F5-BDD4-2DE3C6B7D087}" srcOrd="2" destOrd="0" presId="urn:microsoft.com/office/officeart/2005/8/layout/hierarchy1"/>
    <dgm:cxn modelId="{208269C3-9A68-45BE-9BFA-8FE9283CE3A5}" type="presParOf" srcId="{FDB58493-8696-4A8E-A739-5EA5D1854D7B}" destId="{D0BD3A5C-1D55-49BB-BCE0-ED5CF07D5DB9}" srcOrd="3" destOrd="0" presId="urn:microsoft.com/office/officeart/2005/8/layout/hierarchy1"/>
    <dgm:cxn modelId="{577D76FD-07A0-4B6B-BA6B-6E0630440618}" type="presParOf" srcId="{D0BD3A5C-1D55-49BB-BCE0-ED5CF07D5DB9}" destId="{9A6BA36C-20E9-45B1-A484-836F50DC2306}" srcOrd="0" destOrd="0" presId="urn:microsoft.com/office/officeart/2005/8/layout/hierarchy1"/>
    <dgm:cxn modelId="{44ECC120-FA23-427A-B5D0-F96F3CBD308F}" type="presParOf" srcId="{9A6BA36C-20E9-45B1-A484-836F50DC2306}" destId="{BA233EA9-6094-4766-B2CE-F3EF5C645CDD}" srcOrd="0" destOrd="0" presId="urn:microsoft.com/office/officeart/2005/8/layout/hierarchy1"/>
    <dgm:cxn modelId="{7A0EE933-08A5-4D82-9AA6-FA0923BA1C20}" type="presParOf" srcId="{9A6BA36C-20E9-45B1-A484-836F50DC2306}" destId="{87A07411-F562-45EF-832F-C77F2E3BC0EA}" srcOrd="1" destOrd="0" presId="urn:microsoft.com/office/officeart/2005/8/layout/hierarchy1"/>
    <dgm:cxn modelId="{D7586C01-78C2-4DF8-8C14-B3EEEC7C8520}" type="presParOf" srcId="{D0BD3A5C-1D55-49BB-BCE0-ED5CF07D5DB9}" destId="{C30F1EA2-A414-4E93-85B2-92CE241B16F3}" srcOrd="1" destOrd="0" presId="urn:microsoft.com/office/officeart/2005/8/layout/hierarchy1"/>
    <dgm:cxn modelId="{3BB98DEA-82F6-4BEA-ABB9-950B7E738102}" type="presParOf" srcId="{C30F1EA2-A414-4E93-85B2-92CE241B16F3}" destId="{570F8675-B481-4A7F-9186-53EF3D82301A}" srcOrd="0" destOrd="0" presId="urn:microsoft.com/office/officeart/2005/8/layout/hierarchy1"/>
    <dgm:cxn modelId="{07CD8F4A-18F4-4E92-924D-4ECCFED8A05D}" type="presParOf" srcId="{C30F1EA2-A414-4E93-85B2-92CE241B16F3}" destId="{4FD02CE6-F1CC-40CD-B891-44EC4399CA1A}" srcOrd="1" destOrd="0" presId="urn:microsoft.com/office/officeart/2005/8/layout/hierarchy1"/>
    <dgm:cxn modelId="{60878084-B106-4C5C-BF0B-EF3FDA79EB14}" type="presParOf" srcId="{4FD02CE6-F1CC-40CD-B891-44EC4399CA1A}" destId="{8B53DEC8-A01E-4E9A-8AFC-FE6296934713}" srcOrd="0" destOrd="0" presId="urn:microsoft.com/office/officeart/2005/8/layout/hierarchy1"/>
    <dgm:cxn modelId="{2BE5E6A8-5EEB-4B97-B1FA-28289C2E758D}" type="presParOf" srcId="{8B53DEC8-A01E-4E9A-8AFC-FE6296934713}" destId="{40B0210C-95ED-4187-B962-F1E0BD9D16D1}" srcOrd="0" destOrd="0" presId="urn:microsoft.com/office/officeart/2005/8/layout/hierarchy1"/>
    <dgm:cxn modelId="{75927097-8622-41AC-BEE1-71C08065B13C}" type="presParOf" srcId="{8B53DEC8-A01E-4E9A-8AFC-FE6296934713}" destId="{BBE66711-5C62-429C-A4FB-FBE19E3E4715}" srcOrd="1" destOrd="0" presId="urn:microsoft.com/office/officeart/2005/8/layout/hierarchy1"/>
    <dgm:cxn modelId="{EC138D3A-6991-41F2-A845-91D3637EFED2}" type="presParOf" srcId="{4FD02CE6-F1CC-40CD-B891-44EC4399CA1A}" destId="{FF5C892D-EC53-4CFA-A371-917AE28D11C3}" srcOrd="1" destOrd="0" presId="urn:microsoft.com/office/officeart/2005/8/layout/hierarchy1"/>
    <dgm:cxn modelId="{3D8549C2-91CD-4033-86FC-54F9D77A30CC}" type="presParOf" srcId="{E7EE98E8-198A-486F-88AE-9EFE4129538A}" destId="{B095AFEB-468E-42E5-880A-B8B9E616B24A}" srcOrd="2" destOrd="0" presId="urn:microsoft.com/office/officeart/2005/8/layout/hierarchy1"/>
    <dgm:cxn modelId="{FF257341-BB83-46B7-9033-FCA91807058F}" type="presParOf" srcId="{E7EE98E8-198A-486F-88AE-9EFE4129538A}" destId="{A680097D-4E89-4414-9625-156F2881D19E}" srcOrd="3" destOrd="0" presId="urn:microsoft.com/office/officeart/2005/8/layout/hierarchy1"/>
    <dgm:cxn modelId="{E9B1A851-A3D7-4DC1-9F44-700789E2A0E1}" type="presParOf" srcId="{A680097D-4E89-4414-9625-156F2881D19E}" destId="{DAF4C187-36F5-4A1E-8A1C-3C99B6AA574B}" srcOrd="0" destOrd="0" presId="urn:microsoft.com/office/officeart/2005/8/layout/hierarchy1"/>
    <dgm:cxn modelId="{F2126C29-8163-4D6C-8181-D2B5B73905E5}" type="presParOf" srcId="{DAF4C187-36F5-4A1E-8A1C-3C99B6AA574B}" destId="{AE9E07AD-6A37-4368-B379-1AEC302EB7D6}" srcOrd="0" destOrd="0" presId="urn:microsoft.com/office/officeart/2005/8/layout/hierarchy1"/>
    <dgm:cxn modelId="{47A1E03C-51EB-48D0-AB60-9E2117F774D5}" type="presParOf" srcId="{DAF4C187-36F5-4A1E-8A1C-3C99B6AA574B}" destId="{F27DAB28-3EFD-41FF-819B-8A8C6E7C8740}" srcOrd="1" destOrd="0" presId="urn:microsoft.com/office/officeart/2005/8/layout/hierarchy1"/>
    <dgm:cxn modelId="{9F06EA1F-2683-4060-8EFC-DB2CF176774C}" type="presParOf" srcId="{A680097D-4E89-4414-9625-156F2881D19E}" destId="{2A34C936-44A2-42C2-9075-07344DFC6532}" srcOrd="1" destOrd="0" presId="urn:microsoft.com/office/officeart/2005/8/layout/hierarchy1"/>
    <dgm:cxn modelId="{9FB4B081-0CA1-4B09-92DD-1120F187820B}" type="presParOf" srcId="{2A34C936-44A2-42C2-9075-07344DFC6532}" destId="{0EEFB436-C4B0-4F65-B8A4-F038B8E7B90E}" srcOrd="0" destOrd="0" presId="urn:microsoft.com/office/officeart/2005/8/layout/hierarchy1"/>
    <dgm:cxn modelId="{957F8ED8-2CC1-4980-A0FC-F32A97E9F458}" type="presParOf" srcId="{2A34C936-44A2-42C2-9075-07344DFC6532}" destId="{28EF03B7-6322-451A-BA87-EAC6FABCAEB7}" srcOrd="1" destOrd="0" presId="urn:microsoft.com/office/officeart/2005/8/layout/hierarchy1"/>
    <dgm:cxn modelId="{4324F220-A5BD-4A6C-9124-AFB036FAAA85}" type="presParOf" srcId="{28EF03B7-6322-451A-BA87-EAC6FABCAEB7}" destId="{0F9F9ACD-1A54-4F4C-B764-7AD1CFBFB885}" srcOrd="0" destOrd="0" presId="urn:microsoft.com/office/officeart/2005/8/layout/hierarchy1"/>
    <dgm:cxn modelId="{54885C82-F5B6-4EDF-8B6C-D0213A10C275}" type="presParOf" srcId="{0F9F9ACD-1A54-4F4C-B764-7AD1CFBFB885}" destId="{3FFD128A-2AC9-40E0-9D37-8795B32657C1}" srcOrd="0" destOrd="0" presId="urn:microsoft.com/office/officeart/2005/8/layout/hierarchy1"/>
    <dgm:cxn modelId="{ED743505-F426-4C23-B7C2-B2A9CA8B3856}" type="presParOf" srcId="{0F9F9ACD-1A54-4F4C-B764-7AD1CFBFB885}" destId="{4B0A46F0-4BDD-4B7E-87E7-538C049B1D8D}" srcOrd="1" destOrd="0" presId="urn:microsoft.com/office/officeart/2005/8/layout/hierarchy1"/>
    <dgm:cxn modelId="{D2672F1F-BBC9-4288-8656-886E9689F47D}" type="presParOf" srcId="{28EF03B7-6322-451A-BA87-EAC6FABCAEB7}" destId="{D16C2239-2C67-4865-88E0-270A4315DB5F}" srcOrd="1" destOrd="0" presId="urn:microsoft.com/office/officeart/2005/8/layout/hierarchy1"/>
    <dgm:cxn modelId="{4487B63F-3664-44F1-861F-753C889AFB7E}" type="presParOf" srcId="{D16C2239-2C67-4865-88E0-270A4315DB5F}" destId="{F77279E6-DFCE-4D2F-8E5C-2C4492F4D5B8}" srcOrd="0" destOrd="0" presId="urn:microsoft.com/office/officeart/2005/8/layout/hierarchy1"/>
    <dgm:cxn modelId="{D70F89C4-D3E2-4843-8C81-557C0ED05933}" type="presParOf" srcId="{D16C2239-2C67-4865-88E0-270A4315DB5F}" destId="{9160E2B8-9FBE-40B3-8E3C-51832DC45FEF}" srcOrd="1" destOrd="0" presId="urn:microsoft.com/office/officeart/2005/8/layout/hierarchy1"/>
    <dgm:cxn modelId="{0680C45C-6F2B-4548-AB2C-94E76D350288}" type="presParOf" srcId="{9160E2B8-9FBE-40B3-8E3C-51832DC45FEF}" destId="{6A4AE84A-F4FF-4F88-B43A-A75F4BEE43FD}" srcOrd="0" destOrd="0" presId="urn:microsoft.com/office/officeart/2005/8/layout/hierarchy1"/>
    <dgm:cxn modelId="{A1B1B2C5-26F3-4EC7-85DD-0BBEAC812662}" type="presParOf" srcId="{6A4AE84A-F4FF-4F88-B43A-A75F4BEE43FD}" destId="{30656C0B-B589-41DE-9E95-45D69AC59514}" srcOrd="0" destOrd="0" presId="urn:microsoft.com/office/officeart/2005/8/layout/hierarchy1"/>
    <dgm:cxn modelId="{4D8372AB-5F95-42B9-A10C-835C91395B3C}" type="presParOf" srcId="{6A4AE84A-F4FF-4F88-B43A-A75F4BEE43FD}" destId="{D4E0506B-A0F7-4C6F-86B7-1370CA96A1A4}" srcOrd="1" destOrd="0" presId="urn:microsoft.com/office/officeart/2005/8/layout/hierarchy1"/>
    <dgm:cxn modelId="{050A2E37-C7D6-4C68-8C72-613F27F31AF1}" type="presParOf" srcId="{9160E2B8-9FBE-40B3-8E3C-51832DC45FEF}" destId="{45CBF8D4-B6EF-41EF-8CD3-92EB16BE47E1}" srcOrd="1" destOrd="0" presId="urn:microsoft.com/office/officeart/2005/8/layout/hierarchy1"/>
    <dgm:cxn modelId="{82C58ABF-B4B0-48D4-8924-CFE3EAD928E1}" type="presParOf" srcId="{2A34C936-44A2-42C2-9075-07344DFC6532}" destId="{A3E8B623-2127-4A90-984B-EB3EE60E7BC9}" srcOrd="2" destOrd="0" presId="urn:microsoft.com/office/officeart/2005/8/layout/hierarchy1"/>
    <dgm:cxn modelId="{7B111366-B611-40A9-AE43-842F27E9FEB5}" type="presParOf" srcId="{2A34C936-44A2-42C2-9075-07344DFC6532}" destId="{AAE2CAD3-FB90-43CC-8723-DFC0A3581C8B}" srcOrd="3" destOrd="0" presId="urn:microsoft.com/office/officeart/2005/8/layout/hierarchy1"/>
    <dgm:cxn modelId="{A2361641-FEDB-49D9-9259-6102681B404D}" type="presParOf" srcId="{AAE2CAD3-FB90-43CC-8723-DFC0A3581C8B}" destId="{CB4B48E2-6EAC-4F25-AA24-EF1D464BB021}" srcOrd="0" destOrd="0" presId="urn:microsoft.com/office/officeart/2005/8/layout/hierarchy1"/>
    <dgm:cxn modelId="{908B7D6A-52DE-4B1B-A2AA-9D61B20F40E2}" type="presParOf" srcId="{CB4B48E2-6EAC-4F25-AA24-EF1D464BB021}" destId="{9ABCC525-15B9-44D1-B925-BBB3EE66F551}" srcOrd="0" destOrd="0" presId="urn:microsoft.com/office/officeart/2005/8/layout/hierarchy1"/>
    <dgm:cxn modelId="{732CA619-6B6D-471D-8321-2AD9122337BB}" type="presParOf" srcId="{CB4B48E2-6EAC-4F25-AA24-EF1D464BB021}" destId="{D1D84D70-F17E-4A14-A47E-5DDD05F2BD4D}" srcOrd="1" destOrd="0" presId="urn:microsoft.com/office/officeart/2005/8/layout/hierarchy1"/>
    <dgm:cxn modelId="{8EC5C5E0-8ABB-4DD8-9492-48873E76595C}" type="presParOf" srcId="{AAE2CAD3-FB90-43CC-8723-DFC0A3581C8B}" destId="{2D09B7D6-5B5F-4EAF-8E2F-936384B043F8}" srcOrd="1" destOrd="0" presId="urn:microsoft.com/office/officeart/2005/8/layout/hierarchy1"/>
    <dgm:cxn modelId="{9130FACC-3F8C-4F46-B888-E1D13963491D}" type="presParOf" srcId="{2D09B7D6-5B5F-4EAF-8E2F-936384B043F8}" destId="{E85772C0-3B5B-490A-BE9D-EF3B79A22308}" srcOrd="0" destOrd="0" presId="urn:microsoft.com/office/officeart/2005/8/layout/hierarchy1"/>
    <dgm:cxn modelId="{A93CD69E-1E04-4E27-954B-8912F81132E7}" type="presParOf" srcId="{2D09B7D6-5B5F-4EAF-8E2F-936384B043F8}" destId="{EA362CAB-95C7-4D76-8B92-5497483360B0}" srcOrd="1" destOrd="0" presId="urn:microsoft.com/office/officeart/2005/8/layout/hierarchy1"/>
    <dgm:cxn modelId="{A4CDFF0C-AE64-44F0-AD36-E0A1B2167295}" type="presParOf" srcId="{EA362CAB-95C7-4D76-8B92-5497483360B0}" destId="{9811D919-DA80-4FAE-8C03-824D864B6A82}" srcOrd="0" destOrd="0" presId="urn:microsoft.com/office/officeart/2005/8/layout/hierarchy1"/>
    <dgm:cxn modelId="{462575D0-C637-457E-A60B-364A7C89E963}" type="presParOf" srcId="{9811D919-DA80-4FAE-8C03-824D864B6A82}" destId="{E67B51ED-0AD6-4253-AA1B-28D2D5962D9A}" srcOrd="0" destOrd="0" presId="urn:microsoft.com/office/officeart/2005/8/layout/hierarchy1"/>
    <dgm:cxn modelId="{00FCCEED-877A-47B8-8F99-60A976E58475}" type="presParOf" srcId="{9811D919-DA80-4FAE-8C03-824D864B6A82}" destId="{1DC8B161-2757-4EEE-9F83-C5FA50981657}" srcOrd="1" destOrd="0" presId="urn:microsoft.com/office/officeart/2005/8/layout/hierarchy1"/>
    <dgm:cxn modelId="{9DA43F87-4AA3-4023-90DE-F73379CA2A3C}" type="presParOf" srcId="{EA362CAB-95C7-4D76-8B92-5497483360B0}" destId="{A247067E-EE5E-4A14-BBFB-095E7939D512}" srcOrd="1" destOrd="0" presId="urn:microsoft.com/office/officeart/2005/8/layout/hierarchy1"/>
    <dgm:cxn modelId="{BB617A0C-45C0-4272-BC71-531F4E4455C1}" type="presParOf" srcId="{2A34C936-44A2-42C2-9075-07344DFC6532}" destId="{B394F586-1648-438B-8F12-09A39B10A19B}" srcOrd="4" destOrd="0" presId="urn:microsoft.com/office/officeart/2005/8/layout/hierarchy1"/>
    <dgm:cxn modelId="{8ABFAEF7-2334-4922-B044-E491A9438757}" type="presParOf" srcId="{2A34C936-44A2-42C2-9075-07344DFC6532}" destId="{26D960E3-6A1D-4F74-A8D3-842CB96A6799}" srcOrd="5" destOrd="0" presId="urn:microsoft.com/office/officeart/2005/8/layout/hierarchy1"/>
    <dgm:cxn modelId="{1863FB99-3216-4DEF-9FE1-B5986B43DB7C}" type="presParOf" srcId="{26D960E3-6A1D-4F74-A8D3-842CB96A6799}" destId="{89D7E27B-920C-43A5-8832-21507029B272}" srcOrd="0" destOrd="0" presId="urn:microsoft.com/office/officeart/2005/8/layout/hierarchy1"/>
    <dgm:cxn modelId="{80306C10-F823-453D-8CAD-026ACE2A5A60}" type="presParOf" srcId="{89D7E27B-920C-43A5-8832-21507029B272}" destId="{D99DD3F4-E25F-4D8C-BC0F-291E8D15F7C5}" srcOrd="0" destOrd="0" presId="urn:microsoft.com/office/officeart/2005/8/layout/hierarchy1"/>
    <dgm:cxn modelId="{1A3CAAFD-1633-41C1-967C-9CD49A32DE5D}" type="presParOf" srcId="{89D7E27B-920C-43A5-8832-21507029B272}" destId="{299F9732-B5E6-4353-893A-D0CC9CD3E52D}" srcOrd="1" destOrd="0" presId="urn:microsoft.com/office/officeart/2005/8/layout/hierarchy1"/>
    <dgm:cxn modelId="{F17A2126-0158-48A6-A2A0-EA6CCF05F8D1}" type="presParOf" srcId="{26D960E3-6A1D-4F74-A8D3-842CB96A6799}" destId="{9C7EEEA2-D328-45F4-B2B7-CFB98B1EBEF3}" srcOrd="1" destOrd="0" presId="urn:microsoft.com/office/officeart/2005/8/layout/hierarchy1"/>
    <dgm:cxn modelId="{2D0202C1-3407-42BB-82AC-A6C35FA76022}" type="presParOf" srcId="{9C7EEEA2-D328-45F4-B2B7-CFB98B1EBEF3}" destId="{3CC445B7-559D-47FE-A49C-D324E5511994}" srcOrd="0" destOrd="0" presId="urn:microsoft.com/office/officeart/2005/8/layout/hierarchy1"/>
    <dgm:cxn modelId="{ED66D9A4-C16A-4B29-B2AA-E56702332607}" type="presParOf" srcId="{9C7EEEA2-D328-45F4-B2B7-CFB98B1EBEF3}" destId="{EB30C138-6FE2-4918-BCC9-509A1AEA2540}" srcOrd="1" destOrd="0" presId="urn:microsoft.com/office/officeart/2005/8/layout/hierarchy1"/>
    <dgm:cxn modelId="{A1CE2B39-E58B-45D9-886F-F23EDECA0AAF}" type="presParOf" srcId="{EB30C138-6FE2-4918-BCC9-509A1AEA2540}" destId="{58379870-EC11-431F-A320-FCA91C69F623}" srcOrd="0" destOrd="0" presId="urn:microsoft.com/office/officeart/2005/8/layout/hierarchy1"/>
    <dgm:cxn modelId="{8CCA821D-0250-4C3E-98E8-B07BD81BFA9B}" type="presParOf" srcId="{58379870-EC11-431F-A320-FCA91C69F623}" destId="{1D76D139-286C-48EB-9BAD-7EC2BF0EC182}" srcOrd="0" destOrd="0" presId="urn:microsoft.com/office/officeart/2005/8/layout/hierarchy1"/>
    <dgm:cxn modelId="{D623EFB1-33F0-40C2-97CC-B200C5968FB3}" type="presParOf" srcId="{58379870-EC11-431F-A320-FCA91C69F623}" destId="{B68CB784-5668-45FF-B5C1-C44D4CD6127A}" srcOrd="1" destOrd="0" presId="urn:microsoft.com/office/officeart/2005/8/layout/hierarchy1"/>
    <dgm:cxn modelId="{2546665E-5975-43A2-88F4-77F5B5FD2CCD}" type="presParOf" srcId="{EB30C138-6FE2-4918-BCC9-509A1AEA2540}" destId="{B21FF54F-02DA-405D-B915-C6109891EAE2}"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54F723B5-76CF-46AE-96E0-D50EFF7EB5E9}">
      <dgm:prSet phldrT="[Text]" custT="1"/>
      <dgm:spPr/>
      <dgm:t>
        <a:bodyPr/>
        <a:lstStyle/>
        <a:p>
          <a:r>
            <a:rPr lang="en-ZA" sz="1300" dirty="0"/>
            <a:t>Vision 2019</a:t>
          </a:r>
        </a:p>
      </dgm:t>
    </dgm:pt>
    <dgm:pt modelId="{7F09FC5A-91C9-4099-8011-E166079F40C9}" type="parTrans" cxnId="{8AA4A374-C2BD-4B00-BE4E-D0EE61747E49}">
      <dgm:prSet/>
      <dgm:spPr/>
      <dgm:t>
        <a:bodyPr/>
        <a:lstStyle/>
        <a:p>
          <a:endParaRPr lang="en-ZA" sz="1300"/>
        </a:p>
      </dgm:t>
    </dgm:pt>
    <dgm:pt modelId="{16B16E60-E0D9-4CFB-9DBB-7BF2D7FD5B9B}" type="sibTrans" cxnId="{8AA4A374-C2BD-4B00-BE4E-D0EE61747E49}">
      <dgm:prSet/>
      <dgm:spPr/>
      <dgm:t>
        <a:bodyPr/>
        <a:lstStyle/>
        <a:p>
          <a:endParaRPr lang="en-ZA" sz="1300"/>
        </a:p>
      </dgm:t>
    </dgm:pt>
    <dgm:pt modelId="{096FB31A-8654-4D2E-A89B-DA8938479E45}">
      <dgm:prSet phldrT="[Text]" custT="1"/>
      <dgm:spPr/>
      <dgm:t>
        <a:bodyPr/>
        <a:lstStyle/>
        <a:p>
          <a:r>
            <a:rPr lang="en-ZA" sz="1300" dirty="0"/>
            <a:t>Efficient, Effective and Development Oriented Department</a:t>
          </a:r>
        </a:p>
      </dgm:t>
    </dgm:pt>
    <dgm:pt modelId="{5A0826BD-533C-4A0B-A626-9D153711AD56}" type="parTrans" cxnId="{19A125C5-9550-41F8-8233-4610AD00693D}">
      <dgm:prSet/>
      <dgm:spPr/>
      <dgm:t>
        <a:bodyPr/>
        <a:lstStyle/>
        <a:p>
          <a:endParaRPr lang="en-ZA" sz="1300"/>
        </a:p>
      </dgm:t>
    </dgm:pt>
    <dgm:pt modelId="{837C2571-51B2-457C-B23F-83916E25077B}" type="sibTrans" cxnId="{19A125C5-9550-41F8-8233-4610AD00693D}">
      <dgm:prSet/>
      <dgm:spPr/>
      <dgm:t>
        <a:bodyPr/>
        <a:lstStyle/>
        <a:p>
          <a:endParaRPr lang="en-ZA" sz="1300"/>
        </a:p>
      </dgm:t>
    </dgm:pt>
    <dgm:pt modelId="{5EF3DE66-FFD3-41B7-892F-7A0CF2788188}">
      <dgm:prSet custT="1"/>
      <dgm:spPr/>
      <dgm:t>
        <a:bodyPr/>
        <a:lstStyle/>
        <a:p>
          <a:r>
            <a:rPr lang="en-ZA" sz="1300" dirty="0"/>
            <a:t>Provide professional legal support and advisory services to Ministry &amp; Department</a:t>
          </a:r>
        </a:p>
      </dgm:t>
    </dgm:pt>
    <dgm:pt modelId="{E891D5AB-99DF-4E71-8432-4E1F5481218C}" type="parTrans" cxnId="{7A023741-A74F-43AF-90D9-5C43AF1664E3}">
      <dgm:prSet/>
      <dgm:spPr/>
      <dgm:t>
        <a:bodyPr/>
        <a:lstStyle/>
        <a:p>
          <a:endParaRPr lang="en-ZA" sz="1300"/>
        </a:p>
      </dgm:t>
    </dgm:pt>
    <dgm:pt modelId="{5841C091-551D-4A26-BD24-EB4259C611D5}" type="sibTrans" cxnId="{7A023741-A74F-43AF-90D9-5C43AF1664E3}">
      <dgm:prSet/>
      <dgm:spPr/>
      <dgm:t>
        <a:bodyPr/>
        <a:lstStyle/>
        <a:p>
          <a:endParaRPr lang="en-ZA" sz="1300"/>
        </a:p>
      </dgm:t>
    </dgm:pt>
    <dgm:pt modelId="{79200B4B-414F-4E19-BCA3-8D3C7DAEE528}">
      <dgm:prSet custT="1"/>
      <dgm:spPr/>
      <dgm:t>
        <a:bodyPr/>
        <a:lstStyle/>
        <a:p>
          <a:r>
            <a:rPr lang="en-ZA" sz="1300" dirty="0"/>
            <a:t>% of timeous responses to opinions, appeals, inquiries, agreement s and litigation</a:t>
          </a:r>
        </a:p>
      </dgm:t>
    </dgm:pt>
    <dgm:pt modelId="{F3BC3E1B-4003-456B-BA26-5BCB2D2784C2}" type="parTrans" cxnId="{B2025176-1066-49CF-8E4D-9989F4F91F9D}">
      <dgm:prSet/>
      <dgm:spPr/>
      <dgm:t>
        <a:bodyPr/>
        <a:lstStyle/>
        <a:p>
          <a:endParaRPr lang="en-ZA" sz="1300"/>
        </a:p>
      </dgm:t>
    </dgm:pt>
    <dgm:pt modelId="{66A09E20-8879-4084-8244-B45A68C783AE}" type="sibTrans" cxnId="{B2025176-1066-49CF-8E4D-9989F4F91F9D}">
      <dgm:prSet/>
      <dgm:spPr/>
      <dgm:t>
        <a:bodyPr/>
        <a:lstStyle/>
        <a:p>
          <a:endParaRPr lang="en-ZA" sz="1300"/>
        </a:p>
      </dgm:t>
    </dgm:pt>
    <dgm:pt modelId="{D52DA9F0-BA29-4336-A81E-3F420947898E}">
      <dgm:prSet custT="1"/>
      <dgm:spPr/>
      <dgm:t>
        <a:bodyPr/>
        <a:lstStyle/>
        <a:p>
          <a:r>
            <a:rPr lang="en-ZA" sz="1300" dirty="0"/>
            <a:t>% of Adherence to defined turnaround times</a:t>
          </a:r>
        </a:p>
      </dgm:t>
    </dgm:pt>
    <dgm:pt modelId="{48A6C955-0655-40D9-8FCD-209691EE1BA7}" type="parTrans" cxnId="{7EDCA138-53AA-4FF9-AEED-ACFD2E74CFF2}">
      <dgm:prSet/>
      <dgm:spPr/>
      <dgm:t>
        <a:bodyPr/>
        <a:lstStyle/>
        <a:p>
          <a:endParaRPr lang="en-ZA" sz="1300"/>
        </a:p>
      </dgm:t>
    </dgm:pt>
    <dgm:pt modelId="{91B237C1-015F-4DBB-9FF6-3A7235DF405D}" type="sibTrans" cxnId="{7EDCA138-53AA-4FF9-AEED-ACFD2E74CFF2}">
      <dgm:prSet/>
      <dgm:spPr/>
      <dgm:t>
        <a:bodyPr/>
        <a:lstStyle/>
        <a:p>
          <a:endParaRPr lang="en-ZA" sz="1300"/>
        </a:p>
      </dgm:t>
    </dgm:pt>
    <dgm:pt modelId="{91C82A13-31D6-4FDC-BF96-FB3689558A21}">
      <dgm:prSet custT="1"/>
      <dgm:spPr/>
      <dgm:t>
        <a:bodyPr/>
        <a:lstStyle/>
        <a:p>
          <a:r>
            <a:rPr lang="en-ZA" sz="1300" dirty="0"/>
            <a:t>% of Adherence to Service Level Agreements (SLAs)</a:t>
          </a:r>
        </a:p>
      </dgm:t>
    </dgm:pt>
    <dgm:pt modelId="{5A5DA8A5-CF56-4A43-AF6E-9C340F2E02B1}" type="parTrans" cxnId="{45877837-2814-49FA-9C30-4805091012A2}">
      <dgm:prSet/>
      <dgm:spPr/>
      <dgm:t>
        <a:bodyPr/>
        <a:lstStyle/>
        <a:p>
          <a:endParaRPr lang="en-ZA" sz="1300"/>
        </a:p>
      </dgm:t>
    </dgm:pt>
    <dgm:pt modelId="{848E2D9B-27ED-4310-A084-DDB689CE3DA3}" type="sibTrans" cxnId="{45877837-2814-49FA-9C30-4805091012A2}">
      <dgm:prSet/>
      <dgm:spPr/>
      <dgm:t>
        <a:bodyPr/>
        <a:lstStyle/>
        <a:p>
          <a:endParaRPr lang="en-ZA" sz="1300"/>
        </a:p>
      </dgm:t>
    </dgm:pt>
    <dgm:pt modelId="{5A7B944D-4692-48F1-9B1A-85F81F839504}">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80%</a:t>
          </a:r>
        </a:p>
        <a:p>
          <a:pPr algn="l"/>
          <a:r>
            <a:rPr lang="en-ZA" sz="1300" b="1" dirty="0">
              <a:solidFill>
                <a:srgbClr val="002060"/>
              </a:solidFill>
              <a:latin typeface="Arial" panose="020B0604020202020204" pitchFamily="34" charset="0"/>
              <a:cs typeface="Arial" panose="020B0604020202020204" pitchFamily="34" charset="0"/>
            </a:rPr>
            <a:t>Actual = 61%</a:t>
          </a:r>
          <a:endParaRPr lang="en-ZA" sz="1300" dirty="0"/>
        </a:p>
      </dgm:t>
    </dgm:pt>
    <dgm:pt modelId="{06DC8BEA-BBF3-4A45-9592-BCCBF5D65F0C}" type="parTrans" cxnId="{A6E16F78-99FD-4419-87C9-19F67E7B85AB}">
      <dgm:prSet/>
      <dgm:spPr/>
      <dgm:t>
        <a:bodyPr/>
        <a:lstStyle/>
        <a:p>
          <a:endParaRPr lang="en-ZA" sz="1300"/>
        </a:p>
      </dgm:t>
    </dgm:pt>
    <dgm:pt modelId="{7FC46800-C433-4D52-B0F7-3A47E626CC99}" type="sibTrans" cxnId="{A6E16F78-99FD-4419-87C9-19F67E7B85AB}">
      <dgm:prSet/>
      <dgm:spPr/>
      <dgm:t>
        <a:bodyPr/>
        <a:lstStyle/>
        <a:p>
          <a:endParaRPr lang="en-ZA" sz="1300"/>
        </a:p>
      </dgm:t>
    </dgm:pt>
    <dgm:pt modelId="{D6F60D38-7834-4EA8-B5D3-433F8B852A34}">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l"/>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863B027D-2402-4B39-9DAF-5649C2B139F6}" type="parTrans" cxnId="{F42E98A4-711E-4393-B421-3D2CE630666F}">
      <dgm:prSet/>
      <dgm:spPr/>
      <dgm:t>
        <a:bodyPr/>
        <a:lstStyle/>
        <a:p>
          <a:endParaRPr lang="en-ZA" sz="1300"/>
        </a:p>
      </dgm:t>
    </dgm:pt>
    <dgm:pt modelId="{8DAFCDCA-2C5D-4EBE-985B-2CC8AE112A3B}" type="sibTrans" cxnId="{F42E98A4-711E-4393-B421-3D2CE630666F}">
      <dgm:prSet/>
      <dgm:spPr/>
      <dgm:t>
        <a:bodyPr/>
        <a:lstStyle/>
        <a:p>
          <a:endParaRPr lang="en-ZA" sz="1300"/>
        </a:p>
      </dgm:t>
    </dgm:pt>
    <dgm:pt modelId="{4A63F435-BFCD-43A0-91E9-075B8876F11B}">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l"/>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4A5F71C1-AE11-42A9-AF68-CE5847974A54}" type="parTrans" cxnId="{0988D045-28BD-4482-B421-DE5D24FB4791}">
      <dgm:prSet/>
      <dgm:spPr/>
      <dgm:t>
        <a:bodyPr/>
        <a:lstStyle/>
        <a:p>
          <a:endParaRPr lang="en-ZA" sz="1300"/>
        </a:p>
      </dgm:t>
    </dgm:pt>
    <dgm:pt modelId="{BF2DFCF4-0C7C-4091-8C16-CCD8F580DBDF}" type="sibTrans" cxnId="{0988D045-28BD-4482-B421-DE5D24FB4791}">
      <dgm:prSet/>
      <dgm:spPr/>
      <dgm:t>
        <a:bodyPr/>
        <a:lstStyle/>
        <a:p>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149096" custLinFactNeighborY="-25308">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438369" custScaleY="61200" custLinFactNeighborY="-35853">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7A97732D-A808-4623-8615-B41D635BF577}" type="pres">
      <dgm:prSet presAssocID="{E891D5AB-99DF-4E71-8432-4E1F5481218C}" presName="Name17" presStyleLbl="parChTrans1D3" presStyleIdx="0" presStyleCnt="1"/>
      <dgm:spPr/>
      <dgm:t>
        <a:bodyPr/>
        <a:lstStyle/>
        <a:p>
          <a:endParaRPr lang="en-ZA"/>
        </a:p>
      </dgm:t>
    </dgm:pt>
    <dgm:pt modelId="{6BD600D4-FDB4-43C5-9DB0-DB7758D4F6F8}" type="pres">
      <dgm:prSet presAssocID="{5EF3DE66-FFD3-41B7-892F-7A0CF2788188}" presName="hierRoot3" presStyleCnt="0"/>
      <dgm:spPr/>
    </dgm:pt>
    <dgm:pt modelId="{8345976E-8AA5-4870-90F9-F83FFB0AEA37}" type="pres">
      <dgm:prSet presAssocID="{5EF3DE66-FFD3-41B7-892F-7A0CF2788188}" presName="composite3" presStyleCnt="0"/>
      <dgm:spPr/>
    </dgm:pt>
    <dgm:pt modelId="{B1150F10-222D-4F7F-8132-A05F73C49D8D}" type="pres">
      <dgm:prSet presAssocID="{5EF3DE66-FFD3-41B7-892F-7A0CF2788188}" presName="background3" presStyleLbl="node3" presStyleIdx="0" presStyleCnt="1"/>
      <dgm:spPr/>
    </dgm:pt>
    <dgm:pt modelId="{4D39A414-5368-42B2-9C87-4F85956609A3}" type="pres">
      <dgm:prSet presAssocID="{5EF3DE66-FFD3-41B7-892F-7A0CF2788188}" presName="text3" presStyleLbl="fgAcc3" presStyleIdx="0" presStyleCnt="1" custScaleX="566067" custScaleY="64509" custLinFactNeighborY="-42180">
        <dgm:presLayoutVars>
          <dgm:chPref val="3"/>
        </dgm:presLayoutVars>
      </dgm:prSet>
      <dgm:spPr/>
      <dgm:t>
        <a:bodyPr/>
        <a:lstStyle/>
        <a:p>
          <a:endParaRPr lang="en-ZA"/>
        </a:p>
      </dgm:t>
    </dgm:pt>
    <dgm:pt modelId="{B7AD11A2-3B73-4CDD-8228-6E043D3BC1AC}" type="pres">
      <dgm:prSet presAssocID="{5EF3DE66-FFD3-41B7-892F-7A0CF2788188}" presName="hierChild4" presStyleCnt="0"/>
      <dgm:spPr/>
    </dgm:pt>
    <dgm:pt modelId="{C40A9579-4FC7-4A01-B4D6-C90EEADDC75A}" type="pres">
      <dgm:prSet presAssocID="{F3BC3E1B-4003-456B-BA26-5BCB2D2784C2}" presName="Name23" presStyleLbl="parChTrans1D4" presStyleIdx="0" presStyleCnt="6"/>
      <dgm:spPr/>
      <dgm:t>
        <a:bodyPr/>
        <a:lstStyle/>
        <a:p>
          <a:endParaRPr lang="en-ZA"/>
        </a:p>
      </dgm:t>
    </dgm:pt>
    <dgm:pt modelId="{AA43E902-A701-4DEE-A186-F5A62AC0062E}" type="pres">
      <dgm:prSet presAssocID="{79200B4B-414F-4E19-BCA3-8D3C7DAEE528}" presName="hierRoot4" presStyleCnt="0"/>
      <dgm:spPr/>
    </dgm:pt>
    <dgm:pt modelId="{3CD92B38-B17D-41CB-93D0-49FB96D053D4}" type="pres">
      <dgm:prSet presAssocID="{79200B4B-414F-4E19-BCA3-8D3C7DAEE528}" presName="composite4" presStyleCnt="0"/>
      <dgm:spPr/>
    </dgm:pt>
    <dgm:pt modelId="{00A593CF-09B1-4AD7-9841-8AEFB96A63A0}" type="pres">
      <dgm:prSet presAssocID="{79200B4B-414F-4E19-BCA3-8D3C7DAEE528}" presName="background4" presStyleLbl="node4" presStyleIdx="0" presStyleCnt="6"/>
      <dgm:spPr/>
    </dgm:pt>
    <dgm:pt modelId="{0FA87DE8-5303-48C2-9916-5B0649CEA283}" type="pres">
      <dgm:prSet presAssocID="{79200B4B-414F-4E19-BCA3-8D3C7DAEE528}" presName="text4" presStyleLbl="fgAcc4" presStyleIdx="0" presStyleCnt="6" custScaleX="343716" custScaleY="82550" custLinFactNeighborY="-29526">
        <dgm:presLayoutVars>
          <dgm:chPref val="3"/>
        </dgm:presLayoutVars>
      </dgm:prSet>
      <dgm:spPr/>
      <dgm:t>
        <a:bodyPr/>
        <a:lstStyle/>
        <a:p>
          <a:endParaRPr lang="en-ZA"/>
        </a:p>
      </dgm:t>
    </dgm:pt>
    <dgm:pt modelId="{1A05ED87-B9BE-4956-BA7D-824ADFEBA196}" type="pres">
      <dgm:prSet presAssocID="{79200B4B-414F-4E19-BCA3-8D3C7DAEE528}" presName="hierChild5" presStyleCnt="0"/>
      <dgm:spPr/>
    </dgm:pt>
    <dgm:pt modelId="{620A56B5-65A7-46F4-BC57-7F6925C44969}" type="pres">
      <dgm:prSet presAssocID="{06DC8BEA-BBF3-4A45-9592-BCCBF5D65F0C}" presName="Name23" presStyleLbl="parChTrans1D4" presStyleIdx="1" presStyleCnt="6"/>
      <dgm:spPr/>
      <dgm:t>
        <a:bodyPr/>
        <a:lstStyle/>
        <a:p>
          <a:endParaRPr lang="en-ZA"/>
        </a:p>
      </dgm:t>
    </dgm:pt>
    <dgm:pt modelId="{9B9E04A0-05A3-4E0E-B334-AE60994387B8}" type="pres">
      <dgm:prSet presAssocID="{5A7B944D-4692-48F1-9B1A-85F81F839504}" presName="hierRoot4" presStyleCnt="0"/>
      <dgm:spPr/>
    </dgm:pt>
    <dgm:pt modelId="{9978768C-093A-471E-ACC5-543319DCBFD8}" type="pres">
      <dgm:prSet presAssocID="{5A7B944D-4692-48F1-9B1A-85F81F839504}" presName="composite4" presStyleCnt="0"/>
      <dgm:spPr/>
    </dgm:pt>
    <dgm:pt modelId="{DEC2BB85-3731-4960-AAB4-F9C7DE8F0E52}" type="pres">
      <dgm:prSet presAssocID="{5A7B944D-4692-48F1-9B1A-85F81F839504}" presName="background4" presStyleLbl="node4" presStyleIdx="1" presStyleCnt="6"/>
      <dgm:spPr>
        <a:solidFill>
          <a:srgbClr val="FFFF00"/>
        </a:solidFill>
      </dgm:spPr>
    </dgm:pt>
    <dgm:pt modelId="{396F6336-C01D-472F-8E2A-A8C82DB783EA}" type="pres">
      <dgm:prSet presAssocID="{5A7B944D-4692-48F1-9B1A-85F81F839504}" presName="text4" presStyleLbl="fgAcc4" presStyleIdx="1" presStyleCnt="6" custScaleX="233510" custLinFactNeighborY="-8345">
        <dgm:presLayoutVars>
          <dgm:chPref val="3"/>
        </dgm:presLayoutVars>
      </dgm:prSet>
      <dgm:spPr/>
      <dgm:t>
        <a:bodyPr/>
        <a:lstStyle/>
        <a:p>
          <a:endParaRPr lang="en-ZA"/>
        </a:p>
      </dgm:t>
    </dgm:pt>
    <dgm:pt modelId="{4D877DBA-A051-4F4C-8F92-548C28B054AB}" type="pres">
      <dgm:prSet presAssocID="{5A7B944D-4692-48F1-9B1A-85F81F839504}" presName="hierChild5" presStyleCnt="0"/>
      <dgm:spPr/>
    </dgm:pt>
    <dgm:pt modelId="{AC61B56F-C229-4132-B356-226FA228F9ED}" type="pres">
      <dgm:prSet presAssocID="{48A6C955-0655-40D9-8FCD-209691EE1BA7}" presName="Name23" presStyleLbl="parChTrans1D4" presStyleIdx="2" presStyleCnt="6"/>
      <dgm:spPr/>
      <dgm:t>
        <a:bodyPr/>
        <a:lstStyle/>
        <a:p>
          <a:endParaRPr lang="en-ZA"/>
        </a:p>
      </dgm:t>
    </dgm:pt>
    <dgm:pt modelId="{9FDC080E-E943-4CB9-B082-FC26F5065DFC}" type="pres">
      <dgm:prSet presAssocID="{D52DA9F0-BA29-4336-A81E-3F420947898E}" presName="hierRoot4" presStyleCnt="0"/>
      <dgm:spPr/>
    </dgm:pt>
    <dgm:pt modelId="{1DB308A8-7038-483C-B0AB-BB44B9D4F119}" type="pres">
      <dgm:prSet presAssocID="{D52DA9F0-BA29-4336-A81E-3F420947898E}" presName="composite4" presStyleCnt="0"/>
      <dgm:spPr/>
    </dgm:pt>
    <dgm:pt modelId="{E9115B97-AEFE-4749-8F1A-E77F1AE82304}" type="pres">
      <dgm:prSet presAssocID="{D52DA9F0-BA29-4336-A81E-3F420947898E}" presName="background4" presStyleLbl="node4" presStyleIdx="2" presStyleCnt="6"/>
      <dgm:spPr/>
    </dgm:pt>
    <dgm:pt modelId="{92712FA6-C439-4DB6-9D43-A143A292E0E1}" type="pres">
      <dgm:prSet presAssocID="{D52DA9F0-BA29-4336-A81E-3F420947898E}" presName="text4" presStyleLbl="fgAcc4" presStyleIdx="2" presStyleCnt="6" custScaleX="273165" custLinFactNeighborX="-9373" custLinFactNeighborY="-29526">
        <dgm:presLayoutVars>
          <dgm:chPref val="3"/>
        </dgm:presLayoutVars>
      </dgm:prSet>
      <dgm:spPr/>
      <dgm:t>
        <a:bodyPr/>
        <a:lstStyle/>
        <a:p>
          <a:endParaRPr lang="en-ZA"/>
        </a:p>
      </dgm:t>
    </dgm:pt>
    <dgm:pt modelId="{3535721E-926D-40F3-8467-B229BA38F553}" type="pres">
      <dgm:prSet presAssocID="{D52DA9F0-BA29-4336-A81E-3F420947898E}" presName="hierChild5" presStyleCnt="0"/>
      <dgm:spPr/>
    </dgm:pt>
    <dgm:pt modelId="{8D6DB691-18D3-4E9E-A9C4-5DC114607D60}" type="pres">
      <dgm:prSet presAssocID="{863B027D-2402-4B39-9DAF-5649C2B139F6}" presName="Name23" presStyleLbl="parChTrans1D4" presStyleIdx="3" presStyleCnt="6"/>
      <dgm:spPr/>
      <dgm:t>
        <a:bodyPr/>
        <a:lstStyle/>
        <a:p>
          <a:endParaRPr lang="en-ZA"/>
        </a:p>
      </dgm:t>
    </dgm:pt>
    <dgm:pt modelId="{8B40871D-7F13-42A8-8326-02D72CDA4DCF}" type="pres">
      <dgm:prSet presAssocID="{D6F60D38-7834-4EA8-B5D3-433F8B852A34}" presName="hierRoot4" presStyleCnt="0"/>
      <dgm:spPr/>
    </dgm:pt>
    <dgm:pt modelId="{5146B588-E36E-4BF4-B63C-FB0D2FA91123}" type="pres">
      <dgm:prSet presAssocID="{D6F60D38-7834-4EA8-B5D3-433F8B852A34}" presName="composite4" presStyleCnt="0"/>
      <dgm:spPr/>
    </dgm:pt>
    <dgm:pt modelId="{E66904BF-065F-4CA1-BAF4-62350342399B}" type="pres">
      <dgm:prSet presAssocID="{D6F60D38-7834-4EA8-B5D3-433F8B852A34}" presName="background4" presStyleLbl="node4" presStyleIdx="3" presStyleCnt="6"/>
      <dgm:spPr>
        <a:solidFill>
          <a:srgbClr val="00B050"/>
        </a:solidFill>
      </dgm:spPr>
    </dgm:pt>
    <dgm:pt modelId="{F0DFEEBB-43C9-4258-ACC5-6C696CA10788}" type="pres">
      <dgm:prSet presAssocID="{D6F60D38-7834-4EA8-B5D3-433F8B852A34}" presName="text4" presStyleLbl="fgAcc4" presStyleIdx="3" presStyleCnt="6" custScaleX="229693" custLinFactNeighborX="-9373" custLinFactNeighborY="-21090">
        <dgm:presLayoutVars>
          <dgm:chPref val="3"/>
        </dgm:presLayoutVars>
      </dgm:prSet>
      <dgm:spPr/>
      <dgm:t>
        <a:bodyPr/>
        <a:lstStyle/>
        <a:p>
          <a:endParaRPr lang="en-ZA"/>
        </a:p>
      </dgm:t>
    </dgm:pt>
    <dgm:pt modelId="{CAFA85FD-17C8-42A1-A425-6B68132F964E}" type="pres">
      <dgm:prSet presAssocID="{D6F60D38-7834-4EA8-B5D3-433F8B852A34}" presName="hierChild5" presStyleCnt="0"/>
      <dgm:spPr/>
    </dgm:pt>
    <dgm:pt modelId="{13524A6D-D2A4-4AFD-B50D-6221EEEA7BBD}" type="pres">
      <dgm:prSet presAssocID="{5A5DA8A5-CF56-4A43-AF6E-9C340F2E02B1}" presName="Name23" presStyleLbl="parChTrans1D4" presStyleIdx="4" presStyleCnt="6"/>
      <dgm:spPr/>
      <dgm:t>
        <a:bodyPr/>
        <a:lstStyle/>
        <a:p>
          <a:endParaRPr lang="en-ZA"/>
        </a:p>
      </dgm:t>
    </dgm:pt>
    <dgm:pt modelId="{E1CF419A-B1F8-48CE-B155-F95371A31F42}" type="pres">
      <dgm:prSet presAssocID="{91C82A13-31D6-4FDC-BF96-FB3689558A21}" presName="hierRoot4" presStyleCnt="0"/>
      <dgm:spPr/>
    </dgm:pt>
    <dgm:pt modelId="{616F5EEB-21E0-4A80-A32D-F8BE458B8274}" type="pres">
      <dgm:prSet presAssocID="{91C82A13-31D6-4FDC-BF96-FB3689558A21}" presName="composite4" presStyleCnt="0"/>
      <dgm:spPr/>
    </dgm:pt>
    <dgm:pt modelId="{32232D5D-D3D1-4E1C-8200-D178A463D9EC}" type="pres">
      <dgm:prSet presAssocID="{91C82A13-31D6-4FDC-BF96-FB3689558A21}" presName="background4" presStyleLbl="node4" presStyleIdx="4" presStyleCnt="6"/>
      <dgm:spPr/>
    </dgm:pt>
    <dgm:pt modelId="{01422D07-FC62-4F34-8999-0F43A72BDF37}" type="pres">
      <dgm:prSet presAssocID="{91C82A13-31D6-4FDC-BF96-FB3689558A21}" presName="text4" presStyleLbl="fgAcc4" presStyleIdx="4" presStyleCnt="6" custScaleX="325228" custLinFactNeighborY="-29526">
        <dgm:presLayoutVars>
          <dgm:chPref val="3"/>
        </dgm:presLayoutVars>
      </dgm:prSet>
      <dgm:spPr/>
      <dgm:t>
        <a:bodyPr/>
        <a:lstStyle/>
        <a:p>
          <a:endParaRPr lang="en-ZA"/>
        </a:p>
      </dgm:t>
    </dgm:pt>
    <dgm:pt modelId="{A96D6DE5-538B-4879-8254-AE4A8A6364FA}" type="pres">
      <dgm:prSet presAssocID="{91C82A13-31D6-4FDC-BF96-FB3689558A21}" presName="hierChild5" presStyleCnt="0"/>
      <dgm:spPr/>
    </dgm:pt>
    <dgm:pt modelId="{6E11E8D9-53DC-4AD3-AA26-C9FAB71573F4}" type="pres">
      <dgm:prSet presAssocID="{4A5F71C1-AE11-42A9-AF68-CE5847974A54}" presName="Name23" presStyleLbl="parChTrans1D4" presStyleIdx="5" presStyleCnt="6"/>
      <dgm:spPr/>
      <dgm:t>
        <a:bodyPr/>
        <a:lstStyle/>
        <a:p>
          <a:endParaRPr lang="en-ZA"/>
        </a:p>
      </dgm:t>
    </dgm:pt>
    <dgm:pt modelId="{392054AE-8CED-463E-9A78-885FFB9D8A4E}" type="pres">
      <dgm:prSet presAssocID="{4A63F435-BFCD-43A0-91E9-075B8876F11B}" presName="hierRoot4" presStyleCnt="0"/>
      <dgm:spPr/>
    </dgm:pt>
    <dgm:pt modelId="{060ACA85-32EC-4CF1-B8E8-538E308E8752}" type="pres">
      <dgm:prSet presAssocID="{4A63F435-BFCD-43A0-91E9-075B8876F11B}" presName="composite4" presStyleCnt="0"/>
      <dgm:spPr/>
    </dgm:pt>
    <dgm:pt modelId="{0F983790-759C-4E5D-AD2E-610F9C0C4163}" type="pres">
      <dgm:prSet presAssocID="{4A63F435-BFCD-43A0-91E9-075B8876F11B}" presName="background4" presStyleLbl="node4" presStyleIdx="5" presStyleCnt="6"/>
      <dgm:spPr>
        <a:solidFill>
          <a:srgbClr val="00B050"/>
        </a:solidFill>
      </dgm:spPr>
    </dgm:pt>
    <dgm:pt modelId="{B699770E-8DE9-41B1-B865-A74587C5F0F6}" type="pres">
      <dgm:prSet presAssocID="{4A63F435-BFCD-43A0-91E9-075B8876F11B}" presName="text4" presStyleLbl="fgAcc4" presStyleIdx="5" presStyleCnt="6" custScaleX="190024" custLinFactNeighborY="-23199">
        <dgm:presLayoutVars>
          <dgm:chPref val="3"/>
        </dgm:presLayoutVars>
      </dgm:prSet>
      <dgm:spPr/>
      <dgm:t>
        <a:bodyPr/>
        <a:lstStyle/>
        <a:p>
          <a:endParaRPr lang="en-ZA"/>
        </a:p>
      </dgm:t>
    </dgm:pt>
    <dgm:pt modelId="{A2F63AD1-57D2-45F0-9087-EF33A6F326D8}" type="pres">
      <dgm:prSet presAssocID="{4A63F435-BFCD-43A0-91E9-075B8876F11B}" presName="hierChild5" presStyleCnt="0"/>
      <dgm:spPr/>
    </dgm:pt>
  </dgm:ptLst>
  <dgm:cxnLst>
    <dgm:cxn modelId="{A5FEEC8F-E8AF-4825-857A-C5ECF6601A6E}" type="presOf" srcId="{2FF48498-B08E-46AC-B3C0-6C00EC8D79DE}" destId="{CF595494-5A09-44C8-9FA0-447CC0ABC29E}" srcOrd="0" destOrd="0" presId="urn:microsoft.com/office/officeart/2005/8/layout/hierarchy1"/>
    <dgm:cxn modelId="{A4F71A5A-57BE-4424-A774-551B87F2CC03}" type="presOf" srcId="{4A63F435-BFCD-43A0-91E9-075B8876F11B}" destId="{B699770E-8DE9-41B1-B865-A74587C5F0F6}" srcOrd="0" destOrd="0" presId="urn:microsoft.com/office/officeart/2005/8/layout/hierarchy1"/>
    <dgm:cxn modelId="{99E4D417-1C44-448B-BC11-D95D9088F84D}" type="presOf" srcId="{54F723B5-76CF-46AE-96E0-D50EFF7EB5E9}" destId="{06B7CEE5-61B9-40E0-90EF-5482BC224049}" srcOrd="0" destOrd="0" presId="urn:microsoft.com/office/officeart/2005/8/layout/hierarchy1"/>
    <dgm:cxn modelId="{57DA5F76-F291-471E-93DF-8D0EE9A7B624}" type="presOf" srcId="{F3BC3E1B-4003-456B-BA26-5BCB2D2784C2}" destId="{C40A9579-4FC7-4A01-B4D6-C90EEADDC75A}" srcOrd="0" destOrd="0" presId="urn:microsoft.com/office/officeart/2005/8/layout/hierarchy1"/>
    <dgm:cxn modelId="{B30F2E67-3BD2-442C-932E-DE0410635450}" type="presOf" srcId="{91C82A13-31D6-4FDC-BF96-FB3689558A21}" destId="{01422D07-FC62-4F34-8999-0F43A72BDF37}" srcOrd="0" destOrd="0" presId="urn:microsoft.com/office/officeart/2005/8/layout/hierarchy1"/>
    <dgm:cxn modelId="{1D5E6663-300F-4B9E-98D7-21845052F645}" type="presOf" srcId="{E891D5AB-99DF-4E71-8432-4E1F5481218C}" destId="{7A97732D-A808-4623-8615-B41D635BF577}" srcOrd="0" destOrd="0" presId="urn:microsoft.com/office/officeart/2005/8/layout/hierarchy1"/>
    <dgm:cxn modelId="{E58AAD7C-C26F-40C3-A890-53B772AB10D6}" type="presOf" srcId="{5A7B944D-4692-48F1-9B1A-85F81F839504}" destId="{396F6336-C01D-472F-8E2A-A8C82DB783EA}" srcOrd="0" destOrd="0" presId="urn:microsoft.com/office/officeart/2005/8/layout/hierarchy1"/>
    <dgm:cxn modelId="{45877837-2814-49FA-9C30-4805091012A2}" srcId="{5EF3DE66-FFD3-41B7-892F-7A0CF2788188}" destId="{91C82A13-31D6-4FDC-BF96-FB3689558A21}" srcOrd="2" destOrd="0" parTransId="{5A5DA8A5-CF56-4A43-AF6E-9C340F2E02B1}" sibTransId="{848E2D9B-27ED-4310-A084-DDB689CE3DA3}"/>
    <dgm:cxn modelId="{454077BD-E16E-4434-A1F9-4E6FFFEE27B8}" type="presOf" srcId="{D52DA9F0-BA29-4336-A81E-3F420947898E}" destId="{92712FA6-C439-4DB6-9D43-A143A292E0E1}" srcOrd="0" destOrd="0" presId="urn:microsoft.com/office/officeart/2005/8/layout/hierarchy1"/>
    <dgm:cxn modelId="{AEEBD105-3561-46E8-9419-88152FF6313D}" type="presOf" srcId="{863B027D-2402-4B39-9DAF-5649C2B139F6}" destId="{8D6DB691-18D3-4E9E-A9C4-5DC114607D60}" srcOrd="0" destOrd="0" presId="urn:microsoft.com/office/officeart/2005/8/layout/hierarchy1"/>
    <dgm:cxn modelId="{7EDCA138-53AA-4FF9-AEED-ACFD2E74CFF2}" srcId="{5EF3DE66-FFD3-41B7-892F-7A0CF2788188}" destId="{D52DA9F0-BA29-4336-A81E-3F420947898E}" srcOrd="1" destOrd="0" parTransId="{48A6C955-0655-40D9-8FCD-209691EE1BA7}" sibTransId="{91B237C1-015F-4DBB-9FF6-3A7235DF405D}"/>
    <dgm:cxn modelId="{7A9C5E7E-9E89-4EC3-8B7E-462DFDF8FAC0}" type="presOf" srcId="{06DC8BEA-BBF3-4A45-9592-BCCBF5D65F0C}" destId="{620A56B5-65A7-46F4-BC57-7F6925C44969}" srcOrd="0" destOrd="0" presId="urn:microsoft.com/office/officeart/2005/8/layout/hierarchy1"/>
    <dgm:cxn modelId="{9380BB80-7E2A-47AE-9C05-F9A274919338}" type="presOf" srcId="{79200B4B-414F-4E19-BCA3-8D3C7DAEE528}" destId="{0FA87DE8-5303-48C2-9916-5B0649CEA283}" srcOrd="0" destOrd="0" presId="urn:microsoft.com/office/officeart/2005/8/layout/hierarchy1"/>
    <dgm:cxn modelId="{C9ADF2BA-7F9F-4937-B63F-0EC3861B48B5}" type="presOf" srcId="{4A5F71C1-AE11-42A9-AF68-CE5847974A54}" destId="{6E11E8D9-53DC-4AD3-AA26-C9FAB71573F4}" srcOrd="0" destOrd="0" presId="urn:microsoft.com/office/officeart/2005/8/layout/hierarchy1"/>
    <dgm:cxn modelId="{7A023741-A74F-43AF-90D9-5C43AF1664E3}" srcId="{096FB31A-8654-4D2E-A89B-DA8938479E45}" destId="{5EF3DE66-FFD3-41B7-892F-7A0CF2788188}" srcOrd="0" destOrd="0" parTransId="{E891D5AB-99DF-4E71-8432-4E1F5481218C}" sibTransId="{5841C091-551D-4A26-BD24-EB4259C611D5}"/>
    <dgm:cxn modelId="{B2025176-1066-49CF-8E4D-9989F4F91F9D}" srcId="{5EF3DE66-FFD3-41B7-892F-7A0CF2788188}" destId="{79200B4B-414F-4E19-BCA3-8D3C7DAEE528}" srcOrd="0" destOrd="0" parTransId="{F3BC3E1B-4003-456B-BA26-5BCB2D2784C2}" sibTransId="{66A09E20-8879-4084-8244-B45A68C783AE}"/>
    <dgm:cxn modelId="{8F1AB66B-3CD4-4212-971C-000A59C5FFC8}" type="presOf" srcId="{096FB31A-8654-4D2E-A89B-DA8938479E45}" destId="{0CCDD6F8-4B70-4FCB-8B5F-356F4A4E8477}" srcOrd="0" destOrd="0" presId="urn:microsoft.com/office/officeart/2005/8/layout/hierarchy1"/>
    <dgm:cxn modelId="{F42E98A4-711E-4393-B421-3D2CE630666F}" srcId="{D52DA9F0-BA29-4336-A81E-3F420947898E}" destId="{D6F60D38-7834-4EA8-B5D3-433F8B852A34}" srcOrd="0" destOrd="0" parTransId="{863B027D-2402-4B39-9DAF-5649C2B139F6}" sibTransId="{8DAFCDCA-2C5D-4EBE-985B-2CC8AE112A3B}"/>
    <dgm:cxn modelId="{8AA4A374-C2BD-4B00-BE4E-D0EE61747E49}" srcId="{2FF48498-B08E-46AC-B3C0-6C00EC8D79DE}" destId="{54F723B5-76CF-46AE-96E0-D50EFF7EB5E9}" srcOrd="0" destOrd="0" parTransId="{7F09FC5A-91C9-4099-8011-E166079F40C9}" sibTransId="{16B16E60-E0D9-4CFB-9DBB-7BF2D7FD5B9B}"/>
    <dgm:cxn modelId="{9DFA929A-BA3C-471B-B392-80C75950CFE2}" type="presOf" srcId="{D6F60D38-7834-4EA8-B5D3-433F8B852A34}" destId="{F0DFEEBB-43C9-4258-ACC5-6C696CA10788}" srcOrd="0" destOrd="0" presId="urn:microsoft.com/office/officeart/2005/8/layout/hierarchy1"/>
    <dgm:cxn modelId="{19A125C5-9550-41F8-8233-4610AD00693D}" srcId="{54F723B5-76CF-46AE-96E0-D50EFF7EB5E9}" destId="{096FB31A-8654-4D2E-A89B-DA8938479E45}" srcOrd="0" destOrd="0" parTransId="{5A0826BD-533C-4A0B-A626-9D153711AD56}" sibTransId="{837C2571-51B2-457C-B23F-83916E25077B}"/>
    <dgm:cxn modelId="{2F025926-D93C-459A-8B79-B7E3CC2A2B53}" type="presOf" srcId="{5A5DA8A5-CF56-4A43-AF6E-9C340F2E02B1}" destId="{13524A6D-D2A4-4AFD-B50D-6221EEEA7BBD}" srcOrd="0" destOrd="0" presId="urn:microsoft.com/office/officeart/2005/8/layout/hierarchy1"/>
    <dgm:cxn modelId="{934EC19A-52F0-4450-B337-4AD891CB9DF9}" type="presOf" srcId="{5A0826BD-533C-4A0B-A626-9D153711AD56}" destId="{598DF3B2-AC18-41DF-9F4E-0ADA6ACE842E}" srcOrd="0" destOrd="0" presId="urn:microsoft.com/office/officeart/2005/8/layout/hierarchy1"/>
    <dgm:cxn modelId="{0988D045-28BD-4482-B421-DE5D24FB4791}" srcId="{91C82A13-31D6-4FDC-BF96-FB3689558A21}" destId="{4A63F435-BFCD-43A0-91E9-075B8876F11B}" srcOrd="0" destOrd="0" parTransId="{4A5F71C1-AE11-42A9-AF68-CE5847974A54}" sibTransId="{BF2DFCF4-0C7C-4091-8C16-CCD8F580DBDF}"/>
    <dgm:cxn modelId="{F3191D81-F01C-400D-BAE0-3FC9E7F4308C}" type="presOf" srcId="{5EF3DE66-FFD3-41B7-892F-7A0CF2788188}" destId="{4D39A414-5368-42B2-9C87-4F85956609A3}" srcOrd="0" destOrd="0" presId="urn:microsoft.com/office/officeart/2005/8/layout/hierarchy1"/>
    <dgm:cxn modelId="{22BB9E70-D5CF-4AE7-A1AF-0C2BE8E9A994}" type="presOf" srcId="{48A6C955-0655-40D9-8FCD-209691EE1BA7}" destId="{AC61B56F-C229-4132-B356-226FA228F9ED}" srcOrd="0" destOrd="0" presId="urn:microsoft.com/office/officeart/2005/8/layout/hierarchy1"/>
    <dgm:cxn modelId="{A6E16F78-99FD-4419-87C9-19F67E7B85AB}" srcId="{79200B4B-414F-4E19-BCA3-8D3C7DAEE528}" destId="{5A7B944D-4692-48F1-9B1A-85F81F839504}" srcOrd="0" destOrd="0" parTransId="{06DC8BEA-BBF3-4A45-9592-BCCBF5D65F0C}" sibTransId="{7FC46800-C433-4D52-B0F7-3A47E626CC99}"/>
    <dgm:cxn modelId="{7BDD6AB1-C89B-4D87-84A2-AF7EE5CD60F5}" type="presParOf" srcId="{CF595494-5A09-44C8-9FA0-447CC0ABC29E}" destId="{972C8554-E11F-4B8C-A9CA-E13C1BD75C94}" srcOrd="0" destOrd="0" presId="urn:microsoft.com/office/officeart/2005/8/layout/hierarchy1"/>
    <dgm:cxn modelId="{D1A687DB-5C11-4C83-82DB-CCFE4ED3FA96}" type="presParOf" srcId="{972C8554-E11F-4B8C-A9CA-E13C1BD75C94}" destId="{762F01F6-93C7-4F60-9004-41388DA84CA8}" srcOrd="0" destOrd="0" presId="urn:microsoft.com/office/officeart/2005/8/layout/hierarchy1"/>
    <dgm:cxn modelId="{BA5D5A84-4D7B-430A-8D7B-8DAD3591AEE4}" type="presParOf" srcId="{762F01F6-93C7-4F60-9004-41388DA84CA8}" destId="{A31FC7D2-509F-420A-8331-82DF15E42885}" srcOrd="0" destOrd="0" presId="urn:microsoft.com/office/officeart/2005/8/layout/hierarchy1"/>
    <dgm:cxn modelId="{1AD93B9D-9F4B-4551-8EC4-20FB00C073EC}" type="presParOf" srcId="{762F01F6-93C7-4F60-9004-41388DA84CA8}" destId="{06B7CEE5-61B9-40E0-90EF-5482BC224049}" srcOrd="1" destOrd="0" presId="urn:microsoft.com/office/officeart/2005/8/layout/hierarchy1"/>
    <dgm:cxn modelId="{8CC1D738-6109-4B8C-83F9-80BF4D287199}" type="presParOf" srcId="{972C8554-E11F-4B8C-A9CA-E13C1BD75C94}" destId="{45F2C535-C514-45ED-B875-F6CE82929E7F}" srcOrd="1" destOrd="0" presId="urn:microsoft.com/office/officeart/2005/8/layout/hierarchy1"/>
    <dgm:cxn modelId="{B40C19BE-A64E-4152-A7F3-7DB39E07DDB5}" type="presParOf" srcId="{45F2C535-C514-45ED-B875-F6CE82929E7F}" destId="{598DF3B2-AC18-41DF-9F4E-0ADA6ACE842E}" srcOrd="0" destOrd="0" presId="urn:microsoft.com/office/officeart/2005/8/layout/hierarchy1"/>
    <dgm:cxn modelId="{43EDFA7A-D449-4AAB-9402-5DA53DF0632A}" type="presParOf" srcId="{45F2C535-C514-45ED-B875-F6CE82929E7F}" destId="{3705AE1F-D450-4B3F-A614-E6BFD6B84272}" srcOrd="1" destOrd="0" presId="urn:microsoft.com/office/officeart/2005/8/layout/hierarchy1"/>
    <dgm:cxn modelId="{E6C9ED0E-1654-44E8-A67A-9ACB446BB299}" type="presParOf" srcId="{3705AE1F-D450-4B3F-A614-E6BFD6B84272}" destId="{4EB4CB93-C871-44F5-946A-02756276A58D}" srcOrd="0" destOrd="0" presId="urn:microsoft.com/office/officeart/2005/8/layout/hierarchy1"/>
    <dgm:cxn modelId="{512CC000-79E0-4146-8377-83A2AD474EB5}" type="presParOf" srcId="{4EB4CB93-C871-44F5-946A-02756276A58D}" destId="{CE42BCCF-7F73-41AB-87A1-11789393B3D7}" srcOrd="0" destOrd="0" presId="urn:microsoft.com/office/officeart/2005/8/layout/hierarchy1"/>
    <dgm:cxn modelId="{8B7F0EAA-B89B-42D6-81D7-CAC6385C0E70}" type="presParOf" srcId="{4EB4CB93-C871-44F5-946A-02756276A58D}" destId="{0CCDD6F8-4B70-4FCB-8B5F-356F4A4E8477}" srcOrd="1" destOrd="0" presId="urn:microsoft.com/office/officeart/2005/8/layout/hierarchy1"/>
    <dgm:cxn modelId="{29A0F6EF-C2EB-4574-B739-32550A9CFE8E}" type="presParOf" srcId="{3705AE1F-D450-4B3F-A614-E6BFD6B84272}" destId="{6AF0E142-9D22-4302-AD49-F984BF021FA7}" srcOrd="1" destOrd="0" presId="urn:microsoft.com/office/officeart/2005/8/layout/hierarchy1"/>
    <dgm:cxn modelId="{E30D99D2-47CD-4069-A332-8CBBF754464C}" type="presParOf" srcId="{6AF0E142-9D22-4302-AD49-F984BF021FA7}" destId="{7A97732D-A808-4623-8615-B41D635BF577}" srcOrd="0" destOrd="0" presId="urn:microsoft.com/office/officeart/2005/8/layout/hierarchy1"/>
    <dgm:cxn modelId="{D0DBA525-EC15-42CA-8D10-FD9174F49570}" type="presParOf" srcId="{6AF0E142-9D22-4302-AD49-F984BF021FA7}" destId="{6BD600D4-FDB4-43C5-9DB0-DB7758D4F6F8}" srcOrd="1" destOrd="0" presId="urn:microsoft.com/office/officeart/2005/8/layout/hierarchy1"/>
    <dgm:cxn modelId="{A2834DB1-2453-4D6B-87D1-783788237B4E}" type="presParOf" srcId="{6BD600D4-FDB4-43C5-9DB0-DB7758D4F6F8}" destId="{8345976E-8AA5-4870-90F9-F83FFB0AEA37}" srcOrd="0" destOrd="0" presId="urn:microsoft.com/office/officeart/2005/8/layout/hierarchy1"/>
    <dgm:cxn modelId="{0A0E3441-5CE1-4E82-A4CE-C9011025FE43}" type="presParOf" srcId="{8345976E-8AA5-4870-90F9-F83FFB0AEA37}" destId="{B1150F10-222D-4F7F-8132-A05F73C49D8D}" srcOrd="0" destOrd="0" presId="urn:microsoft.com/office/officeart/2005/8/layout/hierarchy1"/>
    <dgm:cxn modelId="{81462AFB-BCF8-44E4-816A-76103C101BC8}" type="presParOf" srcId="{8345976E-8AA5-4870-90F9-F83FFB0AEA37}" destId="{4D39A414-5368-42B2-9C87-4F85956609A3}" srcOrd="1" destOrd="0" presId="urn:microsoft.com/office/officeart/2005/8/layout/hierarchy1"/>
    <dgm:cxn modelId="{A63F97FE-3A92-43EC-93E0-2CE219B55EB4}" type="presParOf" srcId="{6BD600D4-FDB4-43C5-9DB0-DB7758D4F6F8}" destId="{B7AD11A2-3B73-4CDD-8228-6E043D3BC1AC}" srcOrd="1" destOrd="0" presId="urn:microsoft.com/office/officeart/2005/8/layout/hierarchy1"/>
    <dgm:cxn modelId="{1D2A04EC-847B-49F6-933D-F84225823594}" type="presParOf" srcId="{B7AD11A2-3B73-4CDD-8228-6E043D3BC1AC}" destId="{C40A9579-4FC7-4A01-B4D6-C90EEADDC75A}" srcOrd="0" destOrd="0" presId="urn:microsoft.com/office/officeart/2005/8/layout/hierarchy1"/>
    <dgm:cxn modelId="{131F40EE-49F9-4E0C-A496-C71D721CF101}" type="presParOf" srcId="{B7AD11A2-3B73-4CDD-8228-6E043D3BC1AC}" destId="{AA43E902-A701-4DEE-A186-F5A62AC0062E}" srcOrd="1" destOrd="0" presId="urn:microsoft.com/office/officeart/2005/8/layout/hierarchy1"/>
    <dgm:cxn modelId="{EE6A0712-DACD-4C9C-9B50-5FAA36CE0176}" type="presParOf" srcId="{AA43E902-A701-4DEE-A186-F5A62AC0062E}" destId="{3CD92B38-B17D-41CB-93D0-49FB96D053D4}" srcOrd="0" destOrd="0" presId="urn:microsoft.com/office/officeart/2005/8/layout/hierarchy1"/>
    <dgm:cxn modelId="{7E4326D2-8042-45A3-9DEF-61745E9A80E2}" type="presParOf" srcId="{3CD92B38-B17D-41CB-93D0-49FB96D053D4}" destId="{00A593CF-09B1-4AD7-9841-8AEFB96A63A0}" srcOrd="0" destOrd="0" presId="urn:microsoft.com/office/officeart/2005/8/layout/hierarchy1"/>
    <dgm:cxn modelId="{A75254B2-D5E1-40F4-8E41-23EFFA2BC945}" type="presParOf" srcId="{3CD92B38-B17D-41CB-93D0-49FB96D053D4}" destId="{0FA87DE8-5303-48C2-9916-5B0649CEA283}" srcOrd="1" destOrd="0" presId="urn:microsoft.com/office/officeart/2005/8/layout/hierarchy1"/>
    <dgm:cxn modelId="{91F60E15-FC77-4258-B210-63163E84CE8B}" type="presParOf" srcId="{AA43E902-A701-4DEE-A186-F5A62AC0062E}" destId="{1A05ED87-B9BE-4956-BA7D-824ADFEBA196}" srcOrd="1" destOrd="0" presId="urn:microsoft.com/office/officeart/2005/8/layout/hierarchy1"/>
    <dgm:cxn modelId="{659F5553-A65F-46A4-B28B-F9ACBD8BE134}" type="presParOf" srcId="{1A05ED87-B9BE-4956-BA7D-824ADFEBA196}" destId="{620A56B5-65A7-46F4-BC57-7F6925C44969}" srcOrd="0" destOrd="0" presId="urn:microsoft.com/office/officeart/2005/8/layout/hierarchy1"/>
    <dgm:cxn modelId="{A5000B50-A6B4-4795-A871-C0AC64B9F871}" type="presParOf" srcId="{1A05ED87-B9BE-4956-BA7D-824ADFEBA196}" destId="{9B9E04A0-05A3-4E0E-B334-AE60994387B8}" srcOrd="1" destOrd="0" presId="urn:microsoft.com/office/officeart/2005/8/layout/hierarchy1"/>
    <dgm:cxn modelId="{395A2C22-B11F-495D-AB92-B89DCC1DB1EB}" type="presParOf" srcId="{9B9E04A0-05A3-4E0E-B334-AE60994387B8}" destId="{9978768C-093A-471E-ACC5-543319DCBFD8}" srcOrd="0" destOrd="0" presId="urn:microsoft.com/office/officeart/2005/8/layout/hierarchy1"/>
    <dgm:cxn modelId="{BB1AFADC-85AF-47A9-B35B-63FE7C1249DF}" type="presParOf" srcId="{9978768C-093A-471E-ACC5-543319DCBFD8}" destId="{DEC2BB85-3731-4960-AAB4-F9C7DE8F0E52}" srcOrd="0" destOrd="0" presId="urn:microsoft.com/office/officeart/2005/8/layout/hierarchy1"/>
    <dgm:cxn modelId="{793CDAA2-8FA2-4BF7-9FF7-AEEAE1EB056E}" type="presParOf" srcId="{9978768C-093A-471E-ACC5-543319DCBFD8}" destId="{396F6336-C01D-472F-8E2A-A8C82DB783EA}" srcOrd="1" destOrd="0" presId="urn:microsoft.com/office/officeart/2005/8/layout/hierarchy1"/>
    <dgm:cxn modelId="{D23A97DB-D454-4E99-B50D-BC503D1A1CAF}" type="presParOf" srcId="{9B9E04A0-05A3-4E0E-B334-AE60994387B8}" destId="{4D877DBA-A051-4F4C-8F92-548C28B054AB}" srcOrd="1" destOrd="0" presId="urn:microsoft.com/office/officeart/2005/8/layout/hierarchy1"/>
    <dgm:cxn modelId="{941A47BB-136A-4635-BC6B-B0A9E52D41AC}" type="presParOf" srcId="{B7AD11A2-3B73-4CDD-8228-6E043D3BC1AC}" destId="{AC61B56F-C229-4132-B356-226FA228F9ED}" srcOrd="2" destOrd="0" presId="urn:microsoft.com/office/officeart/2005/8/layout/hierarchy1"/>
    <dgm:cxn modelId="{D00768E6-2EAE-4EC3-96E1-1617D37E5C82}" type="presParOf" srcId="{B7AD11A2-3B73-4CDD-8228-6E043D3BC1AC}" destId="{9FDC080E-E943-4CB9-B082-FC26F5065DFC}" srcOrd="3" destOrd="0" presId="urn:microsoft.com/office/officeart/2005/8/layout/hierarchy1"/>
    <dgm:cxn modelId="{30E1AD36-F550-415A-9A0C-D26F55DBAB70}" type="presParOf" srcId="{9FDC080E-E943-4CB9-B082-FC26F5065DFC}" destId="{1DB308A8-7038-483C-B0AB-BB44B9D4F119}" srcOrd="0" destOrd="0" presId="urn:microsoft.com/office/officeart/2005/8/layout/hierarchy1"/>
    <dgm:cxn modelId="{E25796DF-F7F4-4A7E-84D6-8CE1CDDDF687}" type="presParOf" srcId="{1DB308A8-7038-483C-B0AB-BB44B9D4F119}" destId="{E9115B97-AEFE-4749-8F1A-E77F1AE82304}" srcOrd="0" destOrd="0" presId="urn:microsoft.com/office/officeart/2005/8/layout/hierarchy1"/>
    <dgm:cxn modelId="{E259E7FE-BB03-49EE-8EF9-AC41ABCE1B08}" type="presParOf" srcId="{1DB308A8-7038-483C-B0AB-BB44B9D4F119}" destId="{92712FA6-C439-4DB6-9D43-A143A292E0E1}" srcOrd="1" destOrd="0" presId="urn:microsoft.com/office/officeart/2005/8/layout/hierarchy1"/>
    <dgm:cxn modelId="{6BCEC050-0927-4E42-A1C0-635BBF16E83C}" type="presParOf" srcId="{9FDC080E-E943-4CB9-B082-FC26F5065DFC}" destId="{3535721E-926D-40F3-8467-B229BA38F553}" srcOrd="1" destOrd="0" presId="urn:microsoft.com/office/officeart/2005/8/layout/hierarchy1"/>
    <dgm:cxn modelId="{C065E86A-C1B3-4942-B76D-18076943D1CA}" type="presParOf" srcId="{3535721E-926D-40F3-8467-B229BA38F553}" destId="{8D6DB691-18D3-4E9E-A9C4-5DC114607D60}" srcOrd="0" destOrd="0" presId="urn:microsoft.com/office/officeart/2005/8/layout/hierarchy1"/>
    <dgm:cxn modelId="{36C993C2-C799-43FC-BD41-07424C5276BC}" type="presParOf" srcId="{3535721E-926D-40F3-8467-B229BA38F553}" destId="{8B40871D-7F13-42A8-8326-02D72CDA4DCF}" srcOrd="1" destOrd="0" presId="urn:microsoft.com/office/officeart/2005/8/layout/hierarchy1"/>
    <dgm:cxn modelId="{0F188AB9-5F82-426B-BCF4-21CF1031BA57}" type="presParOf" srcId="{8B40871D-7F13-42A8-8326-02D72CDA4DCF}" destId="{5146B588-E36E-4BF4-B63C-FB0D2FA91123}" srcOrd="0" destOrd="0" presId="urn:microsoft.com/office/officeart/2005/8/layout/hierarchy1"/>
    <dgm:cxn modelId="{C23DBADC-3B27-4F9B-9269-722143D9ED75}" type="presParOf" srcId="{5146B588-E36E-4BF4-B63C-FB0D2FA91123}" destId="{E66904BF-065F-4CA1-BAF4-62350342399B}" srcOrd="0" destOrd="0" presId="urn:microsoft.com/office/officeart/2005/8/layout/hierarchy1"/>
    <dgm:cxn modelId="{122985C1-B745-4930-9889-5DB350DDE60A}" type="presParOf" srcId="{5146B588-E36E-4BF4-B63C-FB0D2FA91123}" destId="{F0DFEEBB-43C9-4258-ACC5-6C696CA10788}" srcOrd="1" destOrd="0" presId="urn:microsoft.com/office/officeart/2005/8/layout/hierarchy1"/>
    <dgm:cxn modelId="{4CD5F200-EAAD-4B88-824E-BF2597C1682C}" type="presParOf" srcId="{8B40871D-7F13-42A8-8326-02D72CDA4DCF}" destId="{CAFA85FD-17C8-42A1-A425-6B68132F964E}" srcOrd="1" destOrd="0" presId="urn:microsoft.com/office/officeart/2005/8/layout/hierarchy1"/>
    <dgm:cxn modelId="{1C56941F-0421-4469-B0DB-686E22D4C092}" type="presParOf" srcId="{B7AD11A2-3B73-4CDD-8228-6E043D3BC1AC}" destId="{13524A6D-D2A4-4AFD-B50D-6221EEEA7BBD}" srcOrd="4" destOrd="0" presId="urn:microsoft.com/office/officeart/2005/8/layout/hierarchy1"/>
    <dgm:cxn modelId="{104BAE10-280A-466F-886D-F77791034E5E}" type="presParOf" srcId="{B7AD11A2-3B73-4CDD-8228-6E043D3BC1AC}" destId="{E1CF419A-B1F8-48CE-B155-F95371A31F42}" srcOrd="5" destOrd="0" presId="urn:microsoft.com/office/officeart/2005/8/layout/hierarchy1"/>
    <dgm:cxn modelId="{E200830B-AECB-4C51-A72B-8C3233997F5A}" type="presParOf" srcId="{E1CF419A-B1F8-48CE-B155-F95371A31F42}" destId="{616F5EEB-21E0-4A80-A32D-F8BE458B8274}" srcOrd="0" destOrd="0" presId="urn:microsoft.com/office/officeart/2005/8/layout/hierarchy1"/>
    <dgm:cxn modelId="{3041F4B5-8052-4E36-A454-9D1459EC98C1}" type="presParOf" srcId="{616F5EEB-21E0-4A80-A32D-F8BE458B8274}" destId="{32232D5D-D3D1-4E1C-8200-D178A463D9EC}" srcOrd="0" destOrd="0" presId="urn:microsoft.com/office/officeart/2005/8/layout/hierarchy1"/>
    <dgm:cxn modelId="{9AA919B7-BE3A-4163-B1BF-DCD613FF4C67}" type="presParOf" srcId="{616F5EEB-21E0-4A80-A32D-F8BE458B8274}" destId="{01422D07-FC62-4F34-8999-0F43A72BDF37}" srcOrd="1" destOrd="0" presId="urn:microsoft.com/office/officeart/2005/8/layout/hierarchy1"/>
    <dgm:cxn modelId="{7754F4A3-1353-4750-B8BF-FD58E95DB12C}" type="presParOf" srcId="{E1CF419A-B1F8-48CE-B155-F95371A31F42}" destId="{A96D6DE5-538B-4879-8254-AE4A8A6364FA}" srcOrd="1" destOrd="0" presId="urn:microsoft.com/office/officeart/2005/8/layout/hierarchy1"/>
    <dgm:cxn modelId="{0250D942-D631-4506-BC4D-25BD27327A8C}" type="presParOf" srcId="{A96D6DE5-538B-4879-8254-AE4A8A6364FA}" destId="{6E11E8D9-53DC-4AD3-AA26-C9FAB71573F4}" srcOrd="0" destOrd="0" presId="urn:microsoft.com/office/officeart/2005/8/layout/hierarchy1"/>
    <dgm:cxn modelId="{0069AAFC-21F4-43F5-96B3-8D8494C7A31C}" type="presParOf" srcId="{A96D6DE5-538B-4879-8254-AE4A8A6364FA}" destId="{392054AE-8CED-463E-9A78-885FFB9D8A4E}" srcOrd="1" destOrd="0" presId="urn:microsoft.com/office/officeart/2005/8/layout/hierarchy1"/>
    <dgm:cxn modelId="{BDEC5223-236D-4A2E-9874-D444565B5352}" type="presParOf" srcId="{392054AE-8CED-463E-9A78-885FFB9D8A4E}" destId="{060ACA85-32EC-4CF1-B8E8-538E308E8752}" srcOrd="0" destOrd="0" presId="urn:microsoft.com/office/officeart/2005/8/layout/hierarchy1"/>
    <dgm:cxn modelId="{9ED33976-390D-45DF-B9B9-63D28A6EC51C}" type="presParOf" srcId="{060ACA85-32EC-4CF1-B8E8-538E308E8752}" destId="{0F983790-759C-4E5D-AD2E-610F9C0C4163}" srcOrd="0" destOrd="0" presId="urn:microsoft.com/office/officeart/2005/8/layout/hierarchy1"/>
    <dgm:cxn modelId="{8CF69C80-065E-4413-AF35-2785276EBBC4}" type="presParOf" srcId="{060ACA85-32EC-4CF1-B8E8-538E308E8752}" destId="{B699770E-8DE9-41B1-B865-A74587C5F0F6}" srcOrd="1" destOrd="0" presId="urn:microsoft.com/office/officeart/2005/8/layout/hierarchy1"/>
    <dgm:cxn modelId="{6DCC743F-CF65-4CE4-9F36-F812AACF67C7}" type="presParOf" srcId="{392054AE-8CED-463E-9A78-885FFB9D8A4E}" destId="{A2F63AD1-57D2-45F0-9087-EF33A6F326D8}"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54F723B5-76CF-46AE-96E0-D50EFF7EB5E9}">
      <dgm:prSet phldrT="[Text]" custT="1"/>
      <dgm:spPr/>
      <dgm:t>
        <a:bodyPr/>
        <a:lstStyle/>
        <a:p>
          <a:r>
            <a:rPr lang="en-ZA" sz="1300" dirty="0"/>
            <a:t>Vision 2019</a:t>
          </a:r>
        </a:p>
      </dgm:t>
    </dgm:pt>
    <dgm:pt modelId="{7F09FC5A-91C9-4099-8011-E166079F40C9}" type="parTrans" cxnId="{8AA4A374-C2BD-4B00-BE4E-D0EE61747E49}">
      <dgm:prSet/>
      <dgm:spPr/>
      <dgm:t>
        <a:bodyPr/>
        <a:lstStyle/>
        <a:p>
          <a:endParaRPr lang="en-ZA" sz="1300"/>
        </a:p>
      </dgm:t>
    </dgm:pt>
    <dgm:pt modelId="{16B16E60-E0D9-4CFB-9DBB-7BF2D7FD5B9B}" type="sibTrans" cxnId="{8AA4A374-C2BD-4B00-BE4E-D0EE61747E49}">
      <dgm:prSet/>
      <dgm:spPr/>
      <dgm:t>
        <a:bodyPr/>
        <a:lstStyle/>
        <a:p>
          <a:endParaRPr lang="en-ZA" sz="1300"/>
        </a:p>
      </dgm:t>
    </dgm:pt>
    <dgm:pt modelId="{096FB31A-8654-4D2E-A89B-DA8938479E45}">
      <dgm:prSet phldrT="[Text]" custT="1"/>
      <dgm:spPr/>
      <dgm:t>
        <a:bodyPr/>
        <a:lstStyle/>
        <a:p>
          <a:r>
            <a:rPr lang="en-ZA" sz="1300" dirty="0"/>
            <a:t>Efficient, Effective and Development Oriented Department</a:t>
          </a:r>
        </a:p>
      </dgm:t>
    </dgm:pt>
    <dgm:pt modelId="{5A0826BD-533C-4A0B-A626-9D153711AD56}" type="parTrans" cxnId="{19A125C5-9550-41F8-8233-4610AD00693D}">
      <dgm:prSet/>
      <dgm:spPr/>
      <dgm:t>
        <a:bodyPr/>
        <a:lstStyle/>
        <a:p>
          <a:endParaRPr lang="en-ZA" sz="1300"/>
        </a:p>
      </dgm:t>
    </dgm:pt>
    <dgm:pt modelId="{837C2571-51B2-457C-B23F-83916E25077B}" type="sibTrans" cxnId="{19A125C5-9550-41F8-8233-4610AD00693D}">
      <dgm:prSet/>
      <dgm:spPr/>
      <dgm:t>
        <a:bodyPr/>
        <a:lstStyle/>
        <a:p>
          <a:endParaRPr lang="en-ZA" sz="1300"/>
        </a:p>
      </dgm:t>
    </dgm:pt>
    <dgm:pt modelId="{4434D1C9-D7D4-4F28-B79B-E41389CAEB60}">
      <dgm:prSet custT="1"/>
      <dgm:spPr/>
      <dgm:t>
        <a:bodyPr/>
        <a:lstStyle/>
        <a:p>
          <a:r>
            <a:rPr lang="en-ZA" sz="1300" dirty="0"/>
            <a:t>Ensure Implementation of National  Strategies</a:t>
          </a:r>
        </a:p>
      </dgm:t>
    </dgm:pt>
    <dgm:pt modelId="{3D7E52E4-D067-4E3D-9C9E-2DD95EBABE40}" type="parTrans" cxnId="{08068D9B-37EE-4D82-90A9-93013704E9DA}">
      <dgm:prSet/>
      <dgm:spPr/>
      <dgm:t>
        <a:bodyPr/>
        <a:lstStyle/>
        <a:p>
          <a:endParaRPr lang="en-ZA" sz="1300"/>
        </a:p>
      </dgm:t>
    </dgm:pt>
    <dgm:pt modelId="{46AA800C-738F-4710-BEFB-0E9212958072}" type="sibTrans" cxnId="{08068D9B-37EE-4D82-90A9-93013704E9DA}">
      <dgm:prSet/>
      <dgm:spPr/>
      <dgm:t>
        <a:bodyPr/>
        <a:lstStyle/>
        <a:p>
          <a:endParaRPr lang="en-ZA" sz="1300"/>
        </a:p>
      </dgm:t>
    </dgm:pt>
    <dgm:pt modelId="{12A463CD-035C-4E09-93DD-2D2EC6330CE5}">
      <dgm:prSet custT="1"/>
      <dgm:spPr/>
      <dgm:t>
        <a:bodyPr/>
        <a:lstStyle/>
        <a:p>
          <a:r>
            <a:rPr lang="en-ZA" sz="1300" dirty="0"/>
            <a:t>Number of files completed and submitted to State Security Agency (SSA)</a:t>
          </a:r>
        </a:p>
      </dgm:t>
    </dgm:pt>
    <dgm:pt modelId="{D9B85882-9065-4872-8AD1-555015F4EC97}" type="parTrans" cxnId="{D2DC4D63-A2B9-445C-B56F-ABBE30A329D9}">
      <dgm:prSet/>
      <dgm:spPr/>
      <dgm:t>
        <a:bodyPr/>
        <a:lstStyle/>
        <a:p>
          <a:endParaRPr lang="en-ZA" sz="1300"/>
        </a:p>
      </dgm:t>
    </dgm:pt>
    <dgm:pt modelId="{19882A3F-7FB2-42D2-A506-50311931E493}" type="sibTrans" cxnId="{D2DC4D63-A2B9-445C-B56F-ABBE30A329D9}">
      <dgm:prSet/>
      <dgm:spPr/>
      <dgm:t>
        <a:bodyPr/>
        <a:lstStyle/>
        <a:p>
          <a:endParaRPr lang="en-ZA" sz="1300"/>
        </a:p>
      </dgm:t>
    </dgm:pt>
    <dgm:pt modelId="{EFCD0670-C5C7-499E-A7C8-D8A3FAA50755}">
      <dgm:prSet custT="1"/>
      <dgm:spPr/>
      <dgm:t>
        <a:bodyPr/>
        <a:lstStyle/>
        <a:p>
          <a:r>
            <a:rPr lang="en-ZA" sz="1300" dirty="0"/>
            <a:t>% of pre-employment screening requests processed</a:t>
          </a:r>
        </a:p>
      </dgm:t>
    </dgm:pt>
    <dgm:pt modelId="{029D277D-9EB7-4DE0-B73F-4A60970EE881}" type="parTrans" cxnId="{9D8025C1-014D-4427-B9FA-8509DB0B3F70}">
      <dgm:prSet/>
      <dgm:spPr/>
      <dgm:t>
        <a:bodyPr/>
        <a:lstStyle/>
        <a:p>
          <a:endParaRPr lang="en-ZA" sz="1300"/>
        </a:p>
      </dgm:t>
    </dgm:pt>
    <dgm:pt modelId="{933C2DE2-A273-45B3-A40D-D74D7EEBDF76}" type="sibTrans" cxnId="{9D8025C1-014D-4427-B9FA-8509DB0B3F70}">
      <dgm:prSet/>
      <dgm:spPr/>
      <dgm:t>
        <a:bodyPr/>
        <a:lstStyle/>
        <a:p>
          <a:endParaRPr lang="en-ZA" sz="1300"/>
        </a:p>
      </dgm:t>
    </dgm:pt>
    <dgm:pt modelId="{1CFAF18C-27E7-4D98-B17D-63120986AF63}">
      <dgm:prSet custT="1"/>
      <dgm:spPr/>
      <dgm:t>
        <a:bodyPr/>
        <a:lstStyle/>
        <a:p>
          <a:r>
            <a:rPr lang="en-ZA" sz="1300" dirty="0"/>
            <a:t>% of service providers and contractors screening requests processed</a:t>
          </a:r>
        </a:p>
      </dgm:t>
    </dgm:pt>
    <dgm:pt modelId="{228281CA-2201-4D0A-99FF-0C9902C24850}" type="parTrans" cxnId="{3FA3DFC9-F371-4D67-A6D2-0E43DE72C9D5}">
      <dgm:prSet/>
      <dgm:spPr/>
      <dgm:t>
        <a:bodyPr/>
        <a:lstStyle/>
        <a:p>
          <a:endParaRPr lang="en-ZA" sz="1300"/>
        </a:p>
      </dgm:t>
    </dgm:pt>
    <dgm:pt modelId="{2AB35A8C-9D62-4904-A6AD-9B8361C50730}" type="sibTrans" cxnId="{3FA3DFC9-F371-4D67-A6D2-0E43DE72C9D5}">
      <dgm:prSet/>
      <dgm:spPr/>
      <dgm:t>
        <a:bodyPr/>
        <a:lstStyle/>
        <a:p>
          <a:endParaRPr lang="en-ZA" sz="1300"/>
        </a:p>
      </dgm:t>
    </dgm:pt>
    <dgm:pt modelId="{9B5C09AE-1F2B-4A07-BA38-0C84C1900F16}">
      <dgm:prSet custT="1"/>
      <dgm:spPr/>
      <dgm:t>
        <a:bodyPr/>
        <a:lstStyle/>
        <a:p>
          <a:r>
            <a:rPr lang="en-ZA" sz="1300" dirty="0"/>
            <a:t>Number of Gender Equality Strategic Plans implemented</a:t>
          </a:r>
        </a:p>
      </dgm:t>
    </dgm:pt>
    <dgm:pt modelId="{89C210D7-E83D-425A-917D-83129061421E}" type="parTrans" cxnId="{3849CB5F-76DD-4A94-87BB-88DC055A860B}">
      <dgm:prSet/>
      <dgm:spPr/>
      <dgm:t>
        <a:bodyPr/>
        <a:lstStyle/>
        <a:p>
          <a:endParaRPr lang="en-ZA" sz="1300"/>
        </a:p>
      </dgm:t>
    </dgm:pt>
    <dgm:pt modelId="{BFBAAE58-CC82-4C05-BD94-D6E259288311}" type="sibTrans" cxnId="{3849CB5F-76DD-4A94-87BB-88DC055A860B}">
      <dgm:prSet/>
      <dgm:spPr/>
      <dgm:t>
        <a:bodyPr/>
        <a:lstStyle/>
        <a:p>
          <a:endParaRPr lang="en-ZA" sz="1300"/>
        </a:p>
      </dgm:t>
    </dgm:pt>
    <dgm:pt modelId="{F691EE61-68AF-46D2-8980-BC7DEDF69BC0}">
      <dgm:prSet custT="1"/>
      <dgm:spPr/>
      <dgm:t>
        <a:bodyPr/>
        <a:lstStyle/>
        <a:p>
          <a:r>
            <a:rPr lang="en-ZA" sz="1300" dirty="0"/>
            <a:t>Number of health, safety and wellness programmes implemented</a:t>
          </a:r>
        </a:p>
      </dgm:t>
    </dgm:pt>
    <dgm:pt modelId="{9784B2AC-CD92-4198-BE5A-23601273E32C}" type="parTrans" cxnId="{56D11111-FDB6-4478-8A2F-962DFA4F9E14}">
      <dgm:prSet/>
      <dgm:spPr/>
      <dgm:t>
        <a:bodyPr/>
        <a:lstStyle/>
        <a:p>
          <a:endParaRPr lang="en-ZA" sz="1300"/>
        </a:p>
      </dgm:t>
    </dgm:pt>
    <dgm:pt modelId="{174DF095-55B0-4CEA-9181-35ECF394F2B0}" type="sibTrans" cxnId="{56D11111-FDB6-4478-8A2F-962DFA4F9E14}">
      <dgm:prSet/>
      <dgm:spPr/>
      <dgm:t>
        <a:bodyPr/>
        <a:lstStyle/>
        <a:p>
          <a:endParaRPr lang="en-ZA" sz="1300"/>
        </a:p>
      </dgm:t>
    </dgm:pt>
    <dgm:pt modelId="{1E2F2D98-0D42-4BB5-B50B-3ADAB5E22DCF}">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l"/>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F2AED151-F0A0-49E1-9A57-03004AAE47EB}" type="parTrans" cxnId="{DAE5FB11-39AF-4FC8-9998-D60A5539DF25}">
      <dgm:prSet/>
      <dgm:spPr/>
      <dgm:t>
        <a:bodyPr/>
        <a:lstStyle/>
        <a:p>
          <a:endParaRPr lang="en-ZA" sz="1300"/>
        </a:p>
      </dgm:t>
    </dgm:pt>
    <dgm:pt modelId="{5AEE7A1E-C8D4-4B40-8C3E-4A88667A0598}" type="sibTrans" cxnId="{DAE5FB11-39AF-4FC8-9998-D60A5539DF25}">
      <dgm:prSet/>
      <dgm:spPr/>
      <dgm:t>
        <a:bodyPr/>
        <a:lstStyle/>
        <a:p>
          <a:endParaRPr lang="en-ZA" sz="1300"/>
        </a:p>
      </dgm:t>
    </dgm:pt>
    <dgm:pt modelId="{D0FAB002-C023-40B1-A3B4-1FC3D177A244}">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l"/>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D1FD0B02-70A2-4A3A-9446-F8EFAA5D8074}" type="parTrans" cxnId="{FF25FBF4-3D32-489B-A090-F403E02945CD}">
      <dgm:prSet/>
      <dgm:spPr/>
      <dgm:t>
        <a:bodyPr/>
        <a:lstStyle/>
        <a:p>
          <a:endParaRPr lang="en-ZA" sz="1300"/>
        </a:p>
      </dgm:t>
    </dgm:pt>
    <dgm:pt modelId="{575BDCD4-9DCC-459C-92A4-9F6D940CF1CC}" type="sibTrans" cxnId="{FF25FBF4-3D32-489B-A090-F403E02945CD}">
      <dgm:prSet/>
      <dgm:spPr/>
      <dgm:t>
        <a:bodyPr/>
        <a:lstStyle/>
        <a:p>
          <a:endParaRPr lang="en-ZA" sz="1300"/>
        </a:p>
      </dgm:t>
    </dgm:pt>
    <dgm:pt modelId="{A2983DFB-8347-453F-A9C7-9B74655781BA}">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6</a:t>
          </a:r>
        </a:p>
        <a:p>
          <a:pPr algn="l"/>
          <a:r>
            <a:rPr lang="en-ZA" sz="1300" b="1" dirty="0">
              <a:solidFill>
                <a:srgbClr val="002060"/>
              </a:solidFill>
              <a:latin typeface="Arial" panose="020B0604020202020204" pitchFamily="34" charset="0"/>
              <a:cs typeface="Arial" panose="020B0604020202020204" pitchFamily="34" charset="0"/>
            </a:rPr>
            <a:t>Actual = 6</a:t>
          </a:r>
          <a:endParaRPr lang="en-ZA" sz="1300" dirty="0"/>
        </a:p>
      </dgm:t>
    </dgm:pt>
    <dgm:pt modelId="{C60C82E6-1683-4A60-A55C-326082F84679}" type="parTrans" cxnId="{99152084-200D-4AE0-928A-9366626F175B}">
      <dgm:prSet/>
      <dgm:spPr/>
      <dgm:t>
        <a:bodyPr/>
        <a:lstStyle/>
        <a:p>
          <a:endParaRPr lang="en-ZA" sz="1300"/>
        </a:p>
      </dgm:t>
    </dgm:pt>
    <dgm:pt modelId="{4AAE1634-BA81-4D42-8474-CFB687D318CD}" type="sibTrans" cxnId="{99152084-200D-4AE0-928A-9366626F175B}">
      <dgm:prSet/>
      <dgm:spPr/>
      <dgm:t>
        <a:bodyPr/>
        <a:lstStyle/>
        <a:p>
          <a:endParaRPr lang="en-ZA" sz="1300"/>
        </a:p>
      </dgm:t>
    </dgm:pt>
    <dgm:pt modelId="{E7829108-35FB-4491-82DE-4F40BF674603}">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6</a:t>
          </a:r>
        </a:p>
        <a:p>
          <a:pPr algn="l"/>
          <a:r>
            <a:rPr lang="en-ZA" sz="1300" b="1" dirty="0">
              <a:solidFill>
                <a:srgbClr val="002060"/>
              </a:solidFill>
              <a:latin typeface="Arial" panose="020B0604020202020204" pitchFamily="34" charset="0"/>
              <a:cs typeface="Arial" panose="020B0604020202020204" pitchFamily="34" charset="0"/>
            </a:rPr>
            <a:t>Actual = 6</a:t>
          </a:r>
          <a:endParaRPr lang="en-ZA" sz="1300" dirty="0"/>
        </a:p>
      </dgm:t>
    </dgm:pt>
    <dgm:pt modelId="{11C0DCA2-ABC2-440E-8DAC-B35A9EFE6743}" type="parTrans" cxnId="{5CD404E5-616F-4CEA-838E-4ACCAFA3E912}">
      <dgm:prSet/>
      <dgm:spPr/>
      <dgm:t>
        <a:bodyPr/>
        <a:lstStyle/>
        <a:p>
          <a:endParaRPr lang="en-ZA" sz="1300"/>
        </a:p>
      </dgm:t>
    </dgm:pt>
    <dgm:pt modelId="{378F3A86-1FA3-44B7-85BF-A16CE1300368}" type="sibTrans" cxnId="{5CD404E5-616F-4CEA-838E-4ACCAFA3E912}">
      <dgm:prSet/>
      <dgm:spPr/>
      <dgm:t>
        <a:bodyPr/>
        <a:lstStyle/>
        <a:p>
          <a:endParaRPr lang="en-ZA" sz="1300"/>
        </a:p>
      </dgm:t>
    </dgm:pt>
    <dgm:pt modelId="{8EF5A416-702C-4484-822C-A7E4A01546E3}">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75</a:t>
          </a:r>
        </a:p>
        <a:p>
          <a:pPr algn="l"/>
          <a:r>
            <a:rPr lang="en-ZA" sz="1300" b="1" dirty="0">
              <a:solidFill>
                <a:srgbClr val="002060"/>
              </a:solidFill>
              <a:latin typeface="Arial" panose="020B0604020202020204" pitchFamily="34" charset="0"/>
              <a:cs typeface="Arial" panose="020B0604020202020204" pitchFamily="34" charset="0"/>
            </a:rPr>
            <a:t>Actual = 75</a:t>
          </a:r>
          <a:endParaRPr lang="en-ZA" sz="1300" dirty="0"/>
        </a:p>
      </dgm:t>
    </dgm:pt>
    <dgm:pt modelId="{EFB7656F-AE3A-4B6A-BCCD-23A9D09741EB}" type="sibTrans" cxnId="{09A85C39-F585-4A17-BE91-CE423D29AF1C}">
      <dgm:prSet/>
      <dgm:spPr/>
      <dgm:t>
        <a:bodyPr/>
        <a:lstStyle/>
        <a:p>
          <a:endParaRPr lang="en-ZA" sz="1300"/>
        </a:p>
      </dgm:t>
    </dgm:pt>
    <dgm:pt modelId="{DFDA6765-55BC-443F-8393-B992E7F8E277}" type="parTrans" cxnId="{09A85C39-F585-4A17-BE91-CE423D29AF1C}">
      <dgm:prSet/>
      <dgm:spPr/>
      <dgm:t>
        <a:bodyPr/>
        <a:lstStyle/>
        <a:p>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X="163123" custScaleY="32796">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432732" custScaleY="36997" custLinFactNeighborY="-10872">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376FCA64-DA7F-4175-B2E6-E4B63B62503C}" type="pres">
      <dgm:prSet presAssocID="{3D7E52E4-D067-4E3D-9C9E-2DD95EBABE40}" presName="Name17" presStyleLbl="parChTrans1D3" presStyleIdx="0" presStyleCnt="1"/>
      <dgm:spPr/>
      <dgm:t>
        <a:bodyPr/>
        <a:lstStyle/>
        <a:p>
          <a:endParaRPr lang="en-ZA"/>
        </a:p>
      </dgm:t>
    </dgm:pt>
    <dgm:pt modelId="{E8B87F99-2E55-45F1-9EA9-4DAC6F25B436}" type="pres">
      <dgm:prSet presAssocID="{4434D1C9-D7D4-4F28-B79B-E41389CAEB60}" presName="hierRoot3" presStyleCnt="0"/>
      <dgm:spPr/>
    </dgm:pt>
    <dgm:pt modelId="{7CC067ED-F8E8-48BC-BF00-54A473284C67}" type="pres">
      <dgm:prSet presAssocID="{4434D1C9-D7D4-4F28-B79B-E41389CAEB60}" presName="composite3" presStyleCnt="0"/>
      <dgm:spPr/>
    </dgm:pt>
    <dgm:pt modelId="{E5154B9A-28B0-496B-9FA6-D325269312D2}" type="pres">
      <dgm:prSet presAssocID="{4434D1C9-D7D4-4F28-B79B-E41389CAEB60}" presName="background3" presStyleLbl="node3" presStyleIdx="0" presStyleCnt="1"/>
      <dgm:spPr/>
    </dgm:pt>
    <dgm:pt modelId="{AB64307A-242E-4D95-9A18-A58B1A3197EB}" type="pres">
      <dgm:prSet presAssocID="{4434D1C9-D7D4-4F28-B79B-E41389CAEB60}" presName="text3" presStyleLbl="fgAcc3" presStyleIdx="0" presStyleCnt="1" custScaleX="417990" custScaleY="52918" custLinFactNeighborX="45488" custLinFactNeighborY="-19817">
        <dgm:presLayoutVars>
          <dgm:chPref val="3"/>
        </dgm:presLayoutVars>
      </dgm:prSet>
      <dgm:spPr/>
      <dgm:t>
        <a:bodyPr/>
        <a:lstStyle/>
        <a:p>
          <a:endParaRPr lang="en-ZA"/>
        </a:p>
      </dgm:t>
    </dgm:pt>
    <dgm:pt modelId="{DA80A660-A509-4188-87BD-5848E7BBB688}" type="pres">
      <dgm:prSet presAssocID="{4434D1C9-D7D4-4F28-B79B-E41389CAEB60}" presName="hierChild4" presStyleCnt="0"/>
      <dgm:spPr/>
    </dgm:pt>
    <dgm:pt modelId="{C26DA989-6FBB-4686-979D-32FB6228230F}" type="pres">
      <dgm:prSet presAssocID="{D9B85882-9065-4872-8AD1-555015F4EC97}" presName="Name23" presStyleLbl="parChTrans1D4" presStyleIdx="0" presStyleCnt="10"/>
      <dgm:spPr/>
      <dgm:t>
        <a:bodyPr/>
        <a:lstStyle/>
        <a:p>
          <a:endParaRPr lang="en-ZA"/>
        </a:p>
      </dgm:t>
    </dgm:pt>
    <dgm:pt modelId="{8611A270-56AD-43E3-93E9-168511FBEB80}" type="pres">
      <dgm:prSet presAssocID="{12A463CD-035C-4E09-93DD-2D2EC6330CE5}" presName="hierRoot4" presStyleCnt="0"/>
      <dgm:spPr/>
    </dgm:pt>
    <dgm:pt modelId="{7470BF59-7F94-4A3C-A794-E9C6A76E1699}" type="pres">
      <dgm:prSet presAssocID="{12A463CD-035C-4E09-93DD-2D2EC6330CE5}" presName="composite4" presStyleCnt="0"/>
      <dgm:spPr/>
    </dgm:pt>
    <dgm:pt modelId="{3E7C8EBF-4909-4919-8745-B34025784435}" type="pres">
      <dgm:prSet presAssocID="{12A463CD-035C-4E09-93DD-2D2EC6330CE5}" presName="background4" presStyleLbl="node4" presStyleIdx="0" presStyleCnt="10"/>
      <dgm:spPr/>
    </dgm:pt>
    <dgm:pt modelId="{D8452727-023C-4A99-AAD9-884AF1CFC1ED}" type="pres">
      <dgm:prSet presAssocID="{12A463CD-035C-4E09-93DD-2D2EC6330CE5}" presName="text4" presStyleLbl="fgAcc4" presStyleIdx="0" presStyleCnt="10" custScaleX="211120" custScaleY="66721" custLinFactNeighborX="4948" custLinFactNeighborY="-4603">
        <dgm:presLayoutVars>
          <dgm:chPref val="3"/>
        </dgm:presLayoutVars>
      </dgm:prSet>
      <dgm:spPr/>
      <dgm:t>
        <a:bodyPr/>
        <a:lstStyle/>
        <a:p>
          <a:endParaRPr lang="en-ZA"/>
        </a:p>
      </dgm:t>
    </dgm:pt>
    <dgm:pt modelId="{33A1A155-9F4E-4D5B-9ECF-326926A77BB7}" type="pres">
      <dgm:prSet presAssocID="{12A463CD-035C-4E09-93DD-2D2EC6330CE5}" presName="hierChild5" presStyleCnt="0"/>
      <dgm:spPr/>
    </dgm:pt>
    <dgm:pt modelId="{9A22D6E9-7048-4786-9B95-E4B9D32CF311}" type="pres">
      <dgm:prSet presAssocID="{DFDA6765-55BC-443F-8393-B992E7F8E277}" presName="Name23" presStyleLbl="parChTrans1D4" presStyleIdx="1" presStyleCnt="10"/>
      <dgm:spPr/>
      <dgm:t>
        <a:bodyPr/>
        <a:lstStyle/>
        <a:p>
          <a:endParaRPr lang="en-ZA"/>
        </a:p>
      </dgm:t>
    </dgm:pt>
    <dgm:pt modelId="{5AF62C51-00F7-4E11-BB7E-BEFA4E0D9D36}" type="pres">
      <dgm:prSet presAssocID="{8EF5A416-702C-4484-822C-A7E4A01546E3}" presName="hierRoot4" presStyleCnt="0"/>
      <dgm:spPr/>
    </dgm:pt>
    <dgm:pt modelId="{C12A3919-A70C-43BB-8446-C4EDAC1430FB}" type="pres">
      <dgm:prSet presAssocID="{8EF5A416-702C-4484-822C-A7E4A01546E3}" presName="composite4" presStyleCnt="0"/>
      <dgm:spPr/>
    </dgm:pt>
    <dgm:pt modelId="{83F07E21-F888-4CE9-BD06-4BE7095E4F27}" type="pres">
      <dgm:prSet presAssocID="{8EF5A416-702C-4484-822C-A7E4A01546E3}" presName="background4" presStyleLbl="node4" presStyleIdx="1" presStyleCnt="10"/>
      <dgm:spPr>
        <a:solidFill>
          <a:srgbClr val="00B050"/>
        </a:solidFill>
      </dgm:spPr>
    </dgm:pt>
    <dgm:pt modelId="{2C990B97-A84B-4389-99F4-E8BF16E6B3B4}" type="pres">
      <dgm:prSet presAssocID="{8EF5A416-702C-4484-822C-A7E4A01546E3}" presName="text4" presStyleLbl="fgAcc4" presStyleIdx="1" presStyleCnt="10" custScaleX="157123" custScaleY="115753" custLinFactNeighborX="5213" custLinFactNeighborY="45151">
        <dgm:presLayoutVars>
          <dgm:chPref val="3"/>
        </dgm:presLayoutVars>
      </dgm:prSet>
      <dgm:spPr/>
      <dgm:t>
        <a:bodyPr/>
        <a:lstStyle/>
        <a:p>
          <a:endParaRPr lang="en-ZA"/>
        </a:p>
      </dgm:t>
    </dgm:pt>
    <dgm:pt modelId="{3F987112-D355-4143-A2E7-EEF63A4558DF}" type="pres">
      <dgm:prSet presAssocID="{8EF5A416-702C-4484-822C-A7E4A01546E3}" presName="hierChild5" presStyleCnt="0"/>
      <dgm:spPr/>
    </dgm:pt>
    <dgm:pt modelId="{3812AB88-C59A-4FD2-B275-75456E7BC3C5}" type="pres">
      <dgm:prSet presAssocID="{029D277D-9EB7-4DE0-B73F-4A60970EE881}" presName="Name23" presStyleLbl="parChTrans1D4" presStyleIdx="2" presStyleCnt="10"/>
      <dgm:spPr/>
      <dgm:t>
        <a:bodyPr/>
        <a:lstStyle/>
        <a:p>
          <a:endParaRPr lang="en-ZA"/>
        </a:p>
      </dgm:t>
    </dgm:pt>
    <dgm:pt modelId="{D2F94E30-E611-4993-92DF-A1952E9DA27F}" type="pres">
      <dgm:prSet presAssocID="{EFCD0670-C5C7-499E-A7C8-D8A3FAA50755}" presName="hierRoot4" presStyleCnt="0"/>
      <dgm:spPr/>
    </dgm:pt>
    <dgm:pt modelId="{901DD914-D494-4D25-B766-39C253143B39}" type="pres">
      <dgm:prSet presAssocID="{EFCD0670-C5C7-499E-A7C8-D8A3FAA50755}" presName="composite4" presStyleCnt="0"/>
      <dgm:spPr/>
    </dgm:pt>
    <dgm:pt modelId="{245DA20A-2629-4505-AFF1-F9F68043F181}" type="pres">
      <dgm:prSet presAssocID="{EFCD0670-C5C7-499E-A7C8-D8A3FAA50755}" presName="background4" presStyleLbl="node4" presStyleIdx="2" presStyleCnt="10"/>
      <dgm:spPr/>
    </dgm:pt>
    <dgm:pt modelId="{5C6BF5AC-286A-4EAB-9C68-73901BC1BE6A}" type="pres">
      <dgm:prSet presAssocID="{EFCD0670-C5C7-499E-A7C8-D8A3FAA50755}" presName="text4" presStyleLbl="fgAcc4" presStyleIdx="2" presStyleCnt="10" custScaleX="119846" custScaleY="92379" custLinFactNeighborY="-5548">
        <dgm:presLayoutVars>
          <dgm:chPref val="3"/>
        </dgm:presLayoutVars>
      </dgm:prSet>
      <dgm:spPr/>
      <dgm:t>
        <a:bodyPr/>
        <a:lstStyle/>
        <a:p>
          <a:endParaRPr lang="en-ZA"/>
        </a:p>
      </dgm:t>
    </dgm:pt>
    <dgm:pt modelId="{688F6F51-7C5D-43F3-89C5-1A06024D0608}" type="pres">
      <dgm:prSet presAssocID="{EFCD0670-C5C7-499E-A7C8-D8A3FAA50755}" presName="hierChild5" presStyleCnt="0"/>
      <dgm:spPr/>
    </dgm:pt>
    <dgm:pt modelId="{C9FF8145-DD53-483D-BCAD-9C7394C0860F}" type="pres">
      <dgm:prSet presAssocID="{F2AED151-F0A0-49E1-9A57-03004AAE47EB}" presName="Name23" presStyleLbl="parChTrans1D4" presStyleIdx="3" presStyleCnt="10"/>
      <dgm:spPr/>
      <dgm:t>
        <a:bodyPr/>
        <a:lstStyle/>
        <a:p>
          <a:endParaRPr lang="en-ZA"/>
        </a:p>
      </dgm:t>
    </dgm:pt>
    <dgm:pt modelId="{69AA9728-4B1D-4C84-B234-E0F7BEF7A843}" type="pres">
      <dgm:prSet presAssocID="{1E2F2D98-0D42-4BB5-B50B-3ADAB5E22DCF}" presName="hierRoot4" presStyleCnt="0"/>
      <dgm:spPr/>
    </dgm:pt>
    <dgm:pt modelId="{7A742747-C25A-4480-B125-57448EE0D27B}" type="pres">
      <dgm:prSet presAssocID="{1E2F2D98-0D42-4BB5-B50B-3ADAB5E22DCF}" presName="composite4" presStyleCnt="0"/>
      <dgm:spPr/>
    </dgm:pt>
    <dgm:pt modelId="{495D4974-85BB-4016-8CDA-D644C0FFB35E}" type="pres">
      <dgm:prSet presAssocID="{1E2F2D98-0D42-4BB5-B50B-3ADAB5E22DCF}" presName="background4" presStyleLbl="node4" presStyleIdx="3" presStyleCnt="10"/>
      <dgm:spPr>
        <a:solidFill>
          <a:srgbClr val="00B050"/>
        </a:solidFill>
      </dgm:spPr>
    </dgm:pt>
    <dgm:pt modelId="{65C8ECC0-1D7F-4D1E-A8CB-44DB3F61FEA4}" type="pres">
      <dgm:prSet presAssocID="{1E2F2D98-0D42-4BB5-B50B-3ADAB5E22DCF}" presName="text4" presStyleLbl="fgAcc4" presStyleIdx="3" presStyleCnt="10" custScaleX="159688" custScaleY="124446" custLinFactNeighborY="18424">
        <dgm:presLayoutVars>
          <dgm:chPref val="3"/>
        </dgm:presLayoutVars>
      </dgm:prSet>
      <dgm:spPr/>
      <dgm:t>
        <a:bodyPr/>
        <a:lstStyle/>
        <a:p>
          <a:endParaRPr lang="en-ZA"/>
        </a:p>
      </dgm:t>
    </dgm:pt>
    <dgm:pt modelId="{F3DADFF4-0997-4FB8-BB18-8C4B5FD59DAA}" type="pres">
      <dgm:prSet presAssocID="{1E2F2D98-0D42-4BB5-B50B-3ADAB5E22DCF}" presName="hierChild5" presStyleCnt="0"/>
      <dgm:spPr/>
    </dgm:pt>
    <dgm:pt modelId="{244429BC-C86A-4163-81FA-5F59F4EEDF04}" type="pres">
      <dgm:prSet presAssocID="{228281CA-2201-4D0A-99FF-0C9902C24850}" presName="Name23" presStyleLbl="parChTrans1D4" presStyleIdx="4" presStyleCnt="10"/>
      <dgm:spPr/>
      <dgm:t>
        <a:bodyPr/>
        <a:lstStyle/>
        <a:p>
          <a:endParaRPr lang="en-ZA"/>
        </a:p>
      </dgm:t>
    </dgm:pt>
    <dgm:pt modelId="{ED1BB3F1-5A9A-4C0B-8D83-75FABDD89CF9}" type="pres">
      <dgm:prSet presAssocID="{1CFAF18C-27E7-4D98-B17D-63120986AF63}" presName="hierRoot4" presStyleCnt="0"/>
      <dgm:spPr/>
    </dgm:pt>
    <dgm:pt modelId="{A5CFD5FC-5CBF-4F2F-A098-9017FE24493D}" type="pres">
      <dgm:prSet presAssocID="{1CFAF18C-27E7-4D98-B17D-63120986AF63}" presName="composite4" presStyleCnt="0"/>
      <dgm:spPr/>
    </dgm:pt>
    <dgm:pt modelId="{142C1DA5-D587-415F-AB09-4F706F905C96}" type="pres">
      <dgm:prSet presAssocID="{1CFAF18C-27E7-4D98-B17D-63120986AF63}" presName="background4" presStyleLbl="node4" presStyleIdx="4" presStyleCnt="10"/>
      <dgm:spPr/>
    </dgm:pt>
    <dgm:pt modelId="{8FAF0E4F-8747-4340-8764-9C716D3A4795}" type="pres">
      <dgm:prSet presAssocID="{1CFAF18C-27E7-4D98-B17D-63120986AF63}" presName="text4" presStyleLbl="fgAcc4" presStyleIdx="4" presStyleCnt="10" custScaleX="123819" custScaleY="109625" custLinFactNeighborY="-4161">
        <dgm:presLayoutVars>
          <dgm:chPref val="3"/>
        </dgm:presLayoutVars>
      </dgm:prSet>
      <dgm:spPr/>
      <dgm:t>
        <a:bodyPr/>
        <a:lstStyle/>
        <a:p>
          <a:endParaRPr lang="en-ZA"/>
        </a:p>
      </dgm:t>
    </dgm:pt>
    <dgm:pt modelId="{A51E2E4A-6BD1-4A15-82CF-FED96A060C11}" type="pres">
      <dgm:prSet presAssocID="{1CFAF18C-27E7-4D98-B17D-63120986AF63}" presName="hierChild5" presStyleCnt="0"/>
      <dgm:spPr/>
    </dgm:pt>
    <dgm:pt modelId="{8F2699BB-9DEC-492A-96F2-6C0285ABDB43}" type="pres">
      <dgm:prSet presAssocID="{D1FD0B02-70A2-4A3A-9446-F8EFAA5D8074}" presName="Name23" presStyleLbl="parChTrans1D4" presStyleIdx="5" presStyleCnt="10"/>
      <dgm:spPr/>
      <dgm:t>
        <a:bodyPr/>
        <a:lstStyle/>
        <a:p>
          <a:endParaRPr lang="en-ZA"/>
        </a:p>
      </dgm:t>
    </dgm:pt>
    <dgm:pt modelId="{ADC5C275-3105-4D97-8D49-91E90C14962A}" type="pres">
      <dgm:prSet presAssocID="{D0FAB002-C023-40B1-A3B4-1FC3D177A244}" presName="hierRoot4" presStyleCnt="0"/>
      <dgm:spPr/>
    </dgm:pt>
    <dgm:pt modelId="{2253B48C-C9BF-43B6-B092-48103900DE51}" type="pres">
      <dgm:prSet presAssocID="{D0FAB002-C023-40B1-A3B4-1FC3D177A244}" presName="composite4" presStyleCnt="0"/>
      <dgm:spPr/>
    </dgm:pt>
    <dgm:pt modelId="{19D3DD1F-0D06-4E6B-9BA0-C64EE1F15E9E}" type="pres">
      <dgm:prSet presAssocID="{D0FAB002-C023-40B1-A3B4-1FC3D177A244}" presName="background4" presStyleLbl="node4" presStyleIdx="5" presStyleCnt="10"/>
      <dgm:spPr>
        <a:solidFill>
          <a:srgbClr val="00B050"/>
        </a:solidFill>
      </dgm:spPr>
    </dgm:pt>
    <dgm:pt modelId="{05646DDB-BF32-4A44-B059-4589A3E6D59D}" type="pres">
      <dgm:prSet presAssocID="{D0FAB002-C023-40B1-A3B4-1FC3D177A244}" presName="text4" presStyleLbl="fgAcc4" presStyleIdx="5" presStyleCnt="10" custScaleX="153635" custScaleY="118805" custLinFactNeighborY="3931">
        <dgm:presLayoutVars>
          <dgm:chPref val="3"/>
        </dgm:presLayoutVars>
      </dgm:prSet>
      <dgm:spPr/>
      <dgm:t>
        <a:bodyPr/>
        <a:lstStyle/>
        <a:p>
          <a:endParaRPr lang="en-ZA"/>
        </a:p>
      </dgm:t>
    </dgm:pt>
    <dgm:pt modelId="{2CAA231C-289F-4CBD-AED4-83A447140AC6}" type="pres">
      <dgm:prSet presAssocID="{D0FAB002-C023-40B1-A3B4-1FC3D177A244}" presName="hierChild5" presStyleCnt="0"/>
      <dgm:spPr/>
    </dgm:pt>
    <dgm:pt modelId="{C8DD02D2-E5C2-4AD1-85FE-590CD6A986DA}" type="pres">
      <dgm:prSet presAssocID="{89C210D7-E83D-425A-917D-83129061421E}" presName="Name23" presStyleLbl="parChTrans1D4" presStyleIdx="6" presStyleCnt="10"/>
      <dgm:spPr/>
      <dgm:t>
        <a:bodyPr/>
        <a:lstStyle/>
        <a:p>
          <a:endParaRPr lang="en-ZA"/>
        </a:p>
      </dgm:t>
    </dgm:pt>
    <dgm:pt modelId="{8EDE2F89-BA48-4A7D-BFA4-CB1E89924E1C}" type="pres">
      <dgm:prSet presAssocID="{9B5C09AE-1F2B-4A07-BA38-0C84C1900F16}" presName="hierRoot4" presStyleCnt="0"/>
      <dgm:spPr/>
    </dgm:pt>
    <dgm:pt modelId="{601C7554-3CA9-467F-9C27-A7EF9E18A973}" type="pres">
      <dgm:prSet presAssocID="{9B5C09AE-1F2B-4A07-BA38-0C84C1900F16}" presName="composite4" presStyleCnt="0"/>
      <dgm:spPr/>
    </dgm:pt>
    <dgm:pt modelId="{0DE96BA2-E69F-498E-8582-BBD89B674BA5}" type="pres">
      <dgm:prSet presAssocID="{9B5C09AE-1F2B-4A07-BA38-0C84C1900F16}" presName="background4" presStyleLbl="node4" presStyleIdx="6" presStyleCnt="10"/>
      <dgm:spPr/>
    </dgm:pt>
    <dgm:pt modelId="{D7F6544C-ACE9-4B4D-B114-41EFCCDB63D7}" type="pres">
      <dgm:prSet presAssocID="{9B5C09AE-1F2B-4A07-BA38-0C84C1900F16}" presName="text4" presStyleLbl="fgAcc4" presStyleIdx="6" presStyleCnt="10" custScaleX="116803" custScaleY="69069" custLinFactNeighborY="-4161">
        <dgm:presLayoutVars>
          <dgm:chPref val="3"/>
        </dgm:presLayoutVars>
      </dgm:prSet>
      <dgm:spPr/>
      <dgm:t>
        <a:bodyPr/>
        <a:lstStyle/>
        <a:p>
          <a:endParaRPr lang="en-ZA"/>
        </a:p>
      </dgm:t>
    </dgm:pt>
    <dgm:pt modelId="{92ABC0E1-9B16-43FA-A15C-39B226CD1B6D}" type="pres">
      <dgm:prSet presAssocID="{9B5C09AE-1F2B-4A07-BA38-0C84C1900F16}" presName="hierChild5" presStyleCnt="0"/>
      <dgm:spPr/>
    </dgm:pt>
    <dgm:pt modelId="{839022E0-71AD-4E0D-8AD3-AEC59E8B48FA}" type="pres">
      <dgm:prSet presAssocID="{C60C82E6-1683-4A60-A55C-326082F84679}" presName="Name23" presStyleLbl="parChTrans1D4" presStyleIdx="7" presStyleCnt="10"/>
      <dgm:spPr/>
      <dgm:t>
        <a:bodyPr/>
        <a:lstStyle/>
        <a:p>
          <a:endParaRPr lang="en-ZA"/>
        </a:p>
      </dgm:t>
    </dgm:pt>
    <dgm:pt modelId="{215BC1EA-7385-4445-B467-3696CE39C571}" type="pres">
      <dgm:prSet presAssocID="{A2983DFB-8347-453F-A9C7-9B74655781BA}" presName="hierRoot4" presStyleCnt="0"/>
      <dgm:spPr/>
    </dgm:pt>
    <dgm:pt modelId="{5A97F6B2-73D7-49BF-9C9E-BA9C41F26E04}" type="pres">
      <dgm:prSet presAssocID="{A2983DFB-8347-453F-A9C7-9B74655781BA}" presName="composite4" presStyleCnt="0"/>
      <dgm:spPr/>
    </dgm:pt>
    <dgm:pt modelId="{FC630F8B-9F69-4442-8A72-727D3AA73907}" type="pres">
      <dgm:prSet presAssocID="{A2983DFB-8347-453F-A9C7-9B74655781BA}" presName="background4" presStyleLbl="node4" presStyleIdx="7" presStyleCnt="10"/>
      <dgm:spPr>
        <a:solidFill>
          <a:srgbClr val="00B050"/>
        </a:solidFill>
      </dgm:spPr>
    </dgm:pt>
    <dgm:pt modelId="{7C093ADC-DDEA-4B82-9250-434905C321AF}" type="pres">
      <dgm:prSet presAssocID="{A2983DFB-8347-453F-A9C7-9B74655781BA}" presName="text4" presStyleLbl="fgAcc4" presStyleIdx="7" presStyleCnt="10" custScaleX="148888" custScaleY="126447" custLinFactNeighborX="-49" custLinFactNeighborY="41569">
        <dgm:presLayoutVars>
          <dgm:chPref val="3"/>
        </dgm:presLayoutVars>
      </dgm:prSet>
      <dgm:spPr/>
      <dgm:t>
        <a:bodyPr/>
        <a:lstStyle/>
        <a:p>
          <a:endParaRPr lang="en-ZA"/>
        </a:p>
      </dgm:t>
    </dgm:pt>
    <dgm:pt modelId="{098BB1F9-85F0-4FAF-8725-DB95EDB18CDC}" type="pres">
      <dgm:prSet presAssocID="{A2983DFB-8347-453F-A9C7-9B74655781BA}" presName="hierChild5" presStyleCnt="0"/>
      <dgm:spPr/>
    </dgm:pt>
    <dgm:pt modelId="{BF48C79E-15F6-4329-9117-305BD48434E5}" type="pres">
      <dgm:prSet presAssocID="{9784B2AC-CD92-4198-BE5A-23601273E32C}" presName="Name23" presStyleLbl="parChTrans1D4" presStyleIdx="8" presStyleCnt="10"/>
      <dgm:spPr/>
      <dgm:t>
        <a:bodyPr/>
        <a:lstStyle/>
        <a:p>
          <a:endParaRPr lang="en-ZA"/>
        </a:p>
      </dgm:t>
    </dgm:pt>
    <dgm:pt modelId="{E086C88E-63EA-4094-A7D0-0AAA9D06FE5A}" type="pres">
      <dgm:prSet presAssocID="{F691EE61-68AF-46D2-8980-BC7DEDF69BC0}" presName="hierRoot4" presStyleCnt="0"/>
      <dgm:spPr/>
    </dgm:pt>
    <dgm:pt modelId="{0C8125EC-FD0B-4C88-834D-738C4635407A}" type="pres">
      <dgm:prSet presAssocID="{F691EE61-68AF-46D2-8980-BC7DEDF69BC0}" presName="composite4" presStyleCnt="0"/>
      <dgm:spPr/>
    </dgm:pt>
    <dgm:pt modelId="{C61D2478-1FE3-499D-B346-B8F905673FEA}" type="pres">
      <dgm:prSet presAssocID="{F691EE61-68AF-46D2-8980-BC7DEDF69BC0}" presName="background4" presStyleLbl="node4" presStyleIdx="8" presStyleCnt="10"/>
      <dgm:spPr/>
    </dgm:pt>
    <dgm:pt modelId="{8049246D-6540-481F-90C4-465B864DB12A}" type="pres">
      <dgm:prSet presAssocID="{F691EE61-68AF-46D2-8980-BC7DEDF69BC0}" presName="text4" presStyleLbl="fgAcc4" presStyleIdx="8" presStyleCnt="10" custScaleX="115973" custScaleY="120943" custLinFactNeighborY="-4161">
        <dgm:presLayoutVars>
          <dgm:chPref val="3"/>
        </dgm:presLayoutVars>
      </dgm:prSet>
      <dgm:spPr/>
      <dgm:t>
        <a:bodyPr/>
        <a:lstStyle/>
        <a:p>
          <a:endParaRPr lang="en-ZA"/>
        </a:p>
      </dgm:t>
    </dgm:pt>
    <dgm:pt modelId="{5BA6AD25-EEA8-4D31-A057-F4700C92D294}" type="pres">
      <dgm:prSet presAssocID="{F691EE61-68AF-46D2-8980-BC7DEDF69BC0}" presName="hierChild5" presStyleCnt="0"/>
      <dgm:spPr/>
    </dgm:pt>
    <dgm:pt modelId="{A3A995AE-3346-4ECC-915A-E2263EC5B738}" type="pres">
      <dgm:prSet presAssocID="{11C0DCA2-ABC2-440E-8DAC-B35A9EFE6743}" presName="Name23" presStyleLbl="parChTrans1D4" presStyleIdx="9" presStyleCnt="10"/>
      <dgm:spPr/>
      <dgm:t>
        <a:bodyPr/>
        <a:lstStyle/>
        <a:p>
          <a:endParaRPr lang="en-ZA"/>
        </a:p>
      </dgm:t>
    </dgm:pt>
    <dgm:pt modelId="{181476EC-F9B1-4A72-BFC1-C23D6B199E3C}" type="pres">
      <dgm:prSet presAssocID="{E7829108-35FB-4491-82DE-4F40BF674603}" presName="hierRoot4" presStyleCnt="0"/>
      <dgm:spPr/>
    </dgm:pt>
    <dgm:pt modelId="{520A6209-A916-491E-B889-300D62C45764}" type="pres">
      <dgm:prSet presAssocID="{E7829108-35FB-4491-82DE-4F40BF674603}" presName="composite4" presStyleCnt="0"/>
      <dgm:spPr/>
    </dgm:pt>
    <dgm:pt modelId="{623BEAFF-2F88-434D-BF3A-FE43F9A4B157}" type="pres">
      <dgm:prSet presAssocID="{E7829108-35FB-4491-82DE-4F40BF674603}" presName="background4" presStyleLbl="node4" presStyleIdx="9" presStyleCnt="10"/>
      <dgm:spPr>
        <a:solidFill>
          <a:srgbClr val="00B050"/>
        </a:solidFill>
      </dgm:spPr>
    </dgm:pt>
    <dgm:pt modelId="{D4FD16E2-B07B-4D6A-A8BD-A60291E16761}" type="pres">
      <dgm:prSet presAssocID="{E7829108-35FB-4491-82DE-4F40BF674603}" presName="text4" presStyleLbl="fgAcc4" presStyleIdx="9" presStyleCnt="10" custScaleX="151951" custScaleY="129880" custLinFactNeighborX="166" custLinFactNeighborY="-9075">
        <dgm:presLayoutVars>
          <dgm:chPref val="3"/>
        </dgm:presLayoutVars>
      </dgm:prSet>
      <dgm:spPr/>
      <dgm:t>
        <a:bodyPr/>
        <a:lstStyle/>
        <a:p>
          <a:endParaRPr lang="en-ZA"/>
        </a:p>
      </dgm:t>
    </dgm:pt>
    <dgm:pt modelId="{4E593AC0-F605-41EF-812E-CD41BFC15E82}" type="pres">
      <dgm:prSet presAssocID="{E7829108-35FB-4491-82DE-4F40BF674603}" presName="hierChild5" presStyleCnt="0"/>
      <dgm:spPr/>
    </dgm:pt>
  </dgm:ptLst>
  <dgm:cxnLst>
    <dgm:cxn modelId="{41B95AD3-ED6D-47A9-B7D5-1C3FE9E0C2B4}" type="presOf" srcId="{C60C82E6-1683-4A60-A55C-326082F84679}" destId="{839022E0-71AD-4E0D-8AD3-AEC59E8B48FA}" srcOrd="0" destOrd="0" presId="urn:microsoft.com/office/officeart/2005/8/layout/hierarchy1"/>
    <dgm:cxn modelId="{9D8025C1-014D-4427-B9FA-8509DB0B3F70}" srcId="{4434D1C9-D7D4-4F28-B79B-E41389CAEB60}" destId="{EFCD0670-C5C7-499E-A7C8-D8A3FAA50755}" srcOrd="1" destOrd="0" parTransId="{029D277D-9EB7-4DE0-B73F-4A60970EE881}" sibTransId="{933C2DE2-A273-45B3-A40D-D74D7EEBDF76}"/>
    <dgm:cxn modelId="{DAE5FB11-39AF-4FC8-9998-D60A5539DF25}" srcId="{EFCD0670-C5C7-499E-A7C8-D8A3FAA50755}" destId="{1E2F2D98-0D42-4BB5-B50B-3ADAB5E22DCF}" srcOrd="0" destOrd="0" parTransId="{F2AED151-F0A0-49E1-9A57-03004AAE47EB}" sibTransId="{5AEE7A1E-C8D4-4B40-8C3E-4A88667A0598}"/>
    <dgm:cxn modelId="{E3606B83-D393-49A6-B4A9-BE829CC7F746}" type="presOf" srcId="{A2983DFB-8347-453F-A9C7-9B74655781BA}" destId="{7C093ADC-DDEA-4B82-9250-434905C321AF}" srcOrd="0" destOrd="0" presId="urn:microsoft.com/office/officeart/2005/8/layout/hierarchy1"/>
    <dgm:cxn modelId="{FF25FBF4-3D32-489B-A090-F403E02945CD}" srcId="{1CFAF18C-27E7-4D98-B17D-63120986AF63}" destId="{D0FAB002-C023-40B1-A3B4-1FC3D177A244}" srcOrd="0" destOrd="0" parTransId="{D1FD0B02-70A2-4A3A-9446-F8EFAA5D8074}" sibTransId="{575BDCD4-9DCC-459C-92A4-9F6D940CF1CC}"/>
    <dgm:cxn modelId="{9553C10C-C6DB-4FCD-A77D-CA83518A04A1}" type="presOf" srcId="{54F723B5-76CF-46AE-96E0-D50EFF7EB5E9}" destId="{06B7CEE5-61B9-40E0-90EF-5482BC224049}" srcOrd="0" destOrd="0" presId="urn:microsoft.com/office/officeart/2005/8/layout/hierarchy1"/>
    <dgm:cxn modelId="{08068D9B-37EE-4D82-90A9-93013704E9DA}" srcId="{096FB31A-8654-4D2E-A89B-DA8938479E45}" destId="{4434D1C9-D7D4-4F28-B79B-E41389CAEB60}" srcOrd="0" destOrd="0" parTransId="{3D7E52E4-D067-4E3D-9C9E-2DD95EBABE40}" sibTransId="{46AA800C-738F-4710-BEFB-0E9212958072}"/>
    <dgm:cxn modelId="{8DE606F5-6E8E-4716-ABD1-C218C80BDE09}" type="presOf" srcId="{1E2F2D98-0D42-4BB5-B50B-3ADAB5E22DCF}" destId="{65C8ECC0-1D7F-4D1E-A8CB-44DB3F61FEA4}" srcOrd="0" destOrd="0" presId="urn:microsoft.com/office/officeart/2005/8/layout/hierarchy1"/>
    <dgm:cxn modelId="{D2DC4D63-A2B9-445C-B56F-ABBE30A329D9}" srcId="{4434D1C9-D7D4-4F28-B79B-E41389CAEB60}" destId="{12A463CD-035C-4E09-93DD-2D2EC6330CE5}" srcOrd="0" destOrd="0" parTransId="{D9B85882-9065-4872-8AD1-555015F4EC97}" sibTransId="{19882A3F-7FB2-42D2-A506-50311931E493}"/>
    <dgm:cxn modelId="{9955F975-DF05-484E-900F-297275CDD020}" type="presOf" srcId="{DFDA6765-55BC-443F-8393-B992E7F8E277}" destId="{9A22D6E9-7048-4786-9B95-E4B9D32CF311}" srcOrd="0" destOrd="0" presId="urn:microsoft.com/office/officeart/2005/8/layout/hierarchy1"/>
    <dgm:cxn modelId="{3FA3DFC9-F371-4D67-A6D2-0E43DE72C9D5}" srcId="{4434D1C9-D7D4-4F28-B79B-E41389CAEB60}" destId="{1CFAF18C-27E7-4D98-B17D-63120986AF63}" srcOrd="2" destOrd="0" parTransId="{228281CA-2201-4D0A-99FF-0C9902C24850}" sibTransId="{2AB35A8C-9D62-4904-A6AD-9B8361C50730}"/>
    <dgm:cxn modelId="{292CB9B6-C8AF-4978-93E2-408057839F70}" type="presOf" srcId="{9B5C09AE-1F2B-4A07-BA38-0C84C1900F16}" destId="{D7F6544C-ACE9-4B4D-B114-41EFCCDB63D7}"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5CD404E5-616F-4CEA-838E-4ACCAFA3E912}" srcId="{F691EE61-68AF-46D2-8980-BC7DEDF69BC0}" destId="{E7829108-35FB-4491-82DE-4F40BF674603}" srcOrd="0" destOrd="0" parTransId="{11C0DCA2-ABC2-440E-8DAC-B35A9EFE6743}" sibTransId="{378F3A86-1FA3-44B7-85BF-A16CE1300368}"/>
    <dgm:cxn modelId="{33B63A40-6BE6-4C22-9207-2C4FD1437675}" type="presOf" srcId="{D0FAB002-C023-40B1-A3B4-1FC3D177A244}" destId="{05646DDB-BF32-4A44-B059-4589A3E6D59D}" srcOrd="0" destOrd="0" presId="urn:microsoft.com/office/officeart/2005/8/layout/hierarchy1"/>
    <dgm:cxn modelId="{5240F6A6-6CA2-4BDF-903C-3D5CA8F5866B}" type="presOf" srcId="{89C210D7-E83D-425A-917D-83129061421E}" destId="{C8DD02D2-E5C2-4AD1-85FE-590CD6A986DA}" srcOrd="0" destOrd="0" presId="urn:microsoft.com/office/officeart/2005/8/layout/hierarchy1"/>
    <dgm:cxn modelId="{5B9762AE-4B47-40FA-836F-54F7D3D57AEC}" type="presOf" srcId="{9784B2AC-CD92-4198-BE5A-23601273E32C}" destId="{BF48C79E-15F6-4329-9117-305BD48434E5}" srcOrd="0" destOrd="0" presId="urn:microsoft.com/office/officeart/2005/8/layout/hierarchy1"/>
    <dgm:cxn modelId="{56D11111-FDB6-4478-8A2F-962DFA4F9E14}" srcId="{4434D1C9-D7D4-4F28-B79B-E41389CAEB60}" destId="{F691EE61-68AF-46D2-8980-BC7DEDF69BC0}" srcOrd="4" destOrd="0" parTransId="{9784B2AC-CD92-4198-BE5A-23601273E32C}" sibTransId="{174DF095-55B0-4CEA-9181-35ECF394F2B0}"/>
    <dgm:cxn modelId="{EDE2216A-55D0-4D00-AE95-F0C6BF053AD9}" type="presOf" srcId="{D1FD0B02-70A2-4A3A-9446-F8EFAA5D8074}" destId="{8F2699BB-9DEC-492A-96F2-6C0285ABDB43}" srcOrd="0" destOrd="0" presId="urn:microsoft.com/office/officeart/2005/8/layout/hierarchy1"/>
    <dgm:cxn modelId="{F3D405AB-4A4E-4BFD-A931-CDC244DEE43A}" type="presOf" srcId="{1CFAF18C-27E7-4D98-B17D-63120986AF63}" destId="{8FAF0E4F-8747-4340-8764-9C716D3A4795}" srcOrd="0" destOrd="0" presId="urn:microsoft.com/office/officeart/2005/8/layout/hierarchy1"/>
    <dgm:cxn modelId="{305779E6-AF17-4345-ACE6-DDB90D70123C}" type="presOf" srcId="{5A0826BD-533C-4A0B-A626-9D153711AD56}" destId="{598DF3B2-AC18-41DF-9F4E-0ADA6ACE842E}" srcOrd="0" destOrd="0" presId="urn:microsoft.com/office/officeart/2005/8/layout/hierarchy1"/>
    <dgm:cxn modelId="{C5358D96-6383-44D3-A1E5-B37C306322E0}" type="presOf" srcId="{3D7E52E4-D067-4E3D-9C9E-2DD95EBABE40}" destId="{376FCA64-DA7F-4175-B2E6-E4B63B62503C}" srcOrd="0" destOrd="0" presId="urn:microsoft.com/office/officeart/2005/8/layout/hierarchy1"/>
    <dgm:cxn modelId="{BB0E127C-6940-4718-823C-07C279ED31C7}" type="presOf" srcId="{E7829108-35FB-4491-82DE-4F40BF674603}" destId="{D4FD16E2-B07B-4D6A-A8BD-A60291E16761}" srcOrd="0" destOrd="0" presId="urn:microsoft.com/office/officeart/2005/8/layout/hierarchy1"/>
    <dgm:cxn modelId="{D5AFB0E3-F4CF-4AA9-8957-6E15B6D285E3}" type="presOf" srcId="{2FF48498-B08E-46AC-B3C0-6C00EC8D79DE}" destId="{CF595494-5A09-44C8-9FA0-447CC0ABC29E}" srcOrd="0" destOrd="0" presId="urn:microsoft.com/office/officeart/2005/8/layout/hierarchy1"/>
    <dgm:cxn modelId="{9C58CBD8-844E-47DC-9540-5AAE75B00F73}" type="presOf" srcId="{F691EE61-68AF-46D2-8980-BC7DEDF69BC0}" destId="{8049246D-6540-481F-90C4-465B864DB12A}" srcOrd="0" destOrd="0" presId="urn:microsoft.com/office/officeart/2005/8/layout/hierarchy1"/>
    <dgm:cxn modelId="{558BD04A-A86B-400A-AD1F-9F9A50D5F0F9}" type="presOf" srcId="{12A463CD-035C-4E09-93DD-2D2EC6330CE5}" destId="{D8452727-023C-4A99-AAD9-884AF1CFC1ED}" srcOrd="0" destOrd="0" presId="urn:microsoft.com/office/officeart/2005/8/layout/hierarchy1"/>
    <dgm:cxn modelId="{2647E0BA-9B90-4804-A010-7AAFCEB5A0E9}" type="presOf" srcId="{228281CA-2201-4D0A-99FF-0C9902C24850}" destId="{244429BC-C86A-4163-81FA-5F59F4EEDF04}" srcOrd="0" destOrd="0" presId="urn:microsoft.com/office/officeart/2005/8/layout/hierarchy1"/>
    <dgm:cxn modelId="{09A85C39-F585-4A17-BE91-CE423D29AF1C}" srcId="{12A463CD-035C-4E09-93DD-2D2EC6330CE5}" destId="{8EF5A416-702C-4484-822C-A7E4A01546E3}" srcOrd="0" destOrd="0" parTransId="{DFDA6765-55BC-443F-8393-B992E7F8E277}" sibTransId="{EFB7656F-AE3A-4B6A-BCCD-23A9D09741EB}"/>
    <dgm:cxn modelId="{3849CB5F-76DD-4A94-87BB-88DC055A860B}" srcId="{4434D1C9-D7D4-4F28-B79B-E41389CAEB60}" destId="{9B5C09AE-1F2B-4A07-BA38-0C84C1900F16}" srcOrd="3" destOrd="0" parTransId="{89C210D7-E83D-425A-917D-83129061421E}" sibTransId="{BFBAAE58-CC82-4C05-BD94-D6E259288311}"/>
    <dgm:cxn modelId="{19A125C5-9550-41F8-8233-4610AD00693D}" srcId="{54F723B5-76CF-46AE-96E0-D50EFF7EB5E9}" destId="{096FB31A-8654-4D2E-A89B-DA8938479E45}" srcOrd="0" destOrd="0" parTransId="{5A0826BD-533C-4A0B-A626-9D153711AD56}" sibTransId="{837C2571-51B2-457C-B23F-83916E25077B}"/>
    <dgm:cxn modelId="{EF87E86A-91A6-4DED-B7B7-0D97343CD565}" type="presOf" srcId="{EFCD0670-C5C7-499E-A7C8-D8A3FAA50755}" destId="{5C6BF5AC-286A-4EAB-9C68-73901BC1BE6A}" srcOrd="0" destOrd="0" presId="urn:microsoft.com/office/officeart/2005/8/layout/hierarchy1"/>
    <dgm:cxn modelId="{95A9E3C5-AA74-4149-A283-1814337ED449}" type="presOf" srcId="{D9B85882-9065-4872-8AD1-555015F4EC97}" destId="{C26DA989-6FBB-4686-979D-32FB6228230F}" srcOrd="0" destOrd="0" presId="urn:microsoft.com/office/officeart/2005/8/layout/hierarchy1"/>
    <dgm:cxn modelId="{99152084-200D-4AE0-928A-9366626F175B}" srcId="{9B5C09AE-1F2B-4A07-BA38-0C84C1900F16}" destId="{A2983DFB-8347-453F-A9C7-9B74655781BA}" srcOrd="0" destOrd="0" parTransId="{C60C82E6-1683-4A60-A55C-326082F84679}" sibTransId="{4AAE1634-BA81-4D42-8474-CFB687D318CD}"/>
    <dgm:cxn modelId="{135901E9-70FD-46C1-BBF7-1ECBA038646D}" type="presOf" srcId="{4434D1C9-D7D4-4F28-B79B-E41389CAEB60}" destId="{AB64307A-242E-4D95-9A18-A58B1A3197EB}" srcOrd="0" destOrd="0" presId="urn:microsoft.com/office/officeart/2005/8/layout/hierarchy1"/>
    <dgm:cxn modelId="{DE70197B-2226-4634-AE47-B9DBBCE68D20}" type="presOf" srcId="{029D277D-9EB7-4DE0-B73F-4A60970EE881}" destId="{3812AB88-C59A-4FD2-B275-75456E7BC3C5}" srcOrd="0" destOrd="0" presId="urn:microsoft.com/office/officeart/2005/8/layout/hierarchy1"/>
    <dgm:cxn modelId="{E7161B1E-618B-42E3-B611-066ADFEF0B72}" type="presOf" srcId="{096FB31A-8654-4D2E-A89B-DA8938479E45}" destId="{0CCDD6F8-4B70-4FCB-8B5F-356F4A4E8477}" srcOrd="0" destOrd="0" presId="urn:microsoft.com/office/officeart/2005/8/layout/hierarchy1"/>
    <dgm:cxn modelId="{B46E389E-EC1E-41EA-8309-7F965DB8C37B}" type="presOf" srcId="{8EF5A416-702C-4484-822C-A7E4A01546E3}" destId="{2C990B97-A84B-4389-99F4-E8BF16E6B3B4}" srcOrd="0" destOrd="0" presId="urn:microsoft.com/office/officeart/2005/8/layout/hierarchy1"/>
    <dgm:cxn modelId="{8ACF2610-8BB2-42C9-99E4-0D5E6D8E7DE6}" type="presOf" srcId="{11C0DCA2-ABC2-440E-8DAC-B35A9EFE6743}" destId="{A3A995AE-3346-4ECC-915A-E2263EC5B738}" srcOrd="0" destOrd="0" presId="urn:microsoft.com/office/officeart/2005/8/layout/hierarchy1"/>
    <dgm:cxn modelId="{DDBE359C-251B-486C-B0C1-22803F018C1C}" type="presOf" srcId="{F2AED151-F0A0-49E1-9A57-03004AAE47EB}" destId="{C9FF8145-DD53-483D-BCAD-9C7394C0860F}" srcOrd="0" destOrd="0" presId="urn:microsoft.com/office/officeart/2005/8/layout/hierarchy1"/>
    <dgm:cxn modelId="{BC93660C-9A6D-4B1E-8F97-07FC488C6C63}" type="presParOf" srcId="{CF595494-5A09-44C8-9FA0-447CC0ABC29E}" destId="{972C8554-E11F-4B8C-A9CA-E13C1BD75C94}" srcOrd="0" destOrd="0" presId="urn:microsoft.com/office/officeart/2005/8/layout/hierarchy1"/>
    <dgm:cxn modelId="{11A980DE-45EB-4EBC-8970-CEBDEEE50699}" type="presParOf" srcId="{972C8554-E11F-4B8C-A9CA-E13C1BD75C94}" destId="{762F01F6-93C7-4F60-9004-41388DA84CA8}" srcOrd="0" destOrd="0" presId="urn:microsoft.com/office/officeart/2005/8/layout/hierarchy1"/>
    <dgm:cxn modelId="{A39E4C4B-A62E-4371-BDB0-F02EB6C93E72}" type="presParOf" srcId="{762F01F6-93C7-4F60-9004-41388DA84CA8}" destId="{A31FC7D2-509F-420A-8331-82DF15E42885}" srcOrd="0" destOrd="0" presId="urn:microsoft.com/office/officeart/2005/8/layout/hierarchy1"/>
    <dgm:cxn modelId="{47705EC9-D891-42CF-AA33-C128F589A342}" type="presParOf" srcId="{762F01F6-93C7-4F60-9004-41388DA84CA8}" destId="{06B7CEE5-61B9-40E0-90EF-5482BC224049}" srcOrd="1" destOrd="0" presId="urn:microsoft.com/office/officeart/2005/8/layout/hierarchy1"/>
    <dgm:cxn modelId="{098884C7-9EC0-4E63-B208-6E7C0643DDB3}" type="presParOf" srcId="{972C8554-E11F-4B8C-A9CA-E13C1BD75C94}" destId="{45F2C535-C514-45ED-B875-F6CE82929E7F}" srcOrd="1" destOrd="0" presId="urn:microsoft.com/office/officeart/2005/8/layout/hierarchy1"/>
    <dgm:cxn modelId="{545B99E7-E9BA-41F8-A5AF-2199A7EB2395}" type="presParOf" srcId="{45F2C535-C514-45ED-B875-F6CE82929E7F}" destId="{598DF3B2-AC18-41DF-9F4E-0ADA6ACE842E}" srcOrd="0" destOrd="0" presId="urn:microsoft.com/office/officeart/2005/8/layout/hierarchy1"/>
    <dgm:cxn modelId="{431A3794-DFEC-48BD-9BDE-597EECEBD35C}" type="presParOf" srcId="{45F2C535-C514-45ED-B875-F6CE82929E7F}" destId="{3705AE1F-D450-4B3F-A614-E6BFD6B84272}" srcOrd="1" destOrd="0" presId="urn:microsoft.com/office/officeart/2005/8/layout/hierarchy1"/>
    <dgm:cxn modelId="{B59F2B1E-EF09-4989-9C18-A93D8D766E9E}" type="presParOf" srcId="{3705AE1F-D450-4B3F-A614-E6BFD6B84272}" destId="{4EB4CB93-C871-44F5-946A-02756276A58D}" srcOrd="0" destOrd="0" presId="urn:microsoft.com/office/officeart/2005/8/layout/hierarchy1"/>
    <dgm:cxn modelId="{0D5F82B7-43D1-44B8-93C7-34FF259F4FFF}" type="presParOf" srcId="{4EB4CB93-C871-44F5-946A-02756276A58D}" destId="{CE42BCCF-7F73-41AB-87A1-11789393B3D7}" srcOrd="0" destOrd="0" presId="urn:microsoft.com/office/officeart/2005/8/layout/hierarchy1"/>
    <dgm:cxn modelId="{6E085E81-9844-4D33-BC76-D38B6CBD9A78}" type="presParOf" srcId="{4EB4CB93-C871-44F5-946A-02756276A58D}" destId="{0CCDD6F8-4B70-4FCB-8B5F-356F4A4E8477}" srcOrd="1" destOrd="0" presId="urn:microsoft.com/office/officeart/2005/8/layout/hierarchy1"/>
    <dgm:cxn modelId="{A4715D35-A976-4E4D-A4B6-65DFBCE1A69C}" type="presParOf" srcId="{3705AE1F-D450-4B3F-A614-E6BFD6B84272}" destId="{6AF0E142-9D22-4302-AD49-F984BF021FA7}" srcOrd="1" destOrd="0" presId="urn:microsoft.com/office/officeart/2005/8/layout/hierarchy1"/>
    <dgm:cxn modelId="{58879AE0-AFA6-4D67-90BA-187528CA319F}" type="presParOf" srcId="{6AF0E142-9D22-4302-AD49-F984BF021FA7}" destId="{376FCA64-DA7F-4175-B2E6-E4B63B62503C}" srcOrd="0" destOrd="0" presId="urn:microsoft.com/office/officeart/2005/8/layout/hierarchy1"/>
    <dgm:cxn modelId="{9AEBA73F-ED01-454D-B9F9-CD2A3D2E81A3}" type="presParOf" srcId="{6AF0E142-9D22-4302-AD49-F984BF021FA7}" destId="{E8B87F99-2E55-45F1-9EA9-4DAC6F25B436}" srcOrd="1" destOrd="0" presId="urn:microsoft.com/office/officeart/2005/8/layout/hierarchy1"/>
    <dgm:cxn modelId="{B0C335B1-DDB5-4D75-9A8D-2BC507FF73FE}" type="presParOf" srcId="{E8B87F99-2E55-45F1-9EA9-4DAC6F25B436}" destId="{7CC067ED-F8E8-48BC-BF00-54A473284C67}" srcOrd="0" destOrd="0" presId="urn:microsoft.com/office/officeart/2005/8/layout/hierarchy1"/>
    <dgm:cxn modelId="{118D0B33-6DDB-4D20-8935-2821724C7150}" type="presParOf" srcId="{7CC067ED-F8E8-48BC-BF00-54A473284C67}" destId="{E5154B9A-28B0-496B-9FA6-D325269312D2}" srcOrd="0" destOrd="0" presId="urn:microsoft.com/office/officeart/2005/8/layout/hierarchy1"/>
    <dgm:cxn modelId="{55797E76-CC09-43E9-BB22-DD5FA8CFA034}" type="presParOf" srcId="{7CC067ED-F8E8-48BC-BF00-54A473284C67}" destId="{AB64307A-242E-4D95-9A18-A58B1A3197EB}" srcOrd="1" destOrd="0" presId="urn:microsoft.com/office/officeart/2005/8/layout/hierarchy1"/>
    <dgm:cxn modelId="{9D973DF1-3B03-40D9-85ED-F530638F2D2A}" type="presParOf" srcId="{E8B87F99-2E55-45F1-9EA9-4DAC6F25B436}" destId="{DA80A660-A509-4188-87BD-5848E7BBB688}" srcOrd="1" destOrd="0" presId="urn:microsoft.com/office/officeart/2005/8/layout/hierarchy1"/>
    <dgm:cxn modelId="{B511E60E-6876-46E9-91A3-251B8B94B745}" type="presParOf" srcId="{DA80A660-A509-4188-87BD-5848E7BBB688}" destId="{C26DA989-6FBB-4686-979D-32FB6228230F}" srcOrd="0" destOrd="0" presId="urn:microsoft.com/office/officeart/2005/8/layout/hierarchy1"/>
    <dgm:cxn modelId="{CFE46399-6F73-4106-ADE4-6CEB600A404A}" type="presParOf" srcId="{DA80A660-A509-4188-87BD-5848E7BBB688}" destId="{8611A270-56AD-43E3-93E9-168511FBEB80}" srcOrd="1" destOrd="0" presId="urn:microsoft.com/office/officeart/2005/8/layout/hierarchy1"/>
    <dgm:cxn modelId="{75C17F4E-A195-44CF-A2EC-63F8829880BE}" type="presParOf" srcId="{8611A270-56AD-43E3-93E9-168511FBEB80}" destId="{7470BF59-7F94-4A3C-A794-E9C6A76E1699}" srcOrd="0" destOrd="0" presId="urn:microsoft.com/office/officeart/2005/8/layout/hierarchy1"/>
    <dgm:cxn modelId="{29031D87-D913-4E57-A565-D95EF42D9101}" type="presParOf" srcId="{7470BF59-7F94-4A3C-A794-E9C6A76E1699}" destId="{3E7C8EBF-4909-4919-8745-B34025784435}" srcOrd="0" destOrd="0" presId="urn:microsoft.com/office/officeart/2005/8/layout/hierarchy1"/>
    <dgm:cxn modelId="{38B3C02D-5F25-44DB-A941-9613F637EC29}" type="presParOf" srcId="{7470BF59-7F94-4A3C-A794-E9C6A76E1699}" destId="{D8452727-023C-4A99-AAD9-884AF1CFC1ED}" srcOrd="1" destOrd="0" presId="urn:microsoft.com/office/officeart/2005/8/layout/hierarchy1"/>
    <dgm:cxn modelId="{F7FE40DE-B996-4B03-9FE7-914A65960E15}" type="presParOf" srcId="{8611A270-56AD-43E3-93E9-168511FBEB80}" destId="{33A1A155-9F4E-4D5B-9ECF-326926A77BB7}" srcOrd="1" destOrd="0" presId="urn:microsoft.com/office/officeart/2005/8/layout/hierarchy1"/>
    <dgm:cxn modelId="{717E902E-E446-4CB5-95DD-EBA2B9306721}" type="presParOf" srcId="{33A1A155-9F4E-4D5B-9ECF-326926A77BB7}" destId="{9A22D6E9-7048-4786-9B95-E4B9D32CF311}" srcOrd="0" destOrd="0" presId="urn:microsoft.com/office/officeart/2005/8/layout/hierarchy1"/>
    <dgm:cxn modelId="{E5986515-E161-46E5-B442-B9B70522D026}" type="presParOf" srcId="{33A1A155-9F4E-4D5B-9ECF-326926A77BB7}" destId="{5AF62C51-00F7-4E11-BB7E-BEFA4E0D9D36}" srcOrd="1" destOrd="0" presId="urn:microsoft.com/office/officeart/2005/8/layout/hierarchy1"/>
    <dgm:cxn modelId="{2008AB6E-E1AC-4166-8F61-C49D943B4A02}" type="presParOf" srcId="{5AF62C51-00F7-4E11-BB7E-BEFA4E0D9D36}" destId="{C12A3919-A70C-43BB-8446-C4EDAC1430FB}" srcOrd="0" destOrd="0" presId="urn:microsoft.com/office/officeart/2005/8/layout/hierarchy1"/>
    <dgm:cxn modelId="{ACF0D2AA-C546-4EBA-9F7B-8D5C7CDDD1EC}" type="presParOf" srcId="{C12A3919-A70C-43BB-8446-C4EDAC1430FB}" destId="{83F07E21-F888-4CE9-BD06-4BE7095E4F27}" srcOrd="0" destOrd="0" presId="urn:microsoft.com/office/officeart/2005/8/layout/hierarchy1"/>
    <dgm:cxn modelId="{D1DEB1E7-F1D3-4E42-828D-886403BED72D}" type="presParOf" srcId="{C12A3919-A70C-43BB-8446-C4EDAC1430FB}" destId="{2C990B97-A84B-4389-99F4-E8BF16E6B3B4}" srcOrd="1" destOrd="0" presId="urn:microsoft.com/office/officeart/2005/8/layout/hierarchy1"/>
    <dgm:cxn modelId="{0E94A6BF-BB3A-44AA-ACED-3E58EDF0536D}" type="presParOf" srcId="{5AF62C51-00F7-4E11-BB7E-BEFA4E0D9D36}" destId="{3F987112-D355-4143-A2E7-EEF63A4558DF}" srcOrd="1" destOrd="0" presId="urn:microsoft.com/office/officeart/2005/8/layout/hierarchy1"/>
    <dgm:cxn modelId="{FF48C89D-0CF2-436D-A390-3561B54573A5}" type="presParOf" srcId="{DA80A660-A509-4188-87BD-5848E7BBB688}" destId="{3812AB88-C59A-4FD2-B275-75456E7BC3C5}" srcOrd="2" destOrd="0" presId="urn:microsoft.com/office/officeart/2005/8/layout/hierarchy1"/>
    <dgm:cxn modelId="{FD30786E-1955-49BD-8DC5-47A2ADEC6DC1}" type="presParOf" srcId="{DA80A660-A509-4188-87BD-5848E7BBB688}" destId="{D2F94E30-E611-4993-92DF-A1952E9DA27F}" srcOrd="3" destOrd="0" presId="urn:microsoft.com/office/officeart/2005/8/layout/hierarchy1"/>
    <dgm:cxn modelId="{F6556529-F40C-4762-9044-1B9BC2532838}" type="presParOf" srcId="{D2F94E30-E611-4993-92DF-A1952E9DA27F}" destId="{901DD914-D494-4D25-B766-39C253143B39}" srcOrd="0" destOrd="0" presId="urn:microsoft.com/office/officeart/2005/8/layout/hierarchy1"/>
    <dgm:cxn modelId="{04EFCC00-10B8-49F6-82E3-B32A10247C1D}" type="presParOf" srcId="{901DD914-D494-4D25-B766-39C253143B39}" destId="{245DA20A-2629-4505-AFF1-F9F68043F181}" srcOrd="0" destOrd="0" presId="urn:microsoft.com/office/officeart/2005/8/layout/hierarchy1"/>
    <dgm:cxn modelId="{21ADB41A-B46D-465E-AC74-07030FB68ADA}" type="presParOf" srcId="{901DD914-D494-4D25-B766-39C253143B39}" destId="{5C6BF5AC-286A-4EAB-9C68-73901BC1BE6A}" srcOrd="1" destOrd="0" presId="urn:microsoft.com/office/officeart/2005/8/layout/hierarchy1"/>
    <dgm:cxn modelId="{1FE0E56A-AC73-4153-B022-A9AEB6293A45}" type="presParOf" srcId="{D2F94E30-E611-4993-92DF-A1952E9DA27F}" destId="{688F6F51-7C5D-43F3-89C5-1A06024D0608}" srcOrd="1" destOrd="0" presId="urn:microsoft.com/office/officeart/2005/8/layout/hierarchy1"/>
    <dgm:cxn modelId="{8E1154B4-73BC-4F77-9233-84C2A43E06F8}" type="presParOf" srcId="{688F6F51-7C5D-43F3-89C5-1A06024D0608}" destId="{C9FF8145-DD53-483D-BCAD-9C7394C0860F}" srcOrd="0" destOrd="0" presId="urn:microsoft.com/office/officeart/2005/8/layout/hierarchy1"/>
    <dgm:cxn modelId="{8143E1F6-E4DE-40E8-B0AA-62693EED9A11}" type="presParOf" srcId="{688F6F51-7C5D-43F3-89C5-1A06024D0608}" destId="{69AA9728-4B1D-4C84-B234-E0F7BEF7A843}" srcOrd="1" destOrd="0" presId="urn:microsoft.com/office/officeart/2005/8/layout/hierarchy1"/>
    <dgm:cxn modelId="{2EB5E070-683D-4B11-938C-F758EDDF58F1}" type="presParOf" srcId="{69AA9728-4B1D-4C84-B234-E0F7BEF7A843}" destId="{7A742747-C25A-4480-B125-57448EE0D27B}" srcOrd="0" destOrd="0" presId="urn:microsoft.com/office/officeart/2005/8/layout/hierarchy1"/>
    <dgm:cxn modelId="{B6694144-545A-400D-A08D-F35F96F68565}" type="presParOf" srcId="{7A742747-C25A-4480-B125-57448EE0D27B}" destId="{495D4974-85BB-4016-8CDA-D644C0FFB35E}" srcOrd="0" destOrd="0" presId="urn:microsoft.com/office/officeart/2005/8/layout/hierarchy1"/>
    <dgm:cxn modelId="{96F45FA9-B232-40FC-8523-F8E10392CE5C}" type="presParOf" srcId="{7A742747-C25A-4480-B125-57448EE0D27B}" destId="{65C8ECC0-1D7F-4D1E-A8CB-44DB3F61FEA4}" srcOrd="1" destOrd="0" presId="urn:microsoft.com/office/officeart/2005/8/layout/hierarchy1"/>
    <dgm:cxn modelId="{7E114966-047F-4522-9433-4072300D7794}" type="presParOf" srcId="{69AA9728-4B1D-4C84-B234-E0F7BEF7A843}" destId="{F3DADFF4-0997-4FB8-BB18-8C4B5FD59DAA}" srcOrd="1" destOrd="0" presId="urn:microsoft.com/office/officeart/2005/8/layout/hierarchy1"/>
    <dgm:cxn modelId="{9B5A5502-9493-4C77-AF87-D539BC0241BE}" type="presParOf" srcId="{DA80A660-A509-4188-87BD-5848E7BBB688}" destId="{244429BC-C86A-4163-81FA-5F59F4EEDF04}" srcOrd="4" destOrd="0" presId="urn:microsoft.com/office/officeart/2005/8/layout/hierarchy1"/>
    <dgm:cxn modelId="{021121F6-8C0B-463E-AB78-94FCD63553F6}" type="presParOf" srcId="{DA80A660-A509-4188-87BD-5848E7BBB688}" destId="{ED1BB3F1-5A9A-4C0B-8D83-75FABDD89CF9}" srcOrd="5" destOrd="0" presId="urn:microsoft.com/office/officeart/2005/8/layout/hierarchy1"/>
    <dgm:cxn modelId="{7F5649FC-164B-47D4-9174-A487CB55A040}" type="presParOf" srcId="{ED1BB3F1-5A9A-4C0B-8D83-75FABDD89CF9}" destId="{A5CFD5FC-5CBF-4F2F-A098-9017FE24493D}" srcOrd="0" destOrd="0" presId="urn:microsoft.com/office/officeart/2005/8/layout/hierarchy1"/>
    <dgm:cxn modelId="{6BBADE2F-78AA-4E27-A9AC-5BF064F2171C}" type="presParOf" srcId="{A5CFD5FC-5CBF-4F2F-A098-9017FE24493D}" destId="{142C1DA5-D587-415F-AB09-4F706F905C96}" srcOrd="0" destOrd="0" presId="urn:microsoft.com/office/officeart/2005/8/layout/hierarchy1"/>
    <dgm:cxn modelId="{6C6ED98B-DC45-4EFA-A423-56AB5F4F9B3D}" type="presParOf" srcId="{A5CFD5FC-5CBF-4F2F-A098-9017FE24493D}" destId="{8FAF0E4F-8747-4340-8764-9C716D3A4795}" srcOrd="1" destOrd="0" presId="urn:microsoft.com/office/officeart/2005/8/layout/hierarchy1"/>
    <dgm:cxn modelId="{84B68AE0-7ED8-417E-A0AE-7C4585FB51D4}" type="presParOf" srcId="{ED1BB3F1-5A9A-4C0B-8D83-75FABDD89CF9}" destId="{A51E2E4A-6BD1-4A15-82CF-FED96A060C11}" srcOrd="1" destOrd="0" presId="urn:microsoft.com/office/officeart/2005/8/layout/hierarchy1"/>
    <dgm:cxn modelId="{A9C93A5C-BF59-4807-ACA2-07753E1F4C69}" type="presParOf" srcId="{A51E2E4A-6BD1-4A15-82CF-FED96A060C11}" destId="{8F2699BB-9DEC-492A-96F2-6C0285ABDB43}" srcOrd="0" destOrd="0" presId="urn:microsoft.com/office/officeart/2005/8/layout/hierarchy1"/>
    <dgm:cxn modelId="{E89E0F55-FE3D-4F08-A786-61CD144EFEEC}" type="presParOf" srcId="{A51E2E4A-6BD1-4A15-82CF-FED96A060C11}" destId="{ADC5C275-3105-4D97-8D49-91E90C14962A}" srcOrd="1" destOrd="0" presId="urn:microsoft.com/office/officeart/2005/8/layout/hierarchy1"/>
    <dgm:cxn modelId="{B8EEEE67-19C1-4C47-AFD4-6A357ED3A370}" type="presParOf" srcId="{ADC5C275-3105-4D97-8D49-91E90C14962A}" destId="{2253B48C-C9BF-43B6-B092-48103900DE51}" srcOrd="0" destOrd="0" presId="urn:microsoft.com/office/officeart/2005/8/layout/hierarchy1"/>
    <dgm:cxn modelId="{61049150-C0E5-4999-BCA3-15A54E67415A}" type="presParOf" srcId="{2253B48C-C9BF-43B6-B092-48103900DE51}" destId="{19D3DD1F-0D06-4E6B-9BA0-C64EE1F15E9E}" srcOrd="0" destOrd="0" presId="urn:microsoft.com/office/officeart/2005/8/layout/hierarchy1"/>
    <dgm:cxn modelId="{EC2EB3AB-AC62-4867-BD0F-C9E764D50677}" type="presParOf" srcId="{2253B48C-C9BF-43B6-B092-48103900DE51}" destId="{05646DDB-BF32-4A44-B059-4589A3E6D59D}" srcOrd="1" destOrd="0" presId="urn:microsoft.com/office/officeart/2005/8/layout/hierarchy1"/>
    <dgm:cxn modelId="{CFF070D2-14CF-4B29-B87E-7BCD064C610B}" type="presParOf" srcId="{ADC5C275-3105-4D97-8D49-91E90C14962A}" destId="{2CAA231C-289F-4CBD-AED4-83A447140AC6}" srcOrd="1" destOrd="0" presId="urn:microsoft.com/office/officeart/2005/8/layout/hierarchy1"/>
    <dgm:cxn modelId="{F64B1184-8427-4599-8738-1FF623F2AF13}" type="presParOf" srcId="{DA80A660-A509-4188-87BD-5848E7BBB688}" destId="{C8DD02D2-E5C2-4AD1-85FE-590CD6A986DA}" srcOrd="6" destOrd="0" presId="urn:microsoft.com/office/officeart/2005/8/layout/hierarchy1"/>
    <dgm:cxn modelId="{8895DEB2-A4F8-4116-9FE7-C54F56FBD962}" type="presParOf" srcId="{DA80A660-A509-4188-87BD-5848E7BBB688}" destId="{8EDE2F89-BA48-4A7D-BFA4-CB1E89924E1C}" srcOrd="7" destOrd="0" presId="urn:microsoft.com/office/officeart/2005/8/layout/hierarchy1"/>
    <dgm:cxn modelId="{E94A4684-E54E-4574-8325-8879CC3893B9}" type="presParOf" srcId="{8EDE2F89-BA48-4A7D-BFA4-CB1E89924E1C}" destId="{601C7554-3CA9-467F-9C27-A7EF9E18A973}" srcOrd="0" destOrd="0" presId="urn:microsoft.com/office/officeart/2005/8/layout/hierarchy1"/>
    <dgm:cxn modelId="{F5B75465-D306-4A52-B92D-E8FE2A4CCD43}" type="presParOf" srcId="{601C7554-3CA9-467F-9C27-A7EF9E18A973}" destId="{0DE96BA2-E69F-498E-8582-BBD89B674BA5}" srcOrd="0" destOrd="0" presId="urn:microsoft.com/office/officeart/2005/8/layout/hierarchy1"/>
    <dgm:cxn modelId="{8DC9C005-5C8B-4332-9417-535E012D413F}" type="presParOf" srcId="{601C7554-3CA9-467F-9C27-A7EF9E18A973}" destId="{D7F6544C-ACE9-4B4D-B114-41EFCCDB63D7}" srcOrd="1" destOrd="0" presId="urn:microsoft.com/office/officeart/2005/8/layout/hierarchy1"/>
    <dgm:cxn modelId="{CB066AB2-4684-45B1-8F18-04E160288195}" type="presParOf" srcId="{8EDE2F89-BA48-4A7D-BFA4-CB1E89924E1C}" destId="{92ABC0E1-9B16-43FA-A15C-39B226CD1B6D}" srcOrd="1" destOrd="0" presId="urn:microsoft.com/office/officeart/2005/8/layout/hierarchy1"/>
    <dgm:cxn modelId="{FDAAD7D4-B8FD-487F-8912-D653E47AD830}" type="presParOf" srcId="{92ABC0E1-9B16-43FA-A15C-39B226CD1B6D}" destId="{839022E0-71AD-4E0D-8AD3-AEC59E8B48FA}" srcOrd="0" destOrd="0" presId="urn:microsoft.com/office/officeart/2005/8/layout/hierarchy1"/>
    <dgm:cxn modelId="{50E2C432-A2DD-44E8-991A-9C6599585504}" type="presParOf" srcId="{92ABC0E1-9B16-43FA-A15C-39B226CD1B6D}" destId="{215BC1EA-7385-4445-B467-3696CE39C571}" srcOrd="1" destOrd="0" presId="urn:microsoft.com/office/officeart/2005/8/layout/hierarchy1"/>
    <dgm:cxn modelId="{D08ACB9C-232F-4E89-8D7D-EB052ADB0B87}" type="presParOf" srcId="{215BC1EA-7385-4445-B467-3696CE39C571}" destId="{5A97F6B2-73D7-49BF-9C9E-BA9C41F26E04}" srcOrd="0" destOrd="0" presId="urn:microsoft.com/office/officeart/2005/8/layout/hierarchy1"/>
    <dgm:cxn modelId="{368793F5-B7A5-4613-9BA4-85E50103E566}" type="presParOf" srcId="{5A97F6B2-73D7-49BF-9C9E-BA9C41F26E04}" destId="{FC630F8B-9F69-4442-8A72-727D3AA73907}" srcOrd="0" destOrd="0" presId="urn:microsoft.com/office/officeart/2005/8/layout/hierarchy1"/>
    <dgm:cxn modelId="{7D4DC029-3957-44F4-B65D-68F5A2326B32}" type="presParOf" srcId="{5A97F6B2-73D7-49BF-9C9E-BA9C41F26E04}" destId="{7C093ADC-DDEA-4B82-9250-434905C321AF}" srcOrd="1" destOrd="0" presId="urn:microsoft.com/office/officeart/2005/8/layout/hierarchy1"/>
    <dgm:cxn modelId="{EAFE1F28-CDF2-4517-8211-A5AFFC63C5FD}" type="presParOf" srcId="{215BC1EA-7385-4445-B467-3696CE39C571}" destId="{098BB1F9-85F0-4FAF-8725-DB95EDB18CDC}" srcOrd="1" destOrd="0" presId="urn:microsoft.com/office/officeart/2005/8/layout/hierarchy1"/>
    <dgm:cxn modelId="{53F613C6-7249-46C5-85CF-79FD80DCD73B}" type="presParOf" srcId="{DA80A660-A509-4188-87BD-5848E7BBB688}" destId="{BF48C79E-15F6-4329-9117-305BD48434E5}" srcOrd="8" destOrd="0" presId="urn:microsoft.com/office/officeart/2005/8/layout/hierarchy1"/>
    <dgm:cxn modelId="{45B829D0-794B-4E02-8EE8-7C4B9AD50BE7}" type="presParOf" srcId="{DA80A660-A509-4188-87BD-5848E7BBB688}" destId="{E086C88E-63EA-4094-A7D0-0AAA9D06FE5A}" srcOrd="9" destOrd="0" presId="urn:microsoft.com/office/officeart/2005/8/layout/hierarchy1"/>
    <dgm:cxn modelId="{63C6462B-0011-4C42-BDBB-C37D81602D42}" type="presParOf" srcId="{E086C88E-63EA-4094-A7D0-0AAA9D06FE5A}" destId="{0C8125EC-FD0B-4C88-834D-738C4635407A}" srcOrd="0" destOrd="0" presId="urn:microsoft.com/office/officeart/2005/8/layout/hierarchy1"/>
    <dgm:cxn modelId="{F2751026-5875-4F11-964A-8A7410535A43}" type="presParOf" srcId="{0C8125EC-FD0B-4C88-834D-738C4635407A}" destId="{C61D2478-1FE3-499D-B346-B8F905673FEA}" srcOrd="0" destOrd="0" presId="urn:microsoft.com/office/officeart/2005/8/layout/hierarchy1"/>
    <dgm:cxn modelId="{E2EB8FD1-32D3-44E1-AB03-F19455DCB7A4}" type="presParOf" srcId="{0C8125EC-FD0B-4C88-834D-738C4635407A}" destId="{8049246D-6540-481F-90C4-465B864DB12A}" srcOrd="1" destOrd="0" presId="urn:microsoft.com/office/officeart/2005/8/layout/hierarchy1"/>
    <dgm:cxn modelId="{358FFD46-5D40-4DC6-85B9-0AA1816C57A2}" type="presParOf" srcId="{E086C88E-63EA-4094-A7D0-0AAA9D06FE5A}" destId="{5BA6AD25-EEA8-4D31-A057-F4700C92D294}" srcOrd="1" destOrd="0" presId="urn:microsoft.com/office/officeart/2005/8/layout/hierarchy1"/>
    <dgm:cxn modelId="{DC4C4940-3A15-40AE-9722-46CE04113F19}" type="presParOf" srcId="{5BA6AD25-EEA8-4D31-A057-F4700C92D294}" destId="{A3A995AE-3346-4ECC-915A-E2263EC5B738}" srcOrd="0" destOrd="0" presId="urn:microsoft.com/office/officeart/2005/8/layout/hierarchy1"/>
    <dgm:cxn modelId="{D0EF6F38-7828-47C9-805A-2633A1309954}" type="presParOf" srcId="{5BA6AD25-EEA8-4D31-A057-F4700C92D294}" destId="{181476EC-F9B1-4A72-BFC1-C23D6B199E3C}" srcOrd="1" destOrd="0" presId="urn:microsoft.com/office/officeart/2005/8/layout/hierarchy1"/>
    <dgm:cxn modelId="{A377F2AF-CDDC-42CE-BA4D-5D29BC72BC67}" type="presParOf" srcId="{181476EC-F9B1-4A72-BFC1-C23D6B199E3C}" destId="{520A6209-A916-491E-B889-300D62C45764}" srcOrd="0" destOrd="0" presId="urn:microsoft.com/office/officeart/2005/8/layout/hierarchy1"/>
    <dgm:cxn modelId="{13102E6E-7364-4C92-B68D-F52EFD0B9B6B}" type="presParOf" srcId="{520A6209-A916-491E-B889-300D62C45764}" destId="{623BEAFF-2F88-434D-BF3A-FE43F9A4B157}" srcOrd="0" destOrd="0" presId="urn:microsoft.com/office/officeart/2005/8/layout/hierarchy1"/>
    <dgm:cxn modelId="{E46A8EBD-9496-47C8-ABB3-06188A339809}" type="presParOf" srcId="{520A6209-A916-491E-B889-300D62C45764}" destId="{D4FD16E2-B07B-4D6A-A8BD-A60291E16761}" srcOrd="1" destOrd="0" presId="urn:microsoft.com/office/officeart/2005/8/layout/hierarchy1"/>
    <dgm:cxn modelId="{2B1F1C02-B5AA-46C8-9D13-176A2ECA2711}" type="presParOf" srcId="{181476EC-F9B1-4A72-BFC1-C23D6B199E3C}" destId="{4E593AC0-F605-41EF-812E-CD41BFC15E8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F48498-B08E-46AC-B3C0-6C00EC8D79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ZA"/>
        </a:p>
      </dgm:t>
    </dgm:pt>
    <dgm:pt modelId="{54F723B5-76CF-46AE-96E0-D50EFF7EB5E9}">
      <dgm:prSet phldrT="[Text]" custT="1"/>
      <dgm:spPr/>
      <dgm:t>
        <a:bodyPr/>
        <a:lstStyle/>
        <a:p>
          <a:r>
            <a:rPr lang="en-ZA" sz="1300" dirty="0"/>
            <a:t>Vision 2019</a:t>
          </a:r>
        </a:p>
      </dgm:t>
    </dgm:pt>
    <dgm:pt modelId="{7F09FC5A-91C9-4099-8011-E166079F40C9}" type="parTrans" cxnId="{8AA4A374-C2BD-4B00-BE4E-D0EE61747E49}">
      <dgm:prSet/>
      <dgm:spPr/>
      <dgm:t>
        <a:bodyPr/>
        <a:lstStyle/>
        <a:p>
          <a:endParaRPr lang="en-ZA" sz="1300"/>
        </a:p>
      </dgm:t>
    </dgm:pt>
    <dgm:pt modelId="{16B16E60-E0D9-4CFB-9DBB-7BF2D7FD5B9B}" type="sibTrans" cxnId="{8AA4A374-C2BD-4B00-BE4E-D0EE61747E49}">
      <dgm:prSet/>
      <dgm:spPr/>
      <dgm:t>
        <a:bodyPr/>
        <a:lstStyle/>
        <a:p>
          <a:endParaRPr lang="en-ZA" sz="1300"/>
        </a:p>
      </dgm:t>
    </dgm:pt>
    <dgm:pt modelId="{096FB31A-8654-4D2E-A89B-DA8938479E45}">
      <dgm:prSet phldrT="[Text]" custT="1"/>
      <dgm:spPr/>
      <dgm:t>
        <a:bodyPr/>
        <a:lstStyle/>
        <a:p>
          <a:r>
            <a:rPr lang="en-ZA" sz="1300" dirty="0"/>
            <a:t>Efficient, Effective and Development Oriented Department</a:t>
          </a:r>
        </a:p>
      </dgm:t>
    </dgm:pt>
    <dgm:pt modelId="{5A0826BD-533C-4A0B-A626-9D153711AD56}" type="parTrans" cxnId="{19A125C5-9550-41F8-8233-4610AD00693D}">
      <dgm:prSet/>
      <dgm:spPr/>
      <dgm:t>
        <a:bodyPr/>
        <a:lstStyle/>
        <a:p>
          <a:endParaRPr lang="en-ZA" sz="1300"/>
        </a:p>
      </dgm:t>
    </dgm:pt>
    <dgm:pt modelId="{837C2571-51B2-457C-B23F-83916E25077B}" type="sibTrans" cxnId="{19A125C5-9550-41F8-8233-4610AD00693D}">
      <dgm:prSet/>
      <dgm:spPr/>
      <dgm:t>
        <a:bodyPr/>
        <a:lstStyle/>
        <a:p>
          <a:endParaRPr lang="en-ZA" sz="1300"/>
        </a:p>
      </dgm:t>
    </dgm:pt>
    <dgm:pt modelId="{1186A468-36A7-491D-99DD-DE35F068A92C}">
      <dgm:prSet custT="1"/>
      <dgm:spPr/>
      <dgm:t>
        <a:bodyPr/>
        <a:lstStyle/>
        <a:p>
          <a:r>
            <a:rPr lang="en-ZA" sz="1300" dirty="0"/>
            <a:t>Ensure compliance with legislations (HR &amp; OHS)</a:t>
          </a:r>
        </a:p>
      </dgm:t>
    </dgm:pt>
    <dgm:pt modelId="{F2A73CCA-F620-4C56-9C3E-0505638D7CA6}" type="parTrans" cxnId="{FCC194E1-F63C-4A4B-B27F-335C92A9BD72}">
      <dgm:prSet/>
      <dgm:spPr/>
      <dgm:t>
        <a:bodyPr/>
        <a:lstStyle/>
        <a:p>
          <a:endParaRPr lang="en-ZA" sz="1300"/>
        </a:p>
      </dgm:t>
    </dgm:pt>
    <dgm:pt modelId="{0BE6DC3C-B902-42EF-B853-0137908373FE}" type="sibTrans" cxnId="{FCC194E1-F63C-4A4B-B27F-335C92A9BD72}">
      <dgm:prSet/>
      <dgm:spPr/>
      <dgm:t>
        <a:bodyPr/>
        <a:lstStyle/>
        <a:p>
          <a:endParaRPr lang="en-ZA" sz="1300"/>
        </a:p>
      </dgm:t>
    </dgm:pt>
    <dgm:pt modelId="{34331887-26D4-460F-BBE5-657CA1D11332}">
      <dgm:prSet custT="1"/>
      <dgm:spPr/>
      <dgm:t>
        <a:bodyPr/>
        <a:lstStyle/>
        <a:p>
          <a:r>
            <a:rPr lang="en-ZA" sz="1300" dirty="0"/>
            <a:t>Attract, Develop and Retain Skills</a:t>
          </a:r>
        </a:p>
      </dgm:t>
    </dgm:pt>
    <dgm:pt modelId="{835CF771-0CA0-458B-B897-8C9CE2BB4CE2}" type="parTrans" cxnId="{0892377E-C2BC-4152-AC3F-3B42E12505D1}">
      <dgm:prSet/>
      <dgm:spPr/>
      <dgm:t>
        <a:bodyPr/>
        <a:lstStyle/>
        <a:p>
          <a:endParaRPr lang="en-ZA" sz="1300"/>
        </a:p>
      </dgm:t>
    </dgm:pt>
    <dgm:pt modelId="{18F25766-7F69-444F-A37D-A236DF608176}" type="sibTrans" cxnId="{0892377E-C2BC-4152-AC3F-3B42E12505D1}">
      <dgm:prSet/>
      <dgm:spPr/>
      <dgm:t>
        <a:bodyPr/>
        <a:lstStyle/>
        <a:p>
          <a:endParaRPr lang="en-ZA" sz="1300"/>
        </a:p>
      </dgm:t>
    </dgm:pt>
    <dgm:pt modelId="{730EAAA8-7535-4CBF-BBD8-20CB0BE83922}">
      <dgm:prSet custT="1"/>
      <dgm:spPr/>
      <dgm:t>
        <a:bodyPr/>
        <a:lstStyle/>
        <a:p>
          <a:r>
            <a:rPr lang="en-ZA" sz="1300" dirty="0"/>
            <a:t>Number of Actions implemented to ensure submission of financial disclosures</a:t>
          </a:r>
        </a:p>
      </dgm:t>
    </dgm:pt>
    <dgm:pt modelId="{78D7D32D-5BEB-4756-AF52-EEF149975A61}" type="parTrans" cxnId="{899D844E-5272-49CF-BDD5-CB149DBC4341}">
      <dgm:prSet/>
      <dgm:spPr/>
      <dgm:t>
        <a:bodyPr/>
        <a:lstStyle/>
        <a:p>
          <a:endParaRPr lang="en-ZA" sz="1300"/>
        </a:p>
      </dgm:t>
    </dgm:pt>
    <dgm:pt modelId="{5A2B1D0A-1D00-4BFF-A1D0-729EF25E56F2}" type="sibTrans" cxnId="{899D844E-5272-49CF-BDD5-CB149DBC4341}">
      <dgm:prSet/>
      <dgm:spPr/>
      <dgm:t>
        <a:bodyPr/>
        <a:lstStyle/>
        <a:p>
          <a:endParaRPr lang="en-ZA" sz="1300"/>
        </a:p>
      </dgm:t>
    </dgm:pt>
    <dgm:pt modelId="{0AB8024B-53F8-4E21-9112-28842A966025}">
      <dgm:prSet custT="1"/>
      <dgm:spPr/>
      <dgm:t>
        <a:bodyPr/>
        <a:lstStyle/>
        <a:p>
          <a:r>
            <a:rPr lang="en-ZA" sz="1300" dirty="0"/>
            <a:t>% of Human Resources Development Plans, Work Skills Plan submitted to DPSA, PSETA &amp; MQA</a:t>
          </a:r>
        </a:p>
      </dgm:t>
    </dgm:pt>
    <dgm:pt modelId="{9F73484C-7008-48AE-A3E6-683593238745}" type="parTrans" cxnId="{B5DB17C7-C896-4147-8A0E-475D01B3F7B9}">
      <dgm:prSet/>
      <dgm:spPr/>
      <dgm:t>
        <a:bodyPr/>
        <a:lstStyle/>
        <a:p>
          <a:endParaRPr lang="en-ZA" sz="1300"/>
        </a:p>
      </dgm:t>
    </dgm:pt>
    <dgm:pt modelId="{070D6208-E0D0-4775-815F-6B373B705090}" type="sibTrans" cxnId="{B5DB17C7-C896-4147-8A0E-475D01B3F7B9}">
      <dgm:prSet/>
      <dgm:spPr/>
      <dgm:t>
        <a:bodyPr/>
        <a:lstStyle/>
        <a:p>
          <a:endParaRPr lang="en-ZA" sz="1300"/>
        </a:p>
      </dgm:t>
    </dgm:pt>
    <dgm:pt modelId="{5DC9B42D-BC26-4B50-BF97-81AB29E3B57E}">
      <dgm:prSet custT="1"/>
      <dgm:spPr/>
      <dgm:t>
        <a:bodyPr/>
        <a:lstStyle/>
        <a:p>
          <a:r>
            <a:rPr lang="en-ZA" sz="1300" dirty="0"/>
            <a:t>Number of Actions implemented to ensure submission of performance agreements</a:t>
          </a:r>
        </a:p>
      </dgm:t>
    </dgm:pt>
    <dgm:pt modelId="{344466BB-D3E7-43B2-B4B5-EC500E7F953C}" type="parTrans" cxnId="{354B1837-16AA-4E67-B9DA-9CBB5810039D}">
      <dgm:prSet/>
      <dgm:spPr/>
      <dgm:t>
        <a:bodyPr/>
        <a:lstStyle/>
        <a:p>
          <a:endParaRPr lang="en-ZA" sz="1300"/>
        </a:p>
      </dgm:t>
    </dgm:pt>
    <dgm:pt modelId="{79248C87-591D-4720-B786-27FBA8C5C140}" type="sibTrans" cxnId="{354B1837-16AA-4E67-B9DA-9CBB5810039D}">
      <dgm:prSet/>
      <dgm:spPr/>
      <dgm:t>
        <a:bodyPr/>
        <a:lstStyle/>
        <a:p>
          <a:endParaRPr lang="en-ZA" sz="1300"/>
        </a:p>
      </dgm:t>
    </dgm:pt>
    <dgm:pt modelId="{18596C84-BD71-4711-AC34-61795899FDF1}">
      <dgm:prSet custT="1"/>
      <dgm:spPr/>
      <dgm:t>
        <a:bodyPr/>
        <a:lstStyle/>
        <a:p>
          <a:r>
            <a:rPr lang="en-ZA" sz="1300" dirty="0"/>
            <a:t>Number of HRD initiatives aligned to National Skills Development Strategy</a:t>
          </a:r>
        </a:p>
      </dgm:t>
    </dgm:pt>
    <dgm:pt modelId="{320ACB45-C74D-4D5E-AF49-FE4352DF460A}" type="parTrans" cxnId="{0BC99FA8-78E4-4D3E-B613-7A52CBFAC1DE}">
      <dgm:prSet/>
      <dgm:spPr/>
      <dgm:t>
        <a:bodyPr/>
        <a:lstStyle/>
        <a:p>
          <a:endParaRPr lang="en-ZA" sz="1300"/>
        </a:p>
      </dgm:t>
    </dgm:pt>
    <dgm:pt modelId="{A25A0375-1FA3-4832-9F85-9C93F6BC41FD}" type="sibTrans" cxnId="{0BC99FA8-78E4-4D3E-B613-7A52CBFAC1DE}">
      <dgm:prSet/>
      <dgm:spPr/>
      <dgm:t>
        <a:bodyPr/>
        <a:lstStyle/>
        <a:p>
          <a:endParaRPr lang="en-ZA" sz="1300"/>
        </a:p>
      </dgm:t>
    </dgm:pt>
    <dgm:pt modelId="{7754405B-91A0-4904-88F0-38FD219F9728}">
      <dgm:prSet custT="1"/>
      <dgm:spPr/>
      <dgm:t>
        <a:bodyPr/>
        <a:lstStyle/>
        <a:p>
          <a:r>
            <a:rPr lang="en-ZA" sz="1300" dirty="0"/>
            <a:t>Maintain the vacancy rate at an acceptable level ≤ 10%</a:t>
          </a:r>
        </a:p>
      </dgm:t>
    </dgm:pt>
    <dgm:pt modelId="{0B4B6BF4-4718-41C3-AE16-445D4C5ABCE0}" type="parTrans" cxnId="{179828A8-06EE-4A5B-A65B-943FD5A62472}">
      <dgm:prSet/>
      <dgm:spPr/>
      <dgm:t>
        <a:bodyPr/>
        <a:lstStyle/>
        <a:p>
          <a:endParaRPr lang="en-ZA" sz="1300"/>
        </a:p>
      </dgm:t>
    </dgm:pt>
    <dgm:pt modelId="{3B97354B-0CCF-481C-A557-75CDA382BADB}" type="sibTrans" cxnId="{179828A8-06EE-4A5B-A65B-943FD5A62472}">
      <dgm:prSet/>
      <dgm:spPr/>
      <dgm:t>
        <a:bodyPr/>
        <a:lstStyle/>
        <a:p>
          <a:endParaRPr lang="en-ZA" sz="1300"/>
        </a:p>
      </dgm:t>
    </dgm:pt>
    <dgm:pt modelId="{CD64D584-8CC8-4419-88E5-F4D14585DD80}">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5	</a:t>
          </a:r>
        </a:p>
        <a:p>
          <a:pPr algn="l"/>
          <a:r>
            <a:rPr lang="en-ZA" sz="1300" b="1" dirty="0">
              <a:solidFill>
                <a:srgbClr val="002060"/>
              </a:solidFill>
              <a:latin typeface="Arial" panose="020B0604020202020204" pitchFamily="34" charset="0"/>
              <a:cs typeface="Arial" panose="020B0604020202020204" pitchFamily="34" charset="0"/>
            </a:rPr>
            <a:t>Actual = 5</a:t>
          </a:r>
          <a:endParaRPr lang="en-ZA" sz="1300" dirty="0"/>
        </a:p>
      </dgm:t>
    </dgm:pt>
    <dgm:pt modelId="{71D20E6C-4B1D-4C87-8558-466B98AE6ADF}" type="parTrans" cxnId="{A8CCD17C-550B-445E-A915-581179F8FFEC}">
      <dgm:prSet/>
      <dgm:spPr/>
      <dgm:t>
        <a:bodyPr/>
        <a:lstStyle/>
        <a:p>
          <a:endParaRPr lang="en-ZA" sz="1300"/>
        </a:p>
      </dgm:t>
    </dgm:pt>
    <dgm:pt modelId="{46B9C1C0-17D9-4C59-9268-07292D136D58}" type="sibTrans" cxnId="{A8CCD17C-550B-445E-A915-581179F8FFEC}">
      <dgm:prSet/>
      <dgm:spPr/>
      <dgm:t>
        <a:bodyPr/>
        <a:lstStyle/>
        <a:p>
          <a:endParaRPr lang="en-ZA" sz="1300"/>
        </a:p>
      </dgm:t>
    </dgm:pt>
    <dgm:pt modelId="{53B97C35-4739-46E2-B7AB-87D9C82ECBEE}">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100%</a:t>
          </a:r>
        </a:p>
        <a:p>
          <a:pPr algn="l"/>
          <a:r>
            <a:rPr lang="en-ZA" sz="1300" b="1" dirty="0">
              <a:solidFill>
                <a:srgbClr val="002060"/>
              </a:solidFill>
              <a:latin typeface="Arial" panose="020B0604020202020204" pitchFamily="34" charset="0"/>
              <a:cs typeface="Arial" panose="020B0604020202020204" pitchFamily="34" charset="0"/>
            </a:rPr>
            <a:t>Actual =  100%</a:t>
          </a:r>
          <a:endParaRPr lang="en-ZA" sz="1300" dirty="0"/>
        </a:p>
      </dgm:t>
    </dgm:pt>
    <dgm:pt modelId="{A7887387-383D-477D-A3F8-ACF727DEE51F}" type="parTrans" cxnId="{63E36265-CE34-4BD0-A63E-664AF4717FAD}">
      <dgm:prSet/>
      <dgm:spPr/>
      <dgm:t>
        <a:bodyPr/>
        <a:lstStyle/>
        <a:p>
          <a:endParaRPr lang="en-ZA" sz="1300"/>
        </a:p>
      </dgm:t>
    </dgm:pt>
    <dgm:pt modelId="{0BC4A5FA-0F81-44E2-B9A1-70E750F91C2D}" type="sibTrans" cxnId="{63E36265-CE34-4BD0-A63E-664AF4717FAD}">
      <dgm:prSet/>
      <dgm:spPr/>
      <dgm:t>
        <a:bodyPr/>
        <a:lstStyle/>
        <a:p>
          <a:endParaRPr lang="en-ZA" sz="1300"/>
        </a:p>
      </dgm:t>
    </dgm:pt>
    <dgm:pt modelId="{5CBE20B8-F871-4818-B008-3701CAF17675}">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4</a:t>
          </a:r>
        </a:p>
        <a:p>
          <a:pPr algn="l"/>
          <a:r>
            <a:rPr lang="en-ZA" sz="1300" b="1" dirty="0">
              <a:solidFill>
                <a:srgbClr val="002060"/>
              </a:solidFill>
              <a:latin typeface="Arial" panose="020B0604020202020204" pitchFamily="34" charset="0"/>
              <a:cs typeface="Arial" panose="020B0604020202020204" pitchFamily="34" charset="0"/>
            </a:rPr>
            <a:t>Actual = 4</a:t>
          </a:r>
          <a:endParaRPr lang="en-ZA" sz="1300" dirty="0"/>
        </a:p>
      </dgm:t>
    </dgm:pt>
    <dgm:pt modelId="{4BC3E3F4-1B73-433B-80D2-F2F166D58F0B}" type="parTrans" cxnId="{0F2C30E9-EFFE-4095-B43B-D018F1C02F0E}">
      <dgm:prSet/>
      <dgm:spPr/>
      <dgm:t>
        <a:bodyPr/>
        <a:lstStyle/>
        <a:p>
          <a:endParaRPr lang="en-ZA" sz="1300"/>
        </a:p>
      </dgm:t>
    </dgm:pt>
    <dgm:pt modelId="{92891724-2C12-494C-973C-0E890BA8AACE}" type="sibTrans" cxnId="{0F2C30E9-EFFE-4095-B43B-D018F1C02F0E}">
      <dgm:prSet/>
      <dgm:spPr/>
      <dgm:t>
        <a:bodyPr/>
        <a:lstStyle/>
        <a:p>
          <a:endParaRPr lang="en-ZA" sz="1300"/>
        </a:p>
      </dgm:t>
    </dgm:pt>
    <dgm:pt modelId="{8B71F205-3BDA-4BB2-A8F3-AA429AF2E743}">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14</a:t>
          </a:r>
        </a:p>
        <a:p>
          <a:pPr algn="l"/>
          <a:r>
            <a:rPr lang="en-ZA" sz="1300" b="1" dirty="0">
              <a:solidFill>
                <a:srgbClr val="002060"/>
              </a:solidFill>
              <a:latin typeface="Arial" panose="020B0604020202020204" pitchFamily="34" charset="0"/>
              <a:cs typeface="Arial" panose="020B0604020202020204" pitchFamily="34" charset="0"/>
            </a:rPr>
            <a:t>Actual = 14</a:t>
          </a:r>
          <a:endParaRPr lang="en-ZA" sz="1300" dirty="0"/>
        </a:p>
      </dgm:t>
    </dgm:pt>
    <dgm:pt modelId="{6BE75747-DAE9-4DA4-A847-ABC4738F7375}" type="parTrans" cxnId="{7AE52E17-EF07-4EE0-B65D-F05EDD0E7100}">
      <dgm:prSet/>
      <dgm:spPr/>
      <dgm:t>
        <a:bodyPr/>
        <a:lstStyle/>
        <a:p>
          <a:endParaRPr lang="en-ZA" sz="1300"/>
        </a:p>
      </dgm:t>
    </dgm:pt>
    <dgm:pt modelId="{54DA428B-512D-4826-8B5E-90B099FD44E3}" type="sibTrans" cxnId="{7AE52E17-EF07-4EE0-B65D-F05EDD0E7100}">
      <dgm:prSet/>
      <dgm:spPr/>
      <dgm:t>
        <a:bodyPr/>
        <a:lstStyle/>
        <a:p>
          <a:endParaRPr lang="en-ZA" sz="1300"/>
        </a:p>
      </dgm:t>
    </dgm:pt>
    <dgm:pt modelId="{50B0E604-6F44-446E-851D-8F0744F06541}">
      <dgm:prSet custT="1"/>
      <dgm:spPr/>
      <dgm:t>
        <a:bodyPr/>
        <a:lstStyle/>
        <a:p>
          <a:pPr algn="l"/>
          <a:r>
            <a:rPr lang="en-ZA" sz="1300" b="1" dirty="0">
              <a:solidFill>
                <a:srgbClr val="FF0000"/>
              </a:solidFill>
            </a:rPr>
            <a:t>Target  </a:t>
          </a:r>
          <a:r>
            <a:rPr lang="en-ZA" sz="1300" b="1" dirty="0">
              <a:solidFill>
                <a:srgbClr val="FF0000"/>
              </a:solidFill>
              <a:latin typeface="Arial" panose="020B0604020202020204" pitchFamily="34" charset="0"/>
              <a:cs typeface="Arial" panose="020B0604020202020204" pitchFamily="34" charset="0"/>
            </a:rPr>
            <a:t>꞊ ≤  10%</a:t>
          </a:r>
        </a:p>
        <a:p>
          <a:pPr algn="l"/>
          <a:r>
            <a:rPr lang="en-ZA" sz="1300" b="1" dirty="0">
              <a:solidFill>
                <a:srgbClr val="002060"/>
              </a:solidFill>
              <a:latin typeface="Arial" panose="020B0604020202020204" pitchFamily="34" charset="0"/>
              <a:cs typeface="Arial" panose="020B0604020202020204" pitchFamily="34" charset="0"/>
            </a:rPr>
            <a:t>Actual = ≤ 12.16%</a:t>
          </a:r>
          <a:endParaRPr lang="en-ZA" sz="1300" dirty="0">
            <a:solidFill>
              <a:srgbClr val="0070C0"/>
            </a:solidFill>
          </a:endParaRPr>
        </a:p>
      </dgm:t>
    </dgm:pt>
    <dgm:pt modelId="{42E978F6-A569-4474-BE28-A1FA4146210F}" type="parTrans" cxnId="{5E61E0C4-37DB-471C-822A-77DBA180E627}">
      <dgm:prSet/>
      <dgm:spPr/>
      <dgm:t>
        <a:bodyPr/>
        <a:lstStyle/>
        <a:p>
          <a:endParaRPr lang="en-ZA" sz="1300"/>
        </a:p>
      </dgm:t>
    </dgm:pt>
    <dgm:pt modelId="{EE25F5D2-168D-4A9D-B01D-9583870FED0A}" type="sibTrans" cxnId="{5E61E0C4-37DB-471C-822A-77DBA180E627}">
      <dgm:prSet/>
      <dgm:spPr/>
      <dgm:t>
        <a:bodyPr/>
        <a:lstStyle/>
        <a:p>
          <a:endParaRPr lang="en-ZA" sz="1300"/>
        </a:p>
      </dgm:t>
    </dgm:pt>
    <dgm:pt modelId="{CF595494-5A09-44C8-9FA0-447CC0ABC29E}" type="pres">
      <dgm:prSet presAssocID="{2FF48498-B08E-46AC-B3C0-6C00EC8D79DE}" presName="hierChild1" presStyleCnt="0">
        <dgm:presLayoutVars>
          <dgm:chPref val="1"/>
          <dgm:dir/>
          <dgm:animOne val="branch"/>
          <dgm:animLvl val="lvl"/>
          <dgm:resizeHandles/>
        </dgm:presLayoutVars>
      </dgm:prSet>
      <dgm:spPr/>
      <dgm:t>
        <a:bodyPr/>
        <a:lstStyle/>
        <a:p>
          <a:endParaRPr lang="en-ZA"/>
        </a:p>
      </dgm:t>
    </dgm:pt>
    <dgm:pt modelId="{972C8554-E11F-4B8C-A9CA-E13C1BD75C94}" type="pres">
      <dgm:prSet presAssocID="{54F723B5-76CF-46AE-96E0-D50EFF7EB5E9}" presName="hierRoot1" presStyleCnt="0"/>
      <dgm:spPr/>
    </dgm:pt>
    <dgm:pt modelId="{762F01F6-93C7-4F60-9004-41388DA84CA8}" type="pres">
      <dgm:prSet presAssocID="{54F723B5-76CF-46AE-96E0-D50EFF7EB5E9}" presName="composite" presStyleCnt="0"/>
      <dgm:spPr/>
    </dgm:pt>
    <dgm:pt modelId="{A31FC7D2-509F-420A-8331-82DF15E42885}" type="pres">
      <dgm:prSet presAssocID="{54F723B5-76CF-46AE-96E0-D50EFF7EB5E9}" presName="background" presStyleLbl="node0" presStyleIdx="0" presStyleCnt="1"/>
      <dgm:spPr/>
    </dgm:pt>
    <dgm:pt modelId="{06B7CEE5-61B9-40E0-90EF-5482BC224049}" type="pres">
      <dgm:prSet presAssocID="{54F723B5-76CF-46AE-96E0-D50EFF7EB5E9}" presName="text" presStyleLbl="fgAcc0" presStyleIdx="0" presStyleCnt="1" custScaleY="19898" custLinFactNeighborX="-869" custLinFactNeighborY="-3974">
        <dgm:presLayoutVars>
          <dgm:chPref val="3"/>
        </dgm:presLayoutVars>
      </dgm:prSet>
      <dgm:spPr/>
      <dgm:t>
        <a:bodyPr/>
        <a:lstStyle/>
        <a:p>
          <a:endParaRPr lang="en-ZA"/>
        </a:p>
      </dgm:t>
    </dgm:pt>
    <dgm:pt modelId="{45F2C535-C514-45ED-B875-F6CE82929E7F}" type="pres">
      <dgm:prSet presAssocID="{54F723B5-76CF-46AE-96E0-D50EFF7EB5E9}" presName="hierChild2" presStyleCnt="0"/>
      <dgm:spPr/>
    </dgm:pt>
    <dgm:pt modelId="{598DF3B2-AC18-41DF-9F4E-0ADA6ACE842E}" type="pres">
      <dgm:prSet presAssocID="{5A0826BD-533C-4A0B-A626-9D153711AD56}" presName="Name10" presStyleLbl="parChTrans1D2" presStyleIdx="0" presStyleCnt="1"/>
      <dgm:spPr/>
      <dgm:t>
        <a:bodyPr/>
        <a:lstStyle/>
        <a:p>
          <a:endParaRPr lang="en-ZA"/>
        </a:p>
      </dgm:t>
    </dgm:pt>
    <dgm:pt modelId="{3705AE1F-D450-4B3F-A614-E6BFD6B84272}" type="pres">
      <dgm:prSet presAssocID="{096FB31A-8654-4D2E-A89B-DA8938479E45}" presName="hierRoot2" presStyleCnt="0"/>
      <dgm:spPr/>
    </dgm:pt>
    <dgm:pt modelId="{4EB4CB93-C871-44F5-946A-02756276A58D}" type="pres">
      <dgm:prSet presAssocID="{096FB31A-8654-4D2E-A89B-DA8938479E45}" presName="composite2" presStyleCnt="0"/>
      <dgm:spPr/>
    </dgm:pt>
    <dgm:pt modelId="{CE42BCCF-7F73-41AB-87A1-11789393B3D7}" type="pres">
      <dgm:prSet presAssocID="{096FB31A-8654-4D2E-A89B-DA8938479E45}" presName="background2" presStyleLbl="node2" presStyleIdx="0" presStyleCnt="1"/>
      <dgm:spPr/>
    </dgm:pt>
    <dgm:pt modelId="{0CCDD6F8-4B70-4FCB-8B5F-356F4A4E8477}" type="pres">
      <dgm:prSet presAssocID="{096FB31A-8654-4D2E-A89B-DA8938479E45}" presName="text2" presStyleLbl="fgAcc2" presStyleIdx="0" presStyleCnt="1" custScaleX="345152" custScaleY="45012" custLinFactNeighborX="-712" custLinFactNeighborY="-22414">
        <dgm:presLayoutVars>
          <dgm:chPref val="3"/>
        </dgm:presLayoutVars>
      </dgm:prSet>
      <dgm:spPr/>
      <dgm:t>
        <a:bodyPr/>
        <a:lstStyle/>
        <a:p>
          <a:endParaRPr lang="en-ZA"/>
        </a:p>
      </dgm:t>
    </dgm:pt>
    <dgm:pt modelId="{6AF0E142-9D22-4302-AD49-F984BF021FA7}" type="pres">
      <dgm:prSet presAssocID="{096FB31A-8654-4D2E-A89B-DA8938479E45}" presName="hierChild3" presStyleCnt="0"/>
      <dgm:spPr/>
    </dgm:pt>
    <dgm:pt modelId="{4A658020-F545-4CCA-AF8D-01EC1A417089}" type="pres">
      <dgm:prSet presAssocID="{F2A73CCA-F620-4C56-9C3E-0505638D7CA6}" presName="Name17" presStyleLbl="parChTrans1D3" presStyleIdx="0" presStyleCnt="2"/>
      <dgm:spPr/>
      <dgm:t>
        <a:bodyPr/>
        <a:lstStyle/>
        <a:p>
          <a:endParaRPr lang="en-ZA"/>
        </a:p>
      </dgm:t>
    </dgm:pt>
    <dgm:pt modelId="{A874C46D-0B85-4FC9-961A-2C3BDBA1A3CB}" type="pres">
      <dgm:prSet presAssocID="{1186A468-36A7-491D-99DD-DE35F068A92C}" presName="hierRoot3" presStyleCnt="0"/>
      <dgm:spPr/>
    </dgm:pt>
    <dgm:pt modelId="{11F64E60-CA8D-4640-9D9C-2FAF136D1E62}" type="pres">
      <dgm:prSet presAssocID="{1186A468-36A7-491D-99DD-DE35F068A92C}" presName="composite3" presStyleCnt="0"/>
      <dgm:spPr/>
    </dgm:pt>
    <dgm:pt modelId="{E07311EF-C44F-478C-86E4-44F2DB9E2AC2}" type="pres">
      <dgm:prSet presAssocID="{1186A468-36A7-491D-99DD-DE35F068A92C}" presName="background3" presStyleLbl="node3" presStyleIdx="0" presStyleCnt="2"/>
      <dgm:spPr/>
    </dgm:pt>
    <dgm:pt modelId="{76D2C632-2A99-4503-AC52-BDB0D82D80A5}" type="pres">
      <dgm:prSet presAssocID="{1186A468-36A7-491D-99DD-DE35F068A92C}" presName="text3" presStyleLbl="fgAcc3" presStyleIdx="0" presStyleCnt="2" custScaleX="210705" custScaleY="48759" custLinFactNeighborY="-24655">
        <dgm:presLayoutVars>
          <dgm:chPref val="3"/>
        </dgm:presLayoutVars>
      </dgm:prSet>
      <dgm:spPr/>
      <dgm:t>
        <a:bodyPr/>
        <a:lstStyle/>
        <a:p>
          <a:endParaRPr lang="en-ZA"/>
        </a:p>
      </dgm:t>
    </dgm:pt>
    <dgm:pt modelId="{AF3DE165-70DF-4CBD-A71C-C9B6EC01CE88}" type="pres">
      <dgm:prSet presAssocID="{1186A468-36A7-491D-99DD-DE35F068A92C}" presName="hierChild4" presStyleCnt="0"/>
      <dgm:spPr/>
    </dgm:pt>
    <dgm:pt modelId="{A76A7424-B986-4BFB-B03D-34EE2EA2EA9F}" type="pres">
      <dgm:prSet presAssocID="{78D7D32D-5BEB-4756-AF52-EEF149975A61}" presName="Name23" presStyleLbl="parChTrans1D4" presStyleIdx="0" presStyleCnt="10"/>
      <dgm:spPr/>
      <dgm:t>
        <a:bodyPr/>
        <a:lstStyle/>
        <a:p>
          <a:endParaRPr lang="en-ZA"/>
        </a:p>
      </dgm:t>
    </dgm:pt>
    <dgm:pt modelId="{20CA51A5-14E9-45B1-B59A-A23DFDC49C38}" type="pres">
      <dgm:prSet presAssocID="{730EAAA8-7535-4CBF-BBD8-20CB0BE83922}" presName="hierRoot4" presStyleCnt="0"/>
      <dgm:spPr/>
    </dgm:pt>
    <dgm:pt modelId="{F30ECF7B-77BA-47AE-962F-279D41CE1AB0}" type="pres">
      <dgm:prSet presAssocID="{730EAAA8-7535-4CBF-BBD8-20CB0BE83922}" presName="composite4" presStyleCnt="0"/>
      <dgm:spPr/>
    </dgm:pt>
    <dgm:pt modelId="{68084E75-9F58-469B-B618-1A828E637BF9}" type="pres">
      <dgm:prSet presAssocID="{730EAAA8-7535-4CBF-BBD8-20CB0BE83922}" presName="background4" presStyleLbl="node4" presStyleIdx="0" presStyleCnt="10"/>
      <dgm:spPr/>
    </dgm:pt>
    <dgm:pt modelId="{2BF65547-4D8C-4252-8C2D-55CD98DDEDD3}" type="pres">
      <dgm:prSet presAssocID="{730EAAA8-7535-4CBF-BBD8-20CB0BE83922}" presName="text4" presStyleLbl="fgAcc4" presStyleIdx="0" presStyleCnt="10" custScaleX="143792">
        <dgm:presLayoutVars>
          <dgm:chPref val="3"/>
        </dgm:presLayoutVars>
      </dgm:prSet>
      <dgm:spPr/>
      <dgm:t>
        <a:bodyPr/>
        <a:lstStyle/>
        <a:p>
          <a:endParaRPr lang="en-ZA"/>
        </a:p>
      </dgm:t>
    </dgm:pt>
    <dgm:pt modelId="{523F6A70-7B0C-4C17-B7B5-AB6268546222}" type="pres">
      <dgm:prSet presAssocID="{730EAAA8-7535-4CBF-BBD8-20CB0BE83922}" presName="hierChild5" presStyleCnt="0"/>
      <dgm:spPr/>
    </dgm:pt>
    <dgm:pt modelId="{4401605F-147D-48CB-B0EE-AF6B50F3148A}" type="pres">
      <dgm:prSet presAssocID="{71D20E6C-4B1D-4C87-8558-466B98AE6ADF}" presName="Name23" presStyleLbl="parChTrans1D4" presStyleIdx="1" presStyleCnt="10"/>
      <dgm:spPr/>
      <dgm:t>
        <a:bodyPr/>
        <a:lstStyle/>
        <a:p>
          <a:endParaRPr lang="en-ZA"/>
        </a:p>
      </dgm:t>
    </dgm:pt>
    <dgm:pt modelId="{16C845A7-1DE2-4AB3-8A3B-2AC52361849D}" type="pres">
      <dgm:prSet presAssocID="{CD64D584-8CC8-4419-88E5-F4D14585DD80}" presName="hierRoot4" presStyleCnt="0"/>
      <dgm:spPr/>
    </dgm:pt>
    <dgm:pt modelId="{E09472D9-AEE6-4784-8410-26CA0152F682}" type="pres">
      <dgm:prSet presAssocID="{CD64D584-8CC8-4419-88E5-F4D14585DD80}" presName="composite4" presStyleCnt="0"/>
      <dgm:spPr/>
    </dgm:pt>
    <dgm:pt modelId="{01EEF741-A16C-43F7-80AC-6A4802BA5E36}" type="pres">
      <dgm:prSet presAssocID="{CD64D584-8CC8-4419-88E5-F4D14585DD80}" presName="background4" presStyleLbl="node4" presStyleIdx="1" presStyleCnt="10"/>
      <dgm:spPr>
        <a:solidFill>
          <a:srgbClr val="00B050"/>
        </a:solidFill>
      </dgm:spPr>
    </dgm:pt>
    <dgm:pt modelId="{3ECDD5EF-D5D2-43A7-84CB-94A14E767F2E}" type="pres">
      <dgm:prSet presAssocID="{CD64D584-8CC8-4419-88E5-F4D14585DD80}" presName="text4" presStyleLbl="fgAcc4" presStyleIdx="1" presStyleCnt="10" custScaleX="129419" custScaleY="78246" custLinFactNeighborY="-13002">
        <dgm:presLayoutVars>
          <dgm:chPref val="3"/>
        </dgm:presLayoutVars>
      </dgm:prSet>
      <dgm:spPr/>
      <dgm:t>
        <a:bodyPr/>
        <a:lstStyle/>
        <a:p>
          <a:endParaRPr lang="en-ZA"/>
        </a:p>
      </dgm:t>
    </dgm:pt>
    <dgm:pt modelId="{977EB77F-D0B1-4693-BF33-F1677FF353BC}" type="pres">
      <dgm:prSet presAssocID="{CD64D584-8CC8-4419-88E5-F4D14585DD80}" presName="hierChild5" presStyleCnt="0"/>
      <dgm:spPr/>
    </dgm:pt>
    <dgm:pt modelId="{43512381-8EAE-4318-8E5B-85D245F4DDD9}" type="pres">
      <dgm:prSet presAssocID="{9F73484C-7008-48AE-A3E6-683593238745}" presName="Name23" presStyleLbl="parChTrans1D4" presStyleIdx="2" presStyleCnt="10"/>
      <dgm:spPr/>
      <dgm:t>
        <a:bodyPr/>
        <a:lstStyle/>
        <a:p>
          <a:endParaRPr lang="en-ZA"/>
        </a:p>
      </dgm:t>
    </dgm:pt>
    <dgm:pt modelId="{CAD28AC9-1B87-435C-92D2-743EF457523E}" type="pres">
      <dgm:prSet presAssocID="{0AB8024B-53F8-4E21-9112-28842A966025}" presName="hierRoot4" presStyleCnt="0"/>
      <dgm:spPr/>
    </dgm:pt>
    <dgm:pt modelId="{4CCA069F-8AFD-49C8-8243-8F28EFF60DD9}" type="pres">
      <dgm:prSet presAssocID="{0AB8024B-53F8-4E21-9112-28842A966025}" presName="composite4" presStyleCnt="0"/>
      <dgm:spPr/>
    </dgm:pt>
    <dgm:pt modelId="{C10B75FB-0713-4C8C-9485-1E0774257A29}" type="pres">
      <dgm:prSet presAssocID="{0AB8024B-53F8-4E21-9112-28842A966025}" presName="background4" presStyleLbl="node4" presStyleIdx="2" presStyleCnt="10"/>
      <dgm:spPr/>
    </dgm:pt>
    <dgm:pt modelId="{42283C89-3497-41A5-834C-76B1011EAB25}" type="pres">
      <dgm:prSet presAssocID="{0AB8024B-53F8-4E21-9112-28842A966025}" presName="text4" presStyleLbl="fgAcc4" presStyleIdx="2" presStyleCnt="10" custScaleX="121229">
        <dgm:presLayoutVars>
          <dgm:chPref val="3"/>
        </dgm:presLayoutVars>
      </dgm:prSet>
      <dgm:spPr/>
      <dgm:t>
        <a:bodyPr/>
        <a:lstStyle/>
        <a:p>
          <a:endParaRPr lang="en-ZA"/>
        </a:p>
      </dgm:t>
    </dgm:pt>
    <dgm:pt modelId="{2FEC1862-1DD4-4576-A161-DEDD0836BE7A}" type="pres">
      <dgm:prSet presAssocID="{0AB8024B-53F8-4E21-9112-28842A966025}" presName="hierChild5" presStyleCnt="0"/>
      <dgm:spPr/>
    </dgm:pt>
    <dgm:pt modelId="{0225EEC5-D616-46BC-A70A-2CDC42F19756}" type="pres">
      <dgm:prSet presAssocID="{A7887387-383D-477D-A3F8-ACF727DEE51F}" presName="Name23" presStyleLbl="parChTrans1D4" presStyleIdx="3" presStyleCnt="10"/>
      <dgm:spPr/>
      <dgm:t>
        <a:bodyPr/>
        <a:lstStyle/>
        <a:p>
          <a:endParaRPr lang="en-ZA"/>
        </a:p>
      </dgm:t>
    </dgm:pt>
    <dgm:pt modelId="{486E59B0-19AD-47E2-9FDB-5CEEB90A9942}" type="pres">
      <dgm:prSet presAssocID="{53B97C35-4739-46E2-B7AB-87D9C82ECBEE}" presName="hierRoot4" presStyleCnt="0"/>
      <dgm:spPr/>
    </dgm:pt>
    <dgm:pt modelId="{88D4BEFE-4374-4866-B972-14870C46F106}" type="pres">
      <dgm:prSet presAssocID="{53B97C35-4739-46E2-B7AB-87D9C82ECBEE}" presName="composite4" presStyleCnt="0"/>
      <dgm:spPr/>
    </dgm:pt>
    <dgm:pt modelId="{DD51F025-4F47-43E9-8A97-2E0F38ACC63C}" type="pres">
      <dgm:prSet presAssocID="{53B97C35-4739-46E2-B7AB-87D9C82ECBEE}" presName="background4" presStyleLbl="node4" presStyleIdx="3" presStyleCnt="10"/>
      <dgm:spPr>
        <a:solidFill>
          <a:srgbClr val="00B050"/>
        </a:solidFill>
      </dgm:spPr>
    </dgm:pt>
    <dgm:pt modelId="{A0A6549B-59FB-459F-BAC1-6D071EF54407}" type="pres">
      <dgm:prSet presAssocID="{53B97C35-4739-46E2-B7AB-87D9C82ECBEE}" presName="text4" presStyleLbl="fgAcc4" presStyleIdx="3" presStyleCnt="10" custScaleX="134787" custScaleY="93155" custLinFactNeighborY="-22206">
        <dgm:presLayoutVars>
          <dgm:chPref val="3"/>
        </dgm:presLayoutVars>
      </dgm:prSet>
      <dgm:spPr/>
      <dgm:t>
        <a:bodyPr/>
        <a:lstStyle/>
        <a:p>
          <a:endParaRPr lang="en-ZA"/>
        </a:p>
      </dgm:t>
    </dgm:pt>
    <dgm:pt modelId="{181EBC3C-EB5F-49B0-B6F0-7CF1775B9CAA}" type="pres">
      <dgm:prSet presAssocID="{53B97C35-4739-46E2-B7AB-87D9C82ECBEE}" presName="hierChild5" presStyleCnt="0"/>
      <dgm:spPr/>
    </dgm:pt>
    <dgm:pt modelId="{7E6D432C-AAFE-4132-B9DE-243F2AF0EC48}" type="pres">
      <dgm:prSet presAssocID="{344466BB-D3E7-43B2-B4B5-EC500E7F953C}" presName="Name23" presStyleLbl="parChTrans1D4" presStyleIdx="4" presStyleCnt="10"/>
      <dgm:spPr/>
      <dgm:t>
        <a:bodyPr/>
        <a:lstStyle/>
        <a:p>
          <a:endParaRPr lang="en-ZA"/>
        </a:p>
      </dgm:t>
    </dgm:pt>
    <dgm:pt modelId="{5B85BD34-BD1C-4925-9A58-F741290E195F}" type="pres">
      <dgm:prSet presAssocID="{5DC9B42D-BC26-4B50-BF97-81AB29E3B57E}" presName="hierRoot4" presStyleCnt="0"/>
      <dgm:spPr/>
    </dgm:pt>
    <dgm:pt modelId="{0BD841D9-2E28-4935-8557-7095AF2BAE68}" type="pres">
      <dgm:prSet presAssocID="{5DC9B42D-BC26-4B50-BF97-81AB29E3B57E}" presName="composite4" presStyleCnt="0"/>
      <dgm:spPr/>
    </dgm:pt>
    <dgm:pt modelId="{6C004442-5BFD-495E-8A34-42EFE5265386}" type="pres">
      <dgm:prSet presAssocID="{5DC9B42D-BC26-4B50-BF97-81AB29E3B57E}" presName="background4" presStyleLbl="node4" presStyleIdx="4" presStyleCnt="10"/>
      <dgm:spPr/>
    </dgm:pt>
    <dgm:pt modelId="{CD79147D-0C89-4467-BD34-23A97AFA2D89}" type="pres">
      <dgm:prSet presAssocID="{5DC9B42D-BC26-4B50-BF97-81AB29E3B57E}" presName="text4" presStyleLbl="fgAcc4" presStyleIdx="4" presStyleCnt="10" custScaleX="124712">
        <dgm:presLayoutVars>
          <dgm:chPref val="3"/>
        </dgm:presLayoutVars>
      </dgm:prSet>
      <dgm:spPr/>
      <dgm:t>
        <a:bodyPr/>
        <a:lstStyle/>
        <a:p>
          <a:endParaRPr lang="en-ZA"/>
        </a:p>
      </dgm:t>
    </dgm:pt>
    <dgm:pt modelId="{A33C1578-1A15-45C1-9BCE-A98B0227A067}" type="pres">
      <dgm:prSet presAssocID="{5DC9B42D-BC26-4B50-BF97-81AB29E3B57E}" presName="hierChild5" presStyleCnt="0"/>
      <dgm:spPr/>
    </dgm:pt>
    <dgm:pt modelId="{3A4A217E-4170-420E-B5DA-8D1C8DED36B5}" type="pres">
      <dgm:prSet presAssocID="{4BC3E3F4-1B73-433B-80D2-F2F166D58F0B}" presName="Name23" presStyleLbl="parChTrans1D4" presStyleIdx="5" presStyleCnt="10"/>
      <dgm:spPr/>
      <dgm:t>
        <a:bodyPr/>
        <a:lstStyle/>
        <a:p>
          <a:endParaRPr lang="en-ZA"/>
        </a:p>
      </dgm:t>
    </dgm:pt>
    <dgm:pt modelId="{FDC0C064-6749-4D97-8D44-8CBA83B4DE5E}" type="pres">
      <dgm:prSet presAssocID="{5CBE20B8-F871-4818-B008-3701CAF17675}" presName="hierRoot4" presStyleCnt="0"/>
      <dgm:spPr/>
    </dgm:pt>
    <dgm:pt modelId="{F9D0D9A8-0F83-4AA4-82BC-DE2386318E49}" type="pres">
      <dgm:prSet presAssocID="{5CBE20B8-F871-4818-B008-3701CAF17675}" presName="composite4" presStyleCnt="0"/>
      <dgm:spPr/>
    </dgm:pt>
    <dgm:pt modelId="{AA7F04E1-AAB3-43A1-97F1-03EAF64E0AAF}" type="pres">
      <dgm:prSet presAssocID="{5CBE20B8-F871-4818-B008-3701CAF17675}" presName="background4" presStyleLbl="node4" presStyleIdx="5" presStyleCnt="10"/>
      <dgm:spPr>
        <a:solidFill>
          <a:srgbClr val="00B050"/>
        </a:solidFill>
      </dgm:spPr>
    </dgm:pt>
    <dgm:pt modelId="{3EF50691-8A98-47D7-96B8-E33F2FF883C0}" type="pres">
      <dgm:prSet presAssocID="{5CBE20B8-F871-4818-B008-3701CAF17675}" presName="text4" presStyleLbl="fgAcc4" presStyleIdx="5" presStyleCnt="10" custScaleX="132339" custScaleY="91985" custLinFactNeighborY="-17664">
        <dgm:presLayoutVars>
          <dgm:chPref val="3"/>
        </dgm:presLayoutVars>
      </dgm:prSet>
      <dgm:spPr/>
      <dgm:t>
        <a:bodyPr/>
        <a:lstStyle/>
        <a:p>
          <a:endParaRPr lang="en-ZA"/>
        </a:p>
      </dgm:t>
    </dgm:pt>
    <dgm:pt modelId="{AA7E5E19-F72F-43AD-AF40-34AD143EF9D8}" type="pres">
      <dgm:prSet presAssocID="{5CBE20B8-F871-4818-B008-3701CAF17675}" presName="hierChild5" presStyleCnt="0"/>
      <dgm:spPr/>
    </dgm:pt>
    <dgm:pt modelId="{E56090A0-F43D-4888-86E9-DDF7A27F0E11}" type="pres">
      <dgm:prSet presAssocID="{835CF771-0CA0-458B-B897-8C9CE2BB4CE2}" presName="Name17" presStyleLbl="parChTrans1D3" presStyleIdx="1" presStyleCnt="2"/>
      <dgm:spPr/>
      <dgm:t>
        <a:bodyPr/>
        <a:lstStyle/>
        <a:p>
          <a:endParaRPr lang="en-ZA"/>
        </a:p>
      </dgm:t>
    </dgm:pt>
    <dgm:pt modelId="{6B751D81-FED8-4001-B9A7-0B3D343CAC14}" type="pres">
      <dgm:prSet presAssocID="{34331887-26D4-460F-BBE5-657CA1D11332}" presName="hierRoot3" presStyleCnt="0"/>
      <dgm:spPr/>
    </dgm:pt>
    <dgm:pt modelId="{52739043-5023-4161-A849-1AECF77A981A}" type="pres">
      <dgm:prSet presAssocID="{34331887-26D4-460F-BBE5-657CA1D11332}" presName="composite3" presStyleCnt="0"/>
      <dgm:spPr/>
    </dgm:pt>
    <dgm:pt modelId="{0B5E376B-7CEF-4517-99D1-11C1836D1129}" type="pres">
      <dgm:prSet presAssocID="{34331887-26D4-460F-BBE5-657CA1D11332}" presName="background3" presStyleLbl="node3" presStyleIdx="1" presStyleCnt="2"/>
      <dgm:spPr/>
    </dgm:pt>
    <dgm:pt modelId="{48E64760-7BBA-4756-93AC-8DAF32853D29}" type="pres">
      <dgm:prSet presAssocID="{34331887-26D4-460F-BBE5-657CA1D11332}" presName="text3" presStyleLbl="fgAcc3" presStyleIdx="1" presStyleCnt="2" custScaleX="204374" custScaleY="30936" custLinFactNeighborY="-24824">
        <dgm:presLayoutVars>
          <dgm:chPref val="3"/>
        </dgm:presLayoutVars>
      </dgm:prSet>
      <dgm:spPr/>
      <dgm:t>
        <a:bodyPr/>
        <a:lstStyle/>
        <a:p>
          <a:endParaRPr lang="en-ZA"/>
        </a:p>
      </dgm:t>
    </dgm:pt>
    <dgm:pt modelId="{F54A9D7B-72AC-45BC-809C-6D6097DFB483}" type="pres">
      <dgm:prSet presAssocID="{34331887-26D4-460F-BBE5-657CA1D11332}" presName="hierChild4" presStyleCnt="0"/>
      <dgm:spPr/>
    </dgm:pt>
    <dgm:pt modelId="{AA1FF11F-6830-4AE1-B814-BC3211FACF96}" type="pres">
      <dgm:prSet presAssocID="{320ACB45-C74D-4D5E-AF49-FE4352DF460A}" presName="Name23" presStyleLbl="parChTrans1D4" presStyleIdx="6" presStyleCnt="10"/>
      <dgm:spPr/>
      <dgm:t>
        <a:bodyPr/>
        <a:lstStyle/>
        <a:p>
          <a:endParaRPr lang="en-ZA"/>
        </a:p>
      </dgm:t>
    </dgm:pt>
    <dgm:pt modelId="{2FC6BAEA-0BEA-4F9D-BF5F-F25CEF46686F}" type="pres">
      <dgm:prSet presAssocID="{18596C84-BD71-4711-AC34-61795899FDF1}" presName="hierRoot4" presStyleCnt="0"/>
      <dgm:spPr/>
    </dgm:pt>
    <dgm:pt modelId="{ABBBE24E-5E71-4633-B180-10CB361419F0}" type="pres">
      <dgm:prSet presAssocID="{18596C84-BD71-4711-AC34-61795899FDF1}" presName="composite4" presStyleCnt="0"/>
      <dgm:spPr/>
    </dgm:pt>
    <dgm:pt modelId="{A5EEDBCB-4EAE-4ED6-9173-8EDF8BC02CB0}" type="pres">
      <dgm:prSet presAssocID="{18596C84-BD71-4711-AC34-61795899FDF1}" presName="background4" presStyleLbl="node4" presStyleIdx="6" presStyleCnt="10"/>
      <dgm:spPr/>
    </dgm:pt>
    <dgm:pt modelId="{9C354426-1DD4-41F1-81EC-E94EA90C4FF8}" type="pres">
      <dgm:prSet presAssocID="{18596C84-BD71-4711-AC34-61795899FDF1}" presName="text4" presStyleLbl="fgAcc4" presStyleIdx="6" presStyleCnt="10" custScaleX="121423" custLinFactNeighborX="-13401">
        <dgm:presLayoutVars>
          <dgm:chPref val="3"/>
        </dgm:presLayoutVars>
      </dgm:prSet>
      <dgm:spPr/>
      <dgm:t>
        <a:bodyPr/>
        <a:lstStyle/>
        <a:p>
          <a:endParaRPr lang="en-ZA"/>
        </a:p>
      </dgm:t>
    </dgm:pt>
    <dgm:pt modelId="{617B89C9-5E24-4955-8AF7-16AB835D89C3}" type="pres">
      <dgm:prSet presAssocID="{18596C84-BD71-4711-AC34-61795899FDF1}" presName="hierChild5" presStyleCnt="0"/>
      <dgm:spPr/>
    </dgm:pt>
    <dgm:pt modelId="{831FB79C-1C1D-4F83-BB40-4C8EF130ED63}" type="pres">
      <dgm:prSet presAssocID="{6BE75747-DAE9-4DA4-A847-ABC4738F7375}" presName="Name23" presStyleLbl="parChTrans1D4" presStyleIdx="7" presStyleCnt="10"/>
      <dgm:spPr/>
      <dgm:t>
        <a:bodyPr/>
        <a:lstStyle/>
        <a:p>
          <a:endParaRPr lang="en-ZA"/>
        </a:p>
      </dgm:t>
    </dgm:pt>
    <dgm:pt modelId="{38820FAD-6848-4314-AF4F-6174C458511A}" type="pres">
      <dgm:prSet presAssocID="{8B71F205-3BDA-4BB2-A8F3-AA429AF2E743}" presName="hierRoot4" presStyleCnt="0"/>
      <dgm:spPr/>
    </dgm:pt>
    <dgm:pt modelId="{E8199DC3-1D7A-43A6-A528-4DCE9805E2D0}" type="pres">
      <dgm:prSet presAssocID="{8B71F205-3BDA-4BB2-A8F3-AA429AF2E743}" presName="composite4" presStyleCnt="0"/>
      <dgm:spPr/>
    </dgm:pt>
    <dgm:pt modelId="{3A795B20-C41E-4EDC-9C45-2539629C00C9}" type="pres">
      <dgm:prSet presAssocID="{8B71F205-3BDA-4BB2-A8F3-AA429AF2E743}" presName="background4" presStyleLbl="node4" presStyleIdx="7" presStyleCnt="10"/>
      <dgm:spPr>
        <a:solidFill>
          <a:srgbClr val="00B050"/>
        </a:solidFill>
      </dgm:spPr>
    </dgm:pt>
    <dgm:pt modelId="{9A4DB520-99E0-466D-86F0-3367B3C186FE}" type="pres">
      <dgm:prSet presAssocID="{8B71F205-3BDA-4BB2-A8F3-AA429AF2E743}" presName="text4" presStyleLbl="fgAcc4" presStyleIdx="7" presStyleCnt="10" custScaleX="121896" custScaleY="94322" custLinFactNeighborX="-2586" custLinFactNeighborY="-5910">
        <dgm:presLayoutVars>
          <dgm:chPref val="3"/>
        </dgm:presLayoutVars>
      </dgm:prSet>
      <dgm:spPr/>
      <dgm:t>
        <a:bodyPr/>
        <a:lstStyle/>
        <a:p>
          <a:endParaRPr lang="en-ZA"/>
        </a:p>
      </dgm:t>
    </dgm:pt>
    <dgm:pt modelId="{4A1F474C-654F-462A-B549-1C25D78C6111}" type="pres">
      <dgm:prSet presAssocID="{8B71F205-3BDA-4BB2-A8F3-AA429AF2E743}" presName="hierChild5" presStyleCnt="0"/>
      <dgm:spPr/>
    </dgm:pt>
    <dgm:pt modelId="{E8727366-D031-48B0-A94F-40A9BC5239F5}" type="pres">
      <dgm:prSet presAssocID="{0B4B6BF4-4718-41C3-AE16-445D4C5ABCE0}" presName="Name23" presStyleLbl="parChTrans1D4" presStyleIdx="8" presStyleCnt="10"/>
      <dgm:spPr/>
      <dgm:t>
        <a:bodyPr/>
        <a:lstStyle/>
        <a:p>
          <a:endParaRPr lang="en-ZA"/>
        </a:p>
      </dgm:t>
    </dgm:pt>
    <dgm:pt modelId="{431FE0E8-D2D5-4C98-BB8B-B02995BFB4A2}" type="pres">
      <dgm:prSet presAssocID="{7754405B-91A0-4904-88F0-38FD219F9728}" presName="hierRoot4" presStyleCnt="0"/>
      <dgm:spPr/>
    </dgm:pt>
    <dgm:pt modelId="{B93F7BE8-58CE-4992-B037-00389BD447F9}" type="pres">
      <dgm:prSet presAssocID="{7754405B-91A0-4904-88F0-38FD219F9728}" presName="composite4" presStyleCnt="0"/>
      <dgm:spPr/>
    </dgm:pt>
    <dgm:pt modelId="{F6EC165A-FAD7-4052-9F4F-D00B3888C6DC}" type="pres">
      <dgm:prSet presAssocID="{7754405B-91A0-4904-88F0-38FD219F9728}" presName="background4" presStyleLbl="node4" presStyleIdx="8" presStyleCnt="10"/>
      <dgm:spPr/>
    </dgm:pt>
    <dgm:pt modelId="{CE8BF18B-22AA-4E7C-845A-EE6D42CD2908}" type="pres">
      <dgm:prSet presAssocID="{7754405B-91A0-4904-88F0-38FD219F9728}" presName="text4" presStyleLbl="fgAcc4" presStyleIdx="8" presStyleCnt="10" custScaleX="128210" custLinFactNeighborX="-4267" custLinFactNeighborY="-1330">
        <dgm:presLayoutVars>
          <dgm:chPref val="3"/>
        </dgm:presLayoutVars>
      </dgm:prSet>
      <dgm:spPr/>
      <dgm:t>
        <a:bodyPr/>
        <a:lstStyle/>
        <a:p>
          <a:endParaRPr lang="en-ZA"/>
        </a:p>
      </dgm:t>
    </dgm:pt>
    <dgm:pt modelId="{61F7FE8B-748E-43EE-820E-EF86BE67C8FE}" type="pres">
      <dgm:prSet presAssocID="{7754405B-91A0-4904-88F0-38FD219F9728}" presName="hierChild5" presStyleCnt="0"/>
      <dgm:spPr/>
    </dgm:pt>
    <dgm:pt modelId="{3BBC6956-6200-447D-A64F-C24919D48E40}" type="pres">
      <dgm:prSet presAssocID="{42E978F6-A569-4474-BE28-A1FA4146210F}" presName="Name23" presStyleLbl="parChTrans1D4" presStyleIdx="9" presStyleCnt="10"/>
      <dgm:spPr/>
      <dgm:t>
        <a:bodyPr/>
        <a:lstStyle/>
        <a:p>
          <a:endParaRPr lang="en-ZA"/>
        </a:p>
      </dgm:t>
    </dgm:pt>
    <dgm:pt modelId="{C34967C2-79AF-4606-8DF0-AF90DD5BE237}" type="pres">
      <dgm:prSet presAssocID="{50B0E604-6F44-446E-851D-8F0744F06541}" presName="hierRoot4" presStyleCnt="0"/>
      <dgm:spPr/>
    </dgm:pt>
    <dgm:pt modelId="{DB175DB8-9427-41F8-90F6-7D754CE106AC}" type="pres">
      <dgm:prSet presAssocID="{50B0E604-6F44-446E-851D-8F0744F06541}" presName="composite4" presStyleCnt="0"/>
      <dgm:spPr/>
    </dgm:pt>
    <dgm:pt modelId="{B1AE2F99-4713-4175-9177-F32F99A86A95}" type="pres">
      <dgm:prSet presAssocID="{50B0E604-6F44-446E-851D-8F0744F06541}" presName="background4" presStyleLbl="node4" presStyleIdx="9" presStyleCnt="10"/>
      <dgm:spPr>
        <a:solidFill>
          <a:srgbClr val="FF0000"/>
        </a:solidFill>
      </dgm:spPr>
    </dgm:pt>
    <dgm:pt modelId="{598C24B6-BAFA-4FDD-9983-C9BA5B52EC36}" type="pres">
      <dgm:prSet presAssocID="{50B0E604-6F44-446E-851D-8F0744F06541}" presName="text4" presStyleLbl="fgAcc4" presStyleIdx="9" presStyleCnt="10" custScaleX="149990" custScaleY="100538" custLinFactNeighborX="-3431" custLinFactNeighborY="-15114">
        <dgm:presLayoutVars>
          <dgm:chPref val="3"/>
        </dgm:presLayoutVars>
      </dgm:prSet>
      <dgm:spPr/>
      <dgm:t>
        <a:bodyPr/>
        <a:lstStyle/>
        <a:p>
          <a:endParaRPr lang="en-ZA"/>
        </a:p>
      </dgm:t>
    </dgm:pt>
    <dgm:pt modelId="{584D7863-432F-4148-ACDF-190E4DCBAA09}" type="pres">
      <dgm:prSet presAssocID="{50B0E604-6F44-446E-851D-8F0744F06541}" presName="hierChild5" presStyleCnt="0"/>
      <dgm:spPr/>
    </dgm:pt>
  </dgm:ptLst>
  <dgm:cxnLst>
    <dgm:cxn modelId="{7D6A6D70-2FEF-4B52-8C79-F07A6ADB20C8}" type="presOf" srcId="{835CF771-0CA0-458B-B897-8C9CE2BB4CE2}" destId="{E56090A0-F43D-4888-86E9-DDF7A27F0E11}" srcOrd="0" destOrd="0" presId="urn:microsoft.com/office/officeart/2005/8/layout/hierarchy1"/>
    <dgm:cxn modelId="{A4DF7758-AB0E-439B-A1CA-408022911010}" type="presOf" srcId="{50B0E604-6F44-446E-851D-8F0744F06541}" destId="{598C24B6-BAFA-4FDD-9983-C9BA5B52EC36}" srcOrd="0" destOrd="0" presId="urn:microsoft.com/office/officeart/2005/8/layout/hierarchy1"/>
    <dgm:cxn modelId="{5E66F43B-36B5-48EC-ACCF-8A8731103FC9}" type="presOf" srcId="{54F723B5-76CF-46AE-96E0-D50EFF7EB5E9}" destId="{06B7CEE5-61B9-40E0-90EF-5482BC224049}" srcOrd="0" destOrd="0" presId="urn:microsoft.com/office/officeart/2005/8/layout/hierarchy1"/>
    <dgm:cxn modelId="{30D64ED7-03E0-4719-8B3C-86EB00B318AA}" type="presOf" srcId="{78D7D32D-5BEB-4756-AF52-EEF149975A61}" destId="{A76A7424-B986-4BFB-B03D-34EE2EA2EA9F}" srcOrd="0" destOrd="0" presId="urn:microsoft.com/office/officeart/2005/8/layout/hierarchy1"/>
    <dgm:cxn modelId="{19A125C5-9550-41F8-8233-4610AD00693D}" srcId="{54F723B5-76CF-46AE-96E0-D50EFF7EB5E9}" destId="{096FB31A-8654-4D2E-A89B-DA8938479E45}" srcOrd="0" destOrd="0" parTransId="{5A0826BD-533C-4A0B-A626-9D153711AD56}" sibTransId="{837C2571-51B2-457C-B23F-83916E25077B}"/>
    <dgm:cxn modelId="{30554EEA-3665-4811-A305-AEDD8F72276B}" type="presOf" srcId="{71D20E6C-4B1D-4C87-8558-466B98AE6ADF}" destId="{4401605F-147D-48CB-B0EE-AF6B50F3148A}" srcOrd="0" destOrd="0" presId="urn:microsoft.com/office/officeart/2005/8/layout/hierarchy1"/>
    <dgm:cxn modelId="{FCC194E1-F63C-4A4B-B27F-335C92A9BD72}" srcId="{096FB31A-8654-4D2E-A89B-DA8938479E45}" destId="{1186A468-36A7-491D-99DD-DE35F068A92C}" srcOrd="0" destOrd="0" parTransId="{F2A73CCA-F620-4C56-9C3E-0505638D7CA6}" sibTransId="{0BE6DC3C-B902-42EF-B853-0137908373FE}"/>
    <dgm:cxn modelId="{1085C19F-5430-4574-A3DB-BB772584014B}" type="presOf" srcId="{0AB8024B-53F8-4E21-9112-28842A966025}" destId="{42283C89-3497-41A5-834C-76B1011EAB25}" srcOrd="0" destOrd="0" presId="urn:microsoft.com/office/officeart/2005/8/layout/hierarchy1"/>
    <dgm:cxn modelId="{7AE52E17-EF07-4EE0-B65D-F05EDD0E7100}" srcId="{18596C84-BD71-4711-AC34-61795899FDF1}" destId="{8B71F205-3BDA-4BB2-A8F3-AA429AF2E743}" srcOrd="0" destOrd="0" parTransId="{6BE75747-DAE9-4DA4-A847-ABC4738F7375}" sibTransId="{54DA428B-512D-4826-8B5E-90B099FD44E3}"/>
    <dgm:cxn modelId="{A8CCD17C-550B-445E-A915-581179F8FFEC}" srcId="{730EAAA8-7535-4CBF-BBD8-20CB0BE83922}" destId="{CD64D584-8CC8-4419-88E5-F4D14585DD80}" srcOrd="0" destOrd="0" parTransId="{71D20E6C-4B1D-4C87-8558-466B98AE6ADF}" sibTransId="{46B9C1C0-17D9-4C59-9268-07292D136D58}"/>
    <dgm:cxn modelId="{F080B584-A108-4EF2-AD49-4D4C0EA5AEB1}" type="presOf" srcId="{CD64D584-8CC8-4419-88E5-F4D14585DD80}" destId="{3ECDD5EF-D5D2-43A7-84CB-94A14E767F2E}" srcOrd="0" destOrd="0" presId="urn:microsoft.com/office/officeart/2005/8/layout/hierarchy1"/>
    <dgm:cxn modelId="{C13C340A-691A-45F2-8FB4-9E0AC67EA976}" type="presOf" srcId="{6BE75747-DAE9-4DA4-A847-ABC4738F7375}" destId="{831FB79C-1C1D-4F83-BB40-4C8EF130ED63}" srcOrd="0" destOrd="0" presId="urn:microsoft.com/office/officeart/2005/8/layout/hierarchy1"/>
    <dgm:cxn modelId="{22006E94-61EC-4176-BE53-91E8E5FF35BE}" type="presOf" srcId="{5DC9B42D-BC26-4B50-BF97-81AB29E3B57E}" destId="{CD79147D-0C89-4467-BD34-23A97AFA2D89}" srcOrd="0" destOrd="0" presId="urn:microsoft.com/office/officeart/2005/8/layout/hierarchy1"/>
    <dgm:cxn modelId="{B5DB17C7-C896-4147-8A0E-475D01B3F7B9}" srcId="{1186A468-36A7-491D-99DD-DE35F068A92C}" destId="{0AB8024B-53F8-4E21-9112-28842A966025}" srcOrd="1" destOrd="0" parTransId="{9F73484C-7008-48AE-A3E6-683593238745}" sibTransId="{070D6208-E0D0-4775-815F-6B373B705090}"/>
    <dgm:cxn modelId="{63E36265-CE34-4BD0-A63E-664AF4717FAD}" srcId="{0AB8024B-53F8-4E21-9112-28842A966025}" destId="{53B97C35-4739-46E2-B7AB-87D9C82ECBEE}" srcOrd="0" destOrd="0" parTransId="{A7887387-383D-477D-A3F8-ACF727DEE51F}" sibTransId="{0BC4A5FA-0F81-44E2-B9A1-70E750F91C2D}"/>
    <dgm:cxn modelId="{179828A8-06EE-4A5B-A65B-943FD5A62472}" srcId="{34331887-26D4-460F-BBE5-657CA1D11332}" destId="{7754405B-91A0-4904-88F0-38FD219F9728}" srcOrd="1" destOrd="0" parTransId="{0B4B6BF4-4718-41C3-AE16-445D4C5ABCE0}" sibTransId="{3B97354B-0CCF-481C-A557-75CDA382BADB}"/>
    <dgm:cxn modelId="{8851AE96-5A09-41D9-90D6-6E4533069577}" type="presOf" srcId="{0B4B6BF4-4718-41C3-AE16-445D4C5ABCE0}" destId="{E8727366-D031-48B0-A94F-40A9BC5239F5}" srcOrd="0" destOrd="0" presId="urn:microsoft.com/office/officeart/2005/8/layout/hierarchy1"/>
    <dgm:cxn modelId="{78567CDB-C734-4DCB-A6AE-A317DA02B642}" type="presOf" srcId="{53B97C35-4739-46E2-B7AB-87D9C82ECBEE}" destId="{A0A6549B-59FB-459F-BAC1-6D071EF54407}" srcOrd="0" destOrd="0" presId="urn:microsoft.com/office/officeart/2005/8/layout/hierarchy1"/>
    <dgm:cxn modelId="{6B6FE605-3924-4DD4-AC16-D6B72630639B}" type="presOf" srcId="{42E978F6-A569-4474-BE28-A1FA4146210F}" destId="{3BBC6956-6200-447D-A64F-C24919D48E40}" srcOrd="0" destOrd="0" presId="urn:microsoft.com/office/officeart/2005/8/layout/hierarchy1"/>
    <dgm:cxn modelId="{2F3AAA2F-AE88-4E2D-98B0-B8992F2729EA}" type="presOf" srcId="{344466BB-D3E7-43B2-B4B5-EC500E7F953C}" destId="{7E6D432C-AAFE-4132-B9DE-243F2AF0EC48}" srcOrd="0" destOrd="0" presId="urn:microsoft.com/office/officeart/2005/8/layout/hierarchy1"/>
    <dgm:cxn modelId="{6B6655B0-3D11-4D34-BE9F-75B66EAFFA98}" type="presOf" srcId="{4BC3E3F4-1B73-433B-80D2-F2F166D58F0B}" destId="{3A4A217E-4170-420E-B5DA-8D1C8DED36B5}" srcOrd="0" destOrd="0" presId="urn:microsoft.com/office/officeart/2005/8/layout/hierarchy1"/>
    <dgm:cxn modelId="{0892377E-C2BC-4152-AC3F-3B42E12505D1}" srcId="{096FB31A-8654-4D2E-A89B-DA8938479E45}" destId="{34331887-26D4-460F-BBE5-657CA1D11332}" srcOrd="1" destOrd="0" parTransId="{835CF771-0CA0-458B-B897-8C9CE2BB4CE2}" sibTransId="{18F25766-7F69-444F-A37D-A236DF608176}"/>
    <dgm:cxn modelId="{0BC99FA8-78E4-4D3E-B613-7A52CBFAC1DE}" srcId="{34331887-26D4-460F-BBE5-657CA1D11332}" destId="{18596C84-BD71-4711-AC34-61795899FDF1}" srcOrd="0" destOrd="0" parTransId="{320ACB45-C74D-4D5E-AF49-FE4352DF460A}" sibTransId="{A25A0375-1FA3-4832-9F85-9C93F6BC41FD}"/>
    <dgm:cxn modelId="{354B1837-16AA-4E67-B9DA-9CBB5810039D}" srcId="{1186A468-36A7-491D-99DD-DE35F068A92C}" destId="{5DC9B42D-BC26-4B50-BF97-81AB29E3B57E}" srcOrd="2" destOrd="0" parTransId="{344466BB-D3E7-43B2-B4B5-EC500E7F953C}" sibTransId="{79248C87-591D-4720-B786-27FBA8C5C140}"/>
    <dgm:cxn modelId="{A1324138-CE76-4623-B4CB-05D723863AEA}" type="presOf" srcId="{7754405B-91A0-4904-88F0-38FD219F9728}" destId="{CE8BF18B-22AA-4E7C-845A-EE6D42CD2908}" srcOrd="0" destOrd="0" presId="urn:microsoft.com/office/officeart/2005/8/layout/hierarchy1"/>
    <dgm:cxn modelId="{2BB93DC5-1FE1-42E3-B0D2-A8CA02281688}" type="presOf" srcId="{34331887-26D4-460F-BBE5-657CA1D11332}" destId="{48E64760-7BBA-4756-93AC-8DAF32853D29}" srcOrd="0" destOrd="0" presId="urn:microsoft.com/office/officeart/2005/8/layout/hierarchy1"/>
    <dgm:cxn modelId="{50535A4D-9EF5-470E-A99A-6981D04FD277}" type="presOf" srcId="{320ACB45-C74D-4D5E-AF49-FE4352DF460A}" destId="{AA1FF11F-6830-4AE1-B814-BC3211FACF96}" srcOrd="0" destOrd="0" presId="urn:microsoft.com/office/officeart/2005/8/layout/hierarchy1"/>
    <dgm:cxn modelId="{899D844E-5272-49CF-BDD5-CB149DBC4341}" srcId="{1186A468-36A7-491D-99DD-DE35F068A92C}" destId="{730EAAA8-7535-4CBF-BBD8-20CB0BE83922}" srcOrd="0" destOrd="0" parTransId="{78D7D32D-5BEB-4756-AF52-EEF149975A61}" sibTransId="{5A2B1D0A-1D00-4BFF-A1D0-729EF25E56F2}"/>
    <dgm:cxn modelId="{15CB8F1B-A999-4B38-AF97-EC3A3A89291C}" type="presOf" srcId="{9F73484C-7008-48AE-A3E6-683593238745}" destId="{43512381-8EAE-4318-8E5B-85D245F4DDD9}" srcOrd="0" destOrd="0" presId="urn:microsoft.com/office/officeart/2005/8/layout/hierarchy1"/>
    <dgm:cxn modelId="{CE53FDF6-5E1B-4662-8485-B813DB2F0FC4}" type="presOf" srcId="{5CBE20B8-F871-4818-B008-3701CAF17675}" destId="{3EF50691-8A98-47D7-96B8-E33F2FF883C0}" srcOrd="0" destOrd="0" presId="urn:microsoft.com/office/officeart/2005/8/layout/hierarchy1"/>
    <dgm:cxn modelId="{47B0F9D2-9AEF-4DDA-8B0E-B593C8088729}" type="presOf" srcId="{F2A73CCA-F620-4C56-9C3E-0505638D7CA6}" destId="{4A658020-F545-4CCA-AF8D-01EC1A417089}" srcOrd="0" destOrd="0" presId="urn:microsoft.com/office/officeart/2005/8/layout/hierarchy1"/>
    <dgm:cxn modelId="{19B3ECD4-C73B-4CDE-A33A-7050472F697C}" type="presOf" srcId="{1186A468-36A7-491D-99DD-DE35F068A92C}" destId="{76D2C632-2A99-4503-AC52-BDB0D82D80A5}" srcOrd="0" destOrd="0" presId="urn:microsoft.com/office/officeart/2005/8/layout/hierarchy1"/>
    <dgm:cxn modelId="{66B5DE75-3529-46CB-9E7B-BD150CCCC4FD}" type="presOf" srcId="{8B71F205-3BDA-4BB2-A8F3-AA429AF2E743}" destId="{9A4DB520-99E0-466D-86F0-3367B3C186FE}" srcOrd="0" destOrd="0" presId="urn:microsoft.com/office/officeart/2005/8/layout/hierarchy1"/>
    <dgm:cxn modelId="{59BF3EF8-E8FC-4423-8A50-A2587E18F2EA}" type="presOf" srcId="{730EAAA8-7535-4CBF-BBD8-20CB0BE83922}" destId="{2BF65547-4D8C-4252-8C2D-55CD98DDEDD3}" srcOrd="0" destOrd="0" presId="urn:microsoft.com/office/officeart/2005/8/layout/hierarchy1"/>
    <dgm:cxn modelId="{8AA4A374-C2BD-4B00-BE4E-D0EE61747E49}" srcId="{2FF48498-B08E-46AC-B3C0-6C00EC8D79DE}" destId="{54F723B5-76CF-46AE-96E0-D50EFF7EB5E9}" srcOrd="0" destOrd="0" parTransId="{7F09FC5A-91C9-4099-8011-E166079F40C9}" sibTransId="{16B16E60-E0D9-4CFB-9DBB-7BF2D7FD5B9B}"/>
    <dgm:cxn modelId="{7FC01B4B-7FBE-4A69-AEB1-B53D9FAEBB2C}" type="presOf" srcId="{5A0826BD-533C-4A0B-A626-9D153711AD56}" destId="{598DF3B2-AC18-41DF-9F4E-0ADA6ACE842E}" srcOrd="0" destOrd="0" presId="urn:microsoft.com/office/officeart/2005/8/layout/hierarchy1"/>
    <dgm:cxn modelId="{A3B637C1-58B8-458C-9DC9-4FECF5EBF996}" type="presOf" srcId="{18596C84-BD71-4711-AC34-61795899FDF1}" destId="{9C354426-1DD4-41F1-81EC-E94EA90C4FF8}" srcOrd="0" destOrd="0" presId="urn:microsoft.com/office/officeart/2005/8/layout/hierarchy1"/>
    <dgm:cxn modelId="{5E61E0C4-37DB-471C-822A-77DBA180E627}" srcId="{7754405B-91A0-4904-88F0-38FD219F9728}" destId="{50B0E604-6F44-446E-851D-8F0744F06541}" srcOrd="0" destOrd="0" parTransId="{42E978F6-A569-4474-BE28-A1FA4146210F}" sibTransId="{EE25F5D2-168D-4A9D-B01D-9583870FED0A}"/>
    <dgm:cxn modelId="{58D8877C-FDFD-4CF7-B38C-42D4A7814F4C}" type="presOf" srcId="{096FB31A-8654-4D2E-A89B-DA8938479E45}" destId="{0CCDD6F8-4B70-4FCB-8B5F-356F4A4E8477}" srcOrd="0" destOrd="0" presId="urn:microsoft.com/office/officeart/2005/8/layout/hierarchy1"/>
    <dgm:cxn modelId="{0F2C30E9-EFFE-4095-B43B-D018F1C02F0E}" srcId="{5DC9B42D-BC26-4B50-BF97-81AB29E3B57E}" destId="{5CBE20B8-F871-4818-B008-3701CAF17675}" srcOrd="0" destOrd="0" parTransId="{4BC3E3F4-1B73-433B-80D2-F2F166D58F0B}" sibTransId="{92891724-2C12-494C-973C-0E890BA8AACE}"/>
    <dgm:cxn modelId="{108C007F-18F7-4D9C-AACD-F49F8C953260}" type="presOf" srcId="{2FF48498-B08E-46AC-B3C0-6C00EC8D79DE}" destId="{CF595494-5A09-44C8-9FA0-447CC0ABC29E}" srcOrd="0" destOrd="0" presId="urn:microsoft.com/office/officeart/2005/8/layout/hierarchy1"/>
    <dgm:cxn modelId="{7BFB3757-1513-446B-80F9-83D3F6DEC56C}" type="presOf" srcId="{A7887387-383D-477D-A3F8-ACF727DEE51F}" destId="{0225EEC5-D616-46BC-A70A-2CDC42F19756}" srcOrd="0" destOrd="0" presId="urn:microsoft.com/office/officeart/2005/8/layout/hierarchy1"/>
    <dgm:cxn modelId="{CFFA5903-658A-400A-ADE7-323A8CCB9961}" type="presParOf" srcId="{CF595494-5A09-44C8-9FA0-447CC0ABC29E}" destId="{972C8554-E11F-4B8C-A9CA-E13C1BD75C94}" srcOrd="0" destOrd="0" presId="urn:microsoft.com/office/officeart/2005/8/layout/hierarchy1"/>
    <dgm:cxn modelId="{DABD2DCB-45FE-4198-AC2C-5FA10DD847D0}" type="presParOf" srcId="{972C8554-E11F-4B8C-A9CA-E13C1BD75C94}" destId="{762F01F6-93C7-4F60-9004-41388DA84CA8}" srcOrd="0" destOrd="0" presId="urn:microsoft.com/office/officeart/2005/8/layout/hierarchy1"/>
    <dgm:cxn modelId="{629D72F2-A258-4CE6-A422-291D8745264B}" type="presParOf" srcId="{762F01F6-93C7-4F60-9004-41388DA84CA8}" destId="{A31FC7D2-509F-420A-8331-82DF15E42885}" srcOrd="0" destOrd="0" presId="urn:microsoft.com/office/officeart/2005/8/layout/hierarchy1"/>
    <dgm:cxn modelId="{5332D524-AE15-4851-B005-1DD9FF0B7149}" type="presParOf" srcId="{762F01F6-93C7-4F60-9004-41388DA84CA8}" destId="{06B7CEE5-61B9-40E0-90EF-5482BC224049}" srcOrd="1" destOrd="0" presId="urn:microsoft.com/office/officeart/2005/8/layout/hierarchy1"/>
    <dgm:cxn modelId="{F55A77DD-8246-49E7-9CBA-F2D30FF9B5DE}" type="presParOf" srcId="{972C8554-E11F-4B8C-A9CA-E13C1BD75C94}" destId="{45F2C535-C514-45ED-B875-F6CE82929E7F}" srcOrd="1" destOrd="0" presId="urn:microsoft.com/office/officeart/2005/8/layout/hierarchy1"/>
    <dgm:cxn modelId="{8944B013-C22E-4C45-9668-9BEF8602FBED}" type="presParOf" srcId="{45F2C535-C514-45ED-B875-F6CE82929E7F}" destId="{598DF3B2-AC18-41DF-9F4E-0ADA6ACE842E}" srcOrd="0" destOrd="0" presId="urn:microsoft.com/office/officeart/2005/8/layout/hierarchy1"/>
    <dgm:cxn modelId="{ABF030C3-44BB-4260-9A4A-5E38578AED95}" type="presParOf" srcId="{45F2C535-C514-45ED-B875-F6CE82929E7F}" destId="{3705AE1F-D450-4B3F-A614-E6BFD6B84272}" srcOrd="1" destOrd="0" presId="urn:microsoft.com/office/officeart/2005/8/layout/hierarchy1"/>
    <dgm:cxn modelId="{549FBE86-1E64-49C5-B63E-D8E036AF1722}" type="presParOf" srcId="{3705AE1F-D450-4B3F-A614-E6BFD6B84272}" destId="{4EB4CB93-C871-44F5-946A-02756276A58D}" srcOrd="0" destOrd="0" presId="urn:microsoft.com/office/officeart/2005/8/layout/hierarchy1"/>
    <dgm:cxn modelId="{CB7D8AF3-D722-499C-B689-FBF4E2FD3315}" type="presParOf" srcId="{4EB4CB93-C871-44F5-946A-02756276A58D}" destId="{CE42BCCF-7F73-41AB-87A1-11789393B3D7}" srcOrd="0" destOrd="0" presId="urn:microsoft.com/office/officeart/2005/8/layout/hierarchy1"/>
    <dgm:cxn modelId="{763EDEAE-C6D8-435B-A518-61E2DCD15147}" type="presParOf" srcId="{4EB4CB93-C871-44F5-946A-02756276A58D}" destId="{0CCDD6F8-4B70-4FCB-8B5F-356F4A4E8477}" srcOrd="1" destOrd="0" presId="urn:microsoft.com/office/officeart/2005/8/layout/hierarchy1"/>
    <dgm:cxn modelId="{45EB5B87-04ED-4322-B10D-E001263B78B3}" type="presParOf" srcId="{3705AE1F-D450-4B3F-A614-E6BFD6B84272}" destId="{6AF0E142-9D22-4302-AD49-F984BF021FA7}" srcOrd="1" destOrd="0" presId="urn:microsoft.com/office/officeart/2005/8/layout/hierarchy1"/>
    <dgm:cxn modelId="{22FA0D55-2D83-4583-9F7A-F26F10B7700D}" type="presParOf" srcId="{6AF0E142-9D22-4302-AD49-F984BF021FA7}" destId="{4A658020-F545-4CCA-AF8D-01EC1A417089}" srcOrd="0" destOrd="0" presId="urn:microsoft.com/office/officeart/2005/8/layout/hierarchy1"/>
    <dgm:cxn modelId="{A06A778E-4664-4F9C-98A4-DE4DC839CC8E}" type="presParOf" srcId="{6AF0E142-9D22-4302-AD49-F984BF021FA7}" destId="{A874C46D-0B85-4FC9-961A-2C3BDBA1A3CB}" srcOrd="1" destOrd="0" presId="urn:microsoft.com/office/officeart/2005/8/layout/hierarchy1"/>
    <dgm:cxn modelId="{E2F9E95C-E7E1-4F85-B21E-A5223D24D946}" type="presParOf" srcId="{A874C46D-0B85-4FC9-961A-2C3BDBA1A3CB}" destId="{11F64E60-CA8D-4640-9D9C-2FAF136D1E62}" srcOrd="0" destOrd="0" presId="urn:microsoft.com/office/officeart/2005/8/layout/hierarchy1"/>
    <dgm:cxn modelId="{8BA7683D-B7A5-46D6-B8BB-4BA70BE2C17E}" type="presParOf" srcId="{11F64E60-CA8D-4640-9D9C-2FAF136D1E62}" destId="{E07311EF-C44F-478C-86E4-44F2DB9E2AC2}" srcOrd="0" destOrd="0" presId="urn:microsoft.com/office/officeart/2005/8/layout/hierarchy1"/>
    <dgm:cxn modelId="{40FB26E1-9FAB-48A6-9691-DF180D464E3F}" type="presParOf" srcId="{11F64E60-CA8D-4640-9D9C-2FAF136D1E62}" destId="{76D2C632-2A99-4503-AC52-BDB0D82D80A5}" srcOrd="1" destOrd="0" presId="urn:microsoft.com/office/officeart/2005/8/layout/hierarchy1"/>
    <dgm:cxn modelId="{FF929436-2D12-4454-B390-F7D2D903C2FC}" type="presParOf" srcId="{A874C46D-0B85-4FC9-961A-2C3BDBA1A3CB}" destId="{AF3DE165-70DF-4CBD-A71C-C9B6EC01CE88}" srcOrd="1" destOrd="0" presId="urn:microsoft.com/office/officeart/2005/8/layout/hierarchy1"/>
    <dgm:cxn modelId="{8C36A44A-6E11-4B36-998B-FB10D5502778}" type="presParOf" srcId="{AF3DE165-70DF-4CBD-A71C-C9B6EC01CE88}" destId="{A76A7424-B986-4BFB-B03D-34EE2EA2EA9F}" srcOrd="0" destOrd="0" presId="urn:microsoft.com/office/officeart/2005/8/layout/hierarchy1"/>
    <dgm:cxn modelId="{0FFDEF53-F379-45C0-9C41-2DC27435FDD4}" type="presParOf" srcId="{AF3DE165-70DF-4CBD-A71C-C9B6EC01CE88}" destId="{20CA51A5-14E9-45B1-B59A-A23DFDC49C38}" srcOrd="1" destOrd="0" presId="urn:microsoft.com/office/officeart/2005/8/layout/hierarchy1"/>
    <dgm:cxn modelId="{F5576B68-A21F-497E-BFD6-E5963E7680DF}" type="presParOf" srcId="{20CA51A5-14E9-45B1-B59A-A23DFDC49C38}" destId="{F30ECF7B-77BA-47AE-962F-279D41CE1AB0}" srcOrd="0" destOrd="0" presId="urn:microsoft.com/office/officeart/2005/8/layout/hierarchy1"/>
    <dgm:cxn modelId="{9DBC6D7C-9D09-4C30-88AC-00DF964658F1}" type="presParOf" srcId="{F30ECF7B-77BA-47AE-962F-279D41CE1AB0}" destId="{68084E75-9F58-469B-B618-1A828E637BF9}" srcOrd="0" destOrd="0" presId="urn:microsoft.com/office/officeart/2005/8/layout/hierarchy1"/>
    <dgm:cxn modelId="{D3EE481D-1B4B-42E3-AF1C-03827F357144}" type="presParOf" srcId="{F30ECF7B-77BA-47AE-962F-279D41CE1AB0}" destId="{2BF65547-4D8C-4252-8C2D-55CD98DDEDD3}" srcOrd="1" destOrd="0" presId="urn:microsoft.com/office/officeart/2005/8/layout/hierarchy1"/>
    <dgm:cxn modelId="{19C98C2F-2852-4392-AB6F-C54E00559B32}" type="presParOf" srcId="{20CA51A5-14E9-45B1-B59A-A23DFDC49C38}" destId="{523F6A70-7B0C-4C17-B7B5-AB6268546222}" srcOrd="1" destOrd="0" presId="urn:microsoft.com/office/officeart/2005/8/layout/hierarchy1"/>
    <dgm:cxn modelId="{6FD40009-0F79-486A-ACE0-695E9362C0D3}" type="presParOf" srcId="{523F6A70-7B0C-4C17-B7B5-AB6268546222}" destId="{4401605F-147D-48CB-B0EE-AF6B50F3148A}" srcOrd="0" destOrd="0" presId="urn:microsoft.com/office/officeart/2005/8/layout/hierarchy1"/>
    <dgm:cxn modelId="{36BE4C52-AA7A-408E-988A-BE2D9D097B48}" type="presParOf" srcId="{523F6A70-7B0C-4C17-B7B5-AB6268546222}" destId="{16C845A7-1DE2-4AB3-8A3B-2AC52361849D}" srcOrd="1" destOrd="0" presId="urn:microsoft.com/office/officeart/2005/8/layout/hierarchy1"/>
    <dgm:cxn modelId="{E8F5F408-202A-4F76-8E89-81A5C550B1FB}" type="presParOf" srcId="{16C845A7-1DE2-4AB3-8A3B-2AC52361849D}" destId="{E09472D9-AEE6-4784-8410-26CA0152F682}" srcOrd="0" destOrd="0" presId="urn:microsoft.com/office/officeart/2005/8/layout/hierarchy1"/>
    <dgm:cxn modelId="{3509477E-35B2-433A-853D-C8F53523C04C}" type="presParOf" srcId="{E09472D9-AEE6-4784-8410-26CA0152F682}" destId="{01EEF741-A16C-43F7-80AC-6A4802BA5E36}" srcOrd="0" destOrd="0" presId="urn:microsoft.com/office/officeart/2005/8/layout/hierarchy1"/>
    <dgm:cxn modelId="{502EA254-5EA6-49C1-9C9D-97DD577C7129}" type="presParOf" srcId="{E09472D9-AEE6-4784-8410-26CA0152F682}" destId="{3ECDD5EF-D5D2-43A7-84CB-94A14E767F2E}" srcOrd="1" destOrd="0" presId="urn:microsoft.com/office/officeart/2005/8/layout/hierarchy1"/>
    <dgm:cxn modelId="{3AF173BC-3D5C-4D24-999F-0B6CB526B19A}" type="presParOf" srcId="{16C845A7-1DE2-4AB3-8A3B-2AC52361849D}" destId="{977EB77F-D0B1-4693-BF33-F1677FF353BC}" srcOrd="1" destOrd="0" presId="urn:microsoft.com/office/officeart/2005/8/layout/hierarchy1"/>
    <dgm:cxn modelId="{96F0F851-2CAD-4837-8523-AA9CA6E81F54}" type="presParOf" srcId="{AF3DE165-70DF-4CBD-A71C-C9B6EC01CE88}" destId="{43512381-8EAE-4318-8E5B-85D245F4DDD9}" srcOrd="2" destOrd="0" presId="urn:microsoft.com/office/officeart/2005/8/layout/hierarchy1"/>
    <dgm:cxn modelId="{761065F0-AA36-4DC0-96F3-C240CAED1C8B}" type="presParOf" srcId="{AF3DE165-70DF-4CBD-A71C-C9B6EC01CE88}" destId="{CAD28AC9-1B87-435C-92D2-743EF457523E}" srcOrd="3" destOrd="0" presId="urn:microsoft.com/office/officeart/2005/8/layout/hierarchy1"/>
    <dgm:cxn modelId="{DAD09445-EACC-4A5C-A37A-24720D00C84C}" type="presParOf" srcId="{CAD28AC9-1B87-435C-92D2-743EF457523E}" destId="{4CCA069F-8AFD-49C8-8243-8F28EFF60DD9}" srcOrd="0" destOrd="0" presId="urn:microsoft.com/office/officeart/2005/8/layout/hierarchy1"/>
    <dgm:cxn modelId="{E12EB54E-9CED-40B7-9368-A9745DCBB49A}" type="presParOf" srcId="{4CCA069F-8AFD-49C8-8243-8F28EFF60DD9}" destId="{C10B75FB-0713-4C8C-9485-1E0774257A29}" srcOrd="0" destOrd="0" presId="urn:microsoft.com/office/officeart/2005/8/layout/hierarchy1"/>
    <dgm:cxn modelId="{27DD564E-B7A5-4210-ADF7-BEF1FFDD38E3}" type="presParOf" srcId="{4CCA069F-8AFD-49C8-8243-8F28EFF60DD9}" destId="{42283C89-3497-41A5-834C-76B1011EAB25}" srcOrd="1" destOrd="0" presId="urn:microsoft.com/office/officeart/2005/8/layout/hierarchy1"/>
    <dgm:cxn modelId="{C5852698-82F2-44D0-BBC0-D06815F0DDA1}" type="presParOf" srcId="{CAD28AC9-1B87-435C-92D2-743EF457523E}" destId="{2FEC1862-1DD4-4576-A161-DEDD0836BE7A}" srcOrd="1" destOrd="0" presId="urn:microsoft.com/office/officeart/2005/8/layout/hierarchy1"/>
    <dgm:cxn modelId="{E5CFCE60-35F4-49DD-84C4-BDF48D92C688}" type="presParOf" srcId="{2FEC1862-1DD4-4576-A161-DEDD0836BE7A}" destId="{0225EEC5-D616-46BC-A70A-2CDC42F19756}" srcOrd="0" destOrd="0" presId="urn:microsoft.com/office/officeart/2005/8/layout/hierarchy1"/>
    <dgm:cxn modelId="{B0F9E736-732D-4638-99CE-0C12A36AFFA6}" type="presParOf" srcId="{2FEC1862-1DD4-4576-A161-DEDD0836BE7A}" destId="{486E59B0-19AD-47E2-9FDB-5CEEB90A9942}" srcOrd="1" destOrd="0" presId="urn:microsoft.com/office/officeart/2005/8/layout/hierarchy1"/>
    <dgm:cxn modelId="{778ECEC0-92DD-4CFF-B925-ADF369EB25D9}" type="presParOf" srcId="{486E59B0-19AD-47E2-9FDB-5CEEB90A9942}" destId="{88D4BEFE-4374-4866-B972-14870C46F106}" srcOrd="0" destOrd="0" presId="urn:microsoft.com/office/officeart/2005/8/layout/hierarchy1"/>
    <dgm:cxn modelId="{070D5C86-A0BA-4000-B9E0-1096A6A30384}" type="presParOf" srcId="{88D4BEFE-4374-4866-B972-14870C46F106}" destId="{DD51F025-4F47-43E9-8A97-2E0F38ACC63C}" srcOrd="0" destOrd="0" presId="urn:microsoft.com/office/officeart/2005/8/layout/hierarchy1"/>
    <dgm:cxn modelId="{A2F6D735-16EB-4573-95BE-AE1A7496CBE2}" type="presParOf" srcId="{88D4BEFE-4374-4866-B972-14870C46F106}" destId="{A0A6549B-59FB-459F-BAC1-6D071EF54407}" srcOrd="1" destOrd="0" presId="urn:microsoft.com/office/officeart/2005/8/layout/hierarchy1"/>
    <dgm:cxn modelId="{916AB1C6-68F0-41E1-98E8-E3AFB8163387}" type="presParOf" srcId="{486E59B0-19AD-47E2-9FDB-5CEEB90A9942}" destId="{181EBC3C-EB5F-49B0-B6F0-7CF1775B9CAA}" srcOrd="1" destOrd="0" presId="urn:microsoft.com/office/officeart/2005/8/layout/hierarchy1"/>
    <dgm:cxn modelId="{7AAE949E-87F4-4BA2-8A77-BBD37043939D}" type="presParOf" srcId="{AF3DE165-70DF-4CBD-A71C-C9B6EC01CE88}" destId="{7E6D432C-AAFE-4132-B9DE-243F2AF0EC48}" srcOrd="4" destOrd="0" presId="urn:microsoft.com/office/officeart/2005/8/layout/hierarchy1"/>
    <dgm:cxn modelId="{FE3875F3-4527-4F54-BC02-A4553A01B0F2}" type="presParOf" srcId="{AF3DE165-70DF-4CBD-A71C-C9B6EC01CE88}" destId="{5B85BD34-BD1C-4925-9A58-F741290E195F}" srcOrd="5" destOrd="0" presId="urn:microsoft.com/office/officeart/2005/8/layout/hierarchy1"/>
    <dgm:cxn modelId="{56950922-CF0A-4BF4-A385-8A220FFEE35D}" type="presParOf" srcId="{5B85BD34-BD1C-4925-9A58-F741290E195F}" destId="{0BD841D9-2E28-4935-8557-7095AF2BAE68}" srcOrd="0" destOrd="0" presId="urn:microsoft.com/office/officeart/2005/8/layout/hierarchy1"/>
    <dgm:cxn modelId="{027FBEDD-31CE-49D6-8DA0-87746886AC65}" type="presParOf" srcId="{0BD841D9-2E28-4935-8557-7095AF2BAE68}" destId="{6C004442-5BFD-495E-8A34-42EFE5265386}" srcOrd="0" destOrd="0" presId="urn:microsoft.com/office/officeart/2005/8/layout/hierarchy1"/>
    <dgm:cxn modelId="{7C3B5288-A4DD-4DD8-9036-B03700BDE0A1}" type="presParOf" srcId="{0BD841D9-2E28-4935-8557-7095AF2BAE68}" destId="{CD79147D-0C89-4467-BD34-23A97AFA2D89}" srcOrd="1" destOrd="0" presId="urn:microsoft.com/office/officeart/2005/8/layout/hierarchy1"/>
    <dgm:cxn modelId="{A8EA709F-AF90-427C-8967-7FDAF63D000E}" type="presParOf" srcId="{5B85BD34-BD1C-4925-9A58-F741290E195F}" destId="{A33C1578-1A15-45C1-9BCE-A98B0227A067}" srcOrd="1" destOrd="0" presId="urn:microsoft.com/office/officeart/2005/8/layout/hierarchy1"/>
    <dgm:cxn modelId="{E1434EF0-8D60-4A93-8300-6984728F87FC}" type="presParOf" srcId="{A33C1578-1A15-45C1-9BCE-A98B0227A067}" destId="{3A4A217E-4170-420E-B5DA-8D1C8DED36B5}" srcOrd="0" destOrd="0" presId="urn:microsoft.com/office/officeart/2005/8/layout/hierarchy1"/>
    <dgm:cxn modelId="{B2869A77-C9FE-4BE6-A03D-057A2E87060E}" type="presParOf" srcId="{A33C1578-1A15-45C1-9BCE-A98B0227A067}" destId="{FDC0C064-6749-4D97-8D44-8CBA83B4DE5E}" srcOrd="1" destOrd="0" presId="urn:microsoft.com/office/officeart/2005/8/layout/hierarchy1"/>
    <dgm:cxn modelId="{DF1527B3-2BED-4179-B5EC-75F62A5AEBC1}" type="presParOf" srcId="{FDC0C064-6749-4D97-8D44-8CBA83B4DE5E}" destId="{F9D0D9A8-0F83-4AA4-82BC-DE2386318E49}" srcOrd="0" destOrd="0" presId="urn:microsoft.com/office/officeart/2005/8/layout/hierarchy1"/>
    <dgm:cxn modelId="{5A36B1FB-004C-4E3C-84B8-E2798FD3039C}" type="presParOf" srcId="{F9D0D9A8-0F83-4AA4-82BC-DE2386318E49}" destId="{AA7F04E1-AAB3-43A1-97F1-03EAF64E0AAF}" srcOrd="0" destOrd="0" presId="urn:microsoft.com/office/officeart/2005/8/layout/hierarchy1"/>
    <dgm:cxn modelId="{19FD2A5E-B59D-4DFF-8979-C5D3074EA8A9}" type="presParOf" srcId="{F9D0D9A8-0F83-4AA4-82BC-DE2386318E49}" destId="{3EF50691-8A98-47D7-96B8-E33F2FF883C0}" srcOrd="1" destOrd="0" presId="urn:microsoft.com/office/officeart/2005/8/layout/hierarchy1"/>
    <dgm:cxn modelId="{587C96A9-A3B8-4F08-881B-9392D059D3C4}" type="presParOf" srcId="{FDC0C064-6749-4D97-8D44-8CBA83B4DE5E}" destId="{AA7E5E19-F72F-43AD-AF40-34AD143EF9D8}" srcOrd="1" destOrd="0" presId="urn:microsoft.com/office/officeart/2005/8/layout/hierarchy1"/>
    <dgm:cxn modelId="{2F972F4C-AAE7-4CD5-A80A-CE190AFFAF5C}" type="presParOf" srcId="{6AF0E142-9D22-4302-AD49-F984BF021FA7}" destId="{E56090A0-F43D-4888-86E9-DDF7A27F0E11}" srcOrd="2" destOrd="0" presId="urn:microsoft.com/office/officeart/2005/8/layout/hierarchy1"/>
    <dgm:cxn modelId="{7D3AC20C-B7FF-4BEA-BAAB-FD0039C7E178}" type="presParOf" srcId="{6AF0E142-9D22-4302-AD49-F984BF021FA7}" destId="{6B751D81-FED8-4001-B9A7-0B3D343CAC14}" srcOrd="3" destOrd="0" presId="urn:microsoft.com/office/officeart/2005/8/layout/hierarchy1"/>
    <dgm:cxn modelId="{A00E1231-8260-4CCA-B5EE-A1597E0D67FB}" type="presParOf" srcId="{6B751D81-FED8-4001-B9A7-0B3D343CAC14}" destId="{52739043-5023-4161-A849-1AECF77A981A}" srcOrd="0" destOrd="0" presId="urn:microsoft.com/office/officeart/2005/8/layout/hierarchy1"/>
    <dgm:cxn modelId="{5B894EE4-772A-436E-9791-2E22D054F68A}" type="presParOf" srcId="{52739043-5023-4161-A849-1AECF77A981A}" destId="{0B5E376B-7CEF-4517-99D1-11C1836D1129}" srcOrd="0" destOrd="0" presId="urn:microsoft.com/office/officeart/2005/8/layout/hierarchy1"/>
    <dgm:cxn modelId="{0EAE92CA-923F-419F-80D5-03A82F0AA384}" type="presParOf" srcId="{52739043-5023-4161-A849-1AECF77A981A}" destId="{48E64760-7BBA-4756-93AC-8DAF32853D29}" srcOrd="1" destOrd="0" presId="urn:microsoft.com/office/officeart/2005/8/layout/hierarchy1"/>
    <dgm:cxn modelId="{5961C4C6-86CF-43BC-A136-14D1ACBDF885}" type="presParOf" srcId="{6B751D81-FED8-4001-B9A7-0B3D343CAC14}" destId="{F54A9D7B-72AC-45BC-809C-6D6097DFB483}" srcOrd="1" destOrd="0" presId="urn:microsoft.com/office/officeart/2005/8/layout/hierarchy1"/>
    <dgm:cxn modelId="{F3D7290F-3B0E-40A3-A6F4-72C0E4E23956}" type="presParOf" srcId="{F54A9D7B-72AC-45BC-809C-6D6097DFB483}" destId="{AA1FF11F-6830-4AE1-B814-BC3211FACF96}" srcOrd="0" destOrd="0" presId="urn:microsoft.com/office/officeart/2005/8/layout/hierarchy1"/>
    <dgm:cxn modelId="{91524618-CA88-4E2F-BA3B-382CCF590572}" type="presParOf" srcId="{F54A9D7B-72AC-45BC-809C-6D6097DFB483}" destId="{2FC6BAEA-0BEA-4F9D-BF5F-F25CEF46686F}" srcOrd="1" destOrd="0" presId="urn:microsoft.com/office/officeart/2005/8/layout/hierarchy1"/>
    <dgm:cxn modelId="{62CA0B6F-AE03-4D6F-8C9A-D2E513288F3C}" type="presParOf" srcId="{2FC6BAEA-0BEA-4F9D-BF5F-F25CEF46686F}" destId="{ABBBE24E-5E71-4633-B180-10CB361419F0}" srcOrd="0" destOrd="0" presId="urn:microsoft.com/office/officeart/2005/8/layout/hierarchy1"/>
    <dgm:cxn modelId="{8038838E-834E-4EFC-A88F-27E7B9CC5E7D}" type="presParOf" srcId="{ABBBE24E-5E71-4633-B180-10CB361419F0}" destId="{A5EEDBCB-4EAE-4ED6-9173-8EDF8BC02CB0}" srcOrd="0" destOrd="0" presId="urn:microsoft.com/office/officeart/2005/8/layout/hierarchy1"/>
    <dgm:cxn modelId="{F838BABF-22A6-4C60-80BE-1D46942CE976}" type="presParOf" srcId="{ABBBE24E-5E71-4633-B180-10CB361419F0}" destId="{9C354426-1DD4-41F1-81EC-E94EA90C4FF8}" srcOrd="1" destOrd="0" presId="urn:microsoft.com/office/officeart/2005/8/layout/hierarchy1"/>
    <dgm:cxn modelId="{98059F32-E2F8-4DF0-BF78-F6DB1279F05C}" type="presParOf" srcId="{2FC6BAEA-0BEA-4F9D-BF5F-F25CEF46686F}" destId="{617B89C9-5E24-4955-8AF7-16AB835D89C3}" srcOrd="1" destOrd="0" presId="urn:microsoft.com/office/officeart/2005/8/layout/hierarchy1"/>
    <dgm:cxn modelId="{28A71E3D-9A15-459F-A0A0-CE8B51CD4BA7}" type="presParOf" srcId="{617B89C9-5E24-4955-8AF7-16AB835D89C3}" destId="{831FB79C-1C1D-4F83-BB40-4C8EF130ED63}" srcOrd="0" destOrd="0" presId="urn:microsoft.com/office/officeart/2005/8/layout/hierarchy1"/>
    <dgm:cxn modelId="{CA61413C-7CA4-4C74-87E2-3D7DC7DB58C5}" type="presParOf" srcId="{617B89C9-5E24-4955-8AF7-16AB835D89C3}" destId="{38820FAD-6848-4314-AF4F-6174C458511A}" srcOrd="1" destOrd="0" presId="urn:microsoft.com/office/officeart/2005/8/layout/hierarchy1"/>
    <dgm:cxn modelId="{70A69D4A-D15D-424A-8CCE-375BD432D2B7}" type="presParOf" srcId="{38820FAD-6848-4314-AF4F-6174C458511A}" destId="{E8199DC3-1D7A-43A6-A528-4DCE9805E2D0}" srcOrd="0" destOrd="0" presId="urn:microsoft.com/office/officeart/2005/8/layout/hierarchy1"/>
    <dgm:cxn modelId="{25A665F8-FEB6-4388-9F65-147135C6A7C4}" type="presParOf" srcId="{E8199DC3-1D7A-43A6-A528-4DCE9805E2D0}" destId="{3A795B20-C41E-4EDC-9C45-2539629C00C9}" srcOrd="0" destOrd="0" presId="urn:microsoft.com/office/officeart/2005/8/layout/hierarchy1"/>
    <dgm:cxn modelId="{3519AA8B-1A22-41D3-87D0-29EB6A5F5311}" type="presParOf" srcId="{E8199DC3-1D7A-43A6-A528-4DCE9805E2D0}" destId="{9A4DB520-99E0-466D-86F0-3367B3C186FE}" srcOrd="1" destOrd="0" presId="urn:microsoft.com/office/officeart/2005/8/layout/hierarchy1"/>
    <dgm:cxn modelId="{83A1CD44-D26A-4C87-A87C-4591EA2895BD}" type="presParOf" srcId="{38820FAD-6848-4314-AF4F-6174C458511A}" destId="{4A1F474C-654F-462A-B549-1C25D78C6111}" srcOrd="1" destOrd="0" presId="urn:microsoft.com/office/officeart/2005/8/layout/hierarchy1"/>
    <dgm:cxn modelId="{9F9EE147-8544-49AD-AB85-01743DE35811}" type="presParOf" srcId="{F54A9D7B-72AC-45BC-809C-6D6097DFB483}" destId="{E8727366-D031-48B0-A94F-40A9BC5239F5}" srcOrd="2" destOrd="0" presId="urn:microsoft.com/office/officeart/2005/8/layout/hierarchy1"/>
    <dgm:cxn modelId="{19D1699F-1C05-46B5-8844-56548348B6FC}" type="presParOf" srcId="{F54A9D7B-72AC-45BC-809C-6D6097DFB483}" destId="{431FE0E8-D2D5-4C98-BB8B-B02995BFB4A2}" srcOrd="3" destOrd="0" presId="urn:microsoft.com/office/officeart/2005/8/layout/hierarchy1"/>
    <dgm:cxn modelId="{084584DC-7882-407B-87CB-1030DA9CB061}" type="presParOf" srcId="{431FE0E8-D2D5-4C98-BB8B-B02995BFB4A2}" destId="{B93F7BE8-58CE-4992-B037-00389BD447F9}" srcOrd="0" destOrd="0" presId="urn:microsoft.com/office/officeart/2005/8/layout/hierarchy1"/>
    <dgm:cxn modelId="{39A4A4BD-2608-4E1C-AAFC-BB3304D7900F}" type="presParOf" srcId="{B93F7BE8-58CE-4992-B037-00389BD447F9}" destId="{F6EC165A-FAD7-4052-9F4F-D00B3888C6DC}" srcOrd="0" destOrd="0" presId="urn:microsoft.com/office/officeart/2005/8/layout/hierarchy1"/>
    <dgm:cxn modelId="{7EB6581B-2A54-4C8B-9A44-9D0083059CDE}" type="presParOf" srcId="{B93F7BE8-58CE-4992-B037-00389BD447F9}" destId="{CE8BF18B-22AA-4E7C-845A-EE6D42CD2908}" srcOrd="1" destOrd="0" presId="urn:microsoft.com/office/officeart/2005/8/layout/hierarchy1"/>
    <dgm:cxn modelId="{6603BD5A-20F7-4124-831A-410B2D131B77}" type="presParOf" srcId="{431FE0E8-D2D5-4C98-BB8B-B02995BFB4A2}" destId="{61F7FE8B-748E-43EE-820E-EF86BE67C8FE}" srcOrd="1" destOrd="0" presId="urn:microsoft.com/office/officeart/2005/8/layout/hierarchy1"/>
    <dgm:cxn modelId="{07BA78CA-303C-4B58-A142-597912D78DAF}" type="presParOf" srcId="{61F7FE8B-748E-43EE-820E-EF86BE67C8FE}" destId="{3BBC6956-6200-447D-A64F-C24919D48E40}" srcOrd="0" destOrd="0" presId="urn:microsoft.com/office/officeart/2005/8/layout/hierarchy1"/>
    <dgm:cxn modelId="{98F10F78-8BE3-45E1-825F-E1CFFBD86D50}" type="presParOf" srcId="{61F7FE8B-748E-43EE-820E-EF86BE67C8FE}" destId="{C34967C2-79AF-4606-8DF0-AF90DD5BE237}" srcOrd="1" destOrd="0" presId="urn:microsoft.com/office/officeart/2005/8/layout/hierarchy1"/>
    <dgm:cxn modelId="{6AC894E6-45C8-4E14-8251-AD91CDD91B83}" type="presParOf" srcId="{C34967C2-79AF-4606-8DF0-AF90DD5BE237}" destId="{DB175DB8-9427-41F8-90F6-7D754CE106AC}" srcOrd="0" destOrd="0" presId="urn:microsoft.com/office/officeart/2005/8/layout/hierarchy1"/>
    <dgm:cxn modelId="{8AD37836-C4E1-4C7B-BE05-DFDF4ABCB327}" type="presParOf" srcId="{DB175DB8-9427-41F8-90F6-7D754CE106AC}" destId="{B1AE2F99-4713-4175-9177-F32F99A86A95}" srcOrd="0" destOrd="0" presId="urn:microsoft.com/office/officeart/2005/8/layout/hierarchy1"/>
    <dgm:cxn modelId="{CA29997C-1054-4718-A245-49385260C919}" type="presParOf" srcId="{DB175DB8-9427-41F8-90F6-7D754CE106AC}" destId="{598C24B6-BAFA-4FDD-9983-C9BA5B52EC36}" srcOrd="1" destOrd="0" presId="urn:microsoft.com/office/officeart/2005/8/layout/hierarchy1"/>
    <dgm:cxn modelId="{7F946114-5251-42D0-8B56-8115F5E902AE}" type="presParOf" srcId="{C34967C2-79AF-4606-8DF0-AF90DD5BE237}" destId="{584D7863-432F-4148-ACDF-190E4DCBAA09}"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6444C8-387C-4005-A61B-60AA1D3E7441}">
      <dsp:nvSpPr>
        <dsp:cNvPr id="0" name=""/>
        <dsp:cNvSpPr/>
      </dsp:nvSpPr>
      <dsp:spPr>
        <a:xfrm>
          <a:off x="5017381" y="832661"/>
          <a:ext cx="264367" cy="586987"/>
        </a:xfrm>
        <a:custGeom>
          <a:avLst/>
          <a:gdLst/>
          <a:ahLst/>
          <a:cxnLst/>
          <a:rect l="0" t="0" r="0" b="0"/>
          <a:pathLst>
            <a:path>
              <a:moveTo>
                <a:pt x="264367" y="0"/>
              </a:moveTo>
              <a:lnTo>
                <a:pt x="264367" y="586987"/>
              </a:lnTo>
              <a:lnTo>
                <a:pt x="0" y="58698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60721C-22C4-4E0F-A9A8-DA7272699DB3}">
      <dsp:nvSpPr>
        <dsp:cNvPr id="0" name=""/>
        <dsp:cNvSpPr/>
      </dsp:nvSpPr>
      <dsp:spPr>
        <a:xfrm>
          <a:off x="9712164" y="3519971"/>
          <a:ext cx="1568277" cy="523342"/>
        </a:xfrm>
        <a:custGeom>
          <a:avLst/>
          <a:gdLst/>
          <a:ahLst/>
          <a:cxnLst/>
          <a:rect l="0" t="0" r="0" b="0"/>
          <a:pathLst>
            <a:path>
              <a:moveTo>
                <a:pt x="0" y="0"/>
              </a:moveTo>
              <a:lnTo>
                <a:pt x="0" y="404399"/>
              </a:lnTo>
              <a:lnTo>
                <a:pt x="1568277" y="404399"/>
              </a:lnTo>
              <a:lnTo>
                <a:pt x="1568277" y="52334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61293F-FFE8-4076-833D-823EDC306BA7}">
      <dsp:nvSpPr>
        <dsp:cNvPr id="0" name=""/>
        <dsp:cNvSpPr/>
      </dsp:nvSpPr>
      <dsp:spPr>
        <a:xfrm>
          <a:off x="9666444" y="3519971"/>
          <a:ext cx="91440" cy="481726"/>
        </a:xfrm>
        <a:custGeom>
          <a:avLst/>
          <a:gdLst/>
          <a:ahLst/>
          <a:cxnLst/>
          <a:rect l="0" t="0" r="0" b="0"/>
          <a:pathLst>
            <a:path>
              <a:moveTo>
                <a:pt x="45720" y="0"/>
              </a:moveTo>
              <a:lnTo>
                <a:pt x="45720" y="362783"/>
              </a:lnTo>
              <a:lnTo>
                <a:pt x="80793" y="362783"/>
              </a:lnTo>
              <a:lnTo>
                <a:pt x="80793" y="48172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E0119E-CE16-45C9-93A0-ED31CBBF2996}">
      <dsp:nvSpPr>
        <dsp:cNvPr id="0" name=""/>
        <dsp:cNvSpPr/>
      </dsp:nvSpPr>
      <dsp:spPr>
        <a:xfrm>
          <a:off x="8307381" y="3519971"/>
          <a:ext cx="1404783" cy="495408"/>
        </a:xfrm>
        <a:custGeom>
          <a:avLst/>
          <a:gdLst/>
          <a:ahLst/>
          <a:cxnLst/>
          <a:rect l="0" t="0" r="0" b="0"/>
          <a:pathLst>
            <a:path>
              <a:moveTo>
                <a:pt x="1404783" y="0"/>
              </a:moveTo>
              <a:lnTo>
                <a:pt x="1404783" y="376465"/>
              </a:lnTo>
              <a:lnTo>
                <a:pt x="0" y="376465"/>
              </a:lnTo>
              <a:lnTo>
                <a:pt x="0" y="4954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C94857-B1D7-4F61-AA71-27FD899D6D62}">
      <dsp:nvSpPr>
        <dsp:cNvPr id="0" name=""/>
        <dsp:cNvSpPr/>
      </dsp:nvSpPr>
      <dsp:spPr>
        <a:xfrm>
          <a:off x="5290837" y="2446652"/>
          <a:ext cx="4421327" cy="563563"/>
        </a:xfrm>
        <a:custGeom>
          <a:avLst/>
          <a:gdLst/>
          <a:ahLst/>
          <a:cxnLst/>
          <a:rect l="0" t="0" r="0" b="0"/>
          <a:pathLst>
            <a:path>
              <a:moveTo>
                <a:pt x="0" y="0"/>
              </a:moveTo>
              <a:lnTo>
                <a:pt x="0" y="444620"/>
              </a:lnTo>
              <a:lnTo>
                <a:pt x="4421327" y="444620"/>
              </a:lnTo>
              <a:lnTo>
                <a:pt x="4421327" y="56356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0AD5A2-2ADB-46A2-A778-963E6714EECE}">
      <dsp:nvSpPr>
        <dsp:cNvPr id="0" name=""/>
        <dsp:cNvSpPr/>
      </dsp:nvSpPr>
      <dsp:spPr>
        <a:xfrm>
          <a:off x="5971082" y="3519971"/>
          <a:ext cx="881364" cy="435462"/>
        </a:xfrm>
        <a:custGeom>
          <a:avLst/>
          <a:gdLst/>
          <a:ahLst/>
          <a:cxnLst/>
          <a:rect l="0" t="0" r="0" b="0"/>
          <a:pathLst>
            <a:path>
              <a:moveTo>
                <a:pt x="0" y="0"/>
              </a:moveTo>
              <a:lnTo>
                <a:pt x="0" y="316519"/>
              </a:lnTo>
              <a:lnTo>
                <a:pt x="881364" y="316519"/>
              </a:lnTo>
              <a:lnTo>
                <a:pt x="881364" y="4354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3AA92A-11A6-43FE-A627-3E4D01278C76}">
      <dsp:nvSpPr>
        <dsp:cNvPr id="0" name=""/>
        <dsp:cNvSpPr/>
      </dsp:nvSpPr>
      <dsp:spPr>
        <a:xfrm>
          <a:off x="5286457" y="3519971"/>
          <a:ext cx="684625" cy="468928"/>
        </a:xfrm>
        <a:custGeom>
          <a:avLst/>
          <a:gdLst/>
          <a:ahLst/>
          <a:cxnLst/>
          <a:rect l="0" t="0" r="0" b="0"/>
          <a:pathLst>
            <a:path>
              <a:moveTo>
                <a:pt x="684625" y="0"/>
              </a:moveTo>
              <a:lnTo>
                <a:pt x="684625" y="349985"/>
              </a:lnTo>
              <a:lnTo>
                <a:pt x="0" y="349985"/>
              </a:lnTo>
              <a:lnTo>
                <a:pt x="0" y="46892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E6CED5-C2E2-4D72-A1B4-1C286A4D1C69}">
      <dsp:nvSpPr>
        <dsp:cNvPr id="0" name=""/>
        <dsp:cNvSpPr/>
      </dsp:nvSpPr>
      <dsp:spPr>
        <a:xfrm>
          <a:off x="5290837" y="2446652"/>
          <a:ext cx="680245" cy="563563"/>
        </a:xfrm>
        <a:custGeom>
          <a:avLst/>
          <a:gdLst/>
          <a:ahLst/>
          <a:cxnLst/>
          <a:rect l="0" t="0" r="0" b="0"/>
          <a:pathLst>
            <a:path>
              <a:moveTo>
                <a:pt x="0" y="0"/>
              </a:moveTo>
              <a:lnTo>
                <a:pt x="0" y="444620"/>
              </a:lnTo>
              <a:lnTo>
                <a:pt x="680245" y="444620"/>
              </a:lnTo>
              <a:lnTo>
                <a:pt x="680245" y="56356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8F4704-81C0-4C00-9504-790D097F1AD3}">
      <dsp:nvSpPr>
        <dsp:cNvPr id="0" name=""/>
        <dsp:cNvSpPr/>
      </dsp:nvSpPr>
      <dsp:spPr>
        <a:xfrm>
          <a:off x="3707293" y="3519971"/>
          <a:ext cx="91440" cy="478935"/>
        </a:xfrm>
        <a:custGeom>
          <a:avLst/>
          <a:gdLst/>
          <a:ahLst/>
          <a:cxnLst/>
          <a:rect l="0" t="0" r="0" b="0"/>
          <a:pathLst>
            <a:path>
              <a:moveTo>
                <a:pt x="74211" y="0"/>
              </a:moveTo>
              <a:lnTo>
                <a:pt x="74211" y="359992"/>
              </a:lnTo>
              <a:lnTo>
                <a:pt x="45720" y="359992"/>
              </a:lnTo>
              <a:lnTo>
                <a:pt x="45720" y="47893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0FB1C9-8AA2-4480-B7BE-59E6E25827AC}">
      <dsp:nvSpPr>
        <dsp:cNvPr id="0" name=""/>
        <dsp:cNvSpPr/>
      </dsp:nvSpPr>
      <dsp:spPr>
        <a:xfrm>
          <a:off x="3781505" y="2446652"/>
          <a:ext cx="1509332" cy="563563"/>
        </a:xfrm>
        <a:custGeom>
          <a:avLst/>
          <a:gdLst/>
          <a:ahLst/>
          <a:cxnLst/>
          <a:rect l="0" t="0" r="0" b="0"/>
          <a:pathLst>
            <a:path>
              <a:moveTo>
                <a:pt x="1509332" y="0"/>
              </a:moveTo>
              <a:lnTo>
                <a:pt x="1509332" y="444620"/>
              </a:lnTo>
              <a:lnTo>
                <a:pt x="0" y="444620"/>
              </a:lnTo>
              <a:lnTo>
                <a:pt x="0" y="56356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09D585-8202-4D31-AD65-ACDC84B6BA9D}">
      <dsp:nvSpPr>
        <dsp:cNvPr id="0" name=""/>
        <dsp:cNvSpPr/>
      </dsp:nvSpPr>
      <dsp:spPr>
        <a:xfrm>
          <a:off x="2087661" y="2446652"/>
          <a:ext cx="3203175" cy="563563"/>
        </a:xfrm>
        <a:custGeom>
          <a:avLst/>
          <a:gdLst/>
          <a:ahLst/>
          <a:cxnLst/>
          <a:rect l="0" t="0" r="0" b="0"/>
          <a:pathLst>
            <a:path>
              <a:moveTo>
                <a:pt x="3203175" y="0"/>
              </a:moveTo>
              <a:lnTo>
                <a:pt x="3203175" y="444620"/>
              </a:lnTo>
              <a:lnTo>
                <a:pt x="0" y="444620"/>
              </a:lnTo>
              <a:lnTo>
                <a:pt x="0" y="56356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A8B0E1-C9B0-492E-8D5D-EDDD7B7C03E6}">
      <dsp:nvSpPr>
        <dsp:cNvPr id="0" name=""/>
        <dsp:cNvSpPr/>
      </dsp:nvSpPr>
      <dsp:spPr>
        <a:xfrm>
          <a:off x="614301" y="2446652"/>
          <a:ext cx="4676535" cy="563563"/>
        </a:xfrm>
        <a:custGeom>
          <a:avLst/>
          <a:gdLst/>
          <a:ahLst/>
          <a:cxnLst/>
          <a:rect l="0" t="0" r="0" b="0"/>
          <a:pathLst>
            <a:path>
              <a:moveTo>
                <a:pt x="4676535" y="0"/>
              </a:moveTo>
              <a:lnTo>
                <a:pt x="4676535" y="444620"/>
              </a:lnTo>
              <a:lnTo>
                <a:pt x="0" y="444620"/>
              </a:lnTo>
              <a:lnTo>
                <a:pt x="0" y="56356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A68EB0-BFCB-4F9B-8500-867178F59AF0}">
      <dsp:nvSpPr>
        <dsp:cNvPr id="0" name=""/>
        <dsp:cNvSpPr/>
      </dsp:nvSpPr>
      <dsp:spPr>
        <a:xfrm>
          <a:off x="5236028" y="832661"/>
          <a:ext cx="91440" cy="1104234"/>
        </a:xfrm>
        <a:custGeom>
          <a:avLst/>
          <a:gdLst/>
          <a:ahLst/>
          <a:cxnLst/>
          <a:rect l="0" t="0" r="0" b="0"/>
          <a:pathLst>
            <a:path>
              <a:moveTo>
                <a:pt x="45720" y="0"/>
              </a:moveTo>
              <a:lnTo>
                <a:pt x="45720" y="985291"/>
              </a:lnTo>
              <a:lnTo>
                <a:pt x="54808" y="985291"/>
              </a:lnTo>
              <a:lnTo>
                <a:pt x="54808" y="11042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0EEBF8-5D1C-4A65-9414-9FE5A8178E18}">
      <dsp:nvSpPr>
        <dsp:cNvPr id="0" name=""/>
        <dsp:cNvSpPr/>
      </dsp:nvSpPr>
      <dsp:spPr>
        <a:xfrm>
          <a:off x="4407208" y="313297"/>
          <a:ext cx="1749080" cy="51936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1932" numCol="1" spcCol="1270" anchor="ctr" anchorCtr="0">
          <a:noAutofit/>
        </a:bodyPr>
        <a:lstStyle/>
        <a:p>
          <a:pPr lvl="0" algn="ctr" defTabSz="444500">
            <a:lnSpc>
              <a:spcPct val="90000"/>
            </a:lnSpc>
            <a:spcBef>
              <a:spcPct val="0"/>
            </a:spcBef>
            <a:spcAft>
              <a:spcPct val="35000"/>
            </a:spcAft>
          </a:pPr>
          <a:r>
            <a:rPr lang="en-ZA" sz="1000" b="1" kern="1200" dirty="0">
              <a:solidFill>
                <a:schemeClr val="tx1"/>
              </a:solidFill>
            </a:rPr>
            <a:t>Minister  </a:t>
          </a:r>
        </a:p>
      </dsp:txBody>
      <dsp:txXfrm>
        <a:off x="4407208" y="313297"/>
        <a:ext cx="1749080" cy="519364"/>
      </dsp:txXfrm>
    </dsp:sp>
    <dsp:sp modelId="{8D4CDE07-A2F3-4AA6-A066-212F2C60AC55}">
      <dsp:nvSpPr>
        <dsp:cNvPr id="0" name=""/>
        <dsp:cNvSpPr/>
      </dsp:nvSpPr>
      <dsp:spPr>
        <a:xfrm>
          <a:off x="4505642" y="840639"/>
          <a:ext cx="1821667" cy="254696"/>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en-ZA" sz="1200" b="1" i="0" kern="1200" dirty="0">
              <a:solidFill>
                <a:schemeClr val="tx1"/>
              </a:solidFill>
            </a:rPr>
            <a:t>Hon. Gwede Mantashe </a:t>
          </a:r>
        </a:p>
      </dsp:txBody>
      <dsp:txXfrm>
        <a:off x="4505642" y="840639"/>
        <a:ext cx="1821667" cy="254696"/>
      </dsp:txXfrm>
    </dsp:sp>
    <dsp:sp modelId="{C07CE0A3-7615-496A-8CFB-714C991D3004}">
      <dsp:nvSpPr>
        <dsp:cNvPr id="0" name=""/>
        <dsp:cNvSpPr/>
      </dsp:nvSpPr>
      <dsp:spPr>
        <a:xfrm>
          <a:off x="4798562" y="1936896"/>
          <a:ext cx="984548" cy="509755"/>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1932" numCol="1" spcCol="1270" anchor="ctr" anchorCtr="0">
          <a:noAutofit/>
        </a:bodyPr>
        <a:lstStyle/>
        <a:p>
          <a:pPr lvl="0" algn="ctr" defTabSz="533400">
            <a:lnSpc>
              <a:spcPct val="90000"/>
            </a:lnSpc>
            <a:spcBef>
              <a:spcPct val="0"/>
            </a:spcBef>
            <a:spcAft>
              <a:spcPct val="35000"/>
            </a:spcAft>
          </a:pPr>
          <a:r>
            <a:rPr lang="en-ZA" sz="1200" b="1" kern="1200" dirty="0">
              <a:solidFill>
                <a:schemeClr val="tx1"/>
              </a:solidFill>
            </a:rPr>
            <a:t>Director Generals office </a:t>
          </a:r>
        </a:p>
      </dsp:txBody>
      <dsp:txXfrm>
        <a:off x="4798562" y="1936896"/>
        <a:ext cx="984548" cy="509755"/>
      </dsp:txXfrm>
    </dsp:sp>
    <dsp:sp modelId="{87458748-1339-42CE-A862-50A4EBD5E4F8}">
      <dsp:nvSpPr>
        <dsp:cNvPr id="0" name=""/>
        <dsp:cNvSpPr/>
      </dsp:nvSpPr>
      <dsp:spPr>
        <a:xfrm>
          <a:off x="4584133" y="2453095"/>
          <a:ext cx="1579205" cy="1896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n-ZA" sz="1200" kern="1200" dirty="0">
              <a:solidFill>
                <a:schemeClr val="tx1"/>
              </a:solidFill>
            </a:rPr>
            <a:t>Adv. Thabo </a:t>
          </a:r>
          <a:r>
            <a:rPr lang="en-ZA" sz="1200" b="1" kern="1200" dirty="0">
              <a:solidFill>
                <a:schemeClr val="tx1"/>
              </a:solidFill>
            </a:rPr>
            <a:t>Mokoena</a:t>
          </a:r>
        </a:p>
      </dsp:txBody>
      <dsp:txXfrm>
        <a:off x="4584133" y="2453095"/>
        <a:ext cx="1579205" cy="189675"/>
      </dsp:txXfrm>
    </dsp:sp>
    <dsp:sp modelId="{FB8A832A-2CD8-4D03-BD4F-F464F7C0ED44}">
      <dsp:nvSpPr>
        <dsp:cNvPr id="0" name=""/>
        <dsp:cNvSpPr/>
      </dsp:nvSpPr>
      <dsp:spPr>
        <a:xfrm>
          <a:off x="122027" y="3010215"/>
          <a:ext cx="984548" cy="509755"/>
        </a:xfrm>
        <a:prstGeom prst="rect">
          <a:avLst/>
        </a:prstGeom>
        <a:solidFill>
          <a:schemeClr val="accent5">
            <a:hueOff val="-668486"/>
            <a:satOff val="-930"/>
            <a:lumOff val="-3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1932" numCol="1" spcCol="1270" anchor="ctr" anchorCtr="0">
          <a:noAutofit/>
        </a:bodyPr>
        <a:lstStyle/>
        <a:p>
          <a:pPr lvl="0" algn="ctr" defTabSz="444500">
            <a:lnSpc>
              <a:spcPct val="90000"/>
            </a:lnSpc>
            <a:spcBef>
              <a:spcPct val="0"/>
            </a:spcBef>
            <a:spcAft>
              <a:spcPct val="35000"/>
            </a:spcAft>
          </a:pPr>
          <a:r>
            <a:rPr lang="en-ZA" sz="1000" b="1" kern="1200" dirty="0">
              <a:solidFill>
                <a:schemeClr val="tx1"/>
              </a:solidFill>
            </a:rPr>
            <a:t>Branch Corporate Services </a:t>
          </a:r>
        </a:p>
      </dsp:txBody>
      <dsp:txXfrm>
        <a:off x="122027" y="3010215"/>
        <a:ext cx="984548" cy="509755"/>
      </dsp:txXfrm>
    </dsp:sp>
    <dsp:sp modelId="{459ADD64-0FBD-4D43-B642-384D68F35E03}">
      <dsp:nvSpPr>
        <dsp:cNvPr id="0" name=""/>
        <dsp:cNvSpPr/>
      </dsp:nvSpPr>
      <dsp:spPr>
        <a:xfrm>
          <a:off x="82908" y="3524693"/>
          <a:ext cx="1191034" cy="407432"/>
        </a:xfrm>
        <a:prstGeom prst="rect">
          <a:avLst/>
        </a:prstGeom>
        <a:solidFill>
          <a:schemeClr val="lt1">
            <a:alpha val="90000"/>
            <a:hueOff val="0"/>
            <a:satOff val="0"/>
            <a:lumOff val="0"/>
            <a:alphaOff val="0"/>
          </a:schemeClr>
        </a:solidFill>
        <a:ln w="12700" cap="flat" cmpd="sng" algn="ctr">
          <a:solidFill>
            <a:schemeClr val="accent5">
              <a:hueOff val="-668486"/>
              <a:satOff val="-930"/>
              <a:lumOff val="-3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l" defTabSz="488950">
            <a:lnSpc>
              <a:spcPct val="90000"/>
            </a:lnSpc>
            <a:spcBef>
              <a:spcPct val="0"/>
            </a:spcBef>
            <a:spcAft>
              <a:spcPct val="35000"/>
            </a:spcAft>
          </a:pPr>
          <a:r>
            <a:rPr lang="en-ZA" sz="1100" b="1" kern="1200" dirty="0">
              <a:solidFill>
                <a:schemeClr val="tx1"/>
              </a:solidFill>
            </a:rPr>
            <a:t>Patricia Gamede</a:t>
          </a:r>
        </a:p>
      </dsp:txBody>
      <dsp:txXfrm>
        <a:off x="82908" y="3524693"/>
        <a:ext cx="1191034" cy="407432"/>
      </dsp:txXfrm>
    </dsp:sp>
    <dsp:sp modelId="{968DBAB3-73E5-461E-A6CA-27902A58668A}">
      <dsp:nvSpPr>
        <dsp:cNvPr id="0" name=""/>
        <dsp:cNvSpPr/>
      </dsp:nvSpPr>
      <dsp:spPr>
        <a:xfrm>
          <a:off x="1595387" y="3010215"/>
          <a:ext cx="984548" cy="509755"/>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1932" numCol="1" spcCol="1270" anchor="ctr" anchorCtr="0">
          <a:noAutofit/>
        </a:bodyPr>
        <a:lstStyle/>
        <a:p>
          <a:pPr lvl="0" algn="ctr" defTabSz="444500">
            <a:lnSpc>
              <a:spcPct val="90000"/>
            </a:lnSpc>
            <a:spcBef>
              <a:spcPct val="0"/>
            </a:spcBef>
            <a:spcAft>
              <a:spcPct val="35000"/>
            </a:spcAft>
          </a:pPr>
          <a:r>
            <a:rPr lang="en-ZA" sz="1000" b="1" kern="1200" dirty="0">
              <a:solidFill>
                <a:schemeClr val="tx1"/>
              </a:solidFill>
            </a:rPr>
            <a:t>Branch Financial Administration</a:t>
          </a:r>
        </a:p>
      </dsp:txBody>
      <dsp:txXfrm>
        <a:off x="1595387" y="3010215"/>
        <a:ext cx="984548" cy="509755"/>
      </dsp:txXfrm>
    </dsp:sp>
    <dsp:sp modelId="{7AB68A4E-569F-471B-8912-F357F48F44B2}">
      <dsp:nvSpPr>
        <dsp:cNvPr id="0" name=""/>
        <dsp:cNvSpPr/>
      </dsp:nvSpPr>
      <dsp:spPr>
        <a:xfrm>
          <a:off x="1481596" y="3461012"/>
          <a:ext cx="1246255" cy="612794"/>
        </a:xfrm>
        <a:prstGeom prst="rect">
          <a:avLst/>
        </a:prstGeom>
        <a:solidFill>
          <a:schemeClr val="lt1">
            <a:alpha val="90000"/>
            <a:hueOff val="0"/>
            <a:satOff val="0"/>
            <a:lumOff val="0"/>
            <a:alphaOff val="0"/>
          </a:schemeClr>
        </a:solidFill>
        <a:ln w="12700" cap="flat" cmpd="sng" algn="ctr">
          <a:solidFill>
            <a:schemeClr val="accent5">
              <a:hueOff val="-1336972"/>
              <a:satOff val="-1860"/>
              <a:lumOff val="-7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r" defTabSz="488950">
            <a:lnSpc>
              <a:spcPct val="90000"/>
            </a:lnSpc>
            <a:spcBef>
              <a:spcPct val="0"/>
            </a:spcBef>
            <a:spcAft>
              <a:spcPct val="35000"/>
            </a:spcAft>
          </a:pPr>
          <a:r>
            <a:rPr lang="en-ZA" sz="1100" b="1" kern="1200" dirty="0">
              <a:solidFill>
                <a:schemeClr val="tx1"/>
              </a:solidFill>
            </a:rPr>
            <a:t>Ditsietsi Morabe</a:t>
          </a:r>
        </a:p>
        <a:p>
          <a:pPr lvl="0" algn="ctr" defTabSz="488950">
            <a:lnSpc>
              <a:spcPct val="90000"/>
            </a:lnSpc>
            <a:spcBef>
              <a:spcPct val="0"/>
            </a:spcBef>
            <a:spcAft>
              <a:spcPct val="35000"/>
            </a:spcAft>
          </a:pPr>
          <a:r>
            <a:rPr lang="en-ZA" sz="1100" b="1" kern="1200" dirty="0">
              <a:solidFill>
                <a:schemeClr val="tx1"/>
              </a:solidFill>
            </a:rPr>
            <a:t>(Acting)</a:t>
          </a:r>
        </a:p>
      </dsp:txBody>
      <dsp:txXfrm>
        <a:off x="1481596" y="3461012"/>
        <a:ext cx="1246255" cy="612794"/>
      </dsp:txXfrm>
    </dsp:sp>
    <dsp:sp modelId="{01EBF908-ADF9-4C7C-92B4-C741142F286B}">
      <dsp:nvSpPr>
        <dsp:cNvPr id="0" name=""/>
        <dsp:cNvSpPr/>
      </dsp:nvSpPr>
      <dsp:spPr>
        <a:xfrm>
          <a:off x="3096357" y="3010215"/>
          <a:ext cx="1370295" cy="509755"/>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1932" numCol="1" spcCol="1270" anchor="ctr" anchorCtr="0">
          <a:noAutofit/>
        </a:bodyPr>
        <a:lstStyle/>
        <a:p>
          <a:pPr lvl="0" algn="ctr" defTabSz="444500">
            <a:lnSpc>
              <a:spcPct val="90000"/>
            </a:lnSpc>
            <a:spcBef>
              <a:spcPct val="0"/>
            </a:spcBef>
            <a:spcAft>
              <a:spcPct val="35000"/>
            </a:spcAft>
          </a:pPr>
          <a:r>
            <a:rPr lang="en-ZA" sz="1000" b="1" kern="1200" dirty="0">
              <a:solidFill>
                <a:schemeClr val="tx1"/>
              </a:solidFill>
            </a:rPr>
            <a:t>Branch Mine health and Safety</a:t>
          </a:r>
          <a:r>
            <a:rPr lang="en-ZA" sz="1000" kern="1200" dirty="0">
              <a:solidFill>
                <a:schemeClr val="tx1"/>
              </a:solidFill>
            </a:rPr>
            <a:t>	</a:t>
          </a:r>
        </a:p>
      </dsp:txBody>
      <dsp:txXfrm>
        <a:off x="3096357" y="3010215"/>
        <a:ext cx="1370295" cy="509755"/>
      </dsp:txXfrm>
    </dsp:sp>
    <dsp:sp modelId="{DFFEED59-7D52-4974-ADA3-F38715BEE631}">
      <dsp:nvSpPr>
        <dsp:cNvPr id="0" name=""/>
        <dsp:cNvSpPr/>
      </dsp:nvSpPr>
      <dsp:spPr>
        <a:xfrm>
          <a:off x="3190388" y="3487119"/>
          <a:ext cx="1237908" cy="301508"/>
        </a:xfrm>
        <a:prstGeom prst="rect">
          <a:avLst/>
        </a:prstGeom>
        <a:solidFill>
          <a:schemeClr val="lt1">
            <a:alpha val="90000"/>
            <a:hueOff val="0"/>
            <a:satOff val="0"/>
            <a:lumOff val="0"/>
            <a:alphaOff val="0"/>
          </a:schemeClr>
        </a:solidFill>
        <a:ln w="12700" cap="flat" cmpd="sng" algn="ctr">
          <a:solidFill>
            <a:schemeClr val="accent5">
              <a:hueOff val="-2005458"/>
              <a:satOff val="-2789"/>
              <a:lumOff val="-10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en-ZA" sz="1200" b="1" kern="1200" dirty="0">
              <a:solidFill>
                <a:schemeClr val="tx1"/>
              </a:solidFill>
            </a:rPr>
            <a:t>David Msiza</a:t>
          </a:r>
        </a:p>
      </dsp:txBody>
      <dsp:txXfrm>
        <a:off x="3190388" y="3487119"/>
        <a:ext cx="1237908" cy="301508"/>
      </dsp:txXfrm>
    </dsp:sp>
    <dsp:sp modelId="{2BA6A68D-2CBE-465B-B581-C18EC35A6F04}">
      <dsp:nvSpPr>
        <dsp:cNvPr id="0" name=""/>
        <dsp:cNvSpPr/>
      </dsp:nvSpPr>
      <dsp:spPr>
        <a:xfrm>
          <a:off x="3260739" y="3998907"/>
          <a:ext cx="984548" cy="362084"/>
        </a:xfrm>
        <a:prstGeom prst="rect">
          <a:avLst/>
        </a:prstGeom>
        <a:solidFill>
          <a:schemeClr val="accent5">
            <a:hueOff val="-2673944"/>
            <a:satOff val="-3719"/>
            <a:lumOff val="-1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1932" numCol="1" spcCol="1270" anchor="ctr" anchorCtr="0">
          <a:noAutofit/>
        </a:bodyPr>
        <a:lstStyle/>
        <a:p>
          <a:pPr lvl="0" algn="ctr" defTabSz="444500">
            <a:lnSpc>
              <a:spcPct val="90000"/>
            </a:lnSpc>
            <a:spcBef>
              <a:spcPct val="0"/>
            </a:spcBef>
            <a:spcAft>
              <a:spcPct val="35000"/>
            </a:spcAft>
          </a:pPr>
          <a:r>
            <a:rPr lang="en-ZA" sz="1000" b="1" kern="1200" dirty="0">
              <a:solidFill>
                <a:schemeClr val="tx1"/>
              </a:solidFill>
            </a:rPr>
            <a:t>MHSC</a:t>
          </a:r>
        </a:p>
      </dsp:txBody>
      <dsp:txXfrm>
        <a:off x="3260739" y="3998907"/>
        <a:ext cx="984548" cy="362084"/>
      </dsp:txXfrm>
    </dsp:sp>
    <dsp:sp modelId="{DDAE31A1-5477-458B-8354-4C8A83E3292C}">
      <dsp:nvSpPr>
        <dsp:cNvPr id="0" name=""/>
        <dsp:cNvSpPr/>
      </dsp:nvSpPr>
      <dsp:spPr>
        <a:xfrm>
          <a:off x="3207297" y="4339876"/>
          <a:ext cx="1065173" cy="422164"/>
        </a:xfrm>
        <a:prstGeom prst="rect">
          <a:avLst/>
        </a:prstGeom>
        <a:solidFill>
          <a:schemeClr val="lt1">
            <a:alpha val="90000"/>
            <a:hueOff val="0"/>
            <a:satOff val="0"/>
            <a:lumOff val="0"/>
            <a:alphaOff val="0"/>
          </a:schemeClr>
        </a:solidFill>
        <a:ln w="12700" cap="flat" cmpd="sng" algn="ctr">
          <a:solidFill>
            <a:schemeClr val="accent5">
              <a:hueOff val="-2673944"/>
              <a:satOff val="-3719"/>
              <a:lumOff val="-14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r" defTabSz="488950">
            <a:lnSpc>
              <a:spcPct val="90000"/>
            </a:lnSpc>
            <a:spcBef>
              <a:spcPct val="0"/>
            </a:spcBef>
            <a:spcAft>
              <a:spcPct val="35000"/>
            </a:spcAft>
          </a:pPr>
          <a:r>
            <a:rPr lang="en-ZA" sz="1100" b="1" kern="1200" dirty="0">
              <a:solidFill>
                <a:schemeClr val="tx1"/>
              </a:solidFill>
            </a:rPr>
            <a:t>Thabo  Dube</a:t>
          </a:r>
        </a:p>
        <a:p>
          <a:pPr lvl="0" algn="ctr" defTabSz="488950">
            <a:lnSpc>
              <a:spcPct val="90000"/>
            </a:lnSpc>
            <a:spcBef>
              <a:spcPct val="0"/>
            </a:spcBef>
            <a:spcAft>
              <a:spcPct val="35000"/>
            </a:spcAft>
          </a:pPr>
          <a:r>
            <a:rPr lang="en-ZA" sz="1100" b="1" kern="1200" dirty="0">
              <a:solidFill>
                <a:schemeClr val="tx1"/>
              </a:solidFill>
            </a:rPr>
            <a:t>(Acting)</a:t>
          </a:r>
        </a:p>
      </dsp:txBody>
      <dsp:txXfrm>
        <a:off x="3207297" y="4339876"/>
        <a:ext cx="1065173" cy="422164"/>
      </dsp:txXfrm>
    </dsp:sp>
    <dsp:sp modelId="{67414D9A-1608-4D47-BE54-DD799A0B5F0F}">
      <dsp:nvSpPr>
        <dsp:cNvPr id="0" name=""/>
        <dsp:cNvSpPr/>
      </dsp:nvSpPr>
      <dsp:spPr>
        <a:xfrm>
          <a:off x="5478808" y="3010215"/>
          <a:ext cx="984548" cy="50975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1932" numCol="1" spcCol="1270" anchor="ctr" anchorCtr="0">
          <a:noAutofit/>
        </a:bodyPr>
        <a:lstStyle/>
        <a:p>
          <a:pPr lvl="0" algn="ctr" defTabSz="444500">
            <a:lnSpc>
              <a:spcPct val="90000"/>
            </a:lnSpc>
            <a:spcBef>
              <a:spcPct val="0"/>
            </a:spcBef>
            <a:spcAft>
              <a:spcPct val="35000"/>
            </a:spcAft>
          </a:pPr>
          <a:r>
            <a:rPr lang="en-ZA" sz="1000" b="1" kern="1200" dirty="0">
              <a:solidFill>
                <a:schemeClr val="tx1"/>
              </a:solidFill>
            </a:rPr>
            <a:t>Branch Mineral Regulations</a:t>
          </a:r>
        </a:p>
      </dsp:txBody>
      <dsp:txXfrm>
        <a:off x="5478808" y="3010215"/>
        <a:ext cx="984548" cy="509755"/>
      </dsp:txXfrm>
    </dsp:sp>
    <dsp:sp modelId="{2E018714-7987-49D3-A5E1-E415DA7A5930}">
      <dsp:nvSpPr>
        <dsp:cNvPr id="0" name=""/>
        <dsp:cNvSpPr/>
      </dsp:nvSpPr>
      <dsp:spPr>
        <a:xfrm>
          <a:off x="6112872" y="3332076"/>
          <a:ext cx="1538932" cy="451793"/>
        </a:xfrm>
        <a:prstGeom prst="rect">
          <a:avLst/>
        </a:prstGeom>
        <a:solidFill>
          <a:schemeClr val="lt1">
            <a:alpha val="90000"/>
            <a:hueOff val="0"/>
            <a:satOff val="0"/>
            <a:lumOff val="0"/>
            <a:alphaOff val="0"/>
          </a:schemeClr>
        </a:solidFill>
        <a:ln w="12700" cap="flat" cmpd="sng" algn="ctr">
          <a:solidFill>
            <a:schemeClr val="accent5">
              <a:hueOff val="-3342430"/>
              <a:satOff val="-4649"/>
              <a:lumOff val="-17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en-ZA" sz="1200" b="1" kern="1200" dirty="0" err="1">
              <a:solidFill>
                <a:schemeClr val="tx1"/>
              </a:solidFill>
            </a:rPr>
            <a:t>Adv</a:t>
          </a:r>
          <a:r>
            <a:rPr lang="en-ZA" sz="1200" b="1" kern="1200" dirty="0">
              <a:solidFill>
                <a:schemeClr val="tx1"/>
              </a:solidFill>
            </a:rPr>
            <a:t> </a:t>
          </a:r>
          <a:r>
            <a:rPr lang="en-ZA" sz="1200" b="1" kern="1200" dirty="0" err="1">
              <a:solidFill>
                <a:schemeClr val="tx1"/>
              </a:solidFill>
            </a:rPr>
            <a:t>MmaDikeledi</a:t>
          </a:r>
          <a:r>
            <a:rPr lang="en-ZA" sz="1200" b="1" kern="1200" dirty="0">
              <a:solidFill>
                <a:schemeClr val="tx1"/>
              </a:solidFill>
            </a:rPr>
            <a:t> Malebe</a:t>
          </a:r>
        </a:p>
      </dsp:txBody>
      <dsp:txXfrm>
        <a:off x="6112872" y="3332076"/>
        <a:ext cx="1538932" cy="451793"/>
      </dsp:txXfrm>
    </dsp:sp>
    <dsp:sp modelId="{94948DA6-A607-4338-A871-FF72EA5A2A38}">
      <dsp:nvSpPr>
        <dsp:cNvPr id="0" name=""/>
        <dsp:cNvSpPr/>
      </dsp:nvSpPr>
      <dsp:spPr>
        <a:xfrm>
          <a:off x="4632525" y="3988899"/>
          <a:ext cx="1307864" cy="509755"/>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1932" numCol="1" spcCol="1270" anchor="ctr" anchorCtr="0">
          <a:noAutofit/>
        </a:bodyPr>
        <a:lstStyle/>
        <a:p>
          <a:pPr lvl="0" algn="ctr" defTabSz="444500">
            <a:lnSpc>
              <a:spcPct val="90000"/>
            </a:lnSpc>
            <a:spcBef>
              <a:spcPct val="0"/>
            </a:spcBef>
            <a:spcAft>
              <a:spcPct val="35000"/>
            </a:spcAft>
          </a:pPr>
          <a:r>
            <a:rPr lang="en-ZA" sz="1000" b="1" kern="1200" dirty="0">
              <a:solidFill>
                <a:schemeClr val="tx1"/>
              </a:solidFill>
            </a:rPr>
            <a:t>State Diamond and Precious Metal Regulator</a:t>
          </a:r>
        </a:p>
      </dsp:txBody>
      <dsp:txXfrm>
        <a:off x="4632525" y="3988899"/>
        <a:ext cx="1307864" cy="509755"/>
      </dsp:txXfrm>
    </dsp:sp>
    <dsp:sp modelId="{ADDC9DE5-C544-4699-9AA4-31F5B2E9A442}">
      <dsp:nvSpPr>
        <dsp:cNvPr id="0" name=""/>
        <dsp:cNvSpPr/>
      </dsp:nvSpPr>
      <dsp:spPr>
        <a:xfrm>
          <a:off x="4693123" y="4436347"/>
          <a:ext cx="1348528" cy="385446"/>
        </a:xfrm>
        <a:prstGeom prst="rect">
          <a:avLst/>
        </a:prstGeom>
        <a:solidFill>
          <a:schemeClr val="lt1">
            <a:alpha val="90000"/>
            <a:hueOff val="0"/>
            <a:satOff val="0"/>
            <a:lumOff val="0"/>
            <a:alphaOff val="0"/>
          </a:schemeClr>
        </a:solidFill>
        <a:ln w="12700" cap="flat" cmpd="sng" algn="ctr">
          <a:solidFill>
            <a:schemeClr val="accent5">
              <a:hueOff val="-4010916"/>
              <a:satOff val="-5579"/>
              <a:lumOff val="-21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lang="en-ZA" sz="1100" b="1" kern="1200" dirty="0">
              <a:solidFill>
                <a:schemeClr val="tx1"/>
              </a:solidFill>
            </a:rPr>
            <a:t>Cecil Khoza</a:t>
          </a:r>
          <a:endParaRPr lang="en-ZA" sz="1100" kern="1200" dirty="0">
            <a:solidFill>
              <a:schemeClr val="tx1"/>
            </a:solidFill>
          </a:endParaRPr>
        </a:p>
        <a:p>
          <a:pPr lvl="0" algn="ctr" defTabSz="488950">
            <a:lnSpc>
              <a:spcPct val="90000"/>
            </a:lnSpc>
            <a:spcBef>
              <a:spcPct val="0"/>
            </a:spcBef>
            <a:spcAft>
              <a:spcPct val="35000"/>
            </a:spcAft>
          </a:pPr>
          <a:r>
            <a:rPr lang="en-ZA" sz="1100" b="1" kern="1200" dirty="0">
              <a:solidFill>
                <a:schemeClr val="tx1"/>
              </a:solidFill>
            </a:rPr>
            <a:t>(Acting)</a:t>
          </a:r>
        </a:p>
      </dsp:txBody>
      <dsp:txXfrm>
        <a:off x="4693123" y="4436347"/>
        <a:ext cx="1348528" cy="385446"/>
      </dsp:txXfrm>
    </dsp:sp>
    <dsp:sp modelId="{FB1A8DD1-D94C-4AAE-8AC5-F26A08CEA1D0}">
      <dsp:nvSpPr>
        <dsp:cNvPr id="0" name=""/>
        <dsp:cNvSpPr/>
      </dsp:nvSpPr>
      <dsp:spPr>
        <a:xfrm>
          <a:off x="6360172" y="3955434"/>
          <a:ext cx="984548" cy="509755"/>
        </a:xfrm>
        <a:prstGeom prst="rect">
          <a:avLst/>
        </a:prstGeom>
        <a:solidFill>
          <a:srgbClr val="00B0F0"/>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1932" numCol="1" spcCol="1270" anchor="ctr" anchorCtr="0">
          <a:noAutofit/>
        </a:bodyPr>
        <a:lstStyle/>
        <a:p>
          <a:pPr lvl="0" algn="ctr" defTabSz="444500">
            <a:lnSpc>
              <a:spcPct val="90000"/>
            </a:lnSpc>
            <a:spcBef>
              <a:spcPct val="0"/>
            </a:spcBef>
            <a:spcAft>
              <a:spcPct val="35000"/>
            </a:spcAft>
          </a:pPr>
          <a:r>
            <a:rPr lang="en-ZA" sz="1000" b="1" kern="1200" dirty="0">
              <a:solidFill>
                <a:schemeClr val="tx1"/>
              </a:solidFill>
            </a:rPr>
            <a:t>PASA</a:t>
          </a:r>
        </a:p>
      </dsp:txBody>
      <dsp:txXfrm>
        <a:off x="6360172" y="3955434"/>
        <a:ext cx="984548" cy="509755"/>
      </dsp:txXfrm>
    </dsp:sp>
    <dsp:sp modelId="{A82E888A-4EB0-494C-93D1-C82A3352652E}">
      <dsp:nvSpPr>
        <dsp:cNvPr id="0" name=""/>
        <dsp:cNvSpPr/>
      </dsp:nvSpPr>
      <dsp:spPr>
        <a:xfrm>
          <a:off x="6340791" y="4377636"/>
          <a:ext cx="1181987" cy="446505"/>
        </a:xfrm>
        <a:prstGeom prst="rect">
          <a:avLst/>
        </a:prstGeom>
        <a:solidFill>
          <a:schemeClr val="lt1">
            <a:alpha val="90000"/>
            <a:hueOff val="0"/>
            <a:satOff val="0"/>
            <a:lumOff val="0"/>
            <a:alphaOff val="0"/>
          </a:schemeClr>
        </a:solidFill>
        <a:ln w="12700" cap="flat" cmpd="sng" algn="ctr">
          <a:solidFill>
            <a:schemeClr val="accent5">
              <a:hueOff val="-4679402"/>
              <a:satOff val="-6509"/>
              <a:lumOff val="-24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n-ZA" sz="1200" b="1" kern="1200" dirty="0">
              <a:solidFill>
                <a:schemeClr val="tx1"/>
              </a:solidFill>
            </a:rPr>
            <a:t>Lindiwe </a:t>
          </a:r>
          <a:r>
            <a:rPr lang="en-ZA" sz="1200" b="1" kern="1200" dirty="0" err="1">
              <a:solidFill>
                <a:schemeClr val="tx1"/>
              </a:solidFill>
            </a:rPr>
            <a:t>Mekwe</a:t>
          </a:r>
          <a:endParaRPr lang="en-ZA" sz="1200" kern="1200" dirty="0">
            <a:solidFill>
              <a:schemeClr val="tx1"/>
            </a:solidFill>
          </a:endParaRPr>
        </a:p>
        <a:p>
          <a:pPr lvl="0" algn="ctr" defTabSz="533400">
            <a:lnSpc>
              <a:spcPct val="90000"/>
            </a:lnSpc>
            <a:spcBef>
              <a:spcPct val="0"/>
            </a:spcBef>
            <a:spcAft>
              <a:spcPct val="35000"/>
            </a:spcAft>
          </a:pPr>
          <a:r>
            <a:rPr lang="en-ZA" sz="1200" b="1" kern="1200" dirty="0">
              <a:solidFill>
                <a:schemeClr val="tx1"/>
              </a:solidFill>
            </a:rPr>
            <a:t>(Acting)</a:t>
          </a:r>
        </a:p>
      </dsp:txBody>
      <dsp:txXfrm>
        <a:off x="6340791" y="4377636"/>
        <a:ext cx="1181987" cy="446505"/>
      </dsp:txXfrm>
    </dsp:sp>
    <dsp:sp modelId="{C81CD5E2-F70D-4810-8264-17B5382481F1}">
      <dsp:nvSpPr>
        <dsp:cNvPr id="0" name=""/>
        <dsp:cNvSpPr/>
      </dsp:nvSpPr>
      <dsp:spPr>
        <a:xfrm>
          <a:off x="9219890" y="3010215"/>
          <a:ext cx="984548" cy="50975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1932" numCol="1" spcCol="1270" anchor="ctr" anchorCtr="0">
          <a:noAutofit/>
        </a:bodyPr>
        <a:lstStyle/>
        <a:p>
          <a:pPr lvl="0" algn="ctr" defTabSz="444500">
            <a:lnSpc>
              <a:spcPct val="90000"/>
            </a:lnSpc>
            <a:spcBef>
              <a:spcPct val="0"/>
            </a:spcBef>
            <a:spcAft>
              <a:spcPct val="35000"/>
            </a:spcAft>
          </a:pPr>
          <a:r>
            <a:rPr lang="en-ZA" sz="1000" b="1" kern="1200" dirty="0">
              <a:solidFill>
                <a:schemeClr val="tx1"/>
              </a:solidFill>
            </a:rPr>
            <a:t>Branch Policy and Promotion </a:t>
          </a:r>
        </a:p>
      </dsp:txBody>
      <dsp:txXfrm>
        <a:off x="9219890" y="3010215"/>
        <a:ext cx="984548" cy="509755"/>
      </dsp:txXfrm>
    </dsp:sp>
    <dsp:sp modelId="{CC658850-8B4E-4AD6-B92B-CD4F981CFDEC}">
      <dsp:nvSpPr>
        <dsp:cNvPr id="0" name=""/>
        <dsp:cNvSpPr/>
      </dsp:nvSpPr>
      <dsp:spPr>
        <a:xfrm>
          <a:off x="9871698" y="3372199"/>
          <a:ext cx="1531196" cy="433265"/>
        </a:xfrm>
        <a:prstGeom prst="rect">
          <a:avLst/>
        </a:prstGeom>
        <a:solidFill>
          <a:schemeClr val="lt1">
            <a:alpha val="90000"/>
            <a:hueOff val="0"/>
            <a:satOff val="0"/>
            <a:lumOff val="0"/>
            <a:alphaOff val="0"/>
          </a:schemeClr>
        </a:solidFill>
        <a:ln w="12700" cap="flat" cmpd="sng" algn="ctr">
          <a:solidFill>
            <a:schemeClr val="accent5">
              <a:hueOff val="-5347888"/>
              <a:satOff val="-7439"/>
              <a:lumOff val="-28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lang="en-ZA" sz="1100" b="1" kern="1200" dirty="0">
              <a:solidFill>
                <a:schemeClr val="tx1"/>
              </a:solidFill>
            </a:rPr>
            <a:t>Ntokozo Ngcwabe</a:t>
          </a:r>
        </a:p>
      </dsp:txBody>
      <dsp:txXfrm>
        <a:off x="9871698" y="3372199"/>
        <a:ext cx="1531196" cy="433265"/>
      </dsp:txXfrm>
    </dsp:sp>
    <dsp:sp modelId="{383B14C2-5A49-4EA7-AE70-CAE8BFDD13EB}">
      <dsp:nvSpPr>
        <dsp:cNvPr id="0" name=""/>
        <dsp:cNvSpPr/>
      </dsp:nvSpPr>
      <dsp:spPr>
        <a:xfrm>
          <a:off x="7815107" y="4015380"/>
          <a:ext cx="984548" cy="299909"/>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1932" numCol="1" spcCol="1270" anchor="ctr" anchorCtr="0">
          <a:noAutofit/>
        </a:bodyPr>
        <a:lstStyle/>
        <a:p>
          <a:pPr lvl="0" algn="ctr" defTabSz="444500">
            <a:lnSpc>
              <a:spcPct val="90000"/>
            </a:lnSpc>
            <a:spcBef>
              <a:spcPct val="0"/>
            </a:spcBef>
            <a:spcAft>
              <a:spcPct val="35000"/>
            </a:spcAft>
          </a:pPr>
          <a:r>
            <a:rPr lang="en-ZA" sz="1000" b="1" kern="1200" dirty="0">
              <a:solidFill>
                <a:schemeClr val="tx1"/>
              </a:solidFill>
            </a:rPr>
            <a:t>MINTEK</a:t>
          </a:r>
        </a:p>
      </dsp:txBody>
      <dsp:txXfrm>
        <a:off x="7815107" y="4015380"/>
        <a:ext cx="984548" cy="299909"/>
      </dsp:txXfrm>
    </dsp:sp>
    <dsp:sp modelId="{86F01A59-9BC2-4E9D-9CEE-88CC881C9C5E}">
      <dsp:nvSpPr>
        <dsp:cNvPr id="0" name=""/>
        <dsp:cNvSpPr/>
      </dsp:nvSpPr>
      <dsp:spPr>
        <a:xfrm>
          <a:off x="7842891" y="4319311"/>
          <a:ext cx="1196607" cy="450588"/>
        </a:xfrm>
        <a:prstGeom prst="rect">
          <a:avLst/>
        </a:prstGeom>
        <a:solidFill>
          <a:schemeClr val="lt1">
            <a:alpha val="90000"/>
            <a:hueOff val="0"/>
            <a:satOff val="0"/>
            <a:lumOff val="0"/>
            <a:alphaOff val="0"/>
          </a:schemeClr>
        </a:solidFill>
        <a:ln w="12700" cap="flat" cmpd="sng" algn="ctr">
          <a:solidFill>
            <a:schemeClr val="accent5">
              <a:hueOff val="-6016373"/>
              <a:satOff val="-8368"/>
              <a:lumOff val="-32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lang="en-ZA" sz="1100" b="1" kern="1200" dirty="0">
              <a:solidFill>
                <a:schemeClr val="tx1"/>
              </a:solidFill>
            </a:rPr>
            <a:t>Dr </a:t>
          </a:r>
          <a:r>
            <a:rPr lang="en-ZA" sz="1100" b="1" kern="1200" dirty="0" err="1">
              <a:solidFill>
                <a:schemeClr val="tx1"/>
              </a:solidFill>
            </a:rPr>
            <a:t>Molefi</a:t>
          </a:r>
          <a:r>
            <a:rPr lang="en-ZA" sz="1100" b="1" kern="1200" dirty="0">
              <a:solidFill>
                <a:schemeClr val="tx1"/>
              </a:solidFill>
            </a:rPr>
            <a:t> </a:t>
          </a:r>
          <a:r>
            <a:rPr lang="en-ZA" sz="1100" b="1" kern="1200" dirty="0" err="1">
              <a:solidFill>
                <a:schemeClr val="tx1"/>
              </a:solidFill>
            </a:rPr>
            <a:t>Motuku</a:t>
          </a:r>
          <a:endParaRPr lang="en-ZA" sz="1100" kern="1200" dirty="0">
            <a:solidFill>
              <a:schemeClr val="tx1"/>
            </a:solidFill>
          </a:endParaRPr>
        </a:p>
      </dsp:txBody>
      <dsp:txXfrm>
        <a:off x="7842891" y="4319311"/>
        <a:ext cx="1196607" cy="450588"/>
      </dsp:txXfrm>
    </dsp:sp>
    <dsp:sp modelId="{D572CEAB-9AC4-459C-AD73-040E03AF59AF}">
      <dsp:nvSpPr>
        <dsp:cNvPr id="0" name=""/>
        <dsp:cNvSpPr/>
      </dsp:nvSpPr>
      <dsp:spPr>
        <a:xfrm>
          <a:off x="9254963" y="4001698"/>
          <a:ext cx="984548" cy="509755"/>
        </a:xfrm>
        <a:prstGeom prst="rect">
          <a:avLst/>
        </a:prstGeom>
        <a:solidFill>
          <a:schemeClr val="accent5">
            <a:hueOff val="-6684860"/>
            <a:satOff val="-9298"/>
            <a:lumOff val="-35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1932" numCol="1" spcCol="1270" anchor="ctr" anchorCtr="0">
          <a:noAutofit/>
        </a:bodyPr>
        <a:lstStyle/>
        <a:p>
          <a:pPr lvl="0" algn="ctr" defTabSz="444500">
            <a:lnSpc>
              <a:spcPct val="90000"/>
            </a:lnSpc>
            <a:spcBef>
              <a:spcPct val="0"/>
            </a:spcBef>
            <a:spcAft>
              <a:spcPct val="35000"/>
            </a:spcAft>
          </a:pPr>
          <a:r>
            <a:rPr lang="en-ZA" sz="1000" b="1" kern="1200" dirty="0">
              <a:solidFill>
                <a:schemeClr val="tx1"/>
              </a:solidFill>
            </a:rPr>
            <a:t>State Diamond Trader</a:t>
          </a:r>
        </a:p>
      </dsp:txBody>
      <dsp:txXfrm>
        <a:off x="9254963" y="4001698"/>
        <a:ext cx="984548" cy="509755"/>
      </dsp:txXfrm>
    </dsp:sp>
    <dsp:sp modelId="{BC8260C7-D448-4F89-8379-84936A286C68}">
      <dsp:nvSpPr>
        <dsp:cNvPr id="0" name=""/>
        <dsp:cNvSpPr/>
      </dsp:nvSpPr>
      <dsp:spPr>
        <a:xfrm>
          <a:off x="9311506" y="4489868"/>
          <a:ext cx="1072501" cy="432915"/>
        </a:xfrm>
        <a:prstGeom prst="rect">
          <a:avLst/>
        </a:prstGeom>
        <a:solidFill>
          <a:schemeClr val="lt1">
            <a:alpha val="90000"/>
            <a:hueOff val="0"/>
            <a:satOff val="0"/>
            <a:lumOff val="0"/>
            <a:alphaOff val="0"/>
          </a:schemeClr>
        </a:solidFill>
        <a:ln w="12700" cap="flat" cmpd="sng" algn="ctr">
          <a:solidFill>
            <a:schemeClr val="accent5">
              <a:hueOff val="-6684860"/>
              <a:satOff val="-9298"/>
              <a:lumOff val="-35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en-ZA" sz="1200" b="1" kern="1200" dirty="0">
              <a:solidFill>
                <a:schemeClr val="tx1"/>
              </a:solidFill>
            </a:rPr>
            <a:t>Stanley Mguni</a:t>
          </a:r>
        </a:p>
      </dsp:txBody>
      <dsp:txXfrm>
        <a:off x="9311506" y="4489868"/>
        <a:ext cx="1072501" cy="432915"/>
      </dsp:txXfrm>
    </dsp:sp>
    <dsp:sp modelId="{64F0AEAE-44F7-4AD7-8BF8-25B81624DD13}">
      <dsp:nvSpPr>
        <dsp:cNvPr id="0" name=""/>
        <dsp:cNvSpPr/>
      </dsp:nvSpPr>
      <dsp:spPr>
        <a:xfrm>
          <a:off x="10788167" y="4043314"/>
          <a:ext cx="984548" cy="509755"/>
        </a:xfrm>
        <a:prstGeom prst="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1932" numCol="1" spcCol="1270" anchor="ctr" anchorCtr="0">
          <a:noAutofit/>
        </a:bodyPr>
        <a:lstStyle/>
        <a:p>
          <a:pPr lvl="0" algn="ctr" defTabSz="444500">
            <a:lnSpc>
              <a:spcPct val="90000"/>
            </a:lnSpc>
            <a:spcBef>
              <a:spcPct val="0"/>
            </a:spcBef>
            <a:spcAft>
              <a:spcPct val="35000"/>
            </a:spcAft>
          </a:pPr>
          <a:r>
            <a:rPr lang="en-ZA" sz="1000" b="1" kern="1200" dirty="0">
              <a:solidFill>
                <a:schemeClr val="tx1"/>
              </a:solidFill>
            </a:rPr>
            <a:t>CGS</a:t>
          </a:r>
        </a:p>
      </dsp:txBody>
      <dsp:txXfrm>
        <a:off x="10788167" y="4043314"/>
        <a:ext cx="984548" cy="509755"/>
      </dsp:txXfrm>
    </dsp:sp>
    <dsp:sp modelId="{9F331AAB-A377-4D90-AFA4-B9E99A75C776}">
      <dsp:nvSpPr>
        <dsp:cNvPr id="0" name=""/>
        <dsp:cNvSpPr/>
      </dsp:nvSpPr>
      <dsp:spPr>
        <a:xfrm>
          <a:off x="10788162" y="4568550"/>
          <a:ext cx="1062958" cy="190125"/>
        </a:xfrm>
        <a:prstGeom prst="rect">
          <a:avLst/>
        </a:prstGeom>
        <a:solidFill>
          <a:schemeClr val="lt1">
            <a:alpha val="90000"/>
            <a:hueOff val="0"/>
            <a:satOff val="0"/>
            <a:lumOff val="0"/>
            <a:alphaOff val="0"/>
          </a:schemeClr>
        </a:solid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lang="en-ZA" sz="1100" kern="1200" dirty="0">
              <a:solidFill>
                <a:schemeClr val="tx1"/>
              </a:solidFill>
            </a:rPr>
            <a:t>Mosa </a:t>
          </a:r>
          <a:r>
            <a:rPr lang="en-ZA" sz="1200" b="1" kern="1200" dirty="0">
              <a:solidFill>
                <a:schemeClr val="tx1"/>
              </a:solidFill>
            </a:rPr>
            <a:t>Mabuza</a:t>
          </a:r>
        </a:p>
      </dsp:txBody>
      <dsp:txXfrm>
        <a:off x="10788162" y="4568550"/>
        <a:ext cx="1062958" cy="190125"/>
      </dsp:txXfrm>
    </dsp:sp>
    <dsp:sp modelId="{1B93A567-8488-456D-A6CA-7B37154459D7}">
      <dsp:nvSpPr>
        <dsp:cNvPr id="0" name=""/>
        <dsp:cNvSpPr/>
      </dsp:nvSpPr>
      <dsp:spPr>
        <a:xfrm>
          <a:off x="4032832" y="1250453"/>
          <a:ext cx="984548" cy="338391"/>
        </a:xfrm>
        <a:prstGeom prst="rect">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1932" numCol="1" spcCol="1270" anchor="ctr" anchorCtr="0">
          <a:noAutofit/>
        </a:bodyPr>
        <a:lstStyle/>
        <a:p>
          <a:pPr lvl="0" algn="ctr" defTabSz="444500">
            <a:lnSpc>
              <a:spcPct val="90000"/>
            </a:lnSpc>
            <a:spcBef>
              <a:spcPct val="0"/>
            </a:spcBef>
            <a:spcAft>
              <a:spcPct val="35000"/>
            </a:spcAft>
          </a:pPr>
          <a:r>
            <a:rPr lang="en-ZA" sz="1000" b="1" kern="1200" dirty="0">
              <a:solidFill>
                <a:schemeClr val="tx1"/>
              </a:solidFill>
            </a:rPr>
            <a:t>Deputy Minister</a:t>
          </a:r>
        </a:p>
      </dsp:txBody>
      <dsp:txXfrm>
        <a:off x="4032832" y="1250453"/>
        <a:ext cx="984548" cy="338391"/>
      </dsp:txXfrm>
    </dsp:sp>
    <dsp:sp modelId="{B5FE4137-7CAB-4EF6-8611-E30DE290D35A}">
      <dsp:nvSpPr>
        <dsp:cNvPr id="0" name=""/>
        <dsp:cNvSpPr/>
      </dsp:nvSpPr>
      <dsp:spPr>
        <a:xfrm>
          <a:off x="4103739" y="1528641"/>
          <a:ext cx="1164008" cy="261101"/>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en-ZA" sz="1200" b="1" kern="1200" dirty="0">
              <a:solidFill>
                <a:schemeClr val="tx1"/>
              </a:solidFill>
            </a:rPr>
            <a:t>Hon. Godfrey Oliphant </a:t>
          </a:r>
        </a:p>
      </dsp:txBody>
      <dsp:txXfrm>
        <a:off x="4103739" y="1528641"/>
        <a:ext cx="1164008" cy="26110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1A151F-19AC-4E30-ABE7-A31424FC79B9}">
      <dsp:nvSpPr>
        <dsp:cNvPr id="0" name=""/>
        <dsp:cNvSpPr/>
      </dsp:nvSpPr>
      <dsp:spPr>
        <a:xfrm>
          <a:off x="8334684" y="2346943"/>
          <a:ext cx="3014229" cy="286899"/>
        </a:xfrm>
        <a:custGeom>
          <a:avLst/>
          <a:gdLst/>
          <a:ahLst/>
          <a:cxnLst/>
          <a:rect l="0" t="0" r="0" b="0"/>
          <a:pathLst>
            <a:path>
              <a:moveTo>
                <a:pt x="0" y="0"/>
              </a:moveTo>
              <a:lnTo>
                <a:pt x="0" y="195513"/>
              </a:lnTo>
              <a:lnTo>
                <a:pt x="3014229" y="195513"/>
              </a:lnTo>
              <a:lnTo>
                <a:pt x="3014229" y="2868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6090A0-F43D-4888-86E9-DDF7A27F0E11}">
      <dsp:nvSpPr>
        <dsp:cNvPr id="0" name=""/>
        <dsp:cNvSpPr/>
      </dsp:nvSpPr>
      <dsp:spPr>
        <a:xfrm>
          <a:off x="8334684" y="2346943"/>
          <a:ext cx="1808537" cy="286899"/>
        </a:xfrm>
        <a:custGeom>
          <a:avLst/>
          <a:gdLst/>
          <a:ahLst/>
          <a:cxnLst/>
          <a:rect l="0" t="0" r="0" b="0"/>
          <a:pathLst>
            <a:path>
              <a:moveTo>
                <a:pt x="0" y="0"/>
              </a:moveTo>
              <a:lnTo>
                <a:pt x="0" y="195513"/>
              </a:lnTo>
              <a:lnTo>
                <a:pt x="1808537" y="195513"/>
              </a:lnTo>
              <a:lnTo>
                <a:pt x="1808537" y="2868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658020-F545-4CCA-AF8D-01EC1A417089}">
      <dsp:nvSpPr>
        <dsp:cNvPr id="0" name=""/>
        <dsp:cNvSpPr/>
      </dsp:nvSpPr>
      <dsp:spPr>
        <a:xfrm>
          <a:off x="8334684" y="2346943"/>
          <a:ext cx="602845" cy="286899"/>
        </a:xfrm>
        <a:custGeom>
          <a:avLst/>
          <a:gdLst/>
          <a:ahLst/>
          <a:cxnLst/>
          <a:rect l="0" t="0" r="0" b="0"/>
          <a:pathLst>
            <a:path>
              <a:moveTo>
                <a:pt x="0" y="0"/>
              </a:moveTo>
              <a:lnTo>
                <a:pt x="0" y="195513"/>
              </a:lnTo>
              <a:lnTo>
                <a:pt x="602845" y="195513"/>
              </a:lnTo>
              <a:lnTo>
                <a:pt x="602845" y="2868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6FCA64-DA7F-4175-B2E6-E4B63B62503C}">
      <dsp:nvSpPr>
        <dsp:cNvPr id="0" name=""/>
        <dsp:cNvSpPr/>
      </dsp:nvSpPr>
      <dsp:spPr>
        <a:xfrm>
          <a:off x="7731838" y="2346943"/>
          <a:ext cx="602845" cy="286899"/>
        </a:xfrm>
        <a:custGeom>
          <a:avLst/>
          <a:gdLst/>
          <a:ahLst/>
          <a:cxnLst/>
          <a:rect l="0" t="0" r="0" b="0"/>
          <a:pathLst>
            <a:path>
              <a:moveTo>
                <a:pt x="602845" y="0"/>
              </a:moveTo>
              <a:lnTo>
                <a:pt x="602845" y="195513"/>
              </a:lnTo>
              <a:lnTo>
                <a:pt x="0" y="195513"/>
              </a:lnTo>
              <a:lnTo>
                <a:pt x="0" y="2868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97732D-A808-4623-8615-B41D635BF577}">
      <dsp:nvSpPr>
        <dsp:cNvPr id="0" name=""/>
        <dsp:cNvSpPr/>
      </dsp:nvSpPr>
      <dsp:spPr>
        <a:xfrm>
          <a:off x="6526147" y="2346943"/>
          <a:ext cx="1808537" cy="286899"/>
        </a:xfrm>
        <a:custGeom>
          <a:avLst/>
          <a:gdLst/>
          <a:ahLst/>
          <a:cxnLst/>
          <a:rect l="0" t="0" r="0" b="0"/>
          <a:pathLst>
            <a:path>
              <a:moveTo>
                <a:pt x="1808537" y="0"/>
              </a:moveTo>
              <a:lnTo>
                <a:pt x="1808537" y="195513"/>
              </a:lnTo>
              <a:lnTo>
                <a:pt x="0" y="195513"/>
              </a:lnTo>
              <a:lnTo>
                <a:pt x="0" y="2868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ED72ED-2EA5-4AE9-AFC0-B91EECA966F6}">
      <dsp:nvSpPr>
        <dsp:cNvPr id="0" name=""/>
        <dsp:cNvSpPr/>
      </dsp:nvSpPr>
      <dsp:spPr>
        <a:xfrm>
          <a:off x="5320455" y="2346943"/>
          <a:ext cx="3014229" cy="286899"/>
        </a:xfrm>
        <a:custGeom>
          <a:avLst/>
          <a:gdLst/>
          <a:ahLst/>
          <a:cxnLst/>
          <a:rect l="0" t="0" r="0" b="0"/>
          <a:pathLst>
            <a:path>
              <a:moveTo>
                <a:pt x="3014229" y="0"/>
              </a:moveTo>
              <a:lnTo>
                <a:pt x="3014229" y="195513"/>
              </a:lnTo>
              <a:lnTo>
                <a:pt x="0" y="195513"/>
              </a:lnTo>
              <a:lnTo>
                <a:pt x="0" y="2868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8DF3B2-AC18-41DF-9F4E-0ADA6ACE842E}">
      <dsp:nvSpPr>
        <dsp:cNvPr id="0" name=""/>
        <dsp:cNvSpPr/>
      </dsp:nvSpPr>
      <dsp:spPr>
        <a:xfrm>
          <a:off x="5331393" y="1433631"/>
          <a:ext cx="3003291" cy="286899"/>
        </a:xfrm>
        <a:custGeom>
          <a:avLst/>
          <a:gdLst/>
          <a:ahLst/>
          <a:cxnLst/>
          <a:rect l="0" t="0" r="0" b="0"/>
          <a:pathLst>
            <a:path>
              <a:moveTo>
                <a:pt x="0" y="0"/>
              </a:moveTo>
              <a:lnTo>
                <a:pt x="0" y="195513"/>
              </a:lnTo>
              <a:lnTo>
                <a:pt x="3003291" y="195513"/>
              </a:lnTo>
              <a:lnTo>
                <a:pt x="3003291" y="2868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EE3D28-754D-4F92-9B57-E62470B83C20}">
      <dsp:nvSpPr>
        <dsp:cNvPr id="0" name=""/>
        <dsp:cNvSpPr/>
      </dsp:nvSpPr>
      <dsp:spPr>
        <a:xfrm>
          <a:off x="2306226" y="2366274"/>
          <a:ext cx="1808537" cy="267568"/>
        </a:xfrm>
        <a:custGeom>
          <a:avLst/>
          <a:gdLst/>
          <a:ahLst/>
          <a:cxnLst/>
          <a:rect l="0" t="0" r="0" b="0"/>
          <a:pathLst>
            <a:path>
              <a:moveTo>
                <a:pt x="0" y="0"/>
              </a:moveTo>
              <a:lnTo>
                <a:pt x="0" y="176182"/>
              </a:lnTo>
              <a:lnTo>
                <a:pt x="1808537" y="176182"/>
              </a:lnTo>
              <a:lnTo>
                <a:pt x="1808537" y="2675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A68AA7-079B-43B8-86DD-6BF2F797CCB8}">
      <dsp:nvSpPr>
        <dsp:cNvPr id="0" name=""/>
        <dsp:cNvSpPr/>
      </dsp:nvSpPr>
      <dsp:spPr>
        <a:xfrm>
          <a:off x="2306226" y="2366274"/>
          <a:ext cx="602845" cy="267568"/>
        </a:xfrm>
        <a:custGeom>
          <a:avLst/>
          <a:gdLst/>
          <a:ahLst/>
          <a:cxnLst/>
          <a:rect l="0" t="0" r="0" b="0"/>
          <a:pathLst>
            <a:path>
              <a:moveTo>
                <a:pt x="0" y="0"/>
              </a:moveTo>
              <a:lnTo>
                <a:pt x="0" y="176182"/>
              </a:lnTo>
              <a:lnTo>
                <a:pt x="602845" y="176182"/>
              </a:lnTo>
              <a:lnTo>
                <a:pt x="602845" y="2675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4E039A-A8CA-4901-94C2-89CFA88462A5}">
      <dsp:nvSpPr>
        <dsp:cNvPr id="0" name=""/>
        <dsp:cNvSpPr/>
      </dsp:nvSpPr>
      <dsp:spPr>
        <a:xfrm>
          <a:off x="1703380" y="2366274"/>
          <a:ext cx="602845" cy="267568"/>
        </a:xfrm>
        <a:custGeom>
          <a:avLst/>
          <a:gdLst/>
          <a:ahLst/>
          <a:cxnLst/>
          <a:rect l="0" t="0" r="0" b="0"/>
          <a:pathLst>
            <a:path>
              <a:moveTo>
                <a:pt x="602845" y="0"/>
              </a:moveTo>
              <a:lnTo>
                <a:pt x="602845" y="176182"/>
              </a:lnTo>
              <a:lnTo>
                <a:pt x="0" y="176182"/>
              </a:lnTo>
              <a:lnTo>
                <a:pt x="0" y="2675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194530-89AC-42C0-89BC-4DAC4D998868}">
      <dsp:nvSpPr>
        <dsp:cNvPr id="0" name=""/>
        <dsp:cNvSpPr/>
      </dsp:nvSpPr>
      <dsp:spPr>
        <a:xfrm>
          <a:off x="497688" y="2366274"/>
          <a:ext cx="1808537" cy="267568"/>
        </a:xfrm>
        <a:custGeom>
          <a:avLst/>
          <a:gdLst/>
          <a:ahLst/>
          <a:cxnLst/>
          <a:rect l="0" t="0" r="0" b="0"/>
          <a:pathLst>
            <a:path>
              <a:moveTo>
                <a:pt x="1808537" y="0"/>
              </a:moveTo>
              <a:lnTo>
                <a:pt x="1808537" y="176182"/>
              </a:lnTo>
              <a:lnTo>
                <a:pt x="0" y="176182"/>
              </a:lnTo>
              <a:lnTo>
                <a:pt x="0" y="2675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49D3CA-39B4-4633-9E9E-00805C9AC2E7}">
      <dsp:nvSpPr>
        <dsp:cNvPr id="0" name=""/>
        <dsp:cNvSpPr/>
      </dsp:nvSpPr>
      <dsp:spPr>
        <a:xfrm>
          <a:off x="2306226" y="1433631"/>
          <a:ext cx="3025166" cy="306230"/>
        </a:xfrm>
        <a:custGeom>
          <a:avLst/>
          <a:gdLst/>
          <a:ahLst/>
          <a:cxnLst/>
          <a:rect l="0" t="0" r="0" b="0"/>
          <a:pathLst>
            <a:path>
              <a:moveTo>
                <a:pt x="3025166" y="0"/>
              </a:moveTo>
              <a:lnTo>
                <a:pt x="3025166" y="214844"/>
              </a:lnTo>
              <a:lnTo>
                <a:pt x="0" y="214844"/>
              </a:lnTo>
              <a:lnTo>
                <a:pt x="0" y="3062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1FC7D2-509F-420A-8331-82DF15E42885}">
      <dsp:nvSpPr>
        <dsp:cNvPr id="0" name=""/>
        <dsp:cNvSpPr/>
      </dsp:nvSpPr>
      <dsp:spPr>
        <a:xfrm>
          <a:off x="4838155" y="807219"/>
          <a:ext cx="986474" cy="626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7CEE5-61B9-40E0-90EF-5482BC224049}">
      <dsp:nvSpPr>
        <dsp:cNvPr id="0" name=""/>
        <dsp:cNvSpPr/>
      </dsp:nvSpPr>
      <dsp:spPr>
        <a:xfrm>
          <a:off x="4947763" y="911347"/>
          <a:ext cx="986474" cy="6264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ZA" sz="900" kern="1200" dirty="0"/>
            <a:t>Vision 2019</a:t>
          </a:r>
        </a:p>
      </dsp:txBody>
      <dsp:txXfrm>
        <a:off x="4947763" y="911347"/>
        <a:ext cx="986474" cy="626411"/>
      </dsp:txXfrm>
    </dsp:sp>
    <dsp:sp modelId="{C44AC8F4-1E24-4FC8-A777-4BB87EA4762D}">
      <dsp:nvSpPr>
        <dsp:cNvPr id="0" name=""/>
        <dsp:cNvSpPr/>
      </dsp:nvSpPr>
      <dsp:spPr>
        <a:xfrm>
          <a:off x="1223550" y="1739862"/>
          <a:ext cx="2165352" cy="626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719DF-5501-4225-AE8B-15B79084048E}">
      <dsp:nvSpPr>
        <dsp:cNvPr id="0" name=""/>
        <dsp:cNvSpPr/>
      </dsp:nvSpPr>
      <dsp:spPr>
        <a:xfrm>
          <a:off x="1333158" y="1843990"/>
          <a:ext cx="2165352" cy="6264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ZA" sz="900" kern="1200" dirty="0"/>
            <a:t>Equitable and Sustainable Benefit from Mineral Resources</a:t>
          </a:r>
        </a:p>
      </dsp:txBody>
      <dsp:txXfrm>
        <a:off x="1333158" y="1843990"/>
        <a:ext cx="2165352" cy="626411"/>
      </dsp:txXfrm>
    </dsp:sp>
    <dsp:sp modelId="{6F72870C-613A-40C6-96CD-3C8179ED9B9F}">
      <dsp:nvSpPr>
        <dsp:cNvPr id="0" name=""/>
        <dsp:cNvSpPr/>
      </dsp:nvSpPr>
      <dsp:spPr>
        <a:xfrm>
          <a:off x="4451" y="2633842"/>
          <a:ext cx="986474" cy="9675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93170-B661-448B-BA7B-1F7DD827ACE5}">
      <dsp:nvSpPr>
        <dsp:cNvPr id="0" name=""/>
        <dsp:cNvSpPr/>
      </dsp:nvSpPr>
      <dsp:spPr>
        <a:xfrm>
          <a:off x="114059" y="2737970"/>
          <a:ext cx="986474" cy="9675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ZA" sz="900" kern="1200" dirty="0"/>
            <a:t>Contribute to Skills Development</a:t>
          </a:r>
        </a:p>
      </dsp:txBody>
      <dsp:txXfrm>
        <a:off x="114059" y="2737970"/>
        <a:ext cx="986474" cy="967505"/>
      </dsp:txXfrm>
    </dsp:sp>
    <dsp:sp modelId="{B601D994-D8A9-4F42-BC33-536C1EA1CCE0}">
      <dsp:nvSpPr>
        <dsp:cNvPr id="0" name=""/>
        <dsp:cNvSpPr/>
      </dsp:nvSpPr>
      <dsp:spPr>
        <a:xfrm>
          <a:off x="1210143" y="2633842"/>
          <a:ext cx="986474" cy="12022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EC0E8-18A1-48BC-8727-ED0A672C8AF4}">
      <dsp:nvSpPr>
        <dsp:cNvPr id="0" name=""/>
        <dsp:cNvSpPr/>
      </dsp:nvSpPr>
      <dsp:spPr>
        <a:xfrm>
          <a:off x="1319751" y="2737970"/>
          <a:ext cx="986474" cy="12022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ZA" sz="900" kern="1200" dirty="0"/>
            <a:t>Sustainably Develop Vulnerable groups </a:t>
          </a:r>
        </a:p>
      </dsp:txBody>
      <dsp:txXfrm>
        <a:off x="1319751" y="2737970"/>
        <a:ext cx="986474" cy="1202278"/>
      </dsp:txXfrm>
    </dsp:sp>
    <dsp:sp modelId="{095A9249-03E0-4DA5-9CAD-011E61AEC606}">
      <dsp:nvSpPr>
        <dsp:cNvPr id="0" name=""/>
        <dsp:cNvSpPr/>
      </dsp:nvSpPr>
      <dsp:spPr>
        <a:xfrm>
          <a:off x="2415834" y="2633842"/>
          <a:ext cx="986474" cy="13290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C49AD9-E7B5-488F-A36E-727CDED9791E}">
      <dsp:nvSpPr>
        <dsp:cNvPr id="0" name=""/>
        <dsp:cNvSpPr/>
      </dsp:nvSpPr>
      <dsp:spPr>
        <a:xfrm>
          <a:off x="2525443" y="2737970"/>
          <a:ext cx="986474" cy="13290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ZA" sz="900" kern="1200" dirty="0"/>
            <a:t>Communicate DMR programmes with internal and external stakeholders </a:t>
          </a:r>
        </a:p>
      </dsp:txBody>
      <dsp:txXfrm>
        <a:off x="2525443" y="2737970"/>
        <a:ext cx="986474" cy="1329013"/>
      </dsp:txXfrm>
    </dsp:sp>
    <dsp:sp modelId="{14E249A1-5E4A-49C1-9344-81381E45ABD1}">
      <dsp:nvSpPr>
        <dsp:cNvPr id="0" name=""/>
        <dsp:cNvSpPr/>
      </dsp:nvSpPr>
      <dsp:spPr>
        <a:xfrm>
          <a:off x="3621526" y="2633842"/>
          <a:ext cx="986474" cy="13511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0DEA07-CA79-42E2-8A0D-F01574B71350}">
      <dsp:nvSpPr>
        <dsp:cNvPr id="0" name=""/>
        <dsp:cNvSpPr/>
      </dsp:nvSpPr>
      <dsp:spPr>
        <a:xfrm>
          <a:off x="3731134" y="2737970"/>
          <a:ext cx="986474" cy="13511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ZA" sz="900" kern="1200" dirty="0"/>
            <a:t>Provide Adequate facilities for effective service delivery</a:t>
          </a:r>
        </a:p>
      </dsp:txBody>
      <dsp:txXfrm>
        <a:off x="3731134" y="2737970"/>
        <a:ext cx="986474" cy="1351132"/>
      </dsp:txXfrm>
    </dsp:sp>
    <dsp:sp modelId="{CE42BCCF-7F73-41AB-87A1-11789393B3D7}">
      <dsp:nvSpPr>
        <dsp:cNvPr id="0" name=""/>
        <dsp:cNvSpPr/>
      </dsp:nvSpPr>
      <dsp:spPr>
        <a:xfrm>
          <a:off x="7230133" y="1720531"/>
          <a:ext cx="2209102" cy="626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CDD6F8-4B70-4FCB-8B5F-356F4A4E8477}">
      <dsp:nvSpPr>
        <dsp:cNvPr id="0" name=""/>
        <dsp:cNvSpPr/>
      </dsp:nvSpPr>
      <dsp:spPr>
        <a:xfrm>
          <a:off x="7339741" y="1824659"/>
          <a:ext cx="2209102" cy="6264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ZA" sz="900" kern="1200" dirty="0"/>
            <a:t>Efficient, Effective and Development Oriented Department</a:t>
          </a:r>
        </a:p>
      </dsp:txBody>
      <dsp:txXfrm>
        <a:off x="7339741" y="1824659"/>
        <a:ext cx="2209102" cy="626411"/>
      </dsp:txXfrm>
    </dsp:sp>
    <dsp:sp modelId="{27ADEA25-EC6F-443D-8100-0D091EBE2A3E}">
      <dsp:nvSpPr>
        <dsp:cNvPr id="0" name=""/>
        <dsp:cNvSpPr/>
      </dsp:nvSpPr>
      <dsp:spPr>
        <a:xfrm>
          <a:off x="4827218" y="2633842"/>
          <a:ext cx="986474" cy="13094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25C11F-5E27-47A5-BA94-14B93FAE2685}">
      <dsp:nvSpPr>
        <dsp:cNvPr id="0" name=""/>
        <dsp:cNvSpPr/>
      </dsp:nvSpPr>
      <dsp:spPr>
        <a:xfrm>
          <a:off x="4936826" y="2737970"/>
          <a:ext cx="986474" cy="13094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ZA" sz="900" kern="1200" dirty="0"/>
            <a:t>Develop, Review, and Improve Internal Processes and guidelines</a:t>
          </a:r>
        </a:p>
      </dsp:txBody>
      <dsp:txXfrm>
        <a:off x="4936826" y="2737970"/>
        <a:ext cx="986474" cy="1309457"/>
      </dsp:txXfrm>
    </dsp:sp>
    <dsp:sp modelId="{B1150F10-222D-4F7F-8132-A05F73C49D8D}">
      <dsp:nvSpPr>
        <dsp:cNvPr id="0" name=""/>
        <dsp:cNvSpPr/>
      </dsp:nvSpPr>
      <dsp:spPr>
        <a:xfrm>
          <a:off x="6032909" y="2633842"/>
          <a:ext cx="986474" cy="1181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39A414-5368-42B2-9C87-4F85956609A3}">
      <dsp:nvSpPr>
        <dsp:cNvPr id="0" name=""/>
        <dsp:cNvSpPr/>
      </dsp:nvSpPr>
      <dsp:spPr>
        <a:xfrm>
          <a:off x="6142517" y="2737970"/>
          <a:ext cx="986474" cy="11818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ZA" sz="900" kern="1200" dirty="0"/>
            <a:t>Provide professional legal support and advisory services to Ministry &amp; Department</a:t>
          </a:r>
        </a:p>
      </dsp:txBody>
      <dsp:txXfrm>
        <a:off x="6142517" y="2737970"/>
        <a:ext cx="986474" cy="1181869"/>
      </dsp:txXfrm>
    </dsp:sp>
    <dsp:sp modelId="{E5154B9A-28B0-496B-9FA6-D325269312D2}">
      <dsp:nvSpPr>
        <dsp:cNvPr id="0" name=""/>
        <dsp:cNvSpPr/>
      </dsp:nvSpPr>
      <dsp:spPr>
        <a:xfrm>
          <a:off x="7238601" y="2633842"/>
          <a:ext cx="986474" cy="13094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64307A-242E-4D95-9A18-A58B1A3197EB}">
      <dsp:nvSpPr>
        <dsp:cNvPr id="0" name=""/>
        <dsp:cNvSpPr/>
      </dsp:nvSpPr>
      <dsp:spPr>
        <a:xfrm>
          <a:off x="7348209" y="2737970"/>
          <a:ext cx="986474" cy="13094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ZA" sz="900" kern="1200" dirty="0"/>
            <a:t>Ensure Implementation of National  Strategies</a:t>
          </a:r>
        </a:p>
      </dsp:txBody>
      <dsp:txXfrm>
        <a:off x="7348209" y="2737970"/>
        <a:ext cx="986474" cy="1309457"/>
      </dsp:txXfrm>
    </dsp:sp>
    <dsp:sp modelId="{E07311EF-C44F-478C-86E4-44F2DB9E2AC2}">
      <dsp:nvSpPr>
        <dsp:cNvPr id="0" name=""/>
        <dsp:cNvSpPr/>
      </dsp:nvSpPr>
      <dsp:spPr>
        <a:xfrm>
          <a:off x="8444292" y="2633842"/>
          <a:ext cx="986474" cy="14583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D2C632-2A99-4503-AC52-BDB0D82D80A5}">
      <dsp:nvSpPr>
        <dsp:cNvPr id="0" name=""/>
        <dsp:cNvSpPr/>
      </dsp:nvSpPr>
      <dsp:spPr>
        <a:xfrm>
          <a:off x="8553901" y="2737970"/>
          <a:ext cx="986474" cy="14583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ZA" sz="900" kern="1200" dirty="0"/>
            <a:t>Ensure compliance with legislations (HR &amp; OHS)</a:t>
          </a:r>
        </a:p>
      </dsp:txBody>
      <dsp:txXfrm>
        <a:off x="8553901" y="2737970"/>
        <a:ext cx="986474" cy="1458311"/>
      </dsp:txXfrm>
    </dsp:sp>
    <dsp:sp modelId="{0B5E376B-7CEF-4517-99D1-11C1836D1129}">
      <dsp:nvSpPr>
        <dsp:cNvPr id="0" name=""/>
        <dsp:cNvSpPr/>
      </dsp:nvSpPr>
      <dsp:spPr>
        <a:xfrm>
          <a:off x="9649984" y="2633842"/>
          <a:ext cx="986474" cy="1181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64760-7BBA-4756-93AC-8DAF32853D29}">
      <dsp:nvSpPr>
        <dsp:cNvPr id="0" name=""/>
        <dsp:cNvSpPr/>
      </dsp:nvSpPr>
      <dsp:spPr>
        <a:xfrm>
          <a:off x="9759592" y="2737970"/>
          <a:ext cx="986474" cy="11818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ZA" sz="900" kern="1200" dirty="0"/>
            <a:t>Attract, Develop and Retain Skills</a:t>
          </a:r>
        </a:p>
      </dsp:txBody>
      <dsp:txXfrm>
        <a:off x="9759592" y="2737970"/>
        <a:ext cx="986474" cy="1181869"/>
      </dsp:txXfrm>
    </dsp:sp>
    <dsp:sp modelId="{CA14B19F-EB8C-4F49-9AE5-F5EA4EA50632}">
      <dsp:nvSpPr>
        <dsp:cNvPr id="0" name=""/>
        <dsp:cNvSpPr/>
      </dsp:nvSpPr>
      <dsp:spPr>
        <a:xfrm>
          <a:off x="10855676" y="2633842"/>
          <a:ext cx="986474" cy="10542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447A1-F05A-4BBD-BA70-DF6E81399355}">
      <dsp:nvSpPr>
        <dsp:cNvPr id="0" name=""/>
        <dsp:cNvSpPr/>
      </dsp:nvSpPr>
      <dsp:spPr>
        <a:xfrm>
          <a:off x="10965284" y="2737970"/>
          <a:ext cx="986474" cy="10542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ZA" sz="900" kern="1200" dirty="0"/>
            <a:t>Promote Governance</a:t>
          </a:r>
        </a:p>
      </dsp:txBody>
      <dsp:txXfrm>
        <a:off x="10965284" y="2737970"/>
        <a:ext cx="986474" cy="1054275"/>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B4011DA-3C9D-4EBE-95A2-459A2BEAE7FF}"/>
              </a:ext>
            </a:extLst>
          </p:cNvPr>
          <p:cNvSpPr>
            <a:spLocks noGrp="1"/>
          </p:cNvSpPr>
          <p:nvPr>
            <p:ph type="hdr" sz="quarter"/>
          </p:nvPr>
        </p:nvSpPr>
        <p:spPr>
          <a:xfrm>
            <a:off x="0" y="0"/>
            <a:ext cx="2945659" cy="494266"/>
          </a:xfrm>
          <a:prstGeom prst="rect">
            <a:avLst/>
          </a:prstGeom>
        </p:spPr>
        <p:txBody>
          <a:bodyPr vert="horz" lIns="90818" tIns="45409" rIns="90818" bIns="45409"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6382E27D-4FDD-44B4-9A7E-05040C64427E}"/>
              </a:ext>
            </a:extLst>
          </p:cNvPr>
          <p:cNvSpPr>
            <a:spLocks noGrp="1"/>
          </p:cNvSpPr>
          <p:nvPr>
            <p:ph type="dt" sz="quarter" idx="1"/>
          </p:nvPr>
        </p:nvSpPr>
        <p:spPr>
          <a:xfrm>
            <a:off x="3850443" y="0"/>
            <a:ext cx="2945659" cy="494266"/>
          </a:xfrm>
          <a:prstGeom prst="rect">
            <a:avLst/>
          </a:prstGeom>
        </p:spPr>
        <p:txBody>
          <a:bodyPr vert="horz" lIns="90818" tIns="45409" rIns="90818" bIns="45409" rtlCol="0"/>
          <a:lstStyle>
            <a:lvl1pPr algn="r">
              <a:defRPr sz="1200"/>
            </a:lvl1pPr>
          </a:lstStyle>
          <a:p>
            <a:fld id="{D3966B6C-6D30-445B-9E0D-14161C6A666E}" type="datetimeFigureOut">
              <a:rPr lang="en-US" smtClean="0"/>
              <a:pPr/>
              <a:t>3/4/2019</a:t>
            </a:fld>
            <a:endParaRPr lang="en-US" dirty="0"/>
          </a:p>
        </p:txBody>
      </p:sp>
      <p:sp>
        <p:nvSpPr>
          <p:cNvPr id="4" name="Footer Placeholder 3">
            <a:extLst>
              <a:ext uri="{FF2B5EF4-FFF2-40B4-BE49-F238E27FC236}">
                <a16:creationId xmlns:a16="http://schemas.microsoft.com/office/drawing/2014/main" xmlns="" id="{F3084941-2EDD-4E05-A610-63E6E94FFE4F}"/>
              </a:ext>
            </a:extLst>
          </p:cNvPr>
          <p:cNvSpPr>
            <a:spLocks noGrp="1"/>
          </p:cNvSpPr>
          <p:nvPr>
            <p:ph type="ftr" sz="quarter" idx="2"/>
          </p:nvPr>
        </p:nvSpPr>
        <p:spPr>
          <a:xfrm>
            <a:off x="0" y="9379984"/>
            <a:ext cx="2945659" cy="494266"/>
          </a:xfrm>
          <a:prstGeom prst="rect">
            <a:avLst/>
          </a:prstGeom>
        </p:spPr>
        <p:txBody>
          <a:bodyPr vert="horz" lIns="90818" tIns="45409" rIns="90818" bIns="4540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A4399035-7574-4683-93DE-675F340D2F7F}"/>
              </a:ext>
            </a:extLst>
          </p:cNvPr>
          <p:cNvSpPr>
            <a:spLocks noGrp="1"/>
          </p:cNvSpPr>
          <p:nvPr>
            <p:ph type="sldNum" sz="quarter" idx="3"/>
          </p:nvPr>
        </p:nvSpPr>
        <p:spPr>
          <a:xfrm>
            <a:off x="3850443" y="9379984"/>
            <a:ext cx="2945659" cy="494266"/>
          </a:xfrm>
          <a:prstGeom prst="rect">
            <a:avLst/>
          </a:prstGeom>
        </p:spPr>
        <p:txBody>
          <a:bodyPr vert="horz" lIns="90818" tIns="45409" rIns="90818" bIns="45409" rtlCol="0" anchor="b"/>
          <a:lstStyle>
            <a:lvl1pPr algn="r">
              <a:defRPr sz="1200"/>
            </a:lvl1pPr>
          </a:lstStyle>
          <a:p>
            <a:fld id="{2AD4ADEE-5E08-475A-9B0E-835F4CED8DF2}" type="slidenum">
              <a:rPr lang="en-US" smtClean="0"/>
              <a:pPr/>
              <a:t>‹#›</a:t>
            </a:fld>
            <a:endParaRPr lang="en-US" dirty="0"/>
          </a:p>
        </p:txBody>
      </p:sp>
    </p:spTree>
    <p:extLst>
      <p:ext uri="{BB962C8B-B14F-4D97-AF65-F5344CB8AC3E}">
        <p14:creationId xmlns:p14="http://schemas.microsoft.com/office/powerpoint/2010/main" xmlns="" val="2227786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8"/>
          </a:xfrm>
          <a:prstGeom prst="rect">
            <a:avLst/>
          </a:prstGeom>
        </p:spPr>
        <p:txBody>
          <a:bodyPr vert="horz" lIns="90818" tIns="45409" rIns="90818" bIns="45409" rtlCol="0"/>
          <a:lstStyle>
            <a:lvl1pPr algn="l">
              <a:defRPr sz="1200"/>
            </a:lvl1pPr>
          </a:lstStyle>
          <a:p>
            <a:endParaRPr lang="en-ZA" dirty="0"/>
          </a:p>
        </p:txBody>
      </p:sp>
      <p:sp>
        <p:nvSpPr>
          <p:cNvPr id="3" name="Date Placeholder 2"/>
          <p:cNvSpPr>
            <a:spLocks noGrp="1"/>
          </p:cNvSpPr>
          <p:nvPr>
            <p:ph type="dt" idx="1"/>
          </p:nvPr>
        </p:nvSpPr>
        <p:spPr>
          <a:xfrm>
            <a:off x="3850443" y="0"/>
            <a:ext cx="2945659" cy="495428"/>
          </a:xfrm>
          <a:prstGeom prst="rect">
            <a:avLst/>
          </a:prstGeom>
        </p:spPr>
        <p:txBody>
          <a:bodyPr vert="horz" lIns="90818" tIns="45409" rIns="90818" bIns="45409" rtlCol="0"/>
          <a:lstStyle>
            <a:lvl1pPr algn="r">
              <a:defRPr sz="1200"/>
            </a:lvl1pPr>
          </a:lstStyle>
          <a:p>
            <a:fld id="{2CDDEF9A-937B-414E-BC02-75DEE88CD6B1}" type="datetimeFigureOut">
              <a:rPr lang="en-ZA" smtClean="0"/>
              <a:pPr/>
              <a:t>2019/03/04</a:t>
            </a:fld>
            <a:endParaRPr lang="en-ZA" dirty="0"/>
          </a:p>
        </p:txBody>
      </p:sp>
      <p:sp>
        <p:nvSpPr>
          <p:cNvPr id="4" name="Slide Image Placeholder 3"/>
          <p:cNvSpPr>
            <a:spLocks noGrp="1" noRot="1" noChangeAspect="1"/>
          </p:cNvSpPr>
          <p:nvPr>
            <p:ph type="sldImg" idx="2"/>
          </p:nvPr>
        </p:nvSpPr>
        <p:spPr>
          <a:xfrm>
            <a:off x="438150" y="1235075"/>
            <a:ext cx="5921375" cy="3332163"/>
          </a:xfrm>
          <a:prstGeom prst="rect">
            <a:avLst/>
          </a:prstGeom>
          <a:noFill/>
          <a:ln w="12700">
            <a:solidFill>
              <a:prstClr val="black"/>
            </a:solidFill>
          </a:ln>
        </p:spPr>
        <p:txBody>
          <a:bodyPr vert="horz" lIns="90818" tIns="45409" rIns="90818" bIns="45409" rtlCol="0" anchor="ctr"/>
          <a:lstStyle/>
          <a:p>
            <a:endParaRPr lang="en-ZA" dirty="0"/>
          </a:p>
        </p:txBody>
      </p:sp>
      <p:sp>
        <p:nvSpPr>
          <p:cNvPr id="5" name="Notes Placeholder 4"/>
          <p:cNvSpPr>
            <a:spLocks noGrp="1"/>
          </p:cNvSpPr>
          <p:nvPr>
            <p:ph type="body" sz="quarter" idx="3"/>
          </p:nvPr>
        </p:nvSpPr>
        <p:spPr>
          <a:xfrm>
            <a:off x="679768" y="4751982"/>
            <a:ext cx="5438140" cy="3887986"/>
          </a:xfrm>
          <a:prstGeom prst="rect">
            <a:avLst/>
          </a:prstGeom>
        </p:spPr>
        <p:txBody>
          <a:bodyPr vert="horz" lIns="90818" tIns="45409" rIns="90818" bIns="454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378825"/>
            <a:ext cx="2945659" cy="495427"/>
          </a:xfrm>
          <a:prstGeom prst="rect">
            <a:avLst/>
          </a:prstGeom>
        </p:spPr>
        <p:txBody>
          <a:bodyPr vert="horz" lIns="90818" tIns="45409" rIns="90818" bIns="4540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378825"/>
            <a:ext cx="2945659" cy="495427"/>
          </a:xfrm>
          <a:prstGeom prst="rect">
            <a:avLst/>
          </a:prstGeom>
        </p:spPr>
        <p:txBody>
          <a:bodyPr vert="horz" lIns="90818" tIns="45409" rIns="90818" bIns="45409" rtlCol="0" anchor="b"/>
          <a:lstStyle>
            <a:lvl1pPr algn="r">
              <a:defRPr sz="1200"/>
            </a:lvl1pPr>
          </a:lstStyle>
          <a:p>
            <a:fld id="{28411098-8776-4ABB-A3E6-405FF14D928C}" type="slidenum">
              <a:rPr lang="en-ZA" smtClean="0"/>
              <a:pPr/>
              <a:t>‹#›</a:t>
            </a:fld>
            <a:endParaRPr lang="en-ZA" dirty="0"/>
          </a:p>
        </p:txBody>
      </p:sp>
    </p:spTree>
    <p:extLst>
      <p:ext uri="{BB962C8B-B14F-4D97-AF65-F5344CB8AC3E}">
        <p14:creationId xmlns:p14="http://schemas.microsoft.com/office/powerpoint/2010/main" xmlns="" val="242445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1</a:t>
            </a:fld>
            <a:endParaRPr lang="en-ZA" dirty="0"/>
          </a:p>
        </p:txBody>
      </p:sp>
    </p:spTree>
    <p:extLst>
      <p:ext uri="{BB962C8B-B14F-4D97-AF65-F5344CB8AC3E}">
        <p14:creationId xmlns:p14="http://schemas.microsoft.com/office/powerpoint/2010/main" xmlns="" val="122699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27</a:t>
            </a:fld>
            <a:endParaRPr lang="en-ZA" dirty="0"/>
          </a:p>
        </p:txBody>
      </p:sp>
    </p:spTree>
    <p:extLst>
      <p:ext uri="{BB962C8B-B14F-4D97-AF65-F5344CB8AC3E}">
        <p14:creationId xmlns:p14="http://schemas.microsoft.com/office/powerpoint/2010/main" xmlns="" val="1998502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29</a:t>
            </a:fld>
            <a:endParaRPr lang="en-ZA" dirty="0"/>
          </a:p>
        </p:txBody>
      </p:sp>
    </p:spTree>
    <p:extLst>
      <p:ext uri="{BB962C8B-B14F-4D97-AF65-F5344CB8AC3E}">
        <p14:creationId xmlns:p14="http://schemas.microsoft.com/office/powerpoint/2010/main" xmlns="" val="1882230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411098-8776-4ABB-A3E6-405FF14D928C}" type="slidenum">
              <a:rPr lang="en-ZA" smtClean="0"/>
              <a:pPr/>
              <a:t>31</a:t>
            </a:fld>
            <a:endParaRPr lang="en-ZA" dirty="0"/>
          </a:p>
        </p:txBody>
      </p:sp>
    </p:spTree>
    <p:extLst>
      <p:ext uri="{BB962C8B-B14F-4D97-AF65-F5344CB8AC3E}">
        <p14:creationId xmlns:p14="http://schemas.microsoft.com/office/powerpoint/2010/main" xmlns="" val="2726319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8411098-8776-4ABB-A3E6-405FF14D928C}" type="slidenum">
              <a:rPr lang="en-ZA" smtClean="0"/>
              <a:pPr/>
              <a:t>33</a:t>
            </a:fld>
            <a:endParaRPr lang="en-ZA" dirty="0"/>
          </a:p>
        </p:txBody>
      </p:sp>
    </p:spTree>
    <p:extLst>
      <p:ext uri="{BB962C8B-B14F-4D97-AF65-F5344CB8AC3E}">
        <p14:creationId xmlns:p14="http://schemas.microsoft.com/office/powerpoint/2010/main" xmlns="" val="3898131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8411098-8776-4ABB-A3E6-405FF14D928C}" type="slidenum">
              <a:rPr lang="en-ZA" smtClean="0"/>
              <a:pPr/>
              <a:t>35</a:t>
            </a:fld>
            <a:endParaRPr lang="en-ZA" dirty="0"/>
          </a:p>
        </p:txBody>
      </p:sp>
    </p:spTree>
    <p:extLst>
      <p:ext uri="{BB962C8B-B14F-4D97-AF65-F5344CB8AC3E}">
        <p14:creationId xmlns:p14="http://schemas.microsoft.com/office/powerpoint/2010/main" xmlns="" val="1946101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8411098-8776-4ABB-A3E6-405FF14D928C}" type="slidenum">
              <a:rPr lang="en-ZA" smtClean="0"/>
              <a:pPr/>
              <a:t>36</a:t>
            </a:fld>
            <a:endParaRPr lang="en-ZA" dirty="0"/>
          </a:p>
        </p:txBody>
      </p:sp>
    </p:spTree>
    <p:extLst>
      <p:ext uri="{BB962C8B-B14F-4D97-AF65-F5344CB8AC3E}">
        <p14:creationId xmlns:p14="http://schemas.microsoft.com/office/powerpoint/2010/main" xmlns="" val="2448277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11098-8776-4ABB-A3E6-405FF14D928C}" type="slidenum">
              <a:rPr lang="en-ZA" smtClean="0"/>
              <a:pPr/>
              <a:t>37</a:t>
            </a:fld>
            <a:endParaRPr lang="en-ZA" dirty="0"/>
          </a:p>
        </p:txBody>
      </p:sp>
    </p:spTree>
    <p:extLst>
      <p:ext uri="{BB962C8B-B14F-4D97-AF65-F5344CB8AC3E}">
        <p14:creationId xmlns:p14="http://schemas.microsoft.com/office/powerpoint/2010/main" xmlns="" val="184366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11098-8776-4ABB-A3E6-405FF14D928C}" type="slidenum">
              <a:rPr lang="en-ZA" smtClean="0"/>
              <a:pPr/>
              <a:t>38</a:t>
            </a:fld>
            <a:endParaRPr lang="en-ZA" dirty="0"/>
          </a:p>
        </p:txBody>
      </p:sp>
    </p:spTree>
    <p:extLst>
      <p:ext uri="{BB962C8B-B14F-4D97-AF65-F5344CB8AC3E}">
        <p14:creationId xmlns:p14="http://schemas.microsoft.com/office/powerpoint/2010/main" xmlns="" val="1356570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42</a:t>
            </a:fld>
            <a:endParaRPr lang="en-ZA" dirty="0"/>
          </a:p>
        </p:txBody>
      </p:sp>
    </p:spTree>
    <p:extLst>
      <p:ext uri="{BB962C8B-B14F-4D97-AF65-F5344CB8AC3E}">
        <p14:creationId xmlns:p14="http://schemas.microsoft.com/office/powerpoint/2010/main" xmlns="" val="3496844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49</a:t>
            </a:fld>
            <a:endParaRPr lang="en-ZA" dirty="0"/>
          </a:p>
        </p:txBody>
      </p:sp>
    </p:spTree>
    <p:extLst>
      <p:ext uri="{BB962C8B-B14F-4D97-AF65-F5344CB8AC3E}">
        <p14:creationId xmlns:p14="http://schemas.microsoft.com/office/powerpoint/2010/main" xmlns="" val="4179439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Both SADPMR</a:t>
            </a:r>
            <a:r>
              <a:rPr lang="en-ZA" baseline="0" dirty="0"/>
              <a:t> &amp; MHSC CEO recruitment processes at an advanced stage!</a:t>
            </a:r>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4</a:t>
            </a:fld>
            <a:endParaRPr lang="en-ZA" dirty="0"/>
          </a:p>
        </p:txBody>
      </p:sp>
    </p:spTree>
    <p:extLst>
      <p:ext uri="{BB962C8B-B14F-4D97-AF65-F5344CB8AC3E}">
        <p14:creationId xmlns:p14="http://schemas.microsoft.com/office/powerpoint/2010/main" xmlns="" val="299372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54</a:t>
            </a:fld>
            <a:endParaRPr lang="en-ZA" dirty="0"/>
          </a:p>
        </p:txBody>
      </p:sp>
    </p:spTree>
    <p:extLst>
      <p:ext uri="{BB962C8B-B14F-4D97-AF65-F5344CB8AC3E}">
        <p14:creationId xmlns:p14="http://schemas.microsoft.com/office/powerpoint/2010/main" xmlns="" val="2464035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55</a:t>
            </a:fld>
            <a:endParaRPr lang="en-ZA" dirty="0"/>
          </a:p>
        </p:txBody>
      </p:sp>
    </p:spTree>
    <p:extLst>
      <p:ext uri="{BB962C8B-B14F-4D97-AF65-F5344CB8AC3E}">
        <p14:creationId xmlns:p14="http://schemas.microsoft.com/office/powerpoint/2010/main" xmlns="" val="3768165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56</a:t>
            </a:fld>
            <a:endParaRPr lang="en-ZA" dirty="0"/>
          </a:p>
        </p:txBody>
      </p:sp>
    </p:spTree>
    <p:extLst>
      <p:ext uri="{BB962C8B-B14F-4D97-AF65-F5344CB8AC3E}">
        <p14:creationId xmlns:p14="http://schemas.microsoft.com/office/powerpoint/2010/main" xmlns="" val="2579731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57</a:t>
            </a:fld>
            <a:endParaRPr lang="en-ZA" dirty="0"/>
          </a:p>
        </p:txBody>
      </p:sp>
    </p:spTree>
    <p:extLst>
      <p:ext uri="{BB962C8B-B14F-4D97-AF65-F5344CB8AC3E}">
        <p14:creationId xmlns:p14="http://schemas.microsoft.com/office/powerpoint/2010/main" xmlns="" val="3810843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58</a:t>
            </a:fld>
            <a:endParaRPr lang="en-ZA" dirty="0"/>
          </a:p>
        </p:txBody>
      </p:sp>
    </p:spTree>
    <p:extLst>
      <p:ext uri="{BB962C8B-B14F-4D97-AF65-F5344CB8AC3E}">
        <p14:creationId xmlns:p14="http://schemas.microsoft.com/office/powerpoint/2010/main" xmlns="" val="320143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59</a:t>
            </a:fld>
            <a:endParaRPr lang="en-ZA" dirty="0"/>
          </a:p>
        </p:txBody>
      </p:sp>
    </p:spTree>
    <p:extLst>
      <p:ext uri="{BB962C8B-B14F-4D97-AF65-F5344CB8AC3E}">
        <p14:creationId xmlns:p14="http://schemas.microsoft.com/office/powerpoint/2010/main" xmlns="" val="1245945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Number of Publications</a:t>
            </a:r>
          </a:p>
          <a:p>
            <a:r>
              <a:rPr lang="en-ZA" b="0" dirty="0"/>
              <a:t>Over achieved due to reprioritisation of work.</a:t>
            </a:r>
          </a:p>
          <a:p>
            <a:r>
              <a:rPr lang="en-ZA" b="1" dirty="0"/>
              <a:t>Number of Investment Promotional Activities</a:t>
            </a:r>
          </a:p>
          <a:p>
            <a:r>
              <a:rPr lang="en-ZA" b="0" dirty="0"/>
              <a:t>A meeting was deferred due to unavailability of stakeholders. This meeting will be held in Q4.</a:t>
            </a:r>
          </a:p>
          <a:p>
            <a:r>
              <a:rPr lang="en-ZA" b="1" dirty="0"/>
              <a:t>Number of SMMEs</a:t>
            </a:r>
          </a:p>
          <a:p>
            <a:r>
              <a:rPr lang="en-ZA" b="0" dirty="0"/>
              <a:t>Over achieved due to requests from the public for assistance.</a:t>
            </a:r>
          </a:p>
          <a:p>
            <a:r>
              <a:rPr lang="en-ZA" b="1" dirty="0"/>
              <a:t>Number of Social Dialogues</a:t>
            </a:r>
          </a:p>
          <a:p>
            <a:r>
              <a:rPr lang="en-ZA" b="0" dirty="0"/>
              <a:t>Over-achieved due to several engagements in preparation for the social compact and Mining Vision Strategy 2030.</a:t>
            </a:r>
          </a:p>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63</a:t>
            </a:fld>
            <a:endParaRPr lang="en-ZA" dirty="0"/>
          </a:p>
        </p:txBody>
      </p:sp>
    </p:spTree>
    <p:extLst>
      <p:ext uri="{BB962C8B-B14F-4D97-AF65-F5344CB8AC3E}">
        <p14:creationId xmlns:p14="http://schemas.microsoft.com/office/powerpoint/2010/main" xmlns="" val="2311792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64</a:t>
            </a:fld>
            <a:endParaRPr lang="en-ZA" dirty="0"/>
          </a:p>
        </p:txBody>
      </p:sp>
    </p:spTree>
    <p:extLst>
      <p:ext uri="{BB962C8B-B14F-4D97-AF65-F5344CB8AC3E}">
        <p14:creationId xmlns:p14="http://schemas.microsoft.com/office/powerpoint/2010/main" xmlns="" val="133493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International Strategic Partnerships</a:t>
            </a:r>
          </a:p>
          <a:p>
            <a:r>
              <a:rPr lang="en-ZA" dirty="0"/>
              <a:t>PGM Conference &amp; ITEC. It has not been possible to implement other MOUs due to unavailability of the relevant countries, such as Nigeria, China and India. </a:t>
            </a:r>
          </a:p>
          <a:p>
            <a:endParaRPr lang="en-ZA" dirty="0"/>
          </a:p>
          <a:p>
            <a:r>
              <a:rPr lang="en-ZA" dirty="0"/>
              <a:t>The Branch has since met with these countries and reports will be provided by end of financial year.</a:t>
            </a:r>
          </a:p>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65</a:t>
            </a:fld>
            <a:endParaRPr lang="en-ZA" dirty="0"/>
          </a:p>
        </p:txBody>
      </p:sp>
    </p:spTree>
    <p:extLst>
      <p:ext uri="{BB962C8B-B14F-4D97-AF65-F5344CB8AC3E}">
        <p14:creationId xmlns:p14="http://schemas.microsoft.com/office/powerpoint/2010/main" xmlns="" val="220904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solidFill>
                  <a:srgbClr val="FF0000"/>
                </a:solidFill>
              </a:rPr>
              <a:t>Number of technical partnerships</a:t>
            </a:r>
          </a:p>
          <a:p>
            <a:r>
              <a:rPr lang="en-ZA" b="0" dirty="0">
                <a:solidFill>
                  <a:srgbClr val="FF0000"/>
                </a:solidFill>
              </a:rPr>
              <a:t>CGS on water management; CGS on rehabilitation; </a:t>
            </a:r>
            <a:r>
              <a:rPr lang="en-ZA" b="0" dirty="0" err="1">
                <a:solidFill>
                  <a:srgbClr val="FF0000"/>
                </a:solidFill>
              </a:rPr>
              <a:t>Mintek</a:t>
            </a:r>
            <a:r>
              <a:rPr lang="en-ZA" b="0" dirty="0">
                <a:solidFill>
                  <a:srgbClr val="FF0000"/>
                </a:solidFill>
              </a:rPr>
              <a:t> on rehabilitation</a:t>
            </a:r>
          </a:p>
          <a:p>
            <a:endParaRPr lang="en-ZA" b="1" dirty="0">
              <a:solidFill>
                <a:srgbClr val="FF0000"/>
              </a:solidFill>
            </a:endParaRPr>
          </a:p>
          <a:p>
            <a:r>
              <a:rPr lang="en-ZA" b="1" dirty="0">
                <a:solidFill>
                  <a:srgbClr val="FF0000"/>
                </a:solidFill>
              </a:rPr>
              <a:t>Number of Derelict and Ownerless Mines</a:t>
            </a:r>
          </a:p>
          <a:p>
            <a:r>
              <a:rPr lang="en-ZA" b="0" dirty="0">
                <a:solidFill>
                  <a:srgbClr val="FF0000"/>
                </a:solidFill>
              </a:rPr>
              <a:t>The service provider (Council for Geoscience) reported that they had experienced some challenges with the appointment of contractors for the rehabilitation work. This led to the delay in the rehabilitation work. All sites will be rehabilitated by financial year end.</a:t>
            </a:r>
          </a:p>
        </p:txBody>
      </p:sp>
      <p:sp>
        <p:nvSpPr>
          <p:cNvPr id="4" name="Slide Number Placeholder 3"/>
          <p:cNvSpPr>
            <a:spLocks noGrp="1"/>
          </p:cNvSpPr>
          <p:nvPr>
            <p:ph type="sldNum" sz="quarter" idx="10"/>
          </p:nvPr>
        </p:nvSpPr>
        <p:spPr/>
        <p:txBody>
          <a:bodyPr/>
          <a:lstStyle/>
          <a:p>
            <a:fld id="{28411098-8776-4ABB-A3E6-405FF14D928C}" type="slidenum">
              <a:rPr lang="en-ZA" smtClean="0"/>
              <a:pPr/>
              <a:t>67</a:t>
            </a:fld>
            <a:endParaRPr lang="en-ZA" dirty="0"/>
          </a:p>
        </p:txBody>
      </p:sp>
    </p:spTree>
    <p:extLst>
      <p:ext uri="{BB962C8B-B14F-4D97-AF65-F5344CB8AC3E}">
        <p14:creationId xmlns:p14="http://schemas.microsoft.com/office/powerpoint/2010/main" xmlns="" val="4161416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11098-8776-4ABB-A3E6-405FF14D928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636442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Number of engagements with relevant departments</a:t>
            </a:r>
          </a:p>
          <a:p>
            <a:r>
              <a:rPr lang="en-ZA" dirty="0"/>
              <a:t>- Engagements held with DEA/ DWS/ NT on issues that affect mining and minerals</a:t>
            </a:r>
          </a:p>
        </p:txBody>
      </p:sp>
      <p:sp>
        <p:nvSpPr>
          <p:cNvPr id="4" name="Slide Number Placeholder 3"/>
          <p:cNvSpPr>
            <a:spLocks noGrp="1"/>
          </p:cNvSpPr>
          <p:nvPr>
            <p:ph type="sldNum" sz="quarter" idx="10"/>
          </p:nvPr>
        </p:nvSpPr>
        <p:spPr/>
        <p:txBody>
          <a:bodyPr/>
          <a:lstStyle/>
          <a:p>
            <a:fld id="{28411098-8776-4ABB-A3E6-405FF14D928C}" type="slidenum">
              <a:rPr lang="en-ZA" smtClean="0"/>
              <a:pPr/>
              <a:t>68</a:t>
            </a:fld>
            <a:endParaRPr lang="en-ZA" dirty="0"/>
          </a:p>
        </p:txBody>
      </p:sp>
    </p:spTree>
    <p:extLst>
      <p:ext uri="{BB962C8B-B14F-4D97-AF65-F5344CB8AC3E}">
        <p14:creationId xmlns:p14="http://schemas.microsoft.com/office/powerpoint/2010/main" xmlns="" val="3447797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69</a:t>
            </a:fld>
            <a:endParaRPr lang="en-ZA" dirty="0"/>
          </a:p>
        </p:txBody>
      </p:sp>
    </p:spTree>
    <p:extLst>
      <p:ext uri="{BB962C8B-B14F-4D97-AF65-F5344CB8AC3E}">
        <p14:creationId xmlns:p14="http://schemas.microsoft.com/office/powerpoint/2010/main" xmlns="" val="1358698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 Implementation of Audit (Internal and External)</a:t>
            </a:r>
          </a:p>
          <a:p>
            <a:r>
              <a:rPr lang="en-ZA" b="0" dirty="0"/>
              <a:t>The Branch has no internal and external findings to implement.</a:t>
            </a:r>
          </a:p>
          <a:p>
            <a:endParaRPr lang="en-ZA" b="0" dirty="0"/>
          </a:p>
          <a:p>
            <a:r>
              <a:rPr lang="en-ZA" b="1" dirty="0"/>
              <a:t>% of Risk Management Plans</a:t>
            </a:r>
          </a:p>
          <a:p>
            <a:r>
              <a:rPr lang="en-ZA" b="0" dirty="0"/>
              <a:t>The Branch had no risk action plans to implement in Q3. </a:t>
            </a:r>
          </a:p>
        </p:txBody>
      </p:sp>
      <p:sp>
        <p:nvSpPr>
          <p:cNvPr id="4" name="Slide Number Placeholder 3"/>
          <p:cNvSpPr>
            <a:spLocks noGrp="1"/>
          </p:cNvSpPr>
          <p:nvPr>
            <p:ph type="sldNum" sz="quarter" idx="10"/>
          </p:nvPr>
        </p:nvSpPr>
        <p:spPr/>
        <p:txBody>
          <a:bodyPr/>
          <a:lstStyle/>
          <a:p>
            <a:fld id="{28411098-8776-4ABB-A3E6-405FF14D928C}" type="slidenum">
              <a:rPr lang="en-ZA" smtClean="0"/>
              <a:pPr/>
              <a:t>70</a:t>
            </a:fld>
            <a:endParaRPr lang="en-ZA" dirty="0"/>
          </a:p>
        </p:txBody>
      </p:sp>
    </p:spTree>
    <p:extLst>
      <p:ext uri="{BB962C8B-B14F-4D97-AF65-F5344CB8AC3E}">
        <p14:creationId xmlns:p14="http://schemas.microsoft.com/office/powerpoint/2010/main" xmlns="" val="417928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71</a:t>
            </a:fld>
            <a:endParaRPr lang="en-ZA" dirty="0"/>
          </a:p>
        </p:txBody>
      </p:sp>
    </p:spTree>
    <p:extLst>
      <p:ext uri="{BB962C8B-B14F-4D97-AF65-F5344CB8AC3E}">
        <p14:creationId xmlns:p14="http://schemas.microsoft.com/office/powerpoint/2010/main" xmlns="" val="408701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11098-8776-4ABB-A3E6-405FF14D928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3702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8</a:t>
            </a:fld>
            <a:endParaRPr lang="en-ZA" dirty="0"/>
          </a:p>
        </p:txBody>
      </p:sp>
    </p:spTree>
    <p:extLst>
      <p:ext uri="{BB962C8B-B14F-4D97-AF65-F5344CB8AC3E}">
        <p14:creationId xmlns:p14="http://schemas.microsoft.com/office/powerpoint/2010/main" xmlns="" val="2876653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16</a:t>
            </a:fld>
            <a:endParaRPr lang="en-ZA" dirty="0"/>
          </a:p>
        </p:txBody>
      </p:sp>
    </p:spTree>
    <p:extLst>
      <p:ext uri="{BB962C8B-B14F-4D97-AF65-F5344CB8AC3E}">
        <p14:creationId xmlns:p14="http://schemas.microsoft.com/office/powerpoint/2010/main" xmlns="" val="379383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17</a:t>
            </a:fld>
            <a:endParaRPr lang="en-ZA" dirty="0"/>
          </a:p>
        </p:txBody>
      </p:sp>
    </p:spTree>
    <p:extLst>
      <p:ext uri="{BB962C8B-B14F-4D97-AF65-F5344CB8AC3E}">
        <p14:creationId xmlns:p14="http://schemas.microsoft.com/office/powerpoint/2010/main" xmlns="" val="1464037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20</a:t>
            </a:fld>
            <a:endParaRPr lang="en-ZA" dirty="0"/>
          </a:p>
        </p:txBody>
      </p:sp>
    </p:spTree>
    <p:extLst>
      <p:ext uri="{BB962C8B-B14F-4D97-AF65-F5344CB8AC3E}">
        <p14:creationId xmlns:p14="http://schemas.microsoft.com/office/powerpoint/2010/main" xmlns="" val="1820300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21</a:t>
            </a:fld>
            <a:endParaRPr lang="en-ZA" dirty="0"/>
          </a:p>
        </p:txBody>
      </p:sp>
    </p:spTree>
    <p:extLst>
      <p:ext uri="{BB962C8B-B14F-4D97-AF65-F5344CB8AC3E}">
        <p14:creationId xmlns:p14="http://schemas.microsoft.com/office/powerpoint/2010/main" xmlns="" val="2857091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a:xfrm>
            <a:off x="2431914" y="6356350"/>
            <a:ext cx="1606685" cy="365125"/>
          </a:xfrm>
        </p:spPr>
        <p:txBody>
          <a:bodyPr/>
          <a:lstStyle/>
          <a:p>
            <a:fld id="{6F951553-1D20-46AC-B92A-55E03A9E46EA}" type="datetime1">
              <a:rPr lang="en-ZA" smtClean="0"/>
              <a:pPr/>
              <a:t>2019/03/04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a:xfrm>
            <a:off x="8234631" y="6356350"/>
            <a:ext cx="2743200" cy="365125"/>
          </a:xfrm>
        </p:spPr>
        <p:txBody>
          <a:bodyPr/>
          <a:lstStyle/>
          <a:p>
            <a:fld id="{5BE59D84-FAE8-4D13-AA1D-158D5D14D02E}" type="slidenum">
              <a:rPr lang="en-ZA" smtClean="0"/>
              <a:pPr/>
              <a:t>‹#›</a:t>
            </a:fld>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12956"/>
          <a:stretch/>
        </p:blipFill>
        <p:spPr>
          <a:xfrm>
            <a:off x="0" y="46801"/>
            <a:ext cx="12192000" cy="5969479"/>
          </a:xfrm>
          <a:prstGeom prst="rect">
            <a:avLst/>
          </a:prstGeom>
        </p:spPr>
      </p:pic>
      <p:pic>
        <p:nvPicPr>
          <p:cNvPr id="8" name="Content Placeholder 7"/>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88938" t="87846" r="1458" b="40"/>
          <a:stretch/>
        </p:blipFill>
        <p:spPr>
          <a:xfrm>
            <a:off x="11059063" y="6016280"/>
            <a:ext cx="1069675" cy="83078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1756" y="5980816"/>
            <a:ext cx="2113472" cy="849001"/>
          </a:xfrm>
          <a:prstGeom prst="rect">
            <a:avLst/>
          </a:prstGeom>
        </p:spPr>
      </p:pic>
    </p:spTree>
    <p:extLst>
      <p:ext uri="{BB962C8B-B14F-4D97-AF65-F5344CB8AC3E}">
        <p14:creationId xmlns:p14="http://schemas.microsoft.com/office/powerpoint/2010/main" xmlns="" val="393536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4EFC8DD-CF27-430A-BAAE-4387BAED408E}" type="datetime1">
              <a:rPr lang="en-ZA" smtClean="0"/>
              <a:pPr/>
              <a:t>2019/03/04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BE59D84-FAE8-4D13-AA1D-158D5D14D02E}" type="slidenum">
              <a:rPr lang="en-ZA" smtClean="0"/>
              <a:pPr/>
              <a:t>‹#›</a:t>
            </a:fld>
            <a:endParaRPr lang="en-ZA" dirty="0"/>
          </a:p>
        </p:txBody>
      </p:sp>
    </p:spTree>
    <p:extLst>
      <p:ext uri="{BB962C8B-B14F-4D97-AF65-F5344CB8AC3E}">
        <p14:creationId xmlns:p14="http://schemas.microsoft.com/office/powerpoint/2010/main" xmlns="" val="335410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CEF4DD3-5A95-401A-B586-BA21875ACF14}" type="datetime1">
              <a:rPr lang="en-ZA" smtClean="0"/>
              <a:pPr/>
              <a:t>2019/03/04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BE59D84-FAE8-4D13-AA1D-158D5D14D02E}" type="slidenum">
              <a:rPr lang="en-ZA" smtClean="0"/>
              <a:pPr/>
              <a:t>‹#›</a:t>
            </a:fld>
            <a:endParaRPr lang="en-ZA" dirty="0"/>
          </a:p>
        </p:txBody>
      </p:sp>
    </p:spTree>
    <p:extLst>
      <p:ext uri="{BB962C8B-B14F-4D97-AF65-F5344CB8AC3E}">
        <p14:creationId xmlns:p14="http://schemas.microsoft.com/office/powerpoint/2010/main" xmlns="" val="139079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Content Placeholder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12705"/>
          <a:stretch/>
        </p:blipFill>
        <p:spPr>
          <a:xfrm>
            <a:off x="0" y="0"/>
            <a:ext cx="12192000" cy="5986732"/>
          </a:xfrm>
          <a:prstGeom prst="rect">
            <a:avLst/>
          </a:prstGeom>
        </p:spPr>
      </p:pic>
      <p:sp>
        <p:nvSpPr>
          <p:cNvPr id="3" name="Content Placeholder 2"/>
          <p:cNvSpPr>
            <a:spLocks noGrp="1"/>
          </p:cNvSpPr>
          <p:nvPr>
            <p:ph idx="1"/>
          </p:nvPr>
        </p:nvSpPr>
        <p:spPr>
          <a:xfrm>
            <a:off x="94890" y="999078"/>
            <a:ext cx="11956211" cy="4746114"/>
          </a:xfrm>
        </p:spPr>
        <p:txBody>
          <a:bodyPr>
            <a:normAutofit/>
          </a:bodyPr>
          <a:lstStyle>
            <a:lvl1pPr marL="0" indent="0">
              <a:buNone/>
              <a:defRPr sz="32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3200">
                <a:solidFill>
                  <a:schemeClr val="tx1">
                    <a:lumMod val="75000"/>
                    <a:lumOff val="25000"/>
                  </a:schemeClr>
                </a:solidFill>
                <a:latin typeface="Arial" panose="020B0604020202020204" pitchFamily="34" charset="0"/>
                <a:cs typeface="Arial" panose="020B0604020202020204" pitchFamily="34" charset="0"/>
              </a:defRPr>
            </a:lvl2pPr>
            <a:lvl3pPr marL="914400" indent="0">
              <a:buNone/>
              <a:defRPr sz="3200">
                <a:solidFill>
                  <a:schemeClr val="tx1">
                    <a:lumMod val="75000"/>
                    <a:lumOff val="25000"/>
                  </a:schemeClr>
                </a:solidFill>
                <a:latin typeface="Arial" panose="020B0604020202020204" pitchFamily="34" charset="0"/>
                <a:cs typeface="Arial" panose="020B0604020202020204" pitchFamily="34" charset="0"/>
              </a:defRPr>
            </a:lvl3pPr>
            <a:lvl4pPr marL="1371600" indent="0">
              <a:buNone/>
              <a:defRPr sz="3200">
                <a:solidFill>
                  <a:schemeClr val="tx1">
                    <a:lumMod val="75000"/>
                    <a:lumOff val="25000"/>
                  </a:schemeClr>
                </a:solidFill>
                <a:latin typeface="Arial" panose="020B0604020202020204" pitchFamily="34" charset="0"/>
                <a:cs typeface="Arial" panose="020B0604020202020204" pitchFamily="34" charset="0"/>
              </a:defRPr>
            </a:lvl4pPr>
            <a:lvl5pPr marL="1828800" indent="0">
              <a:buNone/>
              <a:defRPr sz="32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p:cNvSpPr>
            <a:spLocks noGrp="1"/>
          </p:cNvSpPr>
          <p:nvPr>
            <p:ph type="ftr" sz="quarter" idx="11"/>
          </p:nvPr>
        </p:nvSpPr>
        <p:spPr>
          <a:xfrm>
            <a:off x="2684253" y="6356350"/>
            <a:ext cx="4114800" cy="365125"/>
          </a:xfrm>
        </p:spPr>
        <p:txBody>
          <a:bodyPr/>
          <a:lstStyle>
            <a:lvl1pPr>
              <a:defRPr sz="1000" i="1">
                <a:solidFill>
                  <a:schemeClr val="tx1">
                    <a:lumMod val="75000"/>
                    <a:lumOff val="25000"/>
                  </a:schemeClr>
                </a:solidFill>
                <a:latin typeface="Arial" panose="020B0604020202020204" pitchFamily="34" charset="0"/>
                <a:cs typeface="Arial" panose="020B0604020202020204" pitchFamily="34" charset="0"/>
              </a:defRPr>
            </a:lvl1pPr>
          </a:lstStyle>
          <a:p>
            <a:endParaRPr lang="en-ZA" dirty="0"/>
          </a:p>
        </p:txBody>
      </p:sp>
      <p:sp>
        <p:nvSpPr>
          <p:cNvPr id="9" name="Rectangle 8"/>
          <p:cNvSpPr/>
          <p:nvPr userDrawn="1"/>
        </p:nvSpPr>
        <p:spPr>
          <a:xfrm>
            <a:off x="0" y="136437"/>
            <a:ext cx="12192000" cy="750498"/>
          </a:xfrm>
          <a:prstGeom prst="rect">
            <a:avLst/>
          </a:prstGeom>
          <a:solidFill>
            <a:srgbClr val="0B9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8197973" y="6356350"/>
            <a:ext cx="2743200" cy="365125"/>
          </a:xfrm>
        </p:spPr>
        <p:txBody>
          <a:bodyPr/>
          <a:lstStyle>
            <a:lvl1pPr>
              <a:defRPr sz="1000" i="1">
                <a:solidFill>
                  <a:srgbClr val="0B9444"/>
                </a:solidFill>
                <a:latin typeface="Arial" panose="020B0604020202020204" pitchFamily="34" charset="0"/>
                <a:cs typeface="Arial" panose="020B0604020202020204" pitchFamily="34" charset="0"/>
              </a:defRPr>
            </a:lvl1pPr>
          </a:lstStyle>
          <a:p>
            <a:fld id="{5BE59D84-FAE8-4D13-AA1D-158D5D14D02E}" type="slidenum">
              <a:rPr lang="en-ZA" smtClean="0"/>
              <a:pPr/>
              <a:t>‹#›</a:t>
            </a:fld>
            <a:endParaRPr lang="en-ZA" dirty="0"/>
          </a:p>
        </p:txBody>
      </p:sp>
      <p:sp>
        <p:nvSpPr>
          <p:cNvPr id="2" name="Title 1"/>
          <p:cNvSpPr>
            <a:spLocks noGrp="1"/>
          </p:cNvSpPr>
          <p:nvPr>
            <p:ph type="title"/>
          </p:nvPr>
        </p:nvSpPr>
        <p:spPr>
          <a:xfrm>
            <a:off x="94890" y="155993"/>
            <a:ext cx="11956211" cy="730942"/>
          </a:xfrm>
        </p:spPr>
        <p:txBody>
          <a:bodyPr>
            <a:noAutofit/>
          </a:bodyPr>
          <a:lstStyle>
            <a:lvl1pPr>
              <a:defRPr sz="44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1756" y="5980816"/>
            <a:ext cx="2113472" cy="849001"/>
          </a:xfrm>
          <a:prstGeom prst="rect">
            <a:avLst/>
          </a:prstGeom>
        </p:spPr>
      </p:pic>
      <p:pic>
        <p:nvPicPr>
          <p:cNvPr id="12" name="Content Placeholder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88938" t="87846" r="1458" b="40"/>
          <a:stretch/>
        </p:blipFill>
        <p:spPr>
          <a:xfrm>
            <a:off x="11059063" y="6016280"/>
            <a:ext cx="1069675" cy="830789"/>
          </a:xfrm>
          <a:prstGeom prst="rect">
            <a:avLst/>
          </a:prstGeom>
        </p:spPr>
      </p:pic>
    </p:spTree>
    <p:extLst>
      <p:ext uri="{BB962C8B-B14F-4D97-AF65-F5344CB8AC3E}">
        <p14:creationId xmlns:p14="http://schemas.microsoft.com/office/powerpoint/2010/main" xmlns="" val="401830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39AC36-7AC4-43B1-8B1E-9E64A46DFFFF}" type="datetime1">
              <a:rPr lang="en-ZA" smtClean="0"/>
              <a:pPr/>
              <a:t>2019/03/04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BE59D84-FAE8-4D13-AA1D-158D5D14D02E}" type="slidenum">
              <a:rPr lang="en-ZA" smtClean="0"/>
              <a:pPr/>
              <a:t>‹#›</a:t>
            </a:fld>
            <a:endParaRPr lang="en-ZA" dirty="0"/>
          </a:p>
        </p:txBody>
      </p:sp>
    </p:spTree>
    <p:extLst>
      <p:ext uri="{BB962C8B-B14F-4D97-AF65-F5344CB8AC3E}">
        <p14:creationId xmlns:p14="http://schemas.microsoft.com/office/powerpoint/2010/main" xmlns="" val="132282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13FA777-7DDB-4C7E-B82B-346F76DA85F1}" type="datetime1">
              <a:rPr lang="en-ZA" smtClean="0"/>
              <a:pPr/>
              <a:t>2019/03/04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5BE59D84-FAE8-4D13-AA1D-158D5D14D02E}" type="slidenum">
              <a:rPr lang="en-ZA" smtClean="0"/>
              <a:pPr/>
              <a:t>‹#›</a:t>
            </a:fld>
            <a:endParaRPr lang="en-ZA" dirty="0"/>
          </a:p>
        </p:txBody>
      </p:sp>
    </p:spTree>
    <p:extLst>
      <p:ext uri="{BB962C8B-B14F-4D97-AF65-F5344CB8AC3E}">
        <p14:creationId xmlns:p14="http://schemas.microsoft.com/office/powerpoint/2010/main" xmlns="" val="379724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CFE9E6A6-3BD9-4C8E-8D77-56E5BE3DD9A7}" type="datetime1">
              <a:rPr lang="en-ZA" smtClean="0"/>
              <a:pPr/>
              <a:t>2019/03/04</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5BE59D84-FAE8-4D13-AA1D-158D5D14D02E}" type="slidenum">
              <a:rPr lang="en-ZA" smtClean="0"/>
              <a:pPr/>
              <a:t>‹#›</a:t>
            </a:fld>
            <a:endParaRPr lang="en-ZA" dirty="0"/>
          </a:p>
        </p:txBody>
      </p:sp>
    </p:spTree>
    <p:extLst>
      <p:ext uri="{BB962C8B-B14F-4D97-AF65-F5344CB8AC3E}">
        <p14:creationId xmlns:p14="http://schemas.microsoft.com/office/powerpoint/2010/main" xmlns="" val="198697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7F2D4E71-AB7A-4D2E-A4FE-1D15E5143332}" type="datetime1">
              <a:rPr lang="en-ZA" smtClean="0"/>
              <a:pPr/>
              <a:t>2019/03/04</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5BE59D84-FAE8-4D13-AA1D-158D5D14D02E}" type="slidenum">
              <a:rPr lang="en-ZA" smtClean="0"/>
              <a:pPr/>
              <a:t>‹#›</a:t>
            </a:fld>
            <a:endParaRPr lang="en-ZA" dirty="0"/>
          </a:p>
        </p:txBody>
      </p:sp>
    </p:spTree>
    <p:extLst>
      <p:ext uri="{BB962C8B-B14F-4D97-AF65-F5344CB8AC3E}">
        <p14:creationId xmlns:p14="http://schemas.microsoft.com/office/powerpoint/2010/main" xmlns="" val="345574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B3F91-10CF-4984-AAA9-034290E46358}" type="datetime1">
              <a:rPr lang="en-ZA" smtClean="0"/>
              <a:pPr/>
              <a:t>2019/03/04</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5BE59D84-FAE8-4D13-AA1D-158D5D14D02E}" type="slidenum">
              <a:rPr lang="en-ZA" smtClean="0"/>
              <a:pPr/>
              <a:t>‹#›</a:t>
            </a:fld>
            <a:endParaRPr lang="en-ZA" dirty="0"/>
          </a:p>
        </p:txBody>
      </p:sp>
    </p:spTree>
    <p:extLst>
      <p:ext uri="{BB962C8B-B14F-4D97-AF65-F5344CB8AC3E}">
        <p14:creationId xmlns:p14="http://schemas.microsoft.com/office/powerpoint/2010/main" xmlns="" val="301423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8FCBAA-BB63-42A3-8D4A-D74181377BDB}" type="datetime1">
              <a:rPr lang="en-ZA" smtClean="0"/>
              <a:pPr/>
              <a:t>2019/03/04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5BE59D84-FAE8-4D13-AA1D-158D5D14D02E}" type="slidenum">
              <a:rPr lang="en-ZA" smtClean="0"/>
              <a:pPr/>
              <a:t>‹#›</a:t>
            </a:fld>
            <a:endParaRPr lang="en-ZA" dirty="0"/>
          </a:p>
        </p:txBody>
      </p:sp>
    </p:spTree>
    <p:extLst>
      <p:ext uri="{BB962C8B-B14F-4D97-AF65-F5344CB8AC3E}">
        <p14:creationId xmlns:p14="http://schemas.microsoft.com/office/powerpoint/2010/main" xmlns="" val="298652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685B40-7437-499D-9B71-6FAFC6F41CA7}" type="datetime1">
              <a:rPr lang="en-ZA" smtClean="0"/>
              <a:pPr/>
              <a:t>2019/03/04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5BE59D84-FAE8-4D13-AA1D-158D5D14D02E}" type="slidenum">
              <a:rPr lang="en-ZA" smtClean="0"/>
              <a:pPr/>
              <a:t>‹#›</a:t>
            </a:fld>
            <a:endParaRPr lang="en-ZA" dirty="0"/>
          </a:p>
        </p:txBody>
      </p:sp>
    </p:spTree>
    <p:extLst>
      <p:ext uri="{BB962C8B-B14F-4D97-AF65-F5344CB8AC3E}">
        <p14:creationId xmlns:p14="http://schemas.microsoft.com/office/powerpoint/2010/main" xmlns="" val="1197792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11A31-A8BE-4E0E-A367-6273D21D1F29}" type="datetime1">
              <a:rPr lang="en-ZA" smtClean="0"/>
              <a:pPr/>
              <a:t>2019/03/04</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59D84-FAE8-4D13-AA1D-158D5D14D02E}" type="slidenum">
              <a:rPr lang="en-ZA" smtClean="0"/>
              <a:pPr/>
              <a:t>‹#›</a:t>
            </a:fld>
            <a:endParaRPr lang="en-ZA" dirty="0"/>
          </a:p>
        </p:txBody>
      </p:sp>
    </p:spTree>
    <p:extLst>
      <p:ext uri="{BB962C8B-B14F-4D97-AF65-F5344CB8AC3E}">
        <p14:creationId xmlns:p14="http://schemas.microsoft.com/office/powerpoint/2010/main" xmlns="" val="753290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6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04143" y="618069"/>
            <a:ext cx="9756227" cy="2892477"/>
          </a:xfrm>
        </p:spPr>
        <p:txBody>
          <a:bodyPr>
            <a:noAutofit/>
          </a:bodyPr>
          <a:lstStyle/>
          <a:p>
            <a:pPr algn="l"/>
            <a:r>
              <a:rPr lang="en-ZA" altLang="en-US" sz="3200" b="1" dirty="0"/>
              <a:t/>
            </a:r>
            <a:br>
              <a:rPr lang="en-ZA" altLang="en-US" sz="3200" b="1" dirty="0"/>
            </a:br>
            <a:r>
              <a:rPr lang="en-ZA" altLang="en-US" sz="3200" b="1" dirty="0"/>
              <a:t/>
            </a:r>
            <a:br>
              <a:rPr lang="en-ZA" altLang="en-US" sz="3200" b="1" dirty="0"/>
            </a:br>
            <a:r>
              <a:rPr lang="en-ZA" altLang="en-US" sz="3200" b="1" dirty="0"/>
              <a:t/>
            </a:r>
            <a:br>
              <a:rPr lang="en-ZA" altLang="en-US" sz="3200" b="1" dirty="0"/>
            </a:br>
            <a:r>
              <a:rPr lang="en-ZA" altLang="en-US" sz="3200" b="1" dirty="0"/>
              <a:t/>
            </a:r>
            <a:br>
              <a:rPr lang="en-ZA" altLang="en-US" sz="3200" b="1" dirty="0"/>
            </a:br>
            <a:r>
              <a:rPr lang="en-ZA" altLang="en-US" sz="3200" b="1" dirty="0"/>
              <a:t/>
            </a:r>
            <a:br>
              <a:rPr lang="en-ZA" altLang="en-US" sz="3200" b="1" dirty="0"/>
            </a:br>
            <a:r>
              <a:rPr lang="en-ZA" altLang="en-US" sz="3200" b="1" dirty="0"/>
              <a:t/>
            </a:r>
            <a:br>
              <a:rPr lang="en-ZA" altLang="en-US" sz="3200" b="1" dirty="0"/>
            </a:br>
            <a:r>
              <a:rPr lang="en-ZA" sz="3200" dirty="0"/>
              <a:t/>
            </a:r>
            <a:br>
              <a:rPr lang="en-ZA" sz="3200" dirty="0"/>
            </a:br>
            <a:r>
              <a:rPr lang="en-ZA" sz="3600" b="1" dirty="0"/>
              <a:t>Briefing to the Portfolio Committee on the Mineral Resources 2</a:t>
            </a:r>
            <a:r>
              <a:rPr lang="en-ZA" sz="3600" b="1" baseline="30000" dirty="0"/>
              <a:t>nd</a:t>
            </a:r>
            <a:r>
              <a:rPr lang="en-ZA" sz="3600" b="1" dirty="0"/>
              <a:t> and 3</a:t>
            </a:r>
            <a:r>
              <a:rPr lang="en-ZA" sz="3600" b="1" baseline="30000" dirty="0"/>
              <a:t>rd</a:t>
            </a:r>
            <a:r>
              <a:rPr lang="en-ZA" sz="3600" b="1" dirty="0"/>
              <a:t> Quarter Report for the 2018 – 2019 Financial Year</a:t>
            </a:r>
            <a:r>
              <a:rPr lang="en-ZA" sz="3600" dirty="0"/>
              <a:t/>
            </a:r>
            <a:br>
              <a:rPr lang="en-ZA" sz="3600" dirty="0"/>
            </a:br>
            <a:endParaRPr lang="en-ZA" sz="3600" dirty="0">
              <a:solidFill>
                <a:srgbClr val="FF0000"/>
              </a:solidFill>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951553-1D20-46AC-B92A-55E03A9E46EA}" type="datetime1">
              <a:rPr kumimoji="0" lang="en-ZA"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2019/03/04</a:t>
            </a:fld>
            <a:endParaRPr kumimoji="0" lang="en-ZA"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E59D84-FAE8-4D13-AA1D-158D5D14D02E}" type="slidenum">
              <a:rPr kumimoji="0" lang="en-ZA"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9" name="TextBox 8"/>
          <p:cNvSpPr txBox="1"/>
          <p:nvPr/>
        </p:nvSpPr>
        <p:spPr>
          <a:xfrm>
            <a:off x="4038599" y="4151371"/>
            <a:ext cx="42359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altLang="en-US" b="1" dirty="0">
                <a:solidFill>
                  <a:prstClr val="black"/>
                </a:solidFill>
                <a:latin typeface="Arial" panose="020B0604020202020204"/>
              </a:rPr>
              <a:t>DG – ADV T MOKOENA</a:t>
            </a:r>
            <a:endParaRPr kumimoji="0" lang="en-ZA" alt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1200" cap="none" spc="0" normalizeH="0" baseline="0" noProof="0" dirty="0">
                <a:ln>
                  <a:noFill/>
                </a:ln>
                <a:solidFill>
                  <a:prstClr val="black"/>
                </a:solidFill>
                <a:effectLst/>
                <a:uLnTx/>
                <a:uFillTx/>
                <a:latin typeface="Arial" panose="020B0604020202020204"/>
                <a:ea typeface="+mn-ea"/>
                <a:cs typeface="+mn-cs"/>
              </a:rPr>
              <a:t>DATE</a:t>
            </a:r>
            <a:r>
              <a:rPr kumimoji="0" lang="en-ZA" altLang="en-US" sz="1800" b="0" i="0" u="none" strike="noStrike" kern="1200" cap="none" spc="0" normalizeH="0" baseline="0" noProof="0" dirty="0">
                <a:ln>
                  <a:noFill/>
                </a:ln>
                <a:solidFill>
                  <a:prstClr val="black"/>
                </a:solidFill>
                <a:effectLst/>
                <a:uLnTx/>
                <a:uFillTx/>
                <a:latin typeface="Arial" panose="020B0604020202020204"/>
                <a:ea typeface="+mn-ea"/>
                <a:cs typeface="+mn-cs"/>
              </a:rPr>
              <a:t>: 27</a:t>
            </a:r>
            <a:r>
              <a:rPr kumimoji="0" lang="en-ZA" altLang="en-US" sz="1800" b="0" i="0" u="none" strike="noStrike" kern="1200" cap="none" spc="0" normalizeH="0" noProof="0" dirty="0">
                <a:ln>
                  <a:noFill/>
                </a:ln>
                <a:solidFill>
                  <a:prstClr val="black"/>
                </a:solidFill>
                <a:effectLst/>
                <a:uLnTx/>
                <a:uFillTx/>
                <a:latin typeface="Arial" panose="020B0604020202020204"/>
                <a:ea typeface="+mn-ea"/>
                <a:cs typeface="+mn-cs"/>
              </a:rPr>
              <a:t> February </a:t>
            </a:r>
            <a:r>
              <a:rPr kumimoji="0" lang="en-ZA" altLang="en-US" sz="1800" b="0" i="0" u="none" strike="noStrike" kern="1200" cap="none" spc="0" normalizeH="0" baseline="0" noProof="0" dirty="0">
                <a:ln>
                  <a:noFill/>
                </a:ln>
                <a:solidFill>
                  <a:prstClr val="black"/>
                </a:solidFill>
                <a:effectLst/>
                <a:uLnTx/>
                <a:uFillTx/>
                <a:latin typeface="Arial" panose="020B0604020202020204"/>
                <a:ea typeface="+mn-ea"/>
                <a:cs typeface="+mn-cs"/>
              </a:rPr>
              <a:t>2019</a:t>
            </a:r>
          </a:p>
        </p:txBody>
      </p:sp>
    </p:spTree>
    <p:extLst>
      <p:ext uri="{BB962C8B-B14F-4D97-AF65-F5344CB8AC3E}">
        <p14:creationId xmlns:p14="http://schemas.microsoft.com/office/powerpoint/2010/main" xmlns="" val="387384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10</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Programme 1.1 – Corporate Services</a:t>
            </a:r>
          </a:p>
        </p:txBody>
      </p:sp>
      <p:sp>
        <p:nvSpPr>
          <p:cNvPr id="6" name="Rectangle 5"/>
          <p:cNvSpPr/>
          <p:nvPr/>
        </p:nvSpPr>
        <p:spPr>
          <a:xfrm>
            <a:off x="186813" y="1428750"/>
            <a:ext cx="11769398" cy="27007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b="1" dirty="0"/>
              <a:t>Purpose</a:t>
            </a:r>
            <a:r>
              <a:rPr lang="en-US" sz="2400" dirty="0"/>
              <a:t>: To enable the Department to deliver on its mandate by providing strategic support, management services and administrative support to the Department and Ministry </a:t>
            </a:r>
            <a:endParaRPr lang="en-ZA" sz="2400" dirty="0"/>
          </a:p>
        </p:txBody>
      </p:sp>
    </p:spTree>
    <p:extLst>
      <p:ext uri="{BB962C8B-B14F-4D97-AF65-F5344CB8AC3E}">
        <p14:creationId xmlns:p14="http://schemas.microsoft.com/office/powerpoint/2010/main" xmlns="" val="64402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2"/>
            <a:ext cx="11956211" cy="4746114"/>
          </a:xfrm>
        </p:spPr>
        <p:txBody>
          <a:bodyPr>
            <a:normAutofit lnSpcReduction="10000"/>
          </a:bodyPr>
          <a:lstStyle/>
          <a:p>
            <a:r>
              <a:rPr lang="en-ZA" sz="2400" b="1" dirty="0">
                <a:solidFill>
                  <a:schemeClr val="tx1"/>
                </a:solidFill>
              </a:rPr>
              <a:t>Branch Key Strategic Objectives</a:t>
            </a:r>
          </a:p>
          <a:p>
            <a:pPr marL="514350" indent="-514350">
              <a:buFont typeface="+mj-lt"/>
              <a:buAutoNum type="arabicPeriod"/>
            </a:pPr>
            <a:r>
              <a:rPr lang="en-ZA" sz="2400" dirty="0">
                <a:solidFill>
                  <a:schemeClr val="tx1"/>
                </a:solidFill>
              </a:rPr>
              <a:t>Contribution to skills development,</a:t>
            </a:r>
          </a:p>
          <a:p>
            <a:pPr marL="514350" indent="-514350">
              <a:buFont typeface="+mj-lt"/>
              <a:buAutoNum type="arabicPeriod"/>
            </a:pPr>
            <a:r>
              <a:rPr lang="en-ZA" sz="2400" dirty="0">
                <a:solidFill>
                  <a:schemeClr val="tx1"/>
                </a:solidFill>
              </a:rPr>
              <a:t>Sustainably develop vulnerable groups,</a:t>
            </a:r>
          </a:p>
          <a:p>
            <a:pPr marL="514350" indent="-514350">
              <a:buFont typeface="+mj-lt"/>
              <a:buAutoNum type="arabicPeriod"/>
            </a:pPr>
            <a:r>
              <a:rPr lang="en-ZA" sz="2400" dirty="0">
                <a:solidFill>
                  <a:schemeClr val="tx1"/>
                </a:solidFill>
              </a:rPr>
              <a:t>Communication of DMR programmes to internal and external stakeholders,</a:t>
            </a:r>
          </a:p>
          <a:p>
            <a:pPr marL="514350" indent="-514350">
              <a:buFont typeface="+mj-lt"/>
              <a:buAutoNum type="arabicPeriod"/>
            </a:pPr>
            <a:r>
              <a:rPr lang="en-ZA" sz="2400" dirty="0">
                <a:solidFill>
                  <a:schemeClr val="tx1"/>
                </a:solidFill>
              </a:rPr>
              <a:t>Provision of adequate facilities,</a:t>
            </a:r>
          </a:p>
          <a:p>
            <a:pPr marL="514350" indent="-514350">
              <a:buFont typeface="+mj-lt"/>
              <a:buAutoNum type="arabicPeriod"/>
            </a:pPr>
            <a:r>
              <a:rPr lang="en-ZA" sz="2400" dirty="0">
                <a:solidFill>
                  <a:schemeClr val="tx1"/>
                </a:solidFill>
              </a:rPr>
              <a:t>Development, review and improvement of processes,  </a:t>
            </a:r>
          </a:p>
          <a:p>
            <a:pPr marL="514350" indent="-514350">
              <a:buFont typeface="+mj-lt"/>
              <a:buAutoNum type="arabicPeriod"/>
            </a:pPr>
            <a:r>
              <a:rPr lang="en-ZA" sz="2400" dirty="0">
                <a:solidFill>
                  <a:schemeClr val="tx1"/>
                </a:solidFill>
              </a:rPr>
              <a:t>Provision of legal support and advisory services to Ministry and Department,</a:t>
            </a:r>
          </a:p>
          <a:p>
            <a:pPr marL="514350" indent="-514350">
              <a:buFont typeface="+mj-lt"/>
              <a:buAutoNum type="arabicPeriod"/>
            </a:pPr>
            <a:r>
              <a:rPr lang="en-ZA" sz="2400" dirty="0">
                <a:solidFill>
                  <a:schemeClr val="tx1"/>
                </a:solidFill>
              </a:rPr>
              <a:t>Implementation of National Strategies,</a:t>
            </a:r>
          </a:p>
          <a:p>
            <a:pPr marL="514350" indent="-514350">
              <a:buFont typeface="+mj-lt"/>
              <a:buAutoNum type="arabicPeriod"/>
            </a:pPr>
            <a:r>
              <a:rPr lang="en-ZA" sz="2400" dirty="0">
                <a:solidFill>
                  <a:schemeClr val="tx1"/>
                </a:solidFill>
              </a:rPr>
              <a:t>Compliance with legislation,</a:t>
            </a:r>
          </a:p>
          <a:p>
            <a:pPr marL="514350" indent="-514350">
              <a:buFont typeface="+mj-lt"/>
              <a:buAutoNum type="arabicPeriod"/>
            </a:pPr>
            <a:r>
              <a:rPr lang="en-ZA" sz="2400" dirty="0">
                <a:solidFill>
                  <a:schemeClr val="tx1"/>
                </a:solidFill>
              </a:rPr>
              <a:t>Attraction, Development and Retention of Skills</a:t>
            </a:r>
          </a:p>
          <a:p>
            <a:pPr marL="514350" indent="-514350">
              <a:buFont typeface="+mj-lt"/>
              <a:buAutoNum type="arabicPeriod"/>
            </a:pPr>
            <a:r>
              <a:rPr lang="en-ZA" sz="2400" dirty="0">
                <a:solidFill>
                  <a:schemeClr val="tx1"/>
                </a:solidFill>
              </a:rPr>
              <a:t>Promotion of Corporate Governance</a:t>
            </a:r>
            <a:endParaRPr lang="en-ZA" sz="1800" dirty="0">
              <a:solidFill>
                <a:schemeClr val="tx1"/>
              </a:solidFill>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11</a:t>
            </a:fld>
            <a:endParaRPr lang="en-ZA" dirty="0"/>
          </a:p>
        </p:txBody>
      </p:sp>
      <p:sp>
        <p:nvSpPr>
          <p:cNvPr id="4" name="Title 3"/>
          <p:cNvSpPr>
            <a:spLocks noGrp="1"/>
          </p:cNvSpPr>
          <p:nvPr>
            <p:ph type="title"/>
          </p:nvPr>
        </p:nvSpPr>
        <p:spPr/>
        <p:txBody>
          <a:bodyPr/>
          <a:lstStyle/>
          <a:p>
            <a:pPr algn="ctr"/>
            <a:r>
              <a:rPr lang="en-ZA" sz="3200" dirty="0"/>
              <a:t>PROGRAMME 1.1: Corporate Services       (</a:t>
            </a:r>
            <a:r>
              <a:rPr lang="en-ZA" sz="3200"/>
              <a:t>1 of 12)</a:t>
            </a:r>
            <a:endParaRPr lang="en-ZA" sz="3200" dirty="0"/>
          </a:p>
        </p:txBody>
      </p:sp>
    </p:spTree>
    <p:extLst>
      <p:ext uri="{BB962C8B-B14F-4D97-AF65-F5344CB8AC3E}">
        <p14:creationId xmlns:p14="http://schemas.microsoft.com/office/powerpoint/2010/main" xmlns="" val="195954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12</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Corporate Services (</a:t>
            </a:r>
            <a:r>
              <a:rPr lang="en-ZA" sz="4000"/>
              <a:t>2 of 12)</a:t>
            </a:r>
            <a:endParaRPr lang="en-ZA" sz="4000" dirty="0"/>
          </a:p>
        </p:txBody>
      </p:sp>
      <p:graphicFrame>
        <p:nvGraphicFramePr>
          <p:cNvPr id="2" name="Diagram 1"/>
          <p:cNvGraphicFramePr/>
          <p:nvPr>
            <p:extLst/>
          </p:nvPr>
        </p:nvGraphicFramePr>
        <p:xfrm>
          <a:off x="94890" y="886935"/>
          <a:ext cx="11956211" cy="5003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p:cNvSpPr/>
          <p:nvPr/>
        </p:nvSpPr>
        <p:spPr>
          <a:xfrm>
            <a:off x="9658345" y="2700338"/>
            <a:ext cx="1528768"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Outcomes</a:t>
            </a:r>
          </a:p>
        </p:txBody>
      </p:sp>
      <p:sp>
        <p:nvSpPr>
          <p:cNvPr id="7" name="Rectangle 6"/>
          <p:cNvSpPr/>
          <p:nvPr/>
        </p:nvSpPr>
        <p:spPr>
          <a:xfrm>
            <a:off x="94890" y="1050686"/>
            <a:ext cx="2648310" cy="7429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1200" b="1" dirty="0">
                <a:solidFill>
                  <a:schemeClr val="tx1"/>
                </a:solidFill>
              </a:rPr>
              <a:t>Vision 2019</a:t>
            </a:r>
          </a:p>
          <a:p>
            <a:r>
              <a:rPr lang="en-ZA" altLang="en-US" sz="1200" dirty="0">
                <a:solidFill>
                  <a:schemeClr val="tx1"/>
                </a:solidFill>
              </a:rPr>
              <a:t>A global competitive, sustainable and meaningful transformed mining and mineral sector</a:t>
            </a:r>
            <a:endParaRPr lang="en-ZA" dirty="0"/>
          </a:p>
        </p:txBody>
      </p:sp>
    </p:spTree>
    <p:extLst>
      <p:ext uri="{BB962C8B-B14F-4D97-AF65-F5344CB8AC3E}">
        <p14:creationId xmlns:p14="http://schemas.microsoft.com/office/powerpoint/2010/main" xmlns="" val="254508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13</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Corporate Services (</a:t>
            </a:r>
            <a:r>
              <a:rPr lang="en-ZA" sz="4000"/>
              <a:t>3 of 12)</a:t>
            </a:r>
            <a:endParaRPr lang="en-ZA" sz="4000" dirty="0"/>
          </a:p>
        </p:txBody>
      </p:sp>
      <p:graphicFrame>
        <p:nvGraphicFramePr>
          <p:cNvPr id="2" name="Diagram 1"/>
          <p:cNvGraphicFramePr/>
          <p:nvPr>
            <p:extLst>
              <p:ext uri="{D42A27DB-BD31-4B8C-83A1-F6EECF244321}">
                <p14:modId xmlns:p14="http://schemas.microsoft.com/office/powerpoint/2010/main" xmlns="" val="4250779185"/>
              </p:ext>
            </p:extLst>
          </p:nvPr>
        </p:nvGraphicFramePr>
        <p:xfrm>
          <a:off x="94890" y="886935"/>
          <a:ext cx="11956211" cy="5251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 Arrow 5"/>
          <p:cNvSpPr/>
          <p:nvPr/>
        </p:nvSpPr>
        <p:spPr>
          <a:xfrm>
            <a:off x="8592664" y="1844751"/>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2915595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14</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a:xfrm>
            <a:off x="0" y="111748"/>
            <a:ext cx="11956211" cy="730942"/>
          </a:xfrm>
        </p:spPr>
        <p:txBody>
          <a:bodyPr/>
          <a:lstStyle/>
          <a:p>
            <a:pPr algn="ctr"/>
            <a:r>
              <a:rPr lang="en-ZA" sz="4000" dirty="0"/>
              <a:t>Branch – Corporate Services (</a:t>
            </a:r>
            <a:r>
              <a:rPr lang="en-ZA" sz="4000"/>
              <a:t>4 of 12)</a:t>
            </a:r>
            <a:endParaRPr lang="en-ZA" sz="1600" dirty="0">
              <a:solidFill>
                <a:schemeClr val="tx1"/>
              </a:solidFill>
            </a:endParaRPr>
          </a:p>
        </p:txBody>
      </p:sp>
      <p:graphicFrame>
        <p:nvGraphicFramePr>
          <p:cNvPr id="2" name="Diagram 1"/>
          <p:cNvGraphicFramePr/>
          <p:nvPr>
            <p:extLst>
              <p:ext uri="{D42A27DB-BD31-4B8C-83A1-F6EECF244321}">
                <p14:modId xmlns:p14="http://schemas.microsoft.com/office/powerpoint/2010/main" xmlns="" val="1512445944"/>
              </p:ext>
            </p:extLst>
          </p:nvPr>
        </p:nvGraphicFramePr>
        <p:xfrm>
          <a:off x="94890" y="919628"/>
          <a:ext cx="11956211" cy="4951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9916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15</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Corporate Services </a:t>
            </a:r>
            <a:r>
              <a:rPr lang="en-ZA" sz="2400" dirty="0"/>
              <a:t>(</a:t>
            </a:r>
            <a:r>
              <a:rPr lang="en-ZA" sz="2400"/>
              <a:t>5 of 12) </a:t>
            </a:r>
            <a:endParaRPr lang="en-ZA" sz="2200" dirty="0"/>
          </a:p>
        </p:txBody>
      </p:sp>
      <p:graphicFrame>
        <p:nvGraphicFramePr>
          <p:cNvPr id="2" name="Diagram 1"/>
          <p:cNvGraphicFramePr/>
          <p:nvPr>
            <p:extLst>
              <p:ext uri="{D42A27DB-BD31-4B8C-83A1-F6EECF244321}">
                <p14:modId xmlns:p14="http://schemas.microsoft.com/office/powerpoint/2010/main" xmlns="" val="1238472619"/>
              </p:ext>
            </p:extLst>
          </p:nvPr>
        </p:nvGraphicFramePr>
        <p:xfrm>
          <a:off x="94890" y="886935"/>
          <a:ext cx="11956211" cy="4948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58973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16</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Corporate Services (</a:t>
            </a:r>
            <a:r>
              <a:rPr lang="en-ZA" sz="4000"/>
              <a:t>6 of 12)</a:t>
            </a:r>
            <a:endParaRPr lang="en-ZA" sz="4000" dirty="0"/>
          </a:p>
        </p:txBody>
      </p:sp>
      <p:graphicFrame>
        <p:nvGraphicFramePr>
          <p:cNvPr id="2" name="Diagram 1"/>
          <p:cNvGraphicFramePr/>
          <p:nvPr>
            <p:extLst>
              <p:ext uri="{D42A27DB-BD31-4B8C-83A1-F6EECF244321}">
                <p14:modId xmlns:p14="http://schemas.microsoft.com/office/powerpoint/2010/main" xmlns="" val="2862439526"/>
              </p:ext>
            </p:extLst>
          </p:nvPr>
        </p:nvGraphicFramePr>
        <p:xfrm>
          <a:off x="94890" y="886935"/>
          <a:ext cx="11956211" cy="4996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a:off x="8240836" y="1942282"/>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3396011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17</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Corporate Services (</a:t>
            </a:r>
            <a:r>
              <a:rPr lang="en-ZA" sz="4000"/>
              <a:t>7 of 12)</a:t>
            </a:r>
            <a:endParaRPr lang="en-ZA" sz="4000" dirty="0"/>
          </a:p>
        </p:txBody>
      </p:sp>
      <p:graphicFrame>
        <p:nvGraphicFramePr>
          <p:cNvPr id="2" name="Diagram 1"/>
          <p:cNvGraphicFramePr/>
          <p:nvPr>
            <p:extLst>
              <p:ext uri="{D42A27DB-BD31-4B8C-83A1-F6EECF244321}">
                <p14:modId xmlns:p14="http://schemas.microsoft.com/office/powerpoint/2010/main" xmlns="" val="1724012047"/>
              </p:ext>
            </p:extLst>
          </p:nvPr>
        </p:nvGraphicFramePr>
        <p:xfrm>
          <a:off x="94890" y="886935"/>
          <a:ext cx="11956211" cy="5251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a:off x="8805188" y="2081671"/>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3309545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18</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Corporate Services (</a:t>
            </a:r>
            <a:r>
              <a:rPr lang="en-ZA" sz="4000"/>
              <a:t>8 of 12)</a:t>
            </a:r>
            <a:endParaRPr lang="en-ZA" sz="4000" dirty="0"/>
          </a:p>
        </p:txBody>
      </p:sp>
      <p:graphicFrame>
        <p:nvGraphicFramePr>
          <p:cNvPr id="2" name="Diagram 1"/>
          <p:cNvGraphicFramePr/>
          <p:nvPr>
            <p:extLst>
              <p:ext uri="{D42A27DB-BD31-4B8C-83A1-F6EECF244321}">
                <p14:modId xmlns:p14="http://schemas.microsoft.com/office/powerpoint/2010/main" xmlns="" val="2131505899"/>
              </p:ext>
            </p:extLst>
          </p:nvPr>
        </p:nvGraphicFramePr>
        <p:xfrm>
          <a:off x="94890" y="859640"/>
          <a:ext cx="11956211" cy="5251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 Arrow 5"/>
          <p:cNvSpPr/>
          <p:nvPr/>
        </p:nvSpPr>
        <p:spPr>
          <a:xfrm>
            <a:off x="8905204" y="1726058"/>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269226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19</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Corporate Services (</a:t>
            </a:r>
            <a:r>
              <a:rPr lang="en-ZA" sz="4000"/>
              <a:t>9 of 12)</a:t>
            </a:r>
            <a:endParaRPr lang="en-ZA" sz="4000" dirty="0"/>
          </a:p>
        </p:txBody>
      </p:sp>
      <p:graphicFrame>
        <p:nvGraphicFramePr>
          <p:cNvPr id="2" name="Diagram 1"/>
          <p:cNvGraphicFramePr/>
          <p:nvPr>
            <p:extLst>
              <p:ext uri="{D42A27DB-BD31-4B8C-83A1-F6EECF244321}">
                <p14:modId xmlns:p14="http://schemas.microsoft.com/office/powerpoint/2010/main" xmlns="" val="505647727"/>
              </p:ext>
            </p:extLst>
          </p:nvPr>
        </p:nvGraphicFramePr>
        <p:xfrm>
          <a:off x="94890" y="886935"/>
          <a:ext cx="11956211" cy="5251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 Arrow 5"/>
          <p:cNvSpPr/>
          <p:nvPr/>
        </p:nvSpPr>
        <p:spPr>
          <a:xfrm>
            <a:off x="9498133" y="1500188"/>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331430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2C96D20-0803-4E8A-A964-32EC96E05F46}"/>
              </a:ext>
            </a:extLst>
          </p:cNvPr>
          <p:cNvSpPr>
            <a:spLocks noGrp="1"/>
          </p:cNvSpPr>
          <p:nvPr>
            <p:ph idx="1"/>
          </p:nvPr>
        </p:nvSpPr>
        <p:spPr>
          <a:xfrm>
            <a:off x="94890" y="886935"/>
            <a:ext cx="11956211" cy="5025133"/>
          </a:xfrm>
        </p:spPr>
        <p:txBody>
          <a:bodyPr>
            <a:noAutofit/>
          </a:bodyPr>
          <a:lstStyle/>
          <a:p>
            <a:pPr marL="514350" indent="-514350">
              <a:buFont typeface="+mj-lt"/>
              <a:buAutoNum type="arabicPeriod"/>
            </a:pPr>
            <a:r>
              <a:rPr lang="en-ZA" sz="2100" dirty="0">
                <a:solidFill>
                  <a:schemeClr val="tx1"/>
                </a:solidFill>
              </a:rPr>
              <a:t>Strategic overview</a:t>
            </a:r>
          </a:p>
          <a:p>
            <a:pPr marL="514350" indent="-514350">
              <a:buFont typeface="+mj-lt"/>
              <a:buAutoNum type="arabicPeriod"/>
            </a:pPr>
            <a:r>
              <a:rPr lang="en-ZA" sz="2100" dirty="0">
                <a:solidFill>
                  <a:schemeClr val="tx1"/>
                </a:solidFill>
              </a:rPr>
              <a:t>Structure overview</a:t>
            </a:r>
          </a:p>
          <a:p>
            <a:pPr marL="514350" indent="-514350">
              <a:buFont typeface="+mj-lt"/>
              <a:buAutoNum type="arabicPeriod"/>
            </a:pPr>
            <a:r>
              <a:rPr lang="en-ZA" sz="2100" dirty="0">
                <a:solidFill>
                  <a:schemeClr val="tx1"/>
                </a:solidFill>
              </a:rPr>
              <a:t>Summary of Performance (Q3)</a:t>
            </a:r>
          </a:p>
          <a:p>
            <a:pPr marL="971550" lvl="1" indent="-514350">
              <a:buFont typeface="+mj-lt"/>
              <a:buAutoNum type="alphaLcParenR"/>
            </a:pPr>
            <a:r>
              <a:rPr lang="en-ZA" sz="2100" dirty="0">
                <a:solidFill>
                  <a:schemeClr val="tx1"/>
                </a:solidFill>
              </a:rPr>
              <a:t>Financial Overview</a:t>
            </a:r>
          </a:p>
          <a:p>
            <a:pPr marL="971550" lvl="1" indent="-514350">
              <a:buFont typeface="+mj-lt"/>
              <a:buAutoNum type="alphaLcParenR"/>
            </a:pPr>
            <a:r>
              <a:rPr lang="en-ZA" sz="2100" dirty="0">
                <a:solidFill>
                  <a:schemeClr val="tx1"/>
                </a:solidFill>
              </a:rPr>
              <a:t>Pre-determined objectives</a:t>
            </a:r>
          </a:p>
          <a:p>
            <a:pPr marL="514350" indent="-514350">
              <a:buFont typeface="+mj-lt"/>
              <a:buAutoNum type="arabicPeriod"/>
            </a:pPr>
            <a:r>
              <a:rPr lang="en-ZA" sz="2100" dirty="0">
                <a:solidFill>
                  <a:schemeClr val="tx1"/>
                </a:solidFill>
              </a:rPr>
              <a:t>Performance Highlights per Branch / Programme</a:t>
            </a:r>
          </a:p>
          <a:p>
            <a:pPr marL="914400" lvl="1" indent="-457200">
              <a:buFont typeface="Wingdings" panose="05000000000000000000" pitchFamily="2" charset="2"/>
              <a:buChar char="q"/>
            </a:pPr>
            <a:r>
              <a:rPr lang="en-ZA" sz="2100" dirty="0">
                <a:solidFill>
                  <a:schemeClr val="tx1"/>
                </a:solidFill>
              </a:rPr>
              <a:t>Programme 1.1: Corporate Services</a:t>
            </a:r>
          </a:p>
          <a:p>
            <a:pPr marL="914400" lvl="1" indent="-457200">
              <a:buFont typeface="Wingdings" panose="05000000000000000000" pitchFamily="2" charset="2"/>
              <a:buChar char="q"/>
            </a:pPr>
            <a:r>
              <a:rPr lang="en-ZA" sz="2100" dirty="0">
                <a:solidFill>
                  <a:schemeClr val="tx1"/>
                </a:solidFill>
              </a:rPr>
              <a:t>Programme 1.1: Financial Administration</a:t>
            </a:r>
          </a:p>
          <a:p>
            <a:pPr marL="914400" lvl="1" indent="-457200">
              <a:buFont typeface="Wingdings" panose="05000000000000000000" pitchFamily="2" charset="2"/>
              <a:buChar char="q"/>
            </a:pPr>
            <a:r>
              <a:rPr lang="en-ZA" sz="2100" dirty="0">
                <a:solidFill>
                  <a:schemeClr val="tx1"/>
                </a:solidFill>
              </a:rPr>
              <a:t>Programme 2: Mine Health and Safety Inspectorate (MHSI)</a:t>
            </a:r>
          </a:p>
          <a:p>
            <a:pPr marL="914400" lvl="1" indent="-457200">
              <a:buFont typeface="Wingdings" panose="05000000000000000000" pitchFamily="2" charset="2"/>
              <a:buChar char="q"/>
            </a:pPr>
            <a:r>
              <a:rPr lang="en-ZA" sz="2100" dirty="0">
                <a:solidFill>
                  <a:schemeClr val="tx1"/>
                </a:solidFill>
              </a:rPr>
              <a:t>Programme 3: Mineral Regulation (MR)</a:t>
            </a:r>
          </a:p>
          <a:p>
            <a:pPr marL="914400" lvl="1" indent="-457200">
              <a:buFont typeface="Wingdings" panose="05000000000000000000" pitchFamily="2" charset="2"/>
              <a:buChar char="q"/>
            </a:pPr>
            <a:r>
              <a:rPr lang="en-ZA" sz="2100" dirty="0">
                <a:solidFill>
                  <a:schemeClr val="tx1"/>
                </a:solidFill>
              </a:rPr>
              <a:t>Programme 4: Mineral Policy and Promotion (MPP)</a:t>
            </a:r>
          </a:p>
          <a:p>
            <a:pPr marL="457200" indent="-457200">
              <a:buFont typeface="+mj-lt"/>
              <a:buAutoNum type="arabicPeriod"/>
            </a:pPr>
            <a:r>
              <a:rPr lang="en-ZA" sz="2100" dirty="0">
                <a:solidFill>
                  <a:schemeClr val="tx1"/>
                </a:solidFill>
              </a:rPr>
              <a:t>Concluding Remarks</a:t>
            </a:r>
          </a:p>
        </p:txBody>
      </p:sp>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2</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dirty="0"/>
              <a:t>PRESENTATION OUTLINE</a:t>
            </a:r>
          </a:p>
        </p:txBody>
      </p:sp>
    </p:spTree>
    <p:extLst>
      <p:ext uri="{BB962C8B-B14F-4D97-AF65-F5344CB8AC3E}">
        <p14:creationId xmlns:p14="http://schemas.microsoft.com/office/powerpoint/2010/main" xmlns="" val="150875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20</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Corporate Services (</a:t>
            </a:r>
            <a:r>
              <a:rPr lang="en-ZA" sz="4000"/>
              <a:t>10 of 12)</a:t>
            </a:r>
            <a:endParaRPr lang="en-ZA" sz="4000" dirty="0"/>
          </a:p>
        </p:txBody>
      </p:sp>
      <p:graphicFrame>
        <p:nvGraphicFramePr>
          <p:cNvPr id="5" name="Table 4"/>
          <p:cNvGraphicFramePr>
            <a:graphicFrameLocks noGrp="1"/>
          </p:cNvGraphicFramePr>
          <p:nvPr>
            <p:extLst/>
          </p:nvPr>
        </p:nvGraphicFramePr>
        <p:xfrm>
          <a:off x="-1" y="886935"/>
          <a:ext cx="12192001" cy="4371913"/>
        </p:xfrm>
        <a:graphic>
          <a:graphicData uri="http://schemas.openxmlformats.org/drawingml/2006/table">
            <a:tbl>
              <a:tblPr firstRow="1" bandRow="1">
                <a:tableStyleId>{5C22544A-7EE6-4342-B048-85BDC9FD1C3A}</a:tableStyleId>
              </a:tblPr>
              <a:tblGrid>
                <a:gridCol w="9996952">
                  <a:extLst>
                    <a:ext uri="{9D8B030D-6E8A-4147-A177-3AD203B41FA5}">
                      <a16:colId xmlns:a16="http://schemas.microsoft.com/office/drawing/2014/main" xmlns="" val="20000"/>
                    </a:ext>
                  </a:extLst>
                </a:gridCol>
                <a:gridCol w="2195049">
                  <a:extLst>
                    <a:ext uri="{9D8B030D-6E8A-4147-A177-3AD203B41FA5}">
                      <a16:colId xmlns:a16="http://schemas.microsoft.com/office/drawing/2014/main" xmlns="" val="20001"/>
                    </a:ext>
                  </a:extLst>
                </a:gridCol>
              </a:tblGrid>
              <a:tr h="441679">
                <a:tc gridSpan="2">
                  <a:txBody>
                    <a:bodyPr/>
                    <a:lstStyle/>
                    <a:p>
                      <a:pPr algn="ctr"/>
                      <a:r>
                        <a:rPr lang="en-US" b="1" dirty="0"/>
                        <a:t>SUMMARY ON APPROVED VACANT POSTS </a:t>
                      </a:r>
                    </a:p>
                  </a:txBody>
                  <a:tcPr/>
                </a:tc>
                <a:tc hMerge="1">
                  <a:txBody>
                    <a:bodyPr/>
                    <a:lstStyle/>
                    <a:p>
                      <a:pPr algn="ctr"/>
                      <a:endParaRPr lang="en-US" dirty="0"/>
                    </a:p>
                  </a:txBody>
                  <a:tcPr/>
                </a:tc>
                <a:extLst>
                  <a:ext uri="{0D108BD9-81ED-4DB2-BD59-A6C34878D82A}">
                    <a16:rowId xmlns:a16="http://schemas.microsoft.com/office/drawing/2014/main" xmlns="" val="10000"/>
                  </a:ext>
                </a:extLst>
              </a:tr>
              <a:tr h="441679">
                <a:tc>
                  <a:txBody>
                    <a:bodyPr/>
                    <a:lstStyle/>
                    <a:p>
                      <a:pPr marL="742950" lvl="1" indent="-285750">
                        <a:buFont typeface="Arial" panose="020B0604020202020204" pitchFamily="34" charset="0"/>
                        <a:buChar char="•"/>
                      </a:pPr>
                      <a:r>
                        <a:rPr lang="en-US" dirty="0"/>
                        <a:t>Advertised</a:t>
                      </a:r>
                    </a:p>
                  </a:txBody>
                  <a:tcPr/>
                </a:tc>
                <a:tc>
                  <a:txBody>
                    <a:bodyPr/>
                    <a:lstStyle/>
                    <a:p>
                      <a:pPr algn="ctr"/>
                      <a:r>
                        <a:rPr lang="en-US" dirty="0">
                          <a:solidFill>
                            <a:schemeClr val="tx1"/>
                          </a:solidFill>
                        </a:rPr>
                        <a:t>10</a:t>
                      </a:r>
                    </a:p>
                  </a:txBody>
                  <a:tcPr/>
                </a:tc>
                <a:extLst>
                  <a:ext uri="{0D108BD9-81ED-4DB2-BD59-A6C34878D82A}">
                    <a16:rowId xmlns:a16="http://schemas.microsoft.com/office/drawing/2014/main" xmlns="" val="10001"/>
                  </a:ext>
                </a:extLst>
              </a:tr>
              <a:tr h="441679">
                <a:tc>
                  <a:txBody>
                    <a:bodyPr/>
                    <a:lstStyle/>
                    <a:p>
                      <a:pPr marL="742950" lvl="1" indent="-285750">
                        <a:buFont typeface="Arial" panose="020B0604020202020204" pitchFamily="34" charset="0"/>
                        <a:buChar char="•"/>
                      </a:pPr>
                      <a:r>
                        <a:rPr lang="en-US" dirty="0"/>
                        <a:t>Waiting competency results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a:t>
                      </a:r>
                    </a:p>
                  </a:txBody>
                  <a:tcPr/>
                </a:tc>
                <a:extLst>
                  <a:ext uri="{0D108BD9-81ED-4DB2-BD59-A6C34878D82A}">
                    <a16:rowId xmlns:a16="http://schemas.microsoft.com/office/drawing/2014/main" xmlns="" val="10002"/>
                  </a:ext>
                </a:extLst>
              </a:tr>
              <a:tr h="441679">
                <a:tc>
                  <a:txBody>
                    <a:bodyPr/>
                    <a:lstStyle/>
                    <a:p>
                      <a:pPr marL="742950" lvl="1" indent="-285750">
                        <a:buFont typeface="Arial" panose="020B0604020202020204" pitchFamily="34" charset="0"/>
                        <a:buChar char="•"/>
                      </a:pPr>
                      <a:r>
                        <a:rPr lang="en-US" dirty="0"/>
                        <a:t>Waiting PSC Results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16</a:t>
                      </a:r>
                    </a:p>
                  </a:txBody>
                  <a:tcPr/>
                </a:tc>
                <a:extLst>
                  <a:ext uri="{0D108BD9-81ED-4DB2-BD59-A6C34878D82A}">
                    <a16:rowId xmlns:a16="http://schemas.microsoft.com/office/drawing/2014/main" xmlns="" val="10003"/>
                  </a:ext>
                </a:extLst>
              </a:tr>
              <a:tr h="441679">
                <a:tc>
                  <a:txBody>
                    <a:bodyPr/>
                    <a:lstStyle/>
                    <a:p>
                      <a:pPr marL="742950" lvl="1" indent="-285750">
                        <a:buFont typeface="Arial" panose="020B0604020202020204" pitchFamily="34" charset="0"/>
                        <a:buChar char="•"/>
                      </a:pPr>
                      <a:r>
                        <a:rPr lang="en-US" dirty="0"/>
                        <a:t>Shortlisting</a:t>
                      </a:r>
                    </a:p>
                  </a:txBody>
                  <a:tcPr/>
                </a:tc>
                <a:tc>
                  <a:txBody>
                    <a:bodyPr/>
                    <a:lstStyle/>
                    <a:p>
                      <a:pPr algn="ctr"/>
                      <a:r>
                        <a:rPr lang="en-US" dirty="0">
                          <a:solidFill>
                            <a:schemeClr val="tx1"/>
                          </a:solidFill>
                        </a:rPr>
                        <a:t>18</a:t>
                      </a:r>
                    </a:p>
                  </a:txBody>
                  <a:tcPr/>
                </a:tc>
                <a:extLst>
                  <a:ext uri="{0D108BD9-81ED-4DB2-BD59-A6C34878D82A}">
                    <a16:rowId xmlns:a16="http://schemas.microsoft.com/office/drawing/2014/main" xmlns="" val="10004"/>
                  </a:ext>
                </a:extLst>
              </a:tr>
              <a:tr h="441679">
                <a:tc>
                  <a:txBody>
                    <a:bodyPr/>
                    <a:lstStyle/>
                    <a:p>
                      <a:pPr marL="742950" lvl="1" indent="-285750">
                        <a:buFont typeface="Arial" panose="020B0604020202020204" pitchFamily="34" charset="0"/>
                        <a:buChar char="•"/>
                      </a:pPr>
                      <a:r>
                        <a:rPr lang="en-US" dirty="0"/>
                        <a:t>To be advertised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25</a:t>
                      </a:r>
                    </a:p>
                  </a:txBody>
                  <a:tcPr/>
                </a:tc>
                <a:extLst>
                  <a:ext uri="{0D108BD9-81ED-4DB2-BD59-A6C34878D82A}">
                    <a16:rowId xmlns:a16="http://schemas.microsoft.com/office/drawing/2014/main" xmlns="" val="10005"/>
                  </a:ext>
                </a:extLst>
              </a:tr>
              <a:tr h="631265">
                <a:tc>
                  <a:txBody>
                    <a:bodyPr/>
                    <a:lstStyle/>
                    <a:p>
                      <a:pPr marL="742950" lvl="1" indent="-285750">
                        <a:buFont typeface="Arial" panose="020B0604020202020204" pitchFamily="34" charset="0"/>
                        <a:buChar char="•"/>
                      </a:pPr>
                      <a:r>
                        <a:rPr lang="en-US" dirty="0"/>
                        <a:t>To be interviewed </a:t>
                      </a:r>
                    </a:p>
                    <a:p>
                      <a:pPr marL="742950" lvl="1" indent="-285750">
                        <a:buFont typeface="Arial" panose="020B0604020202020204" pitchFamily="34" charset="0"/>
                        <a:buChar char="•"/>
                      </a:pP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05</a:t>
                      </a:r>
                    </a:p>
                  </a:txBody>
                  <a:tcPr/>
                </a:tc>
                <a:extLst>
                  <a:ext uri="{0D108BD9-81ED-4DB2-BD59-A6C34878D82A}">
                    <a16:rowId xmlns:a16="http://schemas.microsoft.com/office/drawing/2014/main" xmlns="" val="10006"/>
                  </a:ext>
                </a:extLst>
              </a:tr>
              <a:tr h="441679">
                <a:tc>
                  <a:txBody>
                    <a:bodyPr/>
                    <a:lstStyle/>
                    <a:p>
                      <a:pPr marL="742950" lvl="1" indent="-285750">
                        <a:buFont typeface="Arial" panose="020B0604020202020204" pitchFamily="34" charset="0"/>
                        <a:buChar char="•"/>
                      </a:pPr>
                      <a:r>
                        <a:rPr lang="en-US" dirty="0"/>
                        <a:t>Submission </a:t>
                      </a:r>
                      <a:r>
                        <a:rPr lang="en-US" dirty="0" err="1"/>
                        <a:t>en</a:t>
                      </a:r>
                      <a:r>
                        <a:rPr lang="en-US" dirty="0"/>
                        <a:t> route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08</a:t>
                      </a:r>
                    </a:p>
                  </a:txBody>
                  <a:tcPr/>
                </a:tc>
                <a:extLst>
                  <a:ext uri="{0D108BD9-81ED-4DB2-BD59-A6C34878D82A}">
                    <a16:rowId xmlns:a16="http://schemas.microsoft.com/office/drawing/2014/main" xmlns="" val="10007"/>
                  </a:ext>
                </a:extLst>
              </a:tr>
              <a:tr h="631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TOTAL</a:t>
                      </a:r>
                    </a:p>
                    <a:p>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82</a:t>
                      </a:r>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944200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21</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Corporate Services (</a:t>
            </a:r>
            <a:r>
              <a:rPr lang="en-ZA" sz="4000"/>
              <a:t>11 of 12)</a:t>
            </a:r>
            <a:endParaRPr lang="en-ZA" sz="4000" dirty="0"/>
          </a:p>
        </p:txBody>
      </p:sp>
      <p:graphicFrame>
        <p:nvGraphicFramePr>
          <p:cNvPr id="2" name="Diagram 1"/>
          <p:cNvGraphicFramePr/>
          <p:nvPr>
            <p:extLst>
              <p:ext uri="{D42A27DB-BD31-4B8C-83A1-F6EECF244321}">
                <p14:modId xmlns:p14="http://schemas.microsoft.com/office/powerpoint/2010/main" xmlns="" val="1148415892"/>
              </p:ext>
            </p:extLst>
          </p:nvPr>
        </p:nvGraphicFramePr>
        <p:xfrm>
          <a:off x="94890" y="886935"/>
          <a:ext cx="11846257" cy="5022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a:off x="7743824" y="1892557"/>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2605076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1"/>
            <a:ext cx="11956211" cy="5047792"/>
          </a:xfrm>
        </p:spPr>
        <p:txBody>
          <a:bodyPr>
            <a:normAutofit/>
          </a:bodyPr>
          <a:lstStyle/>
          <a:p>
            <a:pPr algn="just"/>
            <a:r>
              <a:rPr lang="en-US" sz="2600" b="1" dirty="0">
                <a:solidFill>
                  <a:schemeClr val="tx1"/>
                </a:solidFill>
              </a:rPr>
              <a:t>Highlights for Q3</a:t>
            </a:r>
          </a:p>
          <a:p>
            <a:pPr algn="just">
              <a:lnSpc>
                <a:spcPct val="150000"/>
              </a:lnSpc>
            </a:pPr>
            <a:r>
              <a:rPr lang="en-US" sz="1800" dirty="0">
                <a:solidFill>
                  <a:schemeClr val="tx1"/>
                </a:solidFill>
              </a:rPr>
              <a:t>The following were the branch highlights for the third quarter of the financial year (2018/19):</a:t>
            </a:r>
          </a:p>
          <a:p>
            <a:pPr marL="285750" indent="-285750" algn="just">
              <a:lnSpc>
                <a:spcPct val="150000"/>
              </a:lnSpc>
              <a:buFont typeface="Wingdings" panose="05000000000000000000" pitchFamily="2" charset="2"/>
              <a:buChar char="q"/>
            </a:pPr>
            <a:r>
              <a:rPr lang="en-US" sz="1800" dirty="0">
                <a:solidFill>
                  <a:schemeClr val="tx1"/>
                </a:solidFill>
              </a:rPr>
              <a:t>International Day of Persons with Disabilities at </a:t>
            </a:r>
            <a:r>
              <a:rPr lang="en-US" sz="1800" dirty="0" err="1">
                <a:solidFill>
                  <a:schemeClr val="tx1"/>
                </a:solidFill>
              </a:rPr>
              <a:t>Toekomsrus</a:t>
            </a:r>
            <a:r>
              <a:rPr lang="en-US" sz="1800" dirty="0">
                <a:solidFill>
                  <a:schemeClr val="tx1"/>
                </a:solidFill>
              </a:rPr>
              <a:t> Community Hall in </a:t>
            </a:r>
            <a:r>
              <a:rPr lang="en-US" sz="1800" dirty="0" err="1">
                <a:solidFill>
                  <a:schemeClr val="tx1"/>
                </a:solidFill>
              </a:rPr>
              <a:t>Randwest</a:t>
            </a:r>
            <a:r>
              <a:rPr lang="en-US" sz="1800" dirty="0">
                <a:solidFill>
                  <a:schemeClr val="tx1"/>
                </a:solidFill>
              </a:rPr>
              <a:t> City Municipality, on 3 December 2018.</a:t>
            </a:r>
          </a:p>
          <a:p>
            <a:pPr marL="285750" indent="-285750" algn="just">
              <a:lnSpc>
                <a:spcPct val="150000"/>
              </a:lnSpc>
              <a:buFont typeface="Wingdings" panose="05000000000000000000" pitchFamily="2" charset="2"/>
              <a:buChar char="q"/>
            </a:pPr>
            <a:r>
              <a:rPr lang="en-US" sz="1800" dirty="0">
                <a:solidFill>
                  <a:schemeClr val="tx1"/>
                </a:solidFill>
              </a:rPr>
              <a:t>16 Days of Activism Campaign for No Violence Against Women and Children at </a:t>
            </a:r>
            <a:r>
              <a:rPr lang="en-US" sz="1800" dirty="0" err="1">
                <a:solidFill>
                  <a:schemeClr val="tx1"/>
                </a:solidFill>
              </a:rPr>
              <a:t>Diepkloof</a:t>
            </a:r>
            <a:r>
              <a:rPr lang="en-US" sz="1800" dirty="0">
                <a:solidFill>
                  <a:schemeClr val="tx1"/>
                </a:solidFill>
              </a:rPr>
              <a:t> Welfare Centre in Soweto on 5 December 2018. </a:t>
            </a:r>
          </a:p>
          <a:p>
            <a:pPr marL="285750" indent="-285750" algn="just">
              <a:lnSpc>
                <a:spcPct val="150000"/>
              </a:lnSpc>
              <a:buFont typeface="Wingdings" panose="05000000000000000000" pitchFamily="2" charset="2"/>
              <a:buChar char="q"/>
            </a:pPr>
            <a:r>
              <a:rPr lang="en-US" sz="1800" dirty="0">
                <a:solidFill>
                  <a:schemeClr val="tx1"/>
                </a:solidFill>
              </a:rPr>
              <a:t>Ten (10) career awareness initiatives were conducted against a target of  eight (8) (This is a cumulative measure)</a:t>
            </a:r>
          </a:p>
          <a:p>
            <a:pPr marL="285750" indent="-285750" algn="just">
              <a:lnSpc>
                <a:spcPct val="150000"/>
              </a:lnSpc>
              <a:buFont typeface="Wingdings" panose="05000000000000000000" pitchFamily="2" charset="2"/>
              <a:buChar char="q"/>
            </a:pPr>
            <a:r>
              <a:rPr lang="en-US" sz="1800" dirty="0">
                <a:solidFill>
                  <a:schemeClr val="tx1"/>
                </a:solidFill>
              </a:rPr>
              <a:t> Fourteen (14) business processes were improved and Standard Operating Procedure (SOPs) developed for each process in order to improve service delivery. The target was eleven (11).</a:t>
            </a:r>
            <a:endParaRPr lang="en-ZA" sz="1800" dirty="0">
              <a:solidFill>
                <a:schemeClr val="tx1"/>
              </a:solidFill>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22</a:t>
            </a:fld>
            <a:endParaRPr lang="en-ZA" dirty="0"/>
          </a:p>
        </p:txBody>
      </p:sp>
      <p:sp>
        <p:nvSpPr>
          <p:cNvPr id="4" name="Title 3"/>
          <p:cNvSpPr>
            <a:spLocks noGrp="1"/>
          </p:cNvSpPr>
          <p:nvPr>
            <p:ph type="title"/>
          </p:nvPr>
        </p:nvSpPr>
        <p:spPr/>
        <p:txBody>
          <a:bodyPr/>
          <a:lstStyle/>
          <a:p>
            <a:pPr algn="ctr"/>
            <a:r>
              <a:rPr lang="en-ZA" sz="3200" dirty="0"/>
              <a:t>PROGRAMME 1.1: Corporate Services (CS) (</a:t>
            </a:r>
            <a:r>
              <a:rPr lang="en-ZA" sz="3200"/>
              <a:t>12 of 12)</a:t>
            </a:r>
            <a:endParaRPr lang="en-ZA" sz="3200" dirty="0"/>
          </a:p>
        </p:txBody>
      </p:sp>
    </p:spTree>
    <p:extLst>
      <p:ext uri="{BB962C8B-B14F-4D97-AF65-F5344CB8AC3E}">
        <p14:creationId xmlns:p14="http://schemas.microsoft.com/office/powerpoint/2010/main" xmlns="" val="427351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23</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Programme 1.2 – Financial Administration</a:t>
            </a:r>
          </a:p>
        </p:txBody>
      </p:sp>
      <p:sp>
        <p:nvSpPr>
          <p:cNvPr id="6" name="Rectangle 5"/>
          <p:cNvSpPr/>
          <p:nvPr/>
        </p:nvSpPr>
        <p:spPr>
          <a:xfrm>
            <a:off x="94890" y="1428750"/>
            <a:ext cx="11956211" cy="20145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4000" b="1" dirty="0"/>
              <a:t>ACTING CHIEF FINANCIAL OFFICER</a:t>
            </a:r>
          </a:p>
          <a:p>
            <a:pPr algn="ctr"/>
            <a:r>
              <a:rPr lang="en-ZA" sz="4000" b="1" dirty="0"/>
              <a:t>Ms D Morabe</a:t>
            </a:r>
          </a:p>
        </p:txBody>
      </p:sp>
    </p:spTree>
    <p:extLst>
      <p:ext uri="{BB962C8B-B14F-4D97-AF65-F5344CB8AC3E}">
        <p14:creationId xmlns:p14="http://schemas.microsoft.com/office/powerpoint/2010/main" xmlns="" val="1516908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2"/>
            <a:ext cx="11956211" cy="4746114"/>
          </a:xfrm>
        </p:spPr>
        <p:txBody>
          <a:bodyPr>
            <a:normAutofit/>
          </a:bodyPr>
          <a:lstStyle/>
          <a:p>
            <a:r>
              <a:rPr lang="en-ZA" sz="2400" b="1" dirty="0"/>
              <a:t>Branch Objectives</a:t>
            </a:r>
          </a:p>
          <a:p>
            <a:endParaRPr lang="en-ZA" sz="2400" b="1" dirty="0"/>
          </a:p>
          <a:p>
            <a:pPr marL="514350" indent="-514350">
              <a:buFont typeface="+mj-lt"/>
              <a:buAutoNum type="arabicPeriod"/>
            </a:pPr>
            <a:r>
              <a:rPr lang="en-ZA" sz="2400" dirty="0"/>
              <a:t>Provision of efficient services to internal and external customers,</a:t>
            </a:r>
          </a:p>
          <a:p>
            <a:pPr marL="514350" indent="-514350">
              <a:buFont typeface="+mj-lt"/>
              <a:buAutoNum type="arabicPeriod"/>
            </a:pPr>
            <a:r>
              <a:rPr lang="en-ZA" sz="2400" dirty="0"/>
              <a:t>Management of financial resources</a:t>
            </a:r>
          </a:p>
          <a:p>
            <a:pPr marL="514350" indent="-514350">
              <a:buFont typeface="+mj-lt"/>
              <a:buAutoNum type="arabicPeriod"/>
            </a:pPr>
            <a:r>
              <a:rPr lang="en-ZA" sz="2400" dirty="0"/>
              <a:t>Implementation of processes and systems</a:t>
            </a:r>
          </a:p>
          <a:p>
            <a:pPr marL="514350" indent="-514350">
              <a:buFont typeface="+mj-lt"/>
              <a:buAutoNum type="arabicPeriod"/>
            </a:pPr>
            <a:r>
              <a:rPr lang="en-ZA" sz="2400" dirty="0"/>
              <a:t>Promotion of Corporate Governance</a:t>
            </a:r>
            <a:endParaRPr lang="en-ZA" sz="1800" dirty="0"/>
          </a:p>
        </p:txBody>
      </p:sp>
      <p:sp>
        <p:nvSpPr>
          <p:cNvPr id="3" name="Slide Number Placeholder 2"/>
          <p:cNvSpPr>
            <a:spLocks noGrp="1"/>
          </p:cNvSpPr>
          <p:nvPr>
            <p:ph type="sldNum" sz="quarter" idx="12"/>
          </p:nvPr>
        </p:nvSpPr>
        <p:spPr/>
        <p:txBody>
          <a:bodyPr/>
          <a:lstStyle/>
          <a:p>
            <a:fld id="{5BE59D84-FAE8-4D13-AA1D-158D5D14D02E}" type="slidenum">
              <a:rPr lang="en-ZA" smtClean="0"/>
              <a:pPr/>
              <a:t>24</a:t>
            </a:fld>
            <a:endParaRPr lang="en-ZA" dirty="0"/>
          </a:p>
        </p:txBody>
      </p:sp>
      <p:sp>
        <p:nvSpPr>
          <p:cNvPr id="4" name="Title 3"/>
          <p:cNvSpPr>
            <a:spLocks noGrp="1"/>
          </p:cNvSpPr>
          <p:nvPr>
            <p:ph type="title"/>
          </p:nvPr>
        </p:nvSpPr>
        <p:spPr/>
        <p:txBody>
          <a:bodyPr/>
          <a:lstStyle/>
          <a:p>
            <a:pPr algn="ctr"/>
            <a:r>
              <a:rPr lang="en-ZA" sz="3200" dirty="0"/>
              <a:t>PROGRAMME 1.2: Financial Administration</a:t>
            </a:r>
          </a:p>
        </p:txBody>
      </p:sp>
    </p:spTree>
    <p:extLst>
      <p:ext uri="{BB962C8B-B14F-4D97-AF65-F5344CB8AC3E}">
        <p14:creationId xmlns:p14="http://schemas.microsoft.com/office/powerpoint/2010/main" xmlns="" val="2855229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25</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Financial Administration (1 of 7)</a:t>
            </a:r>
          </a:p>
        </p:txBody>
      </p:sp>
      <p:graphicFrame>
        <p:nvGraphicFramePr>
          <p:cNvPr id="2" name="Diagram 1"/>
          <p:cNvGraphicFramePr/>
          <p:nvPr>
            <p:extLst/>
          </p:nvPr>
        </p:nvGraphicFramePr>
        <p:xfrm>
          <a:off x="0" y="886935"/>
          <a:ext cx="12051101" cy="5022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p:cNvSpPr/>
          <p:nvPr/>
        </p:nvSpPr>
        <p:spPr>
          <a:xfrm>
            <a:off x="8197973" y="3078717"/>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
        <p:nvSpPr>
          <p:cNvPr id="6" name="Rectangle 5"/>
          <p:cNvSpPr/>
          <p:nvPr/>
        </p:nvSpPr>
        <p:spPr>
          <a:xfrm>
            <a:off x="23450" y="922094"/>
            <a:ext cx="2648310" cy="7429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1200" b="1" dirty="0">
                <a:solidFill>
                  <a:schemeClr val="tx1"/>
                </a:solidFill>
              </a:rPr>
              <a:t>Vision 2019</a:t>
            </a:r>
          </a:p>
          <a:p>
            <a:r>
              <a:rPr lang="en-ZA" altLang="en-US" sz="1200" dirty="0">
                <a:solidFill>
                  <a:schemeClr val="tx1"/>
                </a:solidFill>
              </a:rPr>
              <a:t>A global competitive, sustainable and meaningful transformed mining and mineral sector</a:t>
            </a:r>
            <a:endParaRPr lang="en-ZA" dirty="0"/>
          </a:p>
        </p:txBody>
      </p:sp>
    </p:spTree>
    <p:extLst>
      <p:ext uri="{BB962C8B-B14F-4D97-AF65-F5344CB8AC3E}">
        <p14:creationId xmlns:p14="http://schemas.microsoft.com/office/powerpoint/2010/main" xmlns="" val="3813018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26</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Financial Administration (2 of 7)</a:t>
            </a:r>
          </a:p>
        </p:txBody>
      </p:sp>
      <p:graphicFrame>
        <p:nvGraphicFramePr>
          <p:cNvPr id="2" name="Diagram 1"/>
          <p:cNvGraphicFramePr/>
          <p:nvPr>
            <p:extLst>
              <p:ext uri="{D42A27DB-BD31-4B8C-83A1-F6EECF244321}">
                <p14:modId xmlns:p14="http://schemas.microsoft.com/office/powerpoint/2010/main" xmlns="" val="1360406409"/>
              </p:ext>
            </p:extLst>
          </p:nvPr>
        </p:nvGraphicFramePr>
        <p:xfrm>
          <a:off x="94890" y="886935"/>
          <a:ext cx="11956211" cy="5022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 Arrow 5"/>
          <p:cNvSpPr/>
          <p:nvPr/>
        </p:nvSpPr>
        <p:spPr>
          <a:xfrm>
            <a:off x="8776616" y="1749685"/>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3635809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27</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Financial Administration (3 of 7)</a:t>
            </a:r>
          </a:p>
        </p:txBody>
      </p:sp>
      <p:graphicFrame>
        <p:nvGraphicFramePr>
          <p:cNvPr id="2" name="Diagram 1"/>
          <p:cNvGraphicFramePr/>
          <p:nvPr>
            <p:extLst>
              <p:ext uri="{D42A27DB-BD31-4B8C-83A1-F6EECF244321}">
                <p14:modId xmlns:p14="http://schemas.microsoft.com/office/powerpoint/2010/main" xmlns="" val="1201929713"/>
              </p:ext>
            </p:extLst>
          </p:nvPr>
        </p:nvGraphicFramePr>
        <p:xfrm>
          <a:off x="94890" y="886935"/>
          <a:ext cx="11956211" cy="5022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a:off x="7915275" y="1649670"/>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2326730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E59D84-FAE8-4D13-AA1D-158D5D14D02E}" type="slidenum">
              <a:rPr kumimoji="0" lang="en-ZA" sz="1000" b="0" i="1" u="none" strike="noStrike" kern="1200" cap="none" spc="0" normalizeH="0" baseline="0" noProof="0" smtClean="0">
                <a:ln>
                  <a:noFill/>
                </a:ln>
                <a:solidFill>
                  <a:srgbClr val="0B944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1000" b="0" i="1" u="none" strike="noStrike" kern="1200" cap="none" spc="0" normalizeH="0" baseline="0" noProof="0" dirty="0">
              <a:ln>
                <a:noFill/>
              </a:ln>
              <a:solidFill>
                <a:srgbClr val="0B9444"/>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p:txBody>
          <a:bodyPr/>
          <a:lstStyle/>
          <a:p>
            <a:pPr algn="ctr"/>
            <a:r>
              <a:rPr lang="en-ZA" sz="3100" dirty="0"/>
              <a:t>Summary of Performance – Financial Overview (Q3) 2018/2019</a:t>
            </a:r>
            <a:br>
              <a:rPr lang="en-ZA" sz="3100" dirty="0"/>
            </a:br>
            <a:r>
              <a:rPr lang="en-ZA" sz="2800" dirty="0"/>
              <a:t>(4 of 8)</a:t>
            </a:r>
            <a:endParaRPr lang="en-ZA" sz="3100" dirty="0"/>
          </a:p>
        </p:txBody>
      </p:sp>
      <p:sp>
        <p:nvSpPr>
          <p:cNvPr id="5" name="Title 3">
            <a:extLst>
              <a:ext uri="{FF2B5EF4-FFF2-40B4-BE49-F238E27FC236}">
                <a16:creationId xmlns:a16="http://schemas.microsoft.com/office/drawing/2014/main" xmlns="" id="{E1B0E1DB-03DA-46D8-A3C9-708F21FD6165}"/>
              </a:ext>
            </a:extLst>
          </p:cNvPr>
          <p:cNvSpPr txBox="1">
            <a:spLocks/>
          </p:cNvSpPr>
          <p:nvPr/>
        </p:nvSpPr>
        <p:spPr>
          <a:xfrm>
            <a:off x="117894" y="4552251"/>
            <a:ext cx="11956211" cy="1360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r>
              <a:rPr lang="en-ZA" sz="1400" dirty="0">
                <a:solidFill>
                  <a:schemeClr val="accent1">
                    <a:lumMod val="75000"/>
                  </a:schemeClr>
                </a:solidFill>
              </a:rPr>
              <a:t>Important to note:</a:t>
            </a:r>
          </a:p>
          <a:p>
            <a:r>
              <a:rPr lang="en-ZA" sz="1400" dirty="0">
                <a:solidFill>
                  <a:schemeClr val="accent1">
                    <a:lumMod val="75000"/>
                  </a:schemeClr>
                </a:solidFill>
              </a:rPr>
              <a:t>Corporate Services and Mine Health and Safety  spent above the target on leased accommodation and unplanned audits and inspections resulting from disasters </a:t>
            </a:r>
          </a:p>
          <a:p>
            <a:r>
              <a:rPr lang="en-ZA" sz="1400" dirty="0">
                <a:solidFill>
                  <a:schemeClr val="accent1">
                    <a:lumMod val="75000"/>
                  </a:schemeClr>
                </a:solidFill>
              </a:rPr>
              <a:t>The shortfall will be addressed before the end of the financial year MPP and FA will release funding to cover the deficit in CS (R14,9m) and MHS (R1,4m), respectively</a:t>
            </a:r>
          </a:p>
          <a:p>
            <a:r>
              <a:rPr lang="en-ZA" sz="1400" dirty="0">
                <a:solidFill>
                  <a:schemeClr val="accent1">
                    <a:lumMod val="75000"/>
                  </a:schemeClr>
                </a:solidFill>
              </a:rPr>
              <a:t>R1,047 ring-fenced for EPWP will be surrendered to NT since the agreed targets were not met </a:t>
            </a:r>
          </a:p>
        </p:txBody>
      </p:sp>
      <p:graphicFrame>
        <p:nvGraphicFramePr>
          <p:cNvPr id="6" name="Table 5">
            <a:extLst>
              <a:ext uri="{FF2B5EF4-FFF2-40B4-BE49-F238E27FC236}">
                <a16:creationId xmlns:a16="http://schemas.microsoft.com/office/drawing/2014/main" xmlns="" id="{DC053175-9A30-4C1A-83EE-6411E0DA899B}"/>
              </a:ext>
            </a:extLst>
          </p:cNvPr>
          <p:cNvGraphicFramePr>
            <a:graphicFrameLocks noGrp="1"/>
          </p:cNvGraphicFramePr>
          <p:nvPr>
            <p:extLst>
              <p:ext uri="{D42A27DB-BD31-4B8C-83A1-F6EECF244321}">
                <p14:modId xmlns:p14="http://schemas.microsoft.com/office/powerpoint/2010/main" xmlns="" val="4023825948"/>
              </p:ext>
            </p:extLst>
          </p:nvPr>
        </p:nvGraphicFramePr>
        <p:xfrm>
          <a:off x="117894" y="886936"/>
          <a:ext cx="11933209" cy="3665315"/>
        </p:xfrm>
        <a:graphic>
          <a:graphicData uri="http://schemas.openxmlformats.org/drawingml/2006/table">
            <a:tbl>
              <a:tblPr/>
              <a:tblGrid>
                <a:gridCol w="3143466">
                  <a:extLst>
                    <a:ext uri="{9D8B030D-6E8A-4147-A177-3AD203B41FA5}">
                      <a16:colId xmlns:a16="http://schemas.microsoft.com/office/drawing/2014/main" xmlns="" val="42567700"/>
                    </a:ext>
                  </a:extLst>
                </a:gridCol>
                <a:gridCol w="1752600">
                  <a:extLst>
                    <a:ext uri="{9D8B030D-6E8A-4147-A177-3AD203B41FA5}">
                      <a16:colId xmlns:a16="http://schemas.microsoft.com/office/drawing/2014/main" xmlns="" val="3460834555"/>
                    </a:ext>
                  </a:extLst>
                </a:gridCol>
                <a:gridCol w="1767840">
                  <a:extLst>
                    <a:ext uri="{9D8B030D-6E8A-4147-A177-3AD203B41FA5}">
                      <a16:colId xmlns:a16="http://schemas.microsoft.com/office/drawing/2014/main" xmlns="" val="2763264268"/>
                    </a:ext>
                  </a:extLst>
                </a:gridCol>
                <a:gridCol w="1783080">
                  <a:extLst>
                    <a:ext uri="{9D8B030D-6E8A-4147-A177-3AD203B41FA5}">
                      <a16:colId xmlns:a16="http://schemas.microsoft.com/office/drawing/2014/main" xmlns="" val="1351442388"/>
                    </a:ext>
                  </a:extLst>
                </a:gridCol>
                <a:gridCol w="1752600">
                  <a:extLst>
                    <a:ext uri="{9D8B030D-6E8A-4147-A177-3AD203B41FA5}">
                      <a16:colId xmlns:a16="http://schemas.microsoft.com/office/drawing/2014/main" xmlns="" val="2869667479"/>
                    </a:ext>
                  </a:extLst>
                </a:gridCol>
                <a:gridCol w="1733623">
                  <a:extLst>
                    <a:ext uri="{9D8B030D-6E8A-4147-A177-3AD203B41FA5}">
                      <a16:colId xmlns:a16="http://schemas.microsoft.com/office/drawing/2014/main" xmlns="" val="1512095282"/>
                    </a:ext>
                  </a:extLst>
                </a:gridCol>
              </a:tblGrid>
              <a:tr h="286118">
                <a:tc rowSpan="2">
                  <a:txBody>
                    <a:bodyPr/>
                    <a:lstStyle/>
                    <a:p>
                      <a:pPr algn="l" fontAlgn="ctr"/>
                      <a:r>
                        <a:rPr lang="en-ZA" sz="1600" b="1" i="0" u="none" strike="noStrike" dirty="0">
                          <a:solidFill>
                            <a:srgbClr val="000000"/>
                          </a:solidFill>
                          <a:effectLst/>
                          <a:latin typeface="Arial" panose="020B0604020202020204" pitchFamily="34" charset="0"/>
                        </a:rPr>
                        <a:t>Programme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algn="ctr" fontAlgn="b"/>
                      <a:r>
                        <a:rPr lang="en-ZA" sz="1600" b="1" i="0" u="none" strike="noStrike" dirty="0">
                          <a:solidFill>
                            <a:srgbClr val="000000"/>
                          </a:solidFill>
                          <a:effectLst/>
                          <a:latin typeface="Arial" panose="020B0604020202020204" pitchFamily="34" charset="0"/>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gridSpan="3">
                  <a:txBody>
                    <a:bodyPr/>
                    <a:lstStyle/>
                    <a:p>
                      <a:pPr algn="ctr" fontAlgn="ctr"/>
                      <a:r>
                        <a:rPr lang="en-ZA" sz="1600" b="1" i="0" u="none" strike="noStrike" dirty="0">
                          <a:solidFill>
                            <a:srgbClr val="000000"/>
                          </a:solidFill>
                          <a:effectLst/>
                          <a:latin typeface="Arial" panose="020B0604020202020204" pitchFamily="34" charset="0"/>
                        </a:rPr>
                        <a:t>Quarter 3 Projection vs Expenditure (YTD)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pPr algn="ctr" fontAlgn="ctr"/>
                      <a:endParaRPr lang="en-ZA"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pPr algn="ctr" fontAlgn="ctr"/>
                      <a:endParaRPr lang="en-ZA"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algn="ctr" fontAlgn="b"/>
                      <a:r>
                        <a:rPr lang="en-ZA" sz="1600" b="1" i="0" u="none" strike="noStrike" dirty="0">
                          <a:solidFill>
                            <a:srgbClr val="000000"/>
                          </a:solidFill>
                          <a:effectLst/>
                          <a:latin typeface="Arial" panose="020B0604020202020204" pitchFamily="34" charset="0"/>
                        </a:rPr>
                        <a:t>Projections</a:t>
                      </a:r>
                    </a:p>
                    <a:p>
                      <a:pPr algn="ctr" fontAlgn="b"/>
                      <a:r>
                        <a:rPr lang="en-ZA" sz="1600" b="1" i="0" u="none" strike="noStrike" dirty="0">
                          <a:solidFill>
                            <a:srgbClr val="000000"/>
                          </a:solidFill>
                          <a:effectLst/>
                          <a:latin typeface="Arial" panose="020B0604020202020204" pitchFamily="34" charset="0"/>
                        </a:rPr>
                        <a:t>Jan - Mar 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xmlns="" val="478127328"/>
                  </a:ext>
                </a:extLst>
              </a:tr>
              <a:tr h="447107">
                <a:tc vMerge="1">
                  <a:txBody>
                    <a:bodyPr/>
                    <a:lstStyle/>
                    <a:p>
                      <a:endParaRPr lang="en-ZA"/>
                    </a:p>
                  </a:txBody>
                  <a:tcPr/>
                </a:tc>
                <a:tc vMerge="1">
                  <a:txBody>
                    <a:bodyPr/>
                    <a:lstStyle/>
                    <a:p>
                      <a:endParaRPr lang="en-ZA"/>
                    </a:p>
                  </a:txBody>
                  <a:tcPr/>
                </a:tc>
                <a:tc>
                  <a:txBody>
                    <a:bodyPr/>
                    <a:lstStyle/>
                    <a:p>
                      <a:pPr algn="ctr" fontAlgn="ctr"/>
                      <a:r>
                        <a:rPr lang="en-ZA" sz="1600" b="1" i="0" u="none" strike="noStrike" dirty="0">
                          <a:solidFill>
                            <a:srgbClr val="000000"/>
                          </a:solidFill>
                          <a:effectLst/>
                          <a:latin typeface="Arial" panose="020B0604020202020204" pitchFamily="34" charset="0"/>
                        </a:rPr>
                        <a:t>Projected 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ZA" sz="1600" b="1" i="0" u="none" strike="noStrike" dirty="0">
                          <a:solidFill>
                            <a:srgbClr val="000000"/>
                          </a:solidFill>
                          <a:effectLst/>
                          <a:latin typeface="Arial" panose="020B0604020202020204" pitchFamily="34" charset="0"/>
                        </a:rPr>
                        <a:t>Actual 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ZA" sz="1600" b="1" i="0" u="none" strike="noStrike" dirty="0">
                          <a:solidFill>
                            <a:srgbClr val="000000"/>
                          </a:solidFill>
                          <a:effectLst/>
                          <a:latin typeface="Arial" panose="020B060402020202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vMerge="1">
                  <a:txBody>
                    <a:bodyPr/>
                    <a:lstStyle/>
                    <a:p>
                      <a:endParaRPr lang="en-ZA"/>
                    </a:p>
                  </a:txBody>
                  <a:tcPr/>
                </a:tc>
                <a:extLst>
                  <a:ext uri="{0D108BD9-81ED-4DB2-BD59-A6C34878D82A}">
                    <a16:rowId xmlns:a16="http://schemas.microsoft.com/office/drawing/2014/main" xmlns="" val="522888213"/>
                  </a:ext>
                </a:extLst>
              </a:tr>
              <a:tr h="489002">
                <a:tc>
                  <a:txBody>
                    <a:bodyPr/>
                    <a:lstStyle/>
                    <a:p>
                      <a:pPr algn="l" fontAlgn="b"/>
                      <a:r>
                        <a:rPr lang="en-ZA" sz="1600" b="0" i="0" u="none" strike="noStrike">
                          <a:solidFill>
                            <a:srgbClr val="000000"/>
                          </a:solidFill>
                          <a:effectLst/>
                          <a:latin typeface="Arial" panose="020B0604020202020204" pitchFamily="34" charset="0"/>
                        </a:rPr>
                        <a:t>Corporate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238 207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181 394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a:solidFill>
                            <a:srgbClr val="000000"/>
                          </a:solidFill>
                          <a:effectLst/>
                          <a:latin typeface="Arial" panose="020B0604020202020204" pitchFamily="34" charset="0"/>
                        </a:rPr>
                        <a:t>203 622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-22 228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r"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mn-cs"/>
                        </a:rPr>
                        <a:t>49 561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85841242"/>
                  </a:ext>
                </a:extLst>
              </a:tr>
              <a:tr h="489002">
                <a:tc>
                  <a:txBody>
                    <a:bodyPr/>
                    <a:lstStyle/>
                    <a:p>
                      <a:pPr algn="l" fontAlgn="b"/>
                      <a:r>
                        <a:rPr lang="en-ZA" sz="1600" b="0" i="0" u="none" strike="noStrike">
                          <a:solidFill>
                            <a:srgbClr val="000000"/>
                          </a:solidFill>
                          <a:effectLst/>
                          <a:latin typeface="Arial" panose="020B0604020202020204" pitchFamily="34" charset="0"/>
                        </a:rPr>
                        <a:t>Financial Administration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a:solidFill>
                            <a:srgbClr val="000000"/>
                          </a:solidFill>
                          <a:effectLst/>
                          <a:latin typeface="Arial" panose="020B0604020202020204" pitchFamily="34" charset="0"/>
                        </a:rPr>
                        <a:t>96 793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73 902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69 938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3 964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r"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mn-cs"/>
                        </a:rPr>
                        <a:t>25 420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21935411"/>
                  </a:ext>
                </a:extLst>
              </a:tr>
              <a:tr h="384960">
                <a:tc>
                  <a:txBody>
                    <a:bodyPr/>
                    <a:lstStyle/>
                    <a:p>
                      <a:pPr algn="l" fontAlgn="b"/>
                      <a:r>
                        <a:rPr lang="en-ZA" sz="1600" b="0" i="0" u="none" strike="noStrike">
                          <a:solidFill>
                            <a:srgbClr val="000000"/>
                          </a:solidFill>
                          <a:effectLst/>
                          <a:latin typeface="Arial" panose="020B0604020202020204" pitchFamily="34" charset="0"/>
                        </a:rPr>
                        <a:t>Mine Health and Safety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a:solidFill>
                            <a:srgbClr val="000000"/>
                          </a:solidFill>
                          <a:effectLst/>
                          <a:latin typeface="Arial" panose="020B0604020202020204" pitchFamily="34" charset="0"/>
                        </a:rPr>
                        <a:t>205 037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157 353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158 788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-1 435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r"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mn-cs"/>
                        </a:rPr>
                        <a:t>47 684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78670554"/>
                  </a:ext>
                </a:extLst>
              </a:tr>
              <a:tr h="447385">
                <a:tc>
                  <a:txBody>
                    <a:bodyPr/>
                    <a:lstStyle/>
                    <a:p>
                      <a:pPr algn="l" fontAlgn="b"/>
                      <a:r>
                        <a:rPr lang="en-ZA" sz="1600" b="0" i="0" u="none" strike="noStrike">
                          <a:solidFill>
                            <a:srgbClr val="000000"/>
                          </a:solidFill>
                          <a:effectLst/>
                          <a:latin typeface="Arial" panose="020B0604020202020204" pitchFamily="34" charset="0"/>
                        </a:rPr>
                        <a:t>Mineral Regulation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a:solidFill>
                            <a:srgbClr val="000000"/>
                          </a:solidFill>
                          <a:effectLst/>
                          <a:latin typeface="Arial" panose="020B0604020202020204" pitchFamily="34" charset="0"/>
                        </a:rPr>
                        <a:t>393 606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a:solidFill>
                            <a:srgbClr val="000000"/>
                          </a:solidFill>
                          <a:effectLst/>
                          <a:latin typeface="Arial" panose="020B0604020202020204" pitchFamily="34" charset="0"/>
                        </a:rPr>
                        <a:t>304 044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a:solidFill>
                            <a:srgbClr val="000000"/>
                          </a:solidFill>
                          <a:effectLst/>
                          <a:latin typeface="Arial" panose="020B0604020202020204" pitchFamily="34" charset="0"/>
                        </a:rPr>
                        <a:t>299 537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4 507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r"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mn-cs"/>
                        </a:rPr>
                        <a:t>94 069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31812968"/>
                  </a:ext>
                </a:extLst>
              </a:tr>
              <a:tr h="697089">
                <a:tc>
                  <a:txBody>
                    <a:bodyPr/>
                    <a:lstStyle/>
                    <a:p>
                      <a:pPr algn="l" fontAlgn="b"/>
                      <a:r>
                        <a:rPr lang="en-ZA" sz="1600" b="0" i="0" u="none" strike="noStrike">
                          <a:solidFill>
                            <a:srgbClr val="000000"/>
                          </a:solidFill>
                          <a:effectLst/>
                          <a:latin typeface="Arial" panose="020B0604020202020204" pitchFamily="34" charset="0"/>
                        </a:rPr>
                        <a:t>Mineral Poliy and promotion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a:solidFill>
                            <a:srgbClr val="000000"/>
                          </a:solidFill>
                          <a:effectLst/>
                          <a:latin typeface="Arial" panose="020B0604020202020204" pitchFamily="34" charset="0"/>
                        </a:rPr>
                        <a:t>957 018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a:solidFill>
                            <a:srgbClr val="000000"/>
                          </a:solidFill>
                          <a:effectLst/>
                          <a:latin typeface="Arial" panose="020B0604020202020204" pitchFamily="34" charset="0"/>
                        </a:rPr>
                        <a:t>774 971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a:solidFill>
                            <a:srgbClr val="000000"/>
                          </a:solidFill>
                          <a:effectLst/>
                          <a:latin typeface="Arial" panose="020B0604020202020204" pitchFamily="34" charset="0"/>
                        </a:rPr>
                        <a:t>742 910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32 061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r"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mn-cs"/>
                        </a:rPr>
                        <a:t>198 085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39279934"/>
                  </a:ext>
                </a:extLst>
              </a:tr>
              <a:tr h="374554">
                <a:tc>
                  <a:txBody>
                    <a:bodyPr/>
                    <a:lstStyle/>
                    <a:p>
                      <a:pPr algn="l" fontAlgn="b"/>
                      <a:r>
                        <a:rPr lang="en-ZA" sz="1600" b="1" i="0" u="none" strike="noStrike" dirty="0">
                          <a:solidFill>
                            <a:srgbClr val="000000"/>
                          </a:solidFill>
                          <a:effectLst/>
                          <a:latin typeface="Arial" panose="020B0604020202020204" pitchFamily="34" charset="0"/>
                        </a:rPr>
                        <a:t>Total 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b"/>
                      <a:r>
                        <a:rPr lang="en-ZA" sz="1600" b="1" i="0" u="none" strike="noStrike" dirty="0">
                          <a:solidFill>
                            <a:srgbClr val="000000"/>
                          </a:solidFill>
                          <a:effectLst/>
                          <a:latin typeface="Arial" panose="020B0604020202020204" pitchFamily="34" charset="0"/>
                        </a:rPr>
                        <a:t>1 890 661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b"/>
                      <a:r>
                        <a:rPr lang="en-ZA" sz="1600" b="1" i="0" u="none" strike="noStrike" dirty="0">
                          <a:solidFill>
                            <a:srgbClr val="000000"/>
                          </a:solidFill>
                          <a:effectLst/>
                          <a:latin typeface="Arial" panose="020B0604020202020204" pitchFamily="34" charset="0"/>
                        </a:rPr>
                        <a:t>1 491 664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b"/>
                      <a:r>
                        <a:rPr lang="en-ZA" sz="1600" b="1" i="0" u="none" strike="noStrike" dirty="0">
                          <a:solidFill>
                            <a:srgbClr val="000000"/>
                          </a:solidFill>
                          <a:effectLst/>
                          <a:latin typeface="Arial" panose="020B0604020202020204" pitchFamily="34" charset="0"/>
                        </a:rPr>
                        <a:t>1 474 795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b"/>
                      <a:r>
                        <a:rPr lang="en-ZA" sz="1600" b="1" i="0" u="none" strike="noStrike" dirty="0">
                          <a:solidFill>
                            <a:srgbClr val="000000"/>
                          </a:solidFill>
                          <a:effectLst/>
                          <a:latin typeface="Arial" panose="020B0604020202020204" pitchFamily="34" charset="0"/>
                        </a:rPr>
                        <a:t>16 869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r" defTabSz="914400" rtl="0" eaLnBrk="1" fontAlgn="b" latinLnBrk="0" hangingPunct="1"/>
                      <a:r>
                        <a:rPr lang="en-US" sz="1600" b="1" i="0" u="none" strike="noStrike" kern="1200" dirty="0">
                          <a:solidFill>
                            <a:srgbClr val="000000"/>
                          </a:solidFill>
                          <a:effectLst/>
                          <a:latin typeface="Arial" panose="020B0604020202020204" pitchFamily="34" charset="0"/>
                          <a:ea typeface="+mn-ea"/>
                          <a:cs typeface="+mn-cs"/>
                        </a:rPr>
                        <a:t>414 819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xmlns="" val="4039049488"/>
                  </a:ext>
                </a:extLst>
              </a:tr>
            </a:tbl>
          </a:graphicData>
        </a:graphic>
      </p:graphicFrame>
    </p:spTree>
    <p:extLst>
      <p:ext uri="{BB962C8B-B14F-4D97-AF65-F5344CB8AC3E}">
        <p14:creationId xmlns:p14="http://schemas.microsoft.com/office/powerpoint/2010/main" xmlns="" val="816716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E59D84-FAE8-4D13-AA1D-158D5D14D02E}" type="slidenum">
              <a:rPr kumimoji="0" lang="en-ZA" sz="1000" b="0" i="1" u="none" strike="noStrike" kern="1200" cap="none" spc="0" normalizeH="0" baseline="0" noProof="0" smtClean="0">
                <a:ln>
                  <a:noFill/>
                </a:ln>
                <a:solidFill>
                  <a:srgbClr val="0B944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1000" b="0" i="1" u="none" strike="noStrike" kern="1200" cap="none" spc="0" normalizeH="0" baseline="0" noProof="0" dirty="0">
              <a:ln>
                <a:noFill/>
              </a:ln>
              <a:solidFill>
                <a:srgbClr val="0B9444"/>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p:txBody>
          <a:bodyPr/>
          <a:lstStyle/>
          <a:p>
            <a:pPr algn="ctr"/>
            <a:r>
              <a:rPr lang="en-ZA" sz="3100" dirty="0"/>
              <a:t>Summary of Performance – Financial Overview (Q3) 2018/2019</a:t>
            </a:r>
            <a:br>
              <a:rPr lang="en-ZA" sz="3100" dirty="0"/>
            </a:br>
            <a:r>
              <a:rPr lang="en-ZA" sz="2800" dirty="0"/>
              <a:t>(5 of 8)</a:t>
            </a:r>
            <a:endParaRPr lang="en-ZA" sz="3100" dirty="0"/>
          </a:p>
        </p:txBody>
      </p:sp>
      <p:sp>
        <p:nvSpPr>
          <p:cNvPr id="7" name="Title 3">
            <a:extLst>
              <a:ext uri="{FF2B5EF4-FFF2-40B4-BE49-F238E27FC236}">
                <a16:creationId xmlns:a16="http://schemas.microsoft.com/office/drawing/2014/main" xmlns="" id="{8C32ED28-C79D-43DB-ACB8-6C970F5D9F95}"/>
              </a:ext>
            </a:extLst>
          </p:cNvPr>
          <p:cNvSpPr txBox="1">
            <a:spLocks/>
          </p:cNvSpPr>
          <p:nvPr/>
        </p:nvSpPr>
        <p:spPr>
          <a:xfrm>
            <a:off x="271463" y="5990879"/>
            <a:ext cx="11779636" cy="730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pPr algn="ctr"/>
            <a:r>
              <a:rPr lang="en-ZA" sz="3100" dirty="0"/>
              <a:t>(Q3) 2018/2019</a:t>
            </a:r>
            <a:br>
              <a:rPr lang="en-ZA" sz="3100" dirty="0"/>
            </a:br>
            <a:r>
              <a:rPr lang="en-ZA" sz="2800" dirty="0"/>
              <a:t>(5 of 9)</a:t>
            </a:r>
            <a:endParaRPr lang="en-ZA" sz="3100" dirty="0"/>
          </a:p>
        </p:txBody>
      </p:sp>
      <p:sp>
        <p:nvSpPr>
          <p:cNvPr id="9" name="Title 3">
            <a:extLst>
              <a:ext uri="{FF2B5EF4-FFF2-40B4-BE49-F238E27FC236}">
                <a16:creationId xmlns:a16="http://schemas.microsoft.com/office/drawing/2014/main" xmlns="" id="{E62321F9-82A6-4130-9FE9-2646B0F6B4AC}"/>
              </a:ext>
            </a:extLst>
          </p:cNvPr>
          <p:cNvSpPr txBox="1">
            <a:spLocks/>
          </p:cNvSpPr>
          <p:nvPr/>
        </p:nvSpPr>
        <p:spPr>
          <a:xfrm>
            <a:off x="0" y="4499928"/>
            <a:ext cx="11956211" cy="1498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r>
              <a:rPr lang="en-ZA" sz="1400" dirty="0">
                <a:solidFill>
                  <a:schemeClr val="accent1">
                    <a:lumMod val="75000"/>
                  </a:schemeClr>
                </a:solidFill>
              </a:rPr>
              <a:t>Important to note</a:t>
            </a:r>
          </a:p>
          <a:p>
            <a:r>
              <a:rPr lang="en-ZA" sz="1400" dirty="0">
                <a:solidFill>
                  <a:schemeClr val="accent1">
                    <a:lumMod val="75000"/>
                  </a:schemeClr>
                </a:solidFill>
              </a:rPr>
              <a:t>Compensation of employees: The variance is attributed to delays in filling of vacant posts, the funds will be used to pay </a:t>
            </a:r>
            <a:r>
              <a:rPr lang="en-ZA" sz="1400" dirty="0" err="1">
                <a:solidFill>
                  <a:schemeClr val="accent1">
                    <a:lumMod val="75000"/>
                  </a:schemeClr>
                </a:solidFill>
              </a:rPr>
              <a:t>sms</a:t>
            </a:r>
            <a:r>
              <a:rPr lang="en-ZA" sz="1400" dirty="0">
                <a:solidFill>
                  <a:schemeClr val="accent1">
                    <a:lumMod val="75000"/>
                  </a:schemeClr>
                </a:solidFill>
              </a:rPr>
              <a:t> bonuses and pay progression</a:t>
            </a:r>
          </a:p>
          <a:p>
            <a:r>
              <a:rPr lang="en-ZA" sz="1400" dirty="0">
                <a:solidFill>
                  <a:schemeClr val="accent1">
                    <a:lumMod val="75000"/>
                  </a:schemeClr>
                </a:solidFill>
              </a:rPr>
              <a:t>Goods and services: the shortfall on leased accommodation at the end of the financial year will be R14,9m will be funded from transfer payments </a:t>
            </a:r>
          </a:p>
          <a:p>
            <a:r>
              <a:rPr lang="en-ZA" sz="1400" dirty="0">
                <a:solidFill>
                  <a:schemeClr val="accent1">
                    <a:lumMod val="75000"/>
                  </a:schemeClr>
                </a:solidFill>
              </a:rPr>
              <a:t>Transfer payments: R1,047m will be surrendered to NT at the end of the financial year due to dissatisfactory progress in implementing the EPWP projects</a:t>
            </a:r>
            <a:endParaRPr lang="en-ZA" sz="1400" dirty="0"/>
          </a:p>
        </p:txBody>
      </p:sp>
      <p:graphicFrame>
        <p:nvGraphicFramePr>
          <p:cNvPr id="8" name="Table 7">
            <a:extLst>
              <a:ext uri="{FF2B5EF4-FFF2-40B4-BE49-F238E27FC236}">
                <a16:creationId xmlns:a16="http://schemas.microsoft.com/office/drawing/2014/main" xmlns="" id="{4933A248-2176-4452-BD87-CA258C5DEA53}"/>
              </a:ext>
            </a:extLst>
          </p:cNvPr>
          <p:cNvGraphicFramePr>
            <a:graphicFrameLocks noGrp="1"/>
          </p:cNvGraphicFramePr>
          <p:nvPr>
            <p:extLst>
              <p:ext uri="{D42A27DB-BD31-4B8C-83A1-F6EECF244321}">
                <p14:modId xmlns:p14="http://schemas.microsoft.com/office/powerpoint/2010/main" xmlns="" val="2673087686"/>
              </p:ext>
            </p:extLst>
          </p:nvPr>
        </p:nvGraphicFramePr>
        <p:xfrm>
          <a:off x="83099" y="936686"/>
          <a:ext cx="11956211" cy="3620071"/>
        </p:xfrm>
        <a:graphic>
          <a:graphicData uri="http://schemas.openxmlformats.org/drawingml/2006/table">
            <a:tbl>
              <a:tblPr/>
              <a:tblGrid>
                <a:gridCol w="3361141">
                  <a:extLst>
                    <a:ext uri="{9D8B030D-6E8A-4147-A177-3AD203B41FA5}">
                      <a16:colId xmlns:a16="http://schemas.microsoft.com/office/drawing/2014/main" xmlns="" val="2457417787"/>
                    </a:ext>
                  </a:extLst>
                </a:gridCol>
                <a:gridCol w="1691640">
                  <a:extLst>
                    <a:ext uri="{9D8B030D-6E8A-4147-A177-3AD203B41FA5}">
                      <a16:colId xmlns:a16="http://schemas.microsoft.com/office/drawing/2014/main" xmlns="" val="3254845576"/>
                    </a:ext>
                  </a:extLst>
                </a:gridCol>
                <a:gridCol w="1447800">
                  <a:extLst>
                    <a:ext uri="{9D8B030D-6E8A-4147-A177-3AD203B41FA5}">
                      <a16:colId xmlns:a16="http://schemas.microsoft.com/office/drawing/2014/main" xmlns="" val="1091126862"/>
                    </a:ext>
                  </a:extLst>
                </a:gridCol>
                <a:gridCol w="1844040">
                  <a:extLst>
                    <a:ext uri="{9D8B030D-6E8A-4147-A177-3AD203B41FA5}">
                      <a16:colId xmlns:a16="http://schemas.microsoft.com/office/drawing/2014/main" xmlns="" val="1426729637"/>
                    </a:ext>
                  </a:extLst>
                </a:gridCol>
                <a:gridCol w="1874520">
                  <a:extLst>
                    <a:ext uri="{9D8B030D-6E8A-4147-A177-3AD203B41FA5}">
                      <a16:colId xmlns:a16="http://schemas.microsoft.com/office/drawing/2014/main" xmlns="" val="1093751922"/>
                    </a:ext>
                  </a:extLst>
                </a:gridCol>
                <a:gridCol w="1737070">
                  <a:extLst>
                    <a:ext uri="{9D8B030D-6E8A-4147-A177-3AD203B41FA5}">
                      <a16:colId xmlns:a16="http://schemas.microsoft.com/office/drawing/2014/main" xmlns="" val="1964043318"/>
                    </a:ext>
                  </a:extLst>
                </a:gridCol>
              </a:tblGrid>
              <a:tr h="352667">
                <a:tc rowSpan="2">
                  <a:txBody>
                    <a:bodyPr/>
                    <a:lstStyle/>
                    <a:p>
                      <a:pPr algn="l" fontAlgn="ctr"/>
                      <a:r>
                        <a:rPr lang="en-ZA" sz="1600" b="1" i="0" u="none" strike="noStrike" dirty="0">
                          <a:solidFill>
                            <a:srgbClr val="000000"/>
                          </a:solidFill>
                          <a:effectLst/>
                          <a:latin typeface="Arial" panose="020B0604020202020204" pitchFamily="34" charset="0"/>
                        </a:rPr>
                        <a:t>Economic classification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algn="ctr" fontAlgn="b"/>
                      <a:r>
                        <a:rPr lang="en-ZA" sz="1600" b="1" i="0" u="none" strike="noStrike" dirty="0">
                          <a:solidFill>
                            <a:srgbClr val="000000"/>
                          </a:solidFill>
                          <a:effectLst/>
                          <a:latin typeface="Arial" panose="020B0604020202020204" pitchFamily="34" charset="0"/>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gridSpan="3">
                  <a:txBody>
                    <a:bodyPr/>
                    <a:lstStyle/>
                    <a:p>
                      <a:pPr algn="ctr" fontAlgn="b"/>
                      <a:r>
                        <a:rPr lang="en-ZA" sz="1600" b="1" i="0" u="none" strike="noStrike" dirty="0">
                          <a:solidFill>
                            <a:srgbClr val="000000"/>
                          </a:solidFill>
                          <a:effectLst/>
                          <a:latin typeface="Arial" panose="020B0604020202020204" pitchFamily="34" charset="0"/>
                        </a:rPr>
                        <a:t>Quarter 3 Projections vs Expenditure (YTD)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pPr algn="ctr" fontAlgn="b"/>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pPr algn="ctr" fontAlgn="b"/>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algn="ctr" fontAlgn="b"/>
                      <a:r>
                        <a:rPr lang="en-ZA" sz="1600" b="1" i="0" u="none" strike="noStrike" dirty="0">
                          <a:solidFill>
                            <a:srgbClr val="000000"/>
                          </a:solidFill>
                          <a:effectLst/>
                          <a:latin typeface="Arial" panose="020B0604020202020204" pitchFamily="34" charset="0"/>
                        </a:rPr>
                        <a:t>Projections</a:t>
                      </a:r>
                    </a:p>
                    <a:p>
                      <a:pPr algn="ctr" fontAlgn="b"/>
                      <a:r>
                        <a:rPr lang="en-ZA" sz="1600" b="1" i="0" u="none" strike="noStrike" dirty="0">
                          <a:solidFill>
                            <a:srgbClr val="000000"/>
                          </a:solidFill>
                          <a:effectLst/>
                          <a:latin typeface="Arial" panose="020B0604020202020204" pitchFamily="34" charset="0"/>
                        </a:rPr>
                        <a:t>Jan - Mar 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xmlns="" val="318070099"/>
                  </a:ext>
                </a:extLst>
              </a:tr>
              <a:tr h="504740">
                <a:tc vMerge="1">
                  <a:txBody>
                    <a:bodyPr/>
                    <a:lstStyle/>
                    <a:p>
                      <a:endParaRPr lang="en-ZA"/>
                    </a:p>
                  </a:txBody>
                  <a:tcPr/>
                </a:tc>
                <a:tc vMerge="1">
                  <a:txBody>
                    <a:bodyPr/>
                    <a:lstStyle/>
                    <a:p>
                      <a:endParaRPr lang="en-ZA"/>
                    </a:p>
                  </a:txBody>
                  <a:tcPr/>
                </a:tc>
                <a:tc>
                  <a:txBody>
                    <a:bodyPr/>
                    <a:lstStyle/>
                    <a:p>
                      <a:pPr algn="ctr" fontAlgn="b"/>
                      <a:r>
                        <a:rPr lang="en-ZA" sz="1600" b="1" i="0" u="none" strike="noStrike" dirty="0">
                          <a:solidFill>
                            <a:srgbClr val="000000"/>
                          </a:solidFill>
                          <a:effectLst/>
                          <a:latin typeface="Arial" panose="020B0604020202020204" pitchFamily="34" charset="0"/>
                        </a:rPr>
                        <a:t>Projected Expenditure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ZA" sz="1600" b="1" i="0" u="none" strike="noStrike" dirty="0">
                          <a:solidFill>
                            <a:srgbClr val="000000"/>
                          </a:solidFill>
                          <a:effectLst/>
                          <a:latin typeface="Arial" panose="020B0604020202020204" pitchFamily="34" charset="0"/>
                        </a:rPr>
                        <a:t>Actual Expenditure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ZA" sz="1600" b="1" i="0" u="none" strike="noStrike" dirty="0">
                          <a:solidFill>
                            <a:srgbClr val="000000"/>
                          </a:solidFill>
                          <a:effectLst/>
                          <a:latin typeface="Arial" panose="020B0604020202020204" pitchFamily="34" charset="0"/>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vMerge="1">
                  <a:txBody>
                    <a:bodyPr/>
                    <a:lstStyle/>
                    <a:p>
                      <a:endParaRPr lang="en-ZA"/>
                    </a:p>
                  </a:txBody>
                  <a:tcPr/>
                </a:tc>
                <a:extLst>
                  <a:ext uri="{0D108BD9-81ED-4DB2-BD59-A6C34878D82A}">
                    <a16:rowId xmlns:a16="http://schemas.microsoft.com/office/drawing/2014/main" xmlns="" val="1138105632"/>
                  </a:ext>
                </a:extLst>
              </a:tr>
              <a:tr h="448208">
                <a:tc>
                  <a:txBody>
                    <a:bodyPr/>
                    <a:lstStyle/>
                    <a:p>
                      <a:pPr algn="l" fontAlgn="b"/>
                      <a:r>
                        <a:rPr lang="en-ZA" sz="1600" b="0" i="0" u="none" strike="noStrike" dirty="0">
                          <a:solidFill>
                            <a:srgbClr val="000000"/>
                          </a:solidFill>
                          <a:effectLst/>
                          <a:latin typeface="Arial" panose="020B0604020202020204" pitchFamily="34" charset="0"/>
                        </a:rPr>
                        <a:t>Compensation of Employees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617 628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a:solidFill>
                            <a:srgbClr val="000000"/>
                          </a:solidFill>
                          <a:effectLst/>
                          <a:latin typeface="Arial" panose="020B0604020202020204" pitchFamily="34" charset="0"/>
                        </a:rPr>
                        <a:t>           465 492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a:solidFill>
                            <a:srgbClr val="000000"/>
                          </a:solidFill>
                          <a:effectLst/>
                          <a:latin typeface="Arial" panose="020B0604020202020204" pitchFamily="34" charset="0"/>
                        </a:rPr>
                        <a:t>                  460 063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5 429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r"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mn-cs"/>
                        </a:rPr>
                        <a:t>157 565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8707196"/>
                  </a:ext>
                </a:extLst>
              </a:tr>
              <a:tr h="448208">
                <a:tc>
                  <a:txBody>
                    <a:bodyPr/>
                    <a:lstStyle/>
                    <a:p>
                      <a:pPr algn="l" fontAlgn="b"/>
                      <a:r>
                        <a:rPr lang="en-ZA" sz="1600" b="0" i="0" u="none" strike="noStrike" dirty="0">
                          <a:solidFill>
                            <a:srgbClr val="000000"/>
                          </a:solidFill>
                          <a:effectLst/>
                          <a:latin typeface="Arial" panose="020B0604020202020204" pitchFamily="34" charset="0"/>
                        </a:rPr>
                        <a:t>Goods and Services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253 430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192 907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a:solidFill>
                            <a:srgbClr val="000000"/>
                          </a:solidFill>
                          <a:effectLst/>
                          <a:latin typeface="Arial" panose="020B0604020202020204" pitchFamily="34" charset="0"/>
                        </a:rPr>
                        <a:t>                  212 436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(19 529)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r"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mn-cs"/>
                        </a:rPr>
                        <a:t>55 318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238134590"/>
                  </a:ext>
                </a:extLst>
              </a:tr>
              <a:tr h="448208">
                <a:tc>
                  <a:txBody>
                    <a:bodyPr/>
                    <a:lstStyle/>
                    <a:p>
                      <a:pPr algn="l" fontAlgn="b"/>
                      <a:r>
                        <a:rPr lang="en-ZA" sz="1600" b="0" i="0" u="none" strike="noStrike">
                          <a:solidFill>
                            <a:srgbClr val="000000"/>
                          </a:solidFill>
                          <a:effectLst/>
                          <a:latin typeface="Arial" panose="020B0604020202020204" pitchFamily="34" charset="0"/>
                        </a:rPr>
                        <a:t>Payments for Capital Assets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12 350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9 125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2 912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a:solidFill>
                            <a:srgbClr val="000000"/>
                          </a:solidFill>
                          <a:effectLst/>
                          <a:latin typeface="Arial" panose="020B0604020202020204" pitchFamily="34" charset="0"/>
                        </a:rPr>
                        <a:t>                  6 213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r"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mn-cs"/>
                        </a:rPr>
                        <a:t>9 438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87315485"/>
                  </a:ext>
                </a:extLst>
              </a:tr>
              <a:tr h="473895">
                <a:tc>
                  <a:txBody>
                    <a:bodyPr/>
                    <a:lstStyle/>
                    <a:p>
                      <a:pPr algn="l" fontAlgn="b"/>
                      <a:r>
                        <a:rPr lang="en-ZA" sz="1600" b="0" i="0" u="none" strike="noStrike" dirty="0">
                          <a:solidFill>
                            <a:srgbClr val="000000"/>
                          </a:solidFill>
                          <a:effectLst/>
                          <a:latin typeface="Arial" panose="020B0604020202020204" pitchFamily="34" charset="0"/>
                        </a:rPr>
                        <a:t>Payments for Financial Assets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652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(652)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r"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mn-cs"/>
                        </a:rPr>
                        <a: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71502231"/>
                  </a:ext>
                </a:extLst>
              </a:tr>
              <a:tr h="495937">
                <a:tc>
                  <a:txBody>
                    <a:bodyPr/>
                    <a:lstStyle/>
                    <a:p>
                      <a:pPr algn="l" fontAlgn="b"/>
                      <a:r>
                        <a:rPr lang="en-ZA" sz="1600" b="0" i="0" u="none" strike="noStrike">
                          <a:solidFill>
                            <a:srgbClr val="000000"/>
                          </a:solidFill>
                          <a:effectLst/>
                          <a:latin typeface="Arial" panose="020B0604020202020204" pitchFamily="34" charset="0"/>
                        </a:rPr>
                        <a:t>Transfers and Subsidies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a:solidFill>
                            <a:srgbClr val="000000"/>
                          </a:solidFill>
                          <a:effectLst/>
                          <a:latin typeface="Arial" panose="020B0604020202020204" pitchFamily="34" charset="0"/>
                        </a:rPr>
                        <a:t>          1 007 253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824 140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798 732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25 408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r"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mn-cs"/>
                        </a:rPr>
                        <a:t>192 498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13059109"/>
                  </a:ext>
                </a:extLst>
              </a:tr>
              <a:tr h="448208">
                <a:tc>
                  <a:txBody>
                    <a:bodyPr/>
                    <a:lstStyle/>
                    <a:p>
                      <a:pPr algn="l" fontAlgn="b"/>
                      <a:r>
                        <a:rPr lang="en-ZA" sz="1600" b="1" i="0" u="none" strike="noStrike" dirty="0">
                          <a:solidFill>
                            <a:srgbClr val="000000"/>
                          </a:solidFill>
                          <a:effectLst/>
                          <a:latin typeface="Arial" panose="020B0604020202020204" pitchFamily="34" charset="0"/>
                        </a:rPr>
                        <a:t>Total 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b"/>
                      <a:r>
                        <a:rPr lang="en-ZA" sz="1600" b="1" i="0" u="none" strike="noStrike" dirty="0">
                          <a:solidFill>
                            <a:srgbClr val="000000"/>
                          </a:solidFill>
                          <a:effectLst/>
                          <a:latin typeface="Arial" panose="020B0604020202020204" pitchFamily="34" charset="0"/>
                        </a:rPr>
                        <a:t>          1 890 661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b"/>
                      <a:r>
                        <a:rPr lang="en-ZA" sz="1600" b="1" i="0" u="none" strike="noStrike" dirty="0">
                          <a:solidFill>
                            <a:srgbClr val="000000"/>
                          </a:solidFill>
                          <a:effectLst/>
                          <a:latin typeface="Arial" panose="020B0604020202020204" pitchFamily="34" charset="0"/>
                        </a:rPr>
                        <a:t>        1 491 664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b"/>
                      <a:r>
                        <a:rPr lang="en-ZA" sz="1600" b="1" i="0" u="none" strike="noStrike" dirty="0">
                          <a:solidFill>
                            <a:srgbClr val="000000"/>
                          </a:solidFill>
                          <a:effectLst/>
                          <a:latin typeface="Arial" panose="020B0604020202020204" pitchFamily="34" charset="0"/>
                        </a:rPr>
                        <a:t>               1 474 795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b"/>
                      <a:r>
                        <a:rPr lang="en-ZA" sz="1600" b="1" i="0" u="none" strike="noStrike" dirty="0">
                          <a:solidFill>
                            <a:srgbClr val="000000"/>
                          </a:solidFill>
                          <a:effectLst/>
                          <a:latin typeface="Arial" panose="020B0604020202020204" pitchFamily="34" charset="0"/>
                        </a:rPr>
                        <a:t>                 16 869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r" defTabSz="914400" rtl="0" eaLnBrk="1" fontAlgn="b" latinLnBrk="0" hangingPunct="1"/>
                      <a:r>
                        <a:rPr lang="en-US" sz="1600" b="1" i="0" u="none" strike="noStrike" kern="1200" dirty="0">
                          <a:solidFill>
                            <a:srgbClr val="000000"/>
                          </a:solidFill>
                          <a:effectLst/>
                          <a:latin typeface="Arial" panose="020B0604020202020204" pitchFamily="34" charset="0"/>
                          <a:ea typeface="+mn-ea"/>
                          <a:cs typeface="+mn-cs"/>
                        </a:rPr>
                        <a:t> 414 819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xmlns="" val="1196541701"/>
                  </a:ext>
                </a:extLst>
              </a:tr>
            </a:tbl>
          </a:graphicData>
        </a:graphic>
      </p:graphicFrame>
    </p:spTree>
    <p:extLst>
      <p:ext uri="{BB962C8B-B14F-4D97-AF65-F5344CB8AC3E}">
        <p14:creationId xmlns:p14="http://schemas.microsoft.com/office/powerpoint/2010/main" xmlns="" val="38397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E59D84-FAE8-4D13-AA1D-158D5D14D02E}" type="slidenum">
              <a:rPr lang="en-ZA" smtClean="0"/>
              <a:pPr/>
              <a:t>3</a:t>
            </a:fld>
            <a:endParaRPr lang="en-ZA" dirty="0"/>
          </a:p>
        </p:txBody>
      </p:sp>
      <p:sp>
        <p:nvSpPr>
          <p:cNvPr id="4" name="Title 3"/>
          <p:cNvSpPr>
            <a:spLocks noGrp="1"/>
          </p:cNvSpPr>
          <p:nvPr>
            <p:ph type="title"/>
          </p:nvPr>
        </p:nvSpPr>
        <p:spPr/>
        <p:txBody>
          <a:bodyPr/>
          <a:lstStyle/>
          <a:p>
            <a:pPr algn="ctr"/>
            <a:r>
              <a:rPr lang="en-ZA" dirty="0"/>
              <a:t>Strategic Overview</a:t>
            </a:r>
          </a:p>
        </p:txBody>
      </p:sp>
      <p:graphicFrame>
        <p:nvGraphicFramePr>
          <p:cNvPr id="5" name="Table 4"/>
          <p:cNvGraphicFramePr>
            <a:graphicFrameLocks noGrp="1"/>
          </p:cNvGraphicFramePr>
          <p:nvPr>
            <p:extLst>
              <p:ext uri="{D42A27DB-BD31-4B8C-83A1-F6EECF244321}">
                <p14:modId xmlns:p14="http://schemas.microsoft.com/office/powerpoint/2010/main" xmlns="" val="2729720259"/>
              </p:ext>
            </p:extLst>
          </p:nvPr>
        </p:nvGraphicFramePr>
        <p:xfrm>
          <a:off x="0" y="886937"/>
          <a:ext cx="11914496" cy="5077195"/>
        </p:xfrm>
        <a:graphic>
          <a:graphicData uri="http://schemas.openxmlformats.org/drawingml/2006/table">
            <a:tbl>
              <a:tblPr firstRow="1" bandRow="1">
                <a:tableStyleId>{5C22544A-7EE6-4342-B048-85BDC9FD1C3A}</a:tableStyleId>
              </a:tblPr>
              <a:tblGrid>
                <a:gridCol w="6800189">
                  <a:extLst>
                    <a:ext uri="{9D8B030D-6E8A-4147-A177-3AD203B41FA5}">
                      <a16:colId xmlns:a16="http://schemas.microsoft.com/office/drawing/2014/main" xmlns="" val="20000"/>
                    </a:ext>
                  </a:extLst>
                </a:gridCol>
                <a:gridCol w="5114307">
                  <a:extLst>
                    <a:ext uri="{9D8B030D-6E8A-4147-A177-3AD203B41FA5}">
                      <a16:colId xmlns:a16="http://schemas.microsoft.com/office/drawing/2014/main" xmlns="" val="20001"/>
                    </a:ext>
                  </a:extLst>
                </a:gridCol>
              </a:tblGrid>
              <a:tr h="572987">
                <a:tc>
                  <a:txBody>
                    <a:bodyPr/>
                    <a:lstStyle/>
                    <a:p>
                      <a:pPr algn="ctr"/>
                      <a:r>
                        <a:rPr lang="en-ZA" sz="1800" b="1" dirty="0">
                          <a:solidFill>
                            <a:schemeClr val="tx1"/>
                          </a:solidFill>
                        </a:rPr>
                        <a:t>VISION</a:t>
                      </a:r>
                    </a:p>
                  </a:txBody>
                  <a:tcPr/>
                </a:tc>
                <a:tc>
                  <a:txBody>
                    <a:bodyPr/>
                    <a:lstStyle/>
                    <a:p>
                      <a:pPr algn="ctr"/>
                      <a:r>
                        <a:rPr lang="en-ZA" sz="1800" dirty="0">
                          <a:solidFill>
                            <a:schemeClr val="tx1"/>
                          </a:solidFill>
                        </a:rPr>
                        <a:t>STRATEGIC GOALS / OUTCOMES</a:t>
                      </a:r>
                    </a:p>
                  </a:txBody>
                  <a:tcPr/>
                </a:tc>
                <a:extLst>
                  <a:ext uri="{0D108BD9-81ED-4DB2-BD59-A6C34878D82A}">
                    <a16:rowId xmlns:a16="http://schemas.microsoft.com/office/drawing/2014/main" xmlns="" val="10000"/>
                  </a:ext>
                </a:extLst>
              </a:tr>
              <a:tr h="1227829">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altLang="en-US" sz="1400" dirty="0">
                          <a:solidFill>
                            <a:schemeClr val="tx1"/>
                          </a:solidFill>
                        </a:rPr>
                        <a:t>A leader in the transformation of South Africa through economic growth and sustainable development by 2030</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altLang="en-US"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altLang="en-US" sz="1400" dirty="0">
                          <a:solidFill>
                            <a:schemeClr val="tx1"/>
                          </a:solidFill>
                        </a:rPr>
                        <a:t>A global competitive, sustainable and meaningful transformed mining and mineral sector</a:t>
                      </a:r>
                      <a:r>
                        <a:rPr lang="en-ZA" altLang="en-US" sz="1400" baseline="0" dirty="0">
                          <a:solidFill>
                            <a:schemeClr val="tx1"/>
                          </a:solidFill>
                        </a:rPr>
                        <a:t> by 2019</a:t>
                      </a:r>
                      <a:endParaRPr lang="en-ZA" alt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altLang="en-US" sz="1400" b="1" dirty="0">
                        <a:solidFill>
                          <a:schemeClr val="tx1"/>
                        </a:solidFill>
                      </a:endParaRPr>
                    </a:p>
                  </a:txBody>
                  <a:tcPr/>
                </a:tc>
                <a:tc rowSpan="5">
                  <a:txBody>
                    <a:bodyPr/>
                    <a:lstStyle/>
                    <a:p>
                      <a:pPr marL="342900" indent="-342900">
                        <a:buFont typeface="Wingdings" panose="05000000000000000000" pitchFamily="2" charset="2"/>
                        <a:buChar char="Ø"/>
                      </a:pPr>
                      <a:r>
                        <a:rPr lang="en-ZA" sz="1600" b="0" kern="1200" dirty="0">
                          <a:solidFill>
                            <a:schemeClr val="tx1"/>
                          </a:solidFill>
                          <a:effectLst/>
                          <a:latin typeface="+mn-lt"/>
                          <a:ea typeface="+mn-ea"/>
                          <a:cs typeface="+mn-cs"/>
                        </a:rPr>
                        <a:t>Increased investment in the minerals, mining and petroleum sectors</a:t>
                      </a:r>
                    </a:p>
                    <a:p>
                      <a:pPr marL="342900" indent="-342900">
                        <a:buFont typeface="Wingdings" panose="05000000000000000000" pitchFamily="2" charset="2"/>
                        <a:buChar char="Ø"/>
                      </a:pPr>
                      <a:endParaRPr lang="en-ZA" sz="1600" b="0" kern="1200" dirty="0">
                        <a:solidFill>
                          <a:schemeClr val="tx1"/>
                        </a:solidFill>
                        <a:effectLst/>
                        <a:latin typeface="+mn-lt"/>
                        <a:ea typeface="+mn-ea"/>
                        <a:cs typeface="+mn-cs"/>
                      </a:endParaRPr>
                    </a:p>
                    <a:p>
                      <a:pPr marL="342900" indent="-342900">
                        <a:buFont typeface="Wingdings" panose="05000000000000000000" pitchFamily="2" charset="2"/>
                        <a:buChar char="Ø"/>
                      </a:pPr>
                      <a:r>
                        <a:rPr lang="en-ZA" sz="1600" b="0" kern="1200" dirty="0">
                          <a:solidFill>
                            <a:schemeClr val="tx1"/>
                          </a:solidFill>
                          <a:effectLst/>
                          <a:latin typeface="+mn-lt"/>
                          <a:ea typeface="+mn-ea"/>
                          <a:cs typeface="+mn-cs"/>
                        </a:rPr>
                        <a:t>Transformed minerals sector</a:t>
                      </a:r>
                    </a:p>
                    <a:p>
                      <a:pPr marL="342900" indent="-342900">
                        <a:buFont typeface="Wingdings" panose="05000000000000000000" pitchFamily="2" charset="2"/>
                        <a:buChar char="Ø"/>
                      </a:pPr>
                      <a:endParaRPr lang="en-ZA" sz="1600" b="0" kern="1200" dirty="0">
                        <a:solidFill>
                          <a:schemeClr val="tx1"/>
                        </a:solidFill>
                        <a:effectLst/>
                        <a:latin typeface="+mn-lt"/>
                        <a:ea typeface="+mn-ea"/>
                        <a:cs typeface="+mn-cs"/>
                      </a:endParaRPr>
                    </a:p>
                    <a:p>
                      <a:pPr marL="342900" indent="-342900">
                        <a:buFont typeface="Wingdings" panose="05000000000000000000" pitchFamily="2" charset="2"/>
                        <a:buChar char="Ø"/>
                      </a:pPr>
                      <a:r>
                        <a:rPr lang="en-ZA" sz="1600" b="0" kern="1200" dirty="0">
                          <a:solidFill>
                            <a:schemeClr val="tx1"/>
                          </a:solidFill>
                          <a:effectLst/>
                          <a:latin typeface="+mn-lt"/>
                          <a:ea typeface="+mn-ea"/>
                          <a:cs typeface="+mn-cs"/>
                        </a:rPr>
                        <a:t>Equitable and sustainable benefit from mineral resources</a:t>
                      </a:r>
                    </a:p>
                    <a:p>
                      <a:pPr marL="342900" indent="-342900">
                        <a:buFont typeface="Wingdings" panose="05000000000000000000" pitchFamily="2" charset="2"/>
                        <a:buChar char="Ø"/>
                      </a:pPr>
                      <a:endParaRPr lang="en-ZA" sz="1600" b="0" kern="1200" dirty="0">
                        <a:solidFill>
                          <a:schemeClr val="tx1"/>
                        </a:solidFill>
                        <a:effectLst/>
                        <a:latin typeface="+mn-lt"/>
                        <a:ea typeface="+mn-ea"/>
                        <a:cs typeface="+mn-cs"/>
                      </a:endParaRPr>
                    </a:p>
                    <a:p>
                      <a:pPr marL="342900" indent="-342900">
                        <a:buFont typeface="Wingdings" panose="05000000000000000000" pitchFamily="2" charset="2"/>
                        <a:buChar char="Ø"/>
                      </a:pPr>
                      <a:r>
                        <a:rPr lang="en-ZA" sz="1600" b="0" kern="1200" dirty="0">
                          <a:solidFill>
                            <a:schemeClr val="tx1"/>
                          </a:solidFill>
                          <a:effectLst/>
                          <a:latin typeface="+mn-lt"/>
                          <a:ea typeface="+mn-ea"/>
                          <a:cs typeface="+mn-cs"/>
                        </a:rPr>
                        <a:t>Efficient, effective and development-oriented Department</a:t>
                      </a:r>
                      <a:endParaRPr lang="en-ZA" sz="1600" b="0" dirty="0">
                        <a:solidFill>
                          <a:schemeClr val="tx1"/>
                        </a:solidFill>
                      </a:endParaRPr>
                    </a:p>
                  </a:txBody>
                  <a:tcPr/>
                </a:tc>
                <a:extLst>
                  <a:ext uri="{0D108BD9-81ED-4DB2-BD59-A6C34878D82A}">
                    <a16:rowId xmlns:a16="http://schemas.microsoft.com/office/drawing/2014/main" xmlns="" val="10001"/>
                  </a:ext>
                </a:extLst>
              </a:tr>
              <a:tr h="362553">
                <a:tc>
                  <a:txBody>
                    <a:bodyPr/>
                    <a:lstStyle/>
                    <a:p>
                      <a:pPr algn="ctr"/>
                      <a:r>
                        <a:rPr lang="en-ZA" b="1" dirty="0">
                          <a:solidFill>
                            <a:schemeClr val="tx1"/>
                          </a:solidFill>
                        </a:rPr>
                        <a:t>MANDATE</a:t>
                      </a:r>
                    </a:p>
                  </a:txBody>
                  <a:tcPr/>
                </a:tc>
                <a:tc vMerge="1">
                  <a:txBody>
                    <a:bodyPr/>
                    <a:lstStyle/>
                    <a:p>
                      <a:endParaRPr lang="en-ZA" dirty="0"/>
                    </a:p>
                  </a:txBody>
                  <a:tcPr/>
                </a:tc>
                <a:extLst>
                  <a:ext uri="{0D108BD9-81ED-4DB2-BD59-A6C34878D82A}">
                    <a16:rowId xmlns:a16="http://schemas.microsoft.com/office/drawing/2014/main" xmlns="" val="10002"/>
                  </a:ext>
                </a:extLst>
              </a:tr>
              <a:tr h="1227829">
                <a:tc>
                  <a:txBody>
                    <a:bodyPr/>
                    <a:lstStyle/>
                    <a:p>
                      <a:r>
                        <a:rPr lang="en-ZA" altLang="en-US" sz="1400" dirty="0">
                          <a:solidFill>
                            <a:schemeClr val="tx1"/>
                          </a:solidFill>
                        </a:rPr>
                        <a:t>Mineral and Petroleum Resources Development Act (Act No. 28 of 2002) and the Mine Health and Safety Act (Act No. 29 of 1996) provide the regulatory framework for the promotion and regulation of the industry, as well as the equitable access to and the sustainable development of the nation’s mineral resources and related matters.</a:t>
                      </a:r>
                      <a:endParaRPr lang="en-ZA" sz="1400" dirty="0">
                        <a:solidFill>
                          <a:schemeClr val="tx1"/>
                        </a:solidFill>
                      </a:endParaRPr>
                    </a:p>
                  </a:txBody>
                  <a:tcPr/>
                </a:tc>
                <a:tc vMerge="1">
                  <a:txBody>
                    <a:bodyPr/>
                    <a:lstStyle/>
                    <a:p>
                      <a:endParaRPr lang="en-ZA" dirty="0"/>
                    </a:p>
                  </a:txBody>
                  <a:tcPr/>
                </a:tc>
                <a:extLst>
                  <a:ext uri="{0D108BD9-81ED-4DB2-BD59-A6C34878D82A}">
                    <a16:rowId xmlns:a16="http://schemas.microsoft.com/office/drawing/2014/main" xmlns="" val="10003"/>
                  </a:ext>
                </a:extLst>
              </a:tr>
              <a:tr h="362553">
                <a:tc>
                  <a:txBody>
                    <a:bodyPr/>
                    <a:lstStyle/>
                    <a:p>
                      <a:pPr algn="ctr"/>
                      <a:r>
                        <a:rPr lang="en-ZA" b="1" dirty="0">
                          <a:solidFill>
                            <a:schemeClr val="tx1"/>
                          </a:solidFill>
                        </a:rPr>
                        <a:t>MISSION</a:t>
                      </a:r>
                    </a:p>
                  </a:txBody>
                  <a:tcPr/>
                </a:tc>
                <a:tc vMerge="1">
                  <a:txBody>
                    <a:bodyPr/>
                    <a:lstStyle/>
                    <a:p>
                      <a:endParaRPr lang="en-ZA" dirty="0"/>
                    </a:p>
                  </a:txBody>
                  <a:tcPr/>
                </a:tc>
                <a:extLst>
                  <a:ext uri="{0D108BD9-81ED-4DB2-BD59-A6C34878D82A}">
                    <a16:rowId xmlns:a16="http://schemas.microsoft.com/office/drawing/2014/main" xmlns="" val="10004"/>
                  </a:ext>
                </a:extLst>
              </a:tr>
              <a:tr h="1173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rPr>
                        <a:t>Promote and regulate the minerals and mining sector for transformation, growth and development, and ensure that all South Africans derive sustainable benefit from the country’s mineral wealth</a:t>
                      </a:r>
                      <a:r>
                        <a:rPr lang="en-ZA" altLang="en-US" sz="1600" dirty="0">
                          <a:solidFill>
                            <a:schemeClr val="tx1"/>
                          </a:solidFill>
                        </a:rPr>
                        <a:t>.</a:t>
                      </a:r>
                      <a:endParaRPr lang="en-ZA" sz="1600" dirty="0">
                        <a:solidFill>
                          <a:schemeClr val="tx1"/>
                        </a:solidFill>
                      </a:endParaRPr>
                    </a:p>
                  </a:txBody>
                  <a:tcPr/>
                </a:tc>
                <a:tc vMerge="1">
                  <a:txBody>
                    <a:bodyPr/>
                    <a:lstStyle/>
                    <a:p>
                      <a:endParaRPr lang="en-ZA"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800941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2"/>
            <a:ext cx="11956211" cy="4746114"/>
          </a:xfrm>
        </p:spPr>
        <p:txBody>
          <a:bodyPr>
            <a:normAutofit/>
          </a:bodyPr>
          <a:lstStyle/>
          <a:p>
            <a:r>
              <a:rPr lang="en-ZA" sz="1600" dirty="0">
                <a:solidFill>
                  <a:srgbClr val="FF0000"/>
                </a:solidFill>
              </a:rPr>
              <a:t>									</a:t>
            </a:r>
            <a:endParaRPr lang="en-ZA" b="1" dirty="0">
              <a:solidFill>
                <a:schemeClr val="tx1"/>
              </a:solidFill>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30</a:t>
            </a:fld>
            <a:endParaRPr lang="en-ZA" dirty="0"/>
          </a:p>
        </p:txBody>
      </p:sp>
      <p:sp>
        <p:nvSpPr>
          <p:cNvPr id="5" name="Rectangle 4"/>
          <p:cNvSpPr/>
          <p:nvPr/>
        </p:nvSpPr>
        <p:spPr>
          <a:xfrm>
            <a:off x="94890" y="886935"/>
            <a:ext cx="11956211" cy="1015663"/>
          </a:xfrm>
          <a:prstGeom prst="rect">
            <a:avLst/>
          </a:prstGeom>
        </p:spPr>
        <p:txBody>
          <a:bodyPr wrap="square">
            <a:spAutoFit/>
          </a:bodyPr>
          <a:lstStyle/>
          <a:p>
            <a:pPr marL="514350" lvl="1" indent="-457200" algn="just">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514350" lvl="1" indent="-457200" algn="just">
              <a:buFont typeface="Arial" panose="020B0604020202020204" pitchFamily="34" charset="0"/>
              <a:buChar char="•"/>
              <a:defRPr/>
            </a:pPr>
            <a:endParaRPr lang="en-GB" sz="2000" dirty="0">
              <a:latin typeface="Arial" panose="020B0604020202020204" pitchFamily="34" charset="0"/>
              <a:cs typeface="Arial" panose="020B0604020202020204" pitchFamily="34" charset="0"/>
            </a:endParaRPr>
          </a:p>
          <a:p>
            <a:pPr marL="514350" lvl="1" indent="-457200" algn="just">
              <a:buFont typeface="Arial" panose="020B0604020202020204" pitchFamily="34" charset="0"/>
              <a:buChar char="•"/>
              <a:defRPr/>
            </a:pPr>
            <a:endParaRPr lang="en-GB" sz="2000" dirty="0">
              <a:latin typeface="Arial" panose="020B0604020202020204" pitchFamily="34" charset="0"/>
              <a:cs typeface="Arial" panose="020B0604020202020204" pitchFamily="34" charset="0"/>
            </a:endParaRPr>
          </a:p>
        </p:txBody>
      </p:sp>
      <p:sp>
        <p:nvSpPr>
          <p:cNvPr id="8" name="Title 3"/>
          <p:cNvSpPr>
            <a:spLocks noGrp="1"/>
          </p:cNvSpPr>
          <p:nvPr>
            <p:ph type="title"/>
          </p:nvPr>
        </p:nvSpPr>
        <p:spPr/>
        <p:txBody>
          <a:bodyPr/>
          <a:lstStyle/>
          <a:p>
            <a:pPr algn="ctr"/>
            <a:r>
              <a:rPr lang="en-ZA" sz="3200" dirty="0"/>
              <a:t>Financial Overview (Quarter 3)   (6 of 7)</a:t>
            </a:r>
          </a:p>
        </p:txBody>
      </p:sp>
      <p:sp>
        <p:nvSpPr>
          <p:cNvPr id="4" name="Rectangle 3"/>
          <p:cNvSpPr/>
          <p:nvPr/>
        </p:nvSpPr>
        <p:spPr>
          <a:xfrm>
            <a:off x="94889" y="886935"/>
            <a:ext cx="11956211" cy="4651979"/>
          </a:xfrm>
          <a:prstGeom prst="rect">
            <a:avLst/>
          </a:prstGeom>
        </p:spPr>
        <p:txBody>
          <a:bodyPr wrap="square">
            <a:spAutoFit/>
          </a:bodyPr>
          <a:lstStyle/>
          <a:p>
            <a:pPr marL="342900" lvl="0" indent="-342900" algn="just">
              <a:lnSpc>
                <a:spcPct val="150000"/>
              </a:lnSpc>
              <a:buSzPts val="1200"/>
              <a:buFont typeface="Symbol" panose="05050102010706020507" pitchFamily="18" charset="2"/>
              <a:buChar char=""/>
              <a:defRPr/>
            </a:pPr>
            <a:r>
              <a:rPr lang="en-GB"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Items that are committed under payments for capital asset</a:t>
            </a:r>
          </a:p>
          <a:p>
            <a:pPr marL="800100" lvl="1" indent="-342900" algn="just">
              <a:lnSpc>
                <a:spcPct val="150000"/>
              </a:lnSpc>
              <a:buSzPts val="1200"/>
              <a:buFont typeface="Arial" panose="020B0604020202020204" pitchFamily="34" charset="0"/>
              <a:buChar char="•"/>
              <a:defRPr/>
            </a:pPr>
            <a:r>
              <a:rPr lang="en-GB"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Computer equipment refresh for Head office and Regional Offices</a:t>
            </a:r>
            <a:endParaRPr lang="en-GB"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just">
              <a:lnSpc>
                <a:spcPct val="150000"/>
              </a:lnSpc>
              <a:buSzPts val="1200"/>
              <a:buFont typeface="Arial" panose="020B0604020202020204" pitchFamily="34" charset="0"/>
              <a:buChar char="•"/>
              <a:defRPr/>
            </a:pPr>
            <a:r>
              <a:rPr lang="en-GB"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Replacement of worn-out/irreparable furniture CT and Durban Regional Offices</a:t>
            </a:r>
            <a:endParaRPr lang="en-GB"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SzPts val="1200"/>
              <a:buFont typeface="Arial" panose="020B0604020202020204" pitchFamily="34" charset="0"/>
              <a:buChar char="•"/>
              <a:defRPr/>
            </a:pPr>
            <a:r>
              <a:rPr lang="en-GB"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Walk-through metal detectors for Limpopo, Klerksdorp, Rustenburg, Durban and Gauteng Regional Offices</a:t>
            </a:r>
            <a:endParaRPr lang="en-GB"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SzPts val="1200"/>
              <a:buFont typeface="Arial" panose="020B0604020202020204" pitchFamily="34" charset="0"/>
              <a:buChar char="•"/>
              <a:defRPr/>
            </a:pPr>
            <a:r>
              <a:rPr lang="en-GB"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Surveillance and access control systems for Welkom Regional Office</a:t>
            </a:r>
            <a:endParaRPr lang="en-GB"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SzPts val="1200"/>
              <a:buFont typeface="Arial" panose="020B0604020202020204" pitchFamily="34" charset="0"/>
              <a:buChar char="•"/>
              <a:defRPr/>
            </a:pPr>
            <a:r>
              <a:rPr lang="en-GB"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Switches for servers</a:t>
            </a:r>
            <a:endParaRPr lang="en-GB"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SzPts val="1200"/>
              <a:buFont typeface="Symbol" panose="05050102010706020507" pitchFamily="18" charset="2"/>
              <a:buChar char=""/>
              <a:defRPr/>
            </a:pPr>
            <a:r>
              <a:rPr lang="en-GB"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Orders have been issued for all assets except for computer equipment</a:t>
            </a:r>
            <a:endParaRPr lang="en-GB"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SzPts val="1200"/>
              <a:buFont typeface="Symbol" panose="05050102010706020507" pitchFamily="18" charset="2"/>
              <a:buChar char=""/>
              <a:defRPr/>
            </a:pPr>
            <a:r>
              <a:rPr lang="en-GB"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Delivery of all assets will be concluded by mid March 2019 </a:t>
            </a:r>
          </a:p>
          <a:p>
            <a:pPr marL="342900" lvl="0" indent="-342900" algn="just">
              <a:lnSpc>
                <a:spcPct val="150000"/>
              </a:lnSpc>
              <a:buSzPts val="1200"/>
              <a:buFont typeface="Symbol" panose="05050102010706020507" pitchFamily="18" charset="2"/>
              <a:buChar char=""/>
              <a:defRPr/>
            </a:pPr>
            <a:r>
              <a:rPr lang="en-GB"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Payments are anticipated before 31 March 2019</a:t>
            </a:r>
          </a:p>
        </p:txBody>
      </p:sp>
    </p:spTree>
    <p:extLst>
      <p:ext uri="{BB962C8B-B14F-4D97-AF65-F5344CB8AC3E}">
        <p14:creationId xmlns:p14="http://schemas.microsoft.com/office/powerpoint/2010/main" xmlns="" val="3242419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a:xfrm>
            <a:off x="8197973" y="6289589"/>
            <a:ext cx="2737757" cy="431887"/>
          </a:xfrm>
        </p:spPr>
        <p:txBody>
          <a:bodyPr/>
          <a:lstStyle/>
          <a:p>
            <a:fld id="{5BE59D84-FAE8-4D13-AA1D-158D5D14D02E}" type="slidenum">
              <a:rPr lang="en-ZA" smtClean="0"/>
              <a:pPr/>
              <a:t>31</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Financial Administration (7 of 7)</a:t>
            </a:r>
          </a:p>
        </p:txBody>
      </p:sp>
      <p:graphicFrame>
        <p:nvGraphicFramePr>
          <p:cNvPr id="2" name="Diagram 1"/>
          <p:cNvGraphicFramePr/>
          <p:nvPr>
            <p:extLst>
              <p:ext uri="{D42A27DB-BD31-4B8C-83A1-F6EECF244321}">
                <p14:modId xmlns:p14="http://schemas.microsoft.com/office/powerpoint/2010/main" xmlns="" val="2322314791"/>
              </p:ext>
            </p:extLst>
          </p:nvPr>
        </p:nvGraphicFramePr>
        <p:xfrm>
          <a:off x="94890" y="886935"/>
          <a:ext cx="11956211" cy="5022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a:off x="7533604" y="1828800"/>
            <a:ext cx="1328737" cy="55721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3098976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32</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r>
              <a:rPr lang="en-ZA" sz="3800" dirty="0"/>
              <a:t>Programme 2: Mine health and Safety Inspectorate</a:t>
            </a:r>
          </a:p>
        </p:txBody>
      </p:sp>
      <p:sp>
        <p:nvSpPr>
          <p:cNvPr id="6" name="Rectangle 5"/>
          <p:cNvSpPr/>
          <p:nvPr/>
        </p:nvSpPr>
        <p:spPr>
          <a:xfrm>
            <a:off x="94890" y="1428750"/>
            <a:ext cx="11956211" cy="20145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4000" b="1" dirty="0"/>
              <a:t>Chief Inspector of Mines</a:t>
            </a:r>
          </a:p>
          <a:p>
            <a:pPr algn="ctr"/>
            <a:r>
              <a:rPr lang="en-ZA" sz="4000" b="1" dirty="0"/>
              <a:t>Mr D Msiza (represented by Mr X Mbonambi)</a:t>
            </a:r>
          </a:p>
        </p:txBody>
      </p:sp>
    </p:spTree>
    <p:extLst>
      <p:ext uri="{BB962C8B-B14F-4D97-AF65-F5344CB8AC3E}">
        <p14:creationId xmlns:p14="http://schemas.microsoft.com/office/powerpoint/2010/main" xmlns="" val="1851346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2"/>
            <a:ext cx="11956211" cy="4746114"/>
          </a:xfrm>
        </p:spPr>
        <p:txBody>
          <a:bodyPr>
            <a:normAutofit/>
          </a:bodyPr>
          <a:lstStyle/>
          <a:p>
            <a:r>
              <a:rPr lang="en-ZA" sz="2400" b="1" dirty="0"/>
              <a:t>Branch Objectives</a:t>
            </a:r>
          </a:p>
          <a:p>
            <a:endParaRPr lang="en-ZA" sz="2400" b="1" dirty="0"/>
          </a:p>
          <a:p>
            <a:pPr marL="514350" indent="-514350">
              <a:buFont typeface="+mj-lt"/>
              <a:buAutoNum type="arabicPeriod"/>
            </a:pPr>
            <a:r>
              <a:rPr lang="en-ZA" sz="2400" dirty="0"/>
              <a:t>Promote health and Safety,</a:t>
            </a:r>
          </a:p>
          <a:p>
            <a:pPr marL="514350" indent="-514350">
              <a:buFont typeface="+mj-lt"/>
              <a:buAutoNum type="arabicPeriod"/>
            </a:pPr>
            <a:r>
              <a:rPr lang="en-ZA" sz="2400" dirty="0"/>
              <a:t>Contribute to skills development,</a:t>
            </a:r>
          </a:p>
          <a:p>
            <a:pPr marL="514350" indent="-514350">
              <a:buFont typeface="+mj-lt"/>
              <a:buAutoNum type="arabicPeriod"/>
            </a:pPr>
            <a:r>
              <a:rPr lang="en-ZA" sz="2400" dirty="0"/>
              <a:t>Implement SLA’s</a:t>
            </a:r>
          </a:p>
          <a:p>
            <a:pPr marL="514350" indent="-514350">
              <a:buFont typeface="+mj-lt"/>
              <a:buAutoNum type="arabicPeriod"/>
            </a:pPr>
            <a:r>
              <a:rPr lang="en-ZA" sz="2400" dirty="0"/>
              <a:t>Develop and review internal processes,</a:t>
            </a:r>
          </a:p>
          <a:p>
            <a:pPr marL="514350" indent="-514350">
              <a:buFont typeface="+mj-lt"/>
              <a:buAutoNum type="arabicPeriod"/>
            </a:pPr>
            <a:r>
              <a:rPr lang="en-ZA" sz="2400" dirty="0"/>
              <a:t>Improve turnaround times,</a:t>
            </a:r>
          </a:p>
          <a:p>
            <a:pPr marL="514350" indent="-514350">
              <a:buFont typeface="+mj-lt"/>
              <a:buAutoNum type="arabicPeriod"/>
            </a:pPr>
            <a:r>
              <a:rPr lang="en-ZA" sz="2400" dirty="0"/>
              <a:t>Promote Corporate Governance,</a:t>
            </a:r>
          </a:p>
          <a:p>
            <a:endParaRPr lang="en-ZA" sz="1800" dirty="0"/>
          </a:p>
        </p:txBody>
      </p:sp>
      <p:sp>
        <p:nvSpPr>
          <p:cNvPr id="3" name="Slide Number Placeholder 2"/>
          <p:cNvSpPr>
            <a:spLocks noGrp="1"/>
          </p:cNvSpPr>
          <p:nvPr>
            <p:ph type="sldNum" sz="quarter" idx="12"/>
          </p:nvPr>
        </p:nvSpPr>
        <p:spPr/>
        <p:txBody>
          <a:bodyPr/>
          <a:lstStyle/>
          <a:p>
            <a:fld id="{5BE59D84-FAE8-4D13-AA1D-158D5D14D02E}" type="slidenum">
              <a:rPr lang="en-ZA" smtClean="0"/>
              <a:pPr/>
              <a:t>33</a:t>
            </a:fld>
            <a:endParaRPr lang="en-ZA" dirty="0"/>
          </a:p>
        </p:txBody>
      </p:sp>
      <p:sp>
        <p:nvSpPr>
          <p:cNvPr id="4" name="Title 3"/>
          <p:cNvSpPr>
            <a:spLocks noGrp="1"/>
          </p:cNvSpPr>
          <p:nvPr>
            <p:ph type="title"/>
          </p:nvPr>
        </p:nvSpPr>
        <p:spPr/>
        <p:txBody>
          <a:bodyPr/>
          <a:lstStyle/>
          <a:p>
            <a:pPr algn="ctr"/>
            <a:r>
              <a:rPr lang="en-ZA" sz="3200" dirty="0"/>
              <a:t>PROGRAMME 2: Mine Health and Safety Inspectorate</a:t>
            </a:r>
            <a:br>
              <a:rPr lang="en-ZA" sz="3200" dirty="0"/>
            </a:br>
            <a:r>
              <a:rPr lang="en-ZA" sz="3200" dirty="0"/>
              <a:t>(1 of 12)</a:t>
            </a:r>
          </a:p>
        </p:txBody>
      </p:sp>
    </p:spTree>
    <p:extLst>
      <p:ext uri="{BB962C8B-B14F-4D97-AF65-F5344CB8AC3E}">
        <p14:creationId xmlns:p14="http://schemas.microsoft.com/office/powerpoint/2010/main" xmlns="" val="3550740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34</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a:xfrm>
            <a:off x="94890" y="84553"/>
            <a:ext cx="11956211" cy="730942"/>
          </a:xfrm>
        </p:spPr>
        <p:txBody>
          <a:bodyPr/>
          <a:lstStyle/>
          <a:p>
            <a:pPr algn="ctr"/>
            <a:r>
              <a:rPr lang="en-ZA" sz="4000" dirty="0"/>
              <a:t>Branch – Mine Health and Safety (2 of 12)</a:t>
            </a:r>
          </a:p>
        </p:txBody>
      </p:sp>
      <p:graphicFrame>
        <p:nvGraphicFramePr>
          <p:cNvPr id="2" name="Diagram 1"/>
          <p:cNvGraphicFramePr/>
          <p:nvPr>
            <p:extLst/>
          </p:nvPr>
        </p:nvGraphicFramePr>
        <p:xfrm>
          <a:off x="113996" y="886935"/>
          <a:ext cx="12078004" cy="5022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p:cNvSpPr/>
          <p:nvPr/>
        </p:nvSpPr>
        <p:spPr>
          <a:xfrm>
            <a:off x="7883647" y="3078717"/>
            <a:ext cx="1328737" cy="60745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
        <p:nvSpPr>
          <p:cNvPr id="6" name="Rectangle 5"/>
          <p:cNvSpPr/>
          <p:nvPr/>
        </p:nvSpPr>
        <p:spPr>
          <a:xfrm>
            <a:off x="94890" y="886935"/>
            <a:ext cx="2648310" cy="7429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1200" b="1" dirty="0">
                <a:solidFill>
                  <a:schemeClr val="tx1"/>
                </a:solidFill>
              </a:rPr>
              <a:t>Vision 2019</a:t>
            </a:r>
          </a:p>
          <a:p>
            <a:r>
              <a:rPr lang="en-ZA" altLang="en-US" sz="1200" dirty="0">
                <a:solidFill>
                  <a:schemeClr val="tx1"/>
                </a:solidFill>
              </a:rPr>
              <a:t>A global competitive, sustainable and meaningful transformed mining and mineral sector</a:t>
            </a:r>
            <a:endParaRPr lang="en-ZA" dirty="0"/>
          </a:p>
        </p:txBody>
      </p:sp>
    </p:spTree>
    <p:extLst>
      <p:ext uri="{BB962C8B-B14F-4D97-AF65-F5344CB8AC3E}">
        <p14:creationId xmlns:p14="http://schemas.microsoft.com/office/powerpoint/2010/main" xmlns="" val="2747215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35</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 Health and Safety (3 of 12)</a:t>
            </a:r>
          </a:p>
        </p:txBody>
      </p:sp>
      <p:graphicFrame>
        <p:nvGraphicFramePr>
          <p:cNvPr id="2" name="Diagram 1"/>
          <p:cNvGraphicFramePr/>
          <p:nvPr>
            <p:extLst/>
          </p:nvPr>
        </p:nvGraphicFramePr>
        <p:xfrm>
          <a:off x="94890" y="886935"/>
          <a:ext cx="11956211" cy="5022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a:off x="6769220" y="1721110"/>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924643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36</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 Health and Safety (4 of 12)</a:t>
            </a:r>
          </a:p>
        </p:txBody>
      </p:sp>
      <p:graphicFrame>
        <p:nvGraphicFramePr>
          <p:cNvPr id="2" name="Diagram 1"/>
          <p:cNvGraphicFramePr/>
          <p:nvPr>
            <p:extLst>
              <p:ext uri="{D42A27DB-BD31-4B8C-83A1-F6EECF244321}">
                <p14:modId xmlns:p14="http://schemas.microsoft.com/office/powerpoint/2010/main" xmlns="" val="1899585453"/>
              </p:ext>
            </p:extLst>
          </p:nvPr>
        </p:nvGraphicFramePr>
        <p:xfrm>
          <a:off x="94890" y="886935"/>
          <a:ext cx="11956211" cy="5022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a:off x="6757988" y="1885950"/>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23910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88551"/>
            <a:ext cx="12192000" cy="5047792"/>
          </a:xfrm>
        </p:spPr>
        <p:txBody>
          <a:bodyPr>
            <a:normAutofit/>
          </a:bodyPr>
          <a:lstStyle/>
          <a:p>
            <a:pPr lvl="0"/>
            <a:r>
              <a:rPr lang="en-ZA" sz="1600" b="1" dirty="0"/>
              <a:t>Strategic Objective : </a:t>
            </a:r>
            <a:r>
              <a:rPr lang="en-ZA" sz="1600" dirty="0"/>
              <a:t> Promote health and Safety</a:t>
            </a:r>
          </a:p>
          <a:p>
            <a:pPr lvl="0"/>
            <a:r>
              <a:rPr lang="en-ZA" sz="1600" b="1" dirty="0"/>
              <a:t>Measure Title           :</a:t>
            </a:r>
            <a:r>
              <a:rPr lang="en-ZA" sz="1600" dirty="0"/>
              <a:t> % reduction in Occupational Fatalities</a:t>
            </a:r>
          </a:p>
          <a:p>
            <a:r>
              <a:rPr lang="en-US" sz="1600" dirty="0">
                <a:solidFill>
                  <a:schemeClr val="tx1"/>
                </a:solidFill>
              </a:rPr>
              <a:t>The number of fatal accidents reported 2017 were 65 versus 59 fatal accidents in 2018</a:t>
            </a:r>
          </a:p>
          <a:p>
            <a:pPr lvl="0"/>
            <a:endParaRPr lang="en-ZA" sz="1600" dirty="0"/>
          </a:p>
          <a:p>
            <a:pPr lvl="0"/>
            <a:endParaRPr lang="en-US" sz="1600" dirty="0">
              <a:solidFill>
                <a:srgbClr val="FF0000"/>
              </a:solidFill>
            </a:endParaRPr>
          </a:p>
          <a:p>
            <a:pPr lvl="0"/>
            <a:endParaRPr lang="en-ZA" sz="1600" dirty="0"/>
          </a:p>
        </p:txBody>
      </p:sp>
      <p:sp>
        <p:nvSpPr>
          <p:cNvPr id="3" name="Slide Number Placeholder 2"/>
          <p:cNvSpPr>
            <a:spLocks noGrp="1"/>
          </p:cNvSpPr>
          <p:nvPr>
            <p:ph type="sldNum" sz="quarter" idx="12"/>
          </p:nvPr>
        </p:nvSpPr>
        <p:spPr/>
        <p:txBody>
          <a:bodyPr/>
          <a:lstStyle/>
          <a:p>
            <a:fld id="{5BE59D84-FAE8-4D13-AA1D-158D5D14D02E}" type="slidenum">
              <a:rPr lang="en-ZA" smtClean="0"/>
              <a:pPr/>
              <a:t>37</a:t>
            </a:fld>
            <a:endParaRPr lang="en-ZA" dirty="0"/>
          </a:p>
        </p:txBody>
      </p:sp>
      <p:sp>
        <p:nvSpPr>
          <p:cNvPr id="4" name="Title 3"/>
          <p:cNvSpPr>
            <a:spLocks noGrp="1"/>
          </p:cNvSpPr>
          <p:nvPr>
            <p:ph type="title"/>
          </p:nvPr>
        </p:nvSpPr>
        <p:spPr/>
        <p:txBody>
          <a:bodyPr/>
          <a:lstStyle/>
          <a:p>
            <a:pPr algn="ctr"/>
            <a:r>
              <a:rPr lang="en-ZA" sz="3200" dirty="0"/>
              <a:t>Branch – Mine Health and Safety (5 of 12)</a:t>
            </a:r>
          </a:p>
        </p:txBody>
      </p:sp>
      <p:graphicFrame>
        <p:nvGraphicFramePr>
          <p:cNvPr id="7" name="Chart 6"/>
          <p:cNvGraphicFramePr>
            <a:graphicFrameLocks/>
          </p:cNvGraphicFramePr>
          <p:nvPr>
            <p:extLst/>
          </p:nvPr>
        </p:nvGraphicFramePr>
        <p:xfrm>
          <a:off x="94890" y="2111829"/>
          <a:ext cx="12192000" cy="38245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xmlns="" id="{00000000-0008-0000-0500-000003000000}"/>
              </a:ext>
            </a:extLst>
          </p:cNvPr>
          <p:cNvGraphicFramePr>
            <a:graphicFrameLocks/>
          </p:cNvGraphicFramePr>
          <p:nvPr>
            <p:extLst/>
          </p:nvPr>
        </p:nvGraphicFramePr>
        <p:xfrm>
          <a:off x="0" y="2111829"/>
          <a:ext cx="12286889" cy="39224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868377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88551"/>
            <a:ext cx="12192000" cy="5047792"/>
          </a:xfrm>
        </p:spPr>
        <p:txBody>
          <a:bodyPr>
            <a:normAutofit/>
          </a:bodyPr>
          <a:lstStyle/>
          <a:p>
            <a:pPr lvl="0"/>
            <a:r>
              <a:rPr lang="en-ZA" sz="1600" b="1" dirty="0"/>
              <a:t>Strategic Objective : </a:t>
            </a:r>
            <a:r>
              <a:rPr lang="en-ZA" sz="1600" dirty="0"/>
              <a:t> Promote health and Safety</a:t>
            </a:r>
          </a:p>
          <a:p>
            <a:pPr lvl="0"/>
            <a:r>
              <a:rPr lang="en-ZA" sz="1600" b="1" dirty="0"/>
              <a:t>Measure Title           :</a:t>
            </a:r>
            <a:r>
              <a:rPr lang="en-ZA" sz="1600" dirty="0"/>
              <a:t> % of Investigations initiated vs Completed</a:t>
            </a:r>
          </a:p>
          <a:p>
            <a:r>
              <a:rPr lang="en-US" sz="1600" dirty="0">
                <a:solidFill>
                  <a:schemeClr val="tx1"/>
                </a:solidFill>
              </a:rPr>
              <a:t>The number of investigations initiated is 451 and the number completed is 424 which made the inspectorate over achieved by 94% of its 80% target. </a:t>
            </a:r>
          </a:p>
          <a:p>
            <a:pPr lvl="0"/>
            <a:endParaRPr lang="en-ZA" sz="1600" dirty="0"/>
          </a:p>
          <a:p>
            <a:pPr lvl="0"/>
            <a:endParaRPr lang="en-US" sz="1600" dirty="0">
              <a:solidFill>
                <a:srgbClr val="FF0000"/>
              </a:solidFill>
            </a:endParaRPr>
          </a:p>
          <a:p>
            <a:pPr lvl="0"/>
            <a:endParaRPr lang="en-ZA" sz="1600" dirty="0"/>
          </a:p>
        </p:txBody>
      </p:sp>
      <p:sp>
        <p:nvSpPr>
          <p:cNvPr id="3" name="Slide Number Placeholder 2"/>
          <p:cNvSpPr>
            <a:spLocks noGrp="1"/>
          </p:cNvSpPr>
          <p:nvPr>
            <p:ph type="sldNum" sz="quarter" idx="12"/>
          </p:nvPr>
        </p:nvSpPr>
        <p:spPr/>
        <p:txBody>
          <a:bodyPr/>
          <a:lstStyle/>
          <a:p>
            <a:fld id="{5BE59D84-FAE8-4D13-AA1D-158D5D14D02E}" type="slidenum">
              <a:rPr lang="en-ZA" smtClean="0"/>
              <a:pPr/>
              <a:t>38</a:t>
            </a:fld>
            <a:endParaRPr lang="en-ZA" dirty="0"/>
          </a:p>
        </p:txBody>
      </p:sp>
      <p:sp>
        <p:nvSpPr>
          <p:cNvPr id="4" name="Title 3"/>
          <p:cNvSpPr>
            <a:spLocks noGrp="1"/>
          </p:cNvSpPr>
          <p:nvPr>
            <p:ph type="title"/>
          </p:nvPr>
        </p:nvSpPr>
        <p:spPr/>
        <p:txBody>
          <a:bodyPr/>
          <a:lstStyle/>
          <a:p>
            <a:pPr algn="ctr"/>
            <a:r>
              <a:rPr lang="en-ZA" sz="3200" dirty="0"/>
              <a:t>Branch – Mine Health and Safety (6 of 12)</a:t>
            </a:r>
          </a:p>
        </p:txBody>
      </p:sp>
      <p:graphicFrame>
        <p:nvGraphicFramePr>
          <p:cNvPr id="7" name="Chart 6"/>
          <p:cNvGraphicFramePr>
            <a:graphicFrameLocks/>
          </p:cNvGraphicFramePr>
          <p:nvPr>
            <p:extLst/>
          </p:nvPr>
        </p:nvGraphicFramePr>
        <p:xfrm>
          <a:off x="94890" y="2111829"/>
          <a:ext cx="12192000" cy="38245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xmlns="" id="{00000000-0008-0000-0100-000002000000}"/>
              </a:ext>
            </a:extLst>
          </p:cNvPr>
          <p:cNvGraphicFramePr>
            <a:graphicFrameLocks/>
          </p:cNvGraphicFramePr>
          <p:nvPr>
            <p:extLst/>
          </p:nvPr>
        </p:nvGraphicFramePr>
        <p:xfrm>
          <a:off x="3124201" y="2246761"/>
          <a:ext cx="5910942" cy="37226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277623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376" y="888551"/>
            <a:ext cx="11956211" cy="5047792"/>
          </a:xfrm>
        </p:spPr>
        <p:txBody>
          <a:bodyPr>
            <a:normAutofit/>
          </a:bodyPr>
          <a:lstStyle/>
          <a:p>
            <a:pPr lvl="0"/>
            <a:r>
              <a:rPr lang="en-ZA" sz="1600" b="1" dirty="0"/>
              <a:t>Strategic Objective : </a:t>
            </a:r>
            <a:r>
              <a:rPr lang="en-ZA" sz="1600" dirty="0"/>
              <a:t> Promote health and Safety</a:t>
            </a:r>
          </a:p>
          <a:p>
            <a:r>
              <a:rPr lang="en-ZA" sz="1600" b="1" dirty="0"/>
              <a:t>Measure Title           :</a:t>
            </a:r>
            <a:r>
              <a:rPr lang="en-ZA" sz="1600" dirty="0"/>
              <a:t> % of Inquiries initiated vs Completed</a:t>
            </a:r>
          </a:p>
          <a:p>
            <a:r>
              <a:rPr lang="en-US" sz="1600" dirty="0">
                <a:solidFill>
                  <a:schemeClr val="tx1"/>
                </a:solidFill>
              </a:rPr>
              <a:t>The number of inquiries initiated is 42 and 27 were completed which resulted in the inspectorate achieving 64%. The reason for under achievement is unavailability of witnesses and awaiting responses from legal representatives on inquiry dates. </a:t>
            </a:r>
          </a:p>
          <a:p>
            <a:pPr algn="just"/>
            <a:endParaRPr lang="en-US" sz="1600" b="1" dirty="0">
              <a:solidFill>
                <a:schemeClr val="tx1"/>
              </a:solidFill>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39</a:t>
            </a:fld>
            <a:endParaRPr lang="en-ZA" dirty="0"/>
          </a:p>
        </p:txBody>
      </p:sp>
      <p:sp>
        <p:nvSpPr>
          <p:cNvPr id="4" name="Title 3"/>
          <p:cNvSpPr>
            <a:spLocks noGrp="1"/>
          </p:cNvSpPr>
          <p:nvPr>
            <p:ph type="title"/>
          </p:nvPr>
        </p:nvSpPr>
        <p:spPr/>
        <p:txBody>
          <a:bodyPr/>
          <a:lstStyle/>
          <a:p>
            <a:pPr algn="ctr"/>
            <a:r>
              <a:rPr lang="en-ZA" sz="3200" dirty="0"/>
              <a:t>Branch – Mine Health and Safety (7 of 12)</a:t>
            </a:r>
          </a:p>
        </p:txBody>
      </p:sp>
      <p:sp>
        <p:nvSpPr>
          <p:cNvPr id="5" name="Rectangle 4">
            <a:extLst>
              <a:ext uri="{FF2B5EF4-FFF2-40B4-BE49-F238E27FC236}">
                <a16:creationId xmlns:a16="http://schemas.microsoft.com/office/drawing/2014/main" xmlns="" id="{0160528E-7AF4-4EF7-9A74-A44637A6F5E4}"/>
              </a:ext>
            </a:extLst>
          </p:cNvPr>
          <p:cNvSpPr/>
          <p:nvPr/>
        </p:nvSpPr>
        <p:spPr>
          <a:xfrm>
            <a:off x="155413" y="3094074"/>
            <a:ext cx="11895687" cy="369332"/>
          </a:xfrm>
          <a:prstGeom prst="rect">
            <a:avLst/>
          </a:prstGeom>
        </p:spPr>
        <p:txBody>
          <a:bodyPr wrap="square">
            <a:spAutoFit/>
          </a:bodyPr>
          <a:lstStyle/>
          <a:p>
            <a:endParaRPr lang="en-US" dirty="0"/>
          </a:p>
        </p:txBody>
      </p:sp>
      <p:graphicFrame>
        <p:nvGraphicFramePr>
          <p:cNvPr id="6" name="Chart 5"/>
          <p:cNvGraphicFramePr>
            <a:graphicFrameLocks/>
          </p:cNvGraphicFramePr>
          <p:nvPr>
            <p:extLst/>
          </p:nvPr>
        </p:nvGraphicFramePr>
        <p:xfrm>
          <a:off x="80376" y="2281464"/>
          <a:ext cx="12111624" cy="35750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xmlns="" id="{00000000-0008-0000-0000-000002000000}"/>
              </a:ext>
            </a:extLst>
          </p:cNvPr>
          <p:cNvGraphicFramePr>
            <a:graphicFrameLocks/>
          </p:cNvGraphicFramePr>
          <p:nvPr>
            <p:extLst/>
          </p:nvPr>
        </p:nvGraphicFramePr>
        <p:xfrm>
          <a:off x="2111829" y="2416629"/>
          <a:ext cx="6912428" cy="31568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5796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E59D84-FAE8-4D13-AA1D-158D5D14D02E}" type="slidenum">
              <a:rPr lang="en-ZA" smtClean="0"/>
              <a:pPr/>
              <a:t>4</a:t>
            </a:fld>
            <a:endParaRPr lang="en-ZA" dirty="0"/>
          </a:p>
        </p:txBody>
      </p:sp>
      <p:sp>
        <p:nvSpPr>
          <p:cNvPr id="4" name="Title 3"/>
          <p:cNvSpPr>
            <a:spLocks noGrp="1"/>
          </p:cNvSpPr>
          <p:nvPr>
            <p:ph type="title"/>
          </p:nvPr>
        </p:nvSpPr>
        <p:spPr/>
        <p:txBody>
          <a:bodyPr/>
          <a:lstStyle/>
          <a:p>
            <a:pPr algn="ctr"/>
            <a:r>
              <a:rPr lang="en-ZA" dirty="0"/>
              <a:t>Department Structure Overview</a:t>
            </a:r>
          </a:p>
        </p:txBody>
      </p:sp>
      <p:graphicFrame>
        <p:nvGraphicFramePr>
          <p:cNvPr id="7" name="Diagram 6">
            <a:extLst>
              <a:ext uri="{FF2B5EF4-FFF2-40B4-BE49-F238E27FC236}">
                <a16:creationId xmlns:a16="http://schemas.microsoft.com/office/drawing/2014/main" xmlns="" id="{AC5F2344-9BD1-470E-960A-68F464712A38}"/>
              </a:ext>
            </a:extLst>
          </p:cNvPr>
          <p:cNvGraphicFramePr/>
          <p:nvPr>
            <p:extLst>
              <p:ext uri="{D42A27DB-BD31-4B8C-83A1-F6EECF244321}">
                <p14:modId xmlns:p14="http://schemas.microsoft.com/office/powerpoint/2010/main" xmlns="" val="3834265805"/>
              </p:ext>
            </p:extLst>
          </p:nvPr>
        </p:nvGraphicFramePr>
        <p:xfrm>
          <a:off x="94890" y="886935"/>
          <a:ext cx="12012712" cy="5154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58101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40</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 Health and Safety (8 of 12)</a:t>
            </a:r>
          </a:p>
        </p:txBody>
      </p:sp>
      <p:graphicFrame>
        <p:nvGraphicFramePr>
          <p:cNvPr id="2" name="Diagram 1"/>
          <p:cNvGraphicFramePr/>
          <p:nvPr>
            <p:extLst/>
          </p:nvPr>
        </p:nvGraphicFramePr>
        <p:xfrm>
          <a:off x="313266" y="886935"/>
          <a:ext cx="7249941" cy="5022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entagon 22">
            <a:extLst>
              <a:ext uri="{FF2B5EF4-FFF2-40B4-BE49-F238E27FC236}">
                <a16:creationId xmlns:a16="http://schemas.microsoft.com/office/drawing/2014/main" xmlns="" id="{D4847AFD-C24F-429F-B3A2-55FBD68AF6BF}"/>
              </a:ext>
            </a:extLst>
          </p:cNvPr>
          <p:cNvSpPr/>
          <p:nvPr/>
        </p:nvSpPr>
        <p:spPr bwMode="auto">
          <a:xfrm>
            <a:off x="7897502" y="886935"/>
            <a:ext cx="391090" cy="5022545"/>
          </a:xfrm>
          <a:prstGeom prst="homePlate">
            <a:avLst>
              <a:gd name="adj" fmla="val 100000"/>
            </a:avLst>
          </a:prstGeom>
          <a:solidFill>
            <a:srgbClr val="00B050"/>
          </a:solidFill>
          <a:ln w="25400" cap="flat" cmpd="sng" algn="ctr">
            <a:noFill/>
            <a:prstDash val="solid"/>
          </a:ln>
          <a:effectLst/>
        </p:spPr>
        <p:txBody>
          <a:bodyPr anchor="ctr"/>
          <a:lstStyle/>
          <a:p>
            <a:pPr algn="ctr" defTabSz="703221">
              <a:defRPr/>
            </a:pPr>
            <a:endParaRPr lang="en-ZA" sz="1230" kern="0" dirty="0">
              <a:solidFill>
                <a:srgbClr val="FFFFFF"/>
              </a:solidFill>
              <a:latin typeface="Arial" panose="020B0604020202020204"/>
            </a:endParaRPr>
          </a:p>
        </p:txBody>
      </p:sp>
      <p:graphicFrame>
        <p:nvGraphicFramePr>
          <p:cNvPr id="8" name="Table 7">
            <a:extLst>
              <a:ext uri="{FF2B5EF4-FFF2-40B4-BE49-F238E27FC236}">
                <a16:creationId xmlns:a16="http://schemas.microsoft.com/office/drawing/2014/main" xmlns="" id="{E0375FA7-C394-45D8-8039-C701292C9074}"/>
              </a:ext>
            </a:extLst>
          </p:cNvPr>
          <p:cNvGraphicFramePr>
            <a:graphicFrameLocks noGrp="1"/>
          </p:cNvGraphicFramePr>
          <p:nvPr>
            <p:extLst/>
          </p:nvPr>
        </p:nvGraphicFramePr>
        <p:xfrm>
          <a:off x="8288593" y="1501682"/>
          <a:ext cx="3762507" cy="4349710"/>
        </p:xfrm>
        <a:graphic>
          <a:graphicData uri="http://schemas.openxmlformats.org/drawingml/2006/table">
            <a:tbl>
              <a:tblPr firstRow="1" bandRow="1">
                <a:tableStyleId>{5C22544A-7EE6-4342-B048-85BDC9FD1C3A}</a:tableStyleId>
              </a:tblPr>
              <a:tblGrid>
                <a:gridCol w="1848465">
                  <a:extLst>
                    <a:ext uri="{9D8B030D-6E8A-4147-A177-3AD203B41FA5}">
                      <a16:colId xmlns:a16="http://schemas.microsoft.com/office/drawing/2014/main" xmlns="" val="2867426515"/>
                    </a:ext>
                  </a:extLst>
                </a:gridCol>
                <a:gridCol w="1914042">
                  <a:extLst>
                    <a:ext uri="{9D8B030D-6E8A-4147-A177-3AD203B41FA5}">
                      <a16:colId xmlns:a16="http://schemas.microsoft.com/office/drawing/2014/main" xmlns="" val="1790456897"/>
                    </a:ext>
                  </a:extLst>
                </a:gridCol>
              </a:tblGrid>
              <a:tr h="687059">
                <a:tc>
                  <a:txBody>
                    <a:bodyPr/>
                    <a:lstStyle/>
                    <a:p>
                      <a:pPr algn="ctr"/>
                      <a:r>
                        <a:rPr lang="en-ZA" dirty="0"/>
                        <a:t>2018</a:t>
                      </a:r>
                    </a:p>
                  </a:txBody>
                  <a:tcPr/>
                </a:tc>
                <a:tc>
                  <a:txBody>
                    <a:bodyPr/>
                    <a:lstStyle/>
                    <a:p>
                      <a:pPr algn="ctr"/>
                      <a:r>
                        <a:rPr lang="en-ZA" dirty="0"/>
                        <a:t>2017</a:t>
                      </a:r>
                    </a:p>
                  </a:txBody>
                  <a:tcPr/>
                </a:tc>
                <a:extLst>
                  <a:ext uri="{0D108BD9-81ED-4DB2-BD59-A6C34878D82A}">
                    <a16:rowId xmlns:a16="http://schemas.microsoft.com/office/drawing/2014/main" xmlns="" val="2648865934"/>
                  </a:ext>
                </a:extLst>
              </a:tr>
              <a:tr h="68705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dirty="0"/>
                        <a:t>Mine Engineering Certificate of Competency</a:t>
                      </a:r>
                    </a:p>
                    <a:p>
                      <a:pPr algn="ctr"/>
                      <a:endParaRPr lang="en-ZA" dirty="0"/>
                    </a:p>
                  </a:txBody>
                  <a:tcPr/>
                </a:tc>
                <a:tc hMerge="1">
                  <a:txBody>
                    <a:bodyPr/>
                    <a:lstStyle/>
                    <a:p>
                      <a:pPr algn="ctr"/>
                      <a:endParaRPr lang="en-ZA" dirty="0"/>
                    </a:p>
                  </a:txBody>
                  <a:tcPr/>
                </a:tc>
                <a:extLst>
                  <a:ext uri="{0D108BD9-81ED-4DB2-BD59-A6C34878D82A}">
                    <a16:rowId xmlns:a16="http://schemas.microsoft.com/office/drawing/2014/main" xmlns="" val="1266804579"/>
                  </a:ext>
                </a:extLst>
              </a:tr>
              <a:tr h="1030596">
                <a:tc>
                  <a:txBody>
                    <a:bodyPr/>
                    <a:lstStyle/>
                    <a:p>
                      <a:r>
                        <a:rPr lang="en-ZA" dirty="0"/>
                        <a:t>1</a:t>
                      </a:r>
                      <a:r>
                        <a:rPr lang="en-ZA" baseline="30000" dirty="0"/>
                        <a:t>st</a:t>
                      </a:r>
                      <a:r>
                        <a:rPr lang="en-ZA" dirty="0"/>
                        <a:t> Qrt = 31</a:t>
                      </a:r>
                    </a:p>
                    <a:p>
                      <a:r>
                        <a:rPr lang="en-ZA" dirty="0"/>
                        <a:t>3</a:t>
                      </a:r>
                      <a:r>
                        <a:rPr lang="en-ZA" baseline="30000" dirty="0"/>
                        <a:t>rd</a:t>
                      </a:r>
                      <a:r>
                        <a:rPr lang="en-ZA" dirty="0"/>
                        <a:t> </a:t>
                      </a:r>
                      <a:r>
                        <a:rPr lang="en-ZA" u="none" dirty="0"/>
                        <a:t>Qrt = </a:t>
                      </a:r>
                      <a:r>
                        <a:rPr lang="en-ZA" u="sng" dirty="0"/>
                        <a:t>37</a:t>
                      </a:r>
                    </a:p>
                    <a:p>
                      <a:r>
                        <a:rPr lang="en-ZA" u="none" dirty="0"/>
                        <a:t>              68</a:t>
                      </a:r>
                    </a:p>
                  </a:txBody>
                  <a:tcPr/>
                </a:tc>
                <a:tc>
                  <a:txBody>
                    <a:bodyPr/>
                    <a:lstStyle/>
                    <a:p>
                      <a:r>
                        <a:rPr lang="en-ZA" dirty="0"/>
                        <a:t>1</a:t>
                      </a:r>
                      <a:r>
                        <a:rPr lang="en-ZA" baseline="30000" dirty="0"/>
                        <a:t>st</a:t>
                      </a:r>
                      <a:r>
                        <a:rPr lang="en-ZA" dirty="0"/>
                        <a:t> Qrt = 26</a:t>
                      </a:r>
                    </a:p>
                    <a:p>
                      <a:r>
                        <a:rPr lang="en-ZA" dirty="0"/>
                        <a:t>3</a:t>
                      </a:r>
                      <a:r>
                        <a:rPr lang="en-ZA" baseline="30000" dirty="0"/>
                        <a:t>rd</a:t>
                      </a:r>
                      <a:r>
                        <a:rPr lang="en-ZA" dirty="0"/>
                        <a:t> Qrt </a:t>
                      </a:r>
                      <a:r>
                        <a:rPr lang="en-ZA" u="none" dirty="0"/>
                        <a:t>= </a:t>
                      </a:r>
                      <a:r>
                        <a:rPr lang="en-ZA" u="sng" dirty="0"/>
                        <a:t>27</a:t>
                      </a:r>
                    </a:p>
                    <a:p>
                      <a:r>
                        <a:rPr lang="en-ZA" dirty="0"/>
                        <a:t>              53</a:t>
                      </a:r>
                    </a:p>
                  </a:txBody>
                  <a:tcPr/>
                </a:tc>
                <a:extLst>
                  <a:ext uri="{0D108BD9-81ED-4DB2-BD59-A6C34878D82A}">
                    <a16:rowId xmlns:a16="http://schemas.microsoft.com/office/drawing/2014/main" xmlns="" val="1897619351"/>
                  </a:ext>
                </a:extLst>
              </a:tr>
              <a:tr h="687059">
                <a:tc gridSpan="2">
                  <a:txBody>
                    <a:bodyPr/>
                    <a:lstStyle/>
                    <a:p>
                      <a:pPr algn="ctr"/>
                      <a:r>
                        <a:rPr lang="en-ZA" dirty="0"/>
                        <a:t>Mine Managers Certificate of Competency</a:t>
                      </a:r>
                    </a:p>
                  </a:txBody>
                  <a:tcPr/>
                </a:tc>
                <a:tc hMerge="1">
                  <a:txBody>
                    <a:bodyPr/>
                    <a:lstStyle/>
                    <a:p>
                      <a:pPr algn="ctr"/>
                      <a:endParaRPr lang="en-ZA" dirty="0"/>
                    </a:p>
                  </a:txBody>
                  <a:tcPr/>
                </a:tc>
                <a:extLst>
                  <a:ext uri="{0D108BD9-81ED-4DB2-BD59-A6C34878D82A}">
                    <a16:rowId xmlns:a16="http://schemas.microsoft.com/office/drawing/2014/main" xmlns="" val="1257741017"/>
                  </a:ext>
                </a:extLst>
              </a:tr>
              <a:tr h="1030596">
                <a:tc>
                  <a:txBody>
                    <a:bodyPr/>
                    <a:lstStyle/>
                    <a:p>
                      <a:r>
                        <a:rPr lang="en-ZA" dirty="0"/>
                        <a:t>1</a:t>
                      </a:r>
                      <a:r>
                        <a:rPr lang="en-ZA" baseline="30000" dirty="0"/>
                        <a:t>st</a:t>
                      </a:r>
                      <a:r>
                        <a:rPr lang="en-ZA" dirty="0"/>
                        <a:t> Qrt = 29</a:t>
                      </a:r>
                    </a:p>
                    <a:p>
                      <a:r>
                        <a:rPr lang="en-ZA" dirty="0"/>
                        <a:t>3</a:t>
                      </a:r>
                      <a:r>
                        <a:rPr lang="en-ZA" baseline="30000" dirty="0"/>
                        <a:t>rd</a:t>
                      </a:r>
                      <a:r>
                        <a:rPr lang="en-ZA" dirty="0"/>
                        <a:t> Qrt = </a:t>
                      </a:r>
                      <a:r>
                        <a:rPr lang="en-ZA" u="sng" dirty="0"/>
                        <a:t>20</a:t>
                      </a:r>
                    </a:p>
                    <a:p>
                      <a:r>
                        <a:rPr lang="en-ZA" u="none" dirty="0"/>
                        <a:t>              49</a:t>
                      </a:r>
                    </a:p>
                  </a:txBody>
                  <a:tcPr/>
                </a:tc>
                <a:tc>
                  <a:txBody>
                    <a:bodyPr/>
                    <a:lstStyle/>
                    <a:p>
                      <a:r>
                        <a:rPr lang="en-ZA" dirty="0"/>
                        <a:t>1</a:t>
                      </a:r>
                      <a:r>
                        <a:rPr lang="en-ZA" baseline="30000" dirty="0"/>
                        <a:t>st</a:t>
                      </a:r>
                      <a:r>
                        <a:rPr lang="en-ZA" dirty="0"/>
                        <a:t> Qrt = 17</a:t>
                      </a:r>
                    </a:p>
                    <a:p>
                      <a:r>
                        <a:rPr lang="en-ZA" dirty="0"/>
                        <a:t>3</a:t>
                      </a:r>
                      <a:r>
                        <a:rPr lang="en-ZA" baseline="30000" dirty="0"/>
                        <a:t>rd</a:t>
                      </a:r>
                      <a:r>
                        <a:rPr lang="en-ZA" dirty="0"/>
                        <a:t> Qrt = </a:t>
                      </a:r>
                      <a:r>
                        <a:rPr lang="en-ZA" u="sng" dirty="0"/>
                        <a:t>10</a:t>
                      </a:r>
                    </a:p>
                    <a:p>
                      <a:r>
                        <a:rPr lang="en-ZA" dirty="0"/>
                        <a:t>               27</a:t>
                      </a:r>
                    </a:p>
                  </a:txBody>
                  <a:tcPr/>
                </a:tc>
                <a:extLst>
                  <a:ext uri="{0D108BD9-81ED-4DB2-BD59-A6C34878D82A}">
                    <a16:rowId xmlns:a16="http://schemas.microsoft.com/office/drawing/2014/main" xmlns="" val="2877075460"/>
                  </a:ext>
                </a:extLst>
              </a:tr>
            </a:tbl>
          </a:graphicData>
        </a:graphic>
      </p:graphicFrame>
      <p:sp>
        <p:nvSpPr>
          <p:cNvPr id="10" name="Left Arrow 5">
            <a:extLst>
              <a:ext uri="{FF2B5EF4-FFF2-40B4-BE49-F238E27FC236}">
                <a16:creationId xmlns:a16="http://schemas.microsoft.com/office/drawing/2014/main" xmlns="" id="{05CDB27A-D85F-4D90-9D0D-72D1960D671C}"/>
              </a:ext>
            </a:extLst>
          </p:cNvPr>
          <p:cNvSpPr/>
          <p:nvPr/>
        </p:nvSpPr>
        <p:spPr>
          <a:xfrm>
            <a:off x="6364774" y="1807292"/>
            <a:ext cx="1333884"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2413953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41</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 Health and Safety (9 of 12)</a:t>
            </a:r>
          </a:p>
        </p:txBody>
      </p:sp>
      <p:graphicFrame>
        <p:nvGraphicFramePr>
          <p:cNvPr id="2" name="Diagram 1"/>
          <p:cNvGraphicFramePr/>
          <p:nvPr>
            <p:extLst>
              <p:ext uri="{D42A27DB-BD31-4B8C-83A1-F6EECF244321}">
                <p14:modId xmlns:p14="http://schemas.microsoft.com/office/powerpoint/2010/main" xmlns="" val="4288179802"/>
              </p:ext>
            </p:extLst>
          </p:nvPr>
        </p:nvGraphicFramePr>
        <p:xfrm>
          <a:off x="9165" y="886935"/>
          <a:ext cx="12097110" cy="5022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 Arrow 5"/>
          <p:cNvSpPr/>
          <p:nvPr/>
        </p:nvSpPr>
        <p:spPr>
          <a:xfrm>
            <a:off x="6257922" y="1808757"/>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1657645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42</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 Health and Safety (10 of 12)</a:t>
            </a:r>
          </a:p>
        </p:txBody>
      </p:sp>
      <p:graphicFrame>
        <p:nvGraphicFramePr>
          <p:cNvPr id="2" name="Diagram 1"/>
          <p:cNvGraphicFramePr/>
          <p:nvPr>
            <p:extLst>
              <p:ext uri="{D42A27DB-BD31-4B8C-83A1-F6EECF244321}">
                <p14:modId xmlns:p14="http://schemas.microsoft.com/office/powerpoint/2010/main" xmlns="" val="3848784975"/>
              </p:ext>
            </p:extLst>
          </p:nvPr>
        </p:nvGraphicFramePr>
        <p:xfrm>
          <a:off x="94890" y="886935"/>
          <a:ext cx="12006623" cy="5022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a:off x="7758111" y="1628776"/>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2022277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1"/>
            <a:ext cx="12097110" cy="5010803"/>
          </a:xfrm>
        </p:spPr>
        <p:txBody>
          <a:bodyPr>
            <a:normAutofit/>
          </a:bodyPr>
          <a:lstStyle/>
          <a:p>
            <a:pPr algn="just"/>
            <a:r>
              <a:rPr lang="en-US" sz="2400" b="1" dirty="0">
                <a:solidFill>
                  <a:schemeClr val="tx1"/>
                </a:solidFill>
              </a:rPr>
              <a:t>Highlights for Q2</a:t>
            </a:r>
          </a:p>
          <a:p>
            <a:pPr marL="457200" indent="-457200">
              <a:buFont typeface="Wingdings" panose="05000000000000000000" pitchFamily="2" charset="2"/>
              <a:buChar char="q"/>
            </a:pPr>
            <a:r>
              <a:rPr lang="en-ZA" sz="2400" b="1" dirty="0"/>
              <a:t>SUCCESSFUL GOLD ONE MINE RESCUE OPERATION </a:t>
            </a:r>
            <a:endParaRPr lang="en-GB" sz="2400" b="1" dirty="0"/>
          </a:p>
          <a:p>
            <a:pPr algn="just"/>
            <a:endParaRPr lang="en-ZA" sz="2400" dirty="0"/>
          </a:p>
          <a:p>
            <a:pPr algn="just"/>
            <a:r>
              <a:rPr lang="en-ZA" sz="2400" dirty="0"/>
              <a:t>A successful rescue operation took place in the early hours of the morning (26 July 2018) at the Gold One’s Modder East operations, following a fire which broke out underground.</a:t>
            </a:r>
          </a:p>
          <a:p>
            <a:pPr algn="just"/>
            <a:r>
              <a:rPr lang="en-ZA" sz="2400" dirty="0"/>
              <a:t>At the time of the accident, 644 employees were underground. All the employees evacuated to the mine's refuge bays wherein they were rescued from and brought to surface.</a:t>
            </a:r>
          </a:p>
          <a:p>
            <a:pPr algn="just"/>
            <a:r>
              <a:rPr lang="en-ZA" sz="2400" dirty="0"/>
              <a:t>All the rescue teams involved, DMR officials, the mine employees and management, took swift actions in ensuring that a potential disaster is averted.</a:t>
            </a:r>
          </a:p>
          <a:p>
            <a:endParaRPr lang="en-US" sz="2400" dirty="0"/>
          </a:p>
        </p:txBody>
      </p:sp>
      <p:sp>
        <p:nvSpPr>
          <p:cNvPr id="3" name="Slide Number Placeholder 2"/>
          <p:cNvSpPr>
            <a:spLocks noGrp="1"/>
          </p:cNvSpPr>
          <p:nvPr>
            <p:ph type="sldNum" sz="quarter" idx="12"/>
          </p:nvPr>
        </p:nvSpPr>
        <p:spPr/>
        <p:txBody>
          <a:bodyPr/>
          <a:lstStyle/>
          <a:p>
            <a:fld id="{5BE59D84-FAE8-4D13-AA1D-158D5D14D02E}" type="slidenum">
              <a:rPr lang="en-ZA" smtClean="0"/>
              <a:pPr/>
              <a:t>43</a:t>
            </a:fld>
            <a:endParaRPr lang="en-ZA" dirty="0"/>
          </a:p>
        </p:txBody>
      </p:sp>
      <p:sp>
        <p:nvSpPr>
          <p:cNvPr id="4" name="Title 3"/>
          <p:cNvSpPr>
            <a:spLocks noGrp="1"/>
          </p:cNvSpPr>
          <p:nvPr>
            <p:ph type="title"/>
          </p:nvPr>
        </p:nvSpPr>
        <p:spPr/>
        <p:txBody>
          <a:bodyPr/>
          <a:lstStyle/>
          <a:p>
            <a:pPr algn="ctr"/>
            <a:r>
              <a:rPr lang="en-ZA" sz="3200" dirty="0"/>
              <a:t>PROGRAMME 2: Min Health and Safety Inspectorate (MHSI)</a:t>
            </a:r>
            <a:br>
              <a:rPr lang="en-ZA" sz="3200" dirty="0"/>
            </a:br>
            <a:r>
              <a:rPr lang="en-ZA" sz="3200" dirty="0"/>
              <a:t>(11 of 12)</a:t>
            </a:r>
          </a:p>
        </p:txBody>
      </p:sp>
    </p:spTree>
    <p:extLst>
      <p:ext uri="{BB962C8B-B14F-4D97-AF65-F5344CB8AC3E}">
        <p14:creationId xmlns:p14="http://schemas.microsoft.com/office/powerpoint/2010/main" xmlns="" val="2090575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1"/>
            <a:ext cx="12097110" cy="5000971"/>
          </a:xfrm>
        </p:spPr>
        <p:txBody>
          <a:bodyPr>
            <a:normAutofit fontScale="92500" lnSpcReduction="20000"/>
          </a:bodyPr>
          <a:lstStyle/>
          <a:p>
            <a:pPr algn="just"/>
            <a:r>
              <a:rPr lang="en-US" sz="2600" b="1" dirty="0">
                <a:solidFill>
                  <a:schemeClr val="tx1"/>
                </a:solidFill>
              </a:rPr>
              <a:t>Highlights for Q3</a:t>
            </a:r>
          </a:p>
          <a:p>
            <a:pPr marL="342900" lvl="0" indent="-342900">
              <a:buFont typeface="Wingdings" panose="05000000000000000000" pitchFamily="2" charset="2"/>
              <a:buChar char="q"/>
            </a:pPr>
            <a:r>
              <a:rPr lang="en-GB" sz="2600" b="1" dirty="0"/>
              <a:t>THE 2018 MINE OCCUPATIONAL HEALTH AND SAFETY SUMMIT </a:t>
            </a:r>
            <a:endParaRPr lang="en-US" sz="2600" dirty="0"/>
          </a:p>
          <a:p>
            <a:pPr algn="just"/>
            <a:r>
              <a:rPr lang="en-GB" sz="2600" dirty="0"/>
              <a:t>The Department in partnership with Mine Health and Safety Council (MHSC) hosted the Mine Occupational Health and Safety (OHS) Summit on the 18</a:t>
            </a:r>
            <a:r>
              <a:rPr lang="en-GB" sz="2600" baseline="30000" dirty="0"/>
              <a:t>th</a:t>
            </a:r>
            <a:r>
              <a:rPr lang="en-GB" sz="2600" dirty="0"/>
              <a:t> to the 19</a:t>
            </a:r>
            <a:r>
              <a:rPr lang="en-GB" sz="2600" baseline="30000" dirty="0"/>
              <a:t>th</a:t>
            </a:r>
            <a:r>
              <a:rPr lang="en-GB" sz="2600" dirty="0"/>
              <a:t> October 2018. The Summit is in line in Section 43 (e) of the Mine Health and Safety Act (MHSA), which states that at least every two years, we must arrange and coordinate a tripartite Summit to review the state of OHS at mines. The Summit was held under the theme of “</a:t>
            </a:r>
            <a:r>
              <a:rPr lang="en-GB" sz="2600" b="1" i="1" dirty="0"/>
              <a:t>every mineworker returning form work unharmed every day”.</a:t>
            </a:r>
          </a:p>
          <a:p>
            <a:pPr algn="just"/>
            <a:endParaRPr lang="en-GB" sz="2600" b="1" i="1" dirty="0"/>
          </a:p>
          <a:p>
            <a:pPr marL="342900" indent="-342900">
              <a:buFont typeface="Wingdings" panose="05000000000000000000" pitchFamily="2" charset="2"/>
              <a:buChar char="q"/>
            </a:pPr>
            <a:r>
              <a:rPr lang="en-GB" sz="2600" b="1" dirty="0"/>
              <a:t>COMMEMORATIONS OF WORLD AIDS DAY</a:t>
            </a:r>
          </a:p>
          <a:p>
            <a:pPr algn="just"/>
            <a:r>
              <a:rPr lang="en-ZA" sz="2600" dirty="0"/>
              <a:t>In support of the Minister of Health’s initiatives, of addressing the scourge of HIV and AIDS including TB, the Department in partnership with MHSC hosted the World AIDS Day Commemoration at the Olympia Park Stadium in Rustenburg. The event took place on the 7</a:t>
            </a:r>
            <a:r>
              <a:rPr lang="en-ZA" sz="2600" baseline="30000" dirty="0"/>
              <a:t>th</a:t>
            </a:r>
            <a:r>
              <a:rPr lang="en-ZA" sz="2600" dirty="0"/>
              <a:t> of December 2018 in collaboration with the platinum mines that are in Rustenburg, local Department of Health and local Government bodies, under the theme ‘’Cheka </a:t>
            </a:r>
            <a:r>
              <a:rPr lang="en-ZA" sz="2600" dirty="0" err="1"/>
              <a:t>Mmpilo</a:t>
            </a:r>
            <a:r>
              <a:rPr lang="en-ZA" sz="2600" dirty="0"/>
              <a:t>, Know Your Status’’</a:t>
            </a:r>
            <a:endParaRPr lang="en-US" sz="2600" dirty="0"/>
          </a:p>
          <a:p>
            <a:pPr marL="342900" indent="-342900">
              <a:buFont typeface="Wingdings" panose="05000000000000000000" pitchFamily="2" charset="2"/>
              <a:buChar char="q"/>
            </a:pPr>
            <a:endParaRPr lang="en-US" sz="2400" dirty="0"/>
          </a:p>
        </p:txBody>
      </p:sp>
      <p:sp>
        <p:nvSpPr>
          <p:cNvPr id="3" name="Slide Number Placeholder 2"/>
          <p:cNvSpPr>
            <a:spLocks noGrp="1"/>
          </p:cNvSpPr>
          <p:nvPr>
            <p:ph type="sldNum" sz="quarter" idx="12"/>
          </p:nvPr>
        </p:nvSpPr>
        <p:spPr/>
        <p:txBody>
          <a:bodyPr/>
          <a:lstStyle/>
          <a:p>
            <a:fld id="{5BE59D84-FAE8-4D13-AA1D-158D5D14D02E}" type="slidenum">
              <a:rPr lang="en-ZA" smtClean="0"/>
              <a:pPr/>
              <a:t>44</a:t>
            </a:fld>
            <a:endParaRPr lang="en-ZA" dirty="0"/>
          </a:p>
        </p:txBody>
      </p:sp>
      <p:sp>
        <p:nvSpPr>
          <p:cNvPr id="4" name="Title 3"/>
          <p:cNvSpPr>
            <a:spLocks noGrp="1"/>
          </p:cNvSpPr>
          <p:nvPr>
            <p:ph type="title"/>
          </p:nvPr>
        </p:nvSpPr>
        <p:spPr/>
        <p:txBody>
          <a:bodyPr/>
          <a:lstStyle/>
          <a:p>
            <a:pPr algn="ctr"/>
            <a:r>
              <a:rPr lang="en-ZA" sz="3200" dirty="0"/>
              <a:t>PROGRAMME 2: Min Health and Safety Inspectorate (MHSI)</a:t>
            </a:r>
            <a:br>
              <a:rPr lang="en-ZA" sz="3200" dirty="0"/>
            </a:br>
            <a:r>
              <a:rPr lang="en-ZA" sz="3200" dirty="0"/>
              <a:t>(12 of 12)</a:t>
            </a:r>
          </a:p>
        </p:txBody>
      </p:sp>
    </p:spTree>
    <p:extLst>
      <p:ext uri="{BB962C8B-B14F-4D97-AF65-F5344CB8AC3E}">
        <p14:creationId xmlns:p14="http://schemas.microsoft.com/office/powerpoint/2010/main" xmlns="" val="953699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45</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Programme 3 – Mineral Regulation</a:t>
            </a:r>
          </a:p>
        </p:txBody>
      </p:sp>
      <p:sp>
        <p:nvSpPr>
          <p:cNvPr id="6" name="Rectangle 5"/>
          <p:cNvSpPr/>
          <p:nvPr/>
        </p:nvSpPr>
        <p:spPr>
          <a:xfrm>
            <a:off x="94890" y="1428750"/>
            <a:ext cx="11956211" cy="20145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4000" b="1" dirty="0"/>
              <a:t>DDG: Mineral Regulation</a:t>
            </a:r>
          </a:p>
          <a:p>
            <a:pPr algn="ctr"/>
            <a:r>
              <a:rPr lang="en-ZA" sz="4000" b="1" dirty="0"/>
              <a:t>Adv M Malebe</a:t>
            </a:r>
          </a:p>
        </p:txBody>
      </p:sp>
    </p:spTree>
    <p:extLst>
      <p:ext uri="{BB962C8B-B14F-4D97-AF65-F5344CB8AC3E}">
        <p14:creationId xmlns:p14="http://schemas.microsoft.com/office/powerpoint/2010/main" xmlns="" val="3983980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2"/>
            <a:ext cx="11956211" cy="4746114"/>
          </a:xfrm>
        </p:spPr>
        <p:txBody>
          <a:bodyPr>
            <a:normAutofit/>
          </a:bodyPr>
          <a:lstStyle/>
          <a:p>
            <a:r>
              <a:rPr lang="en-ZA" sz="2400" b="1" dirty="0"/>
              <a:t>Branch Objectives</a:t>
            </a:r>
          </a:p>
          <a:p>
            <a:endParaRPr lang="en-ZA" sz="2400" b="1" dirty="0"/>
          </a:p>
          <a:p>
            <a:pPr marL="514350" indent="-514350">
              <a:buFont typeface="+mj-lt"/>
              <a:buAutoNum type="arabicPeriod"/>
            </a:pPr>
            <a:r>
              <a:rPr lang="en-ZA" sz="2400" dirty="0"/>
              <a:t>Promote Job creation,</a:t>
            </a:r>
          </a:p>
          <a:p>
            <a:pPr marL="514350" indent="-514350">
              <a:buFont typeface="+mj-lt"/>
              <a:buAutoNum type="arabicPeriod"/>
            </a:pPr>
            <a:r>
              <a:rPr lang="en-ZA" sz="2400" dirty="0"/>
              <a:t>Promote sustainable resource use and management,</a:t>
            </a:r>
          </a:p>
          <a:p>
            <a:pPr marL="514350" indent="-514350">
              <a:buFont typeface="+mj-lt"/>
              <a:buAutoNum type="arabicPeriod"/>
            </a:pPr>
            <a:r>
              <a:rPr lang="en-ZA" sz="2400" dirty="0"/>
              <a:t>Reduce state environmental liability and financial risks</a:t>
            </a:r>
          </a:p>
          <a:p>
            <a:pPr marL="514350" indent="-514350">
              <a:buFont typeface="+mj-lt"/>
              <a:buAutoNum type="arabicPeriod"/>
            </a:pPr>
            <a:r>
              <a:rPr lang="en-ZA" sz="2400" dirty="0"/>
              <a:t>Implement transformation Policies / legislation,</a:t>
            </a:r>
          </a:p>
          <a:p>
            <a:pPr marL="514350" indent="-514350">
              <a:buFont typeface="+mj-lt"/>
              <a:buAutoNum type="arabicPeriod"/>
            </a:pPr>
            <a:r>
              <a:rPr lang="en-ZA" sz="2400" dirty="0"/>
              <a:t>Monitor and enforce compliance,</a:t>
            </a:r>
          </a:p>
          <a:p>
            <a:pPr marL="514350" indent="-514350">
              <a:buFont typeface="+mj-lt"/>
              <a:buAutoNum type="arabicPeriod"/>
            </a:pPr>
            <a:r>
              <a:rPr lang="en-ZA" sz="2400" dirty="0"/>
              <a:t>Promote Corporate Governance,</a:t>
            </a:r>
          </a:p>
          <a:p>
            <a:endParaRPr lang="en-ZA" sz="1800" dirty="0"/>
          </a:p>
        </p:txBody>
      </p:sp>
      <p:sp>
        <p:nvSpPr>
          <p:cNvPr id="3" name="Slide Number Placeholder 2"/>
          <p:cNvSpPr>
            <a:spLocks noGrp="1"/>
          </p:cNvSpPr>
          <p:nvPr>
            <p:ph type="sldNum" sz="quarter" idx="12"/>
          </p:nvPr>
        </p:nvSpPr>
        <p:spPr/>
        <p:txBody>
          <a:bodyPr/>
          <a:lstStyle/>
          <a:p>
            <a:fld id="{5BE59D84-FAE8-4D13-AA1D-158D5D14D02E}" type="slidenum">
              <a:rPr lang="en-ZA" smtClean="0"/>
              <a:pPr/>
              <a:t>46</a:t>
            </a:fld>
            <a:endParaRPr lang="en-ZA" dirty="0"/>
          </a:p>
        </p:txBody>
      </p:sp>
      <p:sp>
        <p:nvSpPr>
          <p:cNvPr id="4" name="Title 3"/>
          <p:cNvSpPr>
            <a:spLocks noGrp="1"/>
          </p:cNvSpPr>
          <p:nvPr>
            <p:ph type="title"/>
          </p:nvPr>
        </p:nvSpPr>
        <p:spPr/>
        <p:txBody>
          <a:bodyPr/>
          <a:lstStyle/>
          <a:p>
            <a:pPr algn="ctr"/>
            <a:r>
              <a:rPr lang="en-ZA" sz="3200" dirty="0"/>
              <a:t>PROGRAMME 3: Mineral Regulation (1 of 9)</a:t>
            </a:r>
          </a:p>
        </p:txBody>
      </p:sp>
    </p:spTree>
    <p:extLst>
      <p:ext uri="{BB962C8B-B14F-4D97-AF65-F5344CB8AC3E}">
        <p14:creationId xmlns:p14="http://schemas.microsoft.com/office/powerpoint/2010/main" xmlns="" val="708032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47</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Mineral Regulation (2 of 9)</a:t>
            </a:r>
          </a:p>
        </p:txBody>
      </p:sp>
      <p:graphicFrame>
        <p:nvGraphicFramePr>
          <p:cNvPr id="2" name="Diagram 1"/>
          <p:cNvGraphicFramePr/>
          <p:nvPr>
            <p:extLst/>
          </p:nvPr>
        </p:nvGraphicFramePr>
        <p:xfrm>
          <a:off x="94890" y="886935"/>
          <a:ext cx="11956211" cy="5022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Right Arrow 5"/>
          <p:cNvSpPr/>
          <p:nvPr/>
        </p:nvSpPr>
        <p:spPr>
          <a:xfrm>
            <a:off x="4214813" y="2728912"/>
            <a:ext cx="1757362" cy="642938"/>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Outcomes</a:t>
            </a:r>
          </a:p>
        </p:txBody>
      </p:sp>
      <p:sp>
        <p:nvSpPr>
          <p:cNvPr id="7" name="Rectangle 6"/>
          <p:cNvSpPr/>
          <p:nvPr/>
        </p:nvSpPr>
        <p:spPr>
          <a:xfrm>
            <a:off x="94890" y="886935"/>
            <a:ext cx="2648310" cy="7429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1200" b="1" dirty="0">
                <a:solidFill>
                  <a:schemeClr val="tx1"/>
                </a:solidFill>
              </a:rPr>
              <a:t>Vision 2019</a:t>
            </a:r>
          </a:p>
          <a:p>
            <a:r>
              <a:rPr lang="en-ZA" altLang="en-US" sz="1200" dirty="0">
                <a:solidFill>
                  <a:schemeClr val="tx1"/>
                </a:solidFill>
              </a:rPr>
              <a:t>A global competitive, sustainable and meaningful transformed mining and mineral sector</a:t>
            </a:r>
            <a:endParaRPr lang="en-ZA" dirty="0"/>
          </a:p>
        </p:txBody>
      </p:sp>
    </p:spTree>
    <p:extLst>
      <p:ext uri="{BB962C8B-B14F-4D97-AF65-F5344CB8AC3E}">
        <p14:creationId xmlns:p14="http://schemas.microsoft.com/office/powerpoint/2010/main" xmlns="" val="1805809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48</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Mineral Regulation (3 of 9)</a:t>
            </a:r>
          </a:p>
        </p:txBody>
      </p:sp>
      <p:graphicFrame>
        <p:nvGraphicFramePr>
          <p:cNvPr id="2" name="Diagram 1"/>
          <p:cNvGraphicFramePr/>
          <p:nvPr>
            <p:extLst>
              <p:ext uri="{D42A27DB-BD31-4B8C-83A1-F6EECF244321}">
                <p14:modId xmlns:p14="http://schemas.microsoft.com/office/powerpoint/2010/main" xmlns="" val="1124016686"/>
              </p:ext>
            </p:extLst>
          </p:nvPr>
        </p:nvGraphicFramePr>
        <p:xfrm>
          <a:off x="94890" y="886935"/>
          <a:ext cx="11956211" cy="5022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eft Arrow 6"/>
          <p:cNvSpPr/>
          <p:nvPr/>
        </p:nvSpPr>
        <p:spPr>
          <a:xfrm>
            <a:off x="7476452" y="1657352"/>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2057219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49</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Mineral Regulation (4 of 9)</a:t>
            </a:r>
          </a:p>
        </p:txBody>
      </p:sp>
      <p:graphicFrame>
        <p:nvGraphicFramePr>
          <p:cNvPr id="2" name="Diagram 1"/>
          <p:cNvGraphicFramePr/>
          <p:nvPr>
            <p:extLst>
              <p:ext uri="{D42A27DB-BD31-4B8C-83A1-F6EECF244321}">
                <p14:modId xmlns:p14="http://schemas.microsoft.com/office/powerpoint/2010/main" xmlns="" val="1556465807"/>
              </p:ext>
            </p:extLst>
          </p:nvPr>
        </p:nvGraphicFramePr>
        <p:xfrm>
          <a:off x="94890" y="886935"/>
          <a:ext cx="11956211" cy="5022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a:off x="6783508" y="1721110"/>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928039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1"/>
            <a:ext cx="11956211" cy="5062305"/>
          </a:xfrm>
        </p:spPr>
        <p:txBody>
          <a:bodyPr>
            <a:normAutofit/>
          </a:bodyPr>
          <a:lstStyle/>
          <a:p>
            <a:pPr marL="57150" lvl="1" algn="just">
              <a:lnSpc>
                <a:spcPct val="170000"/>
              </a:lnSpc>
              <a:spcBef>
                <a:spcPts val="0"/>
              </a:spcBef>
              <a:defRPr/>
            </a:pPr>
            <a:r>
              <a:rPr lang="en-ZA" dirty="0"/>
              <a:t>				</a:t>
            </a:r>
          </a:p>
          <a:p>
            <a:endParaRPr lang="en-ZA" sz="1600" dirty="0">
              <a:solidFill>
                <a:srgbClr val="FF0000"/>
              </a:solidFill>
            </a:endParaRPr>
          </a:p>
          <a:p>
            <a:endParaRPr lang="en-ZA" sz="1600" dirty="0">
              <a:solidFill>
                <a:srgbClr val="FF0000"/>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E59D84-FAE8-4D13-AA1D-158D5D14D02E}" type="slidenum">
              <a:rPr kumimoji="0" lang="en-ZA" sz="1000" b="0" i="1" u="none" strike="noStrike" kern="1200" cap="none" spc="0" normalizeH="0" baseline="0" noProof="0" smtClean="0">
                <a:ln>
                  <a:noFill/>
                </a:ln>
                <a:solidFill>
                  <a:srgbClr val="0B944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000" b="0" i="1" u="none" strike="noStrike" kern="1200" cap="none" spc="0" normalizeH="0" baseline="0" noProof="0" dirty="0">
              <a:ln>
                <a:noFill/>
              </a:ln>
              <a:solidFill>
                <a:srgbClr val="0B9444"/>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p:txBody>
          <a:bodyPr/>
          <a:lstStyle/>
          <a:p>
            <a:pPr algn="ctr"/>
            <a:r>
              <a:rPr lang="en-ZA" sz="3200" dirty="0"/>
              <a:t>Summary of Performance – Financial Overview (Quarter 3)</a:t>
            </a:r>
          </a:p>
        </p:txBody>
      </p:sp>
      <p:graphicFrame>
        <p:nvGraphicFramePr>
          <p:cNvPr id="5" name="Table 4">
            <a:extLst>
              <a:ext uri="{FF2B5EF4-FFF2-40B4-BE49-F238E27FC236}">
                <a16:creationId xmlns:a16="http://schemas.microsoft.com/office/drawing/2014/main" xmlns="" id="{59CD6B8C-06C3-4B81-942D-416732D18212}"/>
              </a:ext>
            </a:extLst>
          </p:cNvPr>
          <p:cNvGraphicFramePr>
            <a:graphicFrameLocks noGrp="1"/>
          </p:cNvGraphicFramePr>
          <p:nvPr>
            <p:extLst/>
          </p:nvPr>
        </p:nvGraphicFramePr>
        <p:xfrm>
          <a:off x="140900" y="907145"/>
          <a:ext cx="11910203" cy="4899296"/>
        </p:xfrm>
        <a:graphic>
          <a:graphicData uri="http://schemas.openxmlformats.org/drawingml/2006/table">
            <a:tbl>
              <a:tblPr/>
              <a:tblGrid>
                <a:gridCol w="2440080">
                  <a:extLst>
                    <a:ext uri="{9D8B030D-6E8A-4147-A177-3AD203B41FA5}">
                      <a16:colId xmlns:a16="http://schemas.microsoft.com/office/drawing/2014/main" xmlns="" val="1028094379"/>
                    </a:ext>
                  </a:extLst>
                </a:gridCol>
                <a:gridCol w="1276645">
                  <a:extLst>
                    <a:ext uri="{9D8B030D-6E8A-4147-A177-3AD203B41FA5}">
                      <a16:colId xmlns:a16="http://schemas.microsoft.com/office/drawing/2014/main" xmlns="" val="2081182333"/>
                    </a:ext>
                  </a:extLst>
                </a:gridCol>
                <a:gridCol w="1306488">
                  <a:extLst>
                    <a:ext uri="{9D8B030D-6E8A-4147-A177-3AD203B41FA5}">
                      <a16:colId xmlns:a16="http://schemas.microsoft.com/office/drawing/2014/main" xmlns="" val="301513865"/>
                    </a:ext>
                  </a:extLst>
                </a:gridCol>
                <a:gridCol w="1356962">
                  <a:extLst>
                    <a:ext uri="{9D8B030D-6E8A-4147-A177-3AD203B41FA5}">
                      <a16:colId xmlns:a16="http://schemas.microsoft.com/office/drawing/2014/main" xmlns="" val="729776990"/>
                    </a:ext>
                  </a:extLst>
                </a:gridCol>
                <a:gridCol w="1258868">
                  <a:extLst>
                    <a:ext uri="{9D8B030D-6E8A-4147-A177-3AD203B41FA5}">
                      <a16:colId xmlns:a16="http://schemas.microsoft.com/office/drawing/2014/main" xmlns="" val="595578687"/>
                    </a:ext>
                  </a:extLst>
                </a:gridCol>
                <a:gridCol w="1455055">
                  <a:extLst>
                    <a:ext uri="{9D8B030D-6E8A-4147-A177-3AD203B41FA5}">
                      <a16:colId xmlns:a16="http://schemas.microsoft.com/office/drawing/2014/main" xmlns="" val="1609145699"/>
                    </a:ext>
                  </a:extLst>
                </a:gridCol>
                <a:gridCol w="1455055">
                  <a:extLst>
                    <a:ext uri="{9D8B030D-6E8A-4147-A177-3AD203B41FA5}">
                      <a16:colId xmlns:a16="http://schemas.microsoft.com/office/drawing/2014/main" xmlns="" val="1542722236"/>
                    </a:ext>
                  </a:extLst>
                </a:gridCol>
                <a:gridCol w="1361050">
                  <a:extLst>
                    <a:ext uri="{9D8B030D-6E8A-4147-A177-3AD203B41FA5}">
                      <a16:colId xmlns:a16="http://schemas.microsoft.com/office/drawing/2014/main" xmlns="" val="378783119"/>
                    </a:ext>
                  </a:extLst>
                </a:gridCol>
              </a:tblGrid>
              <a:tr h="1563325">
                <a:tc rowSpan="2">
                  <a:txBody>
                    <a:bodyPr/>
                    <a:lstStyle/>
                    <a:p>
                      <a:pPr algn="l" fontAlgn="ctr"/>
                      <a:r>
                        <a:rPr lang="en-US" sz="1400" b="1" i="0" u="none" strike="noStrike" dirty="0" err="1">
                          <a:solidFill>
                            <a:srgbClr val="000000"/>
                          </a:solidFill>
                          <a:effectLst/>
                          <a:latin typeface="Arial" panose="020B0604020202020204" pitchFamily="34" charset="0"/>
                        </a:rPr>
                        <a:t>Programme</a:t>
                      </a:r>
                      <a:r>
                        <a:rPr lang="en-US" sz="1400" b="1" i="0" u="none" strike="noStrike" dirty="0">
                          <a:solidFill>
                            <a:srgbClr val="000000"/>
                          </a:solidFill>
                          <a:effectLst/>
                          <a:latin typeface="Arial" panose="020B0604020202020204" pitchFamily="34" charset="0"/>
                        </a:rPr>
                        <a:t> Analysis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400" b="1" i="0" u="none" strike="noStrike" dirty="0">
                          <a:solidFill>
                            <a:srgbClr val="000000"/>
                          </a:solidFill>
                          <a:effectLst/>
                          <a:latin typeface="Arial" panose="020B0604020202020204" pitchFamily="34" charset="0"/>
                        </a:rPr>
                        <a:t>2018/19 Budget Allocation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400" b="1" i="0" u="none" strike="noStrike" dirty="0">
                          <a:solidFill>
                            <a:srgbClr val="000000"/>
                          </a:solidFill>
                          <a:effectLst/>
                          <a:latin typeface="Arial" panose="020B0604020202020204" pitchFamily="34" charset="0"/>
                        </a:rPr>
                        <a:t>Projected 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400" b="1" i="0" u="none" strike="noStrike" dirty="0">
                          <a:solidFill>
                            <a:srgbClr val="000000"/>
                          </a:solidFill>
                          <a:effectLst/>
                          <a:latin typeface="Arial" panose="020B0604020202020204" pitchFamily="34" charset="0"/>
                        </a:rPr>
                        <a:t>Actual 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ZA" sz="1400" b="1" i="0" u="none" strike="noStrike" dirty="0">
                          <a:solidFill>
                            <a:srgbClr val="000000"/>
                          </a:solidFill>
                          <a:effectLst/>
                          <a:latin typeface="Arial" panose="020B0604020202020204" pitchFamily="34" charset="0"/>
                        </a:rPr>
                        <a:t>Variance on projected Vs Actual 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400" b="1" i="0" u="none" strike="noStrike" dirty="0">
                          <a:solidFill>
                            <a:srgbClr val="000000"/>
                          </a:solidFill>
                          <a:effectLst/>
                          <a:latin typeface="Arial" panose="020B0604020202020204" pitchFamily="34" charset="0"/>
                        </a:rPr>
                        <a:t>% Variance of projected 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ZA" sz="1400" b="1" i="0" u="none" strike="noStrike" dirty="0">
                          <a:solidFill>
                            <a:srgbClr val="000000"/>
                          </a:solidFill>
                          <a:effectLst/>
                          <a:latin typeface="Arial" panose="020B0604020202020204" pitchFamily="34" charset="0"/>
                        </a:rPr>
                        <a:t>Actual Expenditure as a % of total budget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400" b="1" i="0" u="none" strike="noStrike">
                          <a:solidFill>
                            <a:srgbClr val="000000"/>
                          </a:solidFill>
                          <a:effectLst/>
                          <a:latin typeface="Arial" panose="020B0604020202020204" pitchFamily="34" charset="0"/>
                        </a:rPr>
                        <a:t>Available Budget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2252273330"/>
                  </a:ext>
                </a:extLst>
              </a:tr>
              <a:tr h="499258">
                <a:tc vMerge="1">
                  <a:txBody>
                    <a:bodyPr/>
                    <a:lstStyle/>
                    <a:p>
                      <a:endParaRPr lang="en-US"/>
                    </a:p>
                  </a:txBody>
                  <a:tcPr/>
                </a:tc>
                <a:tc>
                  <a:txBody>
                    <a:bodyPr/>
                    <a:lstStyle/>
                    <a:p>
                      <a:pPr algn="ctr" fontAlgn="b"/>
                      <a:r>
                        <a:rPr lang="en-US" sz="1400" b="1" i="0" u="none" strike="noStrike">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400" b="1" i="0" u="none" strike="noStrike">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400" b="1" i="0" u="none" strike="noStrike">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400" b="1" i="0" u="none" strike="noStrike">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346322409"/>
                  </a:ext>
                </a:extLst>
              </a:tr>
              <a:tr h="550818">
                <a:tc>
                  <a:txBody>
                    <a:bodyPr/>
                    <a:lstStyle/>
                    <a:p>
                      <a:pPr algn="l" fontAlgn="b"/>
                      <a:r>
                        <a:rPr lang="en-US" sz="1400" b="0" i="0" u="none" strike="noStrike">
                          <a:solidFill>
                            <a:srgbClr val="000000"/>
                          </a:solidFill>
                          <a:effectLst/>
                          <a:latin typeface="Arial" panose="020B0604020202020204" pitchFamily="34" charset="0"/>
                        </a:rPr>
                        <a:t>Administration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panose="020B0604020202020204" pitchFamily="34" charset="0"/>
                        </a:rPr>
                        <a:t>          335,000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panose="020B0604020202020204" pitchFamily="34" charset="0"/>
                        </a:rPr>
                        <a:t>           255,296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panose="020B0604020202020204" pitchFamily="34" charset="0"/>
                        </a:rPr>
                        <a:t>             273,560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Arial" panose="020B0604020202020204" pitchFamily="34" charset="0"/>
                        </a:rPr>
                        <a:t>           (18,264)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Arial" panose="020B060402020202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panose="020B0604020202020204" pitchFamily="34" charset="0"/>
                        </a:rPr>
                        <a:t>81.7%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panose="020B0604020202020204" pitchFamily="34" charset="0"/>
                        </a:rPr>
                        <a:t>               61,440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18055978"/>
                  </a:ext>
                </a:extLst>
              </a:tr>
              <a:tr h="550818">
                <a:tc>
                  <a:txBody>
                    <a:bodyPr/>
                    <a:lstStyle/>
                    <a:p>
                      <a:pPr algn="l" fontAlgn="b"/>
                      <a:r>
                        <a:rPr lang="en-US" sz="1400" b="0" i="0" u="none" strike="noStrike">
                          <a:solidFill>
                            <a:srgbClr val="000000"/>
                          </a:solidFill>
                          <a:effectLst/>
                          <a:latin typeface="Arial" panose="020B0604020202020204" pitchFamily="34" charset="0"/>
                        </a:rPr>
                        <a:t>Mine Health and Safety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panose="020B0604020202020204" pitchFamily="34" charset="0"/>
                        </a:rPr>
                        <a:t>          205,037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Arial" panose="020B0604020202020204" pitchFamily="34" charset="0"/>
                        </a:rPr>
                        <a:t>           157,353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panose="020B0604020202020204" pitchFamily="34" charset="0"/>
                        </a:rPr>
                        <a:t>             158,788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panose="020B0604020202020204" pitchFamily="34" charset="0"/>
                        </a:rPr>
                        <a:t>             (1,435)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panose="020B0604020202020204" pitchFamily="34" charset="0"/>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panose="020B0604020202020204" pitchFamily="34" charset="0"/>
                        </a:rPr>
                        <a:t>77.4%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panose="020B0604020202020204" pitchFamily="34" charset="0"/>
                        </a:rPr>
                        <a:t>               46,249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174403143"/>
                  </a:ext>
                </a:extLst>
              </a:tr>
              <a:tr h="633441">
                <a:tc>
                  <a:txBody>
                    <a:bodyPr/>
                    <a:lstStyle/>
                    <a:p>
                      <a:pPr algn="l" fontAlgn="b"/>
                      <a:r>
                        <a:rPr lang="en-US" sz="1400" b="0" i="0" u="none" strike="noStrike">
                          <a:solidFill>
                            <a:srgbClr val="000000"/>
                          </a:solidFill>
                          <a:effectLst/>
                          <a:latin typeface="Arial" panose="020B0604020202020204" pitchFamily="34" charset="0"/>
                        </a:rPr>
                        <a:t>Mineral Regulation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Arial" panose="020B0604020202020204" pitchFamily="34" charset="0"/>
                        </a:rPr>
                        <a:t>          393,606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Arial" panose="020B0604020202020204" pitchFamily="34" charset="0"/>
                        </a:rPr>
                        <a:t>           304,044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Arial" panose="020B0604020202020204" pitchFamily="34" charset="0"/>
                        </a:rPr>
                        <a:t>             299,537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Arial" panose="020B0604020202020204" pitchFamily="34" charset="0"/>
                        </a:rPr>
                        <a:t>              4,507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Arial" panose="020B0604020202020204" pitchFamily="34" charset="0"/>
                        </a:rPr>
                        <a:t>76.1%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panose="020B0604020202020204" pitchFamily="34" charset="0"/>
                        </a:rPr>
                        <a:t>               94,069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00394125"/>
                  </a:ext>
                </a:extLst>
              </a:tr>
              <a:tr h="550818">
                <a:tc>
                  <a:txBody>
                    <a:bodyPr/>
                    <a:lstStyle/>
                    <a:p>
                      <a:pPr algn="l" fontAlgn="b"/>
                      <a:r>
                        <a:rPr lang="en-US" sz="1400" b="0" i="0" u="none" strike="noStrike">
                          <a:solidFill>
                            <a:srgbClr val="000000"/>
                          </a:solidFill>
                          <a:effectLst/>
                          <a:latin typeface="Arial" panose="020B0604020202020204" pitchFamily="34" charset="0"/>
                        </a:rPr>
                        <a:t>Mineral Policy and promotion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Arial" panose="020B0604020202020204" pitchFamily="34" charset="0"/>
                        </a:rPr>
                        <a:t>          957,018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Arial" panose="020B0604020202020204" pitchFamily="34" charset="0"/>
                        </a:rPr>
                        <a:t>           774,971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panose="020B0604020202020204" pitchFamily="34" charset="0"/>
                        </a:rPr>
                        <a:t>             742,910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Arial" panose="020B0604020202020204" pitchFamily="34" charset="0"/>
                        </a:rPr>
                        <a:t>            32,061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Arial" panose="020B060402020202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Arial" panose="020B0604020202020204" pitchFamily="34" charset="0"/>
                        </a:rPr>
                        <a:t>77.6%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panose="020B0604020202020204" pitchFamily="34" charset="0"/>
                        </a:rPr>
                        <a:t>              214,108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80928229"/>
                  </a:ext>
                </a:extLst>
              </a:tr>
              <a:tr h="550818">
                <a:tc>
                  <a:txBody>
                    <a:bodyPr/>
                    <a:lstStyle/>
                    <a:p>
                      <a:pPr algn="l" fontAlgn="b"/>
                      <a:r>
                        <a:rPr lang="en-US" sz="1400" b="1" i="0" u="none" strike="noStrike">
                          <a:solidFill>
                            <a:srgbClr val="000000"/>
                          </a:solidFill>
                          <a:effectLst/>
                          <a:latin typeface="Arial" panose="020B0604020202020204" pitchFamily="34" charset="0"/>
                        </a:rPr>
                        <a:t>Totals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400" b="1" i="0" u="none" strike="noStrike">
                          <a:solidFill>
                            <a:srgbClr val="000000"/>
                          </a:solidFill>
                          <a:effectLst/>
                          <a:latin typeface="Arial" panose="020B0604020202020204" pitchFamily="34" charset="0"/>
                        </a:rPr>
                        <a:t>       1,890,661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400" b="1" i="0" u="none" strike="noStrike">
                          <a:solidFill>
                            <a:srgbClr val="000000"/>
                          </a:solidFill>
                          <a:effectLst/>
                          <a:latin typeface="Arial" panose="020B0604020202020204" pitchFamily="34" charset="0"/>
                        </a:rPr>
                        <a:t>        1,491,664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400" b="1" i="0" u="none" strike="noStrike">
                          <a:solidFill>
                            <a:srgbClr val="000000"/>
                          </a:solidFill>
                          <a:effectLst/>
                          <a:latin typeface="Arial" panose="020B0604020202020204" pitchFamily="34" charset="0"/>
                        </a:rPr>
                        <a:t>           1,474,795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400" b="1" i="0" u="none" strike="noStrike">
                          <a:solidFill>
                            <a:srgbClr val="000000"/>
                          </a:solidFill>
                          <a:effectLst/>
                          <a:latin typeface="Arial" panose="020B0604020202020204" pitchFamily="34" charset="0"/>
                        </a:rPr>
                        <a:t>            16,869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400" b="1" i="0" u="none" strike="noStrike">
                          <a:solidFill>
                            <a:srgbClr val="000000"/>
                          </a:solidFill>
                          <a:effectLst/>
                          <a:latin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400" b="1" i="0" u="none" strike="noStrike">
                          <a:solidFill>
                            <a:srgbClr val="000000"/>
                          </a:solidFill>
                          <a:effectLst/>
                          <a:latin typeface="Arial" panose="020B0604020202020204" pitchFamily="34" charset="0"/>
                        </a:rPr>
                        <a:t>78.0%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400" b="1" i="0" u="none" strike="noStrike" dirty="0">
                          <a:solidFill>
                            <a:srgbClr val="000000"/>
                          </a:solidFill>
                          <a:effectLst/>
                          <a:latin typeface="Arial" panose="020B0604020202020204" pitchFamily="34" charset="0"/>
                        </a:rPr>
                        <a:t>              415,866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2657973795"/>
                  </a:ext>
                </a:extLst>
              </a:tr>
            </a:tbl>
          </a:graphicData>
        </a:graphic>
      </p:graphicFrame>
    </p:spTree>
    <p:extLst>
      <p:ext uri="{BB962C8B-B14F-4D97-AF65-F5344CB8AC3E}">
        <p14:creationId xmlns:p14="http://schemas.microsoft.com/office/powerpoint/2010/main" xmlns="" val="2171181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50</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Mineral Regulation (5 of 9)</a:t>
            </a:r>
          </a:p>
        </p:txBody>
      </p:sp>
      <p:graphicFrame>
        <p:nvGraphicFramePr>
          <p:cNvPr id="2" name="Diagram 1"/>
          <p:cNvGraphicFramePr/>
          <p:nvPr>
            <p:extLst>
              <p:ext uri="{D42A27DB-BD31-4B8C-83A1-F6EECF244321}">
                <p14:modId xmlns:p14="http://schemas.microsoft.com/office/powerpoint/2010/main" xmlns="" val="2447766104"/>
              </p:ext>
            </p:extLst>
          </p:nvPr>
        </p:nvGraphicFramePr>
        <p:xfrm>
          <a:off x="94890" y="900582"/>
          <a:ext cx="11956211" cy="5022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 Arrow 5"/>
          <p:cNvSpPr/>
          <p:nvPr/>
        </p:nvSpPr>
        <p:spPr>
          <a:xfrm>
            <a:off x="6737595" y="1735398"/>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517954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51</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Mineral Regulation (6 of 9)</a:t>
            </a:r>
          </a:p>
        </p:txBody>
      </p:sp>
      <p:graphicFrame>
        <p:nvGraphicFramePr>
          <p:cNvPr id="2" name="Diagram 1"/>
          <p:cNvGraphicFramePr/>
          <p:nvPr>
            <p:extLst>
              <p:ext uri="{D42A27DB-BD31-4B8C-83A1-F6EECF244321}">
                <p14:modId xmlns:p14="http://schemas.microsoft.com/office/powerpoint/2010/main" xmlns="" val="1428164694"/>
              </p:ext>
            </p:extLst>
          </p:nvPr>
        </p:nvGraphicFramePr>
        <p:xfrm>
          <a:off x="0" y="886935"/>
          <a:ext cx="12192000" cy="5022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 Arrow 5"/>
          <p:cNvSpPr/>
          <p:nvPr/>
        </p:nvSpPr>
        <p:spPr>
          <a:xfrm>
            <a:off x="6686549" y="1508718"/>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1034706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52</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Mineral Regulation (7 of 9)</a:t>
            </a:r>
          </a:p>
        </p:txBody>
      </p:sp>
      <p:graphicFrame>
        <p:nvGraphicFramePr>
          <p:cNvPr id="2" name="Diagram 1"/>
          <p:cNvGraphicFramePr/>
          <p:nvPr>
            <p:extLst>
              <p:ext uri="{D42A27DB-BD31-4B8C-83A1-F6EECF244321}">
                <p14:modId xmlns:p14="http://schemas.microsoft.com/office/powerpoint/2010/main" xmlns="" val="681103672"/>
              </p:ext>
            </p:extLst>
          </p:nvPr>
        </p:nvGraphicFramePr>
        <p:xfrm>
          <a:off x="94890" y="886935"/>
          <a:ext cx="11846257" cy="5022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 Arrow 5"/>
          <p:cNvSpPr/>
          <p:nvPr/>
        </p:nvSpPr>
        <p:spPr>
          <a:xfrm>
            <a:off x="7643807" y="1643064"/>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2281718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53</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Mineral Regulation (8 of 9)</a:t>
            </a:r>
          </a:p>
        </p:txBody>
      </p:sp>
      <p:graphicFrame>
        <p:nvGraphicFramePr>
          <p:cNvPr id="2" name="Diagram 1"/>
          <p:cNvGraphicFramePr/>
          <p:nvPr>
            <p:extLst>
              <p:ext uri="{D42A27DB-BD31-4B8C-83A1-F6EECF244321}">
                <p14:modId xmlns:p14="http://schemas.microsoft.com/office/powerpoint/2010/main" xmlns="" val="4067732492"/>
              </p:ext>
            </p:extLst>
          </p:nvPr>
        </p:nvGraphicFramePr>
        <p:xfrm>
          <a:off x="94890" y="886935"/>
          <a:ext cx="11846257" cy="5022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 Arrow 5"/>
          <p:cNvSpPr/>
          <p:nvPr/>
        </p:nvSpPr>
        <p:spPr>
          <a:xfrm>
            <a:off x="7729535" y="1628776"/>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1249520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2"/>
            <a:ext cx="11956211" cy="4888134"/>
          </a:xfrm>
        </p:spPr>
        <p:txBody>
          <a:bodyPr>
            <a:noAutofit/>
          </a:bodyPr>
          <a:lstStyle/>
          <a:p>
            <a:pPr algn="just"/>
            <a:r>
              <a:rPr lang="en-US" sz="2400" b="1" dirty="0">
                <a:solidFill>
                  <a:schemeClr val="tx1"/>
                </a:solidFill>
              </a:rPr>
              <a:t>Highlights for Q3</a:t>
            </a:r>
          </a:p>
          <a:p>
            <a:pPr algn="just"/>
            <a:r>
              <a:rPr lang="en-ZA" sz="1400" dirty="0">
                <a:solidFill>
                  <a:schemeClr val="tx1"/>
                </a:solidFill>
              </a:rPr>
              <a:t>The following SLP Projects were delivered during the third quarter of the financial year:</a:t>
            </a:r>
          </a:p>
          <a:p>
            <a:pPr algn="just"/>
            <a:endParaRPr lang="en-ZA" sz="1400" dirty="0">
              <a:solidFill>
                <a:schemeClr val="tx1"/>
              </a:solidFill>
            </a:endParaRPr>
          </a:p>
          <a:p>
            <a:pPr algn="just"/>
            <a:endParaRPr lang="en-ZA" sz="1400" dirty="0">
              <a:solidFill>
                <a:schemeClr val="tx1"/>
              </a:solidFill>
            </a:endParaRPr>
          </a:p>
          <a:p>
            <a:pPr algn="just"/>
            <a:endParaRPr lang="en-ZA" sz="1400" dirty="0">
              <a:solidFill>
                <a:schemeClr val="tx1"/>
              </a:solidFill>
            </a:endParaRPr>
          </a:p>
          <a:p>
            <a:pPr algn="just">
              <a:lnSpc>
                <a:spcPct val="170000"/>
              </a:lnSpc>
            </a:pPr>
            <a:endParaRPr lang="en-US" sz="1400" b="1" dirty="0">
              <a:solidFill>
                <a:schemeClr val="tx1"/>
              </a:solidFill>
            </a:endParaRPr>
          </a:p>
          <a:p>
            <a:pPr marL="342900" indent="-342900" algn="just">
              <a:lnSpc>
                <a:spcPct val="170000"/>
              </a:lnSpc>
              <a:buFont typeface="Wingdings" panose="05000000000000000000" pitchFamily="2" charset="2"/>
              <a:buChar char="q"/>
            </a:pPr>
            <a:endParaRPr lang="en-US" sz="1400" b="1" dirty="0">
              <a:solidFill>
                <a:schemeClr val="tx1"/>
              </a:solidFill>
            </a:endParaRPr>
          </a:p>
          <a:p>
            <a:pPr marL="342900" indent="-342900" algn="just">
              <a:lnSpc>
                <a:spcPct val="170000"/>
              </a:lnSpc>
              <a:buFont typeface="Wingdings" panose="05000000000000000000" pitchFamily="2" charset="2"/>
              <a:buChar char="q"/>
            </a:pPr>
            <a:endParaRPr lang="en-US" sz="1400" dirty="0">
              <a:solidFill>
                <a:schemeClr val="tx1"/>
              </a:solidFill>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54</a:t>
            </a:fld>
            <a:endParaRPr lang="en-ZA" dirty="0"/>
          </a:p>
        </p:txBody>
      </p:sp>
      <p:sp>
        <p:nvSpPr>
          <p:cNvPr id="4" name="Title 3"/>
          <p:cNvSpPr>
            <a:spLocks noGrp="1"/>
          </p:cNvSpPr>
          <p:nvPr>
            <p:ph type="title"/>
          </p:nvPr>
        </p:nvSpPr>
        <p:spPr/>
        <p:txBody>
          <a:bodyPr/>
          <a:lstStyle/>
          <a:p>
            <a:pPr algn="ctr"/>
            <a:r>
              <a:rPr lang="en-ZA" sz="3200" dirty="0"/>
              <a:t>Mineral Regulation (MR) Highlights for Q3 (9 of 9)</a:t>
            </a:r>
          </a:p>
        </p:txBody>
      </p:sp>
      <p:graphicFrame>
        <p:nvGraphicFramePr>
          <p:cNvPr id="5" name="Table 4"/>
          <p:cNvGraphicFramePr>
            <a:graphicFrameLocks noGrp="1"/>
          </p:cNvGraphicFramePr>
          <p:nvPr>
            <p:extLst>
              <p:ext uri="{D42A27DB-BD31-4B8C-83A1-F6EECF244321}">
                <p14:modId xmlns:p14="http://schemas.microsoft.com/office/powerpoint/2010/main" xmlns="" val="174079508"/>
              </p:ext>
            </p:extLst>
          </p:nvPr>
        </p:nvGraphicFramePr>
        <p:xfrm>
          <a:off x="94890" y="1717640"/>
          <a:ext cx="11821806" cy="3488543"/>
        </p:xfrm>
        <a:graphic>
          <a:graphicData uri="http://schemas.openxmlformats.org/drawingml/2006/table">
            <a:tbl>
              <a:tblPr firstRow="1" bandRow="1">
                <a:tableStyleId>{5C22544A-7EE6-4342-B048-85BDC9FD1C3A}</a:tableStyleId>
              </a:tblPr>
              <a:tblGrid>
                <a:gridCol w="1104032">
                  <a:extLst>
                    <a:ext uri="{9D8B030D-6E8A-4147-A177-3AD203B41FA5}">
                      <a16:colId xmlns:a16="http://schemas.microsoft.com/office/drawing/2014/main" xmlns="" val="20000"/>
                    </a:ext>
                  </a:extLst>
                </a:gridCol>
                <a:gridCol w="1480277">
                  <a:extLst>
                    <a:ext uri="{9D8B030D-6E8A-4147-A177-3AD203B41FA5}">
                      <a16:colId xmlns:a16="http://schemas.microsoft.com/office/drawing/2014/main" xmlns="" val="20001"/>
                    </a:ext>
                  </a:extLst>
                </a:gridCol>
                <a:gridCol w="3031721">
                  <a:extLst>
                    <a:ext uri="{9D8B030D-6E8A-4147-A177-3AD203B41FA5}">
                      <a16:colId xmlns:a16="http://schemas.microsoft.com/office/drawing/2014/main" xmlns="" val="20002"/>
                    </a:ext>
                  </a:extLst>
                </a:gridCol>
                <a:gridCol w="2049615">
                  <a:extLst>
                    <a:ext uri="{9D8B030D-6E8A-4147-A177-3AD203B41FA5}">
                      <a16:colId xmlns:a16="http://schemas.microsoft.com/office/drawing/2014/main" xmlns="" val="20003"/>
                    </a:ext>
                  </a:extLst>
                </a:gridCol>
                <a:gridCol w="1935747">
                  <a:extLst>
                    <a:ext uri="{9D8B030D-6E8A-4147-A177-3AD203B41FA5}">
                      <a16:colId xmlns:a16="http://schemas.microsoft.com/office/drawing/2014/main" xmlns="" val="20004"/>
                    </a:ext>
                  </a:extLst>
                </a:gridCol>
                <a:gridCol w="2220414">
                  <a:extLst>
                    <a:ext uri="{9D8B030D-6E8A-4147-A177-3AD203B41FA5}">
                      <a16:colId xmlns:a16="http://schemas.microsoft.com/office/drawing/2014/main" xmlns="" val="20005"/>
                    </a:ext>
                  </a:extLst>
                </a:gridCol>
              </a:tblGrid>
              <a:tr h="511018">
                <a:tc>
                  <a:txBody>
                    <a:bodyPr/>
                    <a:lstStyle/>
                    <a:p>
                      <a:r>
                        <a:rPr lang="en-ZA" sz="1200" dirty="0"/>
                        <a:t>Province</a:t>
                      </a:r>
                    </a:p>
                  </a:txBody>
                  <a:tcPr/>
                </a:tc>
                <a:tc>
                  <a:txBody>
                    <a:bodyPr/>
                    <a:lstStyle/>
                    <a:p>
                      <a:r>
                        <a:rPr lang="en-ZA" sz="1200" dirty="0"/>
                        <a:t>Company</a:t>
                      </a:r>
                    </a:p>
                  </a:txBody>
                  <a:tcPr/>
                </a:tc>
                <a:tc>
                  <a:txBody>
                    <a:bodyPr/>
                    <a:lstStyle/>
                    <a:p>
                      <a:r>
                        <a:rPr lang="en-ZA" sz="1200" dirty="0"/>
                        <a:t>Project</a:t>
                      </a:r>
                    </a:p>
                  </a:txBody>
                  <a:tcPr/>
                </a:tc>
                <a:tc>
                  <a:txBody>
                    <a:bodyPr/>
                    <a:lstStyle/>
                    <a:p>
                      <a:r>
                        <a:rPr lang="en-ZA" sz="1200" dirty="0"/>
                        <a:t>Category</a:t>
                      </a:r>
                    </a:p>
                  </a:txBody>
                  <a:tcPr/>
                </a:tc>
                <a:tc>
                  <a:txBody>
                    <a:bodyPr/>
                    <a:lstStyle/>
                    <a:p>
                      <a:r>
                        <a:rPr lang="en-ZA" sz="1200" dirty="0"/>
                        <a:t>Investment Amount</a:t>
                      </a:r>
                    </a:p>
                  </a:txBody>
                  <a:tcPr/>
                </a:tc>
                <a:tc>
                  <a:txBody>
                    <a:bodyPr/>
                    <a:lstStyle/>
                    <a:p>
                      <a:r>
                        <a:rPr lang="en-ZA" sz="1200" dirty="0"/>
                        <a:t>Potential Jobs</a:t>
                      </a:r>
                    </a:p>
                  </a:txBody>
                  <a:tcPr/>
                </a:tc>
                <a:extLst>
                  <a:ext uri="{0D108BD9-81ED-4DB2-BD59-A6C34878D82A}">
                    <a16:rowId xmlns:a16="http://schemas.microsoft.com/office/drawing/2014/main" xmlns="" val="10000"/>
                  </a:ext>
                </a:extLst>
              </a:tr>
              <a:tr h="595505">
                <a:tc>
                  <a:txBody>
                    <a:bodyPr/>
                    <a:lstStyle/>
                    <a:p>
                      <a:r>
                        <a:rPr lang="en-ZA" sz="1200" b="0" dirty="0"/>
                        <a:t>Northern</a:t>
                      </a:r>
                      <a:r>
                        <a:rPr lang="en-ZA" sz="1200" b="0" baseline="0" dirty="0"/>
                        <a:t> Cape</a:t>
                      </a:r>
                      <a:endParaRPr lang="en-ZA" sz="1200" b="0" dirty="0"/>
                    </a:p>
                  </a:txBody>
                  <a:tcPr/>
                </a:tc>
                <a:tc>
                  <a:txBody>
                    <a:bodyPr/>
                    <a:lstStyle/>
                    <a:p>
                      <a:r>
                        <a:rPr lang="en-US" sz="1200" b="0" dirty="0" err="1">
                          <a:solidFill>
                            <a:schemeClr val="tx1"/>
                          </a:solidFill>
                        </a:rPr>
                        <a:t>Assmang</a:t>
                      </a:r>
                      <a:r>
                        <a:rPr lang="en-US" sz="1200" b="0" dirty="0">
                          <a:solidFill>
                            <a:schemeClr val="tx1"/>
                          </a:solidFill>
                        </a:rPr>
                        <a:t> limited</a:t>
                      </a:r>
                      <a:endParaRPr lang="en-ZA" sz="1200" b="0" dirty="0"/>
                    </a:p>
                  </a:txBody>
                  <a:tcPr/>
                </a:tc>
                <a:tc>
                  <a:txBody>
                    <a:bodyPr/>
                    <a:lstStyle/>
                    <a:p>
                      <a:r>
                        <a:rPr lang="en-US" sz="1200" b="0" dirty="0" err="1">
                          <a:solidFill>
                            <a:schemeClr val="tx1"/>
                          </a:solidFill>
                        </a:rPr>
                        <a:t>Mcviger</a:t>
                      </a:r>
                      <a:r>
                        <a:rPr lang="en-US" sz="1200" b="0" dirty="0">
                          <a:solidFill>
                            <a:schemeClr val="tx1"/>
                          </a:solidFill>
                        </a:rPr>
                        <a:t> Enterprise Project in </a:t>
                      </a:r>
                      <a:r>
                        <a:rPr lang="en-US" sz="1200" b="0" dirty="0" err="1">
                          <a:solidFill>
                            <a:schemeClr val="tx1"/>
                          </a:solidFill>
                        </a:rPr>
                        <a:t>Kathu</a:t>
                      </a:r>
                      <a:r>
                        <a:rPr lang="en-US" sz="1200" b="0" dirty="0">
                          <a:solidFill>
                            <a:schemeClr val="tx1"/>
                          </a:solidFill>
                        </a:rPr>
                        <a:t> </a:t>
                      </a:r>
                      <a:endParaRPr lang="en-ZA" sz="1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Economic/Business</a:t>
                      </a:r>
                    </a:p>
                    <a:p>
                      <a:endParaRPr lang="en-ZA" sz="1200" dirty="0"/>
                    </a:p>
                  </a:txBody>
                  <a:tcPr/>
                </a:tc>
                <a:tc>
                  <a:txBody>
                    <a:bodyPr/>
                    <a:lstStyle/>
                    <a:p>
                      <a:r>
                        <a:rPr lang="en-ZA" sz="1200" dirty="0"/>
                        <a:t>R 4 million</a:t>
                      </a:r>
                    </a:p>
                  </a:txBody>
                  <a:tcPr/>
                </a:tc>
                <a:tc>
                  <a:txBody>
                    <a:bodyPr/>
                    <a:lstStyle/>
                    <a:p>
                      <a:r>
                        <a:rPr lang="en-ZA" sz="1200" dirty="0"/>
                        <a:t>22</a:t>
                      </a:r>
                    </a:p>
                  </a:txBody>
                  <a:tcPr/>
                </a:tc>
                <a:extLst>
                  <a:ext uri="{0D108BD9-81ED-4DB2-BD59-A6C34878D82A}">
                    <a16:rowId xmlns:a16="http://schemas.microsoft.com/office/drawing/2014/main" xmlns="" val="10001"/>
                  </a:ext>
                </a:extLst>
              </a:tr>
              <a:tr h="595505">
                <a:tc>
                  <a:txBody>
                    <a:bodyPr/>
                    <a:lstStyle/>
                    <a:p>
                      <a:r>
                        <a:rPr lang="en-ZA" sz="1200" b="0" dirty="0"/>
                        <a:t>Mpumalanga</a:t>
                      </a:r>
                    </a:p>
                  </a:txBody>
                  <a:tcPr/>
                </a:tc>
                <a:tc>
                  <a:txBody>
                    <a:bodyPr/>
                    <a:lstStyle/>
                    <a:p>
                      <a:r>
                        <a:rPr lang="en-US" sz="1200" b="0" dirty="0" err="1">
                          <a:solidFill>
                            <a:schemeClr val="tx1"/>
                          </a:solidFill>
                        </a:rPr>
                        <a:t>Seriti</a:t>
                      </a:r>
                      <a:r>
                        <a:rPr lang="en-US" sz="1200" b="0" dirty="0">
                          <a:solidFill>
                            <a:schemeClr val="tx1"/>
                          </a:solidFill>
                        </a:rPr>
                        <a:t> mining (</a:t>
                      </a:r>
                      <a:r>
                        <a:rPr lang="en-US" sz="1200" b="0" dirty="0" err="1">
                          <a:solidFill>
                            <a:schemeClr val="tx1"/>
                          </a:solidFill>
                        </a:rPr>
                        <a:t>pty</a:t>
                      </a:r>
                      <a:r>
                        <a:rPr lang="en-US" sz="1200" b="0" dirty="0">
                          <a:solidFill>
                            <a:schemeClr val="tx1"/>
                          </a:solidFill>
                        </a:rPr>
                        <a:t>) ltd</a:t>
                      </a:r>
                      <a:endParaRPr lang="en-ZA" sz="1200" b="0" dirty="0"/>
                    </a:p>
                  </a:txBody>
                  <a:tcPr/>
                </a:tc>
                <a:tc>
                  <a:txBody>
                    <a:bodyPr/>
                    <a:lstStyle/>
                    <a:p>
                      <a:r>
                        <a:rPr lang="en-US" sz="1200" b="0" dirty="0">
                          <a:solidFill>
                            <a:schemeClr val="tx1"/>
                          </a:solidFill>
                        </a:rPr>
                        <a:t>Refuse Trucks donated to </a:t>
                      </a:r>
                      <a:r>
                        <a:rPr lang="en-US" sz="1200" b="0" dirty="0" err="1">
                          <a:solidFill>
                            <a:schemeClr val="tx1"/>
                          </a:solidFill>
                        </a:rPr>
                        <a:t>Lekwa</a:t>
                      </a:r>
                      <a:r>
                        <a:rPr lang="en-US" sz="1200" b="0" dirty="0">
                          <a:solidFill>
                            <a:schemeClr val="tx1"/>
                          </a:solidFill>
                        </a:rPr>
                        <a:t> local Municipality </a:t>
                      </a:r>
                      <a:endParaRPr lang="en-ZA" sz="1200" b="0" dirty="0"/>
                    </a:p>
                  </a:txBody>
                  <a:tcPr/>
                </a:tc>
                <a:tc>
                  <a:txBody>
                    <a:bodyPr/>
                    <a:lstStyle/>
                    <a:p>
                      <a:r>
                        <a:rPr lang="en-ZA" sz="1200" dirty="0"/>
                        <a:t>Environment</a:t>
                      </a:r>
                    </a:p>
                  </a:txBody>
                  <a:tcPr/>
                </a:tc>
                <a:tc>
                  <a:txBody>
                    <a:bodyPr/>
                    <a:lstStyle/>
                    <a:p>
                      <a:r>
                        <a:rPr lang="en-ZA" sz="1200" dirty="0"/>
                        <a:t>R</a:t>
                      </a:r>
                      <a:r>
                        <a:rPr lang="en-ZA" sz="1200" baseline="0" dirty="0"/>
                        <a:t> 5 million</a:t>
                      </a:r>
                      <a:endParaRPr lang="en-ZA" sz="1200" dirty="0"/>
                    </a:p>
                  </a:txBody>
                  <a:tcPr/>
                </a:tc>
                <a:tc>
                  <a:txBody>
                    <a:bodyPr/>
                    <a:lstStyle/>
                    <a:p>
                      <a:r>
                        <a:rPr lang="en-ZA" sz="1200" dirty="0"/>
                        <a:t>N/A</a:t>
                      </a:r>
                    </a:p>
                  </a:txBody>
                  <a:tcPr/>
                </a:tc>
                <a:extLst>
                  <a:ext uri="{0D108BD9-81ED-4DB2-BD59-A6C34878D82A}">
                    <a16:rowId xmlns:a16="http://schemas.microsoft.com/office/drawing/2014/main" xmlns="" val="10002"/>
                  </a:ext>
                </a:extLst>
              </a:tr>
              <a:tr h="595505">
                <a:tc>
                  <a:txBody>
                    <a:bodyPr/>
                    <a:lstStyle/>
                    <a:p>
                      <a:r>
                        <a:rPr lang="en-ZA" sz="1200" b="0" dirty="0"/>
                        <a:t>Limpopo</a:t>
                      </a:r>
                    </a:p>
                  </a:txBody>
                  <a:tcPr/>
                </a:tc>
                <a:tc>
                  <a:txBody>
                    <a:bodyPr/>
                    <a:lstStyle/>
                    <a:p>
                      <a:r>
                        <a:rPr lang="en-US" sz="1200" b="0" dirty="0" err="1">
                          <a:solidFill>
                            <a:schemeClr val="tx1"/>
                          </a:solidFill>
                        </a:rPr>
                        <a:t>Sishen</a:t>
                      </a:r>
                      <a:r>
                        <a:rPr lang="en-US" sz="1200" b="0" dirty="0">
                          <a:solidFill>
                            <a:schemeClr val="tx1"/>
                          </a:solidFill>
                        </a:rPr>
                        <a:t> iron ore (</a:t>
                      </a:r>
                      <a:r>
                        <a:rPr lang="en-US" sz="1200" b="0" dirty="0" err="1">
                          <a:solidFill>
                            <a:schemeClr val="tx1"/>
                          </a:solidFill>
                        </a:rPr>
                        <a:t>pty</a:t>
                      </a:r>
                      <a:r>
                        <a:rPr lang="en-US" sz="1200" b="0" dirty="0">
                          <a:solidFill>
                            <a:schemeClr val="tx1"/>
                          </a:solidFill>
                        </a:rPr>
                        <a:t>) ltd</a:t>
                      </a:r>
                      <a:endParaRPr lang="en-ZA" sz="1200" b="0" dirty="0"/>
                    </a:p>
                  </a:txBody>
                  <a:tcPr/>
                </a:tc>
                <a:tc>
                  <a:txBody>
                    <a:bodyPr/>
                    <a:lstStyle/>
                    <a:p>
                      <a:r>
                        <a:rPr lang="en-US" sz="1200" b="0" dirty="0">
                          <a:solidFill>
                            <a:schemeClr val="tx1"/>
                          </a:solidFill>
                        </a:rPr>
                        <a:t>Business hub in </a:t>
                      </a:r>
                      <a:r>
                        <a:rPr lang="en-US" sz="1200" b="0" dirty="0" err="1">
                          <a:solidFill>
                            <a:schemeClr val="tx1"/>
                          </a:solidFill>
                        </a:rPr>
                        <a:t>Thabazimbi</a:t>
                      </a:r>
                      <a:r>
                        <a:rPr lang="en-US" sz="1200" b="0" dirty="0">
                          <a:solidFill>
                            <a:schemeClr val="tx1"/>
                          </a:solidFill>
                        </a:rPr>
                        <a:t> </a:t>
                      </a:r>
                      <a:endParaRPr lang="en-ZA" sz="1200" b="0" dirty="0"/>
                    </a:p>
                  </a:txBody>
                  <a:tcPr/>
                </a:tc>
                <a:tc>
                  <a:txBody>
                    <a:bodyPr/>
                    <a:lstStyle/>
                    <a:p>
                      <a:r>
                        <a:rPr lang="en-ZA" sz="1200" dirty="0"/>
                        <a:t>Economic/Business</a:t>
                      </a:r>
                    </a:p>
                  </a:txBody>
                  <a:tcPr/>
                </a:tc>
                <a:tc>
                  <a:txBody>
                    <a:bodyPr/>
                    <a:lstStyle/>
                    <a:p>
                      <a:r>
                        <a:rPr lang="en-ZA" sz="1200" dirty="0"/>
                        <a:t>R 1.5 million</a:t>
                      </a:r>
                    </a:p>
                  </a:txBody>
                  <a:tcPr/>
                </a:tc>
                <a:tc>
                  <a:txBody>
                    <a:bodyPr/>
                    <a:lstStyle/>
                    <a:p>
                      <a:r>
                        <a:rPr lang="en-ZA" sz="1200" dirty="0"/>
                        <a:t>5</a:t>
                      </a:r>
                    </a:p>
                  </a:txBody>
                  <a:tcPr/>
                </a:tc>
                <a:extLst>
                  <a:ext uri="{0D108BD9-81ED-4DB2-BD59-A6C34878D82A}">
                    <a16:rowId xmlns:a16="http://schemas.microsoft.com/office/drawing/2014/main" xmlns="" val="10003"/>
                  </a:ext>
                </a:extLst>
              </a:tr>
              <a:tr h="595505">
                <a:tc>
                  <a:txBody>
                    <a:bodyPr/>
                    <a:lstStyle/>
                    <a:p>
                      <a:r>
                        <a:rPr lang="en-ZA" sz="1200" b="0" dirty="0"/>
                        <a:t>Gauteng</a:t>
                      </a:r>
                    </a:p>
                  </a:txBody>
                  <a:tcPr/>
                </a:tc>
                <a:tc>
                  <a:txBody>
                    <a:bodyPr/>
                    <a:lstStyle/>
                    <a:p>
                      <a:r>
                        <a:rPr lang="en-US" sz="1200" b="0" dirty="0" err="1">
                          <a:solidFill>
                            <a:schemeClr val="tx1"/>
                          </a:solidFill>
                        </a:rPr>
                        <a:t>Anglogold</a:t>
                      </a:r>
                      <a:r>
                        <a:rPr lang="en-US" sz="1200" b="0" dirty="0">
                          <a:solidFill>
                            <a:schemeClr val="tx1"/>
                          </a:solidFill>
                        </a:rPr>
                        <a:t> </a:t>
                      </a:r>
                      <a:r>
                        <a:rPr lang="en-US" sz="1200" b="0" dirty="0" err="1">
                          <a:solidFill>
                            <a:schemeClr val="tx1"/>
                          </a:solidFill>
                        </a:rPr>
                        <a:t>ashanti</a:t>
                      </a:r>
                      <a:r>
                        <a:rPr lang="en-US" sz="1200" b="0" dirty="0">
                          <a:solidFill>
                            <a:schemeClr val="tx1"/>
                          </a:solidFill>
                        </a:rPr>
                        <a:t> ltd</a:t>
                      </a:r>
                      <a:endParaRPr lang="en-ZA" sz="1200" b="0" dirty="0"/>
                    </a:p>
                  </a:txBody>
                  <a:tcPr/>
                </a:tc>
                <a:tc>
                  <a:txBody>
                    <a:bodyPr/>
                    <a:lstStyle/>
                    <a:p>
                      <a:r>
                        <a:rPr lang="en-US" sz="1200" b="0" dirty="0" err="1">
                          <a:solidFill>
                            <a:schemeClr val="tx1"/>
                          </a:solidFill>
                        </a:rPr>
                        <a:t>Wedela</a:t>
                      </a:r>
                      <a:r>
                        <a:rPr lang="en-US" sz="1200" b="0" dirty="0">
                          <a:solidFill>
                            <a:schemeClr val="tx1"/>
                          </a:solidFill>
                        </a:rPr>
                        <a:t> Agricultural project in </a:t>
                      </a:r>
                      <a:r>
                        <a:rPr lang="en-US" sz="1200" b="0" dirty="0" err="1">
                          <a:solidFill>
                            <a:schemeClr val="tx1"/>
                          </a:solidFill>
                        </a:rPr>
                        <a:t>Carltonville</a:t>
                      </a:r>
                      <a:r>
                        <a:rPr lang="en-US" sz="1200" b="0" dirty="0">
                          <a:solidFill>
                            <a:schemeClr val="tx1"/>
                          </a:solidFill>
                        </a:rPr>
                        <a:t> </a:t>
                      </a:r>
                      <a:endParaRPr lang="en-ZA" sz="1200" b="0" dirty="0"/>
                    </a:p>
                  </a:txBody>
                  <a:tcPr/>
                </a:tc>
                <a:tc>
                  <a:txBody>
                    <a:bodyPr/>
                    <a:lstStyle/>
                    <a:p>
                      <a:r>
                        <a:rPr lang="en-ZA" sz="1200" dirty="0"/>
                        <a:t>Agriculture</a:t>
                      </a:r>
                    </a:p>
                  </a:txBody>
                  <a:tcPr/>
                </a:tc>
                <a:tc>
                  <a:txBody>
                    <a:bodyPr/>
                    <a:lstStyle/>
                    <a:p>
                      <a:r>
                        <a:rPr lang="en-ZA" sz="1200" dirty="0"/>
                        <a:t>R 6.9 million</a:t>
                      </a:r>
                    </a:p>
                  </a:txBody>
                  <a:tcPr/>
                </a:tc>
                <a:tc>
                  <a:txBody>
                    <a:bodyPr/>
                    <a:lstStyle/>
                    <a:p>
                      <a:r>
                        <a:rPr lang="en-ZA" sz="1200" dirty="0"/>
                        <a:t>15</a:t>
                      </a:r>
                    </a:p>
                  </a:txBody>
                  <a:tcPr/>
                </a:tc>
                <a:extLst>
                  <a:ext uri="{0D108BD9-81ED-4DB2-BD59-A6C34878D82A}">
                    <a16:rowId xmlns:a16="http://schemas.microsoft.com/office/drawing/2014/main" xmlns="" val="10004"/>
                  </a:ext>
                </a:extLst>
              </a:tr>
              <a:tr h="595505">
                <a:tc>
                  <a:txBody>
                    <a:bodyPr/>
                    <a:lstStyle/>
                    <a:p>
                      <a:r>
                        <a:rPr lang="en-ZA" sz="1200" b="0" dirty="0" err="1"/>
                        <a:t>FreeState</a:t>
                      </a:r>
                      <a:endParaRPr lang="en-ZA" sz="1200" b="0" dirty="0"/>
                    </a:p>
                  </a:txBody>
                  <a:tcPr/>
                </a:tc>
                <a:tc>
                  <a:txBody>
                    <a:bodyPr/>
                    <a:lstStyle/>
                    <a:p>
                      <a:r>
                        <a:rPr lang="en-US" sz="1200" b="0" dirty="0" err="1">
                          <a:solidFill>
                            <a:schemeClr val="tx1"/>
                          </a:solidFill>
                        </a:rPr>
                        <a:t>Coppersunset</a:t>
                      </a:r>
                      <a:r>
                        <a:rPr lang="en-US" sz="1200" b="0" dirty="0">
                          <a:solidFill>
                            <a:schemeClr val="tx1"/>
                          </a:solidFill>
                        </a:rPr>
                        <a:t> (</a:t>
                      </a:r>
                      <a:r>
                        <a:rPr lang="en-US" sz="1200" b="0" dirty="0" err="1">
                          <a:solidFill>
                            <a:schemeClr val="tx1"/>
                          </a:solidFill>
                        </a:rPr>
                        <a:t>pty</a:t>
                      </a:r>
                      <a:r>
                        <a:rPr lang="en-US" sz="1200" b="0" dirty="0">
                          <a:solidFill>
                            <a:schemeClr val="tx1"/>
                          </a:solidFill>
                        </a:rPr>
                        <a:t>) ltd</a:t>
                      </a:r>
                      <a:endParaRPr lang="en-ZA" sz="1200" b="0" dirty="0"/>
                    </a:p>
                  </a:txBody>
                  <a:tcPr/>
                </a:tc>
                <a:tc>
                  <a:txBody>
                    <a:bodyPr/>
                    <a:lstStyle/>
                    <a:p>
                      <a:r>
                        <a:rPr lang="en-US" sz="1200" b="0" dirty="0">
                          <a:solidFill>
                            <a:schemeClr val="tx1"/>
                          </a:solidFill>
                        </a:rPr>
                        <a:t>Construction of Early Child Development Centre in </a:t>
                      </a:r>
                      <a:r>
                        <a:rPr lang="en-US" sz="1200" b="0" dirty="0" err="1">
                          <a:solidFill>
                            <a:schemeClr val="tx1"/>
                          </a:solidFill>
                        </a:rPr>
                        <a:t>Denysville</a:t>
                      </a:r>
                      <a:r>
                        <a:rPr lang="en-US" sz="1200" b="0" dirty="0">
                          <a:solidFill>
                            <a:schemeClr val="tx1"/>
                          </a:solidFill>
                        </a:rPr>
                        <a:t> </a:t>
                      </a:r>
                      <a:endParaRPr lang="en-ZA" sz="1200" b="0" dirty="0"/>
                    </a:p>
                  </a:txBody>
                  <a:tcPr/>
                </a:tc>
                <a:tc>
                  <a:txBody>
                    <a:bodyPr/>
                    <a:lstStyle/>
                    <a:p>
                      <a:r>
                        <a:rPr lang="en-ZA" sz="1200" dirty="0"/>
                        <a:t>Education</a:t>
                      </a:r>
                    </a:p>
                  </a:txBody>
                  <a:tcPr/>
                </a:tc>
                <a:tc>
                  <a:txBody>
                    <a:bodyPr/>
                    <a:lstStyle/>
                    <a:p>
                      <a:r>
                        <a:rPr lang="en-ZA" sz="1200" dirty="0"/>
                        <a:t>R 2.8 million</a:t>
                      </a:r>
                    </a:p>
                  </a:txBody>
                  <a:tcPr/>
                </a:tc>
                <a:tc>
                  <a:txBody>
                    <a:bodyPr/>
                    <a:lstStyle/>
                    <a:p>
                      <a:r>
                        <a:rPr lang="en-ZA" sz="1200" dirty="0"/>
                        <a:t>44</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7938928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2"/>
            <a:ext cx="11956211" cy="4888134"/>
          </a:xfrm>
        </p:spPr>
        <p:txBody>
          <a:bodyPr>
            <a:noAutofit/>
          </a:bodyPr>
          <a:lstStyle/>
          <a:p>
            <a:pPr marL="342900" indent="-342900" algn="just">
              <a:lnSpc>
                <a:spcPct val="170000"/>
              </a:lnSpc>
              <a:buFont typeface="Wingdings" panose="05000000000000000000" pitchFamily="2" charset="2"/>
              <a:buChar char="q"/>
            </a:pPr>
            <a:r>
              <a:rPr lang="en-US" sz="1400" b="1" dirty="0">
                <a:solidFill>
                  <a:schemeClr val="tx1"/>
                </a:solidFill>
              </a:rPr>
              <a:t>ASSMANG LIMITED: MCVIGER ENTERPRISE PROJECT IN KATHU (NC)</a:t>
            </a:r>
          </a:p>
          <a:p>
            <a:pPr algn="just">
              <a:lnSpc>
                <a:spcPct val="170000"/>
              </a:lnSpc>
            </a:pPr>
            <a:endParaRPr lang="en-US" sz="1400" dirty="0">
              <a:solidFill>
                <a:schemeClr val="tx1"/>
              </a:solidFill>
            </a:endParaRPr>
          </a:p>
          <a:p>
            <a:pPr algn="just">
              <a:lnSpc>
                <a:spcPct val="170000"/>
              </a:lnSpc>
            </a:pPr>
            <a:endParaRPr lang="en-US" sz="1400" dirty="0">
              <a:solidFill>
                <a:schemeClr val="tx1"/>
              </a:solidFill>
            </a:endParaRPr>
          </a:p>
          <a:p>
            <a:pPr algn="just">
              <a:lnSpc>
                <a:spcPct val="170000"/>
              </a:lnSpc>
            </a:pPr>
            <a:endParaRPr lang="en-US" sz="1400" dirty="0">
              <a:solidFill>
                <a:schemeClr val="tx1"/>
              </a:solidFill>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55</a:t>
            </a:fld>
            <a:endParaRPr lang="en-ZA" dirty="0"/>
          </a:p>
        </p:txBody>
      </p:sp>
      <p:sp>
        <p:nvSpPr>
          <p:cNvPr id="4" name="Title 3"/>
          <p:cNvSpPr>
            <a:spLocks noGrp="1"/>
          </p:cNvSpPr>
          <p:nvPr>
            <p:ph type="title"/>
          </p:nvPr>
        </p:nvSpPr>
        <p:spPr/>
        <p:txBody>
          <a:bodyPr/>
          <a:lstStyle/>
          <a:p>
            <a:pPr algn="ctr"/>
            <a:r>
              <a:rPr lang="en-ZA" sz="3200" dirty="0"/>
              <a:t>Mineral Regulation (MR) Highlights for Q3 (9 of 9)</a:t>
            </a:r>
          </a:p>
        </p:txBody>
      </p:sp>
      <p:pic>
        <p:nvPicPr>
          <p:cNvPr id="5" name="Picture 4">
            <a:extLst>
              <a:ext uri="{FF2B5EF4-FFF2-40B4-BE49-F238E27FC236}">
                <a16:creationId xmlns:a16="http://schemas.microsoft.com/office/drawing/2014/main" xmlns="" id="{1E02B10B-C1B1-4D65-95AE-03DFA05EA23C}"/>
              </a:ext>
            </a:extLst>
          </p:cNvPr>
          <p:cNvPicPr>
            <a:picLocks noChangeAspect="1"/>
          </p:cNvPicPr>
          <p:nvPr/>
        </p:nvPicPr>
        <p:blipFill>
          <a:blip r:embed="rId3" cstate="print"/>
          <a:stretch>
            <a:fillRect/>
          </a:stretch>
        </p:blipFill>
        <p:spPr>
          <a:xfrm>
            <a:off x="301260" y="1420405"/>
            <a:ext cx="5916165" cy="4356281"/>
          </a:xfrm>
          <a:prstGeom prst="rect">
            <a:avLst/>
          </a:prstGeom>
        </p:spPr>
      </p:pic>
      <p:pic>
        <p:nvPicPr>
          <p:cNvPr id="6" name="Picture 5">
            <a:extLst>
              <a:ext uri="{FF2B5EF4-FFF2-40B4-BE49-F238E27FC236}">
                <a16:creationId xmlns:a16="http://schemas.microsoft.com/office/drawing/2014/main" xmlns="" id="{F272EBD2-1151-45D0-8499-0A6EDB45FF9E}"/>
              </a:ext>
            </a:extLst>
          </p:cNvPr>
          <p:cNvPicPr>
            <a:picLocks noChangeAspect="1"/>
          </p:cNvPicPr>
          <p:nvPr/>
        </p:nvPicPr>
        <p:blipFill>
          <a:blip r:embed="rId4" cstate="print"/>
          <a:stretch>
            <a:fillRect/>
          </a:stretch>
        </p:blipFill>
        <p:spPr>
          <a:xfrm>
            <a:off x="6217424" y="1420405"/>
            <a:ext cx="5974575" cy="4356281"/>
          </a:xfrm>
          <a:prstGeom prst="rect">
            <a:avLst/>
          </a:prstGeom>
        </p:spPr>
      </p:pic>
    </p:spTree>
    <p:extLst>
      <p:ext uri="{BB962C8B-B14F-4D97-AF65-F5344CB8AC3E}">
        <p14:creationId xmlns:p14="http://schemas.microsoft.com/office/powerpoint/2010/main" xmlns="" val="82577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2"/>
            <a:ext cx="11956211" cy="4888134"/>
          </a:xfrm>
        </p:spPr>
        <p:txBody>
          <a:bodyPr>
            <a:noAutofit/>
          </a:bodyPr>
          <a:lstStyle/>
          <a:p>
            <a:pPr marL="342900" indent="-342900" algn="just">
              <a:lnSpc>
                <a:spcPct val="170000"/>
              </a:lnSpc>
              <a:buFont typeface="Wingdings" panose="05000000000000000000" pitchFamily="2" charset="2"/>
              <a:buChar char="q"/>
            </a:pPr>
            <a:r>
              <a:rPr lang="en-US" sz="1400" b="1" dirty="0">
                <a:solidFill>
                  <a:schemeClr val="tx1"/>
                </a:solidFill>
              </a:rPr>
              <a:t>SERITI MINING (PTY) LTD: REFUSE TRUCKS DONATED TO LEKWA LOCAL MUNICIPALITY (MP) </a:t>
            </a:r>
          </a:p>
        </p:txBody>
      </p:sp>
      <p:sp>
        <p:nvSpPr>
          <p:cNvPr id="3" name="Slide Number Placeholder 2"/>
          <p:cNvSpPr>
            <a:spLocks noGrp="1"/>
          </p:cNvSpPr>
          <p:nvPr>
            <p:ph type="sldNum" sz="quarter" idx="12"/>
          </p:nvPr>
        </p:nvSpPr>
        <p:spPr/>
        <p:txBody>
          <a:bodyPr/>
          <a:lstStyle/>
          <a:p>
            <a:fld id="{5BE59D84-FAE8-4D13-AA1D-158D5D14D02E}" type="slidenum">
              <a:rPr lang="en-ZA" smtClean="0"/>
              <a:pPr/>
              <a:t>56</a:t>
            </a:fld>
            <a:endParaRPr lang="en-ZA" dirty="0"/>
          </a:p>
        </p:txBody>
      </p:sp>
      <p:sp>
        <p:nvSpPr>
          <p:cNvPr id="4" name="Title 3"/>
          <p:cNvSpPr>
            <a:spLocks noGrp="1"/>
          </p:cNvSpPr>
          <p:nvPr>
            <p:ph type="title"/>
          </p:nvPr>
        </p:nvSpPr>
        <p:spPr/>
        <p:txBody>
          <a:bodyPr/>
          <a:lstStyle/>
          <a:p>
            <a:pPr algn="ctr"/>
            <a:r>
              <a:rPr lang="en-ZA" sz="3200" dirty="0"/>
              <a:t>Mineral Regulation (MR) Highlights for Q3 (9 of 9)</a:t>
            </a:r>
          </a:p>
        </p:txBody>
      </p:sp>
      <p:pic>
        <p:nvPicPr>
          <p:cNvPr id="6" name="Picture 5" descr="A truck is parked on the side of a road&#10;&#10;Description automatically generated">
            <a:extLst>
              <a:ext uri="{FF2B5EF4-FFF2-40B4-BE49-F238E27FC236}">
                <a16:creationId xmlns:a16="http://schemas.microsoft.com/office/drawing/2014/main" xmlns="" id="{993B40CF-90CF-45FB-BE9F-A04A85A0020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1466599"/>
            <a:ext cx="6370820" cy="5391401"/>
          </a:xfrm>
          <a:prstGeom prst="rect">
            <a:avLst/>
          </a:prstGeom>
        </p:spPr>
      </p:pic>
      <p:pic>
        <p:nvPicPr>
          <p:cNvPr id="8" name="Picture 7" descr="A group of people standing in front of a truck&#10;&#10;Description automatically generated">
            <a:extLst>
              <a:ext uri="{FF2B5EF4-FFF2-40B4-BE49-F238E27FC236}">
                <a16:creationId xmlns:a16="http://schemas.microsoft.com/office/drawing/2014/main" xmlns="" id="{4D2D7FA9-D96B-4985-A75F-400844FB527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70821" y="1466599"/>
            <a:ext cx="5821179" cy="5391401"/>
          </a:xfrm>
          <a:prstGeom prst="rect">
            <a:avLst/>
          </a:prstGeom>
        </p:spPr>
      </p:pic>
    </p:spTree>
    <p:extLst>
      <p:ext uri="{BB962C8B-B14F-4D97-AF65-F5344CB8AC3E}">
        <p14:creationId xmlns:p14="http://schemas.microsoft.com/office/powerpoint/2010/main" xmlns="" val="38591966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2"/>
            <a:ext cx="11956211" cy="4888134"/>
          </a:xfrm>
        </p:spPr>
        <p:txBody>
          <a:bodyPr>
            <a:noAutofit/>
          </a:bodyPr>
          <a:lstStyle/>
          <a:p>
            <a:pPr marL="342900" indent="-342900" algn="just">
              <a:lnSpc>
                <a:spcPct val="170000"/>
              </a:lnSpc>
              <a:buFont typeface="Wingdings" panose="05000000000000000000" pitchFamily="2" charset="2"/>
              <a:buChar char="q"/>
            </a:pPr>
            <a:r>
              <a:rPr lang="en-US" sz="1400" b="1" dirty="0">
                <a:solidFill>
                  <a:schemeClr val="tx1"/>
                </a:solidFill>
              </a:rPr>
              <a:t>SISHEN IRON ORE (PTY) LTD: BUSINESS HUB IN THABAZIMBI (LP)  </a:t>
            </a:r>
          </a:p>
        </p:txBody>
      </p:sp>
      <p:sp>
        <p:nvSpPr>
          <p:cNvPr id="3" name="Slide Number Placeholder 2"/>
          <p:cNvSpPr>
            <a:spLocks noGrp="1"/>
          </p:cNvSpPr>
          <p:nvPr>
            <p:ph type="sldNum" sz="quarter" idx="12"/>
          </p:nvPr>
        </p:nvSpPr>
        <p:spPr/>
        <p:txBody>
          <a:bodyPr/>
          <a:lstStyle/>
          <a:p>
            <a:fld id="{5BE59D84-FAE8-4D13-AA1D-158D5D14D02E}" type="slidenum">
              <a:rPr lang="en-ZA" smtClean="0"/>
              <a:pPr/>
              <a:t>57</a:t>
            </a:fld>
            <a:endParaRPr lang="en-ZA" dirty="0"/>
          </a:p>
        </p:txBody>
      </p:sp>
      <p:sp>
        <p:nvSpPr>
          <p:cNvPr id="4" name="Title 3"/>
          <p:cNvSpPr>
            <a:spLocks noGrp="1"/>
          </p:cNvSpPr>
          <p:nvPr>
            <p:ph type="title"/>
          </p:nvPr>
        </p:nvSpPr>
        <p:spPr/>
        <p:txBody>
          <a:bodyPr/>
          <a:lstStyle/>
          <a:p>
            <a:pPr algn="ctr"/>
            <a:r>
              <a:rPr lang="en-ZA" sz="3200" dirty="0"/>
              <a:t>Mineral Regulation (MR) Highlights for Q3 (9 of 9)</a:t>
            </a:r>
          </a:p>
        </p:txBody>
      </p:sp>
      <p:pic>
        <p:nvPicPr>
          <p:cNvPr id="5" name="Picture 4" descr="C:\Users\Beauty.Mafoko\AppData\Local\Microsoft\Windows\Temporary Internet Files\Content.Word\20181206_115941.jpg">
            <a:extLst>
              <a:ext uri="{FF2B5EF4-FFF2-40B4-BE49-F238E27FC236}">
                <a16:creationId xmlns:a16="http://schemas.microsoft.com/office/drawing/2014/main" xmlns="" id="{CD4A67D7-265F-463D-BB25-E553952B1A00}"/>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60931"/>
            <a:ext cx="6270884" cy="4514137"/>
          </a:xfrm>
          <a:prstGeom prst="rect">
            <a:avLst/>
          </a:prstGeom>
          <a:noFill/>
          <a:ln>
            <a:noFill/>
          </a:ln>
        </p:spPr>
      </p:pic>
      <p:pic>
        <p:nvPicPr>
          <p:cNvPr id="6" name="Picture 5" descr="C:\Users\Beauty.Mafoko\AppData\Local\Microsoft\Windows\Temporary Internet Files\Content.Word\20181206_114926.jpg">
            <a:extLst>
              <a:ext uri="{FF2B5EF4-FFF2-40B4-BE49-F238E27FC236}">
                <a16:creationId xmlns:a16="http://schemas.microsoft.com/office/drawing/2014/main" xmlns="" id="{05DEECBB-CF5C-43BF-B04F-E3B5846B3A44}"/>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70884" y="1259312"/>
            <a:ext cx="5921116" cy="4514137"/>
          </a:xfrm>
          <a:prstGeom prst="rect">
            <a:avLst/>
          </a:prstGeom>
          <a:noFill/>
          <a:ln>
            <a:noFill/>
          </a:ln>
        </p:spPr>
      </p:pic>
    </p:spTree>
    <p:extLst>
      <p:ext uri="{BB962C8B-B14F-4D97-AF65-F5344CB8AC3E}">
        <p14:creationId xmlns:p14="http://schemas.microsoft.com/office/powerpoint/2010/main" xmlns="" val="5881625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2"/>
            <a:ext cx="11956211" cy="4888134"/>
          </a:xfrm>
        </p:spPr>
        <p:txBody>
          <a:bodyPr>
            <a:noAutofit/>
          </a:bodyPr>
          <a:lstStyle/>
          <a:p>
            <a:pPr marL="342900" indent="-342900" algn="just">
              <a:lnSpc>
                <a:spcPct val="170000"/>
              </a:lnSpc>
              <a:buFont typeface="Wingdings" panose="05000000000000000000" pitchFamily="2" charset="2"/>
              <a:buChar char="q"/>
            </a:pPr>
            <a:r>
              <a:rPr lang="en-US" sz="1400" b="1" dirty="0">
                <a:solidFill>
                  <a:schemeClr val="tx1"/>
                </a:solidFill>
              </a:rPr>
              <a:t>ANGLOGOLD ASHANTI LTD: WEDELA AGRICULTURAL PROJECT IN CARLTONVILLE (GP)</a:t>
            </a:r>
          </a:p>
        </p:txBody>
      </p:sp>
      <p:sp>
        <p:nvSpPr>
          <p:cNvPr id="3" name="Slide Number Placeholder 2"/>
          <p:cNvSpPr>
            <a:spLocks noGrp="1"/>
          </p:cNvSpPr>
          <p:nvPr>
            <p:ph type="sldNum" sz="quarter" idx="12"/>
          </p:nvPr>
        </p:nvSpPr>
        <p:spPr/>
        <p:txBody>
          <a:bodyPr/>
          <a:lstStyle/>
          <a:p>
            <a:fld id="{5BE59D84-FAE8-4D13-AA1D-158D5D14D02E}" type="slidenum">
              <a:rPr lang="en-ZA" smtClean="0"/>
              <a:pPr/>
              <a:t>58</a:t>
            </a:fld>
            <a:endParaRPr lang="en-ZA" dirty="0"/>
          </a:p>
        </p:txBody>
      </p:sp>
      <p:sp>
        <p:nvSpPr>
          <p:cNvPr id="4" name="Title 3"/>
          <p:cNvSpPr>
            <a:spLocks noGrp="1"/>
          </p:cNvSpPr>
          <p:nvPr>
            <p:ph type="title"/>
          </p:nvPr>
        </p:nvSpPr>
        <p:spPr/>
        <p:txBody>
          <a:bodyPr/>
          <a:lstStyle/>
          <a:p>
            <a:pPr algn="ctr"/>
            <a:r>
              <a:rPr lang="en-ZA" sz="3200" dirty="0"/>
              <a:t>Mineral Regulation (MR) Highlights for Q3 (9 of 9)</a:t>
            </a:r>
          </a:p>
        </p:txBody>
      </p:sp>
      <p:pic>
        <p:nvPicPr>
          <p:cNvPr id="5" name="Picture 4">
            <a:extLst>
              <a:ext uri="{FF2B5EF4-FFF2-40B4-BE49-F238E27FC236}">
                <a16:creationId xmlns:a16="http://schemas.microsoft.com/office/drawing/2014/main" xmlns="" id="{4DFC98A5-8CD6-4CAE-BA78-7EDE74F71EF7}"/>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04925"/>
            <a:ext cx="4395787" cy="4471761"/>
          </a:xfrm>
          <a:prstGeom prst="rect">
            <a:avLst/>
          </a:prstGeom>
          <a:noFill/>
          <a:ln>
            <a:noFill/>
          </a:ln>
        </p:spPr>
      </p:pic>
      <p:pic>
        <p:nvPicPr>
          <p:cNvPr id="6" name="Picture 5">
            <a:extLst>
              <a:ext uri="{FF2B5EF4-FFF2-40B4-BE49-F238E27FC236}">
                <a16:creationId xmlns:a16="http://schemas.microsoft.com/office/drawing/2014/main" xmlns="" id="{7C39ED80-1B2E-4D93-98BC-F9EB0D6B4F96}"/>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0677" y="1304925"/>
            <a:ext cx="3719873" cy="4471761"/>
          </a:xfrm>
          <a:prstGeom prst="rect">
            <a:avLst/>
          </a:prstGeom>
          <a:noFill/>
          <a:ln>
            <a:noFill/>
          </a:ln>
        </p:spPr>
      </p:pic>
      <p:pic>
        <p:nvPicPr>
          <p:cNvPr id="7" name="Picture 6">
            <a:extLst>
              <a:ext uri="{FF2B5EF4-FFF2-40B4-BE49-F238E27FC236}">
                <a16:creationId xmlns:a16="http://schemas.microsoft.com/office/drawing/2014/main" xmlns="" id="{0FC5D9A6-CF26-4CA5-A8DB-F6B9A277F993}"/>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10550" y="1285874"/>
            <a:ext cx="3981450" cy="4471761"/>
          </a:xfrm>
          <a:prstGeom prst="rect">
            <a:avLst/>
          </a:prstGeom>
          <a:noFill/>
          <a:ln>
            <a:noFill/>
          </a:ln>
        </p:spPr>
      </p:pic>
    </p:spTree>
    <p:extLst>
      <p:ext uri="{BB962C8B-B14F-4D97-AF65-F5344CB8AC3E}">
        <p14:creationId xmlns:p14="http://schemas.microsoft.com/office/powerpoint/2010/main" xmlns="" val="1195480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2"/>
            <a:ext cx="11956211" cy="4888134"/>
          </a:xfrm>
        </p:spPr>
        <p:txBody>
          <a:bodyPr>
            <a:noAutofit/>
          </a:bodyPr>
          <a:lstStyle/>
          <a:p>
            <a:pPr marL="342900" indent="-342900" algn="just">
              <a:lnSpc>
                <a:spcPct val="170000"/>
              </a:lnSpc>
              <a:buFont typeface="Wingdings" panose="05000000000000000000" pitchFamily="2" charset="2"/>
              <a:buChar char="q"/>
            </a:pPr>
            <a:r>
              <a:rPr lang="en-US" sz="1400" b="1" dirty="0">
                <a:solidFill>
                  <a:schemeClr val="tx1"/>
                </a:solidFill>
              </a:rPr>
              <a:t>COPPERSUNSET (PTY) LTD: CONSTRUCTION OF EARLY CHILD DEVELOPMENT CENTRE IN DENYSVILLE (FS) </a:t>
            </a:r>
          </a:p>
        </p:txBody>
      </p:sp>
      <p:sp>
        <p:nvSpPr>
          <p:cNvPr id="3" name="Slide Number Placeholder 2"/>
          <p:cNvSpPr>
            <a:spLocks noGrp="1"/>
          </p:cNvSpPr>
          <p:nvPr>
            <p:ph type="sldNum" sz="quarter" idx="12"/>
          </p:nvPr>
        </p:nvSpPr>
        <p:spPr/>
        <p:txBody>
          <a:bodyPr/>
          <a:lstStyle/>
          <a:p>
            <a:fld id="{5BE59D84-FAE8-4D13-AA1D-158D5D14D02E}" type="slidenum">
              <a:rPr lang="en-ZA" smtClean="0"/>
              <a:pPr/>
              <a:t>59</a:t>
            </a:fld>
            <a:endParaRPr lang="en-ZA" dirty="0"/>
          </a:p>
        </p:txBody>
      </p:sp>
      <p:sp>
        <p:nvSpPr>
          <p:cNvPr id="4" name="Title 3"/>
          <p:cNvSpPr>
            <a:spLocks noGrp="1"/>
          </p:cNvSpPr>
          <p:nvPr>
            <p:ph type="title"/>
          </p:nvPr>
        </p:nvSpPr>
        <p:spPr/>
        <p:txBody>
          <a:bodyPr/>
          <a:lstStyle/>
          <a:p>
            <a:pPr algn="ctr"/>
            <a:r>
              <a:rPr lang="en-ZA" sz="3200" dirty="0"/>
              <a:t>Mineral Regulation (MR) Highlights for Q3 (9 of 9)</a:t>
            </a:r>
          </a:p>
        </p:txBody>
      </p:sp>
      <p:pic>
        <p:nvPicPr>
          <p:cNvPr id="6" name="Picture 5" descr="A large brick building&#10;&#10;Description automatically generated">
            <a:extLst>
              <a:ext uri="{FF2B5EF4-FFF2-40B4-BE49-F238E27FC236}">
                <a16:creationId xmlns:a16="http://schemas.microsoft.com/office/drawing/2014/main" xmlns="" id="{839A7F3E-1139-4EB9-97C9-52E04E856F1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281989"/>
            <a:ext cx="4962885" cy="4494697"/>
          </a:xfrm>
          <a:prstGeom prst="rect">
            <a:avLst/>
          </a:prstGeom>
        </p:spPr>
      </p:pic>
      <p:pic>
        <p:nvPicPr>
          <p:cNvPr id="8" name="Picture 7" descr="A picture containing floor, indoor, wall&#10;&#10;Description automatically generated">
            <a:extLst>
              <a:ext uri="{FF2B5EF4-FFF2-40B4-BE49-F238E27FC236}">
                <a16:creationId xmlns:a16="http://schemas.microsoft.com/office/drawing/2014/main" xmlns="" id="{921E3E14-288E-42FA-AD27-50E24F5B871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05349" y="1281989"/>
            <a:ext cx="4236127" cy="4494697"/>
          </a:xfrm>
          <a:prstGeom prst="rect">
            <a:avLst/>
          </a:prstGeom>
        </p:spPr>
      </p:pic>
      <p:pic>
        <p:nvPicPr>
          <p:cNvPr id="10" name="Picture 9" descr="A sign in front of a building&#10;&#10;Description automatically generated">
            <a:extLst>
              <a:ext uri="{FF2B5EF4-FFF2-40B4-BE49-F238E27FC236}">
                <a16:creationId xmlns:a16="http://schemas.microsoft.com/office/drawing/2014/main" xmlns="" id="{B30D30D5-CE4E-42D2-83E6-82A18DA8B12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15275" y="1281989"/>
            <a:ext cx="4276726" cy="4494697"/>
          </a:xfrm>
          <a:prstGeom prst="rect">
            <a:avLst/>
          </a:prstGeom>
        </p:spPr>
      </p:pic>
    </p:spTree>
    <p:extLst>
      <p:ext uri="{BB962C8B-B14F-4D97-AF65-F5344CB8AC3E}">
        <p14:creationId xmlns:p14="http://schemas.microsoft.com/office/powerpoint/2010/main" xmlns="" val="391968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2"/>
            <a:ext cx="11956211" cy="4869312"/>
          </a:xfrm>
        </p:spPr>
        <p:txBody>
          <a:bodyPr>
            <a:normAutofit/>
          </a:bodyPr>
          <a:lstStyle/>
          <a:p>
            <a:pPr marL="271463" lvl="1" indent="-187325" algn="just">
              <a:lnSpc>
                <a:spcPct val="170000"/>
              </a:lnSpc>
              <a:spcBef>
                <a:spcPts val="0"/>
              </a:spcBef>
              <a:buFont typeface="Arial" panose="020B0604020202020204" pitchFamily="34" charset="0"/>
              <a:buChar char="•"/>
              <a:defRPr/>
            </a:pPr>
            <a:r>
              <a:rPr lang="en-US" sz="1800" dirty="0">
                <a:solidFill>
                  <a:schemeClr val="tx1"/>
                </a:solidFill>
              </a:rPr>
              <a:t>The Department continues to monitor expenditure throughout the financial year on monthly basis to ensure that spending is within the acceptable variance. </a:t>
            </a:r>
          </a:p>
          <a:p>
            <a:pPr marL="271463" lvl="1" indent="-187325" algn="just">
              <a:lnSpc>
                <a:spcPct val="170000"/>
              </a:lnSpc>
              <a:spcBef>
                <a:spcPts val="0"/>
              </a:spcBef>
              <a:buFont typeface="Arial" panose="020B0604020202020204" pitchFamily="34" charset="0"/>
              <a:buChar char="•"/>
              <a:defRPr/>
            </a:pPr>
            <a:endParaRPr lang="en-US" sz="1800" dirty="0">
              <a:solidFill>
                <a:schemeClr val="tx1"/>
              </a:solidFill>
            </a:endParaRPr>
          </a:p>
          <a:p>
            <a:pPr marL="271463" lvl="1" indent="-187325" algn="just">
              <a:lnSpc>
                <a:spcPct val="170000"/>
              </a:lnSpc>
              <a:spcBef>
                <a:spcPts val="0"/>
              </a:spcBef>
              <a:buFont typeface="Arial" panose="020B0604020202020204" pitchFamily="34" charset="0"/>
              <a:buChar char="•"/>
              <a:defRPr/>
            </a:pPr>
            <a:r>
              <a:rPr lang="en-US" sz="1800" dirty="0">
                <a:solidFill>
                  <a:schemeClr val="tx1"/>
                </a:solidFill>
              </a:rPr>
              <a:t>The overall expenditure up to 31 December 2018 amounts to R1.474 billion or 78% of the total allocated budget of R1.891 billion</a:t>
            </a:r>
            <a:r>
              <a:rPr lang="en-GB" sz="1800" dirty="0">
                <a:solidFill>
                  <a:schemeClr val="tx1"/>
                </a:solidFill>
              </a:rPr>
              <a:t> for the 2018/19 financial year resulting in an underspending of R16.8 million or 1.1% against the projected expenditure of R1.491 million. </a:t>
            </a:r>
          </a:p>
          <a:p>
            <a:pPr marL="271463" lvl="1" indent="-187325" algn="just">
              <a:lnSpc>
                <a:spcPct val="170000"/>
              </a:lnSpc>
              <a:spcBef>
                <a:spcPts val="0"/>
              </a:spcBef>
              <a:defRPr/>
            </a:pPr>
            <a:r>
              <a:rPr lang="en-ZA" sz="1800" dirty="0">
                <a:solidFill>
                  <a:schemeClr val="tx1"/>
                </a:solidFill>
              </a:rPr>
              <a:t>	</a:t>
            </a:r>
          </a:p>
          <a:p>
            <a:pPr marL="271463" indent="-187325" algn="just">
              <a:lnSpc>
                <a:spcPct val="150000"/>
              </a:lnSpc>
              <a:spcBef>
                <a:spcPts val="0"/>
              </a:spcBef>
              <a:buFont typeface="Arial" panose="020B0604020202020204" pitchFamily="34" charset="0"/>
              <a:buChar char="•"/>
            </a:pPr>
            <a:r>
              <a:rPr lang="en-US" sz="1800" dirty="0">
                <a:solidFill>
                  <a:schemeClr val="tx1"/>
                </a:solidFill>
              </a:rPr>
              <a:t>Departmental revenue collection for the period ended 31 December 2018 (Quarter 3) amounted to R28.1 million against projected revenue of R29.9 million.</a:t>
            </a:r>
            <a:r>
              <a:rPr lang="en-GB" sz="1800" dirty="0">
                <a:solidFill>
                  <a:schemeClr val="tx1"/>
                </a:solidFill>
              </a:rPr>
              <a:t>The variance is </a:t>
            </a:r>
            <a:r>
              <a:rPr lang="en-US" sz="1800" dirty="0">
                <a:solidFill>
                  <a:schemeClr val="tx1"/>
                </a:solidFill>
              </a:rPr>
              <a:t>mainly due to decrease in collection of prospecting fees. </a:t>
            </a:r>
            <a:endParaRPr lang="en-ZA"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E59D84-FAE8-4D13-AA1D-158D5D14D02E}" type="slidenum">
              <a:rPr kumimoji="0" lang="en-ZA" sz="1000" b="0" i="1" u="none" strike="noStrike" kern="1200" cap="none" spc="0" normalizeH="0" baseline="0" noProof="0" smtClean="0">
                <a:ln>
                  <a:noFill/>
                </a:ln>
                <a:solidFill>
                  <a:srgbClr val="0B944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000" b="0" i="1" u="none" strike="noStrike" kern="1200" cap="none" spc="0" normalizeH="0" baseline="0" noProof="0" dirty="0">
              <a:ln>
                <a:noFill/>
              </a:ln>
              <a:solidFill>
                <a:srgbClr val="0B9444"/>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p:txBody>
          <a:bodyPr/>
          <a:lstStyle/>
          <a:p>
            <a:pPr algn="ctr"/>
            <a:r>
              <a:rPr lang="en-ZA" sz="3200" dirty="0"/>
              <a:t>Summary of Performance – Financial Overview (Quarter 3)</a:t>
            </a:r>
          </a:p>
        </p:txBody>
      </p:sp>
    </p:spTree>
    <p:extLst>
      <p:ext uri="{BB962C8B-B14F-4D97-AF65-F5344CB8AC3E}">
        <p14:creationId xmlns:p14="http://schemas.microsoft.com/office/powerpoint/2010/main" xmlns="" val="34625715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60</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Programme 4 – Mineral Policy and Promotion</a:t>
            </a:r>
          </a:p>
        </p:txBody>
      </p:sp>
      <p:sp>
        <p:nvSpPr>
          <p:cNvPr id="6" name="Rectangle 5"/>
          <p:cNvSpPr/>
          <p:nvPr/>
        </p:nvSpPr>
        <p:spPr>
          <a:xfrm>
            <a:off x="94890" y="1428750"/>
            <a:ext cx="11956211" cy="20145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4000" b="1" dirty="0"/>
              <a:t>DDG: Mineral Policy and Promotion</a:t>
            </a:r>
          </a:p>
          <a:p>
            <a:pPr algn="ctr"/>
            <a:r>
              <a:rPr lang="en-ZA" sz="4000" b="1" dirty="0"/>
              <a:t>Mrs F Ngcwabe</a:t>
            </a:r>
          </a:p>
        </p:txBody>
      </p:sp>
    </p:spTree>
    <p:extLst>
      <p:ext uri="{BB962C8B-B14F-4D97-AF65-F5344CB8AC3E}">
        <p14:creationId xmlns:p14="http://schemas.microsoft.com/office/powerpoint/2010/main" xmlns="" val="2131138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2"/>
            <a:ext cx="11956211" cy="4746114"/>
          </a:xfrm>
        </p:spPr>
        <p:txBody>
          <a:bodyPr>
            <a:normAutofit/>
          </a:bodyPr>
          <a:lstStyle/>
          <a:p>
            <a:r>
              <a:rPr lang="en-ZA" sz="2400" b="1" dirty="0"/>
              <a:t>Branch Objectives</a:t>
            </a:r>
          </a:p>
          <a:p>
            <a:endParaRPr lang="en-ZA" sz="2400" b="1" dirty="0"/>
          </a:p>
          <a:p>
            <a:pPr marL="514350" indent="-514350">
              <a:buFont typeface="+mj-lt"/>
              <a:buAutoNum type="arabicPeriod"/>
            </a:pPr>
            <a:r>
              <a:rPr lang="en-ZA" sz="2400" dirty="0">
                <a:solidFill>
                  <a:schemeClr val="tx1"/>
                </a:solidFill>
              </a:rPr>
              <a:t>Contribute to </a:t>
            </a:r>
            <a:r>
              <a:rPr lang="en-ZA" sz="2400" b="1" dirty="0">
                <a:solidFill>
                  <a:schemeClr val="tx1"/>
                </a:solidFill>
              </a:rPr>
              <a:t>Economic Growth </a:t>
            </a:r>
            <a:r>
              <a:rPr lang="en-ZA" sz="2400" dirty="0">
                <a:solidFill>
                  <a:schemeClr val="tx1"/>
                </a:solidFill>
              </a:rPr>
              <a:t>through Mining and Upstream Petroleum,</a:t>
            </a:r>
          </a:p>
          <a:p>
            <a:pPr marL="514350" indent="-514350">
              <a:buFont typeface="+mj-lt"/>
              <a:buAutoNum type="arabicPeriod"/>
            </a:pPr>
            <a:r>
              <a:rPr lang="en-ZA" sz="2400" dirty="0">
                <a:solidFill>
                  <a:schemeClr val="tx1"/>
                </a:solidFill>
              </a:rPr>
              <a:t>Promote </a:t>
            </a:r>
            <a:r>
              <a:rPr lang="en-ZA" sz="2400" b="1" dirty="0">
                <a:solidFill>
                  <a:schemeClr val="tx1"/>
                </a:solidFill>
              </a:rPr>
              <a:t>Investment into the Mining and Upstream Petroleum sectors </a:t>
            </a:r>
            <a:r>
              <a:rPr lang="en-ZA" sz="2400" dirty="0">
                <a:solidFill>
                  <a:schemeClr val="tx1"/>
                </a:solidFill>
              </a:rPr>
              <a:t>of</a:t>
            </a:r>
            <a:r>
              <a:rPr lang="en-ZA" sz="2400" b="1" dirty="0">
                <a:solidFill>
                  <a:schemeClr val="tx1"/>
                </a:solidFill>
              </a:rPr>
              <a:t> </a:t>
            </a:r>
            <a:r>
              <a:rPr lang="en-ZA" sz="2400" dirty="0">
                <a:solidFill>
                  <a:schemeClr val="tx1"/>
                </a:solidFill>
              </a:rPr>
              <a:t>South Africa,</a:t>
            </a:r>
          </a:p>
          <a:p>
            <a:pPr marL="514350" indent="-514350">
              <a:buFont typeface="+mj-lt"/>
              <a:buAutoNum type="arabicPeriod"/>
            </a:pPr>
            <a:r>
              <a:rPr lang="en-ZA" sz="2400" dirty="0">
                <a:solidFill>
                  <a:schemeClr val="tx1"/>
                </a:solidFill>
              </a:rPr>
              <a:t>Promote </a:t>
            </a:r>
            <a:r>
              <a:rPr lang="en-ZA" sz="2400" b="1" dirty="0">
                <a:solidFill>
                  <a:schemeClr val="tx1"/>
                </a:solidFill>
              </a:rPr>
              <a:t>Sustainable Mining</a:t>
            </a:r>
            <a:r>
              <a:rPr lang="en-ZA" sz="2400" dirty="0">
                <a:solidFill>
                  <a:schemeClr val="tx1"/>
                </a:solidFill>
              </a:rPr>
              <a:t>,</a:t>
            </a:r>
          </a:p>
          <a:p>
            <a:pPr marL="514350" indent="-514350">
              <a:buFont typeface="+mj-lt"/>
              <a:buAutoNum type="arabicPeriod"/>
            </a:pPr>
            <a:r>
              <a:rPr lang="en-ZA" sz="2400" dirty="0">
                <a:solidFill>
                  <a:schemeClr val="tx1"/>
                </a:solidFill>
              </a:rPr>
              <a:t>Continue to </a:t>
            </a:r>
            <a:r>
              <a:rPr lang="en-ZA" sz="2400" b="1" dirty="0">
                <a:solidFill>
                  <a:schemeClr val="tx1"/>
                </a:solidFill>
              </a:rPr>
              <a:t>Transform the Mining and Upstream Petroleum Industries </a:t>
            </a:r>
            <a:r>
              <a:rPr lang="en-ZA" sz="2400" dirty="0">
                <a:solidFill>
                  <a:schemeClr val="tx1"/>
                </a:solidFill>
              </a:rPr>
              <a:t>through development &amp; review of legislation</a:t>
            </a:r>
          </a:p>
        </p:txBody>
      </p:sp>
      <p:sp>
        <p:nvSpPr>
          <p:cNvPr id="3" name="Slide Number Placeholder 2"/>
          <p:cNvSpPr>
            <a:spLocks noGrp="1"/>
          </p:cNvSpPr>
          <p:nvPr>
            <p:ph type="sldNum" sz="quarter" idx="12"/>
          </p:nvPr>
        </p:nvSpPr>
        <p:spPr/>
        <p:txBody>
          <a:bodyPr/>
          <a:lstStyle/>
          <a:p>
            <a:fld id="{5BE59D84-FAE8-4D13-AA1D-158D5D14D02E}" type="slidenum">
              <a:rPr lang="en-ZA" smtClean="0"/>
              <a:pPr/>
              <a:t>61</a:t>
            </a:fld>
            <a:endParaRPr lang="en-ZA" dirty="0"/>
          </a:p>
        </p:txBody>
      </p:sp>
      <p:sp>
        <p:nvSpPr>
          <p:cNvPr id="4" name="Title 3"/>
          <p:cNvSpPr>
            <a:spLocks noGrp="1"/>
          </p:cNvSpPr>
          <p:nvPr>
            <p:ph type="title"/>
          </p:nvPr>
        </p:nvSpPr>
        <p:spPr/>
        <p:txBody>
          <a:bodyPr/>
          <a:lstStyle/>
          <a:p>
            <a:pPr algn="ctr"/>
            <a:r>
              <a:rPr lang="en-ZA" sz="3200" dirty="0"/>
              <a:t>PROGRAMME 4: Mineral Policy and Promotion</a:t>
            </a:r>
          </a:p>
        </p:txBody>
      </p:sp>
    </p:spTree>
    <p:extLst>
      <p:ext uri="{BB962C8B-B14F-4D97-AF65-F5344CB8AC3E}">
        <p14:creationId xmlns:p14="http://schemas.microsoft.com/office/powerpoint/2010/main" xmlns="" val="17622252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62</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r>
              <a:rPr lang="en-ZA" sz="4000" dirty="0"/>
              <a:t>Branch – Mineral Policy &amp; Promotion (1 of 10)</a:t>
            </a:r>
          </a:p>
        </p:txBody>
      </p:sp>
      <p:graphicFrame>
        <p:nvGraphicFramePr>
          <p:cNvPr id="2" name="Diagram 1"/>
          <p:cNvGraphicFramePr/>
          <p:nvPr>
            <p:extLst/>
          </p:nvPr>
        </p:nvGraphicFramePr>
        <p:xfrm>
          <a:off x="94890" y="886935"/>
          <a:ext cx="11956211" cy="5022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Arrow 4"/>
          <p:cNvSpPr/>
          <p:nvPr/>
        </p:nvSpPr>
        <p:spPr>
          <a:xfrm>
            <a:off x="4529138" y="2300284"/>
            <a:ext cx="2757487" cy="885825"/>
          </a:xfrm>
          <a:prstGeom prst="upArrow">
            <a:avLst>
              <a:gd name="adj1" fmla="val 50000"/>
              <a:gd name="adj2" fmla="val 10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Outcomes</a:t>
            </a:r>
          </a:p>
        </p:txBody>
      </p:sp>
      <p:sp>
        <p:nvSpPr>
          <p:cNvPr id="6" name="Rectangle 5"/>
          <p:cNvSpPr/>
          <p:nvPr/>
        </p:nvSpPr>
        <p:spPr>
          <a:xfrm>
            <a:off x="94890" y="886935"/>
            <a:ext cx="2648310" cy="7275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1200" b="1" dirty="0">
                <a:solidFill>
                  <a:schemeClr val="tx1"/>
                </a:solidFill>
              </a:rPr>
              <a:t>Vision 2019</a:t>
            </a:r>
          </a:p>
          <a:p>
            <a:r>
              <a:rPr lang="en-ZA" altLang="en-US" sz="1200" dirty="0">
                <a:solidFill>
                  <a:schemeClr val="tx1"/>
                </a:solidFill>
              </a:rPr>
              <a:t>A global competitive, sustainable and meaningful transformed mining and mineral sector</a:t>
            </a:r>
            <a:endParaRPr lang="en-ZA" dirty="0"/>
          </a:p>
        </p:txBody>
      </p:sp>
    </p:spTree>
    <p:extLst>
      <p:ext uri="{BB962C8B-B14F-4D97-AF65-F5344CB8AC3E}">
        <p14:creationId xmlns:p14="http://schemas.microsoft.com/office/powerpoint/2010/main" xmlns="" val="35352822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63</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Mineral Policy &amp; Promotion (2 of 10)</a:t>
            </a:r>
          </a:p>
        </p:txBody>
      </p:sp>
      <p:graphicFrame>
        <p:nvGraphicFramePr>
          <p:cNvPr id="2" name="Diagram 1"/>
          <p:cNvGraphicFramePr/>
          <p:nvPr>
            <p:extLst>
              <p:ext uri="{D42A27DB-BD31-4B8C-83A1-F6EECF244321}">
                <p14:modId xmlns:p14="http://schemas.microsoft.com/office/powerpoint/2010/main" xmlns="" val="1742971753"/>
              </p:ext>
            </p:extLst>
          </p:nvPr>
        </p:nvGraphicFramePr>
        <p:xfrm>
          <a:off x="94890" y="886935"/>
          <a:ext cx="11956211" cy="5022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a:off x="7243749" y="1728792"/>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3808725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xmlns="" val="2668027954"/>
              </p:ext>
            </p:extLst>
          </p:nvPr>
        </p:nvGraphicFramePr>
        <p:xfrm>
          <a:off x="95250" y="998538"/>
          <a:ext cx="11955463" cy="474662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5BE59D84-FAE8-4D13-AA1D-158D5D14D02E}" type="slidenum">
              <a:rPr lang="en-ZA" smtClean="0"/>
              <a:pPr/>
              <a:t>64</a:t>
            </a:fld>
            <a:endParaRPr lang="en-ZA" dirty="0"/>
          </a:p>
        </p:txBody>
      </p:sp>
      <p:sp>
        <p:nvSpPr>
          <p:cNvPr id="4" name="Title 3"/>
          <p:cNvSpPr>
            <a:spLocks noGrp="1"/>
          </p:cNvSpPr>
          <p:nvPr>
            <p:ph type="title"/>
          </p:nvPr>
        </p:nvSpPr>
        <p:spPr/>
        <p:txBody>
          <a:bodyPr/>
          <a:lstStyle/>
          <a:p>
            <a:pPr algn="ctr"/>
            <a:r>
              <a:rPr lang="en-ZA" sz="2000" dirty="0"/>
              <a:t>Number of SMME’s Supported (3 of 10)</a:t>
            </a:r>
          </a:p>
        </p:txBody>
      </p:sp>
      <p:sp>
        <p:nvSpPr>
          <p:cNvPr id="6" name="6-Point Star 5"/>
          <p:cNvSpPr/>
          <p:nvPr/>
        </p:nvSpPr>
        <p:spPr>
          <a:xfrm>
            <a:off x="9680952" y="687763"/>
            <a:ext cx="2511048" cy="221585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schemeClr val="tx1"/>
                </a:solidFill>
              </a:rPr>
              <a:t>Promotion of Investments in Mining, Minerals and Upstream Petroleum</a:t>
            </a:r>
          </a:p>
        </p:txBody>
      </p:sp>
    </p:spTree>
    <p:extLst>
      <p:ext uri="{BB962C8B-B14F-4D97-AF65-F5344CB8AC3E}">
        <p14:creationId xmlns:p14="http://schemas.microsoft.com/office/powerpoint/2010/main" xmlns="" val="7573824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65</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Mineral Policy &amp; Promotion (4 of 10)</a:t>
            </a:r>
          </a:p>
        </p:txBody>
      </p:sp>
      <p:graphicFrame>
        <p:nvGraphicFramePr>
          <p:cNvPr id="2" name="Diagram 1"/>
          <p:cNvGraphicFramePr/>
          <p:nvPr>
            <p:extLst>
              <p:ext uri="{D42A27DB-BD31-4B8C-83A1-F6EECF244321}">
                <p14:modId xmlns:p14="http://schemas.microsoft.com/office/powerpoint/2010/main" xmlns="" val="3525919806"/>
              </p:ext>
            </p:extLst>
          </p:nvPr>
        </p:nvGraphicFramePr>
        <p:xfrm>
          <a:off x="94890" y="886935"/>
          <a:ext cx="11956211" cy="5022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a:off x="8197400" y="1449648"/>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2888978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1"/>
            <a:ext cx="11956211" cy="5064013"/>
          </a:xfrm>
        </p:spPr>
        <p:txBody>
          <a:bodyPr>
            <a:normAutofit/>
          </a:bodyPr>
          <a:lstStyle/>
          <a:p>
            <a:r>
              <a:rPr lang="en-ZA" sz="2400" b="1" dirty="0">
                <a:solidFill>
                  <a:schemeClr val="tx1"/>
                </a:solidFill>
              </a:rPr>
              <a:t>Update on Implementation of Shale Gas Activities</a:t>
            </a:r>
          </a:p>
          <a:p>
            <a:pPr marL="342900" indent="-342900" algn="just">
              <a:buFont typeface="Arial" panose="020B0604020202020204" pitchFamily="34" charset="0"/>
              <a:buChar char="•"/>
            </a:pPr>
            <a:r>
              <a:rPr lang="en-US" sz="2400" dirty="0"/>
              <a:t>The project concluded the drilling of the two monitoring boreholes, R01-BW and R02-BW, which were drilled to depths of 517 and 1402m, respectively. </a:t>
            </a:r>
          </a:p>
          <a:p>
            <a:pPr marL="342900" indent="-342900" algn="just">
              <a:buFont typeface="Arial" panose="020B0604020202020204" pitchFamily="34" charset="0"/>
              <a:buChar char="•"/>
            </a:pPr>
            <a:r>
              <a:rPr lang="en-US" sz="2400" dirty="0"/>
              <a:t>Geological logging, sampling of percussion chips, downhole geophysical surveys and hydrogeological tests were conducted on these respective boreholes.</a:t>
            </a:r>
          </a:p>
          <a:p>
            <a:pPr marL="342900" indent="-342900" algn="just">
              <a:buFont typeface="Arial" panose="020B0604020202020204" pitchFamily="34" charset="0"/>
              <a:buChar char="•"/>
            </a:pPr>
            <a:r>
              <a:rPr lang="en-US" sz="2400" dirty="0"/>
              <a:t>The technical specifications for the 2-D seismic survey have been concluded and submitted in preparation for tender publication.</a:t>
            </a:r>
          </a:p>
          <a:p>
            <a:pPr marL="342900" indent="-342900" algn="just">
              <a:buFont typeface="Arial" panose="020B0604020202020204" pitchFamily="34" charset="0"/>
              <a:buChar char="•"/>
            </a:pPr>
            <a:r>
              <a:rPr lang="en-US" sz="2400" dirty="0"/>
              <a:t>A drilling consultant has been appointed to oversee the technical specifications, the bid evaluation, contraction and technical auditing for the 3 500m ultra deep borehole and a specifications document has been produced.</a:t>
            </a:r>
            <a:endParaRPr lang="en-ZA" sz="2400" b="1" dirty="0">
              <a:solidFill>
                <a:schemeClr val="tx1"/>
              </a:solidFill>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66</a:t>
            </a:fld>
            <a:endParaRPr lang="en-ZA" dirty="0"/>
          </a:p>
        </p:txBody>
      </p:sp>
      <p:sp>
        <p:nvSpPr>
          <p:cNvPr id="4" name="Title 3"/>
          <p:cNvSpPr>
            <a:spLocks noGrp="1"/>
          </p:cNvSpPr>
          <p:nvPr>
            <p:ph type="title"/>
          </p:nvPr>
        </p:nvSpPr>
        <p:spPr/>
        <p:txBody>
          <a:bodyPr/>
          <a:lstStyle/>
          <a:p>
            <a:pPr algn="ctr"/>
            <a:r>
              <a:rPr lang="en-ZA" sz="3200" dirty="0"/>
              <a:t>PROGRAMME 4: Mineral Policy and Promotion (5 of 10)</a:t>
            </a:r>
          </a:p>
        </p:txBody>
      </p:sp>
    </p:spTree>
    <p:extLst>
      <p:ext uri="{BB962C8B-B14F-4D97-AF65-F5344CB8AC3E}">
        <p14:creationId xmlns:p14="http://schemas.microsoft.com/office/powerpoint/2010/main" xmlns="" val="3307185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67</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Mineral Policy &amp; Promotion (6 of 10)</a:t>
            </a:r>
          </a:p>
        </p:txBody>
      </p:sp>
      <p:graphicFrame>
        <p:nvGraphicFramePr>
          <p:cNvPr id="2" name="Diagram 1"/>
          <p:cNvGraphicFramePr/>
          <p:nvPr>
            <p:extLst>
              <p:ext uri="{D42A27DB-BD31-4B8C-83A1-F6EECF244321}">
                <p14:modId xmlns:p14="http://schemas.microsoft.com/office/powerpoint/2010/main" xmlns="" val="2670086068"/>
              </p:ext>
            </p:extLst>
          </p:nvPr>
        </p:nvGraphicFramePr>
        <p:xfrm>
          <a:off x="94890" y="886935"/>
          <a:ext cx="11956211" cy="5022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a:off x="7115175" y="1721110"/>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16549994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68</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Mineral Policy &amp; Promotion (7 of 10)</a:t>
            </a:r>
          </a:p>
        </p:txBody>
      </p:sp>
      <p:graphicFrame>
        <p:nvGraphicFramePr>
          <p:cNvPr id="2" name="Diagram 1"/>
          <p:cNvGraphicFramePr/>
          <p:nvPr>
            <p:extLst>
              <p:ext uri="{D42A27DB-BD31-4B8C-83A1-F6EECF244321}">
                <p14:modId xmlns:p14="http://schemas.microsoft.com/office/powerpoint/2010/main" xmlns="" val="55597282"/>
              </p:ext>
            </p:extLst>
          </p:nvPr>
        </p:nvGraphicFramePr>
        <p:xfrm>
          <a:off x="94890" y="886935"/>
          <a:ext cx="11956211" cy="5022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a:off x="8401049" y="2101926"/>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31802012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69</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Mineral Policy &amp; Promotion (8 of 10)</a:t>
            </a:r>
          </a:p>
        </p:txBody>
      </p:sp>
      <p:graphicFrame>
        <p:nvGraphicFramePr>
          <p:cNvPr id="2" name="Diagram 1"/>
          <p:cNvGraphicFramePr/>
          <p:nvPr>
            <p:extLst>
              <p:ext uri="{D42A27DB-BD31-4B8C-83A1-F6EECF244321}">
                <p14:modId xmlns:p14="http://schemas.microsoft.com/office/powerpoint/2010/main" xmlns="" val="3023982125"/>
              </p:ext>
            </p:extLst>
          </p:nvPr>
        </p:nvGraphicFramePr>
        <p:xfrm>
          <a:off x="94890" y="886935"/>
          <a:ext cx="11846257" cy="5022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a:off x="7533604" y="1614488"/>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3947266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86935"/>
            <a:ext cx="11956211" cy="5312024"/>
          </a:xfrm>
        </p:spPr>
        <p:txBody>
          <a:bodyPr>
            <a:normAutofit/>
          </a:bodyPr>
          <a:lstStyle/>
          <a:p>
            <a:pPr marL="342900" indent="-342900">
              <a:lnSpc>
                <a:spcPct val="150000"/>
              </a:lnSpc>
              <a:buFont typeface="Wingdings" panose="05000000000000000000" pitchFamily="2" charset="2"/>
              <a:buChar char="q"/>
            </a:pPr>
            <a:r>
              <a:rPr lang="en-US" sz="2000" dirty="0">
                <a:solidFill>
                  <a:schemeClr val="tx1"/>
                </a:solidFill>
              </a:rPr>
              <a:t>The overall performance attained by the department at the end of the third quarter was 73.45% which compared favorably to 64% achieved during the same period during the previous financial year.</a:t>
            </a:r>
          </a:p>
          <a:p>
            <a:pPr marL="342900" indent="-342900">
              <a:lnSpc>
                <a:spcPct val="150000"/>
              </a:lnSpc>
              <a:buFont typeface="Wingdings" panose="05000000000000000000" pitchFamily="2" charset="2"/>
              <a:buChar char="q"/>
            </a:pPr>
            <a:r>
              <a:rPr lang="en-US" sz="2000" dirty="0">
                <a:solidFill>
                  <a:schemeClr val="tx1"/>
                </a:solidFill>
              </a:rPr>
              <a:t>The reported performance at the end of the third quarter remains lower than full year results from the previous financial year, and this is mainly attributable to the fact that a significant number of measures, 7% or 8 in total are only due at the end of the fourth quarter and will be measured and evaluated at the end of the financial year.</a:t>
            </a:r>
          </a:p>
          <a:p>
            <a:pPr marL="342900" indent="-342900">
              <a:lnSpc>
                <a:spcPct val="150000"/>
              </a:lnSpc>
              <a:buFont typeface="Wingdings" panose="05000000000000000000" pitchFamily="2" charset="2"/>
              <a:buChar char="q"/>
            </a:pPr>
            <a:r>
              <a:rPr lang="en-US" sz="2000" dirty="0">
                <a:solidFill>
                  <a:schemeClr val="tx1"/>
                </a:solidFill>
              </a:rPr>
              <a:t>It is however worth mentioning that at the third quarter performance review, management committed to achieving measures that were reported as “Not yet Due” at the end of the fourth quarter and positively recovering on measures that were reported as “Partially Achieved” during the third quarter to bring final performance outcomes in line with past historical trends.</a:t>
            </a:r>
            <a:endParaRPr lang="en-ZA" sz="2000" dirty="0">
              <a:solidFill>
                <a:schemeClr val="tx1"/>
              </a:solidFill>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7</a:t>
            </a:fld>
            <a:endParaRPr lang="en-ZA" dirty="0"/>
          </a:p>
        </p:txBody>
      </p:sp>
      <p:sp>
        <p:nvSpPr>
          <p:cNvPr id="4" name="Title 3"/>
          <p:cNvSpPr>
            <a:spLocks noGrp="1"/>
          </p:cNvSpPr>
          <p:nvPr>
            <p:ph type="title"/>
          </p:nvPr>
        </p:nvSpPr>
        <p:spPr/>
        <p:txBody>
          <a:bodyPr/>
          <a:lstStyle/>
          <a:p>
            <a:pPr algn="ctr"/>
            <a:r>
              <a:rPr lang="en-ZA" sz="3200" dirty="0"/>
              <a:t>Summary of Performance </a:t>
            </a:r>
            <a:br>
              <a:rPr lang="en-ZA" sz="3200" dirty="0"/>
            </a:br>
            <a:r>
              <a:rPr lang="en-ZA" sz="3200" dirty="0"/>
              <a:t>(Pre-determined Objectives) (Quarter 3)</a:t>
            </a:r>
          </a:p>
        </p:txBody>
      </p:sp>
    </p:spTree>
    <p:extLst>
      <p:ext uri="{BB962C8B-B14F-4D97-AF65-F5344CB8AC3E}">
        <p14:creationId xmlns:p14="http://schemas.microsoft.com/office/powerpoint/2010/main" xmlns="" val="29017734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70</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Branch – Mineral Policy &amp; Promotion (9 of 10)</a:t>
            </a:r>
          </a:p>
        </p:txBody>
      </p:sp>
      <p:graphicFrame>
        <p:nvGraphicFramePr>
          <p:cNvPr id="2" name="Diagram 1"/>
          <p:cNvGraphicFramePr/>
          <p:nvPr>
            <p:extLst>
              <p:ext uri="{D42A27DB-BD31-4B8C-83A1-F6EECF244321}">
                <p14:modId xmlns:p14="http://schemas.microsoft.com/office/powerpoint/2010/main" xmlns="" val="1335543115"/>
              </p:ext>
            </p:extLst>
          </p:nvPr>
        </p:nvGraphicFramePr>
        <p:xfrm>
          <a:off x="94890" y="886935"/>
          <a:ext cx="11846257" cy="5022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a:off x="7743824" y="1721110"/>
            <a:ext cx="1328737" cy="5429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Outcome</a:t>
            </a:r>
          </a:p>
        </p:txBody>
      </p:sp>
    </p:spTree>
    <p:extLst>
      <p:ext uri="{BB962C8B-B14F-4D97-AF65-F5344CB8AC3E}">
        <p14:creationId xmlns:p14="http://schemas.microsoft.com/office/powerpoint/2010/main" xmlns="" val="18486995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0" y="888551"/>
            <a:ext cx="11956211" cy="4960705"/>
          </a:xfrm>
        </p:spPr>
        <p:txBody>
          <a:bodyPr>
            <a:normAutofit/>
          </a:bodyPr>
          <a:lstStyle/>
          <a:p>
            <a:pPr algn="just"/>
            <a:r>
              <a:rPr lang="en-US" sz="2600" b="1" dirty="0">
                <a:solidFill>
                  <a:schemeClr val="tx1"/>
                </a:solidFill>
              </a:rPr>
              <a:t>Highlights for Q3</a:t>
            </a:r>
          </a:p>
          <a:p>
            <a:pPr marL="457200" indent="-457200" algn="just">
              <a:lnSpc>
                <a:spcPct val="150000"/>
              </a:lnSpc>
              <a:buFont typeface="Wingdings" panose="05000000000000000000" pitchFamily="2" charset="2"/>
              <a:buChar char="q"/>
            </a:pPr>
            <a:r>
              <a:rPr lang="en-ZA" sz="2000" dirty="0">
                <a:solidFill>
                  <a:schemeClr val="tx1"/>
                </a:solidFill>
              </a:rPr>
              <a:t>The Branch gazetted the Mining Charter Guidelines</a:t>
            </a:r>
          </a:p>
          <a:p>
            <a:pPr marL="457200" indent="-457200" algn="just">
              <a:lnSpc>
                <a:spcPct val="150000"/>
              </a:lnSpc>
              <a:buFont typeface="Wingdings" panose="05000000000000000000" pitchFamily="2" charset="2"/>
              <a:buChar char="q"/>
            </a:pPr>
            <a:r>
              <a:rPr lang="en-ZA" sz="2000" dirty="0">
                <a:solidFill>
                  <a:schemeClr val="tx1"/>
                </a:solidFill>
              </a:rPr>
              <a:t>Minister hosted an Oil and Gas Breakfast Session.</a:t>
            </a:r>
          </a:p>
          <a:p>
            <a:pPr marL="457200" indent="-457200" algn="just">
              <a:lnSpc>
                <a:spcPct val="150000"/>
              </a:lnSpc>
              <a:buFont typeface="Wingdings" panose="05000000000000000000" pitchFamily="2" charset="2"/>
              <a:buChar char="q"/>
            </a:pPr>
            <a:r>
              <a:rPr lang="en-ZA" sz="2000" dirty="0">
                <a:solidFill>
                  <a:schemeClr val="tx1"/>
                </a:solidFill>
              </a:rPr>
              <a:t>At the 15</a:t>
            </a:r>
            <a:r>
              <a:rPr lang="en-ZA" sz="2000" baseline="30000" dirty="0">
                <a:solidFill>
                  <a:schemeClr val="tx1"/>
                </a:solidFill>
              </a:rPr>
              <a:t>th</a:t>
            </a:r>
            <a:r>
              <a:rPr lang="en-ZA" sz="2000" dirty="0">
                <a:solidFill>
                  <a:schemeClr val="tx1"/>
                </a:solidFill>
              </a:rPr>
              <a:t> ITEC held in Russia, in November 2018, the Implementation Plan on Cooperation on PGMs was finalised.</a:t>
            </a:r>
          </a:p>
          <a:p>
            <a:pPr marL="457200" indent="-457200" algn="just">
              <a:lnSpc>
                <a:spcPct val="150000"/>
              </a:lnSpc>
              <a:buFont typeface="Wingdings" panose="05000000000000000000" pitchFamily="2" charset="2"/>
              <a:buChar char="q"/>
            </a:pPr>
            <a:r>
              <a:rPr lang="en-ZA" sz="2000" dirty="0">
                <a:solidFill>
                  <a:schemeClr val="tx1"/>
                </a:solidFill>
              </a:rPr>
              <a:t>As South Africa was selected as the Chair of the Kimberley Process Monitoring Working Group – Ambassador </a:t>
            </a:r>
            <a:r>
              <a:rPr lang="en-ZA" sz="2000" dirty="0" err="1">
                <a:solidFill>
                  <a:schemeClr val="tx1"/>
                </a:solidFill>
              </a:rPr>
              <a:t>Nhlapho</a:t>
            </a:r>
            <a:r>
              <a:rPr lang="en-ZA" sz="2000" dirty="0">
                <a:solidFill>
                  <a:schemeClr val="tx1"/>
                </a:solidFill>
              </a:rPr>
              <a:t> has been appointed on contract to assist as the Chairperson.</a:t>
            </a:r>
          </a:p>
          <a:p>
            <a:pPr marL="914400" lvl="1" indent="-457200" algn="just">
              <a:lnSpc>
                <a:spcPct val="150000"/>
              </a:lnSpc>
              <a:buFont typeface="Wingdings" panose="05000000000000000000" pitchFamily="2" charset="2"/>
              <a:buChar char="q"/>
            </a:pPr>
            <a:r>
              <a:rPr lang="en-ZA" sz="2000" dirty="0">
                <a:solidFill>
                  <a:schemeClr val="tx1"/>
                </a:solidFill>
              </a:rPr>
              <a:t>South Africa as Chair hosted the KPCS WGM in October 2018.</a:t>
            </a:r>
          </a:p>
          <a:p>
            <a:pPr marL="914400" lvl="1" indent="-457200" algn="just">
              <a:lnSpc>
                <a:spcPct val="150000"/>
              </a:lnSpc>
              <a:buFont typeface="Wingdings" panose="05000000000000000000" pitchFamily="2" charset="2"/>
              <a:buChar char="q"/>
            </a:pPr>
            <a:r>
              <a:rPr lang="en-ZA" sz="2000" dirty="0">
                <a:solidFill>
                  <a:schemeClr val="tx1"/>
                </a:solidFill>
              </a:rPr>
              <a:t>South Africa attended and participated at the KP Plenary in November 2018</a:t>
            </a:r>
            <a:endParaRPr lang="en-US" sz="2000" dirty="0">
              <a:solidFill>
                <a:schemeClr val="tx1"/>
              </a:solidFill>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71</a:t>
            </a:fld>
            <a:endParaRPr lang="en-ZA" dirty="0"/>
          </a:p>
        </p:txBody>
      </p:sp>
      <p:sp>
        <p:nvSpPr>
          <p:cNvPr id="4" name="Title 3"/>
          <p:cNvSpPr>
            <a:spLocks noGrp="1"/>
          </p:cNvSpPr>
          <p:nvPr>
            <p:ph type="title"/>
          </p:nvPr>
        </p:nvSpPr>
        <p:spPr/>
        <p:txBody>
          <a:bodyPr/>
          <a:lstStyle/>
          <a:p>
            <a:pPr algn="ctr"/>
            <a:r>
              <a:rPr lang="en-ZA" sz="3200" dirty="0"/>
              <a:t>PROGRAMME 4: Mineral Policy and Promotion (MPP)</a:t>
            </a:r>
            <a:br>
              <a:rPr lang="en-ZA" sz="3200" dirty="0"/>
            </a:br>
            <a:r>
              <a:rPr lang="en-ZA" sz="3200" dirty="0"/>
              <a:t>(10 of 10)</a:t>
            </a:r>
          </a:p>
        </p:txBody>
      </p:sp>
    </p:spTree>
    <p:extLst>
      <p:ext uri="{BB962C8B-B14F-4D97-AF65-F5344CB8AC3E}">
        <p14:creationId xmlns:p14="http://schemas.microsoft.com/office/powerpoint/2010/main" xmlns="" val="17942286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773" y="281175"/>
            <a:ext cx="6286238" cy="522180"/>
          </a:xfrm>
        </p:spPr>
        <p:txBody>
          <a:bodyPr>
            <a:noAutofit/>
          </a:bodyPr>
          <a:lstStyle/>
          <a:p>
            <a:pPr algn="ctr"/>
            <a:r>
              <a:rPr lang="en-ZA" sz="2583" dirty="0"/>
              <a:t>THANK YOU</a:t>
            </a:r>
          </a:p>
        </p:txBody>
      </p:sp>
      <p:sp>
        <p:nvSpPr>
          <p:cNvPr id="4" name="Slide Number Placeholder 3"/>
          <p:cNvSpPr>
            <a:spLocks noGrp="1"/>
          </p:cNvSpPr>
          <p:nvPr>
            <p:ph type="sldNum" sz="quarter" idx="4294967295"/>
          </p:nvPr>
        </p:nvSpPr>
        <p:spPr>
          <a:xfrm>
            <a:off x="7328866" y="6369833"/>
            <a:ext cx="2109681" cy="365125"/>
          </a:xfrm>
        </p:spPr>
        <p:txBody>
          <a:bodyPr/>
          <a:lstStyle/>
          <a:p>
            <a:fld id="{E5021FA0-C463-4F7A-83CC-C01BB13BCD43}" type="slidenum">
              <a:rPr lang="en-ZA" smtClean="0"/>
              <a:pPr/>
              <a:t>72</a:t>
            </a:fld>
            <a:endParaRPr lang="en-ZA" dirty="0"/>
          </a:p>
        </p:txBody>
      </p:sp>
    </p:spTree>
    <p:extLst>
      <p:ext uri="{BB962C8B-B14F-4D97-AF65-F5344CB8AC3E}">
        <p14:creationId xmlns:p14="http://schemas.microsoft.com/office/powerpoint/2010/main" xmlns="" val="449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147483" y="0"/>
            <a:ext cx="11944433" cy="892552"/>
          </a:xfrm>
          <a:prstGeom prst="rect">
            <a:avLst/>
          </a:prstGeom>
          <a:noFill/>
          <a:ln w="9525">
            <a:noFill/>
            <a:miter lim="800000"/>
            <a:headEnd/>
            <a:tailEnd/>
          </a:ln>
        </p:spPr>
        <p:txBody>
          <a:bodyPr wrap="square">
            <a:spAutoFit/>
          </a:bodyPr>
          <a:lstStyle/>
          <a:p>
            <a:pPr algn="ctr" fontAlgn="b"/>
            <a:endParaRPr lang="en-ZA" sz="2000" b="1" dirty="0">
              <a:solidFill>
                <a:srgbClr val="000000"/>
              </a:solidFill>
            </a:endParaRPr>
          </a:p>
          <a:p>
            <a:pPr algn="ctr" fontAlgn="b"/>
            <a:r>
              <a:rPr lang="en-ZA" sz="3200" b="1" dirty="0">
                <a:solidFill>
                  <a:srgbClr val="000000"/>
                </a:solidFill>
              </a:rPr>
              <a:t>Summary of performance as at end of December 2018 (Q3)</a:t>
            </a:r>
            <a:endParaRPr lang="en-US" b="1" dirty="0">
              <a:latin typeface="Calibri" pitchFamily="34" charset="0"/>
              <a:cs typeface="Arial" pitchFamily="34" charset="0"/>
            </a:endParaRPr>
          </a:p>
        </p:txBody>
      </p:sp>
      <p:graphicFrame>
        <p:nvGraphicFramePr>
          <p:cNvPr id="3" name="Table 2">
            <a:extLst>
              <a:ext uri="{FF2B5EF4-FFF2-40B4-BE49-F238E27FC236}">
                <a16:creationId xmlns:a16="http://schemas.microsoft.com/office/drawing/2014/main" xmlns="" id="{CD0C0F65-319C-45A0-B812-DF4A27CBE941}"/>
              </a:ext>
            </a:extLst>
          </p:cNvPr>
          <p:cNvGraphicFramePr>
            <a:graphicFrameLocks noGrp="1"/>
          </p:cNvGraphicFramePr>
          <p:nvPr>
            <p:extLst>
              <p:ext uri="{D42A27DB-BD31-4B8C-83A1-F6EECF244321}">
                <p14:modId xmlns:p14="http://schemas.microsoft.com/office/powerpoint/2010/main" xmlns="" val="1737005674"/>
              </p:ext>
            </p:extLst>
          </p:nvPr>
        </p:nvGraphicFramePr>
        <p:xfrm>
          <a:off x="46296" y="931667"/>
          <a:ext cx="12045620" cy="3892406"/>
        </p:xfrm>
        <a:graphic>
          <a:graphicData uri="http://schemas.openxmlformats.org/drawingml/2006/table">
            <a:tbl>
              <a:tblPr/>
              <a:tblGrid>
                <a:gridCol w="3556208">
                  <a:extLst>
                    <a:ext uri="{9D8B030D-6E8A-4147-A177-3AD203B41FA5}">
                      <a16:colId xmlns:a16="http://schemas.microsoft.com/office/drawing/2014/main" xmlns="" val="2622607530"/>
                    </a:ext>
                  </a:extLst>
                </a:gridCol>
                <a:gridCol w="1163324">
                  <a:extLst>
                    <a:ext uri="{9D8B030D-6E8A-4147-A177-3AD203B41FA5}">
                      <a16:colId xmlns:a16="http://schemas.microsoft.com/office/drawing/2014/main" xmlns="" val="20001"/>
                    </a:ext>
                  </a:extLst>
                </a:gridCol>
                <a:gridCol w="1067430">
                  <a:extLst>
                    <a:ext uri="{9D8B030D-6E8A-4147-A177-3AD203B41FA5}">
                      <a16:colId xmlns:a16="http://schemas.microsoft.com/office/drawing/2014/main" xmlns="" val="20002"/>
                    </a:ext>
                  </a:extLst>
                </a:gridCol>
                <a:gridCol w="1054523">
                  <a:extLst>
                    <a:ext uri="{9D8B030D-6E8A-4147-A177-3AD203B41FA5}">
                      <a16:colId xmlns:a16="http://schemas.microsoft.com/office/drawing/2014/main" xmlns="" val="3266655652"/>
                    </a:ext>
                  </a:extLst>
                </a:gridCol>
                <a:gridCol w="1120593">
                  <a:extLst>
                    <a:ext uri="{9D8B030D-6E8A-4147-A177-3AD203B41FA5}">
                      <a16:colId xmlns:a16="http://schemas.microsoft.com/office/drawing/2014/main" xmlns="" val="20004"/>
                    </a:ext>
                  </a:extLst>
                </a:gridCol>
                <a:gridCol w="1919718">
                  <a:extLst>
                    <a:ext uri="{9D8B030D-6E8A-4147-A177-3AD203B41FA5}">
                      <a16:colId xmlns:a16="http://schemas.microsoft.com/office/drawing/2014/main" xmlns="" val="20005"/>
                    </a:ext>
                  </a:extLst>
                </a:gridCol>
                <a:gridCol w="2163824">
                  <a:extLst>
                    <a:ext uri="{9D8B030D-6E8A-4147-A177-3AD203B41FA5}">
                      <a16:colId xmlns:a16="http://schemas.microsoft.com/office/drawing/2014/main" xmlns="" val="1581085639"/>
                    </a:ext>
                  </a:extLst>
                </a:gridCol>
              </a:tblGrid>
              <a:tr h="1287391">
                <a:tc rowSpan="2">
                  <a:txBody>
                    <a:bodyPr/>
                    <a:lstStyle/>
                    <a:p>
                      <a:pPr algn="ctr" fontAlgn="ctr"/>
                      <a:r>
                        <a:rPr lang="en-ZA" sz="1400" b="1" i="0" u="none" strike="noStrike" dirty="0">
                          <a:solidFill>
                            <a:srgbClr val="000000"/>
                          </a:solidFill>
                          <a:effectLst/>
                          <a:latin typeface="+mn-lt"/>
                        </a:rPr>
                        <a:t>Branches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fontAlgn="ctr"/>
                      <a:r>
                        <a:rPr lang="en-ZA" sz="1400" b="1" i="0" u="none" strike="noStrike" dirty="0">
                          <a:solidFill>
                            <a:srgbClr val="000000"/>
                          </a:solidFill>
                          <a:effectLst/>
                          <a:latin typeface="+mn-lt"/>
                        </a:rPr>
                        <a:t>Audited Results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fontAlgn="ctr"/>
                      <a:endParaRPr lang="en-ZA"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fontAlgn="ctr"/>
                      <a:endParaRPr lang="en-ZA"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fontAlgn="ctr"/>
                      <a:endParaRPr lang="en-ZA"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ZA" sz="1400" b="1" i="1" u="none" strike="noStrike" dirty="0">
                          <a:solidFill>
                            <a:schemeClr val="accent1">
                              <a:lumMod val="50000"/>
                            </a:schemeClr>
                          </a:solidFill>
                          <a:effectLst/>
                          <a:latin typeface="+mn-lt"/>
                        </a:rPr>
                        <a:t>Previous</a:t>
                      </a:r>
                      <a:r>
                        <a:rPr lang="en-ZA" sz="1400" b="1" i="1" u="none" strike="noStrike" baseline="0" dirty="0">
                          <a:solidFill>
                            <a:schemeClr val="accent1">
                              <a:lumMod val="50000"/>
                            </a:schemeClr>
                          </a:solidFill>
                          <a:effectLst/>
                          <a:latin typeface="+mn-lt"/>
                        </a:rPr>
                        <a:t> FY</a:t>
                      </a:r>
                    </a:p>
                    <a:p>
                      <a:pPr algn="ctr" fontAlgn="ctr"/>
                      <a:r>
                        <a:rPr lang="en-ZA" sz="1400" b="1" i="1" u="none" strike="noStrike" baseline="0" dirty="0">
                          <a:solidFill>
                            <a:schemeClr val="accent1">
                              <a:lumMod val="50000"/>
                            </a:schemeClr>
                          </a:solidFill>
                          <a:effectLst/>
                          <a:latin typeface="+mn-lt"/>
                        </a:rPr>
                        <a:t>Comparative</a:t>
                      </a:r>
                      <a:endParaRPr lang="en-ZA" sz="1400" b="1" i="1" u="none" strike="noStrike" dirty="0">
                        <a:solidFill>
                          <a:schemeClr val="accent1">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ZA" sz="1400" b="1" i="1" u="none" strike="noStrike" dirty="0">
                          <a:solidFill>
                            <a:schemeClr val="accent1">
                              <a:lumMod val="50000"/>
                            </a:schemeClr>
                          </a:solidFill>
                          <a:effectLst/>
                          <a:latin typeface="+mn-lt"/>
                        </a:rPr>
                        <a:t>Current FY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1"/>
                  </a:ext>
                </a:extLst>
              </a:tr>
              <a:tr h="1468039">
                <a:tc vMerge="1">
                  <a:txBody>
                    <a:bodyPr/>
                    <a:lstStyle/>
                    <a:p>
                      <a:pPr algn="ctr" fontAlgn="ctr"/>
                      <a:endParaRPr lang="en-ZA"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ZA" sz="1400" b="1" i="0" u="none" strike="noStrike" dirty="0">
                          <a:solidFill>
                            <a:srgbClr val="000000"/>
                          </a:solidFill>
                          <a:effectLst/>
                          <a:latin typeface="+mn-lt"/>
                        </a:rPr>
                        <a:t>31 March</a:t>
                      </a:r>
                      <a:r>
                        <a:rPr lang="en-ZA" sz="1400" b="1" i="0" u="none" strike="noStrike" baseline="0" dirty="0">
                          <a:solidFill>
                            <a:srgbClr val="000000"/>
                          </a:solidFill>
                          <a:effectLst/>
                          <a:latin typeface="+mn-lt"/>
                        </a:rPr>
                        <a:t> 2015</a:t>
                      </a:r>
                      <a:endParaRPr lang="en-ZA"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ZA" sz="1400" b="1" i="0" u="none" strike="noStrike" dirty="0">
                          <a:solidFill>
                            <a:srgbClr val="000000"/>
                          </a:solidFill>
                          <a:effectLst/>
                          <a:latin typeface="+mn-lt"/>
                        </a:rPr>
                        <a:t>31 March 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ZA" sz="1400" b="1" i="0" u="none" strike="noStrike" dirty="0">
                          <a:solidFill>
                            <a:srgbClr val="000000"/>
                          </a:solidFill>
                          <a:effectLst/>
                          <a:latin typeface="+mn-lt"/>
                        </a:rPr>
                        <a:t>31 March 2017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ZA" sz="1400" b="1" i="0" u="none" strike="noStrike" dirty="0">
                        <a:solidFill>
                          <a:srgbClr val="000000"/>
                        </a:solidFill>
                        <a:effectLst/>
                        <a:latin typeface="+mn-lt"/>
                      </a:endParaRPr>
                    </a:p>
                    <a:p>
                      <a:pPr marL="0" marR="0" indent="0" algn="ctr" defTabSz="914400" rtl="0" eaLnBrk="1" fontAlgn="ctr"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mn-lt"/>
                        </a:rPr>
                        <a:t>31 March 2018</a:t>
                      </a:r>
                    </a:p>
                    <a:p>
                      <a:pPr algn="ctr" fontAlgn="ctr"/>
                      <a:endParaRPr lang="en-ZA"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ZA" sz="1400" b="1" i="1" u="none" strike="noStrike" dirty="0">
                          <a:solidFill>
                            <a:schemeClr val="accent1">
                              <a:lumMod val="50000"/>
                            </a:schemeClr>
                          </a:solidFill>
                          <a:effectLst/>
                          <a:latin typeface="+mn-lt"/>
                        </a:rPr>
                        <a:t>Q3</a:t>
                      </a:r>
                      <a:br>
                        <a:rPr lang="en-ZA" sz="1400" b="1" i="1" u="none" strike="noStrike" dirty="0">
                          <a:solidFill>
                            <a:schemeClr val="accent1">
                              <a:lumMod val="50000"/>
                            </a:schemeClr>
                          </a:solidFill>
                          <a:effectLst/>
                          <a:latin typeface="+mn-lt"/>
                        </a:rPr>
                      </a:br>
                      <a:r>
                        <a:rPr lang="en-ZA" sz="1400" b="1" i="1" u="none" strike="noStrike" dirty="0">
                          <a:solidFill>
                            <a:schemeClr val="accent1">
                              <a:lumMod val="50000"/>
                            </a:schemeClr>
                          </a:solidFill>
                          <a:effectLst/>
                          <a:latin typeface="+mn-lt"/>
                        </a:rPr>
                        <a:t>2017/18</a:t>
                      </a:r>
                      <a:br>
                        <a:rPr lang="en-ZA" sz="1400" b="1" i="1" u="none" strike="noStrike" dirty="0">
                          <a:solidFill>
                            <a:schemeClr val="accent1">
                              <a:lumMod val="50000"/>
                            </a:schemeClr>
                          </a:solidFill>
                          <a:effectLst/>
                          <a:latin typeface="+mn-lt"/>
                        </a:rPr>
                      </a:br>
                      <a:r>
                        <a:rPr lang="en-ZA" sz="1400" b="1" i="1" u="none" strike="noStrike" dirty="0">
                          <a:solidFill>
                            <a:schemeClr val="accent1">
                              <a:lumMod val="50000"/>
                            </a:schemeClr>
                          </a:solidFill>
                          <a:effectLst/>
                          <a:latin typeface="+mn-lt"/>
                        </a:rPr>
                        <a:t>% Achieved including measures not yet due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ZA" sz="1400" b="1" i="1" u="none" strike="noStrike" dirty="0">
                          <a:solidFill>
                            <a:schemeClr val="accent1">
                              <a:lumMod val="50000"/>
                            </a:schemeClr>
                          </a:solidFill>
                          <a:effectLst/>
                          <a:latin typeface="+mn-lt"/>
                        </a:rPr>
                        <a:t>Q3</a:t>
                      </a:r>
                      <a:br>
                        <a:rPr lang="en-ZA" sz="1400" b="1" i="1" u="none" strike="noStrike" dirty="0">
                          <a:solidFill>
                            <a:schemeClr val="accent1">
                              <a:lumMod val="50000"/>
                            </a:schemeClr>
                          </a:solidFill>
                          <a:effectLst/>
                          <a:latin typeface="+mn-lt"/>
                        </a:rPr>
                      </a:br>
                      <a:r>
                        <a:rPr lang="en-ZA" sz="1400" b="1" i="1" u="none" strike="noStrike" dirty="0">
                          <a:solidFill>
                            <a:schemeClr val="accent1">
                              <a:lumMod val="50000"/>
                            </a:schemeClr>
                          </a:solidFill>
                          <a:effectLst/>
                          <a:latin typeface="+mn-lt"/>
                        </a:rPr>
                        <a:t>2018/19</a:t>
                      </a:r>
                      <a:br>
                        <a:rPr lang="en-ZA" sz="1400" b="1" i="1" u="none" strike="noStrike" dirty="0">
                          <a:solidFill>
                            <a:schemeClr val="accent1">
                              <a:lumMod val="50000"/>
                            </a:schemeClr>
                          </a:solidFill>
                          <a:effectLst/>
                          <a:latin typeface="+mn-lt"/>
                        </a:rPr>
                      </a:br>
                      <a:r>
                        <a:rPr lang="en-ZA" sz="1400" b="1" i="1" u="none" strike="noStrike" dirty="0">
                          <a:solidFill>
                            <a:schemeClr val="accent1">
                              <a:lumMod val="50000"/>
                            </a:schemeClr>
                          </a:solidFill>
                          <a:effectLst/>
                          <a:latin typeface="+mn-lt"/>
                        </a:rPr>
                        <a:t>% Achieved including measures not yet due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751883774"/>
                  </a:ext>
                </a:extLst>
              </a:tr>
              <a:tr h="1136976">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Departmental Performance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2000" b="1" i="0" u="none" strike="noStrike">
                          <a:solidFill>
                            <a:srgbClr val="000000"/>
                          </a:solidFill>
                          <a:effectLst/>
                          <a:latin typeface="Arial" panose="020B0604020202020204" pitchFamily="34" charset="0"/>
                          <a:cs typeface="Arial" panose="020B0604020202020204" pitchFamily="34" charset="0"/>
                        </a:rPr>
                        <a:t>84.3%</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2000" b="1" i="0" u="none" strike="noStrike" dirty="0">
                          <a:solidFill>
                            <a:schemeClr val="tx1"/>
                          </a:solidFill>
                          <a:effectLst/>
                          <a:latin typeface="Arial" panose="020B0604020202020204" pitchFamily="34" charset="0"/>
                          <a:cs typeface="Arial" panose="020B0604020202020204" pitchFamily="34" charset="0"/>
                        </a:rPr>
                        <a:t>81.7%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2000" b="1" i="0" u="none" strike="noStrike" dirty="0">
                          <a:solidFill>
                            <a:schemeClr val="tx1"/>
                          </a:solidFill>
                          <a:effectLst/>
                          <a:latin typeface="Arial" panose="020B0604020202020204" pitchFamily="34" charset="0"/>
                          <a:cs typeface="Arial" panose="020B0604020202020204" pitchFamily="34" charset="0"/>
                        </a:rPr>
                        <a:t>84.0%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2000" b="1" i="0" u="none" strike="noStrike" dirty="0">
                          <a:solidFill>
                            <a:schemeClr val="tx1"/>
                          </a:solidFill>
                          <a:effectLst/>
                          <a:latin typeface="Arial" panose="020B0604020202020204" pitchFamily="34" charset="0"/>
                          <a:cs typeface="Arial" panose="020B0604020202020204" pitchFamily="34" charset="0"/>
                        </a:rPr>
                        <a:t>79.6%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2000" b="1" i="1" u="none" strike="noStrike" dirty="0">
                          <a:solidFill>
                            <a:schemeClr val="tx1"/>
                          </a:solidFill>
                          <a:effectLst/>
                          <a:latin typeface="Arial" panose="020B0604020202020204" pitchFamily="34" charset="0"/>
                          <a:cs typeface="Arial" panose="020B0604020202020204" pitchFamily="34" charset="0"/>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2000" b="1" i="0" u="none" strike="noStrike" dirty="0">
                          <a:solidFill>
                            <a:schemeClr val="tx1"/>
                          </a:solidFill>
                          <a:effectLst/>
                          <a:latin typeface="+mn-lt"/>
                        </a:rPr>
                        <a:t>73.45%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540299710"/>
                  </a:ext>
                </a:extLst>
              </a:tr>
            </a:tbl>
          </a:graphicData>
        </a:graphic>
      </p:graphicFrame>
    </p:spTree>
    <p:extLst>
      <p:ext uri="{BB962C8B-B14F-4D97-AF65-F5344CB8AC3E}">
        <p14:creationId xmlns:p14="http://schemas.microsoft.com/office/powerpoint/2010/main" xmlns="" val="60629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9</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4000" dirty="0"/>
              <a:t>Programme 1.1 – Corporate Services</a:t>
            </a:r>
          </a:p>
        </p:txBody>
      </p:sp>
      <p:sp>
        <p:nvSpPr>
          <p:cNvPr id="6" name="Rectangle 5"/>
          <p:cNvSpPr/>
          <p:nvPr/>
        </p:nvSpPr>
        <p:spPr>
          <a:xfrm>
            <a:off x="94890" y="1428750"/>
            <a:ext cx="11956211" cy="20145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4000" b="1" dirty="0"/>
              <a:t>DDG: CORPORATE SERVICES</a:t>
            </a:r>
          </a:p>
          <a:p>
            <a:pPr algn="ctr"/>
            <a:r>
              <a:rPr lang="en-ZA" sz="4000" b="1" dirty="0"/>
              <a:t>Ms P Gamede</a:t>
            </a:r>
          </a:p>
        </p:txBody>
      </p:sp>
    </p:spTree>
    <p:extLst>
      <p:ext uri="{BB962C8B-B14F-4D97-AF65-F5344CB8AC3E}">
        <p14:creationId xmlns:p14="http://schemas.microsoft.com/office/powerpoint/2010/main" xmlns="" val="3753248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33321</TotalTime>
  <Words>6144</Words>
  <Application>Microsoft Office PowerPoint</Application>
  <PresentationFormat>Custom</PresentationFormat>
  <Paragraphs>1183</Paragraphs>
  <Slides>72</Slides>
  <Notes>33</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       Briefing to the Portfolio Committee on the Mineral Resources 2nd and 3rd Quarter Report for the 2018 – 2019 Financial Year </vt:lpstr>
      <vt:lpstr>PRESENTATION OUTLINE</vt:lpstr>
      <vt:lpstr>Strategic Overview</vt:lpstr>
      <vt:lpstr>Department Structure Overview</vt:lpstr>
      <vt:lpstr>Summary of Performance – Financial Overview (Quarter 3)</vt:lpstr>
      <vt:lpstr>Summary of Performance – Financial Overview (Quarter 3)</vt:lpstr>
      <vt:lpstr>Summary of Performance  (Pre-determined Objectives) (Quarter 3)</vt:lpstr>
      <vt:lpstr>Slide 8</vt:lpstr>
      <vt:lpstr>Programme 1.1 – Corporate Services</vt:lpstr>
      <vt:lpstr>Programme 1.1 – Corporate Services</vt:lpstr>
      <vt:lpstr>PROGRAMME 1.1: Corporate Services       (1 of 12)</vt:lpstr>
      <vt:lpstr>Branch – Corporate Services (2 of 12)</vt:lpstr>
      <vt:lpstr>Branch – Corporate Services (3 of 12)</vt:lpstr>
      <vt:lpstr>Branch – Corporate Services (4 of 12)</vt:lpstr>
      <vt:lpstr>Branch – Corporate Services (5 of 12) </vt:lpstr>
      <vt:lpstr>Branch – Corporate Services (6 of 12)</vt:lpstr>
      <vt:lpstr>Branch – Corporate Services (7 of 12)</vt:lpstr>
      <vt:lpstr>Branch – Corporate Services (8 of 12)</vt:lpstr>
      <vt:lpstr>Branch – Corporate Services (9 of 12)</vt:lpstr>
      <vt:lpstr>Branch – Corporate Services (10 of 12)</vt:lpstr>
      <vt:lpstr>Branch – Corporate Services (11 of 12)</vt:lpstr>
      <vt:lpstr>PROGRAMME 1.1: Corporate Services (CS) (12 of 12)</vt:lpstr>
      <vt:lpstr>Programme 1.2 – Financial Administration</vt:lpstr>
      <vt:lpstr>PROGRAMME 1.2: Financial Administration</vt:lpstr>
      <vt:lpstr>Branch – Financial Administration (1 of 7)</vt:lpstr>
      <vt:lpstr>Branch – Financial Administration (2 of 7)</vt:lpstr>
      <vt:lpstr>Branch – Financial Administration (3 of 7)</vt:lpstr>
      <vt:lpstr>Summary of Performance – Financial Overview (Q3) 2018/2019 (4 of 8)</vt:lpstr>
      <vt:lpstr>Summary of Performance – Financial Overview (Q3) 2018/2019 (5 of 8)</vt:lpstr>
      <vt:lpstr>Financial Overview (Quarter 3)   (6 of 7)</vt:lpstr>
      <vt:lpstr>Branch – Financial Administration (7 of 7)</vt:lpstr>
      <vt:lpstr>Programme 2: Mine health and Safety Inspectorate</vt:lpstr>
      <vt:lpstr>PROGRAMME 2: Mine Health and Safety Inspectorate (1 of 12)</vt:lpstr>
      <vt:lpstr>Branch – Mine Health and Safety (2 of 12)</vt:lpstr>
      <vt:lpstr>Branch – Mine Health and Safety (3 of 12)</vt:lpstr>
      <vt:lpstr>Branch – Mine Health and Safety (4 of 12)</vt:lpstr>
      <vt:lpstr>Branch – Mine Health and Safety (5 of 12)</vt:lpstr>
      <vt:lpstr>Branch – Mine Health and Safety (6 of 12)</vt:lpstr>
      <vt:lpstr>Branch – Mine Health and Safety (7 of 12)</vt:lpstr>
      <vt:lpstr>Branch – Mine Health and Safety (8 of 12)</vt:lpstr>
      <vt:lpstr>Branch – Mine Health and Safety (9 of 12)</vt:lpstr>
      <vt:lpstr>Branch – Mine Health and Safety (10 of 12)</vt:lpstr>
      <vt:lpstr>PROGRAMME 2: Min Health and Safety Inspectorate (MHSI) (11 of 12)</vt:lpstr>
      <vt:lpstr>PROGRAMME 2: Min Health and Safety Inspectorate (MHSI) (12 of 12)</vt:lpstr>
      <vt:lpstr>Programme 3 – Mineral Regulation</vt:lpstr>
      <vt:lpstr>PROGRAMME 3: Mineral Regulation (1 of 9)</vt:lpstr>
      <vt:lpstr>Branch – Mineral Regulation (2 of 9)</vt:lpstr>
      <vt:lpstr>Branch – Mineral Regulation (3 of 9)</vt:lpstr>
      <vt:lpstr>Branch – Mineral Regulation (4 of 9)</vt:lpstr>
      <vt:lpstr>Branch – Mineral Regulation (5 of 9)</vt:lpstr>
      <vt:lpstr>Branch – Mineral Regulation (6 of 9)</vt:lpstr>
      <vt:lpstr>Branch – Mineral Regulation (7 of 9)</vt:lpstr>
      <vt:lpstr>Branch – Mineral Regulation (8 of 9)</vt:lpstr>
      <vt:lpstr>Mineral Regulation (MR) Highlights for Q3 (9 of 9)</vt:lpstr>
      <vt:lpstr>Mineral Regulation (MR) Highlights for Q3 (9 of 9)</vt:lpstr>
      <vt:lpstr>Mineral Regulation (MR) Highlights for Q3 (9 of 9)</vt:lpstr>
      <vt:lpstr>Mineral Regulation (MR) Highlights for Q3 (9 of 9)</vt:lpstr>
      <vt:lpstr>Mineral Regulation (MR) Highlights for Q3 (9 of 9)</vt:lpstr>
      <vt:lpstr>Mineral Regulation (MR) Highlights for Q3 (9 of 9)</vt:lpstr>
      <vt:lpstr>Programme 4 – Mineral Policy and Promotion</vt:lpstr>
      <vt:lpstr>PROGRAMME 4: Mineral Policy and Promotion</vt:lpstr>
      <vt:lpstr>Branch – Mineral Policy &amp; Promotion (1 of 10)</vt:lpstr>
      <vt:lpstr>Branch – Mineral Policy &amp; Promotion (2 of 10)</vt:lpstr>
      <vt:lpstr>Number of SMME’s Supported (3 of 10)</vt:lpstr>
      <vt:lpstr>Branch – Mineral Policy &amp; Promotion (4 of 10)</vt:lpstr>
      <vt:lpstr>PROGRAMME 4: Mineral Policy and Promotion (5 of 10)</vt:lpstr>
      <vt:lpstr>Branch – Mineral Policy &amp; Promotion (6 of 10)</vt:lpstr>
      <vt:lpstr>Branch – Mineral Policy &amp; Promotion (7 of 10)</vt:lpstr>
      <vt:lpstr>Branch – Mineral Policy &amp; Promotion (8 of 10)</vt:lpstr>
      <vt:lpstr>Branch – Mineral Policy &amp; Promotion (9 of 10)</vt:lpstr>
      <vt:lpstr>PROGRAMME 4: Mineral Policy and Promotion (MPP) (10 of 10)</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Msizi Nyalungu</dc:creator>
  <cp:lastModifiedBy>PUMZA</cp:lastModifiedBy>
  <cp:revision>1016</cp:revision>
  <cp:lastPrinted>2018-03-26T14:05:27Z</cp:lastPrinted>
  <dcterms:created xsi:type="dcterms:W3CDTF">2017-05-03T10:04:11Z</dcterms:created>
  <dcterms:modified xsi:type="dcterms:W3CDTF">2019-03-04T10:03:29Z</dcterms:modified>
</cp:coreProperties>
</file>