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256" r:id="rId2"/>
    <p:sldId id="284" r:id="rId3"/>
    <p:sldId id="285" r:id="rId4"/>
    <p:sldId id="273" r:id="rId5"/>
    <p:sldId id="291" r:id="rId6"/>
    <p:sldId id="322" r:id="rId7"/>
    <p:sldId id="308" r:id="rId8"/>
    <p:sldId id="318" r:id="rId9"/>
    <p:sldId id="317" r:id="rId10"/>
    <p:sldId id="324" r:id="rId11"/>
    <p:sldId id="320" r:id="rId12"/>
    <p:sldId id="323" r:id="rId13"/>
    <p:sldId id="314" r:id="rId14"/>
    <p:sldId id="287" r:id="rId15"/>
    <p:sldId id="315" r:id="rId16"/>
    <p:sldId id="300" r:id="rId17"/>
    <p:sldId id="298" r:id="rId18"/>
    <p:sldId id="313" r:id="rId19"/>
    <p:sldId id="299" r:id="rId20"/>
    <p:sldId id="296" r:id="rId21"/>
    <p:sldId id="309" r:id="rId22"/>
    <p:sldId id="297" r:id="rId23"/>
    <p:sldId id="310" r:id="rId24"/>
    <p:sldId id="294" r:id="rId25"/>
    <p:sldId id="311" r:id="rId26"/>
    <p:sldId id="295" r:id="rId27"/>
    <p:sldId id="292" r:id="rId28"/>
    <p:sldId id="281" r:id="rId29"/>
    <p:sldId id="282" r:id="rId30"/>
    <p:sldId id="321" r:id="rId31"/>
    <p:sldId id="306" r:id="rId32"/>
    <p:sldId id="307" r:id="rId33"/>
    <p:sldId id="279" r:id="rId34"/>
    <p:sldId id="301" r:id="rId35"/>
    <p:sldId id="305" r:id="rId36"/>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0498" autoAdjust="0"/>
  </p:normalViewPr>
  <p:slideViewPr>
    <p:cSldViewPr snapToGrid="0" snapToObjects="1">
      <p:cViewPr varScale="1">
        <p:scale>
          <a:sx n="105" d="100"/>
          <a:sy n="105" d="100"/>
        </p:scale>
        <p:origin x="-1512" y="-8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18.xml.rels><?xml version="1.0" encoding="UTF-8" standalone="yes"?>
<Relationships xmlns="http://schemas.openxmlformats.org/package/2006/relationships"><Relationship Id="rId1" Type="http://schemas.openxmlformats.org/officeDocument/2006/relationships/image" Target="../media/image9.jpeg"/></Relationships>
</file>

<file path=ppt/diagrams/_rels/data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67D64-74CF-4C6D-A878-9230E5A6144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2C7E3F13-E0B7-4321-ADCC-02F383685143}">
      <dgm:prSet/>
      <dgm:spPr>
        <a:ln>
          <a:solidFill>
            <a:schemeClr val="accent6">
              <a:lumMod val="75000"/>
            </a:schemeClr>
          </a:solidFill>
        </a:ln>
      </dgm:spPr>
      <dgm:t>
        <a:bodyPr/>
        <a:lstStyle/>
        <a:p>
          <a:pPr rtl="0"/>
          <a:r>
            <a:rPr lang="en-US" b="1" dirty="0" smtClean="0"/>
            <a:t>BACKGROUND</a:t>
          </a:r>
          <a:endParaRPr lang="en-US" dirty="0"/>
        </a:p>
      </dgm:t>
    </dgm:pt>
    <dgm:pt modelId="{979DC68C-9A3E-4968-AAE8-ECEDA7B577D7}" type="parTrans" cxnId="{C4199A07-D4C2-4FE8-AFDA-046213B98D6B}">
      <dgm:prSet/>
      <dgm:spPr/>
      <dgm:t>
        <a:bodyPr/>
        <a:lstStyle/>
        <a:p>
          <a:endParaRPr lang="en-US"/>
        </a:p>
      </dgm:t>
    </dgm:pt>
    <dgm:pt modelId="{96B887D5-8670-4178-95CA-0A1E18888960}" type="sibTrans" cxnId="{C4199A07-D4C2-4FE8-AFDA-046213B98D6B}">
      <dgm:prSet/>
      <dgm:spPr/>
      <dgm:t>
        <a:bodyPr/>
        <a:lstStyle/>
        <a:p>
          <a:endParaRPr lang="en-US"/>
        </a:p>
      </dgm:t>
    </dgm:pt>
    <dgm:pt modelId="{4A1628AF-1599-47E1-B626-B9EE7DB3090E}">
      <dgm:prSet/>
      <dgm:spPr>
        <a:ln>
          <a:solidFill>
            <a:schemeClr val="accent6">
              <a:lumMod val="75000"/>
            </a:schemeClr>
          </a:solidFill>
        </a:ln>
      </dgm:spPr>
      <dgm:t>
        <a:bodyPr/>
        <a:lstStyle/>
        <a:p>
          <a:pPr rtl="0"/>
          <a:r>
            <a:rPr lang="en-US" b="1" dirty="0" smtClean="0"/>
            <a:t>LEGAL STATUS OF THE WIPO TREATIES</a:t>
          </a:r>
          <a:endParaRPr lang="en-US" dirty="0"/>
        </a:p>
      </dgm:t>
    </dgm:pt>
    <dgm:pt modelId="{4A42DAE7-9DF9-4F24-9B5E-7076AFFE08A0}" type="parTrans" cxnId="{D2BDD0F8-6995-4E37-9260-95646035C61F}">
      <dgm:prSet/>
      <dgm:spPr/>
      <dgm:t>
        <a:bodyPr/>
        <a:lstStyle/>
        <a:p>
          <a:endParaRPr lang="en-US"/>
        </a:p>
      </dgm:t>
    </dgm:pt>
    <dgm:pt modelId="{30860936-128D-4F4D-9E37-A7AAB647CBB0}" type="sibTrans" cxnId="{D2BDD0F8-6995-4E37-9260-95646035C61F}">
      <dgm:prSet/>
      <dgm:spPr/>
      <dgm:t>
        <a:bodyPr/>
        <a:lstStyle/>
        <a:p>
          <a:endParaRPr lang="en-US"/>
        </a:p>
      </dgm:t>
    </dgm:pt>
    <dgm:pt modelId="{DBAB7E3D-AEAA-4CC5-9FC3-6DF86D46A014}">
      <dgm:prSet/>
      <dgm:spPr>
        <a:ln>
          <a:solidFill>
            <a:schemeClr val="accent6">
              <a:lumMod val="75000"/>
            </a:schemeClr>
          </a:solidFill>
        </a:ln>
      </dgm:spPr>
      <dgm:t>
        <a:bodyPr/>
        <a:lstStyle/>
        <a:p>
          <a:pPr rtl="0"/>
          <a:r>
            <a:rPr lang="en-US" b="1" dirty="0" smtClean="0"/>
            <a:t>NOTABLE PROVISIONS OF THE TREATIES</a:t>
          </a:r>
          <a:endParaRPr lang="en-US" dirty="0"/>
        </a:p>
      </dgm:t>
    </dgm:pt>
    <dgm:pt modelId="{E31477E0-7B19-4D7E-BC2F-0AE9F6238C54}" type="parTrans" cxnId="{AC33681B-3535-4790-874F-712ABD9A2C57}">
      <dgm:prSet/>
      <dgm:spPr/>
      <dgm:t>
        <a:bodyPr/>
        <a:lstStyle/>
        <a:p>
          <a:endParaRPr lang="en-US"/>
        </a:p>
      </dgm:t>
    </dgm:pt>
    <dgm:pt modelId="{9487FC31-3623-4BDD-B98C-88586CE33E63}" type="sibTrans" cxnId="{AC33681B-3535-4790-874F-712ABD9A2C57}">
      <dgm:prSet/>
      <dgm:spPr/>
      <dgm:t>
        <a:bodyPr/>
        <a:lstStyle/>
        <a:p>
          <a:endParaRPr lang="en-US"/>
        </a:p>
      </dgm:t>
    </dgm:pt>
    <dgm:pt modelId="{F8F2209B-841D-4E2D-82A0-E83FED643F8B}">
      <dgm:prSet/>
      <dgm:spPr>
        <a:ln>
          <a:solidFill>
            <a:schemeClr val="accent6">
              <a:lumMod val="75000"/>
            </a:schemeClr>
          </a:solidFill>
        </a:ln>
      </dgm:spPr>
      <dgm:t>
        <a:bodyPr/>
        <a:lstStyle/>
        <a:p>
          <a:pPr rtl="0"/>
          <a:r>
            <a:rPr lang="en-GB" b="1" dirty="0" smtClean="0"/>
            <a:t>CONSISTENCY WITH DOMESTIC AND INTERNATIONAL LAW</a:t>
          </a:r>
          <a:endParaRPr lang="en-US" dirty="0"/>
        </a:p>
      </dgm:t>
    </dgm:pt>
    <dgm:pt modelId="{AB8B2095-3FF8-4D79-B566-074E8D96E90B}" type="parTrans" cxnId="{2E8D1520-E803-4AE2-A204-BBF3297E3C71}">
      <dgm:prSet/>
      <dgm:spPr/>
      <dgm:t>
        <a:bodyPr/>
        <a:lstStyle/>
        <a:p>
          <a:endParaRPr lang="en-US"/>
        </a:p>
      </dgm:t>
    </dgm:pt>
    <dgm:pt modelId="{0329FC64-5292-4009-9995-5F4EF8C6D7F6}" type="sibTrans" cxnId="{2E8D1520-E803-4AE2-A204-BBF3297E3C71}">
      <dgm:prSet/>
      <dgm:spPr/>
      <dgm:t>
        <a:bodyPr/>
        <a:lstStyle/>
        <a:p>
          <a:endParaRPr lang="en-US"/>
        </a:p>
      </dgm:t>
    </dgm:pt>
    <dgm:pt modelId="{CCFE6C6D-6F81-4115-A06A-E31A07FF6ED1}">
      <dgm:prSet/>
      <dgm:spPr>
        <a:ln>
          <a:solidFill>
            <a:schemeClr val="accent6">
              <a:lumMod val="75000"/>
            </a:schemeClr>
          </a:solidFill>
        </a:ln>
      </dgm:spPr>
      <dgm:t>
        <a:bodyPr/>
        <a:lstStyle/>
        <a:p>
          <a:pPr rtl="0"/>
          <a:r>
            <a:rPr lang="en-GB" b="1" dirty="0" smtClean="0"/>
            <a:t>SALIENT POINTS RAISED BY DOJ &amp; CD AND DIRCO</a:t>
          </a:r>
          <a:endParaRPr lang="en-US" dirty="0"/>
        </a:p>
      </dgm:t>
    </dgm:pt>
    <dgm:pt modelId="{5474B977-5D07-4156-A993-B864C2B8D9EC}" type="parTrans" cxnId="{97AB6D82-363F-4286-9B36-E985F4922E7D}">
      <dgm:prSet/>
      <dgm:spPr/>
      <dgm:t>
        <a:bodyPr/>
        <a:lstStyle/>
        <a:p>
          <a:endParaRPr lang="en-US"/>
        </a:p>
      </dgm:t>
    </dgm:pt>
    <dgm:pt modelId="{6D9C4B58-8674-46D6-9DA0-02FB8A004640}" type="sibTrans" cxnId="{97AB6D82-363F-4286-9B36-E985F4922E7D}">
      <dgm:prSet/>
      <dgm:spPr/>
      <dgm:t>
        <a:bodyPr/>
        <a:lstStyle/>
        <a:p>
          <a:endParaRPr lang="en-US"/>
        </a:p>
      </dgm:t>
    </dgm:pt>
    <dgm:pt modelId="{B780FFA6-BAA8-4258-A7C4-AC7B77BD52C1}">
      <dgm:prSet/>
      <dgm:spPr>
        <a:ln>
          <a:solidFill>
            <a:schemeClr val="accent6">
              <a:lumMod val="75000"/>
            </a:schemeClr>
          </a:solidFill>
        </a:ln>
      </dgm:spPr>
      <dgm:t>
        <a:bodyPr/>
        <a:lstStyle/>
        <a:p>
          <a:pPr rtl="0"/>
          <a:r>
            <a:rPr lang="en-ZA" b="1" dirty="0" smtClean="0"/>
            <a:t>ALIGNMENT WITH THE NDP</a:t>
          </a:r>
          <a:endParaRPr lang="en-US" dirty="0"/>
        </a:p>
      </dgm:t>
    </dgm:pt>
    <dgm:pt modelId="{B5C3D5A9-886C-48BD-946B-8B39354994C6}" type="parTrans" cxnId="{54BF2862-7E90-46DD-A1E5-6B158AB7A1E2}">
      <dgm:prSet/>
      <dgm:spPr/>
      <dgm:t>
        <a:bodyPr/>
        <a:lstStyle/>
        <a:p>
          <a:endParaRPr lang="en-US"/>
        </a:p>
      </dgm:t>
    </dgm:pt>
    <dgm:pt modelId="{D7770318-84E2-452C-B5E2-545C9DF201C0}" type="sibTrans" cxnId="{54BF2862-7E90-46DD-A1E5-6B158AB7A1E2}">
      <dgm:prSet/>
      <dgm:spPr/>
      <dgm:t>
        <a:bodyPr/>
        <a:lstStyle/>
        <a:p>
          <a:endParaRPr lang="en-US"/>
        </a:p>
      </dgm:t>
    </dgm:pt>
    <dgm:pt modelId="{D132480E-9F02-4744-886D-B8E5BA92E0BE}">
      <dgm:prSet/>
      <dgm:spPr>
        <a:ln>
          <a:solidFill>
            <a:schemeClr val="accent6">
              <a:lumMod val="75000"/>
            </a:schemeClr>
          </a:solidFill>
        </a:ln>
      </dgm:spPr>
      <dgm:t>
        <a:bodyPr/>
        <a:lstStyle/>
        <a:p>
          <a:pPr rtl="0"/>
          <a:r>
            <a:rPr lang="en-GB" b="1" dirty="0" smtClean="0"/>
            <a:t>IMPLICATIONS OF ACCEDING TO THE WIPO COPYRIGHT TREATIES</a:t>
          </a:r>
          <a:endParaRPr lang="en-US" dirty="0"/>
        </a:p>
      </dgm:t>
    </dgm:pt>
    <dgm:pt modelId="{C59079F3-AB48-4217-B4E2-93BCF5B76696}" type="parTrans" cxnId="{93B2DB0F-5A38-4437-BB6C-1BABC8A8CC03}">
      <dgm:prSet/>
      <dgm:spPr/>
      <dgm:t>
        <a:bodyPr/>
        <a:lstStyle/>
        <a:p>
          <a:endParaRPr lang="en-US"/>
        </a:p>
      </dgm:t>
    </dgm:pt>
    <dgm:pt modelId="{9EB1E473-3DF3-40BD-B7E2-396E9DFC52CF}" type="sibTrans" cxnId="{93B2DB0F-5A38-4437-BB6C-1BABC8A8CC03}">
      <dgm:prSet/>
      <dgm:spPr/>
      <dgm:t>
        <a:bodyPr/>
        <a:lstStyle/>
        <a:p>
          <a:endParaRPr lang="en-US"/>
        </a:p>
      </dgm:t>
    </dgm:pt>
    <dgm:pt modelId="{AFDD7883-D512-4E11-A52A-5149919FB5A1}">
      <dgm:prSet/>
      <dgm:spPr>
        <a:ln>
          <a:solidFill>
            <a:schemeClr val="accent6">
              <a:lumMod val="75000"/>
            </a:schemeClr>
          </a:solidFill>
        </a:ln>
      </dgm:spPr>
      <dgm:t>
        <a:bodyPr/>
        <a:lstStyle/>
        <a:p>
          <a:pPr rtl="0"/>
          <a:r>
            <a:rPr lang="en-US" b="1" dirty="0" smtClean="0"/>
            <a:t>CONCLUSION </a:t>
          </a:r>
          <a:endParaRPr lang="en-US" dirty="0"/>
        </a:p>
      </dgm:t>
    </dgm:pt>
    <dgm:pt modelId="{17E9878C-AC02-4013-A72C-065F77C008FA}" type="parTrans" cxnId="{307E652B-CE94-4CEA-B215-68BE434F11EA}">
      <dgm:prSet/>
      <dgm:spPr/>
      <dgm:t>
        <a:bodyPr/>
        <a:lstStyle/>
        <a:p>
          <a:endParaRPr lang="en-US"/>
        </a:p>
      </dgm:t>
    </dgm:pt>
    <dgm:pt modelId="{C245F974-74EF-4878-BE20-23A26164EDEC}" type="sibTrans" cxnId="{307E652B-CE94-4CEA-B215-68BE434F11EA}">
      <dgm:prSet/>
      <dgm:spPr/>
      <dgm:t>
        <a:bodyPr/>
        <a:lstStyle/>
        <a:p>
          <a:endParaRPr lang="en-US"/>
        </a:p>
      </dgm:t>
    </dgm:pt>
    <dgm:pt modelId="{A332C825-36B1-47AA-8411-B29B61909387}">
      <dgm:prSet/>
      <dgm:spPr>
        <a:ln>
          <a:solidFill>
            <a:schemeClr val="accent6">
              <a:lumMod val="75000"/>
            </a:schemeClr>
          </a:solidFill>
        </a:ln>
      </dgm:spPr>
      <dgm:t>
        <a:bodyPr/>
        <a:lstStyle/>
        <a:p>
          <a:pPr rtl="0"/>
          <a:r>
            <a:rPr lang="en-US" b="1" dirty="0" smtClean="0"/>
            <a:t>IMPLEMENTATION PLAN AND PROGRESS </a:t>
          </a:r>
          <a:endParaRPr lang="en-US" dirty="0"/>
        </a:p>
      </dgm:t>
    </dgm:pt>
    <dgm:pt modelId="{B6A36FC8-5917-487D-82D2-E6254E645D1A}" type="parTrans" cxnId="{4C2AE65D-B5CD-48DC-B406-10C7FA35D3B7}">
      <dgm:prSet/>
      <dgm:spPr/>
      <dgm:t>
        <a:bodyPr/>
        <a:lstStyle/>
        <a:p>
          <a:endParaRPr lang="en-US"/>
        </a:p>
      </dgm:t>
    </dgm:pt>
    <dgm:pt modelId="{1F191257-BA88-48F1-9F8B-172433CCF9EA}" type="sibTrans" cxnId="{4C2AE65D-B5CD-48DC-B406-10C7FA35D3B7}">
      <dgm:prSet/>
      <dgm:spPr/>
      <dgm:t>
        <a:bodyPr/>
        <a:lstStyle/>
        <a:p>
          <a:endParaRPr lang="en-US"/>
        </a:p>
      </dgm:t>
    </dgm:pt>
    <dgm:pt modelId="{EDC56871-E814-4007-9A5F-618B160966FF}">
      <dgm:prSet/>
      <dgm:spPr>
        <a:ln>
          <a:solidFill>
            <a:schemeClr val="accent6">
              <a:lumMod val="75000"/>
            </a:schemeClr>
          </a:solidFill>
        </a:ln>
      </dgm:spPr>
      <dgm:t>
        <a:bodyPr/>
        <a:lstStyle/>
        <a:p>
          <a:pPr rtl="0"/>
          <a:r>
            <a:rPr lang="en-US" b="1" dirty="0" smtClean="0"/>
            <a:t>UPDATE ON THE MARRAKESH TREATY</a:t>
          </a:r>
          <a:endParaRPr lang="en-US" b="1" dirty="0"/>
        </a:p>
      </dgm:t>
    </dgm:pt>
    <dgm:pt modelId="{3A7DC110-77BA-4690-BE74-180830D90205}" type="sibTrans" cxnId="{9196F920-3E9E-4079-8EF6-03117A04F71A}">
      <dgm:prSet/>
      <dgm:spPr/>
      <dgm:t>
        <a:bodyPr/>
        <a:lstStyle/>
        <a:p>
          <a:endParaRPr lang="en-US"/>
        </a:p>
      </dgm:t>
    </dgm:pt>
    <dgm:pt modelId="{5F8BF40E-6C19-4BCA-B001-3EE65BD50779}" type="parTrans" cxnId="{9196F920-3E9E-4079-8EF6-03117A04F71A}">
      <dgm:prSet/>
      <dgm:spPr/>
      <dgm:t>
        <a:bodyPr/>
        <a:lstStyle/>
        <a:p>
          <a:endParaRPr lang="en-US"/>
        </a:p>
      </dgm:t>
    </dgm:pt>
    <dgm:pt modelId="{FDAAEA30-0C49-428D-BDA5-6E9BED1F31DB}">
      <dgm:prSet/>
      <dgm:spPr>
        <a:ln>
          <a:solidFill>
            <a:schemeClr val="accent6">
              <a:lumMod val="75000"/>
            </a:schemeClr>
          </a:solidFill>
        </a:ln>
      </dgm:spPr>
      <dgm:t>
        <a:bodyPr/>
        <a:lstStyle/>
        <a:p>
          <a:pPr rtl="0"/>
          <a:r>
            <a:rPr lang="en-US" b="1" dirty="0" smtClean="0"/>
            <a:t>THE NEED TO REVIEW</a:t>
          </a:r>
          <a:endParaRPr lang="en-US" dirty="0"/>
        </a:p>
      </dgm:t>
    </dgm:pt>
    <dgm:pt modelId="{B0546D3B-FF68-4D10-AA1A-F93950CCA12A}" type="parTrans" cxnId="{1A0FF3F9-4A7D-4E3A-B4B0-4273969FA7DE}">
      <dgm:prSet/>
      <dgm:spPr/>
      <dgm:t>
        <a:bodyPr/>
        <a:lstStyle/>
        <a:p>
          <a:endParaRPr lang="en-US"/>
        </a:p>
      </dgm:t>
    </dgm:pt>
    <dgm:pt modelId="{9715AED0-AF35-47F5-8273-F9199B078686}" type="sibTrans" cxnId="{1A0FF3F9-4A7D-4E3A-B4B0-4273969FA7DE}">
      <dgm:prSet/>
      <dgm:spPr/>
      <dgm:t>
        <a:bodyPr/>
        <a:lstStyle/>
        <a:p>
          <a:endParaRPr lang="en-US"/>
        </a:p>
      </dgm:t>
    </dgm:pt>
    <dgm:pt modelId="{364C43C1-C7AB-46FE-AEEA-D995D25A7D6A}">
      <dgm:prSet/>
      <dgm:spPr>
        <a:ln>
          <a:solidFill>
            <a:schemeClr val="accent6">
              <a:lumMod val="75000"/>
            </a:schemeClr>
          </a:solidFill>
        </a:ln>
      </dgm:spPr>
      <dgm:t>
        <a:bodyPr/>
        <a:lstStyle/>
        <a:p>
          <a:r>
            <a:rPr lang="en-US" b="1" dirty="0" smtClean="0"/>
            <a:t>REGULATORY IMPACT ASSESSMENT ON THE WIPO TREATIES</a:t>
          </a:r>
          <a:endParaRPr lang="en-US" b="1" dirty="0"/>
        </a:p>
      </dgm:t>
    </dgm:pt>
    <dgm:pt modelId="{18D8CDA2-7641-4FC0-AC3E-F79639A54BD3}" type="parTrans" cxnId="{536B3C79-4194-4C19-8257-E0AB1B619170}">
      <dgm:prSet/>
      <dgm:spPr/>
      <dgm:t>
        <a:bodyPr/>
        <a:lstStyle/>
        <a:p>
          <a:endParaRPr lang="en-US"/>
        </a:p>
      </dgm:t>
    </dgm:pt>
    <dgm:pt modelId="{AFD5A98D-87C8-41F3-8BFF-87BA0E57DE07}" type="sibTrans" cxnId="{536B3C79-4194-4C19-8257-E0AB1B619170}">
      <dgm:prSet/>
      <dgm:spPr/>
      <dgm:t>
        <a:bodyPr/>
        <a:lstStyle/>
        <a:p>
          <a:endParaRPr lang="en-US"/>
        </a:p>
      </dgm:t>
    </dgm:pt>
    <dgm:pt modelId="{6A796FAD-C0CE-46E5-BE3D-A4DDA0BF1FD2}">
      <dgm:prSet/>
      <dgm:spPr>
        <a:ln>
          <a:solidFill>
            <a:schemeClr val="accent6">
              <a:lumMod val="75000"/>
            </a:schemeClr>
          </a:solidFill>
        </a:ln>
      </dgm:spPr>
      <dgm:t>
        <a:bodyPr/>
        <a:lstStyle/>
        <a:p>
          <a:r>
            <a:rPr lang="en-US" b="1" dirty="0" smtClean="0"/>
            <a:t>RECOMMENDATION</a:t>
          </a:r>
          <a:endParaRPr lang="en-US" b="1" dirty="0"/>
        </a:p>
      </dgm:t>
    </dgm:pt>
    <dgm:pt modelId="{CABF64C6-5B2D-48D8-8A81-0EFBF4845771}" type="parTrans" cxnId="{A605881A-CBB6-4EFD-B7DE-4E762326CAAB}">
      <dgm:prSet/>
      <dgm:spPr/>
      <dgm:t>
        <a:bodyPr/>
        <a:lstStyle/>
        <a:p>
          <a:endParaRPr lang="en-US"/>
        </a:p>
      </dgm:t>
    </dgm:pt>
    <dgm:pt modelId="{8DB4B8E8-B230-4D99-A3A0-099D006E137F}" type="sibTrans" cxnId="{A605881A-CBB6-4EFD-B7DE-4E762326CAAB}">
      <dgm:prSet/>
      <dgm:spPr/>
      <dgm:t>
        <a:bodyPr/>
        <a:lstStyle/>
        <a:p>
          <a:endParaRPr lang="en-US"/>
        </a:p>
      </dgm:t>
    </dgm:pt>
    <dgm:pt modelId="{0CD293A6-DE5D-48C4-929A-63F8132925F9}" type="pres">
      <dgm:prSet presAssocID="{FE467D64-74CF-4C6D-A878-9230E5A6144F}" presName="compositeShape" presStyleCnt="0">
        <dgm:presLayoutVars>
          <dgm:dir/>
          <dgm:resizeHandles/>
        </dgm:presLayoutVars>
      </dgm:prSet>
      <dgm:spPr/>
      <dgm:t>
        <a:bodyPr/>
        <a:lstStyle/>
        <a:p>
          <a:endParaRPr lang="en-US"/>
        </a:p>
      </dgm:t>
    </dgm:pt>
    <dgm:pt modelId="{6C1C1F35-7692-4360-AF9D-762DFC3818D6}" type="pres">
      <dgm:prSet presAssocID="{FE467D64-74CF-4C6D-A878-9230E5A6144F}" presName="pyramid" presStyleLbl="node1" presStyleIdx="0" presStyleCnt="1" custLinFactNeighborX="546" custLinFactNeighborY="-7979"/>
      <dgm:spPr>
        <a:solidFill>
          <a:schemeClr val="accent6">
            <a:lumMod val="40000"/>
            <a:lumOff val="60000"/>
          </a:schemeClr>
        </a:solidFill>
        <a:ln>
          <a:solidFill>
            <a:schemeClr val="accent6">
              <a:lumMod val="75000"/>
            </a:schemeClr>
          </a:solidFill>
        </a:ln>
      </dgm:spPr>
    </dgm:pt>
    <dgm:pt modelId="{014E0383-5EE8-4044-82B9-118D0C574CB3}" type="pres">
      <dgm:prSet presAssocID="{FE467D64-74CF-4C6D-A878-9230E5A6144F}" presName="theList" presStyleCnt="0"/>
      <dgm:spPr/>
    </dgm:pt>
    <dgm:pt modelId="{0F8AF915-0868-4671-8C0D-F410302BCC6A}" type="pres">
      <dgm:prSet presAssocID="{2C7E3F13-E0B7-4321-ADCC-02F383685143}" presName="aNode" presStyleLbl="fgAcc1" presStyleIdx="0" presStyleCnt="13">
        <dgm:presLayoutVars>
          <dgm:bulletEnabled val="1"/>
        </dgm:presLayoutVars>
      </dgm:prSet>
      <dgm:spPr/>
      <dgm:t>
        <a:bodyPr/>
        <a:lstStyle/>
        <a:p>
          <a:endParaRPr lang="en-US"/>
        </a:p>
      </dgm:t>
    </dgm:pt>
    <dgm:pt modelId="{C2D3E273-ED91-4FCD-88A8-FA35FAD45D71}" type="pres">
      <dgm:prSet presAssocID="{2C7E3F13-E0B7-4321-ADCC-02F383685143}" presName="aSpace" presStyleCnt="0"/>
      <dgm:spPr/>
    </dgm:pt>
    <dgm:pt modelId="{750127C0-2005-4960-9EA1-C0801415CFF0}" type="pres">
      <dgm:prSet presAssocID="{FDAAEA30-0C49-428D-BDA5-6E9BED1F31DB}" presName="aNode" presStyleLbl="fgAcc1" presStyleIdx="1" presStyleCnt="13">
        <dgm:presLayoutVars>
          <dgm:bulletEnabled val="1"/>
        </dgm:presLayoutVars>
      </dgm:prSet>
      <dgm:spPr/>
      <dgm:t>
        <a:bodyPr/>
        <a:lstStyle/>
        <a:p>
          <a:endParaRPr lang="en-US"/>
        </a:p>
      </dgm:t>
    </dgm:pt>
    <dgm:pt modelId="{9751659A-1482-4BCE-B286-2AF85E4D8C85}" type="pres">
      <dgm:prSet presAssocID="{FDAAEA30-0C49-428D-BDA5-6E9BED1F31DB}" presName="aSpace" presStyleCnt="0"/>
      <dgm:spPr/>
    </dgm:pt>
    <dgm:pt modelId="{8B69DF8B-1CE5-4622-A093-F2C0EC4E3BE9}" type="pres">
      <dgm:prSet presAssocID="{A332C825-36B1-47AA-8411-B29B61909387}" presName="aNode" presStyleLbl="fgAcc1" presStyleIdx="2" presStyleCnt="13">
        <dgm:presLayoutVars>
          <dgm:bulletEnabled val="1"/>
        </dgm:presLayoutVars>
      </dgm:prSet>
      <dgm:spPr/>
      <dgm:t>
        <a:bodyPr/>
        <a:lstStyle/>
        <a:p>
          <a:endParaRPr lang="en-US"/>
        </a:p>
      </dgm:t>
    </dgm:pt>
    <dgm:pt modelId="{C3B1A280-0596-4024-9BEE-0EF945489656}" type="pres">
      <dgm:prSet presAssocID="{A332C825-36B1-47AA-8411-B29B61909387}" presName="aSpace" presStyleCnt="0"/>
      <dgm:spPr/>
    </dgm:pt>
    <dgm:pt modelId="{99E36AB9-1DBF-4173-80FD-924C34C0C73F}" type="pres">
      <dgm:prSet presAssocID="{364C43C1-C7AB-46FE-AEEA-D995D25A7D6A}" presName="aNode" presStyleLbl="fgAcc1" presStyleIdx="3" presStyleCnt="13">
        <dgm:presLayoutVars>
          <dgm:bulletEnabled val="1"/>
        </dgm:presLayoutVars>
      </dgm:prSet>
      <dgm:spPr/>
      <dgm:t>
        <a:bodyPr/>
        <a:lstStyle/>
        <a:p>
          <a:endParaRPr lang="en-US"/>
        </a:p>
      </dgm:t>
    </dgm:pt>
    <dgm:pt modelId="{E185FD86-7BC5-40C6-8A26-FBFD372271D4}" type="pres">
      <dgm:prSet presAssocID="{364C43C1-C7AB-46FE-AEEA-D995D25A7D6A}" presName="aSpace" presStyleCnt="0"/>
      <dgm:spPr/>
    </dgm:pt>
    <dgm:pt modelId="{90540A93-3313-4AE7-B2E5-CF1464D42E7E}" type="pres">
      <dgm:prSet presAssocID="{4A1628AF-1599-47E1-B626-B9EE7DB3090E}" presName="aNode" presStyleLbl="fgAcc1" presStyleIdx="4" presStyleCnt="13">
        <dgm:presLayoutVars>
          <dgm:bulletEnabled val="1"/>
        </dgm:presLayoutVars>
      </dgm:prSet>
      <dgm:spPr/>
      <dgm:t>
        <a:bodyPr/>
        <a:lstStyle/>
        <a:p>
          <a:endParaRPr lang="en-US"/>
        </a:p>
      </dgm:t>
    </dgm:pt>
    <dgm:pt modelId="{B7800832-4246-47E5-AA92-95B8393A1771}" type="pres">
      <dgm:prSet presAssocID="{4A1628AF-1599-47E1-B626-B9EE7DB3090E}" presName="aSpace" presStyleCnt="0"/>
      <dgm:spPr/>
    </dgm:pt>
    <dgm:pt modelId="{238749BF-EFFD-420E-9730-D6E6F552C35B}" type="pres">
      <dgm:prSet presAssocID="{DBAB7E3D-AEAA-4CC5-9FC3-6DF86D46A014}" presName="aNode" presStyleLbl="fgAcc1" presStyleIdx="5" presStyleCnt="13">
        <dgm:presLayoutVars>
          <dgm:bulletEnabled val="1"/>
        </dgm:presLayoutVars>
      </dgm:prSet>
      <dgm:spPr/>
      <dgm:t>
        <a:bodyPr/>
        <a:lstStyle/>
        <a:p>
          <a:endParaRPr lang="en-US"/>
        </a:p>
      </dgm:t>
    </dgm:pt>
    <dgm:pt modelId="{71542557-125E-41B3-946D-1FDD5A5F2E14}" type="pres">
      <dgm:prSet presAssocID="{DBAB7E3D-AEAA-4CC5-9FC3-6DF86D46A014}" presName="aSpace" presStyleCnt="0"/>
      <dgm:spPr/>
    </dgm:pt>
    <dgm:pt modelId="{595F6973-B23B-47E8-9FB0-C94F1119824D}" type="pres">
      <dgm:prSet presAssocID="{F8F2209B-841D-4E2D-82A0-E83FED643F8B}" presName="aNode" presStyleLbl="fgAcc1" presStyleIdx="6" presStyleCnt="13">
        <dgm:presLayoutVars>
          <dgm:bulletEnabled val="1"/>
        </dgm:presLayoutVars>
      </dgm:prSet>
      <dgm:spPr/>
      <dgm:t>
        <a:bodyPr/>
        <a:lstStyle/>
        <a:p>
          <a:endParaRPr lang="en-US"/>
        </a:p>
      </dgm:t>
    </dgm:pt>
    <dgm:pt modelId="{D84789CA-1F8A-45F0-A6E8-E4E3FA0B71F8}" type="pres">
      <dgm:prSet presAssocID="{F8F2209B-841D-4E2D-82A0-E83FED643F8B}" presName="aSpace" presStyleCnt="0"/>
      <dgm:spPr/>
    </dgm:pt>
    <dgm:pt modelId="{CCF8FEA0-AE37-46F1-B00A-F6A2F87F37F4}" type="pres">
      <dgm:prSet presAssocID="{CCFE6C6D-6F81-4115-A06A-E31A07FF6ED1}" presName="aNode" presStyleLbl="fgAcc1" presStyleIdx="7" presStyleCnt="13">
        <dgm:presLayoutVars>
          <dgm:bulletEnabled val="1"/>
        </dgm:presLayoutVars>
      </dgm:prSet>
      <dgm:spPr/>
      <dgm:t>
        <a:bodyPr/>
        <a:lstStyle/>
        <a:p>
          <a:endParaRPr lang="en-US"/>
        </a:p>
      </dgm:t>
    </dgm:pt>
    <dgm:pt modelId="{06C71ACB-8631-4910-BA5C-4DFDE73DC5D3}" type="pres">
      <dgm:prSet presAssocID="{CCFE6C6D-6F81-4115-A06A-E31A07FF6ED1}" presName="aSpace" presStyleCnt="0"/>
      <dgm:spPr/>
    </dgm:pt>
    <dgm:pt modelId="{C91C9D3D-E417-4DC0-BC7C-075C7457C3B9}" type="pres">
      <dgm:prSet presAssocID="{B780FFA6-BAA8-4258-A7C4-AC7B77BD52C1}" presName="aNode" presStyleLbl="fgAcc1" presStyleIdx="8" presStyleCnt="13">
        <dgm:presLayoutVars>
          <dgm:bulletEnabled val="1"/>
        </dgm:presLayoutVars>
      </dgm:prSet>
      <dgm:spPr/>
      <dgm:t>
        <a:bodyPr/>
        <a:lstStyle/>
        <a:p>
          <a:endParaRPr lang="en-US"/>
        </a:p>
      </dgm:t>
    </dgm:pt>
    <dgm:pt modelId="{E7215F25-1C64-483A-BAD8-E4BA4FD93493}" type="pres">
      <dgm:prSet presAssocID="{B780FFA6-BAA8-4258-A7C4-AC7B77BD52C1}" presName="aSpace" presStyleCnt="0"/>
      <dgm:spPr/>
    </dgm:pt>
    <dgm:pt modelId="{E40C4E58-A5DE-4C47-8310-69D44E68608C}" type="pres">
      <dgm:prSet presAssocID="{D132480E-9F02-4744-886D-B8E5BA92E0BE}" presName="aNode" presStyleLbl="fgAcc1" presStyleIdx="9" presStyleCnt="13">
        <dgm:presLayoutVars>
          <dgm:bulletEnabled val="1"/>
        </dgm:presLayoutVars>
      </dgm:prSet>
      <dgm:spPr/>
      <dgm:t>
        <a:bodyPr/>
        <a:lstStyle/>
        <a:p>
          <a:endParaRPr lang="en-US"/>
        </a:p>
      </dgm:t>
    </dgm:pt>
    <dgm:pt modelId="{317206F6-166A-418C-8BAE-7159ABEB831C}" type="pres">
      <dgm:prSet presAssocID="{D132480E-9F02-4744-886D-B8E5BA92E0BE}" presName="aSpace" presStyleCnt="0"/>
      <dgm:spPr/>
    </dgm:pt>
    <dgm:pt modelId="{55A86776-CC9A-4DF8-A6DA-CF7503CC92F2}" type="pres">
      <dgm:prSet presAssocID="{EDC56871-E814-4007-9A5F-618B160966FF}" presName="aNode" presStyleLbl="fgAcc1" presStyleIdx="10" presStyleCnt="13">
        <dgm:presLayoutVars>
          <dgm:bulletEnabled val="1"/>
        </dgm:presLayoutVars>
      </dgm:prSet>
      <dgm:spPr/>
      <dgm:t>
        <a:bodyPr/>
        <a:lstStyle/>
        <a:p>
          <a:endParaRPr lang="en-US"/>
        </a:p>
      </dgm:t>
    </dgm:pt>
    <dgm:pt modelId="{8EA9CBE9-4849-4D8A-A28F-309785B14488}" type="pres">
      <dgm:prSet presAssocID="{EDC56871-E814-4007-9A5F-618B160966FF}" presName="aSpace" presStyleCnt="0"/>
      <dgm:spPr/>
    </dgm:pt>
    <dgm:pt modelId="{6CE28449-DA15-4274-AD15-CA818E233C41}" type="pres">
      <dgm:prSet presAssocID="{AFDD7883-D512-4E11-A52A-5149919FB5A1}" presName="aNode" presStyleLbl="fgAcc1" presStyleIdx="11" presStyleCnt="13">
        <dgm:presLayoutVars>
          <dgm:bulletEnabled val="1"/>
        </dgm:presLayoutVars>
      </dgm:prSet>
      <dgm:spPr/>
      <dgm:t>
        <a:bodyPr/>
        <a:lstStyle/>
        <a:p>
          <a:endParaRPr lang="en-US"/>
        </a:p>
      </dgm:t>
    </dgm:pt>
    <dgm:pt modelId="{54800C97-B36B-4002-B055-2C018AD4562E}" type="pres">
      <dgm:prSet presAssocID="{AFDD7883-D512-4E11-A52A-5149919FB5A1}" presName="aSpace" presStyleCnt="0"/>
      <dgm:spPr/>
    </dgm:pt>
    <dgm:pt modelId="{6A4A3D6A-0BE9-4536-BC05-ED9DC99B9ADA}" type="pres">
      <dgm:prSet presAssocID="{6A796FAD-C0CE-46E5-BE3D-A4DDA0BF1FD2}" presName="aNode" presStyleLbl="fgAcc1" presStyleIdx="12" presStyleCnt="13">
        <dgm:presLayoutVars>
          <dgm:bulletEnabled val="1"/>
        </dgm:presLayoutVars>
      </dgm:prSet>
      <dgm:spPr/>
      <dgm:t>
        <a:bodyPr/>
        <a:lstStyle/>
        <a:p>
          <a:endParaRPr lang="en-US"/>
        </a:p>
      </dgm:t>
    </dgm:pt>
    <dgm:pt modelId="{423EB9F4-A7DD-45D8-862E-AC828DA9457C}" type="pres">
      <dgm:prSet presAssocID="{6A796FAD-C0CE-46E5-BE3D-A4DDA0BF1FD2}" presName="aSpace" presStyleCnt="0"/>
      <dgm:spPr/>
    </dgm:pt>
  </dgm:ptLst>
  <dgm:cxnLst>
    <dgm:cxn modelId="{97AB6D82-363F-4286-9B36-E985F4922E7D}" srcId="{FE467D64-74CF-4C6D-A878-9230E5A6144F}" destId="{CCFE6C6D-6F81-4115-A06A-E31A07FF6ED1}" srcOrd="7" destOrd="0" parTransId="{5474B977-5D07-4156-A993-B864C2B8D9EC}" sibTransId="{6D9C4B58-8674-46D6-9DA0-02FB8A004640}"/>
    <dgm:cxn modelId="{536B3C79-4194-4C19-8257-E0AB1B619170}" srcId="{FE467D64-74CF-4C6D-A878-9230E5A6144F}" destId="{364C43C1-C7AB-46FE-AEEA-D995D25A7D6A}" srcOrd="3" destOrd="0" parTransId="{18D8CDA2-7641-4FC0-AC3E-F79639A54BD3}" sibTransId="{AFD5A98D-87C8-41F3-8BFF-87BA0E57DE07}"/>
    <dgm:cxn modelId="{AB910747-5578-4CF0-9F42-5EA2954056F9}" type="presOf" srcId="{4A1628AF-1599-47E1-B626-B9EE7DB3090E}" destId="{90540A93-3313-4AE7-B2E5-CF1464D42E7E}" srcOrd="0" destOrd="0" presId="urn:microsoft.com/office/officeart/2005/8/layout/pyramid2"/>
    <dgm:cxn modelId="{F9194309-D937-4B14-92B6-6FD0CACE9A9E}" type="presOf" srcId="{A332C825-36B1-47AA-8411-B29B61909387}" destId="{8B69DF8B-1CE5-4622-A093-F2C0EC4E3BE9}" srcOrd="0" destOrd="0" presId="urn:microsoft.com/office/officeart/2005/8/layout/pyramid2"/>
    <dgm:cxn modelId="{C4199A07-D4C2-4FE8-AFDA-046213B98D6B}" srcId="{FE467D64-74CF-4C6D-A878-9230E5A6144F}" destId="{2C7E3F13-E0B7-4321-ADCC-02F383685143}" srcOrd="0" destOrd="0" parTransId="{979DC68C-9A3E-4968-AAE8-ECEDA7B577D7}" sibTransId="{96B887D5-8670-4178-95CA-0A1E18888960}"/>
    <dgm:cxn modelId="{0458354C-689A-46D8-B44F-5D761AE38A6C}" type="presOf" srcId="{6A796FAD-C0CE-46E5-BE3D-A4DDA0BF1FD2}" destId="{6A4A3D6A-0BE9-4536-BC05-ED9DC99B9ADA}" srcOrd="0" destOrd="0" presId="urn:microsoft.com/office/officeart/2005/8/layout/pyramid2"/>
    <dgm:cxn modelId="{4D23034B-B124-4304-9029-6E524AC40386}" type="presOf" srcId="{FDAAEA30-0C49-428D-BDA5-6E9BED1F31DB}" destId="{750127C0-2005-4960-9EA1-C0801415CFF0}" srcOrd="0" destOrd="0" presId="urn:microsoft.com/office/officeart/2005/8/layout/pyramid2"/>
    <dgm:cxn modelId="{21411029-8E4C-45F2-B631-3D30E12E327D}" type="presOf" srcId="{FE467D64-74CF-4C6D-A878-9230E5A6144F}" destId="{0CD293A6-DE5D-48C4-929A-63F8132925F9}" srcOrd="0" destOrd="0" presId="urn:microsoft.com/office/officeart/2005/8/layout/pyramid2"/>
    <dgm:cxn modelId="{4C2AE65D-B5CD-48DC-B406-10C7FA35D3B7}" srcId="{FE467D64-74CF-4C6D-A878-9230E5A6144F}" destId="{A332C825-36B1-47AA-8411-B29B61909387}" srcOrd="2" destOrd="0" parTransId="{B6A36FC8-5917-487D-82D2-E6254E645D1A}" sibTransId="{1F191257-BA88-48F1-9F8B-172433CCF9EA}"/>
    <dgm:cxn modelId="{93B2DB0F-5A38-4437-BB6C-1BABC8A8CC03}" srcId="{FE467D64-74CF-4C6D-A878-9230E5A6144F}" destId="{D132480E-9F02-4744-886D-B8E5BA92E0BE}" srcOrd="9" destOrd="0" parTransId="{C59079F3-AB48-4217-B4E2-93BCF5B76696}" sibTransId="{9EB1E473-3DF3-40BD-B7E2-396E9DFC52CF}"/>
    <dgm:cxn modelId="{271DB6B4-F55B-4E5B-AFDC-8B8BFFA0B5E4}" type="presOf" srcId="{DBAB7E3D-AEAA-4CC5-9FC3-6DF86D46A014}" destId="{238749BF-EFFD-420E-9730-D6E6F552C35B}" srcOrd="0" destOrd="0" presId="urn:microsoft.com/office/officeart/2005/8/layout/pyramid2"/>
    <dgm:cxn modelId="{AC33681B-3535-4790-874F-712ABD9A2C57}" srcId="{FE467D64-74CF-4C6D-A878-9230E5A6144F}" destId="{DBAB7E3D-AEAA-4CC5-9FC3-6DF86D46A014}" srcOrd="5" destOrd="0" parTransId="{E31477E0-7B19-4D7E-BC2F-0AE9F6238C54}" sibTransId="{9487FC31-3623-4BDD-B98C-88586CE33E63}"/>
    <dgm:cxn modelId="{2F4A7001-AEC3-42B6-9B47-E535B7E1BEF3}" type="presOf" srcId="{B780FFA6-BAA8-4258-A7C4-AC7B77BD52C1}" destId="{C91C9D3D-E417-4DC0-BC7C-075C7457C3B9}" srcOrd="0" destOrd="0" presId="urn:microsoft.com/office/officeart/2005/8/layout/pyramid2"/>
    <dgm:cxn modelId="{660C3390-C1CD-49DC-87C9-960B4FD72B49}" type="presOf" srcId="{EDC56871-E814-4007-9A5F-618B160966FF}" destId="{55A86776-CC9A-4DF8-A6DA-CF7503CC92F2}" srcOrd="0" destOrd="0" presId="urn:microsoft.com/office/officeart/2005/8/layout/pyramid2"/>
    <dgm:cxn modelId="{8D8A42B1-73FC-458B-A62D-43A79AD8110A}" type="presOf" srcId="{D132480E-9F02-4744-886D-B8E5BA92E0BE}" destId="{E40C4E58-A5DE-4C47-8310-69D44E68608C}" srcOrd="0" destOrd="0" presId="urn:microsoft.com/office/officeart/2005/8/layout/pyramid2"/>
    <dgm:cxn modelId="{D2BDD0F8-6995-4E37-9260-95646035C61F}" srcId="{FE467D64-74CF-4C6D-A878-9230E5A6144F}" destId="{4A1628AF-1599-47E1-B626-B9EE7DB3090E}" srcOrd="4" destOrd="0" parTransId="{4A42DAE7-9DF9-4F24-9B5E-7076AFFE08A0}" sibTransId="{30860936-128D-4F4D-9E37-A7AAB647CBB0}"/>
    <dgm:cxn modelId="{46EBE8FD-942E-481A-9C89-97FC36F4CBC2}" type="presOf" srcId="{364C43C1-C7AB-46FE-AEEA-D995D25A7D6A}" destId="{99E36AB9-1DBF-4173-80FD-924C34C0C73F}" srcOrd="0" destOrd="0" presId="urn:microsoft.com/office/officeart/2005/8/layout/pyramid2"/>
    <dgm:cxn modelId="{307E652B-CE94-4CEA-B215-68BE434F11EA}" srcId="{FE467D64-74CF-4C6D-A878-9230E5A6144F}" destId="{AFDD7883-D512-4E11-A52A-5149919FB5A1}" srcOrd="11" destOrd="0" parTransId="{17E9878C-AC02-4013-A72C-065F77C008FA}" sibTransId="{C245F974-74EF-4878-BE20-23A26164EDEC}"/>
    <dgm:cxn modelId="{1A0FF3F9-4A7D-4E3A-B4B0-4273969FA7DE}" srcId="{FE467D64-74CF-4C6D-A878-9230E5A6144F}" destId="{FDAAEA30-0C49-428D-BDA5-6E9BED1F31DB}" srcOrd="1" destOrd="0" parTransId="{B0546D3B-FF68-4D10-AA1A-F93950CCA12A}" sibTransId="{9715AED0-AF35-47F5-8273-F9199B078686}"/>
    <dgm:cxn modelId="{5427A90B-BAAF-4CCA-A1FB-E45855B5DD4B}" type="presOf" srcId="{F8F2209B-841D-4E2D-82A0-E83FED643F8B}" destId="{595F6973-B23B-47E8-9FB0-C94F1119824D}" srcOrd="0" destOrd="0" presId="urn:microsoft.com/office/officeart/2005/8/layout/pyramid2"/>
    <dgm:cxn modelId="{5885D6C7-09C7-44B7-8172-F679212BEFFC}" type="presOf" srcId="{CCFE6C6D-6F81-4115-A06A-E31A07FF6ED1}" destId="{CCF8FEA0-AE37-46F1-B00A-F6A2F87F37F4}" srcOrd="0" destOrd="0" presId="urn:microsoft.com/office/officeart/2005/8/layout/pyramid2"/>
    <dgm:cxn modelId="{2224B24A-5EF5-4697-BFB5-42C060F04535}" type="presOf" srcId="{2C7E3F13-E0B7-4321-ADCC-02F383685143}" destId="{0F8AF915-0868-4671-8C0D-F410302BCC6A}" srcOrd="0" destOrd="0" presId="urn:microsoft.com/office/officeart/2005/8/layout/pyramid2"/>
    <dgm:cxn modelId="{75F985BF-B424-4A5A-9CB1-91D9ED4E5469}" type="presOf" srcId="{AFDD7883-D512-4E11-A52A-5149919FB5A1}" destId="{6CE28449-DA15-4274-AD15-CA818E233C41}" srcOrd="0" destOrd="0" presId="urn:microsoft.com/office/officeart/2005/8/layout/pyramid2"/>
    <dgm:cxn modelId="{2E8D1520-E803-4AE2-A204-BBF3297E3C71}" srcId="{FE467D64-74CF-4C6D-A878-9230E5A6144F}" destId="{F8F2209B-841D-4E2D-82A0-E83FED643F8B}" srcOrd="6" destOrd="0" parTransId="{AB8B2095-3FF8-4D79-B566-074E8D96E90B}" sibTransId="{0329FC64-5292-4009-9995-5F4EF8C6D7F6}"/>
    <dgm:cxn modelId="{A605881A-CBB6-4EFD-B7DE-4E762326CAAB}" srcId="{FE467D64-74CF-4C6D-A878-9230E5A6144F}" destId="{6A796FAD-C0CE-46E5-BE3D-A4DDA0BF1FD2}" srcOrd="12" destOrd="0" parTransId="{CABF64C6-5B2D-48D8-8A81-0EFBF4845771}" sibTransId="{8DB4B8E8-B230-4D99-A3A0-099D006E137F}"/>
    <dgm:cxn modelId="{9196F920-3E9E-4079-8EF6-03117A04F71A}" srcId="{FE467D64-74CF-4C6D-A878-9230E5A6144F}" destId="{EDC56871-E814-4007-9A5F-618B160966FF}" srcOrd="10" destOrd="0" parTransId="{5F8BF40E-6C19-4BCA-B001-3EE65BD50779}" sibTransId="{3A7DC110-77BA-4690-BE74-180830D90205}"/>
    <dgm:cxn modelId="{54BF2862-7E90-46DD-A1E5-6B158AB7A1E2}" srcId="{FE467D64-74CF-4C6D-A878-9230E5A6144F}" destId="{B780FFA6-BAA8-4258-A7C4-AC7B77BD52C1}" srcOrd="8" destOrd="0" parTransId="{B5C3D5A9-886C-48BD-946B-8B39354994C6}" sibTransId="{D7770318-84E2-452C-B5E2-545C9DF201C0}"/>
    <dgm:cxn modelId="{104D4B45-1138-4CA6-B94D-01360173F118}" type="presParOf" srcId="{0CD293A6-DE5D-48C4-929A-63F8132925F9}" destId="{6C1C1F35-7692-4360-AF9D-762DFC3818D6}" srcOrd="0" destOrd="0" presId="urn:microsoft.com/office/officeart/2005/8/layout/pyramid2"/>
    <dgm:cxn modelId="{D107B9ED-4CBB-4ECC-B7B4-9F06A3E01BB1}" type="presParOf" srcId="{0CD293A6-DE5D-48C4-929A-63F8132925F9}" destId="{014E0383-5EE8-4044-82B9-118D0C574CB3}" srcOrd="1" destOrd="0" presId="urn:microsoft.com/office/officeart/2005/8/layout/pyramid2"/>
    <dgm:cxn modelId="{1AAA9DA3-0442-4DFE-9158-19F539A4A5A5}" type="presParOf" srcId="{014E0383-5EE8-4044-82B9-118D0C574CB3}" destId="{0F8AF915-0868-4671-8C0D-F410302BCC6A}" srcOrd="0" destOrd="0" presId="urn:microsoft.com/office/officeart/2005/8/layout/pyramid2"/>
    <dgm:cxn modelId="{3C9542E8-6713-4E6F-84D0-2F2663D56E83}" type="presParOf" srcId="{014E0383-5EE8-4044-82B9-118D0C574CB3}" destId="{C2D3E273-ED91-4FCD-88A8-FA35FAD45D71}" srcOrd="1" destOrd="0" presId="urn:microsoft.com/office/officeart/2005/8/layout/pyramid2"/>
    <dgm:cxn modelId="{BFCE8B69-2A20-4830-893B-87A0867924A5}" type="presParOf" srcId="{014E0383-5EE8-4044-82B9-118D0C574CB3}" destId="{750127C0-2005-4960-9EA1-C0801415CFF0}" srcOrd="2" destOrd="0" presId="urn:microsoft.com/office/officeart/2005/8/layout/pyramid2"/>
    <dgm:cxn modelId="{8AE4AF9C-2C24-46D3-A44E-C8A8E67B6528}" type="presParOf" srcId="{014E0383-5EE8-4044-82B9-118D0C574CB3}" destId="{9751659A-1482-4BCE-B286-2AF85E4D8C85}" srcOrd="3" destOrd="0" presId="urn:microsoft.com/office/officeart/2005/8/layout/pyramid2"/>
    <dgm:cxn modelId="{E711B1F2-0EBF-43C7-9F4E-8C299CAF3643}" type="presParOf" srcId="{014E0383-5EE8-4044-82B9-118D0C574CB3}" destId="{8B69DF8B-1CE5-4622-A093-F2C0EC4E3BE9}" srcOrd="4" destOrd="0" presId="urn:microsoft.com/office/officeart/2005/8/layout/pyramid2"/>
    <dgm:cxn modelId="{B68BC70C-3784-4377-9591-2F6A38F3AAF8}" type="presParOf" srcId="{014E0383-5EE8-4044-82B9-118D0C574CB3}" destId="{C3B1A280-0596-4024-9BEE-0EF945489656}" srcOrd="5" destOrd="0" presId="urn:microsoft.com/office/officeart/2005/8/layout/pyramid2"/>
    <dgm:cxn modelId="{15953B94-96CB-4793-8508-EA763E497952}" type="presParOf" srcId="{014E0383-5EE8-4044-82B9-118D0C574CB3}" destId="{99E36AB9-1DBF-4173-80FD-924C34C0C73F}" srcOrd="6" destOrd="0" presId="urn:microsoft.com/office/officeart/2005/8/layout/pyramid2"/>
    <dgm:cxn modelId="{6E76FDF2-9C7C-4B8D-ABCA-CF570E477D2B}" type="presParOf" srcId="{014E0383-5EE8-4044-82B9-118D0C574CB3}" destId="{E185FD86-7BC5-40C6-8A26-FBFD372271D4}" srcOrd="7" destOrd="0" presId="urn:microsoft.com/office/officeart/2005/8/layout/pyramid2"/>
    <dgm:cxn modelId="{9D363092-280F-4531-9B21-4F865A913F78}" type="presParOf" srcId="{014E0383-5EE8-4044-82B9-118D0C574CB3}" destId="{90540A93-3313-4AE7-B2E5-CF1464D42E7E}" srcOrd="8" destOrd="0" presId="urn:microsoft.com/office/officeart/2005/8/layout/pyramid2"/>
    <dgm:cxn modelId="{A8BD431B-E829-4872-8A48-23C1765A0834}" type="presParOf" srcId="{014E0383-5EE8-4044-82B9-118D0C574CB3}" destId="{B7800832-4246-47E5-AA92-95B8393A1771}" srcOrd="9" destOrd="0" presId="urn:microsoft.com/office/officeart/2005/8/layout/pyramid2"/>
    <dgm:cxn modelId="{69A739C6-46BA-48CB-A498-C3DE2EF7BE11}" type="presParOf" srcId="{014E0383-5EE8-4044-82B9-118D0C574CB3}" destId="{238749BF-EFFD-420E-9730-D6E6F552C35B}" srcOrd="10" destOrd="0" presId="urn:microsoft.com/office/officeart/2005/8/layout/pyramid2"/>
    <dgm:cxn modelId="{A122746E-5A91-4E84-800C-F9D833D9C501}" type="presParOf" srcId="{014E0383-5EE8-4044-82B9-118D0C574CB3}" destId="{71542557-125E-41B3-946D-1FDD5A5F2E14}" srcOrd="11" destOrd="0" presId="urn:microsoft.com/office/officeart/2005/8/layout/pyramid2"/>
    <dgm:cxn modelId="{2FE29CAF-FBD8-4922-AC35-FFCD3256A4D9}" type="presParOf" srcId="{014E0383-5EE8-4044-82B9-118D0C574CB3}" destId="{595F6973-B23B-47E8-9FB0-C94F1119824D}" srcOrd="12" destOrd="0" presId="urn:microsoft.com/office/officeart/2005/8/layout/pyramid2"/>
    <dgm:cxn modelId="{EA79CF86-CC1A-479F-BC25-670D89A76601}" type="presParOf" srcId="{014E0383-5EE8-4044-82B9-118D0C574CB3}" destId="{D84789CA-1F8A-45F0-A6E8-E4E3FA0B71F8}" srcOrd="13" destOrd="0" presId="urn:microsoft.com/office/officeart/2005/8/layout/pyramid2"/>
    <dgm:cxn modelId="{DF5D133A-57D4-489F-A0C4-7550BE1CA4A0}" type="presParOf" srcId="{014E0383-5EE8-4044-82B9-118D0C574CB3}" destId="{CCF8FEA0-AE37-46F1-B00A-F6A2F87F37F4}" srcOrd="14" destOrd="0" presId="urn:microsoft.com/office/officeart/2005/8/layout/pyramid2"/>
    <dgm:cxn modelId="{D480F848-E138-4E48-B015-BFD9F875098F}" type="presParOf" srcId="{014E0383-5EE8-4044-82B9-118D0C574CB3}" destId="{06C71ACB-8631-4910-BA5C-4DFDE73DC5D3}" srcOrd="15" destOrd="0" presId="urn:microsoft.com/office/officeart/2005/8/layout/pyramid2"/>
    <dgm:cxn modelId="{7DDF4EE0-E81A-49A4-8F7F-EB99360907F4}" type="presParOf" srcId="{014E0383-5EE8-4044-82B9-118D0C574CB3}" destId="{C91C9D3D-E417-4DC0-BC7C-075C7457C3B9}" srcOrd="16" destOrd="0" presId="urn:microsoft.com/office/officeart/2005/8/layout/pyramid2"/>
    <dgm:cxn modelId="{C50A9804-31E3-4352-91C3-EA6D52450838}" type="presParOf" srcId="{014E0383-5EE8-4044-82B9-118D0C574CB3}" destId="{E7215F25-1C64-483A-BAD8-E4BA4FD93493}" srcOrd="17" destOrd="0" presId="urn:microsoft.com/office/officeart/2005/8/layout/pyramid2"/>
    <dgm:cxn modelId="{EC5228D9-CB35-4B25-BA4D-24A47262DE35}" type="presParOf" srcId="{014E0383-5EE8-4044-82B9-118D0C574CB3}" destId="{E40C4E58-A5DE-4C47-8310-69D44E68608C}" srcOrd="18" destOrd="0" presId="urn:microsoft.com/office/officeart/2005/8/layout/pyramid2"/>
    <dgm:cxn modelId="{1568D67F-A1F5-434B-BE54-C9D10079259D}" type="presParOf" srcId="{014E0383-5EE8-4044-82B9-118D0C574CB3}" destId="{317206F6-166A-418C-8BAE-7159ABEB831C}" srcOrd="19" destOrd="0" presId="urn:microsoft.com/office/officeart/2005/8/layout/pyramid2"/>
    <dgm:cxn modelId="{A0011E84-8BAF-4D4F-A883-23188C1A050E}" type="presParOf" srcId="{014E0383-5EE8-4044-82B9-118D0C574CB3}" destId="{55A86776-CC9A-4DF8-A6DA-CF7503CC92F2}" srcOrd="20" destOrd="0" presId="urn:microsoft.com/office/officeart/2005/8/layout/pyramid2"/>
    <dgm:cxn modelId="{0C253689-C7B6-49D0-95F8-0341BB07679B}" type="presParOf" srcId="{014E0383-5EE8-4044-82B9-118D0C574CB3}" destId="{8EA9CBE9-4849-4D8A-A28F-309785B14488}" srcOrd="21" destOrd="0" presId="urn:microsoft.com/office/officeart/2005/8/layout/pyramid2"/>
    <dgm:cxn modelId="{65C9F2C8-1BD1-4269-9160-0FD7B71C813F}" type="presParOf" srcId="{014E0383-5EE8-4044-82B9-118D0C574CB3}" destId="{6CE28449-DA15-4274-AD15-CA818E233C41}" srcOrd="22" destOrd="0" presId="urn:microsoft.com/office/officeart/2005/8/layout/pyramid2"/>
    <dgm:cxn modelId="{7BA70AA5-8E80-4713-A311-A8DE5F213D45}" type="presParOf" srcId="{014E0383-5EE8-4044-82B9-118D0C574CB3}" destId="{54800C97-B36B-4002-B055-2C018AD4562E}" srcOrd="23" destOrd="0" presId="urn:microsoft.com/office/officeart/2005/8/layout/pyramid2"/>
    <dgm:cxn modelId="{B72402C2-3CAB-4B80-BC16-617D8321FDCA}" type="presParOf" srcId="{014E0383-5EE8-4044-82B9-118D0C574CB3}" destId="{6A4A3D6A-0BE9-4536-BC05-ED9DC99B9ADA}" srcOrd="24" destOrd="0" presId="urn:microsoft.com/office/officeart/2005/8/layout/pyramid2"/>
    <dgm:cxn modelId="{EB4B8BC1-E212-4D9F-AF3E-D061DC9EC456}" type="presParOf" srcId="{014E0383-5EE8-4044-82B9-118D0C574CB3}" destId="{423EB9F4-A7DD-45D8-862E-AC828DA9457C}" srcOrd="2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DFE103-6E02-418B-B53B-124DDF2B1F52}" type="doc">
      <dgm:prSet loTypeId="urn:microsoft.com/office/officeart/2005/8/layout/vList5" loCatId="list" qsTypeId="urn:microsoft.com/office/officeart/2005/8/quickstyle/simple1" qsCatId="simple" csTypeId="urn:microsoft.com/office/officeart/2005/8/colors/accent6_4" csCatId="accent6" phldr="1"/>
      <dgm:spPr/>
      <dgm:t>
        <a:bodyPr/>
        <a:lstStyle/>
        <a:p>
          <a:endParaRPr lang="en-US"/>
        </a:p>
      </dgm:t>
    </dgm:pt>
    <dgm:pt modelId="{B8370155-1F86-4653-A4F8-17F8D052A3BB}">
      <dgm:prSet/>
      <dgm:spPr/>
      <dgm:t>
        <a:bodyPr/>
        <a:lstStyle/>
        <a:p>
          <a:pPr rtl="0"/>
          <a:r>
            <a:rPr lang="en-GB" b="1" dirty="0" smtClean="0">
              <a:solidFill>
                <a:schemeClr val="tx1"/>
              </a:solidFill>
            </a:rPr>
            <a:t>Granting</a:t>
          </a:r>
          <a:r>
            <a:rPr lang="en-GB" b="1" dirty="0" smtClean="0"/>
            <a:t> </a:t>
          </a:r>
          <a:r>
            <a:rPr lang="en-GB" b="1" dirty="0" smtClean="0">
              <a:solidFill>
                <a:schemeClr val="tx1"/>
              </a:solidFill>
            </a:rPr>
            <a:t>of economic rights:</a:t>
          </a:r>
          <a:r>
            <a:rPr lang="en-GB" dirty="0" smtClean="0">
              <a:solidFill>
                <a:schemeClr val="tx1"/>
              </a:solidFill>
            </a:rPr>
            <a:t> </a:t>
          </a:r>
          <a:endParaRPr lang="en-US" dirty="0">
            <a:solidFill>
              <a:schemeClr val="tx1"/>
            </a:solidFill>
          </a:endParaRPr>
        </a:p>
      </dgm:t>
    </dgm:pt>
    <dgm:pt modelId="{027919F1-41C5-42BA-9C63-9B7BB6A348F5}" type="parTrans" cxnId="{BB63C7D1-793E-4B55-B606-2F49BAEEA286}">
      <dgm:prSet/>
      <dgm:spPr/>
      <dgm:t>
        <a:bodyPr/>
        <a:lstStyle/>
        <a:p>
          <a:endParaRPr lang="en-US"/>
        </a:p>
      </dgm:t>
    </dgm:pt>
    <dgm:pt modelId="{ECDC42E2-3BD9-4ECD-84C9-E893B631FE00}" type="sibTrans" cxnId="{BB63C7D1-793E-4B55-B606-2F49BAEEA286}">
      <dgm:prSet/>
      <dgm:spPr/>
      <dgm:t>
        <a:bodyPr/>
        <a:lstStyle/>
        <a:p>
          <a:endParaRPr lang="en-US"/>
        </a:p>
      </dgm:t>
    </dgm:pt>
    <dgm:pt modelId="{A4060B09-9F71-4F51-9818-011F55384C9E}">
      <dgm:prSet custT="1"/>
      <dgm:spPr/>
      <dgm:t>
        <a:bodyPr/>
        <a:lstStyle/>
        <a:p>
          <a:pPr algn="just" rtl="0"/>
          <a:r>
            <a:rPr lang="en-GB" sz="1400" dirty="0" smtClean="0"/>
            <a:t>The WPPT grants performers economic rights (Article 6 to 10) on their fixed or in unfixed (live) performances and moral rights (Article 5) which remain valid beyond the transfer of performers’ rights. Producers of phonograms are also granted the same economic rights in their phonograms (Article 11 to 14).  </a:t>
          </a:r>
          <a:endParaRPr lang="en-US" sz="1400" dirty="0"/>
        </a:p>
      </dgm:t>
    </dgm:pt>
    <dgm:pt modelId="{C55B0952-5582-48E6-8D2F-171F2E43A311}" type="parTrans" cxnId="{7927089E-BC39-47AB-8283-F96683DC8E58}">
      <dgm:prSet/>
      <dgm:spPr/>
      <dgm:t>
        <a:bodyPr/>
        <a:lstStyle/>
        <a:p>
          <a:endParaRPr lang="en-US"/>
        </a:p>
      </dgm:t>
    </dgm:pt>
    <dgm:pt modelId="{20B8A03D-B884-4595-81C5-A7DDA01FEFE6}" type="sibTrans" cxnId="{7927089E-BC39-47AB-8283-F96683DC8E58}">
      <dgm:prSet/>
      <dgm:spPr/>
      <dgm:t>
        <a:bodyPr/>
        <a:lstStyle/>
        <a:p>
          <a:endParaRPr lang="en-US"/>
        </a:p>
      </dgm:t>
    </dgm:pt>
    <dgm:pt modelId="{8771CE0B-90F6-4D37-B81F-F9BBD37781C6}">
      <dgm:prSet/>
      <dgm:spPr/>
      <dgm:t>
        <a:bodyPr/>
        <a:lstStyle/>
        <a:p>
          <a:pPr rtl="0"/>
          <a:r>
            <a:rPr lang="en-GB" b="1" dirty="0" smtClean="0">
              <a:solidFill>
                <a:schemeClr val="tx1"/>
              </a:solidFill>
            </a:rPr>
            <a:t>Equitable remuneration</a:t>
          </a:r>
          <a:r>
            <a:rPr lang="en-GB" dirty="0" smtClean="0">
              <a:solidFill>
                <a:schemeClr val="tx1"/>
              </a:solidFill>
            </a:rPr>
            <a:t>: </a:t>
          </a:r>
          <a:endParaRPr lang="en-US" dirty="0">
            <a:solidFill>
              <a:schemeClr val="tx1"/>
            </a:solidFill>
          </a:endParaRPr>
        </a:p>
      </dgm:t>
    </dgm:pt>
    <dgm:pt modelId="{E7DCF463-FC20-4622-92B9-17D4902F84A7}" type="parTrans" cxnId="{C3C4B49B-AC99-4921-B406-5D24CA62D257}">
      <dgm:prSet/>
      <dgm:spPr/>
      <dgm:t>
        <a:bodyPr/>
        <a:lstStyle/>
        <a:p>
          <a:endParaRPr lang="en-US"/>
        </a:p>
      </dgm:t>
    </dgm:pt>
    <dgm:pt modelId="{47B37D27-0492-4492-B2B5-6590ECA805B4}" type="sibTrans" cxnId="{C3C4B49B-AC99-4921-B406-5D24CA62D257}">
      <dgm:prSet/>
      <dgm:spPr/>
      <dgm:t>
        <a:bodyPr/>
        <a:lstStyle/>
        <a:p>
          <a:endParaRPr lang="en-US"/>
        </a:p>
      </dgm:t>
    </dgm:pt>
    <dgm:pt modelId="{0B3B0CF9-9798-4509-87CE-8AA1D33357F0}">
      <dgm:prSet custT="1"/>
      <dgm:spPr/>
      <dgm:t>
        <a:bodyPr/>
        <a:lstStyle/>
        <a:p>
          <a:pPr algn="just" rtl="0"/>
          <a:r>
            <a:rPr lang="en-GB" sz="1400" dirty="0" smtClean="0"/>
            <a:t>The WPPT makes provision for a single equitable remuneration for direct or indirect use of phonograms published for commercial purposes or for communication to the public. Contracting parties may limit or refrain from applying this provision by notifying the Director General of WIPO. (Article 15).</a:t>
          </a:r>
          <a:endParaRPr lang="en-US" sz="1400" dirty="0"/>
        </a:p>
      </dgm:t>
    </dgm:pt>
    <dgm:pt modelId="{4BF44A88-BB8B-4B43-8410-5F431DEA6837}" type="parTrans" cxnId="{0F8B8B41-4D9D-4156-BBE4-81B3F85334C3}">
      <dgm:prSet/>
      <dgm:spPr/>
      <dgm:t>
        <a:bodyPr/>
        <a:lstStyle/>
        <a:p>
          <a:endParaRPr lang="en-US"/>
        </a:p>
      </dgm:t>
    </dgm:pt>
    <dgm:pt modelId="{A7FBAA09-6D7B-48AD-92D1-C129F7266CAD}" type="sibTrans" cxnId="{0F8B8B41-4D9D-4156-BBE4-81B3F85334C3}">
      <dgm:prSet/>
      <dgm:spPr/>
      <dgm:t>
        <a:bodyPr/>
        <a:lstStyle/>
        <a:p>
          <a:endParaRPr lang="en-US"/>
        </a:p>
      </dgm:t>
    </dgm:pt>
    <dgm:pt modelId="{B87B2B2C-7ABC-41A6-801F-49B69FDA4DD1}">
      <dgm:prSet/>
      <dgm:spPr/>
      <dgm:t>
        <a:bodyPr/>
        <a:lstStyle/>
        <a:p>
          <a:pPr rtl="0"/>
          <a:r>
            <a:rPr lang="en-GB" b="1" dirty="0" smtClean="0">
              <a:solidFill>
                <a:schemeClr val="tx1"/>
              </a:solidFill>
            </a:rPr>
            <a:t>Protection against the circumvention of security measures:</a:t>
          </a:r>
          <a:r>
            <a:rPr lang="en-GB" dirty="0" smtClean="0">
              <a:solidFill>
                <a:schemeClr val="tx1"/>
              </a:solidFill>
            </a:rPr>
            <a:t> </a:t>
          </a:r>
          <a:endParaRPr lang="en-US" dirty="0">
            <a:solidFill>
              <a:schemeClr val="tx1"/>
            </a:solidFill>
          </a:endParaRPr>
        </a:p>
      </dgm:t>
    </dgm:pt>
    <dgm:pt modelId="{E49FA525-7055-40BD-A13B-C992A8FCA606}" type="parTrans" cxnId="{58251649-EF7D-47E7-8879-11FE6D5CBFAB}">
      <dgm:prSet/>
      <dgm:spPr/>
      <dgm:t>
        <a:bodyPr/>
        <a:lstStyle/>
        <a:p>
          <a:endParaRPr lang="en-US"/>
        </a:p>
      </dgm:t>
    </dgm:pt>
    <dgm:pt modelId="{78CA0601-0AB1-4AC2-8365-8050AB11322E}" type="sibTrans" cxnId="{58251649-EF7D-47E7-8879-11FE6D5CBFAB}">
      <dgm:prSet/>
      <dgm:spPr/>
      <dgm:t>
        <a:bodyPr/>
        <a:lstStyle/>
        <a:p>
          <a:endParaRPr lang="en-US"/>
        </a:p>
      </dgm:t>
    </dgm:pt>
    <dgm:pt modelId="{AC0382E3-CD38-441E-82CC-C63C931C28C6}">
      <dgm:prSet custT="1"/>
      <dgm:spPr/>
      <dgm: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400" dirty="0" smtClean="0"/>
            <a:t>Effective remedies should be enacted against those who deliberately remove or alter electronic rights-management information without authority and against the related acts of distribution, importation for distribution and communication to the public with knowledge that such information has been removed or altered (Article 19).</a:t>
          </a:r>
          <a:endParaRPr lang="en-US" sz="1400" dirty="0" smtClean="0"/>
        </a:p>
        <a:p>
          <a:pPr marL="57150" indent="0" algn="just" defTabSz="222250" rtl="0">
            <a:lnSpc>
              <a:spcPct val="90000"/>
            </a:lnSpc>
            <a:spcBef>
              <a:spcPct val="0"/>
            </a:spcBef>
            <a:spcAft>
              <a:spcPct val="15000"/>
            </a:spcAft>
            <a:buNone/>
          </a:pPr>
          <a:endParaRPr lang="en-US" sz="1200" dirty="0"/>
        </a:p>
      </dgm:t>
    </dgm:pt>
    <dgm:pt modelId="{FFE97ED3-BFEF-433E-8FAB-12EE3B2395A7}" type="parTrans" cxnId="{FD2AAFD3-E177-4940-B05A-F95D7A9CB441}">
      <dgm:prSet/>
      <dgm:spPr/>
      <dgm:t>
        <a:bodyPr/>
        <a:lstStyle/>
        <a:p>
          <a:endParaRPr lang="en-US"/>
        </a:p>
      </dgm:t>
    </dgm:pt>
    <dgm:pt modelId="{DA757A01-C1D7-4D0F-91E4-C086AAEB3427}" type="sibTrans" cxnId="{FD2AAFD3-E177-4940-B05A-F95D7A9CB441}">
      <dgm:prSet/>
      <dgm:spPr/>
      <dgm:t>
        <a:bodyPr/>
        <a:lstStyle/>
        <a:p>
          <a:endParaRPr lang="en-US"/>
        </a:p>
      </dgm:t>
    </dgm:pt>
    <dgm:pt modelId="{90B4C8A3-E1C7-43A3-8887-E49746905F03}" type="pres">
      <dgm:prSet presAssocID="{92DFE103-6E02-418B-B53B-124DDF2B1F52}" presName="Name0" presStyleCnt="0">
        <dgm:presLayoutVars>
          <dgm:dir/>
          <dgm:animLvl val="lvl"/>
          <dgm:resizeHandles val="exact"/>
        </dgm:presLayoutVars>
      </dgm:prSet>
      <dgm:spPr/>
      <dgm:t>
        <a:bodyPr/>
        <a:lstStyle/>
        <a:p>
          <a:endParaRPr lang="en-US"/>
        </a:p>
      </dgm:t>
    </dgm:pt>
    <dgm:pt modelId="{8ED07ABA-6A98-473C-9830-809BB28376F5}" type="pres">
      <dgm:prSet presAssocID="{B8370155-1F86-4653-A4F8-17F8D052A3BB}" presName="linNode" presStyleCnt="0"/>
      <dgm:spPr/>
    </dgm:pt>
    <dgm:pt modelId="{5DAE6873-2BE1-42CF-96E7-56BF6FE7D31C}" type="pres">
      <dgm:prSet presAssocID="{B8370155-1F86-4653-A4F8-17F8D052A3BB}" presName="parentText" presStyleLbl="node1" presStyleIdx="0" presStyleCnt="3">
        <dgm:presLayoutVars>
          <dgm:chMax val="1"/>
          <dgm:bulletEnabled val="1"/>
        </dgm:presLayoutVars>
      </dgm:prSet>
      <dgm:spPr/>
      <dgm:t>
        <a:bodyPr/>
        <a:lstStyle/>
        <a:p>
          <a:endParaRPr lang="en-US"/>
        </a:p>
      </dgm:t>
    </dgm:pt>
    <dgm:pt modelId="{2126DADA-DA91-4138-B623-08EE08454B70}" type="pres">
      <dgm:prSet presAssocID="{B8370155-1F86-4653-A4F8-17F8D052A3BB}" presName="descendantText" presStyleLbl="alignAccFollowNode1" presStyleIdx="0" presStyleCnt="3">
        <dgm:presLayoutVars>
          <dgm:bulletEnabled val="1"/>
        </dgm:presLayoutVars>
      </dgm:prSet>
      <dgm:spPr/>
      <dgm:t>
        <a:bodyPr/>
        <a:lstStyle/>
        <a:p>
          <a:endParaRPr lang="en-US"/>
        </a:p>
      </dgm:t>
    </dgm:pt>
    <dgm:pt modelId="{901A6691-3C18-4CB0-81EC-A936BA659B3E}" type="pres">
      <dgm:prSet presAssocID="{ECDC42E2-3BD9-4ECD-84C9-E893B631FE00}" presName="sp" presStyleCnt="0"/>
      <dgm:spPr/>
    </dgm:pt>
    <dgm:pt modelId="{90EE47B5-1B96-4CF4-A1CF-72ED93348201}" type="pres">
      <dgm:prSet presAssocID="{8771CE0B-90F6-4D37-B81F-F9BBD37781C6}" presName="linNode" presStyleCnt="0"/>
      <dgm:spPr/>
    </dgm:pt>
    <dgm:pt modelId="{7540930F-20A2-4A70-8CBD-30E78480BA14}" type="pres">
      <dgm:prSet presAssocID="{8771CE0B-90F6-4D37-B81F-F9BBD37781C6}" presName="parentText" presStyleLbl="node1" presStyleIdx="1" presStyleCnt="3">
        <dgm:presLayoutVars>
          <dgm:chMax val="1"/>
          <dgm:bulletEnabled val="1"/>
        </dgm:presLayoutVars>
      </dgm:prSet>
      <dgm:spPr/>
      <dgm:t>
        <a:bodyPr/>
        <a:lstStyle/>
        <a:p>
          <a:endParaRPr lang="en-US"/>
        </a:p>
      </dgm:t>
    </dgm:pt>
    <dgm:pt modelId="{CC345A09-F8F4-4687-B16A-9DF8E83C77C5}" type="pres">
      <dgm:prSet presAssocID="{8771CE0B-90F6-4D37-B81F-F9BBD37781C6}" presName="descendantText" presStyleLbl="alignAccFollowNode1" presStyleIdx="1" presStyleCnt="3">
        <dgm:presLayoutVars>
          <dgm:bulletEnabled val="1"/>
        </dgm:presLayoutVars>
      </dgm:prSet>
      <dgm:spPr/>
      <dgm:t>
        <a:bodyPr/>
        <a:lstStyle/>
        <a:p>
          <a:endParaRPr lang="en-US"/>
        </a:p>
      </dgm:t>
    </dgm:pt>
    <dgm:pt modelId="{371BB9E5-B5C9-432F-A8E7-B54520D5921B}" type="pres">
      <dgm:prSet presAssocID="{47B37D27-0492-4492-B2B5-6590ECA805B4}" presName="sp" presStyleCnt="0"/>
      <dgm:spPr/>
    </dgm:pt>
    <dgm:pt modelId="{59504184-22B1-4F1A-B342-22688C4F8A58}" type="pres">
      <dgm:prSet presAssocID="{B87B2B2C-7ABC-41A6-801F-49B69FDA4DD1}" presName="linNode" presStyleCnt="0"/>
      <dgm:spPr/>
    </dgm:pt>
    <dgm:pt modelId="{8433E214-02D4-4360-AD6E-8B8931EB4CE7}" type="pres">
      <dgm:prSet presAssocID="{B87B2B2C-7ABC-41A6-801F-49B69FDA4DD1}" presName="parentText" presStyleLbl="node1" presStyleIdx="2" presStyleCnt="3">
        <dgm:presLayoutVars>
          <dgm:chMax val="1"/>
          <dgm:bulletEnabled val="1"/>
        </dgm:presLayoutVars>
      </dgm:prSet>
      <dgm:spPr/>
      <dgm:t>
        <a:bodyPr/>
        <a:lstStyle/>
        <a:p>
          <a:endParaRPr lang="en-US"/>
        </a:p>
      </dgm:t>
    </dgm:pt>
    <dgm:pt modelId="{44E232F6-1ACE-492C-B10C-FEC13CE784CB}" type="pres">
      <dgm:prSet presAssocID="{B87B2B2C-7ABC-41A6-801F-49B69FDA4DD1}" presName="descendantText" presStyleLbl="alignAccFollowNode1" presStyleIdx="2" presStyleCnt="3" custScaleY="124839">
        <dgm:presLayoutVars>
          <dgm:bulletEnabled val="1"/>
        </dgm:presLayoutVars>
      </dgm:prSet>
      <dgm:spPr/>
      <dgm:t>
        <a:bodyPr/>
        <a:lstStyle/>
        <a:p>
          <a:endParaRPr lang="en-US"/>
        </a:p>
      </dgm:t>
    </dgm:pt>
  </dgm:ptLst>
  <dgm:cxnLst>
    <dgm:cxn modelId="{6A412030-080B-4420-8BD6-B5BB2CD9AF86}" type="presOf" srcId="{B8370155-1F86-4653-A4F8-17F8D052A3BB}" destId="{5DAE6873-2BE1-42CF-96E7-56BF6FE7D31C}" srcOrd="0" destOrd="0" presId="urn:microsoft.com/office/officeart/2005/8/layout/vList5"/>
    <dgm:cxn modelId="{7927089E-BC39-47AB-8283-F96683DC8E58}" srcId="{B8370155-1F86-4653-A4F8-17F8D052A3BB}" destId="{A4060B09-9F71-4F51-9818-011F55384C9E}" srcOrd="0" destOrd="0" parTransId="{C55B0952-5582-48E6-8D2F-171F2E43A311}" sibTransId="{20B8A03D-B884-4595-81C5-A7DDA01FEFE6}"/>
    <dgm:cxn modelId="{BB63C7D1-793E-4B55-B606-2F49BAEEA286}" srcId="{92DFE103-6E02-418B-B53B-124DDF2B1F52}" destId="{B8370155-1F86-4653-A4F8-17F8D052A3BB}" srcOrd="0" destOrd="0" parTransId="{027919F1-41C5-42BA-9C63-9B7BB6A348F5}" sibTransId="{ECDC42E2-3BD9-4ECD-84C9-E893B631FE00}"/>
    <dgm:cxn modelId="{259718F5-01A7-489B-961E-E5C5C24DD140}" type="presOf" srcId="{8771CE0B-90F6-4D37-B81F-F9BBD37781C6}" destId="{7540930F-20A2-4A70-8CBD-30E78480BA14}" srcOrd="0" destOrd="0" presId="urn:microsoft.com/office/officeart/2005/8/layout/vList5"/>
    <dgm:cxn modelId="{FD2AAFD3-E177-4940-B05A-F95D7A9CB441}" srcId="{B87B2B2C-7ABC-41A6-801F-49B69FDA4DD1}" destId="{AC0382E3-CD38-441E-82CC-C63C931C28C6}" srcOrd="0" destOrd="0" parTransId="{FFE97ED3-BFEF-433E-8FAB-12EE3B2395A7}" sibTransId="{DA757A01-C1D7-4D0F-91E4-C086AAEB3427}"/>
    <dgm:cxn modelId="{34BC4BE8-3270-4E0B-B62C-CB7965619732}" type="presOf" srcId="{A4060B09-9F71-4F51-9818-011F55384C9E}" destId="{2126DADA-DA91-4138-B623-08EE08454B70}" srcOrd="0" destOrd="0" presId="urn:microsoft.com/office/officeart/2005/8/layout/vList5"/>
    <dgm:cxn modelId="{FBA511FF-C02B-4F50-B2A2-186AA6B95A03}" type="presOf" srcId="{AC0382E3-CD38-441E-82CC-C63C931C28C6}" destId="{44E232F6-1ACE-492C-B10C-FEC13CE784CB}" srcOrd="0" destOrd="0" presId="urn:microsoft.com/office/officeart/2005/8/layout/vList5"/>
    <dgm:cxn modelId="{92FC0A96-BF93-4166-B81A-5D97494154D6}" type="presOf" srcId="{92DFE103-6E02-418B-B53B-124DDF2B1F52}" destId="{90B4C8A3-E1C7-43A3-8887-E49746905F03}" srcOrd="0" destOrd="0" presId="urn:microsoft.com/office/officeart/2005/8/layout/vList5"/>
    <dgm:cxn modelId="{58251649-EF7D-47E7-8879-11FE6D5CBFAB}" srcId="{92DFE103-6E02-418B-B53B-124DDF2B1F52}" destId="{B87B2B2C-7ABC-41A6-801F-49B69FDA4DD1}" srcOrd="2" destOrd="0" parTransId="{E49FA525-7055-40BD-A13B-C992A8FCA606}" sibTransId="{78CA0601-0AB1-4AC2-8365-8050AB11322E}"/>
    <dgm:cxn modelId="{C3C4B49B-AC99-4921-B406-5D24CA62D257}" srcId="{92DFE103-6E02-418B-B53B-124DDF2B1F52}" destId="{8771CE0B-90F6-4D37-B81F-F9BBD37781C6}" srcOrd="1" destOrd="0" parTransId="{E7DCF463-FC20-4622-92B9-17D4902F84A7}" sibTransId="{47B37D27-0492-4492-B2B5-6590ECA805B4}"/>
    <dgm:cxn modelId="{05C8F4A0-AFBF-4A66-8C8A-2101BD79C42C}" type="presOf" srcId="{B87B2B2C-7ABC-41A6-801F-49B69FDA4DD1}" destId="{8433E214-02D4-4360-AD6E-8B8931EB4CE7}" srcOrd="0" destOrd="0" presId="urn:microsoft.com/office/officeart/2005/8/layout/vList5"/>
    <dgm:cxn modelId="{1ADA53D5-0217-4AB0-8C20-342D15E1DA40}" type="presOf" srcId="{0B3B0CF9-9798-4509-87CE-8AA1D33357F0}" destId="{CC345A09-F8F4-4687-B16A-9DF8E83C77C5}" srcOrd="0" destOrd="0" presId="urn:microsoft.com/office/officeart/2005/8/layout/vList5"/>
    <dgm:cxn modelId="{0F8B8B41-4D9D-4156-BBE4-81B3F85334C3}" srcId="{8771CE0B-90F6-4D37-B81F-F9BBD37781C6}" destId="{0B3B0CF9-9798-4509-87CE-8AA1D33357F0}" srcOrd="0" destOrd="0" parTransId="{4BF44A88-BB8B-4B43-8410-5F431DEA6837}" sibTransId="{A7FBAA09-6D7B-48AD-92D1-C129F7266CAD}"/>
    <dgm:cxn modelId="{A1876800-7BBC-444E-AD61-DA7555F4E98E}" type="presParOf" srcId="{90B4C8A3-E1C7-43A3-8887-E49746905F03}" destId="{8ED07ABA-6A98-473C-9830-809BB28376F5}" srcOrd="0" destOrd="0" presId="urn:microsoft.com/office/officeart/2005/8/layout/vList5"/>
    <dgm:cxn modelId="{6F28A4AA-DF37-4B1E-9FAB-D769F647883D}" type="presParOf" srcId="{8ED07ABA-6A98-473C-9830-809BB28376F5}" destId="{5DAE6873-2BE1-42CF-96E7-56BF6FE7D31C}" srcOrd="0" destOrd="0" presId="urn:microsoft.com/office/officeart/2005/8/layout/vList5"/>
    <dgm:cxn modelId="{9E53385B-853C-4AAD-9C15-6CB9BE39C569}" type="presParOf" srcId="{8ED07ABA-6A98-473C-9830-809BB28376F5}" destId="{2126DADA-DA91-4138-B623-08EE08454B70}" srcOrd="1" destOrd="0" presId="urn:microsoft.com/office/officeart/2005/8/layout/vList5"/>
    <dgm:cxn modelId="{07C6344E-6E69-457E-B928-E65D2473E2A1}" type="presParOf" srcId="{90B4C8A3-E1C7-43A3-8887-E49746905F03}" destId="{901A6691-3C18-4CB0-81EC-A936BA659B3E}" srcOrd="1" destOrd="0" presId="urn:microsoft.com/office/officeart/2005/8/layout/vList5"/>
    <dgm:cxn modelId="{D94FFC2C-7B2A-498F-B769-79F3B972CA23}" type="presParOf" srcId="{90B4C8A3-E1C7-43A3-8887-E49746905F03}" destId="{90EE47B5-1B96-4CF4-A1CF-72ED93348201}" srcOrd="2" destOrd="0" presId="urn:microsoft.com/office/officeart/2005/8/layout/vList5"/>
    <dgm:cxn modelId="{38BC993B-7A71-4155-9EA6-02B678E2AFCD}" type="presParOf" srcId="{90EE47B5-1B96-4CF4-A1CF-72ED93348201}" destId="{7540930F-20A2-4A70-8CBD-30E78480BA14}" srcOrd="0" destOrd="0" presId="urn:microsoft.com/office/officeart/2005/8/layout/vList5"/>
    <dgm:cxn modelId="{05F62AA4-6709-44DC-BC16-BBBC3A3D5600}" type="presParOf" srcId="{90EE47B5-1B96-4CF4-A1CF-72ED93348201}" destId="{CC345A09-F8F4-4687-B16A-9DF8E83C77C5}" srcOrd="1" destOrd="0" presId="urn:microsoft.com/office/officeart/2005/8/layout/vList5"/>
    <dgm:cxn modelId="{A2AACFF3-B79A-443B-AA66-FA9C6ECD4C83}" type="presParOf" srcId="{90B4C8A3-E1C7-43A3-8887-E49746905F03}" destId="{371BB9E5-B5C9-432F-A8E7-B54520D5921B}" srcOrd="3" destOrd="0" presId="urn:microsoft.com/office/officeart/2005/8/layout/vList5"/>
    <dgm:cxn modelId="{87FE1CF8-12BC-4BAD-AC2C-D476939C6B41}" type="presParOf" srcId="{90B4C8A3-E1C7-43A3-8887-E49746905F03}" destId="{59504184-22B1-4F1A-B342-22688C4F8A58}" srcOrd="4" destOrd="0" presId="urn:microsoft.com/office/officeart/2005/8/layout/vList5"/>
    <dgm:cxn modelId="{EA9D5FBC-B77A-4CC8-AB5D-D25658737347}" type="presParOf" srcId="{59504184-22B1-4F1A-B342-22688C4F8A58}" destId="{8433E214-02D4-4360-AD6E-8B8931EB4CE7}" srcOrd="0" destOrd="0" presId="urn:microsoft.com/office/officeart/2005/8/layout/vList5"/>
    <dgm:cxn modelId="{D55F8298-B222-45B1-BC40-EAE9770654B9}" type="presParOf" srcId="{59504184-22B1-4F1A-B342-22688C4F8A58}" destId="{44E232F6-1ACE-492C-B10C-FEC13CE784C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DFE103-6E02-418B-B53B-124DDF2B1F52}" type="doc">
      <dgm:prSet loTypeId="urn:microsoft.com/office/officeart/2005/8/layout/vList5" loCatId="list" qsTypeId="urn:microsoft.com/office/officeart/2005/8/quickstyle/simple1" qsCatId="simple" csTypeId="urn:microsoft.com/office/officeart/2005/8/colors/accent6_4" csCatId="accent6" phldr="1"/>
      <dgm:spPr/>
      <dgm:t>
        <a:bodyPr/>
        <a:lstStyle/>
        <a:p>
          <a:endParaRPr lang="en-US"/>
        </a:p>
      </dgm:t>
    </dgm:pt>
    <dgm:pt modelId="{AC0382E3-CD38-441E-82CC-C63C931C28C6}">
      <dgm:prSet custT="1"/>
      <dgm:spPr>
        <a:solidFill>
          <a:schemeClr val="accent6">
            <a:lumMod val="20000"/>
            <a:lumOff val="80000"/>
          </a:schemeClr>
        </a:solidFill>
      </dgm:spPr>
      <dgm:t>
        <a:bodyPr/>
        <a:lstStyle/>
        <a:p>
          <a:pPr marL="57150" indent="0" defTabSz="222250" rtl="0">
            <a:lnSpc>
              <a:spcPct val="90000"/>
            </a:lnSpc>
            <a:spcBef>
              <a:spcPct val="0"/>
            </a:spcBef>
            <a:spcAft>
              <a:spcPct val="15000"/>
            </a:spcAft>
            <a:buNone/>
          </a:pPr>
          <a:r>
            <a:rPr lang="en-GB" sz="2500" b="1" dirty="0" smtClean="0">
              <a:solidFill>
                <a:schemeClr val="tx1"/>
              </a:solidFill>
            </a:rPr>
            <a:t>Moral rights of performers: </a:t>
          </a:r>
          <a:endParaRPr lang="en-US" sz="2500" dirty="0"/>
        </a:p>
      </dgm:t>
    </dgm:pt>
    <dgm:pt modelId="{FFE97ED3-BFEF-433E-8FAB-12EE3B2395A7}" type="parTrans" cxnId="{FD2AAFD3-E177-4940-B05A-F95D7A9CB441}">
      <dgm:prSet/>
      <dgm:spPr/>
      <dgm:t>
        <a:bodyPr/>
        <a:lstStyle/>
        <a:p>
          <a:endParaRPr lang="en-US"/>
        </a:p>
      </dgm:t>
    </dgm:pt>
    <dgm:pt modelId="{DA757A01-C1D7-4D0F-91E4-C086AAEB3427}" type="sibTrans" cxnId="{FD2AAFD3-E177-4940-B05A-F95D7A9CB441}">
      <dgm:prSet/>
      <dgm:spPr/>
      <dgm:t>
        <a:bodyPr/>
        <a:lstStyle/>
        <a:p>
          <a:endParaRPr lang="en-US"/>
        </a:p>
      </dgm:t>
    </dgm:pt>
    <dgm:pt modelId="{D2384EEA-FD40-485B-A1DB-88F448EE79C2}">
      <dgm:prSet custT="1"/>
      <dgm:spPr/>
      <dgm:t>
        <a:bodyPr/>
        <a:lstStyle/>
        <a:p>
          <a:pPr algn="just" rtl="0"/>
          <a:r>
            <a:rPr lang="en-GB" sz="1400" dirty="0" smtClean="0"/>
            <a:t>Moral rights are provided under Article 5 for performers in respect of their live aural performances or performances fixed in phonograms (although these rights cover many kinds of modifications, they may be particularly relevant in the case of digital manipulations of performances fixed in phonograms). Moral rights entitle performers to be identified as the performer and the right to object to any distortion, mutilation or other modification that would be prejudicial to the performer’s reputation. The application of Article 5 can be limited to performances which occurred after the entry into force of the WPPT for that contracting party (Article 22).</a:t>
          </a:r>
          <a:endParaRPr lang="en-US" sz="1400" dirty="0"/>
        </a:p>
      </dgm:t>
    </dgm:pt>
    <dgm:pt modelId="{09670D30-49C4-4252-AA8B-864BDC815A4F}" type="parTrans" cxnId="{25BFEB53-5F10-4821-AB31-C732305C5FFC}">
      <dgm:prSet/>
      <dgm:spPr/>
      <dgm:t>
        <a:bodyPr/>
        <a:lstStyle/>
        <a:p>
          <a:endParaRPr lang="en-US"/>
        </a:p>
      </dgm:t>
    </dgm:pt>
    <dgm:pt modelId="{82CF3BB1-55C4-4E60-AB5C-505561EAA329}" type="sibTrans" cxnId="{25BFEB53-5F10-4821-AB31-C732305C5FFC}">
      <dgm:prSet/>
      <dgm:spPr/>
      <dgm:t>
        <a:bodyPr/>
        <a:lstStyle/>
        <a:p>
          <a:endParaRPr lang="en-US"/>
        </a:p>
      </dgm:t>
    </dgm:pt>
    <dgm:pt modelId="{8EF78C71-AA33-4D70-B8E2-C7D5C82C478B}">
      <dgm:prSet custT="1"/>
      <dgm:spPr/>
      <dgm:t>
        <a:bodyPr/>
        <a:lstStyle/>
        <a:p>
          <a:pPr rtl="0"/>
          <a:r>
            <a:rPr lang="en-GB" sz="2500" b="1" dirty="0" smtClean="0">
              <a:solidFill>
                <a:schemeClr val="tx1"/>
              </a:solidFill>
            </a:rPr>
            <a:t>Exclusive rights:</a:t>
          </a:r>
          <a:endParaRPr lang="en-US" sz="2500" dirty="0">
            <a:solidFill>
              <a:schemeClr val="tx1"/>
            </a:solidFill>
          </a:endParaRPr>
        </a:p>
      </dgm:t>
    </dgm:pt>
    <dgm:pt modelId="{17C9B60C-37A8-42EA-98DD-0A0FF01F75F3}" type="parTrans" cxnId="{C506250F-1281-499A-ADAA-61CEC9F41DBE}">
      <dgm:prSet/>
      <dgm:spPr/>
      <dgm:t>
        <a:bodyPr/>
        <a:lstStyle/>
        <a:p>
          <a:endParaRPr lang="en-US"/>
        </a:p>
      </dgm:t>
    </dgm:pt>
    <dgm:pt modelId="{90A205D3-AABB-4E9B-BE41-E6194FCC715A}" type="sibTrans" cxnId="{C506250F-1281-499A-ADAA-61CEC9F41DBE}">
      <dgm:prSet/>
      <dgm:spPr/>
      <dgm:t>
        <a:bodyPr/>
        <a:lstStyle/>
        <a:p>
          <a:endParaRPr lang="en-US"/>
        </a:p>
      </dgm:t>
    </dgm:pt>
    <dgm:pt modelId="{1AE6D197-7769-46F7-BCC3-4948745629EA}">
      <dgm:prSet custT="1"/>
      <dgm:spPr/>
      <dgm:t>
        <a:bodyPr/>
        <a:lstStyle/>
        <a:p>
          <a:pPr algn="just" rtl="0"/>
          <a:r>
            <a:rPr lang="en-GB" sz="1350" b="1" dirty="0" smtClean="0"/>
            <a:t>to authorise broadcasting and communication to the public:</a:t>
          </a:r>
          <a:r>
            <a:rPr lang="en-GB" sz="1350" dirty="0" smtClean="0"/>
            <a:t> In accordance with the standards in the Rome Convention, Article 6 of the WPPT provides for the exclusive rights of performers to authorise the broadcasting and communication to the public of their unfixed performances, except where the performance is already a broadcast program, and the fixation of their unfixed performances. </a:t>
          </a:r>
          <a:endParaRPr lang="en-US" sz="1350" dirty="0"/>
        </a:p>
      </dgm:t>
    </dgm:pt>
    <dgm:pt modelId="{E54B858C-DF1E-4515-A994-9847FF7D430D}" type="parTrans" cxnId="{C0EF8C9F-A27A-4A79-8C67-2C4DF673560A}">
      <dgm:prSet/>
      <dgm:spPr/>
      <dgm:t>
        <a:bodyPr/>
        <a:lstStyle/>
        <a:p>
          <a:endParaRPr lang="en-US"/>
        </a:p>
      </dgm:t>
    </dgm:pt>
    <dgm:pt modelId="{7B0080D4-5567-4FD0-B102-496CA90E0E40}" type="sibTrans" cxnId="{C0EF8C9F-A27A-4A79-8C67-2C4DF673560A}">
      <dgm:prSet/>
      <dgm:spPr/>
      <dgm:t>
        <a:bodyPr/>
        <a:lstStyle/>
        <a:p>
          <a:endParaRPr lang="en-US"/>
        </a:p>
      </dgm:t>
    </dgm:pt>
    <dgm:pt modelId="{04D33661-32E3-4DC9-9F4D-E201FCF22562}">
      <dgm:prSet custT="1"/>
      <dgm:spPr/>
      <dgm:t>
        <a:bodyPr/>
        <a:lstStyle/>
        <a:p>
          <a:pPr algn="just" rtl="0"/>
          <a:r>
            <a:rPr lang="en-GB" sz="1350" b="1" dirty="0" smtClean="0"/>
            <a:t>of reproduction: </a:t>
          </a:r>
          <a:r>
            <a:rPr lang="en-GB" sz="1350" dirty="0" smtClean="0"/>
            <a:t>Articles 7 and 11 are also consistent with the Rome Convention and provides an exclusive right of reproduction for performers in respect of their fixed performances and for producers of phonograms. </a:t>
          </a:r>
          <a:endParaRPr lang="en-US" sz="1350" dirty="0"/>
        </a:p>
      </dgm:t>
    </dgm:pt>
    <dgm:pt modelId="{C6CB2A69-DF60-42A6-8016-C39E037E47F9}" type="parTrans" cxnId="{4A2FAC90-39D8-4549-9BD5-0A7DBDBF9046}">
      <dgm:prSet/>
      <dgm:spPr/>
      <dgm:t>
        <a:bodyPr/>
        <a:lstStyle/>
        <a:p>
          <a:endParaRPr lang="en-US"/>
        </a:p>
      </dgm:t>
    </dgm:pt>
    <dgm:pt modelId="{D61E7602-CC7E-464B-9253-3A8EDB293BC8}" type="sibTrans" cxnId="{4A2FAC90-39D8-4549-9BD5-0A7DBDBF9046}">
      <dgm:prSet/>
      <dgm:spPr/>
      <dgm:t>
        <a:bodyPr/>
        <a:lstStyle/>
        <a:p>
          <a:endParaRPr lang="en-US"/>
        </a:p>
      </dgm:t>
    </dgm:pt>
    <dgm:pt modelId="{536326A7-EF2E-4C6D-84C2-B334B34B9C32}">
      <dgm:prSet custT="1"/>
      <dgm:spPr/>
      <dgm:t>
        <a:bodyPr/>
        <a:lstStyle/>
        <a:p>
          <a:pPr algn="just" rtl="0"/>
          <a:r>
            <a:rPr lang="en-GB" sz="1350" b="1" dirty="0" smtClean="0"/>
            <a:t>to authorise making available:</a:t>
          </a:r>
          <a:r>
            <a:rPr lang="en-GB" sz="1350" dirty="0" smtClean="0"/>
            <a:t> In Articles 10 and 14, the WPPT provides an exclusive right for both performers and producers of phonograms to authorise making available their fixed performances and phonograms, respectively, by wire or wireless means, in an interactive, on-demand manner.</a:t>
          </a:r>
          <a:endParaRPr lang="en-US" sz="1350" dirty="0"/>
        </a:p>
      </dgm:t>
    </dgm:pt>
    <dgm:pt modelId="{248F6919-FFBA-4099-9A56-EC13C57CC366}" type="parTrans" cxnId="{FE164CC8-09A3-4372-B7D0-2D2B078793A3}">
      <dgm:prSet/>
      <dgm:spPr/>
      <dgm:t>
        <a:bodyPr/>
        <a:lstStyle/>
        <a:p>
          <a:endParaRPr lang="en-US"/>
        </a:p>
      </dgm:t>
    </dgm:pt>
    <dgm:pt modelId="{B68652BD-E2FA-4B62-9EBF-047BB085D45D}" type="sibTrans" cxnId="{FE164CC8-09A3-4372-B7D0-2D2B078793A3}">
      <dgm:prSet/>
      <dgm:spPr/>
      <dgm:t>
        <a:bodyPr/>
        <a:lstStyle/>
        <a:p>
          <a:endParaRPr lang="en-US"/>
        </a:p>
      </dgm:t>
    </dgm:pt>
    <dgm:pt modelId="{90B4C8A3-E1C7-43A3-8887-E49746905F03}" type="pres">
      <dgm:prSet presAssocID="{92DFE103-6E02-418B-B53B-124DDF2B1F52}" presName="Name0" presStyleCnt="0">
        <dgm:presLayoutVars>
          <dgm:dir/>
          <dgm:animLvl val="lvl"/>
          <dgm:resizeHandles val="exact"/>
        </dgm:presLayoutVars>
      </dgm:prSet>
      <dgm:spPr/>
      <dgm:t>
        <a:bodyPr/>
        <a:lstStyle/>
        <a:p>
          <a:endParaRPr lang="en-US"/>
        </a:p>
      </dgm:t>
    </dgm:pt>
    <dgm:pt modelId="{CE4DE726-1113-42D7-B0D6-1A8EA621B94E}" type="pres">
      <dgm:prSet presAssocID="{AC0382E3-CD38-441E-82CC-C63C931C28C6}" presName="linNode" presStyleCnt="0"/>
      <dgm:spPr/>
    </dgm:pt>
    <dgm:pt modelId="{5568CD46-8BC8-4EBE-9C33-3023BD099ED8}" type="pres">
      <dgm:prSet presAssocID="{AC0382E3-CD38-441E-82CC-C63C931C28C6}" presName="parentText" presStyleLbl="node1" presStyleIdx="0" presStyleCnt="2" custLinFactNeighborY="-51">
        <dgm:presLayoutVars>
          <dgm:chMax val="1"/>
          <dgm:bulletEnabled val="1"/>
        </dgm:presLayoutVars>
      </dgm:prSet>
      <dgm:spPr/>
      <dgm:t>
        <a:bodyPr/>
        <a:lstStyle/>
        <a:p>
          <a:endParaRPr lang="en-US"/>
        </a:p>
      </dgm:t>
    </dgm:pt>
    <dgm:pt modelId="{3E2B5098-AF5A-474F-A1C6-4F0BC458DBD3}" type="pres">
      <dgm:prSet presAssocID="{AC0382E3-CD38-441E-82CC-C63C931C28C6}" presName="descendantText" presStyleLbl="alignAccFollowNode1" presStyleIdx="0" presStyleCnt="2" custScaleX="182831" custScaleY="111032">
        <dgm:presLayoutVars>
          <dgm:bulletEnabled val="1"/>
        </dgm:presLayoutVars>
      </dgm:prSet>
      <dgm:spPr/>
      <dgm:t>
        <a:bodyPr/>
        <a:lstStyle/>
        <a:p>
          <a:endParaRPr lang="en-US"/>
        </a:p>
      </dgm:t>
    </dgm:pt>
    <dgm:pt modelId="{ED5AAD16-D4AC-4EBF-B2DC-84613E0B0F48}" type="pres">
      <dgm:prSet presAssocID="{DA757A01-C1D7-4D0F-91E4-C086AAEB3427}" presName="sp" presStyleCnt="0"/>
      <dgm:spPr/>
    </dgm:pt>
    <dgm:pt modelId="{8A957AC1-D50A-4D74-8650-A11F13DBCE19}" type="pres">
      <dgm:prSet presAssocID="{8EF78C71-AA33-4D70-B8E2-C7D5C82C478B}" presName="linNode" presStyleCnt="0"/>
      <dgm:spPr/>
    </dgm:pt>
    <dgm:pt modelId="{E3F9D05E-6014-4137-AC57-2ED87ADA1881}" type="pres">
      <dgm:prSet presAssocID="{8EF78C71-AA33-4D70-B8E2-C7D5C82C478B}" presName="parentText" presStyleLbl="node1" presStyleIdx="1" presStyleCnt="2">
        <dgm:presLayoutVars>
          <dgm:chMax val="1"/>
          <dgm:bulletEnabled val="1"/>
        </dgm:presLayoutVars>
      </dgm:prSet>
      <dgm:spPr/>
      <dgm:t>
        <a:bodyPr/>
        <a:lstStyle/>
        <a:p>
          <a:endParaRPr lang="en-US"/>
        </a:p>
      </dgm:t>
    </dgm:pt>
    <dgm:pt modelId="{9ADCBD4D-C0D0-441D-AA35-29DD840AD68F}" type="pres">
      <dgm:prSet presAssocID="{8EF78C71-AA33-4D70-B8E2-C7D5C82C478B}" presName="descendantText" presStyleLbl="alignAccFollowNode1" presStyleIdx="1" presStyleCnt="2" custScaleX="161372" custScaleY="140964">
        <dgm:presLayoutVars>
          <dgm:bulletEnabled val="1"/>
        </dgm:presLayoutVars>
      </dgm:prSet>
      <dgm:spPr/>
      <dgm:t>
        <a:bodyPr/>
        <a:lstStyle/>
        <a:p>
          <a:endParaRPr lang="en-US"/>
        </a:p>
      </dgm:t>
    </dgm:pt>
  </dgm:ptLst>
  <dgm:cxnLst>
    <dgm:cxn modelId="{C506250F-1281-499A-ADAA-61CEC9F41DBE}" srcId="{92DFE103-6E02-418B-B53B-124DDF2B1F52}" destId="{8EF78C71-AA33-4D70-B8E2-C7D5C82C478B}" srcOrd="1" destOrd="0" parTransId="{17C9B60C-37A8-42EA-98DD-0A0FF01F75F3}" sibTransId="{90A205D3-AABB-4E9B-BE41-E6194FCC715A}"/>
    <dgm:cxn modelId="{8C07DDA5-DD9C-4C85-BA35-43B032DC1231}" type="presOf" srcId="{1AE6D197-7769-46F7-BCC3-4948745629EA}" destId="{9ADCBD4D-C0D0-441D-AA35-29DD840AD68F}" srcOrd="0" destOrd="1" presId="urn:microsoft.com/office/officeart/2005/8/layout/vList5"/>
    <dgm:cxn modelId="{C0EF8C9F-A27A-4A79-8C67-2C4DF673560A}" srcId="{8EF78C71-AA33-4D70-B8E2-C7D5C82C478B}" destId="{1AE6D197-7769-46F7-BCC3-4948745629EA}" srcOrd="1" destOrd="0" parTransId="{E54B858C-DF1E-4515-A994-9847FF7D430D}" sibTransId="{7B0080D4-5567-4FD0-B102-496CA90E0E40}"/>
    <dgm:cxn modelId="{B2B5C59E-ADBC-41B2-B847-287E944B41DA}" type="presOf" srcId="{536326A7-EF2E-4C6D-84C2-B334B34B9C32}" destId="{9ADCBD4D-C0D0-441D-AA35-29DD840AD68F}" srcOrd="0" destOrd="0" presId="urn:microsoft.com/office/officeart/2005/8/layout/vList5"/>
    <dgm:cxn modelId="{FE164CC8-09A3-4372-B7D0-2D2B078793A3}" srcId="{8EF78C71-AA33-4D70-B8E2-C7D5C82C478B}" destId="{536326A7-EF2E-4C6D-84C2-B334B34B9C32}" srcOrd="0" destOrd="0" parTransId="{248F6919-FFBA-4099-9A56-EC13C57CC366}" sibTransId="{B68652BD-E2FA-4B62-9EBF-047BB085D45D}"/>
    <dgm:cxn modelId="{FD2AAFD3-E177-4940-B05A-F95D7A9CB441}" srcId="{92DFE103-6E02-418B-B53B-124DDF2B1F52}" destId="{AC0382E3-CD38-441E-82CC-C63C931C28C6}" srcOrd="0" destOrd="0" parTransId="{FFE97ED3-BFEF-433E-8FAB-12EE3B2395A7}" sibTransId="{DA757A01-C1D7-4D0F-91E4-C086AAEB3427}"/>
    <dgm:cxn modelId="{25BFEB53-5F10-4821-AB31-C732305C5FFC}" srcId="{AC0382E3-CD38-441E-82CC-C63C931C28C6}" destId="{D2384EEA-FD40-485B-A1DB-88F448EE79C2}" srcOrd="0" destOrd="0" parTransId="{09670D30-49C4-4252-AA8B-864BDC815A4F}" sibTransId="{82CF3BB1-55C4-4E60-AB5C-505561EAA329}"/>
    <dgm:cxn modelId="{EE5376BD-1456-4B1E-B9B5-712FF2CEF2A6}" type="presOf" srcId="{D2384EEA-FD40-485B-A1DB-88F448EE79C2}" destId="{3E2B5098-AF5A-474F-A1C6-4F0BC458DBD3}" srcOrd="0" destOrd="0" presId="urn:microsoft.com/office/officeart/2005/8/layout/vList5"/>
    <dgm:cxn modelId="{6BF87E95-92DF-4377-8465-0CA106AAB0E1}" type="presOf" srcId="{AC0382E3-CD38-441E-82CC-C63C931C28C6}" destId="{5568CD46-8BC8-4EBE-9C33-3023BD099ED8}" srcOrd="0" destOrd="0" presId="urn:microsoft.com/office/officeart/2005/8/layout/vList5"/>
    <dgm:cxn modelId="{54CF483F-531D-4758-8AFC-0471F3C80EB0}" type="presOf" srcId="{8EF78C71-AA33-4D70-B8E2-C7D5C82C478B}" destId="{E3F9D05E-6014-4137-AC57-2ED87ADA1881}" srcOrd="0" destOrd="0" presId="urn:microsoft.com/office/officeart/2005/8/layout/vList5"/>
    <dgm:cxn modelId="{92FC0A96-BF93-4166-B81A-5D97494154D6}" type="presOf" srcId="{92DFE103-6E02-418B-B53B-124DDF2B1F52}" destId="{90B4C8A3-E1C7-43A3-8887-E49746905F03}" srcOrd="0" destOrd="0" presId="urn:microsoft.com/office/officeart/2005/8/layout/vList5"/>
    <dgm:cxn modelId="{772729C5-CF4A-4209-882A-229526589EAF}" type="presOf" srcId="{04D33661-32E3-4DC9-9F4D-E201FCF22562}" destId="{9ADCBD4D-C0D0-441D-AA35-29DD840AD68F}" srcOrd="0" destOrd="2" presId="urn:microsoft.com/office/officeart/2005/8/layout/vList5"/>
    <dgm:cxn modelId="{4A2FAC90-39D8-4549-9BD5-0A7DBDBF9046}" srcId="{8EF78C71-AA33-4D70-B8E2-C7D5C82C478B}" destId="{04D33661-32E3-4DC9-9F4D-E201FCF22562}" srcOrd="2" destOrd="0" parTransId="{C6CB2A69-DF60-42A6-8016-C39E037E47F9}" sibTransId="{D61E7602-CC7E-464B-9253-3A8EDB293BC8}"/>
    <dgm:cxn modelId="{72CB26F1-8AD1-4196-8FD0-9ED6329A16B7}" type="presParOf" srcId="{90B4C8A3-E1C7-43A3-8887-E49746905F03}" destId="{CE4DE726-1113-42D7-B0D6-1A8EA621B94E}" srcOrd="0" destOrd="0" presId="urn:microsoft.com/office/officeart/2005/8/layout/vList5"/>
    <dgm:cxn modelId="{FAD17F4C-5AF9-4862-B4EA-88B819FEFD8F}" type="presParOf" srcId="{CE4DE726-1113-42D7-B0D6-1A8EA621B94E}" destId="{5568CD46-8BC8-4EBE-9C33-3023BD099ED8}" srcOrd="0" destOrd="0" presId="urn:microsoft.com/office/officeart/2005/8/layout/vList5"/>
    <dgm:cxn modelId="{EA99D12C-2010-47CF-A298-68E2D1754BD7}" type="presParOf" srcId="{CE4DE726-1113-42D7-B0D6-1A8EA621B94E}" destId="{3E2B5098-AF5A-474F-A1C6-4F0BC458DBD3}" srcOrd="1" destOrd="0" presId="urn:microsoft.com/office/officeart/2005/8/layout/vList5"/>
    <dgm:cxn modelId="{950679A0-BBC3-461B-AACB-1C0925069D05}" type="presParOf" srcId="{90B4C8A3-E1C7-43A3-8887-E49746905F03}" destId="{ED5AAD16-D4AC-4EBF-B2DC-84613E0B0F48}" srcOrd="1" destOrd="0" presId="urn:microsoft.com/office/officeart/2005/8/layout/vList5"/>
    <dgm:cxn modelId="{177A11B3-3B07-433B-B237-69A5A2F4917E}" type="presParOf" srcId="{90B4C8A3-E1C7-43A3-8887-E49746905F03}" destId="{8A957AC1-D50A-4D74-8650-A11F13DBCE19}" srcOrd="2" destOrd="0" presId="urn:microsoft.com/office/officeart/2005/8/layout/vList5"/>
    <dgm:cxn modelId="{2C60E94B-9236-4455-91E8-83211E1FD246}" type="presParOf" srcId="{8A957AC1-D50A-4D74-8650-A11F13DBCE19}" destId="{E3F9D05E-6014-4137-AC57-2ED87ADA1881}" srcOrd="0" destOrd="0" presId="urn:microsoft.com/office/officeart/2005/8/layout/vList5"/>
    <dgm:cxn modelId="{7DE9C267-DF84-46E3-A85F-2CD2AEEA1411}" type="presParOf" srcId="{8A957AC1-D50A-4D74-8650-A11F13DBCE19}" destId="{9ADCBD4D-C0D0-441D-AA35-29DD840AD68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5ABB11-E1A6-450D-991F-EC909D6AAB4D}" type="doc">
      <dgm:prSet loTypeId="urn:microsoft.com/office/officeart/2005/8/layout/vList5" loCatId="list" qsTypeId="urn:microsoft.com/office/officeart/2005/8/quickstyle/simple1" qsCatId="simple" csTypeId="urn:microsoft.com/office/officeart/2005/8/colors/accent6_3" csCatId="accent6" phldr="1"/>
      <dgm:spPr/>
      <dgm:t>
        <a:bodyPr/>
        <a:lstStyle/>
        <a:p>
          <a:endParaRPr lang="en-US"/>
        </a:p>
      </dgm:t>
    </dgm:pt>
    <dgm:pt modelId="{8670AE0D-30DE-40B6-A609-0E52D94178A3}">
      <dgm:prSet/>
      <dgm:spPr/>
      <dgm:t>
        <a:bodyPr/>
        <a:lstStyle/>
        <a:p>
          <a:pPr rtl="0"/>
          <a:r>
            <a:rPr lang="en-GB" b="1" dirty="0" smtClean="0">
              <a:solidFill>
                <a:schemeClr val="tx1"/>
              </a:solidFill>
            </a:rPr>
            <a:t>Right of distribution and rental:</a:t>
          </a:r>
          <a:r>
            <a:rPr lang="en-GB" dirty="0" smtClean="0">
              <a:solidFill>
                <a:schemeClr val="tx1"/>
              </a:solidFill>
            </a:rPr>
            <a:t> </a:t>
          </a:r>
          <a:endParaRPr lang="en-US" dirty="0">
            <a:solidFill>
              <a:schemeClr val="tx1"/>
            </a:solidFill>
          </a:endParaRPr>
        </a:p>
      </dgm:t>
    </dgm:pt>
    <dgm:pt modelId="{FEF8594B-AA6B-4E9D-BFB3-A119D87DA21E}" type="parTrans" cxnId="{40201C6C-FD8A-4EAE-A10E-0AAA72AAF31C}">
      <dgm:prSet/>
      <dgm:spPr/>
      <dgm:t>
        <a:bodyPr/>
        <a:lstStyle/>
        <a:p>
          <a:endParaRPr lang="en-US"/>
        </a:p>
      </dgm:t>
    </dgm:pt>
    <dgm:pt modelId="{CB2E271E-0BCE-48B6-9A3E-79CD2EB1C3DF}" type="sibTrans" cxnId="{40201C6C-FD8A-4EAE-A10E-0AAA72AAF31C}">
      <dgm:prSet/>
      <dgm:spPr/>
      <dgm:t>
        <a:bodyPr/>
        <a:lstStyle/>
        <a:p>
          <a:endParaRPr lang="en-US"/>
        </a:p>
      </dgm:t>
    </dgm:pt>
    <dgm:pt modelId="{3E2FB177-552B-48C1-865D-C2C9CC2D521B}">
      <dgm:prSet custT="1"/>
      <dgm:spPr/>
      <dgm:t>
        <a:bodyPr/>
        <a:lstStyle/>
        <a:p>
          <a:pPr algn="just" rtl="0"/>
          <a:r>
            <a:rPr lang="en-GB" sz="1400" dirty="0" smtClean="0"/>
            <a:t>Articles 8 and 12 recognise a right of distribution for both performers and producers of phonograms. The WPPT also grants performers and producers an exclusive right of authorising commercial rental of their performances to the public (Article 9 and 13). </a:t>
          </a:r>
          <a:endParaRPr lang="en-US" sz="1400" dirty="0"/>
        </a:p>
      </dgm:t>
    </dgm:pt>
    <dgm:pt modelId="{0266E37F-9F57-45E9-9D2F-5191FDA44BFD}" type="parTrans" cxnId="{DC5A636F-E5C8-497B-AC37-B6DD41061C2A}">
      <dgm:prSet/>
      <dgm:spPr/>
      <dgm:t>
        <a:bodyPr/>
        <a:lstStyle/>
        <a:p>
          <a:endParaRPr lang="en-US"/>
        </a:p>
      </dgm:t>
    </dgm:pt>
    <dgm:pt modelId="{F6ED993E-7E85-40AB-B4E2-C2914638EEDE}" type="sibTrans" cxnId="{DC5A636F-E5C8-497B-AC37-B6DD41061C2A}">
      <dgm:prSet/>
      <dgm:spPr/>
      <dgm:t>
        <a:bodyPr/>
        <a:lstStyle/>
        <a:p>
          <a:endParaRPr lang="en-US"/>
        </a:p>
      </dgm:t>
    </dgm:pt>
    <dgm:pt modelId="{046C6A87-41ED-44B8-B36B-6D3789478CC6}">
      <dgm:prSet/>
      <dgm:spPr/>
      <dgm:t>
        <a:bodyPr/>
        <a:lstStyle/>
        <a:p>
          <a:pPr rtl="0"/>
          <a:r>
            <a:rPr lang="en-GB" b="1" dirty="0" smtClean="0">
              <a:solidFill>
                <a:schemeClr val="tx1"/>
              </a:solidFill>
            </a:rPr>
            <a:t>Reservations, Limitations or exceptions to rights: </a:t>
          </a:r>
          <a:endParaRPr lang="en-US" dirty="0">
            <a:solidFill>
              <a:schemeClr val="tx1"/>
            </a:solidFill>
          </a:endParaRPr>
        </a:p>
      </dgm:t>
    </dgm:pt>
    <dgm:pt modelId="{1103B6DA-99D5-48E7-9E8B-9A1B38125D42}" type="parTrans" cxnId="{C276480D-6029-49C0-9AD1-190800DF9CF1}">
      <dgm:prSet/>
      <dgm:spPr/>
      <dgm:t>
        <a:bodyPr/>
        <a:lstStyle/>
        <a:p>
          <a:endParaRPr lang="en-US"/>
        </a:p>
      </dgm:t>
    </dgm:pt>
    <dgm:pt modelId="{94DC1946-7EA5-4A2E-B240-C7F2FB13DE24}" type="sibTrans" cxnId="{C276480D-6029-49C0-9AD1-190800DF9CF1}">
      <dgm:prSet/>
      <dgm:spPr/>
      <dgm:t>
        <a:bodyPr/>
        <a:lstStyle/>
        <a:p>
          <a:endParaRPr lang="en-US"/>
        </a:p>
      </dgm:t>
    </dgm:pt>
    <dgm:pt modelId="{ECECDC5C-C950-4C1D-A711-20298122ACED}">
      <dgm:prSet custT="1"/>
      <dgm:spPr/>
      <dgm:t>
        <a:bodyPr/>
        <a:lstStyle/>
        <a:p>
          <a:pPr algn="just" rtl="0"/>
          <a:r>
            <a:rPr lang="en-GB" sz="1300" dirty="0" smtClean="0"/>
            <a:t>Except for the remuneration right for broadcasting (Article 15), no reservations are allowed under the WPPT (Article 21).  Article 16 of the WPPT provides that limitations or exceptions to rights may be made in certain special cases that do not conflict with a normal exploitation of the performance or phonogram and do not unreasonably prejudice the interests of the performer or the producer of the phonogram. The same test is established in Article 9(2) of the Berne Convention. </a:t>
          </a:r>
          <a:endParaRPr lang="en-US" sz="1300" dirty="0"/>
        </a:p>
      </dgm:t>
    </dgm:pt>
    <dgm:pt modelId="{ABCD879E-8CBE-4F0A-85CA-1D9042AA7456}" type="parTrans" cxnId="{5488B06F-782E-42C5-9941-00F225DC7411}">
      <dgm:prSet/>
      <dgm:spPr/>
      <dgm:t>
        <a:bodyPr/>
        <a:lstStyle/>
        <a:p>
          <a:endParaRPr lang="en-US"/>
        </a:p>
      </dgm:t>
    </dgm:pt>
    <dgm:pt modelId="{C61A90E4-15B0-425E-9603-C10631E5ADCD}" type="sibTrans" cxnId="{5488B06F-782E-42C5-9941-00F225DC7411}">
      <dgm:prSet/>
      <dgm:spPr/>
      <dgm:t>
        <a:bodyPr/>
        <a:lstStyle/>
        <a:p>
          <a:endParaRPr lang="en-US"/>
        </a:p>
      </dgm:t>
    </dgm:pt>
    <dgm:pt modelId="{F6B15D9E-C4B9-405C-A57B-740E9D84FB7D}">
      <dgm:prSet/>
      <dgm:spPr/>
      <dgm:t>
        <a:bodyPr/>
        <a:lstStyle/>
        <a:p>
          <a:pPr rtl="0"/>
          <a:r>
            <a:rPr lang="en-GB" b="1" dirty="0" smtClean="0">
              <a:solidFill>
                <a:schemeClr val="tx1"/>
              </a:solidFill>
            </a:rPr>
            <a:t>National treatment and formalities for enjoyment of rights:</a:t>
          </a:r>
          <a:r>
            <a:rPr lang="en-GB" dirty="0" smtClean="0">
              <a:solidFill>
                <a:schemeClr val="tx1"/>
              </a:solidFill>
            </a:rPr>
            <a:t> </a:t>
          </a:r>
          <a:endParaRPr lang="en-US" dirty="0">
            <a:solidFill>
              <a:schemeClr val="tx1"/>
            </a:solidFill>
          </a:endParaRPr>
        </a:p>
      </dgm:t>
    </dgm:pt>
    <dgm:pt modelId="{97E60F2D-D5F2-433B-8DC1-AAA2D89C2865}" type="parTrans" cxnId="{172416CB-4ED2-422E-8A7F-3627E9591C3F}">
      <dgm:prSet/>
      <dgm:spPr/>
      <dgm:t>
        <a:bodyPr/>
        <a:lstStyle/>
        <a:p>
          <a:endParaRPr lang="en-US"/>
        </a:p>
      </dgm:t>
    </dgm:pt>
    <dgm:pt modelId="{DCE946E4-BCD7-44A1-8386-F93FBA9F1DE1}" type="sibTrans" cxnId="{172416CB-4ED2-422E-8A7F-3627E9591C3F}">
      <dgm:prSet/>
      <dgm:spPr/>
      <dgm:t>
        <a:bodyPr/>
        <a:lstStyle/>
        <a:p>
          <a:endParaRPr lang="en-US"/>
        </a:p>
      </dgm:t>
    </dgm:pt>
    <dgm:pt modelId="{34906F1D-716F-49E5-843D-19CF6AAE44F8}">
      <dgm:prSet custT="1"/>
      <dgm:spPr/>
      <dgm:t>
        <a:bodyPr/>
        <a:lstStyle/>
        <a:p>
          <a:pPr algn="just" rtl="0"/>
          <a:r>
            <a:rPr lang="en-GB" sz="1300" dirty="0" smtClean="0"/>
            <a:t>The WPPT obliges contracting parties to grant national treatment in respect of the rights provided in the WPPT to nationals of other contracting parties (Article 4), except to the extent that another contracting party makes use of reservations permitted under Article 15 of the WPPT. Enjoyment and exercise of the rights granted in terms of the WPPT must not be subject to any formalities (Article 20).</a:t>
          </a:r>
          <a:endParaRPr lang="en-US" sz="1300" dirty="0"/>
        </a:p>
      </dgm:t>
    </dgm:pt>
    <dgm:pt modelId="{D446493D-A9C4-4554-BA60-DB95647356CC}" type="parTrans" cxnId="{BB01B189-A572-4585-807E-C7932624CD53}">
      <dgm:prSet/>
      <dgm:spPr/>
      <dgm:t>
        <a:bodyPr/>
        <a:lstStyle/>
        <a:p>
          <a:endParaRPr lang="en-US"/>
        </a:p>
      </dgm:t>
    </dgm:pt>
    <dgm:pt modelId="{B5105180-4D23-4BEE-BCC8-82909A970AFF}" type="sibTrans" cxnId="{BB01B189-A572-4585-807E-C7932624CD53}">
      <dgm:prSet/>
      <dgm:spPr/>
      <dgm:t>
        <a:bodyPr/>
        <a:lstStyle/>
        <a:p>
          <a:endParaRPr lang="en-US"/>
        </a:p>
      </dgm:t>
    </dgm:pt>
    <dgm:pt modelId="{BF357AA2-1CD1-497A-9E79-4A5581DC5B84}" type="pres">
      <dgm:prSet presAssocID="{DB5ABB11-E1A6-450D-991F-EC909D6AAB4D}" presName="Name0" presStyleCnt="0">
        <dgm:presLayoutVars>
          <dgm:dir/>
          <dgm:animLvl val="lvl"/>
          <dgm:resizeHandles val="exact"/>
        </dgm:presLayoutVars>
      </dgm:prSet>
      <dgm:spPr/>
      <dgm:t>
        <a:bodyPr/>
        <a:lstStyle/>
        <a:p>
          <a:endParaRPr lang="en-US"/>
        </a:p>
      </dgm:t>
    </dgm:pt>
    <dgm:pt modelId="{DB47133C-B47E-4308-B6D6-C3C05576E139}" type="pres">
      <dgm:prSet presAssocID="{8670AE0D-30DE-40B6-A609-0E52D94178A3}" presName="linNode" presStyleCnt="0"/>
      <dgm:spPr/>
    </dgm:pt>
    <dgm:pt modelId="{446D0F8B-11B0-4617-8D5E-F2E4703A27AD}" type="pres">
      <dgm:prSet presAssocID="{8670AE0D-30DE-40B6-A609-0E52D94178A3}" presName="parentText" presStyleLbl="node1" presStyleIdx="0" presStyleCnt="3">
        <dgm:presLayoutVars>
          <dgm:chMax val="1"/>
          <dgm:bulletEnabled val="1"/>
        </dgm:presLayoutVars>
      </dgm:prSet>
      <dgm:spPr/>
      <dgm:t>
        <a:bodyPr/>
        <a:lstStyle/>
        <a:p>
          <a:endParaRPr lang="en-US"/>
        </a:p>
      </dgm:t>
    </dgm:pt>
    <dgm:pt modelId="{C0FB2DAD-46BF-405C-8FE5-DF520D02286A}" type="pres">
      <dgm:prSet presAssocID="{8670AE0D-30DE-40B6-A609-0E52D94178A3}" presName="descendantText" presStyleLbl="alignAccFollowNode1" presStyleIdx="0" presStyleCnt="3">
        <dgm:presLayoutVars>
          <dgm:bulletEnabled val="1"/>
        </dgm:presLayoutVars>
      </dgm:prSet>
      <dgm:spPr/>
      <dgm:t>
        <a:bodyPr/>
        <a:lstStyle/>
        <a:p>
          <a:endParaRPr lang="en-US"/>
        </a:p>
      </dgm:t>
    </dgm:pt>
    <dgm:pt modelId="{C77DAA53-663C-4E68-BC47-5278B802A395}" type="pres">
      <dgm:prSet presAssocID="{CB2E271E-0BCE-48B6-9A3E-79CD2EB1C3DF}" presName="sp" presStyleCnt="0"/>
      <dgm:spPr/>
    </dgm:pt>
    <dgm:pt modelId="{736E8662-4B24-4849-8940-2B5541AEF10B}" type="pres">
      <dgm:prSet presAssocID="{046C6A87-41ED-44B8-B36B-6D3789478CC6}" presName="linNode" presStyleCnt="0"/>
      <dgm:spPr/>
    </dgm:pt>
    <dgm:pt modelId="{054932D7-0ABF-4131-8DC4-DD13366BF55A}" type="pres">
      <dgm:prSet presAssocID="{046C6A87-41ED-44B8-B36B-6D3789478CC6}" presName="parentText" presStyleLbl="node1" presStyleIdx="1" presStyleCnt="3">
        <dgm:presLayoutVars>
          <dgm:chMax val="1"/>
          <dgm:bulletEnabled val="1"/>
        </dgm:presLayoutVars>
      </dgm:prSet>
      <dgm:spPr/>
      <dgm:t>
        <a:bodyPr/>
        <a:lstStyle/>
        <a:p>
          <a:endParaRPr lang="en-US"/>
        </a:p>
      </dgm:t>
    </dgm:pt>
    <dgm:pt modelId="{BA322651-3532-41C4-ACD1-D3527A6D42BF}" type="pres">
      <dgm:prSet presAssocID="{046C6A87-41ED-44B8-B36B-6D3789478CC6}" presName="descendantText" presStyleLbl="alignAccFollowNode1" presStyleIdx="1" presStyleCnt="3">
        <dgm:presLayoutVars>
          <dgm:bulletEnabled val="1"/>
        </dgm:presLayoutVars>
      </dgm:prSet>
      <dgm:spPr/>
      <dgm:t>
        <a:bodyPr/>
        <a:lstStyle/>
        <a:p>
          <a:endParaRPr lang="en-US"/>
        </a:p>
      </dgm:t>
    </dgm:pt>
    <dgm:pt modelId="{EEAFE1D5-0035-4CF9-A5D9-88F9CF6524B4}" type="pres">
      <dgm:prSet presAssocID="{94DC1946-7EA5-4A2E-B240-C7F2FB13DE24}" presName="sp" presStyleCnt="0"/>
      <dgm:spPr/>
    </dgm:pt>
    <dgm:pt modelId="{082093FB-D6A8-40B8-87C6-38B3755B75CC}" type="pres">
      <dgm:prSet presAssocID="{F6B15D9E-C4B9-405C-A57B-740E9D84FB7D}" presName="linNode" presStyleCnt="0"/>
      <dgm:spPr/>
    </dgm:pt>
    <dgm:pt modelId="{C896C96A-E55F-41EA-8C6C-356A2BF840AB}" type="pres">
      <dgm:prSet presAssocID="{F6B15D9E-C4B9-405C-A57B-740E9D84FB7D}" presName="parentText" presStyleLbl="node1" presStyleIdx="2" presStyleCnt="3">
        <dgm:presLayoutVars>
          <dgm:chMax val="1"/>
          <dgm:bulletEnabled val="1"/>
        </dgm:presLayoutVars>
      </dgm:prSet>
      <dgm:spPr/>
      <dgm:t>
        <a:bodyPr/>
        <a:lstStyle/>
        <a:p>
          <a:endParaRPr lang="en-US"/>
        </a:p>
      </dgm:t>
    </dgm:pt>
    <dgm:pt modelId="{F4812908-B437-4110-981B-EA49EB53C078}" type="pres">
      <dgm:prSet presAssocID="{F6B15D9E-C4B9-405C-A57B-740E9D84FB7D}" presName="descendantText" presStyleLbl="alignAccFollowNode1" presStyleIdx="2" presStyleCnt="3">
        <dgm:presLayoutVars>
          <dgm:bulletEnabled val="1"/>
        </dgm:presLayoutVars>
      </dgm:prSet>
      <dgm:spPr/>
      <dgm:t>
        <a:bodyPr/>
        <a:lstStyle/>
        <a:p>
          <a:endParaRPr lang="en-US"/>
        </a:p>
      </dgm:t>
    </dgm:pt>
  </dgm:ptLst>
  <dgm:cxnLst>
    <dgm:cxn modelId="{40201C6C-FD8A-4EAE-A10E-0AAA72AAF31C}" srcId="{DB5ABB11-E1A6-450D-991F-EC909D6AAB4D}" destId="{8670AE0D-30DE-40B6-A609-0E52D94178A3}" srcOrd="0" destOrd="0" parTransId="{FEF8594B-AA6B-4E9D-BFB3-A119D87DA21E}" sibTransId="{CB2E271E-0BCE-48B6-9A3E-79CD2EB1C3DF}"/>
    <dgm:cxn modelId="{9C794CE0-D5AB-4315-AB81-2ABDC568E3FD}" type="presOf" srcId="{F6B15D9E-C4B9-405C-A57B-740E9D84FB7D}" destId="{C896C96A-E55F-41EA-8C6C-356A2BF840AB}" srcOrd="0" destOrd="0" presId="urn:microsoft.com/office/officeart/2005/8/layout/vList5"/>
    <dgm:cxn modelId="{DC5A636F-E5C8-497B-AC37-B6DD41061C2A}" srcId="{8670AE0D-30DE-40B6-A609-0E52D94178A3}" destId="{3E2FB177-552B-48C1-865D-C2C9CC2D521B}" srcOrd="0" destOrd="0" parTransId="{0266E37F-9F57-45E9-9D2F-5191FDA44BFD}" sibTransId="{F6ED993E-7E85-40AB-B4E2-C2914638EEDE}"/>
    <dgm:cxn modelId="{FD71D72D-3692-408A-BAE5-CAF3942193F2}" type="presOf" srcId="{34906F1D-716F-49E5-843D-19CF6AAE44F8}" destId="{F4812908-B437-4110-981B-EA49EB53C078}" srcOrd="0" destOrd="0" presId="urn:microsoft.com/office/officeart/2005/8/layout/vList5"/>
    <dgm:cxn modelId="{31B939A3-FBC0-47F7-AE2D-899369393526}" type="presOf" srcId="{ECECDC5C-C950-4C1D-A711-20298122ACED}" destId="{BA322651-3532-41C4-ACD1-D3527A6D42BF}" srcOrd="0" destOrd="0" presId="urn:microsoft.com/office/officeart/2005/8/layout/vList5"/>
    <dgm:cxn modelId="{5488B06F-782E-42C5-9941-00F225DC7411}" srcId="{046C6A87-41ED-44B8-B36B-6D3789478CC6}" destId="{ECECDC5C-C950-4C1D-A711-20298122ACED}" srcOrd="0" destOrd="0" parTransId="{ABCD879E-8CBE-4F0A-85CA-1D9042AA7456}" sibTransId="{C61A90E4-15B0-425E-9603-C10631E5ADCD}"/>
    <dgm:cxn modelId="{D3C85D3B-8B89-45FC-8E1A-873D50591C03}" type="presOf" srcId="{3E2FB177-552B-48C1-865D-C2C9CC2D521B}" destId="{C0FB2DAD-46BF-405C-8FE5-DF520D02286A}" srcOrd="0" destOrd="0" presId="urn:microsoft.com/office/officeart/2005/8/layout/vList5"/>
    <dgm:cxn modelId="{3334AE9B-EEF1-428D-8980-68291E0B76D2}" type="presOf" srcId="{046C6A87-41ED-44B8-B36B-6D3789478CC6}" destId="{054932D7-0ABF-4131-8DC4-DD13366BF55A}" srcOrd="0" destOrd="0" presId="urn:microsoft.com/office/officeart/2005/8/layout/vList5"/>
    <dgm:cxn modelId="{73428FD4-FE27-42BC-AB25-5413EA869A3A}" type="presOf" srcId="{8670AE0D-30DE-40B6-A609-0E52D94178A3}" destId="{446D0F8B-11B0-4617-8D5E-F2E4703A27AD}" srcOrd="0" destOrd="0" presId="urn:microsoft.com/office/officeart/2005/8/layout/vList5"/>
    <dgm:cxn modelId="{E1FFD405-4B6B-42AF-A779-062F148BB527}" type="presOf" srcId="{DB5ABB11-E1A6-450D-991F-EC909D6AAB4D}" destId="{BF357AA2-1CD1-497A-9E79-4A5581DC5B84}" srcOrd="0" destOrd="0" presId="urn:microsoft.com/office/officeart/2005/8/layout/vList5"/>
    <dgm:cxn modelId="{172416CB-4ED2-422E-8A7F-3627E9591C3F}" srcId="{DB5ABB11-E1A6-450D-991F-EC909D6AAB4D}" destId="{F6B15D9E-C4B9-405C-A57B-740E9D84FB7D}" srcOrd="2" destOrd="0" parTransId="{97E60F2D-D5F2-433B-8DC1-AAA2D89C2865}" sibTransId="{DCE946E4-BCD7-44A1-8386-F93FBA9F1DE1}"/>
    <dgm:cxn modelId="{C276480D-6029-49C0-9AD1-190800DF9CF1}" srcId="{DB5ABB11-E1A6-450D-991F-EC909D6AAB4D}" destId="{046C6A87-41ED-44B8-B36B-6D3789478CC6}" srcOrd="1" destOrd="0" parTransId="{1103B6DA-99D5-48E7-9E8B-9A1B38125D42}" sibTransId="{94DC1946-7EA5-4A2E-B240-C7F2FB13DE24}"/>
    <dgm:cxn modelId="{BB01B189-A572-4585-807E-C7932624CD53}" srcId="{F6B15D9E-C4B9-405C-A57B-740E9D84FB7D}" destId="{34906F1D-716F-49E5-843D-19CF6AAE44F8}" srcOrd="0" destOrd="0" parTransId="{D446493D-A9C4-4554-BA60-DB95647356CC}" sibTransId="{B5105180-4D23-4BEE-BCC8-82909A970AFF}"/>
    <dgm:cxn modelId="{5AB26590-34F5-4717-B7E6-5F82822B3347}" type="presParOf" srcId="{BF357AA2-1CD1-497A-9E79-4A5581DC5B84}" destId="{DB47133C-B47E-4308-B6D6-C3C05576E139}" srcOrd="0" destOrd="0" presId="urn:microsoft.com/office/officeart/2005/8/layout/vList5"/>
    <dgm:cxn modelId="{7A8FF53F-C8D6-423D-B992-981A45751D13}" type="presParOf" srcId="{DB47133C-B47E-4308-B6D6-C3C05576E139}" destId="{446D0F8B-11B0-4617-8D5E-F2E4703A27AD}" srcOrd="0" destOrd="0" presId="urn:microsoft.com/office/officeart/2005/8/layout/vList5"/>
    <dgm:cxn modelId="{E28F86E8-2DCC-4B23-8FE7-9B05EC68533B}" type="presParOf" srcId="{DB47133C-B47E-4308-B6D6-C3C05576E139}" destId="{C0FB2DAD-46BF-405C-8FE5-DF520D02286A}" srcOrd="1" destOrd="0" presId="urn:microsoft.com/office/officeart/2005/8/layout/vList5"/>
    <dgm:cxn modelId="{FA5D2D23-E225-408A-97ED-EAA58A4F2AFA}" type="presParOf" srcId="{BF357AA2-1CD1-497A-9E79-4A5581DC5B84}" destId="{C77DAA53-663C-4E68-BC47-5278B802A395}" srcOrd="1" destOrd="0" presId="urn:microsoft.com/office/officeart/2005/8/layout/vList5"/>
    <dgm:cxn modelId="{4CD67DED-12B1-4802-91B6-1A0AC0F740F8}" type="presParOf" srcId="{BF357AA2-1CD1-497A-9E79-4A5581DC5B84}" destId="{736E8662-4B24-4849-8940-2B5541AEF10B}" srcOrd="2" destOrd="0" presId="urn:microsoft.com/office/officeart/2005/8/layout/vList5"/>
    <dgm:cxn modelId="{CD9D2FCC-F788-47DF-91F7-D9333B7140B9}" type="presParOf" srcId="{736E8662-4B24-4849-8940-2B5541AEF10B}" destId="{054932D7-0ABF-4131-8DC4-DD13366BF55A}" srcOrd="0" destOrd="0" presId="urn:microsoft.com/office/officeart/2005/8/layout/vList5"/>
    <dgm:cxn modelId="{2ECE2252-4E44-4F66-9095-2B58BEC87063}" type="presParOf" srcId="{736E8662-4B24-4849-8940-2B5541AEF10B}" destId="{BA322651-3532-41C4-ACD1-D3527A6D42BF}" srcOrd="1" destOrd="0" presId="urn:microsoft.com/office/officeart/2005/8/layout/vList5"/>
    <dgm:cxn modelId="{98F49DE0-F93E-4D02-A1D8-CB2367B761C3}" type="presParOf" srcId="{BF357AA2-1CD1-497A-9E79-4A5581DC5B84}" destId="{EEAFE1D5-0035-4CF9-A5D9-88F9CF6524B4}" srcOrd="3" destOrd="0" presId="urn:microsoft.com/office/officeart/2005/8/layout/vList5"/>
    <dgm:cxn modelId="{1B276888-C91E-49F2-8D18-EC52E6201F6D}" type="presParOf" srcId="{BF357AA2-1CD1-497A-9E79-4A5581DC5B84}" destId="{082093FB-D6A8-40B8-87C6-38B3755B75CC}" srcOrd="4" destOrd="0" presId="urn:microsoft.com/office/officeart/2005/8/layout/vList5"/>
    <dgm:cxn modelId="{EF8F5D46-B2C4-4DBD-8905-3581753CB0C7}" type="presParOf" srcId="{082093FB-D6A8-40B8-87C6-38B3755B75CC}" destId="{C896C96A-E55F-41EA-8C6C-356A2BF840AB}" srcOrd="0" destOrd="0" presId="urn:microsoft.com/office/officeart/2005/8/layout/vList5"/>
    <dgm:cxn modelId="{45A923E3-25B7-4F81-99D0-DFF1D5A4489F}" type="presParOf" srcId="{082093FB-D6A8-40B8-87C6-38B3755B75CC}" destId="{F4812908-B437-4110-981B-EA49EB53C078}"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5ABB11-E1A6-450D-991F-EC909D6AAB4D}" type="doc">
      <dgm:prSet loTypeId="urn:microsoft.com/office/officeart/2005/8/layout/vList5" loCatId="list" qsTypeId="urn:microsoft.com/office/officeart/2005/8/quickstyle/simple1" qsCatId="simple" csTypeId="urn:microsoft.com/office/officeart/2005/8/colors/accent6_3" csCatId="accent6" phldr="1"/>
      <dgm:spPr/>
      <dgm:t>
        <a:bodyPr/>
        <a:lstStyle/>
        <a:p>
          <a:endParaRPr lang="en-US"/>
        </a:p>
      </dgm:t>
    </dgm:pt>
    <dgm:pt modelId="{A5809647-6DC7-40DB-BCC1-BDE56BC9347F}">
      <dgm:prSet/>
      <dgm:spPr/>
      <dgm:t>
        <a:bodyPr/>
        <a:lstStyle/>
        <a:p>
          <a:pPr rtl="0"/>
          <a:r>
            <a:rPr lang="en-GB" b="1" dirty="0" smtClean="0">
              <a:solidFill>
                <a:schemeClr val="tx1"/>
              </a:solidFill>
            </a:rPr>
            <a:t>Term of protection:</a:t>
          </a:r>
          <a:r>
            <a:rPr lang="en-GB" dirty="0" smtClean="0">
              <a:solidFill>
                <a:schemeClr val="tx1"/>
              </a:solidFill>
            </a:rPr>
            <a:t> </a:t>
          </a:r>
          <a:endParaRPr lang="en-US" dirty="0">
            <a:solidFill>
              <a:schemeClr val="tx1"/>
            </a:solidFill>
          </a:endParaRPr>
        </a:p>
      </dgm:t>
    </dgm:pt>
    <dgm:pt modelId="{F17D9F1B-579D-4FAD-B801-8F4D75883411}" type="parTrans" cxnId="{C938AFFC-3C27-4856-A541-D30A3BEE972A}">
      <dgm:prSet/>
      <dgm:spPr/>
      <dgm:t>
        <a:bodyPr/>
        <a:lstStyle/>
        <a:p>
          <a:endParaRPr lang="en-US"/>
        </a:p>
      </dgm:t>
    </dgm:pt>
    <dgm:pt modelId="{7E15747E-9D76-41F4-B23E-AA50A428C2E4}" type="sibTrans" cxnId="{C938AFFC-3C27-4856-A541-D30A3BEE972A}">
      <dgm:prSet/>
      <dgm:spPr/>
      <dgm:t>
        <a:bodyPr/>
        <a:lstStyle/>
        <a:p>
          <a:endParaRPr lang="en-US"/>
        </a:p>
      </dgm:t>
    </dgm:pt>
    <dgm:pt modelId="{4070EEA6-E354-4B61-B115-B93D779FE3A2}">
      <dgm:prSet custT="1"/>
      <dgm:spPr/>
      <dgm:t>
        <a:bodyPr/>
        <a:lstStyle/>
        <a:p>
          <a:pPr algn="just" rtl="0"/>
          <a:r>
            <a:rPr lang="en-GB" sz="1200" dirty="0" smtClean="0"/>
            <a:t>A fifty-year term of protection for the rights of both performers and producers of phonograms is provided (Article 17), this is an improvement from the Rome Convention which provides for only a twenty-year term. As provided in Article 22, the WPPT applies to performances that took place and phonograms that were fixed before the date of entry into force of the WPPT, provided that the term of protection has not expired.</a:t>
          </a:r>
          <a:endParaRPr lang="en-US" sz="1200" dirty="0"/>
        </a:p>
      </dgm:t>
    </dgm:pt>
    <dgm:pt modelId="{6C285B0B-6A2D-4AC5-89F2-0E43F088E063}" type="parTrans" cxnId="{A75D9101-B254-47B6-8EDD-A1C28DE33D7F}">
      <dgm:prSet/>
      <dgm:spPr/>
      <dgm:t>
        <a:bodyPr/>
        <a:lstStyle/>
        <a:p>
          <a:endParaRPr lang="en-US"/>
        </a:p>
      </dgm:t>
    </dgm:pt>
    <dgm:pt modelId="{6F06CDF8-41D1-4220-B95B-6E638308BEA7}" type="sibTrans" cxnId="{A75D9101-B254-47B6-8EDD-A1C28DE33D7F}">
      <dgm:prSet/>
      <dgm:spPr/>
      <dgm:t>
        <a:bodyPr/>
        <a:lstStyle/>
        <a:p>
          <a:endParaRPr lang="en-US"/>
        </a:p>
      </dgm:t>
    </dgm:pt>
    <dgm:pt modelId="{C225A918-636C-4E7E-ACE2-864B72B76803}">
      <dgm:prSet/>
      <dgm:spPr/>
      <dgm:t>
        <a:bodyPr/>
        <a:lstStyle/>
        <a:p>
          <a:pPr rtl="0"/>
          <a:r>
            <a:rPr lang="en-GB" b="1" dirty="0" smtClean="0">
              <a:solidFill>
                <a:schemeClr val="tx1"/>
              </a:solidFill>
            </a:rPr>
            <a:t>Statements of the Diplomatic Conference: </a:t>
          </a:r>
          <a:endParaRPr lang="en-US" dirty="0">
            <a:solidFill>
              <a:schemeClr val="tx1"/>
            </a:solidFill>
          </a:endParaRPr>
        </a:p>
      </dgm:t>
    </dgm:pt>
    <dgm:pt modelId="{36180F55-FF56-488B-AF05-D366D9B6134D}" type="parTrans" cxnId="{B6713B2A-ED24-4EFE-A5A9-2EEA176FAAB7}">
      <dgm:prSet/>
      <dgm:spPr/>
      <dgm:t>
        <a:bodyPr/>
        <a:lstStyle/>
        <a:p>
          <a:endParaRPr lang="en-US"/>
        </a:p>
      </dgm:t>
    </dgm:pt>
    <dgm:pt modelId="{8C3A71A4-C887-4C71-AEC0-328B62ECBFA3}" type="sibTrans" cxnId="{B6713B2A-ED24-4EFE-A5A9-2EEA176FAAB7}">
      <dgm:prSet/>
      <dgm:spPr/>
      <dgm:t>
        <a:bodyPr/>
        <a:lstStyle/>
        <a:p>
          <a:endParaRPr lang="en-US"/>
        </a:p>
      </dgm:t>
    </dgm:pt>
    <dgm:pt modelId="{6B4BC146-280D-447A-A04F-E083AE3684D1}">
      <dgm:prSet custT="1"/>
      <dgm:spPr/>
      <dgm:t>
        <a:bodyPr/>
        <a:lstStyle/>
        <a:p>
          <a:pPr algn="just" rtl="0"/>
          <a:r>
            <a:rPr lang="en-GB" sz="1200" dirty="0" smtClean="0"/>
            <a:t>The WPPT’s footnotes contain statements agreed to by the negotiators at the Diplomatic Conference. These statements aid in the interpretation of certain articles. In particular, the agreed statements explain that computer storage of works and phonograms is covered by the WPPT, and that the provisions governing limitations and exceptions provide sufficient flexibility for countries to provide for and extend appropriate limitations on rights when adapting their laws to the digital environment.</a:t>
          </a:r>
          <a:endParaRPr lang="en-US" sz="1200" dirty="0"/>
        </a:p>
      </dgm:t>
    </dgm:pt>
    <dgm:pt modelId="{C6CAA55F-9B65-4FCD-BACD-43B681EEDA8F}" type="parTrans" cxnId="{AE128B65-DFCC-4797-AC2E-1BBBB3A1D27D}">
      <dgm:prSet/>
      <dgm:spPr/>
      <dgm:t>
        <a:bodyPr/>
        <a:lstStyle/>
        <a:p>
          <a:endParaRPr lang="en-US"/>
        </a:p>
      </dgm:t>
    </dgm:pt>
    <dgm:pt modelId="{C7E24B21-A9CF-4D8B-83E5-A3D97865D38E}" type="sibTrans" cxnId="{AE128B65-DFCC-4797-AC2E-1BBBB3A1D27D}">
      <dgm:prSet/>
      <dgm:spPr/>
      <dgm:t>
        <a:bodyPr/>
        <a:lstStyle/>
        <a:p>
          <a:endParaRPr lang="en-US"/>
        </a:p>
      </dgm:t>
    </dgm:pt>
    <dgm:pt modelId="{FAB1392E-0790-48D6-B1AB-38566451637D}">
      <dgm:prSet/>
      <dgm:spPr/>
      <dgm:t>
        <a:bodyPr/>
        <a:lstStyle/>
        <a:p>
          <a:pPr rtl="0"/>
          <a:r>
            <a:rPr lang="en-GB" b="1" dirty="0" smtClean="0">
              <a:solidFill>
                <a:schemeClr val="tx1"/>
              </a:solidFill>
            </a:rPr>
            <a:t>Non self-executing treaty: </a:t>
          </a:r>
          <a:endParaRPr lang="en-US" dirty="0">
            <a:solidFill>
              <a:schemeClr val="tx1"/>
            </a:solidFill>
          </a:endParaRPr>
        </a:p>
      </dgm:t>
    </dgm:pt>
    <dgm:pt modelId="{BACFFE3F-D175-48F4-8C73-9F3C34C5637C}" type="parTrans" cxnId="{9CB3A805-E3DC-4168-9E6C-89E765441F5D}">
      <dgm:prSet/>
      <dgm:spPr/>
      <dgm:t>
        <a:bodyPr/>
        <a:lstStyle/>
        <a:p>
          <a:endParaRPr lang="en-US"/>
        </a:p>
      </dgm:t>
    </dgm:pt>
    <dgm:pt modelId="{3545A151-6822-4AF0-82CC-80D0A6397A2E}" type="sibTrans" cxnId="{9CB3A805-E3DC-4168-9E6C-89E765441F5D}">
      <dgm:prSet/>
      <dgm:spPr/>
      <dgm:t>
        <a:bodyPr/>
        <a:lstStyle/>
        <a:p>
          <a:endParaRPr lang="en-US"/>
        </a:p>
      </dgm:t>
    </dgm:pt>
    <dgm:pt modelId="{C2CE94ED-78B2-423E-BFD3-942ABDE452AC}">
      <dgm:prSet/>
      <dgm:spPr/>
      <dgm:t>
        <a:bodyPr/>
        <a:lstStyle/>
        <a:p>
          <a:pPr algn="just" rtl="0"/>
          <a:r>
            <a:rPr lang="en-GB" dirty="0" smtClean="0"/>
            <a:t>The WPPT</a:t>
          </a:r>
          <a:r>
            <a:rPr lang="en-GB" b="1" dirty="0" smtClean="0"/>
            <a:t> </a:t>
          </a:r>
          <a:r>
            <a:rPr lang="en-ZA" dirty="0" smtClean="0"/>
            <a:t>is a non-self-executing treaty and will not automatically become enforceable in law once Parliament has approved. </a:t>
          </a:r>
          <a:r>
            <a:rPr lang="en-GB" dirty="0" smtClean="0"/>
            <a:t>Domestic legislation is also required to ensure that contracting parties to the WPPT are granted, under South African law, the rights to which they are entitled under the WPPT (Article 23). The Performers’ Protection Amendment Bill is currently before Parliament. </a:t>
          </a:r>
          <a:endParaRPr lang="en-US" dirty="0"/>
        </a:p>
      </dgm:t>
    </dgm:pt>
    <dgm:pt modelId="{AC2E6232-9381-447A-A472-16D38CCDA7EE}" type="parTrans" cxnId="{496D1E8C-11AD-4196-AECB-5CD4AD9FBF63}">
      <dgm:prSet/>
      <dgm:spPr/>
      <dgm:t>
        <a:bodyPr/>
        <a:lstStyle/>
        <a:p>
          <a:endParaRPr lang="en-US"/>
        </a:p>
      </dgm:t>
    </dgm:pt>
    <dgm:pt modelId="{EBB29876-A356-4605-A79D-EE086EA03CEA}" type="sibTrans" cxnId="{496D1E8C-11AD-4196-AECB-5CD4AD9FBF63}">
      <dgm:prSet/>
      <dgm:spPr/>
      <dgm:t>
        <a:bodyPr/>
        <a:lstStyle/>
        <a:p>
          <a:endParaRPr lang="en-US"/>
        </a:p>
      </dgm:t>
    </dgm:pt>
    <dgm:pt modelId="{BF357AA2-1CD1-497A-9E79-4A5581DC5B84}" type="pres">
      <dgm:prSet presAssocID="{DB5ABB11-E1A6-450D-991F-EC909D6AAB4D}" presName="Name0" presStyleCnt="0">
        <dgm:presLayoutVars>
          <dgm:dir/>
          <dgm:animLvl val="lvl"/>
          <dgm:resizeHandles val="exact"/>
        </dgm:presLayoutVars>
      </dgm:prSet>
      <dgm:spPr/>
      <dgm:t>
        <a:bodyPr/>
        <a:lstStyle/>
        <a:p>
          <a:endParaRPr lang="en-US"/>
        </a:p>
      </dgm:t>
    </dgm:pt>
    <dgm:pt modelId="{D90597F5-4E54-43AF-A49D-D7A335418257}" type="pres">
      <dgm:prSet presAssocID="{A5809647-6DC7-40DB-BCC1-BDE56BC9347F}" presName="linNode" presStyleCnt="0"/>
      <dgm:spPr/>
    </dgm:pt>
    <dgm:pt modelId="{79829FB8-FD06-4C5D-94F5-29D6BD164219}" type="pres">
      <dgm:prSet presAssocID="{A5809647-6DC7-40DB-BCC1-BDE56BC9347F}" presName="parentText" presStyleLbl="node1" presStyleIdx="0" presStyleCnt="3">
        <dgm:presLayoutVars>
          <dgm:chMax val="1"/>
          <dgm:bulletEnabled val="1"/>
        </dgm:presLayoutVars>
      </dgm:prSet>
      <dgm:spPr/>
      <dgm:t>
        <a:bodyPr/>
        <a:lstStyle/>
        <a:p>
          <a:endParaRPr lang="en-US"/>
        </a:p>
      </dgm:t>
    </dgm:pt>
    <dgm:pt modelId="{08A4DEF8-5C60-4AAF-AE62-48B4177C024B}" type="pres">
      <dgm:prSet presAssocID="{A5809647-6DC7-40DB-BCC1-BDE56BC9347F}" presName="descendantText" presStyleLbl="alignAccFollowNode1" presStyleIdx="0" presStyleCnt="3" custScaleX="117091">
        <dgm:presLayoutVars>
          <dgm:bulletEnabled val="1"/>
        </dgm:presLayoutVars>
      </dgm:prSet>
      <dgm:spPr/>
      <dgm:t>
        <a:bodyPr/>
        <a:lstStyle/>
        <a:p>
          <a:endParaRPr lang="en-US"/>
        </a:p>
      </dgm:t>
    </dgm:pt>
    <dgm:pt modelId="{0E3FF570-9168-441E-9CC4-549F1DE22781}" type="pres">
      <dgm:prSet presAssocID="{7E15747E-9D76-41F4-B23E-AA50A428C2E4}" presName="sp" presStyleCnt="0"/>
      <dgm:spPr/>
    </dgm:pt>
    <dgm:pt modelId="{9AA7E88F-F141-4B7C-AA54-BF2F9212236B}" type="pres">
      <dgm:prSet presAssocID="{C225A918-636C-4E7E-ACE2-864B72B76803}" presName="linNode" presStyleCnt="0"/>
      <dgm:spPr/>
    </dgm:pt>
    <dgm:pt modelId="{06F15434-5F54-4817-9B4E-9B736197A546}" type="pres">
      <dgm:prSet presAssocID="{C225A918-636C-4E7E-ACE2-864B72B76803}" presName="parentText" presStyleLbl="node1" presStyleIdx="1" presStyleCnt="3" custScaleX="93066">
        <dgm:presLayoutVars>
          <dgm:chMax val="1"/>
          <dgm:bulletEnabled val="1"/>
        </dgm:presLayoutVars>
      </dgm:prSet>
      <dgm:spPr/>
      <dgm:t>
        <a:bodyPr/>
        <a:lstStyle/>
        <a:p>
          <a:endParaRPr lang="en-US"/>
        </a:p>
      </dgm:t>
    </dgm:pt>
    <dgm:pt modelId="{122E3F93-48FD-40D1-AB9F-3441F51B317F}" type="pres">
      <dgm:prSet presAssocID="{C225A918-636C-4E7E-ACE2-864B72B76803}" presName="descendantText" presStyleLbl="alignAccFollowNode1" presStyleIdx="1" presStyleCnt="3">
        <dgm:presLayoutVars>
          <dgm:bulletEnabled val="1"/>
        </dgm:presLayoutVars>
      </dgm:prSet>
      <dgm:spPr/>
      <dgm:t>
        <a:bodyPr/>
        <a:lstStyle/>
        <a:p>
          <a:endParaRPr lang="en-US"/>
        </a:p>
      </dgm:t>
    </dgm:pt>
    <dgm:pt modelId="{4AC33321-C865-41DB-83F3-AAEA6B83F3EA}" type="pres">
      <dgm:prSet presAssocID="{8C3A71A4-C887-4C71-AEC0-328B62ECBFA3}" presName="sp" presStyleCnt="0"/>
      <dgm:spPr/>
    </dgm:pt>
    <dgm:pt modelId="{578DA0C1-531A-4128-B444-15AED3E3F3CA}" type="pres">
      <dgm:prSet presAssocID="{FAB1392E-0790-48D6-B1AB-38566451637D}" presName="linNode" presStyleCnt="0"/>
      <dgm:spPr/>
    </dgm:pt>
    <dgm:pt modelId="{00AFF2C8-D6E1-4EAD-BF40-F2E7DCD7A2BD}" type="pres">
      <dgm:prSet presAssocID="{FAB1392E-0790-48D6-B1AB-38566451637D}" presName="parentText" presStyleLbl="node1" presStyleIdx="2" presStyleCnt="3" custScaleX="94851" custLinFactNeighborY="152">
        <dgm:presLayoutVars>
          <dgm:chMax val="1"/>
          <dgm:bulletEnabled val="1"/>
        </dgm:presLayoutVars>
      </dgm:prSet>
      <dgm:spPr/>
      <dgm:t>
        <a:bodyPr/>
        <a:lstStyle/>
        <a:p>
          <a:endParaRPr lang="en-US"/>
        </a:p>
      </dgm:t>
    </dgm:pt>
    <dgm:pt modelId="{B672B283-6D03-48DD-93C2-25B09E768229}" type="pres">
      <dgm:prSet presAssocID="{FAB1392E-0790-48D6-B1AB-38566451637D}" presName="descendantText" presStyleLbl="alignAccFollowNode1" presStyleIdx="2" presStyleCnt="3">
        <dgm:presLayoutVars>
          <dgm:bulletEnabled val="1"/>
        </dgm:presLayoutVars>
      </dgm:prSet>
      <dgm:spPr/>
      <dgm:t>
        <a:bodyPr/>
        <a:lstStyle/>
        <a:p>
          <a:endParaRPr lang="en-US"/>
        </a:p>
      </dgm:t>
    </dgm:pt>
  </dgm:ptLst>
  <dgm:cxnLst>
    <dgm:cxn modelId="{21D0563F-645E-45C5-9320-C368404A0E99}" type="presOf" srcId="{C225A918-636C-4E7E-ACE2-864B72B76803}" destId="{06F15434-5F54-4817-9B4E-9B736197A546}" srcOrd="0" destOrd="0" presId="urn:microsoft.com/office/officeart/2005/8/layout/vList5"/>
    <dgm:cxn modelId="{9CB3A805-E3DC-4168-9E6C-89E765441F5D}" srcId="{DB5ABB11-E1A6-450D-991F-EC909D6AAB4D}" destId="{FAB1392E-0790-48D6-B1AB-38566451637D}" srcOrd="2" destOrd="0" parTransId="{BACFFE3F-D175-48F4-8C73-9F3C34C5637C}" sibTransId="{3545A151-6822-4AF0-82CC-80D0A6397A2E}"/>
    <dgm:cxn modelId="{496D1E8C-11AD-4196-AECB-5CD4AD9FBF63}" srcId="{FAB1392E-0790-48D6-B1AB-38566451637D}" destId="{C2CE94ED-78B2-423E-BFD3-942ABDE452AC}" srcOrd="0" destOrd="0" parTransId="{AC2E6232-9381-447A-A472-16D38CCDA7EE}" sibTransId="{EBB29876-A356-4605-A79D-EE086EA03CEA}"/>
    <dgm:cxn modelId="{B6713B2A-ED24-4EFE-A5A9-2EEA176FAAB7}" srcId="{DB5ABB11-E1A6-450D-991F-EC909D6AAB4D}" destId="{C225A918-636C-4E7E-ACE2-864B72B76803}" srcOrd="1" destOrd="0" parTransId="{36180F55-FF56-488B-AF05-D366D9B6134D}" sibTransId="{8C3A71A4-C887-4C71-AEC0-328B62ECBFA3}"/>
    <dgm:cxn modelId="{A75D9101-B254-47B6-8EDD-A1C28DE33D7F}" srcId="{A5809647-6DC7-40DB-BCC1-BDE56BC9347F}" destId="{4070EEA6-E354-4B61-B115-B93D779FE3A2}" srcOrd="0" destOrd="0" parTransId="{6C285B0B-6A2D-4AC5-89F2-0E43F088E063}" sibTransId="{6F06CDF8-41D1-4220-B95B-6E638308BEA7}"/>
    <dgm:cxn modelId="{C938AFFC-3C27-4856-A541-D30A3BEE972A}" srcId="{DB5ABB11-E1A6-450D-991F-EC909D6AAB4D}" destId="{A5809647-6DC7-40DB-BCC1-BDE56BC9347F}" srcOrd="0" destOrd="0" parTransId="{F17D9F1B-579D-4FAD-B801-8F4D75883411}" sibTransId="{7E15747E-9D76-41F4-B23E-AA50A428C2E4}"/>
    <dgm:cxn modelId="{E1FFD405-4B6B-42AF-A779-062F148BB527}" type="presOf" srcId="{DB5ABB11-E1A6-450D-991F-EC909D6AAB4D}" destId="{BF357AA2-1CD1-497A-9E79-4A5581DC5B84}" srcOrd="0" destOrd="0" presId="urn:microsoft.com/office/officeart/2005/8/layout/vList5"/>
    <dgm:cxn modelId="{72C8733F-355B-428A-8D4A-8C6662C7143C}" type="presOf" srcId="{4070EEA6-E354-4B61-B115-B93D779FE3A2}" destId="{08A4DEF8-5C60-4AAF-AE62-48B4177C024B}" srcOrd="0" destOrd="0" presId="urn:microsoft.com/office/officeart/2005/8/layout/vList5"/>
    <dgm:cxn modelId="{7B49649D-549B-45EA-829D-BDE347A1CD69}" type="presOf" srcId="{C2CE94ED-78B2-423E-BFD3-942ABDE452AC}" destId="{B672B283-6D03-48DD-93C2-25B09E768229}" srcOrd="0" destOrd="0" presId="urn:microsoft.com/office/officeart/2005/8/layout/vList5"/>
    <dgm:cxn modelId="{AE128B65-DFCC-4797-AC2E-1BBBB3A1D27D}" srcId="{C225A918-636C-4E7E-ACE2-864B72B76803}" destId="{6B4BC146-280D-447A-A04F-E083AE3684D1}" srcOrd="0" destOrd="0" parTransId="{C6CAA55F-9B65-4FCD-BACD-43B681EEDA8F}" sibTransId="{C7E24B21-A9CF-4D8B-83E5-A3D97865D38E}"/>
    <dgm:cxn modelId="{27F83AF1-2C7E-4F53-A4D1-828AD9436951}" type="presOf" srcId="{FAB1392E-0790-48D6-B1AB-38566451637D}" destId="{00AFF2C8-D6E1-4EAD-BF40-F2E7DCD7A2BD}" srcOrd="0" destOrd="0" presId="urn:microsoft.com/office/officeart/2005/8/layout/vList5"/>
    <dgm:cxn modelId="{D6B91E36-B870-443D-A8B8-0504A22C2AA5}" type="presOf" srcId="{6B4BC146-280D-447A-A04F-E083AE3684D1}" destId="{122E3F93-48FD-40D1-AB9F-3441F51B317F}" srcOrd="0" destOrd="0" presId="urn:microsoft.com/office/officeart/2005/8/layout/vList5"/>
    <dgm:cxn modelId="{6CB61111-A25F-40A1-AED5-B4205701511B}" type="presOf" srcId="{A5809647-6DC7-40DB-BCC1-BDE56BC9347F}" destId="{79829FB8-FD06-4C5D-94F5-29D6BD164219}" srcOrd="0" destOrd="0" presId="urn:microsoft.com/office/officeart/2005/8/layout/vList5"/>
    <dgm:cxn modelId="{55213909-09BB-4479-838A-04D3CD19E738}" type="presParOf" srcId="{BF357AA2-1CD1-497A-9E79-4A5581DC5B84}" destId="{D90597F5-4E54-43AF-A49D-D7A335418257}" srcOrd="0" destOrd="0" presId="urn:microsoft.com/office/officeart/2005/8/layout/vList5"/>
    <dgm:cxn modelId="{7FDA6EA4-3BED-4452-90F4-0373A821FD53}" type="presParOf" srcId="{D90597F5-4E54-43AF-A49D-D7A335418257}" destId="{79829FB8-FD06-4C5D-94F5-29D6BD164219}" srcOrd="0" destOrd="0" presId="urn:microsoft.com/office/officeart/2005/8/layout/vList5"/>
    <dgm:cxn modelId="{5D9F9316-FA93-428C-85FD-6766E840B7DD}" type="presParOf" srcId="{D90597F5-4E54-43AF-A49D-D7A335418257}" destId="{08A4DEF8-5C60-4AAF-AE62-48B4177C024B}" srcOrd="1" destOrd="0" presId="urn:microsoft.com/office/officeart/2005/8/layout/vList5"/>
    <dgm:cxn modelId="{48AB6BF8-0C28-4D98-AD9F-BC605D330B4E}" type="presParOf" srcId="{BF357AA2-1CD1-497A-9E79-4A5581DC5B84}" destId="{0E3FF570-9168-441E-9CC4-549F1DE22781}" srcOrd="1" destOrd="0" presId="urn:microsoft.com/office/officeart/2005/8/layout/vList5"/>
    <dgm:cxn modelId="{CEC3D27C-6C90-4D56-A8A0-A15193F2FF5E}" type="presParOf" srcId="{BF357AA2-1CD1-497A-9E79-4A5581DC5B84}" destId="{9AA7E88F-F141-4B7C-AA54-BF2F9212236B}" srcOrd="2" destOrd="0" presId="urn:microsoft.com/office/officeart/2005/8/layout/vList5"/>
    <dgm:cxn modelId="{5372D576-E1C0-4A76-99D9-1F623B269821}" type="presParOf" srcId="{9AA7E88F-F141-4B7C-AA54-BF2F9212236B}" destId="{06F15434-5F54-4817-9B4E-9B736197A546}" srcOrd="0" destOrd="0" presId="urn:microsoft.com/office/officeart/2005/8/layout/vList5"/>
    <dgm:cxn modelId="{58706C82-93BF-44B8-9418-DAE1D8961907}" type="presParOf" srcId="{9AA7E88F-F141-4B7C-AA54-BF2F9212236B}" destId="{122E3F93-48FD-40D1-AB9F-3441F51B317F}" srcOrd="1" destOrd="0" presId="urn:microsoft.com/office/officeart/2005/8/layout/vList5"/>
    <dgm:cxn modelId="{ACA88CC4-76A9-4461-A1E2-0BFEA43D1876}" type="presParOf" srcId="{BF357AA2-1CD1-497A-9E79-4A5581DC5B84}" destId="{4AC33321-C865-41DB-83F3-AAEA6B83F3EA}" srcOrd="3" destOrd="0" presId="urn:microsoft.com/office/officeart/2005/8/layout/vList5"/>
    <dgm:cxn modelId="{B9508982-7911-45C1-8BB3-459D4A4903AA}" type="presParOf" srcId="{BF357AA2-1CD1-497A-9E79-4A5581DC5B84}" destId="{578DA0C1-531A-4128-B444-15AED3E3F3CA}" srcOrd="4" destOrd="0" presId="urn:microsoft.com/office/officeart/2005/8/layout/vList5"/>
    <dgm:cxn modelId="{26F93F0C-E4E6-4B0D-ADA7-9AAF19347270}" type="presParOf" srcId="{578DA0C1-531A-4128-B444-15AED3E3F3CA}" destId="{00AFF2C8-D6E1-4EAD-BF40-F2E7DCD7A2BD}" srcOrd="0" destOrd="0" presId="urn:microsoft.com/office/officeart/2005/8/layout/vList5"/>
    <dgm:cxn modelId="{85BE0084-E3DF-4B04-8EBD-6A2147E33C2F}" type="presParOf" srcId="{578DA0C1-531A-4128-B444-15AED3E3F3CA}" destId="{B672B283-6D03-48DD-93C2-25B09E768229}"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BE26BB8-EFC4-44D6-AFFE-8D8D0E16D79D}" type="doc">
      <dgm:prSet loTypeId="urn:microsoft.com/office/officeart/2008/layout/VerticalCurvedList" loCatId="list" qsTypeId="urn:microsoft.com/office/officeart/2005/8/quickstyle/simple1" qsCatId="simple" csTypeId="urn:microsoft.com/office/officeart/2005/8/colors/accent6_3" csCatId="accent6" phldr="1"/>
      <dgm:spPr/>
      <dgm:t>
        <a:bodyPr/>
        <a:lstStyle/>
        <a:p>
          <a:endParaRPr lang="en-US"/>
        </a:p>
      </dgm:t>
    </dgm:pt>
    <dgm:pt modelId="{03863B76-DB2D-4052-969A-53E726FAA2D7}">
      <dgm:prSet custT="1"/>
      <dgm:spPr>
        <a:solidFill>
          <a:schemeClr val="accent6">
            <a:lumMod val="20000"/>
            <a:lumOff val="80000"/>
          </a:schemeClr>
        </a:solidFill>
      </dgm:spPr>
      <dgm:t>
        <a:bodyPr/>
        <a:lstStyle/>
        <a:p>
          <a:pPr rtl="0"/>
          <a:r>
            <a:rPr lang="en-GB" sz="1600" b="1" dirty="0" smtClean="0">
              <a:solidFill>
                <a:schemeClr val="tx1"/>
              </a:solidFill>
            </a:rPr>
            <a:t>Non-self-executing Treaty:</a:t>
          </a:r>
          <a:r>
            <a:rPr lang="en-GB" sz="1600" dirty="0" smtClean="0">
              <a:solidFill>
                <a:schemeClr val="tx1"/>
              </a:solidFill>
            </a:rPr>
            <a:t> </a:t>
          </a:r>
          <a:r>
            <a:rPr lang="en-GB" sz="1200" dirty="0" smtClean="0">
              <a:solidFill>
                <a:schemeClr val="tx1"/>
              </a:solidFill>
            </a:rPr>
            <a:t>The WCT is a non-self-executing Treaty and will not automatically become enforceable in law once Parliament has approved. It will only become enforceable in law through the implementation of domestic legislation (Article 14).</a:t>
          </a:r>
          <a:endParaRPr lang="en-US" sz="1200" dirty="0">
            <a:solidFill>
              <a:schemeClr val="tx1"/>
            </a:solidFill>
          </a:endParaRPr>
        </a:p>
      </dgm:t>
    </dgm:pt>
    <dgm:pt modelId="{5361871E-1AD5-4954-BDB8-8AEE21926711}" type="parTrans" cxnId="{D91C0E5E-0009-44EE-A3C8-CBBA25EE6B4B}">
      <dgm:prSet/>
      <dgm:spPr/>
      <dgm:t>
        <a:bodyPr/>
        <a:lstStyle/>
        <a:p>
          <a:endParaRPr lang="en-US"/>
        </a:p>
      </dgm:t>
    </dgm:pt>
    <dgm:pt modelId="{C5B6810A-CE4F-473F-982C-D2F872D3FDCA}" type="sibTrans" cxnId="{D91C0E5E-0009-44EE-A3C8-CBBA25EE6B4B}">
      <dgm:prSet/>
      <dgm:spPr/>
      <dgm:t>
        <a:bodyPr/>
        <a:lstStyle/>
        <a:p>
          <a:endParaRPr lang="en-US"/>
        </a:p>
      </dgm:t>
    </dgm:pt>
    <dgm:pt modelId="{8BD06F0C-E934-499C-80DA-C493E664594F}">
      <dgm:prSet custT="1"/>
      <dgm:spPr/>
      <dgm:t>
        <a:bodyPr/>
        <a:lstStyle/>
        <a:p>
          <a:pPr rtl="0"/>
          <a:r>
            <a:rPr lang="en-GB" sz="1600" b="1" dirty="0" smtClean="0">
              <a:solidFill>
                <a:schemeClr val="tx1"/>
              </a:solidFill>
            </a:rPr>
            <a:t>Compliance with the Berne Convention: </a:t>
          </a:r>
          <a:r>
            <a:rPr lang="en-GB" sz="1200" dirty="0" smtClean="0">
              <a:solidFill>
                <a:schemeClr val="tx1"/>
              </a:solidFill>
            </a:rPr>
            <a:t>Article 1 requires that contracting parties comply with the substantive obligations of the Berne Convention. Like the Berne Convention, the WCT provides that contracting parties may not impose formalities on the nationals of other contracting parties as a condition for claiming protection under the WCT (Article 3).</a:t>
          </a:r>
          <a:endParaRPr lang="en-US" sz="1200" dirty="0">
            <a:solidFill>
              <a:schemeClr val="tx1"/>
            </a:solidFill>
          </a:endParaRPr>
        </a:p>
      </dgm:t>
    </dgm:pt>
    <dgm:pt modelId="{C07181F4-F183-4D68-8832-10B0A22FF5B2}" type="parTrans" cxnId="{133C0959-4122-4ED7-8B69-A83AE39485A3}">
      <dgm:prSet/>
      <dgm:spPr/>
      <dgm:t>
        <a:bodyPr/>
        <a:lstStyle/>
        <a:p>
          <a:endParaRPr lang="en-US"/>
        </a:p>
      </dgm:t>
    </dgm:pt>
    <dgm:pt modelId="{9E6DA619-FF52-4BE3-A494-39DBA9A36FF0}" type="sibTrans" cxnId="{133C0959-4122-4ED7-8B69-A83AE39485A3}">
      <dgm:prSet/>
      <dgm:spPr/>
      <dgm:t>
        <a:bodyPr/>
        <a:lstStyle/>
        <a:p>
          <a:endParaRPr lang="en-US"/>
        </a:p>
      </dgm:t>
    </dgm:pt>
    <dgm:pt modelId="{F4BA0158-7374-4A75-8339-5B6AB952C4B0}">
      <dgm:prSet custT="1"/>
      <dgm:spPr/>
      <dgm:t>
        <a:bodyPr/>
        <a:lstStyle/>
        <a:p>
          <a:pPr rtl="0"/>
          <a:r>
            <a:rPr lang="en-GB" sz="1600" b="1" dirty="0" smtClean="0">
              <a:solidFill>
                <a:schemeClr val="tx1"/>
              </a:solidFill>
            </a:rPr>
            <a:t>Recognition of rights in the digital environment:</a:t>
          </a:r>
          <a:r>
            <a:rPr lang="en-GB" sz="1600" dirty="0" smtClean="0">
              <a:solidFill>
                <a:schemeClr val="tx1"/>
              </a:solidFill>
            </a:rPr>
            <a:t> </a:t>
          </a:r>
          <a:r>
            <a:rPr lang="en-GB" sz="1200" dirty="0" smtClean="0">
              <a:solidFill>
                <a:schemeClr val="tx1"/>
              </a:solidFill>
            </a:rPr>
            <a:t>The WCT responds to the challenges of protecting works in the realm of digital technology by obliging contracting parties to ensure that rights holders have the exclusive right to control on-demand transmissions of works to members of the public (Article 8). </a:t>
          </a:r>
          <a:endParaRPr lang="en-US" sz="1200" dirty="0">
            <a:solidFill>
              <a:schemeClr val="tx1"/>
            </a:solidFill>
          </a:endParaRPr>
        </a:p>
      </dgm:t>
    </dgm:pt>
    <dgm:pt modelId="{038B0775-F1FC-48E6-A108-8E9DDA13A06A}" type="parTrans" cxnId="{B8005F34-DCBD-4B58-878D-4B84D547C880}">
      <dgm:prSet/>
      <dgm:spPr/>
      <dgm:t>
        <a:bodyPr/>
        <a:lstStyle/>
        <a:p>
          <a:endParaRPr lang="en-US"/>
        </a:p>
      </dgm:t>
    </dgm:pt>
    <dgm:pt modelId="{5D954925-5267-4B7B-93D7-D52DA7A62CFF}" type="sibTrans" cxnId="{B8005F34-DCBD-4B58-878D-4B84D547C880}">
      <dgm:prSet/>
      <dgm:spPr/>
      <dgm:t>
        <a:bodyPr/>
        <a:lstStyle/>
        <a:p>
          <a:endParaRPr lang="en-US"/>
        </a:p>
      </dgm:t>
    </dgm:pt>
    <dgm:pt modelId="{7AB13F77-431F-48E9-9832-63A75BE1584E}" type="pres">
      <dgm:prSet presAssocID="{DBE26BB8-EFC4-44D6-AFFE-8D8D0E16D79D}" presName="Name0" presStyleCnt="0">
        <dgm:presLayoutVars>
          <dgm:chMax val="7"/>
          <dgm:chPref val="7"/>
          <dgm:dir/>
        </dgm:presLayoutVars>
      </dgm:prSet>
      <dgm:spPr/>
      <dgm:t>
        <a:bodyPr/>
        <a:lstStyle/>
        <a:p>
          <a:endParaRPr lang="en-US"/>
        </a:p>
      </dgm:t>
    </dgm:pt>
    <dgm:pt modelId="{F165F610-4DF7-4203-9703-C052C109C6B4}" type="pres">
      <dgm:prSet presAssocID="{DBE26BB8-EFC4-44D6-AFFE-8D8D0E16D79D}" presName="Name1" presStyleCnt="0"/>
      <dgm:spPr/>
    </dgm:pt>
    <dgm:pt modelId="{8DA7477B-B0AB-4B19-B9E9-7F24DA141209}" type="pres">
      <dgm:prSet presAssocID="{DBE26BB8-EFC4-44D6-AFFE-8D8D0E16D79D}" presName="cycle" presStyleCnt="0"/>
      <dgm:spPr/>
    </dgm:pt>
    <dgm:pt modelId="{76D7B12C-E79B-42F5-B449-284B4F9C4DE5}" type="pres">
      <dgm:prSet presAssocID="{DBE26BB8-EFC4-44D6-AFFE-8D8D0E16D79D}" presName="srcNode" presStyleLbl="node1" presStyleIdx="0" presStyleCnt="3"/>
      <dgm:spPr/>
    </dgm:pt>
    <dgm:pt modelId="{9C411620-439E-47EC-BEE8-8FAD2094B9D3}" type="pres">
      <dgm:prSet presAssocID="{DBE26BB8-EFC4-44D6-AFFE-8D8D0E16D79D}" presName="conn" presStyleLbl="parChTrans1D2" presStyleIdx="0" presStyleCnt="1"/>
      <dgm:spPr/>
      <dgm:t>
        <a:bodyPr/>
        <a:lstStyle/>
        <a:p>
          <a:endParaRPr lang="en-US"/>
        </a:p>
      </dgm:t>
    </dgm:pt>
    <dgm:pt modelId="{3A285DD7-C6DC-4CC0-BF3B-06C0261F8A7A}" type="pres">
      <dgm:prSet presAssocID="{DBE26BB8-EFC4-44D6-AFFE-8D8D0E16D79D}" presName="extraNode" presStyleLbl="node1" presStyleIdx="0" presStyleCnt="3"/>
      <dgm:spPr/>
    </dgm:pt>
    <dgm:pt modelId="{F7792945-D98E-4133-8DE4-FC18DD3B8DF0}" type="pres">
      <dgm:prSet presAssocID="{DBE26BB8-EFC4-44D6-AFFE-8D8D0E16D79D}" presName="dstNode" presStyleLbl="node1" presStyleIdx="0" presStyleCnt="3"/>
      <dgm:spPr/>
    </dgm:pt>
    <dgm:pt modelId="{7A4767A0-725F-4973-A1FC-7BB3B99D9F1F}" type="pres">
      <dgm:prSet presAssocID="{03863B76-DB2D-4052-969A-53E726FAA2D7}" presName="text_1" presStyleLbl="node1" presStyleIdx="0" presStyleCnt="3">
        <dgm:presLayoutVars>
          <dgm:bulletEnabled val="1"/>
        </dgm:presLayoutVars>
      </dgm:prSet>
      <dgm:spPr/>
      <dgm:t>
        <a:bodyPr/>
        <a:lstStyle/>
        <a:p>
          <a:endParaRPr lang="en-US"/>
        </a:p>
      </dgm:t>
    </dgm:pt>
    <dgm:pt modelId="{FBB31C32-3E3C-4296-B8CE-ECE5D49C3C9C}" type="pres">
      <dgm:prSet presAssocID="{03863B76-DB2D-4052-969A-53E726FAA2D7}" presName="accent_1" presStyleCnt="0"/>
      <dgm:spPr/>
    </dgm:pt>
    <dgm:pt modelId="{692E5FBF-E4B5-41AD-AEEA-04DCE1BA95A5}" type="pres">
      <dgm:prSet presAssocID="{03863B76-DB2D-4052-969A-53E726FAA2D7}" presName="accentRepeatNode" presStyleLbl="solidFgAcc1" presStyleIdx="0" presStyleCnt="3"/>
      <dgm:spPr/>
    </dgm:pt>
    <dgm:pt modelId="{4F8FD189-4E15-4029-94C9-054FE8CA5E78}" type="pres">
      <dgm:prSet presAssocID="{8BD06F0C-E934-499C-80DA-C493E664594F}" presName="text_2" presStyleLbl="node1" presStyleIdx="1" presStyleCnt="3">
        <dgm:presLayoutVars>
          <dgm:bulletEnabled val="1"/>
        </dgm:presLayoutVars>
      </dgm:prSet>
      <dgm:spPr/>
      <dgm:t>
        <a:bodyPr/>
        <a:lstStyle/>
        <a:p>
          <a:endParaRPr lang="en-US"/>
        </a:p>
      </dgm:t>
    </dgm:pt>
    <dgm:pt modelId="{6A560991-8B7D-46E2-8474-D31C5D3A02B1}" type="pres">
      <dgm:prSet presAssocID="{8BD06F0C-E934-499C-80DA-C493E664594F}" presName="accent_2" presStyleCnt="0"/>
      <dgm:spPr/>
    </dgm:pt>
    <dgm:pt modelId="{9A88C391-5439-48B9-A6C5-CE051A0A3C7F}" type="pres">
      <dgm:prSet presAssocID="{8BD06F0C-E934-499C-80DA-C493E664594F}" presName="accentRepeatNode" presStyleLbl="solidFgAcc1" presStyleIdx="1" presStyleCnt="3"/>
      <dgm:spPr/>
    </dgm:pt>
    <dgm:pt modelId="{245AD715-2F4C-4EA4-B2D7-B6B70A13F3CB}" type="pres">
      <dgm:prSet presAssocID="{F4BA0158-7374-4A75-8339-5B6AB952C4B0}" presName="text_3" presStyleLbl="node1" presStyleIdx="2" presStyleCnt="3">
        <dgm:presLayoutVars>
          <dgm:bulletEnabled val="1"/>
        </dgm:presLayoutVars>
      </dgm:prSet>
      <dgm:spPr/>
      <dgm:t>
        <a:bodyPr/>
        <a:lstStyle/>
        <a:p>
          <a:endParaRPr lang="en-US"/>
        </a:p>
      </dgm:t>
    </dgm:pt>
    <dgm:pt modelId="{F367F430-4B1A-4B8C-B22E-AE8925ECA85E}" type="pres">
      <dgm:prSet presAssocID="{F4BA0158-7374-4A75-8339-5B6AB952C4B0}" presName="accent_3" presStyleCnt="0"/>
      <dgm:spPr/>
    </dgm:pt>
    <dgm:pt modelId="{F89FE189-187F-4CA9-9622-CE9E18D432C3}" type="pres">
      <dgm:prSet presAssocID="{F4BA0158-7374-4A75-8339-5B6AB952C4B0}" presName="accentRepeatNode" presStyleLbl="solidFgAcc1" presStyleIdx="2" presStyleCnt="3"/>
      <dgm:spPr/>
    </dgm:pt>
  </dgm:ptLst>
  <dgm:cxnLst>
    <dgm:cxn modelId="{5D1D5030-811B-46E9-8C7C-0FA3357CA560}" type="presOf" srcId="{03863B76-DB2D-4052-969A-53E726FAA2D7}" destId="{7A4767A0-725F-4973-A1FC-7BB3B99D9F1F}" srcOrd="0" destOrd="0" presId="urn:microsoft.com/office/officeart/2008/layout/VerticalCurvedList"/>
    <dgm:cxn modelId="{5911BF30-ED1D-45D4-B6DC-B774AAF77CB2}" type="presOf" srcId="{F4BA0158-7374-4A75-8339-5B6AB952C4B0}" destId="{245AD715-2F4C-4EA4-B2D7-B6B70A13F3CB}" srcOrd="0" destOrd="0" presId="urn:microsoft.com/office/officeart/2008/layout/VerticalCurvedList"/>
    <dgm:cxn modelId="{C06DF85C-4480-4B98-9D17-08C1CEFC4CBA}" type="presOf" srcId="{C5B6810A-CE4F-473F-982C-D2F872D3FDCA}" destId="{9C411620-439E-47EC-BEE8-8FAD2094B9D3}" srcOrd="0" destOrd="0" presId="urn:microsoft.com/office/officeart/2008/layout/VerticalCurvedList"/>
    <dgm:cxn modelId="{A39CB39A-03E8-46E7-BF29-DDBD07C1501A}" type="presOf" srcId="{8BD06F0C-E934-499C-80DA-C493E664594F}" destId="{4F8FD189-4E15-4029-94C9-054FE8CA5E78}" srcOrd="0" destOrd="0" presId="urn:microsoft.com/office/officeart/2008/layout/VerticalCurvedList"/>
    <dgm:cxn modelId="{BFF1A327-DB0A-453A-B359-B3CF12A2F010}" type="presOf" srcId="{DBE26BB8-EFC4-44D6-AFFE-8D8D0E16D79D}" destId="{7AB13F77-431F-48E9-9832-63A75BE1584E}" srcOrd="0" destOrd="0" presId="urn:microsoft.com/office/officeart/2008/layout/VerticalCurvedList"/>
    <dgm:cxn modelId="{D91C0E5E-0009-44EE-A3C8-CBBA25EE6B4B}" srcId="{DBE26BB8-EFC4-44D6-AFFE-8D8D0E16D79D}" destId="{03863B76-DB2D-4052-969A-53E726FAA2D7}" srcOrd="0" destOrd="0" parTransId="{5361871E-1AD5-4954-BDB8-8AEE21926711}" sibTransId="{C5B6810A-CE4F-473F-982C-D2F872D3FDCA}"/>
    <dgm:cxn modelId="{B8005F34-DCBD-4B58-878D-4B84D547C880}" srcId="{DBE26BB8-EFC4-44D6-AFFE-8D8D0E16D79D}" destId="{F4BA0158-7374-4A75-8339-5B6AB952C4B0}" srcOrd="2" destOrd="0" parTransId="{038B0775-F1FC-48E6-A108-8E9DDA13A06A}" sibTransId="{5D954925-5267-4B7B-93D7-D52DA7A62CFF}"/>
    <dgm:cxn modelId="{133C0959-4122-4ED7-8B69-A83AE39485A3}" srcId="{DBE26BB8-EFC4-44D6-AFFE-8D8D0E16D79D}" destId="{8BD06F0C-E934-499C-80DA-C493E664594F}" srcOrd="1" destOrd="0" parTransId="{C07181F4-F183-4D68-8832-10B0A22FF5B2}" sibTransId="{9E6DA619-FF52-4BE3-A494-39DBA9A36FF0}"/>
    <dgm:cxn modelId="{570EEFBF-7833-452F-8FF4-0A2C1EFA471E}" type="presParOf" srcId="{7AB13F77-431F-48E9-9832-63A75BE1584E}" destId="{F165F610-4DF7-4203-9703-C052C109C6B4}" srcOrd="0" destOrd="0" presId="urn:microsoft.com/office/officeart/2008/layout/VerticalCurvedList"/>
    <dgm:cxn modelId="{B1608C32-14BD-4389-9DEC-20515D021D03}" type="presParOf" srcId="{F165F610-4DF7-4203-9703-C052C109C6B4}" destId="{8DA7477B-B0AB-4B19-B9E9-7F24DA141209}" srcOrd="0" destOrd="0" presId="urn:microsoft.com/office/officeart/2008/layout/VerticalCurvedList"/>
    <dgm:cxn modelId="{1FCDAB4B-9CEB-41CE-9782-AA4E6964311B}" type="presParOf" srcId="{8DA7477B-B0AB-4B19-B9E9-7F24DA141209}" destId="{76D7B12C-E79B-42F5-B449-284B4F9C4DE5}" srcOrd="0" destOrd="0" presId="urn:microsoft.com/office/officeart/2008/layout/VerticalCurvedList"/>
    <dgm:cxn modelId="{581C584C-FD08-4CE2-8783-37127508C5BD}" type="presParOf" srcId="{8DA7477B-B0AB-4B19-B9E9-7F24DA141209}" destId="{9C411620-439E-47EC-BEE8-8FAD2094B9D3}" srcOrd="1" destOrd="0" presId="urn:microsoft.com/office/officeart/2008/layout/VerticalCurvedList"/>
    <dgm:cxn modelId="{C724BFAD-6B35-446A-AA46-4C375BCF23DB}" type="presParOf" srcId="{8DA7477B-B0AB-4B19-B9E9-7F24DA141209}" destId="{3A285DD7-C6DC-4CC0-BF3B-06C0261F8A7A}" srcOrd="2" destOrd="0" presId="urn:microsoft.com/office/officeart/2008/layout/VerticalCurvedList"/>
    <dgm:cxn modelId="{7FF9AB88-9B78-4008-A219-12E5528C8322}" type="presParOf" srcId="{8DA7477B-B0AB-4B19-B9E9-7F24DA141209}" destId="{F7792945-D98E-4133-8DE4-FC18DD3B8DF0}" srcOrd="3" destOrd="0" presId="urn:microsoft.com/office/officeart/2008/layout/VerticalCurvedList"/>
    <dgm:cxn modelId="{63425AF8-8BA3-430F-BB21-060DB097E836}" type="presParOf" srcId="{F165F610-4DF7-4203-9703-C052C109C6B4}" destId="{7A4767A0-725F-4973-A1FC-7BB3B99D9F1F}" srcOrd="1" destOrd="0" presId="urn:microsoft.com/office/officeart/2008/layout/VerticalCurvedList"/>
    <dgm:cxn modelId="{CC63E5E6-6A93-4614-9BC6-02C3AEE24C01}" type="presParOf" srcId="{F165F610-4DF7-4203-9703-C052C109C6B4}" destId="{FBB31C32-3E3C-4296-B8CE-ECE5D49C3C9C}" srcOrd="2" destOrd="0" presId="urn:microsoft.com/office/officeart/2008/layout/VerticalCurvedList"/>
    <dgm:cxn modelId="{32D89B19-BEAB-45F2-A42D-09B0AA113858}" type="presParOf" srcId="{FBB31C32-3E3C-4296-B8CE-ECE5D49C3C9C}" destId="{692E5FBF-E4B5-41AD-AEEA-04DCE1BA95A5}" srcOrd="0" destOrd="0" presId="urn:microsoft.com/office/officeart/2008/layout/VerticalCurvedList"/>
    <dgm:cxn modelId="{18397381-CD78-48CD-98D5-1EA37B77B496}" type="presParOf" srcId="{F165F610-4DF7-4203-9703-C052C109C6B4}" destId="{4F8FD189-4E15-4029-94C9-054FE8CA5E78}" srcOrd="3" destOrd="0" presId="urn:microsoft.com/office/officeart/2008/layout/VerticalCurvedList"/>
    <dgm:cxn modelId="{2EE19ABB-D35A-4143-969D-8B7053D0BA33}" type="presParOf" srcId="{F165F610-4DF7-4203-9703-C052C109C6B4}" destId="{6A560991-8B7D-46E2-8474-D31C5D3A02B1}" srcOrd="4" destOrd="0" presId="urn:microsoft.com/office/officeart/2008/layout/VerticalCurvedList"/>
    <dgm:cxn modelId="{EB87E728-D471-4DDF-96F2-7EAF525B1170}" type="presParOf" srcId="{6A560991-8B7D-46E2-8474-D31C5D3A02B1}" destId="{9A88C391-5439-48B9-A6C5-CE051A0A3C7F}" srcOrd="0" destOrd="0" presId="urn:microsoft.com/office/officeart/2008/layout/VerticalCurvedList"/>
    <dgm:cxn modelId="{0FF7F447-2D12-4580-949C-F569026EFE84}" type="presParOf" srcId="{F165F610-4DF7-4203-9703-C052C109C6B4}" destId="{245AD715-2F4C-4EA4-B2D7-B6B70A13F3CB}" srcOrd="5" destOrd="0" presId="urn:microsoft.com/office/officeart/2008/layout/VerticalCurvedList"/>
    <dgm:cxn modelId="{0617D431-4827-4EF5-B435-33A0DA01342C}" type="presParOf" srcId="{F165F610-4DF7-4203-9703-C052C109C6B4}" destId="{F367F430-4B1A-4B8C-B22E-AE8925ECA85E}" srcOrd="6" destOrd="0" presId="urn:microsoft.com/office/officeart/2008/layout/VerticalCurvedList"/>
    <dgm:cxn modelId="{A034A4E8-2054-4406-9FD2-8A6B155004A8}" type="presParOf" srcId="{F367F430-4B1A-4B8C-B22E-AE8925ECA85E}" destId="{F89FE189-187F-4CA9-9622-CE9E18D432C3}"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BE26BB8-EFC4-44D6-AFFE-8D8D0E16D79D}" type="doc">
      <dgm:prSet loTypeId="urn:microsoft.com/office/officeart/2008/layout/VerticalCurvedList" loCatId="list" qsTypeId="urn:microsoft.com/office/officeart/2005/8/quickstyle/simple1" qsCatId="simple" csTypeId="urn:microsoft.com/office/officeart/2005/8/colors/accent6_3" csCatId="accent6" phldr="1"/>
      <dgm:spPr/>
      <dgm:t>
        <a:bodyPr/>
        <a:lstStyle/>
        <a:p>
          <a:endParaRPr lang="en-US"/>
        </a:p>
      </dgm:t>
    </dgm:pt>
    <dgm:pt modelId="{8FA9A7C3-6AF6-456D-8A37-3E50F465DB87}">
      <dgm:prSet custT="1"/>
      <dgm:spPr/>
      <dgm:t>
        <a:bodyPr/>
        <a:lstStyle/>
        <a:p>
          <a:pPr rtl="0"/>
          <a:r>
            <a:rPr lang="en-GB" sz="1600" b="1" dirty="0" smtClean="0">
              <a:solidFill>
                <a:schemeClr val="tx1"/>
              </a:solidFill>
            </a:rPr>
            <a:t>Obligations concerning Rights Management Information: </a:t>
          </a:r>
          <a:r>
            <a:rPr lang="en-GB" sz="1200" dirty="0" smtClean="0">
              <a:solidFill>
                <a:schemeClr val="tx1"/>
              </a:solidFill>
            </a:rPr>
            <a:t>The WCT obliges contracting parties to provide adequate legal protection against the circumvention of technologically based security measures and to apply appropriate and effective remedies against protection-defeating devices or services (Article 11). </a:t>
          </a:r>
          <a:endParaRPr lang="en-US" sz="1200" dirty="0">
            <a:solidFill>
              <a:schemeClr val="tx1"/>
            </a:solidFill>
          </a:endParaRPr>
        </a:p>
      </dgm:t>
    </dgm:pt>
    <dgm:pt modelId="{12DCEE59-D6A8-43FA-A41B-D45AE9D14204}" type="parTrans" cxnId="{CB8BA700-2292-4E9A-A782-4B4AE73D9048}">
      <dgm:prSet/>
      <dgm:spPr/>
      <dgm:t>
        <a:bodyPr/>
        <a:lstStyle/>
        <a:p>
          <a:endParaRPr lang="en-US"/>
        </a:p>
      </dgm:t>
    </dgm:pt>
    <dgm:pt modelId="{F6AAE005-A638-4825-BC21-8F4AFB30F2BD}" type="sibTrans" cxnId="{CB8BA700-2292-4E9A-A782-4B4AE73D9048}">
      <dgm:prSet/>
      <dgm:spPr/>
      <dgm:t>
        <a:bodyPr/>
        <a:lstStyle/>
        <a:p>
          <a:endParaRPr lang="en-US"/>
        </a:p>
      </dgm:t>
    </dgm:pt>
    <dgm:pt modelId="{0D0C926F-066B-4115-B320-5ABAAABE37DE}">
      <dgm:prSet custT="1"/>
      <dgm:spPr/>
      <dgm:t>
        <a:bodyPr/>
        <a:lstStyle/>
        <a:p>
          <a:pPr rtl="0"/>
          <a:r>
            <a:rPr lang="en-GB" sz="1600" b="1" dirty="0" smtClean="0">
              <a:solidFill>
                <a:schemeClr val="tx1"/>
              </a:solidFill>
            </a:rPr>
            <a:t>Remedies for deliberate alteration of Rights Management Information:</a:t>
          </a:r>
          <a:r>
            <a:rPr lang="en-GB" sz="800" b="1" dirty="0" smtClean="0">
              <a:solidFill>
                <a:schemeClr val="tx1"/>
              </a:solidFill>
            </a:rPr>
            <a:t> </a:t>
          </a:r>
          <a:r>
            <a:rPr lang="en-GB" sz="1200" dirty="0" smtClean="0">
              <a:solidFill>
                <a:schemeClr val="tx1"/>
              </a:solidFill>
            </a:rPr>
            <a:t>Effective remedies should be provided against the deliberate removal or alteration of electronic rights-management information without authority and against the related acts of distribution, importation for distribution and communication to the public with knowledge that such information has been removed or altered (Article 12).</a:t>
          </a:r>
          <a:endParaRPr lang="en-US" sz="1200" dirty="0">
            <a:solidFill>
              <a:schemeClr val="tx1"/>
            </a:solidFill>
          </a:endParaRPr>
        </a:p>
      </dgm:t>
    </dgm:pt>
    <dgm:pt modelId="{C16B4174-0FF2-4010-A85D-C2C1AF48102C}" type="parTrans" cxnId="{4398EE0B-3327-4062-AB9A-B1E9345C71AC}">
      <dgm:prSet/>
      <dgm:spPr/>
      <dgm:t>
        <a:bodyPr/>
        <a:lstStyle/>
        <a:p>
          <a:endParaRPr lang="en-US"/>
        </a:p>
      </dgm:t>
    </dgm:pt>
    <dgm:pt modelId="{E11EC587-EAB9-455A-BD07-A84A0D75645F}" type="sibTrans" cxnId="{4398EE0B-3327-4062-AB9A-B1E9345C71AC}">
      <dgm:prSet/>
      <dgm:spPr/>
      <dgm:t>
        <a:bodyPr/>
        <a:lstStyle/>
        <a:p>
          <a:endParaRPr lang="en-US"/>
        </a:p>
      </dgm:t>
    </dgm:pt>
    <dgm:pt modelId="{4FE2A670-6E27-4A51-96B9-D17A22B69109}">
      <dgm:prSet custT="1"/>
      <dgm:spPr/>
      <dgm:t>
        <a:bodyPr/>
        <a:lstStyle/>
        <a:p>
          <a:pPr rtl="0"/>
          <a:r>
            <a:rPr lang="en-GB" sz="1600" b="1" dirty="0" smtClean="0">
              <a:solidFill>
                <a:schemeClr val="tx1"/>
              </a:solidFill>
            </a:rPr>
            <a:t>Protection of computer programs:</a:t>
          </a:r>
          <a:r>
            <a:rPr lang="en-GB" sz="1600" dirty="0" smtClean="0">
              <a:solidFill>
                <a:schemeClr val="tx1"/>
              </a:solidFill>
            </a:rPr>
            <a:t> </a:t>
          </a:r>
          <a:r>
            <a:rPr lang="en-GB" sz="1200" dirty="0" smtClean="0">
              <a:solidFill>
                <a:schemeClr val="tx1"/>
              </a:solidFill>
            </a:rPr>
            <a:t>In Articles 4 and 5, the WCT clarifies that computer programs are protected as literary works under the Berne Convention, and that original compilations of data (databases) that incorporate copyrightable authorship are also protected.</a:t>
          </a:r>
          <a:endParaRPr lang="en-US" sz="1200" dirty="0">
            <a:solidFill>
              <a:schemeClr val="tx1"/>
            </a:solidFill>
          </a:endParaRPr>
        </a:p>
      </dgm:t>
    </dgm:pt>
    <dgm:pt modelId="{55050ABD-EA91-4594-9193-D5A6D38F43DE}" type="parTrans" cxnId="{79827188-5A43-4BD6-9274-7B2F8FD477AD}">
      <dgm:prSet/>
      <dgm:spPr/>
      <dgm:t>
        <a:bodyPr/>
        <a:lstStyle/>
        <a:p>
          <a:endParaRPr lang="en-US"/>
        </a:p>
      </dgm:t>
    </dgm:pt>
    <dgm:pt modelId="{1576E3F2-D951-4F17-8339-B029B1512122}" type="sibTrans" cxnId="{79827188-5A43-4BD6-9274-7B2F8FD477AD}">
      <dgm:prSet/>
      <dgm:spPr/>
      <dgm:t>
        <a:bodyPr/>
        <a:lstStyle/>
        <a:p>
          <a:endParaRPr lang="en-US"/>
        </a:p>
      </dgm:t>
    </dgm:pt>
    <dgm:pt modelId="{15F395C7-6513-481F-A163-A1AD9303E5DD}">
      <dgm:prSet custT="1"/>
      <dgm:spPr/>
      <dgm:t>
        <a:bodyPr/>
        <a:lstStyle/>
        <a:p>
          <a:pPr rtl="0"/>
          <a:r>
            <a:rPr lang="en-GB" sz="1600" b="1" dirty="0" smtClean="0">
              <a:solidFill>
                <a:schemeClr val="tx1"/>
              </a:solidFill>
            </a:rPr>
            <a:t>Exclusive post-first-sale right:</a:t>
          </a:r>
          <a:r>
            <a:rPr lang="en-GB" sz="800" b="1" dirty="0" smtClean="0">
              <a:solidFill>
                <a:schemeClr val="tx1"/>
              </a:solidFill>
            </a:rPr>
            <a:t> </a:t>
          </a:r>
          <a:r>
            <a:rPr lang="en-GB" sz="1200" dirty="0" smtClean="0">
              <a:solidFill>
                <a:schemeClr val="tx1"/>
              </a:solidFill>
            </a:rPr>
            <a:t>Article 7 provides for an exclusive post-first-sale right of rental for computer programs, cinematographic works and works embodied in phonograms; contracting parties need not implement the rental right in respect of computer programs where the program itself is not the object of rental, or in the case of cinematographic works where rental does not lead to widespread copying impairing the right of reproduction.</a:t>
          </a:r>
          <a:endParaRPr lang="en-US" sz="1200" dirty="0">
            <a:solidFill>
              <a:schemeClr val="tx1"/>
            </a:solidFill>
          </a:endParaRPr>
        </a:p>
      </dgm:t>
    </dgm:pt>
    <dgm:pt modelId="{FA46C0F2-5853-441D-9D08-3B3E121885EF}" type="parTrans" cxnId="{FC129BA2-E983-4BCB-A22E-5EBBAB98295F}">
      <dgm:prSet/>
      <dgm:spPr/>
      <dgm:t>
        <a:bodyPr/>
        <a:lstStyle/>
        <a:p>
          <a:endParaRPr lang="en-US"/>
        </a:p>
      </dgm:t>
    </dgm:pt>
    <dgm:pt modelId="{4193BE19-763C-4AE0-AA2E-C8A84EC17B71}" type="sibTrans" cxnId="{FC129BA2-E983-4BCB-A22E-5EBBAB98295F}">
      <dgm:prSet/>
      <dgm:spPr/>
      <dgm:t>
        <a:bodyPr/>
        <a:lstStyle/>
        <a:p>
          <a:endParaRPr lang="en-US"/>
        </a:p>
      </dgm:t>
    </dgm:pt>
    <dgm:pt modelId="{7AB13F77-431F-48E9-9832-63A75BE1584E}" type="pres">
      <dgm:prSet presAssocID="{DBE26BB8-EFC4-44D6-AFFE-8D8D0E16D79D}" presName="Name0" presStyleCnt="0">
        <dgm:presLayoutVars>
          <dgm:chMax val="7"/>
          <dgm:chPref val="7"/>
          <dgm:dir/>
        </dgm:presLayoutVars>
      </dgm:prSet>
      <dgm:spPr/>
      <dgm:t>
        <a:bodyPr/>
        <a:lstStyle/>
        <a:p>
          <a:endParaRPr lang="en-US"/>
        </a:p>
      </dgm:t>
    </dgm:pt>
    <dgm:pt modelId="{F165F610-4DF7-4203-9703-C052C109C6B4}" type="pres">
      <dgm:prSet presAssocID="{DBE26BB8-EFC4-44D6-AFFE-8D8D0E16D79D}" presName="Name1" presStyleCnt="0"/>
      <dgm:spPr/>
    </dgm:pt>
    <dgm:pt modelId="{8DA7477B-B0AB-4B19-B9E9-7F24DA141209}" type="pres">
      <dgm:prSet presAssocID="{DBE26BB8-EFC4-44D6-AFFE-8D8D0E16D79D}" presName="cycle" presStyleCnt="0"/>
      <dgm:spPr/>
    </dgm:pt>
    <dgm:pt modelId="{76D7B12C-E79B-42F5-B449-284B4F9C4DE5}" type="pres">
      <dgm:prSet presAssocID="{DBE26BB8-EFC4-44D6-AFFE-8D8D0E16D79D}" presName="srcNode" presStyleLbl="node1" presStyleIdx="0" presStyleCnt="4"/>
      <dgm:spPr/>
    </dgm:pt>
    <dgm:pt modelId="{9C411620-439E-47EC-BEE8-8FAD2094B9D3}" type="pres">
      <dgm:prSet presAssocID="{DBE26BB8-EFC4-44D6-AFFE-8D8D0E16D79D}" presName="conn" presStyleLbl="parChTrans1D2" presStyleIdx="0" presStyleCnt="1"/>
      <dgm:spPr/>
      <dgm:t>
        <a:bodyPr/>
        <a:lstStyle/>
        <a:p>
          <a:endParaRPr lang="en-US"/>
        </a:p>
      </dgm:t>
    </dgm:pt>
    <dgm:pt modelId="{3A285DD7-C6DC-4CC0-BF3B-06C0261F8A7A}" type="pres">
      <dgm:prSet presAssocID="{DBE26BB8-EFC4-44D6-AFFE-8D8D0E16D79D}" presName="extraNode" presStyleLbl="node1" presStyleIdx="0" presStyleCnt="4"/>
      <dgm:spPr/>
    </dgm:pt>
    <dgm:pt modelId="{F7792945-D98E-4133-8DE4-FC18DD3B8DF0}" type="pres">
      <dgm:prSet presAssocID="{DBE26BB8-EFC4-44D6-AFFE-8D8D0E16D79D}" presName="dstNode" presStyleLbl="node1" presStyleIdx="0" presStyleCnt="4"/>
      <dgm:spPr/>
    </dgm:pt>
    <dgm:pt modelId="{DC259E5C-E3CB-4B88-B325-F4602286DF90}" type="pres">
      <dgm:prSet presAssocID="{8FA9A7C3-6AF6-456D-8A37-3E50F465DB87}" presName="text_1" presStyleLbl="node1" presStyleIdx="0" presStyleCnt="4">
        <dgm:presLayoutVars>
          <dgm:bulletEnabled val="1"/>
        </dgm:presLayoutVars>
      </dgm:prSet>
      <dgm:spPr/>
      <dgm:t>
        <a:bodyPr/>
        <a:lstStyle/>
        <a:p>
          <a:endParaRPr lang="en-US"/>
        </a:p>
      </dgm:t>
    </dgm:pt>
    <dgm:pt modelId="{DBF8B185-7B84-4CE5-BDE2-638309CD4275}" type="pres">
      <dgm:prSet presAssocID="{8FA9A7C3-6AF6-456D-8A37-3E50F465DB87}" presName="accent_1" presStyleCnt="0"/>
      <dgm:spPr/>
    </dgm:pt>
    <dgm:pt modelId="{DCC464BE-C8E1-44D5-A9B5-35DB6B958B55}" type="pres">
      <dgm:prSet presAssocID="{8FA9A7C3-6AF6-456D-8A37-3E50F465DB87}" presName="accentRepeatNode" presStyleLbl="solidFgAcc1" presStyleIdx="0" presStyleCnt="4"/>
      <dgm:spPr/>
    </dgm:pt>
    <dgm:pt modelId="{60D7F07B-3CE9-4E4F-A259-BFD8DA330AC6}" type="pres">
      <dgm:prSet presAssocID="{0D0C926F-066B-4115-B320-5ABAAABE37DE}" presName="text_2" presStyleLbl="node1" presStyleIdx="1" presStyleCnt="4">
        <dgm:presLayoutVars>
          <dgm:bulletEnabled val="1"/>
        </dgm:presLayoutVars>
      </dgm:prSet>
      <dgm:spPr/>
      <dgm:t>
        <a:bodyPr/>
        <a:lstStyle/>
        <a:p>
          <a:endParaRPr lang="en-US"/>
        </a:p>
      </dgm:t>
    </dgm:pt>
    <dgm:pt modelId="{7551B8DF-F4FC-40D5-92E8-37E38084DEAB}" type="pres">
      <dgm:prSet presAssocID="{0D0C926F-066B-4115-B320-5ABAAABE37DE}" presName="accent_2" presStyleCnt="0"/>
      <dgm:spPr/>
    </dgm:pt>
    <dgm:pt modelId="{1D4B1107-903F-478B-9E20-4CC628428A23}" type="pres">
      <dgm:prSet presAssocID="{0D0C926F-066B-4115-B320-5ABAAABE37DE}" presName="accentRepeatNode" presStyleLbl="solidFgAcc1" presStyleIdx="1" presStyleCnt="4"/>
      <dgm:spPr/>
    </dgm:pt>
    <dgm:pt modelId="{71769190-9317-4D90-ABC1-B00234E08E0E}" type="pres">
      <dgm:prSet presAssocID="{4FE2A670-6E27-4A51-96B9-D17A22B69109}" presName="text_3" presStyleLbl="node1" presStyleIdx="2" presStyleCnt="4">
        <dgm:presLayoutVars>
          <dgm:bulletEnabled val="1"/>
        </dgm:presLayoutVars>
      </dgm:prSet>
      <dgm:spPr/>
      <dgm:t>
        <a:bodyPr/>
        <a:lstStyle/>
        <a:p>
          <a:endParaRPr lang="en-US"/>
        </a:p>
      </dgm:t>
    </dgm:pt>
    <dgm:pt modelId="{32EFD816-108C-498A-B91A-08650E72C9A7}" type="pres">
      <dgm:prSet presAssocID="{4FE2A670-6E27-4A51-96B9-D17A22B69109}" presName="accent_3" presStyleCnt="0"/>
      <dgm:spPr/>
    </dgm:pt>
    <dgm:pt modelId="{2782EBAA-DC86-473A-864E-5BF0F5E11FBE}" type="pres">
      <dgm:prSet presAssocID="{4FE2A670-6E27-4A51-96B9-D17A22B69109}" presName="accentRepeatNode" presStyleLbl="solidFgAcc1" presStyleIdx="2" presStyleCnt="4"/>
      <dgm:spPr/>
    </dgm:pt>
    <dgm:pt modelId="{8922D833-9147-456A-9024-2DDD5A5B58D4}" type="pres">
      <dgm:prSet presAssocID="{15F395C7-6513-481F-A163-A1AD9303E5DD}" presName="text_4" presStyleLbl="node1" presStyleIdx="3" presStyleCnt="4">
        <dgm:presLayoutVars>
          <dgm:bulletEnabled val="1"/>
        </dgm:presLayoutVars>
      </dgm:prSet>
      <dgm:spPr/>
      <dgm:t>
        <a:bodyPr/>
        <a:lstStyle/>
        <a:p>
          <a:endParaRPr lang="en-US"/>
        </a:p>
      </dgm:t>
    </dgm:pt>
    <dgm:pt modelId="{DDAAE08E-FD86-4BFA-9383-F74A6C5B1EF0}" type="pres">
      <dgm:prSet presAssocID="{15F395C7-6513-481F-A163-A1AD9303E5DD}" presName="accent_4" presStyleCnt="0"/>
      <dgm:spPr/>
    </dgm:pt>
    <dgm:pt modelId="{E633BEAF-100B-46A0-A7FF-F7F772E5426C}" type="pres">
      <dgm:prSet presAssocID="{15F395C7-6513-481F-A163-A1AD9303E5DD}" presName="accentRepeatNode" presStyleLbl="solidFgAcc1" presStyleIdx="3" presStyleCnt="4"/>
      <dgm:spPr/>
    </dgm:pt>
  </dgm:ptLst>
  <dgm:cxnLst>
    <dgm:cxn modelId="{FC129BA2-E983-4BCB-A22E-5EBBAB98295F}" srcId="{DBE26BB8-EFC4-44D6-AFFE-8D8D0E16D79D}" destId="{15F395C7-6513-481F-A163-A1AD9303E5DD}" srcOrd="3" destOrd="0" parTransId="{FA46C0F2-5853-441D-9D08-3B3E121885EF}" sibTransId="{4193BE19-763C-4AE0-AA2E-C8A84EC17B71}"/>
    <dgm:cxn modelId="{BFF1A327-DB0A-453A-B359-B3CF12A2F010}" type="presOf" srcId="{DBE26BB8-EFC4-44D6-AFFE-8D8D0E16D79D}" destId="{7AB13F77-431F-48E9-9832-63A75BE1584E}" srcOrd="0" destOrd="0" presId="urn:microsoft.com/office/officeart/2008/layout/VerticalCurvedList"/>
    <dgm:cxn modelId="{084841E1-0E3F-4E74-8FEE-714A49B89D0F}" type="presOf" srcId="{8FA9A7C3-6AF6-456D-8A37-3E50F465DB87}" destId="{DC259E5C-E3CB-4B88-B325-F4602286DF90}" srcOrd="0" destOrd="0" presId="urn:microsoft.com/office/officeart/2008/layout/VerticalCurvedList"/>
    <dgm:cxn modelId="{51A9B6A0-F3EA-44A4-8EF2-CB38B5414190}" type="presOf" srcId="{4FE2A670-6E27-4A51-96B9-D17A22B69109}" destId="{71769190-9317-4D90-ABC1-B00234E08E0E}" srcOrd="0" destOrd="0" presId="urn:microsoft.com/office/officeart/2008/layout/VerticalCurvedList"/>
    <dgm:cxn modelId="{79827188-5A43-4BD6-9274-7B2F8FD477AD}" srcId="{DBE26BB8-EFC4-44D6-AFFE-8D8D0E16D79D}" destId="{4FE2A670-6E27-4A51-96B9-D17A22B69109}" srcOrd="2" destOrd="0" parTransId="{55050ABD-EA91-4594-9193-D5A6D38F43DE}" sibTransId="{1576E3F2-D951-4F17-8339-B029B1512122}"/>
    <dgm:cxn modelId="{4398EE0B-3327-4062-AB9A-B1E9345C71AC}" srcId="{DBE26BB8-EFC4-44D6-AFFE-8D8D0E16D79D}" destId="{0D0C926F-066B-4115-B320-5ABAAABE37DE}" srcOrd="1" destOrd="0" parTransId="{C16B4174-0FF2-4010-A85D-C2C1AF48102C}" sibTransId="{E11EC587-EAB9-455A-BD07-A84A0D75645F}"/>
    <dgm:cxn modelId="{0BFEEE6E-E765-46B5-88EA-8CC7BF0067DF}" type="presOf" srcId="{0D0C926F-066B-4115-B320-5ABAAABE37DE}" destId="{60D7F07B-3CE9-4E4F-A259-BFD8DA330AC6}" srcOrd="0" destOrd="0" presId="urn:microsoft.com/office/officeart/2008/layout/VerticalCurvedList"/>
    <dgm:cxn modelId="{44BB5162-8467-417E-A53A-0E9D98EF1186}" type="presOf" srcId="{15F395C7-6513-481F-A163-A1AD9303E5DD}" destId="{8922D833-9147-456A-9024-2DDD5A5B58D4}" srcOrd="0" destOrd="0" presId="urn:microsoft.com/office/officeart/2008/layout/VerticalCurvedList"/>
    <dgm:cxn modelId="{CB8BA700-2292-4E9A-A782-4B4AE73D9048}" srcId="{DBE26BB8-EFC4-44D6-AFFE-8D8D0E16D79D}" destId="{8FA9A7C3-6AF6-456D-8A37-3E50F465DB87}" srcOrd="0" destOrd="0" parTransId="{12DCEE59-D6A8-43FA-A41B-D45AE9D14204}" sibTransId="{F6AAE005-A638-4825-BC21-8F4AFB30F2BD}"/>
    <dgm:cxn modelId="{76841456-6443-495C-A9F9-FFC0A3D06033}" type="presOf" srcId="{F6AAE005-A638-4825-BC21-8F4AFB30F2BD}" destId="{9C411620-439E-47EC-BEE8-8FAD2094B9D3}" srcOrd="0" destOrd="0" presId="urn:microsoft.com/office/officeart/2008/layout/VerticalCurvedList"/>
    <dgm:cxn modelId="{570EEFBF-7833-452F-8FF4-0A2C1EFA471E}" type="presParOf" srcId="{7AB13F77-431F-48E9-9832-63A75BE1584E}" destId="{F165F610-4DF7-4203-9703-C052C109C6B4}" srcOrd="0" destOrd="0" presId="urn:microsoft.com/office/officeart/2008/layout/VerticalCurvedList"/>
    <dgm:cxn modelId="{B1608C32-14BD-4389-9DEC-20515D021D03}" type="presParOf" srcId="{F165F610-4DF7-4203-9703-C052C109C6B4}" destId="{8DA7477B-B0AB-4B19-B9E9-7F24DA141209}" srcOrd="0" destOrd="0" presId="urn:microsoft.com/office/officeart/2008/layout/VerticalCurvedList"/>
    <dgm:cxn modelId="{1FCDAB4B-9CEB-41CE-9782-AA4E6964311B}" type="presParOf" srcId="{8DA7477B-B0AB-4B19-B9E9-7F24DA141209}" destId="{76D7B12C-E79B-42F5-B449-284B4F9C4DE5}" srcOrd="0" destOrd="0" presId="urn:microsoft.com/office/officeart/2008/layout/VerticalCurvedList"/>
    <dgm:cxn modelId="{581C584C-FD08-4CE2-8783-37127508C5BD}" type="presParOf" srcId="{8DA7477B-B0AB-4B19-B9E9-7F24DA141209}" destId="{9C411620-439E-47EC-BEE8-8FAD2094B9D3}" srcOrd="1" destOrd="0" presId="urn:microsoft.com/office/officeart/2008/layout/VerticalCurvedList"/>
    <dgm:cxn modelId="{C724BFAD-6B35-446A-AA46-4C375BCF23DB}" type="presParOf" srcId="{8DA7477B-B0AB-4B19-B9E9-7F24DA141209}" destId="{3A285DD7-C6DC-4CC0-BF3B-06C0261F8A7A}" srcOrd="2" destOrd="0" presId="urn:microsoft.com/office/officeart/2008/layout/VerticalCurvedList"/>
    <dgm:cxn modelId="{7FF9AB88-9B78-4008-A219-12E5528C8322}" type="presParOf" srcId="{8DA7477B-B0AB-4B19-B9E9-7F24DA141209}" destId="{F7792945-D98E-4133-8DE4-FC18DD3B8DF0}" srcOrd="3" destOrd="0" presId="urn:microsoft.com/office/officeart/2008/layout/VerticalCurvedList"/>
    <dgm:cxn modelId="{C5296C98-9FEC-4DAA-93CF-D7AFA2A0D524}" type="presParOf" srcId="{F165F610-4DF7-4203-9703-C052C109C6B4}" destId="{DC259E5C-E3CB-4B88-B325-F4602286DF90}" srcOrd="1" destOrd="0" presId="urn:microsoft.com/office/officeart/2008/layout/VerticalCurvedList"/>
    <dgm:cxn modelId="{9B4ED39D-0681-495F-AF96-BD1AFAD3A304}" type="presParOf" srcId="{F165F610-4DF7-4203-9703-C052C109C6B4}" destId="{DBF8B185-7B84-4CE5-BDE2-638309CD4275}" srcOrd="2" destOrd="0" presId="urn:microsoft.com/office/officeart/2008/layout/VerticalCurvedList"/>
    <dgm:cxn modelId="{6A6E8F94-FD5B-4A1D-BC6A-5FE5E05496F6}" type="presParOf" srcId="{DBF8B185-7B84-4CE5-BDE2-638309CD4275}" destId="{DCC464BE-C8E1-44D5-A9B5-35DB6B958B55}" srcOrd="0" destOrd="0" presId="urn:microsoft.com/office/officeart/2008/layout/VerticalCurvedList"/>
    <dgm:cxn modelId="{6BB17621-D7E1-406B-B8A5-AD735E7FCED5}" type="presParOf" srcId="{F165F610-4DF7-4203-9703-C052C109C6B4}" destId="{60D7F07B-3CE9-4E4F-A259-BFD8DA330AC6}" srcOrd="3" destOrd="0" presId="urn:microsoft.com/office/officeart/2008/layout/VerticalCurvedList"/>
    <dgm:cxn modelId="{6E2EC715-3D03-43DA-BC88-2C7703FF2DF3}" type="presParOf" srcId="{F165F610-4DF7-4203-9703-C052C109C6B4}" destId="{7551B8DF-F4FC-40D5-92E8-37E38084DEAB}" srcOrd="4" destOrd="0" presId="urn:microsoft.com/office/officeart/2008/layout/VerticalCurvedList"/>
    <dgm:cxn modelId="{9C95CD66-5170-4FC7-B290-A633FD09FAFF}" type="presParOf" srcId="{7551B8DF-F4FC-40D5-92E8-37E38084DEAB}" destId="{1D4B1107-903F-478B-9E20-4CC628428A23}" srcOrd="0" destOrd="0" presId="urn:microsoft.com/office/officeart/2008/layout/VerticalCurvedList"/>
    <dgm:cxn modelId="{40E54F24-1D3A-40EF-89D9-C14D612A0AC5}" type="presParOf" srcId="{F165F610-4DF7-4203-9703-C052C109C6B4}" destId="{71769190-9317-4D90-ABC1-B00234E08E0E}" srcOrd="5" destOrd="0" presId="urn:microsoft.com/office/officeart/2008/layout/VerticalCurvedList"/>
    <dgm:cxn modelId="{20FA6A8D-604A-4244-911D-419BF2819ACE}" type="presParOf" srcId="{F165F610-4DF7-4203-9703-C052C109C6B4}" destId="{32EFD816-108C-498A-B91A-08650E72C9A7}" srcOrd="6" destOrd="0" presId="urn:microsoft.com/office/officeart/2008/layout/VerticalCurvedList"/>
    <dgm:cxn modelId="{4594F1CB-1671-4330-AB29-2222F737544B}" type="presParOf" srcId="{32EFD816-108C-498A-B91A-08650E72C9A7}" destId="{2782EBAA-DC86-473A-864E-5BF0F5E11FBE}" srcOrd="0" destOrd="0" presId="urn:microsoft.com/office/officeart/2008/layout/VerticalCurvedList"/>
    <dgm:cxn modelId="{E4E4A508-552F-4DED-90FA-57FB4BC77B2C}" type="presParOf" srcId="{F165F610-4DF7-4203-9703-C052C109C6B4}" destId="{8922D833-9147-456A-9024-2DDD5A5B58D4}" srcOrd="7" destOrd="0" presId="urn:microsoft.com/office/officeart/2008/layout/VerticalCurvedList"/>
    <dgm:cxn modelId="{FB31B76A-D302-450B-9A83-532926760ABD}" type="presParOf" srcId="{F165F610-4DF7-4203-9703-C052C109C6B4}" destId="{DDAAE08E-FD86-4BFA-9383-F74A6C5B1EF0}" srcOrd="8" destOrd="0" presId="urn:microsoft.com/office/officeart/2008/layout/VerticalCurvedList"/>
    <dgm:cxn modelId="{9E114E0A-FD20-4F89-BD47-E5B246C31D25}" type="presParOf" srcId="{DDAAE08E-FD86-4BFA-9383-F74A6C5B1EF0}" destId="{E633BEAF-100B-46A0-A7FF-F7F772E5426C}"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C0D9B20-98FE-452A-88C4-BC5BE7185CAE}" type="doc">
      <dgm:prSet loTypeId="urn:microsoft.com/office/officeart/2008/layout/VerticalCurvedList" loCatId="list" qsTypeId="urn:microsoft.com/office/officeart/2005/8/quickstyle/simple1" qsCatId="simple" csTypeId="urn:microsoft.com/office/officeart/2005/8/colors/accent6_4" csCatId="accent6" phldr="1"/>
      <dgm:spPr/>
      <dgm:t>
        <a:bodyPr/>
        <a:lstStyle/>
        <a:p>
          <a:endParaRPr lang="en-US"/>
        </a:p>
      </dgm:t>
    </dgm:pt>
    <dgm:pt modelId="{1D5C05B6-337E-4EB8-A6E5-54670DD990F1}">
      <dgm:prSet custT="1"/>
      <dgm:spPr/>
      <dgm:t>
        <a:bodyPr/>
        <a:lstStyle/>
        <a:p>
          <a:pPr rtl="0"/>
          <a:r>
            <a:rPr lang="en-GB" sz="1200" b="1" dirty="0" smtClean="0">
              <a:solidFill>
                <a:schemeClr val="tx1"/>
              </a:solidFill>
            </a:rPr>
            <a:t>Limitations or exceptions: </a:t>
          </a:r>
          <a:r>
            <a:rPr lang="en-GB" sz="1200" dirty="0" smtClean="0">
              <a:solidFill>
                <a:schemeClr val="tx1"/>
              </a:solidFill>
            </a:rPr>
            <a:t>In Article 10, the WCT extends the application of the three-step test for exceptions established for the right of reproduction in Article 9(2) of the Berne Convention to all other rights and provides for the possible limitations or exceptions to all rights in certain special cases: Provided that this is not in conflict with a normal exploitation of the work and does not unreasonably prejudice the interests of the author.</a:t>
          </a:r>
          <a:r>
            <a:rPr lang="en-GB" sz="1200" b="1" dirty="0" smtClean="0">
              <a:solidFill>
                <a:schemeClr val="tx1"/>
              </a:solidFill>
            </a:rPr>
            <a:t> </a:t>
          </a:r>
          <a:endParaRPr lang="en-US" sz="1200" dirty="0">
            <a:solidFill>
              <a:schemeClr val="tx1"/>
            </a:solidFill>
          </a:endParaRPr>
        </a:p>
      </dgm:t>
    </dgm:pt>
    <dgm:pt modelId="{E50AC7D0-C445-4FC3-8116-0C78EB25FAF9}" type="parTrans" cxnId="{925E822C-E718-4FC2-8328-0BC35A2D359D}">
      <dgm:prSet/>
      <dgm:spPr/>
      <dgm:t>
        <a:bodyPr/>
        <a:lstStyle/>
        <a:p>
          <a:endParaRPr lang="en-US"/>
        </a:p>
      </dgm:t>
    </dgm:pt>
    <dgm:pt modelId="{97F9475C-3424-4E8E-A135-F3DBA33D44D0}" type="sibTrans" cxnId="{925E822C-E718-4FC2-8328-0BC35A2D359D}">
      <dgm:prSet/>
      <dgm:spPr/>
      <dgm:t>
        <a:bodyPr/>
        <a:lstStyle/>
        <a:p>
          <a:endParaRPr lang="en-US"/>
        </a:p>
      </dgm:t>
    </dgm:pt>
    <dgm:pt modelId="{2B66379C-4C46-48DE-A90A-5C924E78BBC6}">
      <dgm:prSet custT="1"/>
      <dgm:spPr/>
      <dgm:t>
        <a:bodyPr/>
        <a:lstStyle/>
        <a:p>
          <a:pPr rtl="0"/>
          <a:r>
            <a:rPr lang="en-GB" sz="1200" b="1" dirty="0" smtClean="0">
              <a:solidFill>
                <a:schemeClr val="tx1"/>
              </a:solidFill>
            </a:rPr>
            <a:t>Rights and obligations under the WCT:</a:t>
          </a:r>
          <a:r>
            <a:rPr lang="en-GB" sz="1200" dirty="0" smtClean="0">
              <a:solidFill>
                <a:schemeClr val="tx1"/>
              </a:solidFill>
            </a:rPr>
            <a:t> In order to ensure that a contracting party to the WCT has recourse in the event of a dispute or non-compliance with obligations by a contracting party that is an intergovernmental organisation or a member state of such an organisation, the WCT provides that each contracting party bears all the obligations under the treaty (Article 18). </a:t>
          </a:r>
          <a:endParaRPr lang="en-US" sz="1200" dirty="0">
            <a:solidFill>
              <a:schemeClr val="tx1"/>
            </a:solidFill>
          </a:endParaRPr>
        </a:p>
      </dgm:t>
    </dgm:pt>
    <dgm:pt modelId="{DA2EC323-95D9-466E-9E3C-8473D2685D7A}" type="parTrans" cxnId="{542D7488-83AA-4E78-8BFE-858E048C0462}">
      <dgm:prSet/>
      <dgm:spPr/>
      <dgm:t>
        <a:bodyPr/>
        <a:lstStyle/>
        <a:p>
          <a:endParaRPr lang="en-US"/>
        </a:p>
      </dgm:t>
    </dgm:pt>
    <dgm:pt modelId="{6F83F7D6-2EEA-4D5B-A842-D00FBB6413EE}" type="sibTrans" cxnId="{542D7488-83AA-4E78-8BFE-858E048C0462}">
      <dgm:prSet/>
      <dgm:spPr/>
      <dgm:t>
        <a:bodyPr/>
        <a:lstStyle/>
        <a:p>
          <a:endParaRPr lang="en-US"/>
        </a:p>
      </dgm:t>
    </dgm:pt>
    <dgm:pt modelId="{8C5FCF5A-9870-41DA-BE12-24B3FFCE3C72}">
      <dgm:prSet custT="1"/>
      <dgm:spPr/>
      <dgm:t>
        <a:bodyPr/>
        <a:lstStyle/>
        <a:p>
          <a:pPr rtl="0"/>
          <a:r>
            <a:rPr lang="en-GB" sz="1400" b="1" dirty="0" smtClean="0">
              <a:solidFill>
                <a:schemeClr val="tx1"/>
              </a:solidFill>
            </a:rPr>
            <a:t>No reservations: </a:t>
          </a:r>
          <a:r>
            <a:rPr lang="en-GB" sz="1400" dirty="0" smtClean="0">
              <a:solidFill>
                <a:schemeClr val="tx1"/>
              </a:solidFill>
            </a:rPr>
            <a:t>Reservations are not allowed for any of the obligations in the WCT (Article 22).</a:t>
          </a:r>
          <a:endParaRPr lang="en-US" sz="1400" dirty="0">
            <a:solidFill>
              <a:schemeClr val="tx1"/>
            </a:solidFill>
          </a:endParaRPr>
        </a:p>
      </dgm:t>
    </dgm:pt>
    <dgm:pt modelId="{5F3DDF9D-11A1-4F2B-BBB7-03EB8DF69053}" type="parTrans" cxnId="{BB9020BF-183F-4B4B-B6E2-299B997A7507}">
      <dgm:prSet/>
      <dgm:spPr/>
      <dgm:t>
        <a:bodyPr/>
        <a:lstStyle/>
        <a:p>
          <a:endParaRPr lang="en-US"/>
        </a:p>
      </dgm:t>
    </dgm:pt>
    <dgm:pt modelId="{6E17FF87-3DAF-4C13-A5A0-AB1014EF78DD}" type="sibTrans" cxnId="{BB9020BF-183F-4B4B-B6E2-299B997A7507}">
      <dgm:prSet/>
      <dgm:spPr/>
      <dgm:t>
        <a:bodyPr/>
        <a:lstStyle/>
        <a:p>
          <a:endParaRPr lang="en-US"/>
        </a:p>
      </dgm:t>
    </dgm:pt>
    <dgm:pt modelId="{10A0BCE0-4D0B-4723-A9BE-39B488AB9230}">
      <dgm:prSet custT="1"/>
      <dgm:spPr>
        <a:solidFill>
          <a:schemeClr val="accent6">
            <a:lumMod val="20000"/>
            <a:lumOff val="80000"/>
          </a:schemeClr>
        </a:solidFill>
      </dgm:spPr>
      <dgm:t>
        <a:bodyPr/>
        <a:lstStyle/>
        <a:p>
          <a:pPr rtl="0"/>
          <a:r>
            <a:rPr lang="en-GB" sz="1200" b="1" dirty="0" smtClean="0">
              <a:solidFill>
                <a:schemeClr val="tx1"/>
              </a:solidFill>
            </a:rPr>
            <a:t>Circumvention of technological protection measures:</a:t>
          </a:r>
          <a:r>
            <a:rPr lang="en-GB" sz="1200" dirty="0" smtClean="0">
              <a:solidFill>
                <a:schemeClr val="tx1"/>
              </a:solidFill>
            </a:rPr>
            <a:t> In addition to the rights recognised by the Berne Convention, the WCT grants authors the right of distribution; the right of rental; and a broader right of communication to the public (Article 6 to 8). Limitations and exceptions can be provided in domestic legislation in line with a three step test and provided that legitimate interests of authors are not unreasonably prejudiced (Article 10). The WCT also obliges contracting parties to provide legal remedies against the circumvention of technological measures (e.g. encryption) and against unauthorised modification rights management information necessary for licensing, collecting and distribution of their royalties (Article 11 to 12).</a:t>
          </a:r>
          <a:endParaRPr lang="en-US" sz="1200" dirty="0">
            <a:solidFill>
              <a:schemeClr val="tx1"/>
            </a:solidFill>
          </a:endParaRPr>
        </a:p>
      </dgm:t>
    </dgm:pt>
    <dgm:pt modelId="{59C18100-185C-4AE5-9374-EA07782BC8FF}" type="sibTrans" cxnId="{32B08CA4-614A-4E6E-963D-05F6945C7F96}">
      <dgm:prSet/>
      <dgm:spPr/>
      <dgm:t>
        <a:bodyPr/>
        <a:lstStyle/>
        <a:p>
          <a:endParaRPr lang="en-US"/>
        </a:p>
      </dgm:t>
    </dgm:pt>
    <dgm:pt modelId="{6F84E59E-35C7-4B3F-8BCD-5085D69C9C79}" type="parTrans" cxnId="{32B08CA4-614A-4E6E-963D-05F6945C7F96}">
      <dgm:prSet/>
      <dgm:spPr/>
      <dgm:t>
        <a:bodyPr/>
        <a:lstStyle/>
        <a:p>
          <a:endParaRPr lang="en-US"/>
        </a:p>
      </dgm:t>
    </dgm:pt>
    <dgm:pt modelId="{2C067069-175F-4F28-B21F-D55AC74B7AA9}" type="pres">
      <dgm:prSet presAssocID="{FC0D9B20-98FE-452A-88C4-BC5BE7185CAE}" presName="Name0" presStyleCnt="0">
        <dgm:presLayoutVars>
          <dgm:chMax val="7"/>
          <dgm:chPref val="7"/>
          <dgm:dir/>
        </dgm:presLayoutVars>
      </dgm:prSet>
      <dgm:spPr/>
      <dgm:t>
        <a:bodyPr/>
        <a:lstStyle/>
        <a:p>
          <a:endParaRPr lang="en-US"/>
        </a:p>
      </dgm:t>
    </dgm:pt>
    <dgm:pt modelId="{C26956E3-7BB0-4FE9-95D0-491A0F4B0ECC}" type="pres">
      <dgm:prSet presAssocID="{FC0D9B20-98FE-452A-88C4-BC5BE7185CAE}" presName="Name1" presStyleCnt="0"/>
      <dgm:spPr/>
    </dgm:pt>
    <dgm:pt modelId="{F7095318-2D07-44B2-A5B4-0B2434379E68}" type="pres">
      <dgm:prSet presAssocID="{FC0D9B20-98FE-452A-88C4-BC5BE7185CAE}" presName="cycle" presStyleCnt="0"/>
      <dgm:spPr/>
    </dgm:pt>
    <dgm:pt modelId="{E71A3178-B806-4491-95CA-1F1D79D0B9D2}" type="pres">
      <dgm:prSet presAssocID="{FC0D9B20-98FE-452A-88C4-BC5BE7185CAE}" presName="srcNode" presStyleLbl="node1" presStyleIdx="0" presStyleCnt="4"/>
      <dgm:spPr/>
    </dgm:pt>
    <dgm:pt modelId="{7FD70B97-536C-4E50-A80E-BCCA43887F87}" type="pres">
      <dgm:prSet presAssocID="{FC0D9B20-98FE-452A-88C4-BC5BE7185CAE}" presName="conn" presStyleLbl="parChTrans1D2" presStyleIdx="0" presStyleCnt="1"/>
      <dgm:spPr/>
      <dgm:t>
        <a:bodyPr/>
        <a:lstStyle/>
        <a:p>
          <a:endParaRPr lang="en-US"/>
        </a:p>
      </dgm:t>
    </dgm:pt>
    <dgm:pt modelId="{35F06328-847E-41A6-8DDB-128DEB7D7BDF}" type="pres">
      <dgm:prSet presAssocID="{FC0D9B20-98FE-452A-88C4-BC5BE7185CAE}" presName="extraNode" presStyleLbl="node1" presStyleIdx="0" presStyleCnt="4"/>
      <dgm:spPr/>
    </dgm:pt>
    <dgm:pt modelId="{29EB8D67-6E21-4458-B237-012FCF370691}" type="pres">
      <dgm:prSet presAssocID="{FC0D9B20-98FE-452A-88C4-BC5BE7185CAE}" presName="dstNode" presStyleLbl="node1" presStyleIdx="0" presStyleCnt="4"/>
      <dgm:spPr/>
    </dgm:pt>
    <dgm:pt modelId="{F4AC400C-A4D2-4F22-B1D0-F51D514A445A}" type="pres">
      <dgm:prSet presAssocID="{10A0BCE0-4D0B-4723-A9BE-39B488AB9230}" presName="text_1" presStyleLbl="node1" presStyleIdx="0" presStyleCnt="4" custScaleY="162262">
        <dgm:presLayoutVars>
          <dgm:bulletEnabled val="1"/>
        </dgm:presLayoutVars>
      </dgm:prSet>
      <dgm:spPr/>
      <dgm:t>
        <a:bodyPr/>
        <a:lstStyle/>
        <a:p>
          <a:endParaRPr lang="en-US"/>
        </a:p>
      </dgm:t>
    </dgm:pt>
    <dgm:pt modelId="{B1FAE102-63FC-4AFB-A03F-2345A6316FF9}" type="pres">
      <dgm:prSet presAssocID="{10A0BCE0-4D0B-4723-A9BE-39B488AB9230}" presName="accent_1" presStyleCnt="0"/>
      <dgm:spPr/>
    </dgm:pt>
    <dgm:pt modelId="{CD53F897-6B1C-4C35-9BE4-5DF1E308C887}" type="pres">
      <dgm:prSet presAssocID="{10A0BCE0-4D0B-4723-A9BE-39B488AB9230}" presName="accentRepeatNode" presStyleLbl="solidFgAcc1" presStyleIdx="0" presStyleCnt="4"/>
      <dgm:spPr/>
    </dgm:pt>
    <dgm:pt modelId="{63C78025-4815-4451-B723-80ABFB4719DA}" type="pres">
      <dgm:prSet presAssocID="{1D5C05B6-337E-4EB8-A6E5-54670DD990F1}" presName="text_2" presStyleLbl="node1" presStyleIdx="1" presStyleCnt="4" custScaleY="141811">
        <dgm:presLayoutVars>
          <dgm:bulletEnabled val="1"/>
        </dgm:presLayoutVars>
      </dgm:prSet>
      <dgm:spPr/>
      <dgm:t>
        <a:bodyPr/>
        <a:lstStyle/>
        <a:p>
          <a:endParaRPr lang="en-US"/>
        </a:p>
      </dgm:t>
    </dgm:pt>
    <dgm:pt modelId="{175BE55A-AE0B-4195-8EF4-941978F034FF}" type="pres">
      <dgm:prSet presAssocID="{1D5C05B6-337E-4EB8-A6E5-54670DD990F1}" presName="accent_2" presStyleCnt="0"/>
      <dgm:spPr/>
    </dgm:pt>
    <dgm:pt modelId="{3260DC2B-5A39-46C2-9061-8436989684C5}" type="pres">
      <dgm:prSet presAssocID="{1D5C05B6-337E-4EB8-A6E5-54670DD990F1}" presName="accentRepeatNode" presStyleLbl="solidFgAcc1" presStyleIdx="1" presStyleCnt="4"/>
      <dgm:spPr/>
    </dgm:pt>
    <dgm:pt modelId="{20F82D1F-1DD7-468F-83D0-49273FD7ABE9}" type="pres">
      <dgm:prSet presAssocID="{2B66379C-4C46-48DE-A90A-5C924E78BBC6}" presName="text_3" presStyleLbl="node1" presStyleIdx="2" presStyleCnt="4">
        <dgm:presLayoutVars>
          <dgm:bulletEnabled val="1"/>
        </dgm:presLayoutVars>
      </dgm:prSet>
      <dgm:spPr/>
      <dgm:t>
        <a:bodyPr/>
        <a:lstStyle/>
        <a:p>
          <a:endParaRPr lang="en-US"/>
        </a:p>
      </dgm:t>
    </dgm:pt>
    <dgm:pt modelId="{F035E126-01E1-423D-BF39-93C8B9DED627}" type="pres">
      <dgm:prSet presAssocID="{2B66379C-4C46-48DE-A90A-5C924E78BBC6}" presName="accent_3" presStyleCnt="0"/>
      <dgm:spPr/>
    </dgm:pt>
    <dgm:pt modelId="{9120DBCF-4742-4751-BB9E-6DA81E8E0CF9}" type="pres">
      <dgm:prSet presAssocID="{2B66379C-4C46-48DE-A90A-5C924E78BBC6}" presName="accentRepeatNode" presStyleLbl="solidFgAcc1" presStyleIdx="2" presStyleCnt="4"/>
      <dgm:spPr/>
    </dgm:pt>
    <dgm:pt modelId="{B7BE429C-190F-4941-A0F3-DA3662FB8E0D}" type="pres">
      <dgm:prSet presAssocID="{8C5FCF5A-9870-41DA-BE12-24B3FFCE3C72}" presName="text_4" presStyleLbl="node1" presStyleIdx="3" presStyleCnt="4">
        <dgm:presLayoutVars>
          <dgm:bulletEnabled val="1"/>
        </dgm:presLayoutVars>
      </dgm:prSet>
      <dgm:spPr/>
      <dgm:t>
        <a:bodyPr/>
        <a:lstStyle/>
        <a:p>
          <a:endParaRPr lang="en-US"/>
        </a:p>
      </dgm:t>
    </dgm:pt>
    <dgm:pt modelId="{52FA3C91-6860-4617-8817-9E90AB935DA9}" type="pres">
      <dgm:prSet presAssocID="{8C5FCF5A-9870-41DA-BE12-24B3FFCE3C72}" presName="accent_4" presStyleCnt="0"/>
      <dgm:spPr/>
    </dgm:pt>
    <dgm:pt modelId="{CFD1643F-8EBC-4810-B38E-5CA61C00744B}" type="pres">
      <dgm:prSet presAssocID="{8C5FCF5A-9870-41DA-BE12-24B3FFCE3C72}" presName="accentRepeatNode" presStyleLbl="solidFgAcc1" presStyleIdx="3" presStyleCnt="4"/>
      <dgm:spPr/>
    </dgm:pt>
  </dgm:ptLst>
  <dgm:cxnLst>
    <dgm:cxn modelId="{925E822C-E718-4FC2-8328-0BC35A2D359D}" srcId="{FC0D9B20-98FE-452A-88C4-BC5BE7185CAE}" destId="{1D5C05B6-337E-4EB8-A6E5-54670DD990F1}" srcOrd="1" destOrd="0" parTransId="{E50AC7D0-C445-4FC3-8116-0C78EB25FAF9}" sibTransId="{97F9475C-3424-4E8E-A135-F3DBA33D44D0}"/>
    <dgm:cxn modelId="{AEBEA0C1-B1CF-4E3A-B0FF-6491C22DD4DD}" type="presOf" srcId="{59C18100-185C-4AE5-9374-EA07782BC8FF}" destId="{7FD70B97-536C-4E50-A80E-BCCA43887F87}" srcOrd="0" destOrd="0" presId="urn:microsoft.com/office/officeart/2008/layout/VerticalCurvedList"/>
    <dgm:cxn modelId="{542D7488-83AA-4E78-8BFE-858E048C0462}" srcId="{FC0D9B20-98FE-452A-88C4-BC5BE7185CAE}" destId="{2B66379C-4C46-48DE-A90A-5C924E78BBC6}" srcOrd="2" destOrd="0" parTransId="{DA2EC323-95D9-466E-9E3C-8473D2685D7A}" sibTransId="{6F83F7D6-2EEA-4D5B-A842-D00FBB6413EE}"/>
    <dgm:cxn modelId="{D2D48DA4-8D0D-420D-B84A-E107A0781598}" type="presOf" srcId="{8C5FCF5A-9870-41DA-BE12-24B3FFCE3C72}" destId="{B7BE429C-190F-4941-A0F3-DA3662FB8E0D}" srcOrd="0" destOrd="0" presId="urn:microsoft.com/office/officeart/2008/layout/VerticalCurvedList"/>
    <dgm:cxn modelId="{169E9D83-6C3B-4D0E-A655-6EB4D3CFAB57}" type="presOf" srcId="{FC0D9B20-98FE-452A-88C4-BC5BE7185CAE}" destId="{2C067069-175F-4F28-B21F-D55AC74B7AA9}" srcOrd="0" destOrd="0" presId="urn:microsoft.com/office/officeart/2008/layout/VerticalCurvedList"/>
    <dgm:cxn modelId="{70F0D2D3-B31D-4902-BE39-E8550578E209}" type="presOf" srcId="{10A0BCE0-4D0B-4723-A9BE-39B488AB9230}" destId="{F4AC400C-A4D2-4F22-B1D0-F51D514A445A}" srcOrd="0" destOrd="0" presId="urn:microsoft.com/office/officeart/2008/layout/VerticalCurvedList"/>
    <dgm:cxn modelId="{92820DDC-2D02-4E24-8309-B9C30D84FA68}" type="presOf" srcId="{1D5C05B6-337E-4EB8-A6E5-54670DD990F1}" destId="{63C78025-4815-4451-B723-80ABFB4719DA}" srcOrd="0" destOrd="0" presId="urn:microsoft.com/office/officeart/2008/layout/VerticalCurvedList"/>
    <dgm:cxn modelId="{BB9020BF-183F-4B4B-B6E2-299B997A7507}" srcId="{FC0D9B20-98FE-452A-88C4-BC5BE7185CAE}" destId="{8C5FCF5A-9870-41DA-BE12-24B3FFCE3C72}" srcOrd="3" destOrd="0" parTransId="{5F3DDF9D-11A1-4F2B-BBB7-03EB8DF69053}" sibTransId="{6E17FF87-3DAF-4C13-A5A0-AB1014EF78DD}"/>
    <dgm:cxn modelId="{6F55E6F5-B1C7-47D4-B399-2F6DC355E129}" type="presOf" srcId="{2B66379C-4C46-48DE-A90A-5C924E78BBC6}" destId="{20F82D1F-1DD7-468F-83D0-49273FD7ABE9}" srcOrd="0" destOrd="0" presId="urn:microsoft.com/office/officeart/2008/layout/VerticalCurvedList"/>
    <dgm:cxn modelId="{32B08CA4-614A-4E6E-963D-05F6945C7F96}" srcId="{FC0D9B20-98FE-452A-88C4-BC5BE7185CAE}" destId="{10A0BCE0-4D0B-4723-A9BE-39B488AB9230}" srcOrd="0" destOrd="0" parTransId="{6F84E59E-35C7-4B3F-8BCD-5085D69C9C79}" sibTransId="{59C18100-185C-4AE5-9374-EA07782BC8FF}"/>
    <dgm:cxn modelId="{382B5250-A852-410C-B575-2C4BE6229481}" type="presParOf" srcId="{2C067069-175F-4F28-B21F-D55AC74B7AA9}" destId="{C26956E3-7BB0-4FE9-95D0-491A0F4B0ECC}" srcOrd="0" destOrd="0" presId="urn:microsoft.com/office/officeart/2008/layout/VerticalCurvedList"/>
    <dgm:cxn modelId="{7AAC8B59-CEB5-49FB-A88C-17538FCFE2BC}" type="presParOf" srcId="{C26956E3-7BB0-4FE9-95D0-491A0F4B0ECC}" destId="{F7095318-2D07-44B2-A5B4-0B2434379E68}" srcOrd="0" destOrd="0" presId="urn:microsoft.com/office/officeart/2008/layout/VerticalCurvedList"/>
    <dgm:cxn modelId="{13F3718C-A9CB-4157-A8C6-95F0032F4BC3}" type="presParOf" srcId="{F7095318-2D07-44B2-A5B4-0B2434379E68}" destId="{E71A3178-B806-4491-95CA-1F1D79D0B9D2}" srcOrd="0" destOrd="0" presId="urn:microsoft.com/office/officeart/2008/layout/VerticalCurvedList"/>
    <dgm:cxn modelId="{9766A35B-F9BB-4EF1-92FF-A705583F1B53}" type="presParOf" srcId="{F7095318-2D07-44B2-A5B4-0B2434379E68}" destId="{7FD70B97-536C-4E50-A80E-BCCA43887F87}" srcOrd="1" destOrd="0" presId="urn:microsoft.com/office/officeart/2008/layout/VerticalCurvedList"/>
    <dgm:cxn modelId="{AC2219F5-663B-4538-A649-B2C504883E30}" type="presParOf" srcId="{F7095318-2D07-44B2-A5B4-0B2434379E68}" destId="{35F06328-847E-41A6-8DDB-128DEB7D7BDF}" srcOrd="2" destOrd="0" presId="urn:microsoft.com/office/officeart/2008/layout/VerticalCurvedList"/>
    <dgm:cxn modelId="{028484AA-14A8-4661-824C-F3BB6B3DC39F}" type="presParOf" srcId="{F7095318-2D07-44B2-A5B4-0B2434379E68}" destId="{29EB8D67-6E21-4458-B237-012FCF370691}" srcOrd="3" destOrd="0" presId="urn:microsoft.com/office/officeart/2008/layout/VerticalCurvedList"/>
    <dgm:cxn modelId="{8BA7DD57-94FA-470C-A958-9495B3F784FD}" type="presParOf" srcId="{C26956E3-7BB0-4FE9-95D0-491A0F4B0ECC}" destId="{F4AC400C-A4D2-4F22-B1D0-F51D514A445A}" srcOrd="1" destOrd="0" presId="urn:microsoft.com/office/officeart/2008/layout/VerticalCurvedList"/>
    <dgm:cxn modelId="{71F3A2BC-5FE4-4D70-A010-582ACDE55496}" type="presParOf" srcId="{C26956E3-7BB0-4FE9-95D0-491A0F4B0ECC}" destId="{B1FAE102-63FC-4AFB-A03F-2345A6316FF9}" srcOrd="2" destOrd="0" presId="urn:microsoft.com/office/officeart/2008/layout/VerticalCurvedList"/>
    <dgm:cxn modelId="{5D41AA7B-DCCD-4668-8AF5-226D94328230}" type="presParOf" srcId="{B1FAE102-63FC-4AFB-A03F-2345A6316FF9}" destId="{CD53F897-6B1C-4C35-9BE4-5DF1E308C887}" srcOrd="0" destOrd="0" presId="urn:microsoft.com/office/officeart/2008/layout/VerticalCurvedList"/>
    <dgm:cxn modelId="{EB54AC42-F189-4CCA-B48A-2260AF5E7ED0}" type="presParOf" srcId="{C26956E3-7BB0-4FE9-95D0-491A0F4B0ECC}" destId="{63C78025-4815-4451-B723-80ABFB4719DA}" srcOrd="3" destOrd="0" presId="urn:microsoft.com/office/officeart/2008/layout/VerticalCurvedList"/>
    <dgm:cxn modelId="{8AC3F029-D4FA-431F-B1BF-FD5D23F9E4D3}" type="presParOf" srcId="{C26956E3-7BB0-4FE9-95D0-491A0F4B0ECC}" destId="{175BE55A-AE0B-4195-8EF4-941978F034FF}" srcOrd="4" destOrd="0" presId="urn:microsoft.com/office/officeart/2008/layout/VerticalCurvedList"/>
    <dgm:cxn modelId="{61969B11-E80C-41CC-B694-51E1DFC76DDE}" type="presParOf" srcId="{175BE55A-AE0B-4195-8EF4-941978F034FF}" destId="{3260DC2B-5A39-46C2-9061-8436989684C5}" srcOrd="0" destOrd="0" presId="urn:microsoft.com/office/officeart/2008/layout/VerticalCurvedList"/>
    <dgm:cxn modelId="{DA8DD502-FAD0-4519-9A48-928CB72F7A3B}" type="presParOf" srcId="{C26956E3-7BB0-4FE9-95D0-491A0F4B0ECC}" destId="{20F82D1F-1DD7-468F-83D0-49273FD7ABE9}" srcOrd="5" destOrd="0" presId="urn:microsoft.com/office/officeart/2008/layout/VerticalCurvedList"/>
    <dgm:cxn modelId="{38C399BE-98FA-40CC-B2ED-238ED0C34D47}" type="presParOf" srcId="{C26956E3-7BB0-4FE9-95D0-491A0F4B0ECC}" destId="{F035E126-01E1-423D-BF39-93C8B9DED627}" srcOrd="6" destOrd="0" presId="urn:microsoft.com/office/officeart/2008/layout/VerticalCurvedList"/>
    <dgm:cxn modelId="{05196A4A-1333-4C09-8F98-96BF097EED9B}" type="presParOf" srcId="{F035E126-01E1-423D-BF39-93C8B9DED627}" destId="{9120DBCF-4742-4751-BB9E-6DA81E8E0CF9}" srcOrd="0" destOrd="0" presId="urn:microsoft.com/office/officeart/2008/layout/VerticalCurvedList"/>
    <dgm:cxn modelId="{508EAB7C-A29C-4F1D-A69F-C952BEAA20D9}" type="presParOf" srcId="{C26956E3-7BB0-4FE9-95D0-491A0F4B0ECC}" destId="{B7BE429C-190F-4941-A0F3-DA3662FB8E0D}" srcOrd="7" destOrd="0" presId="urn:microsoft.com/office/officeart/2008/layout/VerticalCurvedList"/>
    <dgm:cxn modelId="{F49E5EBF-A1B3-4963-899A-2AAEFF5BAF54}" type="presParOf" srcId="{C26956E3-7BB0-4FE9-95D0-491A0F4B0ECC}" destId="{52FA3C91-6860-4617-8817-9E90AB935DA9}" srcOrd="8" destOrd="0" presId="urn:microsoft.com/office/officeart/2008/layout/VerticalCurvedList"/>
    <dgm:cxn modelId="{C0383957-43C4-44D5-A95A-B15E82097B95}" type="presParOf" srcId="{52FA3C91-6860-4617-8817-9E90AB935DA9}" destId="{CFD1643F-8EBC-4810-B38E-5CA61C00744B}"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61AA217-F3FB-4FDF-8A68-FC50C92C5C7F}" type="doc">
      <dgm:prSet loTypeId="urn:microsoft.com/office/officeart/2005/8/layout/hProcess10#1" loCatId="process" qsTypeId="urn:microsoft.com/office/officeart/2005/8/quickstyle/simple2" qsCatId="simple" csTypeId="urn:microsoft.com/office/officeart/2005/8/colors/accent6_1" csCatId="accent6" phldr="1"/>
      <dgm:spPr/>
      <dgm:t>
        <a:bodyPr/>
        <a:lstStyle/>
        <a:p>
          <a:endParaRPr lang="en-US"/>
        </a:p>
      </dgm:t>
    </dgm:pt>
    <dgm:pt modelId="{4C92406E-5ADB-41D9-B799-7CDED02CFAC6}">
      <dgm:prSet/>
      <dgm:spPr>
        <a:xfrm>
          <a:off x="380501" y="1901851"/>
          <a:ext cx="2007571" cy="2007571"/>
        </a:xfrm>
        <a:prstGeom prst="roundRect">
          <a:avLst>
            <a:gd name="adj" fmla="val 10000"/>
          </a:avLst>
        </a:prstGeom>
      </dgm:spPr>
      <dgm:t>
        <a:bodyPr/>
        <a:lstStyle/>
        <a:p>
          <a:pPr algn="just" rtl="0"/>
          <a:r>
            <a:rPr lang="en-GB" b="1" dirty="0" smtClean="0">
              <a:latin typeface="Calibri" panose="020F0502020204030204"/>
              <a:ea typeface="+mn-ea"/>
              <a:cs typeface="+mn-cs"/>
            </a:rPr>
            <a:t>the doj &amp; cd </a:t>
          </a:r>
          <a:r>
            <a:rPr lang="en-GB" dirty="0" smtClean="0">
              <a:latin typeface="Calibri" panose="020F0502020204030204"/>
              <a:ea typeface="+mn-ea"/>
              <a:cs typeface="+mn-cs"/>
            </a:rPr>
            <a:t>has analysed the WIPO Treaties in terms of </a:t>
          </a:r>
          <a:r>
            <a:rPr lang="en-GB" i="1" dirty="0" smtClean="0">
              <a:latin typeface="Calibri" panose="020F0502020204030204"/>
              <a:ea typeface="+mn-ea"/>
              <a:cs typeface="+mn-cs"/>
            </a:rPr>
            <a:t>paragraph 5.20(a) of the</a:t>
          </a:r>
          <a:r>
            <a:rPr lang="en-GB" dirty="0" smtClean="0">
              <a:latin typeface="Calibri" panose="020F0502020204030204"/>
              <a:ea typeface="+mn-ea"/>
              <a:cs typeface="+mn-cs"/>
            </a:rPr>
            <a:t> </a:t>
          </a:r>
          <a:r>
            <a:rPr lang="en-GB" i="1" dirty="0" smtClean="0">
              <a:latin typeface="Calibri" panose="020F0502020204030204"/>
              <a:ea typeface="+mn-ea"/>
              <a:cs typeface="+mn-cs"/>
            </a:rPr>
            <a:t>Manual on Executive Acts of the President of the Republic of South Africa and with reference to Chapter 5 of the Constitutional Handbook for Members of the Executive. </a:t>
          </a:r>
          <a:endParaRPr lang="en-US" dirty="0">
            <a:latin typeface="Calibri" panose="020F0502020204030204"/>
            <a:ea typeface="+mn-ea"/>
            <a:cs typeface="+mn-cs"/>
          </a:endParaRPr>
        </a:p>
      </dgm:t>
    </dgm:pt>
    <dgm:pt modelId="{59880975-DBC4-468F-940E-3F9909EA73DE}" type="parTrans" cxnId="{C039C31B-0CF6-4D29-8480-27EE4028A088}">
      <dgm:prSet/>
      <dgm:spPr/>
      <dgm:t>
        <a:bodyPr/>
        <a:lstStyle/>
        <a:p>
          <a:endParaRPr lang="en-US"/>
        </a:p>
      </dgm:t>
    </dgm:pt>
    <dgm:pt modelId="{D9C0C3C6-173C-4607-83AA-B26788964F16}" type="sibTrans" cxnId="{C039C31B-0CF6-4D29-8480-27EE4028A088}">
      <dgm:prSet/>
      <dgm:spPr>
        <a:xfrm rot="15317">
          <a:off x="2398533" y="1188906"/>
          <a:ext cx="386706" cy="482391"/>
        </a:xfrm>
        <a:prstGeom prst="rightArrow">
          <a:avLst>
            <a:gd name="adj1" fmla="val 60000"/>
            <a:gd name="adj2" fmla="val 50000"/>
          </a:avLst>
        </a:prstGeom>
        <a:solidFill>
          <a:schemeClr val="tx1"/>
        </a:solidFill>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96A1CBBF-50EA-4ABF-8A56-17DDA0763B4B}">
      <dgm:prSet/>
      <dgm:spPr>
        <a:xfrm>
          <a:off x="3453910" y="1901846"/>
          <a:ext cx="2007571" cy="2007571"/>
        </a:xfrm>
        <a:prstGeom prst="roundRect">
          <a:avLst>
            <a:gd name="adj" fmla="val 10000"/>
          </a:avLst>
        </a:prstGeom>
      </dgm:spPr>
      <dgm:t>
        <a:bodyPr/>
        <a:lstStyle/>
        <a:p>
          <a:pPr rtl="0"/>
          <a:r>
            <a:rPr lang="en-GB" dirty="0" smtClean="0">
              <a:latin typeface="Calibri" panose="020F0502020204030204"/>
              <a:ea typeface="+mn-ea"/>
              <a:cs typeface="+mn-cs"/>
            </a:rPr>
            <a:t>DIRCO scrutinised the WCT in terms of international law and South Africa’s international obligations. </a:t>
          </a:r>
          <a:endParaRPr lang="en-US" dirty="0">
            <a:latin typeface="Calibri" panose="020F0502020204030204"/>
            <a:ea typeface="+mn-ea"/>
            <a:cs typeface="+mn-cs"/>
          </a:endParaRPr>
        </a:p>
      </dgm:t>
    </dgm:pt>
    <dgm:pt modelId="{AD526961-18E6-4E6B-9B48-C149BFD9C3CB}" type="parTrans" cxnId="{6CDEDB98-33C6-4FBA-AD44-F61AE02E6F9B}">
      <dgm:prSet/>
      <dgm:spPr/>
      <dgm:t>
        <a:bodyPr/>
        <a:lstStyle/>
        <a:p>
          <a:endParaRPr lang="en-US"/>
        </a:p>
      </dgm:t>
    </dgm:pt>
    <dgm:pt modelId="{00D98C3D-4889-4BC6-905D-EBD61C072B2F}" type="sibTrans" cxnId="{6CDEDB98-33C6-4FBA-AD44-F61AE02E6F9B}">
      <dgm:prSet/>
      <dgm:spPr>
        <a:xfrm rot="203491">
          <a:off x="5510632" y="1289579"/>
          <a:ext cx="387381" cy="482391"/>
        </a:xfrm>
        <a:prstGeom prst="rightArrow">
          <a:avLst>
            <a:gd name="adj1" fmla="val 60000"/>
            <a:gd name="adj2" fmla="val 50000"/>
          </a:avLst>
        </a:prstGeom>
        <a:solidFill>
          <a:schemeClr val="tx1"/>
        </a:solidFill>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085ACB52-A133-4757-BFBF-2FD3D9984E89}">
      <dgm:prSet/>
      <dgm:spPr>
        <a:xfrm>
          <a:off x="6560203" y="1813889"/>
          <a:ext cx="2007571" cy="2007571"/>
        </a:xfrm>
        <a:prstGeom prst="roundRect">
          <a:avLst>
            <a:gd name="adj" fmla="val 10000"/>
          </a:avLst>
        </a:prstGeom>
      </dgm:spPr>
      <dgm:t>
        <a:bodyPr/>
        <a:lstStyle/>
        <a:p>
          <a:r>
            <a:rPr lang="en-US" dirty="0" smtClean="0">
              <a:latin typeface="Calibri" panose="020F0502020204030204"/>
              <a:ea typeface="+mn-ea"/>
              <a:cs typeface="+mn-cs"/>
            </a:rPr>
            <a:t>The three WIPO Treaties </a:t>
          </a:r>
          <a:r>
            <a:rPr lang="en-GB" dirty="0" smtClean="0">
              <a:latin typeface="Calibri" panose="020F0502020204030204"/>
              <a:ea typeface="+mn-ea"/>
              <a:cs typeface="+mn-cs"/>
            </a:rPr>
            <a:t>were found to be consistent with domestic law; international law and South Africa’ international obligations.</a:t>
          </a:r>
          <a:r>
            <a:rPr lang="en-US" dirty="0" smtClean="0">
              <a:latin typeface="Calibri" panose="020F0502020204030204"/>
              <a:ea typeface="+mn-ea"/>
              <a:cs typeface="+mn-cs"/>
            </a:rPr>
            <a:t> </a:t>
          </a:r>
          <a:endParaRPr lang="en-US" dirty="0">
            <a:latin typeface="Calibri" panose="020F0502020204030204"/>
            <a:ea typeface="+mn-ea"/>
            <a:cs typeface="+mn-cs"/>
          </a:endParaRPr>
        </a:p>
      </dgm:t>
    </dgm:pt>
    <dgm:pt modelId="{EEF27E3F-A44F-46EE-BC5D-1236A99467CB}" type="parTrans" cxnId="{3B23115E-C5F3-4004-A690-C8F525A55F2B}">
      <dgm:prSet/>
      <dgm:spPr/>
      <dgm:t>
        <a:bodyPr/>
        <a:lstStyle/>
        <a:p>
          <a:endParaRPr lang="en-US"/>
        </a:p>
      </dgm:t>
    </dgm:pt>
    <dgm:pt modelId="{AD8F8953-8C69-4964-9627-0A91600C8478}" type="sibTrans" cxnId="{3B23115E-C5F3-4004-A690-C8F525A55F2B}">
      <dgm:prSet/>
      <dgm:spPr/>
      <dgm:t>
        <a:bodyPr/>
        <a:lstStyle/>
        <a:p>
          <a:endParaRPr lang="en-US"/>
        </a:p>
      </dgm:t>
    </dgm:pt>
    <dgm:pt modelId="{BBC49C41-08EB-4472-B3CE-2A3557CD3C5D}" type="pres">
      <dgm:prSet presAssocID="{661AA217-F3FB-4FDF-8A68-FC50C92C5C7F}" presName="Name0" presStyleCnt="0">
        <dgm:presLayoutVars>
          <dgm:dir/>
          <dgm:resizeHandles val="exact"/>
        </dgm:presLayoutVars>
      </dgm:prSet>
      <dgm:spPr/>
      <dgm:t>
        <a:bodyPr/>
        <a:lstStyle/>
        <a:p>
          <a:endParaRPr lang="en-US"/>
        </a:p>
      </dgm:t>
    </dgm:pt>
    <dgm:pt modelId="{0333845E-17E6-47BE-856E-1CF0013E05CF}" type="pres">
      <dgm:prSet presAssocID="{4C92406E-5ADB-41D9-B799-7CDED02CFAC6}" presName="composite" presStyleCnt="0"/>
      <dgm:spPr/>
    </dgm:pt>
    <dgm:pt modelId="{96F715B2-22C2-4F4F-B320-D87FF8947859}" type="pres">
      <dgm:prSet presAssocID="{4C92406E-5ADB-41D9-B799-7CDED02CFAC6}" presName="imagSh" presStyleLbl="bgImgPlace1" presStyleIdx="0" presStyleCnt="3" custScaleX="108073" custScaleY="50065" custLinFactNeighborX="-103" custLinFactNeighborY="-18486"/>
      <dgm:spPr>
        <a:xfrm>
          <a:off x="4261" y="815895"/>
          <a:ext cx="2007571" cy="1214299"/>
        </a:xfrm>
        <a:prstGeom prst="roundRect">
          <a:avLst>
            <a:gd name="adj" fmla="val 10000"/>
          </a:avLst>
        </a:prstGeom>
        <a:blipFill rotWithShape="1">
          <a:blip xmlns:r="http://schemas.openxmlformats.org/officeDocument/2006/relationships" r:embed="rId1"/>
          <a:stretch>
            <a:fillRect/>
          </a:stretch>
        </a:blipFill>
      </dgm:spPr>
      <dgm:t>
        <a:bodyPr/>
        <a:lstStyle/>
        <a:p>
          <a:endParaRPr lang="en-US"/>
        </a:p>
      </dgm:t>
    </dgm:pt>
    <dgm:pt modelId="{6844944B-D0C2-402C-8847-73730FB3A9D8}" type="pres">
      <dgm:prSet presAssocID="{4C92406E-5ADB-41D9-B799-7CDED02CFAC6}" presName="txNode" presStyleLbl="node1" presStyleIdx="0" presStyleCnt="3" custScaleX="119716" custScaleY="138100" custLinFactNeighborX="-2601" custLinFactNeighborY="27987">
        <dgm:presLayoutVars>
          <dgm:bulletEnabled val="1"/>
        </dgm:presLayoutVars>
      </dgm:prSet>
      <dgm:spPr/>
      <dgm:t>
        <a:bodyPr/>
        <a:lstStyle/>
        <a:p>
          <a:endParaRPr lang="en-US"/>
        </a:p>
      </dgm:t>
    </dgm:pt>
    <dgm:pt modelId="{8FA0EE98-C710-4C9F-923F-82C8C7123AD0}" type="pres">
      <dgm:prSet presAssocID="{D9C0C3C6-173C-4607-83AA-B26788964F16}" presName="sibTrans" presStyleLbl="sibTrans2D1" presStyleIdx="0" presStyleCnt="2" custAng="21292444" custScaleX="138493" custScaleY="169799"/>
      <dgm:spPr>
        <a:prstGeom prst="mathPlus">
          <a:avLst/>
        </a:prstGeom>
      </dgm:spPr>
      <dgm:t>
        <a:bodyPr/>
        <a:lstStyle/>
        <a:p>
          <a:endParaRPr lang="en-US"/>
        </a:p>
      </dgm:t>
    </dgm:pt>
    <dgm:pt modelId="{AD8EC966-5A2E-45DA-AE15-02DF105B3FDF}" type="pres">
      <dgm:prSet presAssocID="{D9C0C3C6-173C-4607-83AA-B26788964F16}" presName="connTx" presStyleLbl="sibTrans2D1" presStyleIdx="0" presStyleCnt="2"/>
      <dgm:spPr/>
      <dgm:t>
        <a:bodyPr/>
        <a:lstStyle/>
        <a:p>
          <a:endParaRPr lang="en-US"/>
        </a:p>
      </dgm:t>
    </dgm:pt>
    <dgm:pt modelId="{4ADC4764-05F8-4988-B5E6-7B8D05AC49A3}" type="pres">
      <dgm:prSet presAssocID="{96A1CBBF-50EA-4ABF-8A56-17DDA0763B4B}" presName="composite" presStyleCnt="0"/>
      <dgm:spPr/>
    </dgm:pt>
    <dgm:pt modelId="{9A971DD5-C641-42DB-9E08-31B14F44DABF}" type="pres">
      <dgm:prSet presAssocID="{96A1CBBF-50EA-4ABF-8A56-17DDA0763B4B}" presName="imagSh" presStyleLbl="bgImgPlace1" presStyleIdx="1" presStyleCnt="3" custScaleX="112722" custScaleY="64376" custLinFactNeighborX="-420" custLinFactNeighborY="-14284"/>
      <dgm:spPr>
        <a:xfrm>
          <a:off x="3116697" y="802028"/>
          <a:ext cx="2007571" cy="1269768"/>
        </a:xfrm>
        <a:prstGeom prst="roundRect">
          <a:avLst>
            <a:gd name="adj" fmla="val 10000"/>
          </a:avLst>
        </a:prstGeom>
        <a:blipFill rotWithShape="1">
          <a:blip xmlns:r="http://schemas.openxmlformats.org/officeDocument/2006/relationships" r:embed="rId2"/>
          <a:stretch>
            <a:fillRect/>
          </a:stretch>
        </a:blipFill>
      </dgm:spPr>
      <dgm:t>
        <a:bodyPr/>
        <a:lstStyle/>
        <a:p>
          <a:endParaRPr lang="en-US"/>
        </a:p>
      </dgm:t>
    </dgm:pt>
    <dgm:pt modelId="{1336EBD8-AE82-4D84-8076-B4C969ECF5B4}" type="pres">
      <dgm:prSet presAssocID="{96A1CBBF-50EA-4ABF-8A56-17DDA0763B4B}" presName="txNode" presStyleLbl="node1" presStyleIdx="1" presStyleCnt="3" custScaleY="99408" custLinFactNeighborX="-1000" custLinFactNeighborY="21893">
        <dgm:presLayoutVars>
          <dgm:bulletEnabled val="1"/>
        </dgm:presLayoutVars>
      </dgm:prSet>
      <dgm:spPr/>
      <dgm:t>
        <a:bodyPr/>
        <a:lstStyle/>
        <a:p>
          <a:endParaRPr lang="en-US"/>
        </a:p>
      </dgm:t>
    </dgm:pt>
    <dgm:pt modelId="{AEE0BE4D-6C24-4D68-86EB-C8DD653FE06F}" type="pres">
      <dgm:prSet presAssocID="{00D98C3D-4889-4BC6-905D-EBD61C072B2F}" presName="sibTrans" presStyleLbl="sibTrans2D1" presStyleIdx="1" presStyleCnt="2" custScaleX="162132" custLinFactNeighborX="2787" custLinFactNeighborY="-41874"/>
      <dgm:spPr>
        <a:prstGeom prst="mathEqual">
          <a:avLst/>
        </a:prstGeom>
      </dgm:spPr>
      <dgm:t>
        <a:bodyPr/>
        <a:lstStyle/>
        <a:p>
          <a:endParaRPr lang="en-US"/>
        </a:p>
      </dgm:t>
    </dgm:pt>
    <dgm:pt modelId="{8D6BF2D0-904B-43C1-9BBA-2F7E5914C942}" type="pres">
      <dgm:prSet presAssocID="{00D98C3D-4889-4BC6-905D-EBD61C072B2F}" presName="connTx" presStyleLbl="sibTrans2D1" presStyleIdx="1" presStyleCnt="2"/>
      <dgm:spPr/>
      <dgm:t>
        <a:bodyPr/>
        <a:lstStyle/>
        <a:p>
          <a:endParaRPr lang="en-US"/>
        </a:p>
      </dgm:t>
    </dgm:pt>
    <dgm:pt modelId="{D9B438BF-3B99-4CF9-8D3B-B4AA99AF639B}" type="pres">
      <dgm:prSet presAssocID="{085ACB52-A133-4757-BFBF-2FD3D9984E89}" presName="composite" presStyleCnt="0"/>
      <dgm:spPr/>
    </dgm:pt>
    <dgm:pt modelId="{29F927D7-DD2B-4DD0-AD21-B6B652DFF5D9}" type="pres">
      <dgm:prSet presAssocID="{085ACB52-A133-4757-BFBF-2FD3D9984E89}" presName="imagSh" presStyleLbl="bgImgPlace1" presStyleIdx="2" presStyleCnt="3" custScaleX="117339" custScaleY="61494" custLinFactNeighborY="-16385"/>
      <dgm:spPr>
        <a:xfrm>
          <a:off x="6229133" y="617577"/>
          <a:ext cx="2007571" cy="2007571"/>
        </a:xfrm>
        <a:prstGeom prst="roundRect">
          <a:avLst>
            <a:gd name="adj" fmla="val 10000"/>
          </a:avLst>
        </a:prstGeom>
        <a:blipFill rotWithShape="1">
          <a:blip xmlns:r="http://schemas.openxmlformats.org/officeDocument/2006/relationships" r:embed="rId3"/>
          <a:stretch>
            <a:fillRect/>
          </a:stretch>
        </a:blipFill>
      </dgm:spPr>
    </dgm:pt>
    <dgm:pt modelId="{51011A59-45DC-4152-AA77-299C8110B376}" type="pres">
      <dgm:prSet presAssocID="{085ACB52-A133-4757-BFBF-2FD3D9984E89}" presName="txNode" presStyleLbl="node1" presStyleIdx="2" presStyleCnt="3" custScaleX="114208" custScaleY="100702" custLinFactNeighborX="-5809" custLinFactNeighborY="29391">
        <dgm:presLayoutVars>
          <dgm:bulletEnabled val="1"/>
        </dgm:presLayoutVars>
      </dgm:prSet>
      <dgm:spPr/>
      <dgm:t>
        <a:bodyPr/>
        <a:lstStyle/>
        <a:p>
          <a:endParaRPr lang="en-US"/>
        </a:p>
      </dgm:t>
    </dgm:pt>
  </dgm:ptLst>
  <dgm:cxnLst>
    <dgm:cxn modelId="{B57C4642-0AE0-4340-939F-15A5248BFAC8}" type="presOf" srcId="{D9C0C3C6-173C-4607-83AA-B26788964F16}" destId="{8FA0EE98-C710-4C9F-923F-82C8C7123AD0}" srcOrd="0" destOrd="0" presId="urn:microsoft.com/office/officeart/2005/8/layout/hProcess10#1"/>
    <dgm:cxn modelId="{F8FE5A12-F548-4708-BAC3-00DF73DCEEB9}" type="presOf" srcId="{00D98C3D-4889-4BC6-905D-EBD61C072B2F}" destId="{8D6BF2D0-904B-43C1-9BBA-2F7E5914C942}" srcOrd="1" destOrd="0" presId="urn:microsoft.com/office/officeart/2005/8/layout/hProcess10#1"/>
    <dgm:cxn modelId="{3B23115E-C5F3-4004-A690-C8F525A55F2B}" srcId="{661AA217-F3FB-4FDF-8A68-FC50C92C5C7F}" destId="{085ACB52-A133-4757-BFBF-2FD3D9984E89}" srcOrd="2" destOrd="0" parTransId="{EEF27E3F-A44F-46EE-BC5D-1236A99467CB}" sibTransId="{AD8F8953-8C69-4964-9627-0A91600C8478}"/>
    <dgm:cxn modelId="{C039C31B-0CF6-4D29-8480-27EE4028A088}" srcId="{661AA217-F3FB-4FDF-8A68-FC50C92C5C7F}" destId="{4C92406E-5ADB-41D9-B799-7CDED02CFAC6}" srcOrd="0" destOrd="0" parTransId="{59880975-DBC4-468F-940E-3F9909EA73DE}" sibTransId="{D9C0C3C6-173C-4607-83AA-B26788964F16}"/>
    <dgm:cxn modelId="{01A7E9C3-07AC-4CC0-A8AD-9955D2A46668}" type="presOf" srcId="{085ACB52-A133-4757-BFBF-2FD3D9984E89}" destId="{51011A59-45DC-4152-AA77-299C8110B376}" srcOrd="0" destOrd="0" presId="urn:microsoft.com/office/officeart/2005/8/layout/hProcess10#1"/>
    <dgm:cxn modelId="{D919ABC6-0CFF-4325-B750-628441966667}" type="presOf" srcId="{96A1CBBF-50EA-4ABF-8A56-17DDA0763B4B}" destId="{1336EBD8-AE82-4D84-8076-B4C969ECF5B4}" srcOrd="0" destOrd="0" presId="urn:microsoft.com/office/officeart/2005/8/layout/hProcess10#1"/>
    <dgm:cxn modelId="{58366096-59C5-4323-AE1D-F5C77B19411B}" type="presOf" srcId="{661AA217-F3FB-4FDF-8A68-FC50C92C5C7F}" destId="{BBC49C41-08EB-4472-B3CE-2A3557CD3C5D}" srcOrd="0" destOrd="0" presId="urn:microsoft.com/office/officeart/2005/8/layout/hProcess10#1"/>
    <dgm:cxn modelId="{DF652033-0A35-442E-AD67-3A37BD8CF7C1}" type="presOf" srcId="{00D98C3D-4889-4BC6-905D-EBD61C072B2F}" destId="{AEE0BE4D-6C24-4D68-86EB-C8DD653FE06F}" srcOrd="0" destOrd="0" presId="urn:microsoft.com/office/officeart/2005/8/layout/hProcess10#1"/>
    <dgm:cxn modelId="{A31DADC2-4632-4596-B674-098B9B203D51}" type="presOf" srcId="{D9C0C3C6-173C-4607-83AA-B26788964F16}" destId="{AD8EC966-5A2E-45DA-AE15-02DF105B3FDF}" srcOrd="1" destOrd="0" presId="urn:microsoft.com/office/officeart/2005/8/layout/hProcess10#1"/>
    <dgm:cxn modelId="{6CDEDB98-33C6-4FBA-AD44-F61AE02E6F9B}" srcId="{661AA217-F3FB-4FDF-8A68-FC50C92C5C7F}" destId="{96A1CBBF-50EA-4ABF-8A56-17DDA0763B4B}" srcOrd="1" destOrd="0" parTransId="{AD526961-18E6-4E6B-9B48-C149BFD9C3CB}" sibTransId="{00D98C3D-4889-4BC6-905D-EBD61C072B2F}"/>
    <dgm:cxn modelId="{6D7632D5-0F9D-43FF-87C6-E091900C21AE}" type="presOf" srcId="{4C92406E-5ADB-41D9-B799-7CDED02CFAC6}" destId="{6844944B-D0C2-402C-8847-73730FB3A9D8}" srcOrd="0" destOrd="0" presId="urn:microsoft.com/office/officeart/2005/8/layout/hProcess10#1"/>
    <dgm:cxn modelId="{7F147776-5F1D-4104-9C75-FB597F273A0E}" type="presParOf" srcId="{BBC49C41-08EB-4472-B3CE-2A3557CD3C5D}" destId="{0333845E-17E6-47BE-856E-1CF0013E05CF}" srcOrd="0" destOrd="0" presId="urn:microsoft.com/office/officeart/2005/8/layout/hProcess10#1"/>
    <dgm:cxn modelId="{76D5E55E-FC53-4195-A22F-BA08EF3A0AAD}" type="presParOf" srcId="{0333845E-17E6-47BE-856E-1CF0013E05CF}" destId="{96F715B2-22C2-4F4F-B320-D87FF8947859}" srcOrd="0" destOrd="0" presId="urn:microsoft.com/office/officeart/2005/8/layout/hProcess10#1"/>
    <dgm:cxn modelId="{65521566-27FA-471D-99ED-701F10BD5368}" type="presParOf" srcId="{0333845E-17E6-47BE-856E-1CF0013E05CF}" destId="{6844944B-D0C2-402C-8847-73730FB3A9D8}" srcOrd="1" destOrd="0" presId="urn:microsoft.com/office/officeart/2005/8/layout/hProcess10#1"/>
    <dgm:cxn modelId="{8DD06716-7FB3-4EC8-A304-F5CEB164EE3D}" type="presParOf" srcId="{BBC49C41-08EB-4472-B3CE-2A3557CD3C5D}" destId="{8FA0EE98-C710-4C9F-923F-82C8C7123AD0}" srcOrd="1" destOrd="0" presId="urn:microsoft.com/office/officeart/2005/8/layout/hProcess10#1"/>
    <dgm:cxn modelId="{0F52518E-11FA-46C4-81CD-66B5812FADD6}" type="presParOf" srcId="{8FA0EE98-C710-4C9F-923F-82C8C7123AD0}" destId="{AD8EC966-5A2E-45DA-AE15-02DF105B3FDF}" srcOrd="0" destOrd="0" presId="urn:microsoft.com/office/officeart/2005/8/layout/hProcess10#1"/>
    <dgm:cxn modelId="{7619012E-9277-40E5-935B-98BE0CFB10A1}" type="presParOf" srcId="{BBC49C41-08EB-4472-B3CE-2A3557CD3C5D}" destId="{4ADC4764-05F8-4988-B5E6-7B8D05AC49A3}" srcOrd="2" destOrd="0" presId="urn:microsoft.com/office/officeart/2005/8/layout/hProcess10#1"/>
    <dgm:cxn modelId="{F6F7DCE5-DFF8-4429-85AE-80A37F79DF67}" type="presParOf" srcId="{4ADC4764-05F8-4988-B5E6-7B8D05AC49A3}" destId="{9A971DD5-C641-42DB-9E08-31B14F44DABF}" srcOrd="0" destOrd="0" presId="urn:microsoft.com/office/officeart/2005/8/layout/hProcess10#1"/>
    <dgm:cxn modelId="{9E693D36-0849-429C-A37C-C849A5C7CF2C}" type="presParOf" srcId="{4ADC4764-05F8-4988-B5E6-7B8D05AC49A3}" destId="{1336EBD8-AE82-4D84-8076-B4C969ECF5B4}" srcOrd="1" destOrd="0" presId="urn:microsoft.com/office/officeart/2005/8/layout/hProcess10#1"/>
    <dgm:cxn modelId="{3CC9B72C-91C9-4E15-A002-C59F17363684}" type="presParOf" srcId="{BBC49C41-08EB-4472-B3CE-2A3557CD3C5D}" destId="{AEE0BE4D-6C24-4D68-86EB-C8DD653FE06F}" srcOrd="3" destOrd="0" presId="urn:microsoft.com/office/officeart/2005/8/layout/hProcess10#1"/>
    <dgm:cxn modelId="{58A56716-BA83-4308-A3A2-2D1E679D1597}" type="presParOf" srcId="{AEE0BE4D-6C24-4D68-86EB-C8DD653FE06F}" destId="{8D6BF2D0-904B-43C1-9BBA-2F7E5914C942}" srcOrd="0" destOrd="0" presId="urn:microsoft.com/office/officeart/2005/8/layout/hProcess10#1"/>
    <dgm:cxn modelId="{49C5DEEC-7027-49B0-9026-83357337E8BD}" type="presParOf" srcId="{BBC49C41-08EB-4472-B3CE-2A3557CD3C5D}" destId="{D9B438BF-3B99-4CF9-8D3B-B4AA99AF639B}" srcOrd="4" destOrd="0" presId="urn:microsoft.com/office/officeart/2005/8/layout/hProcess10#1"/>
    <dgm:cxn modelId="{844638D6-CDE4-4E94-AB74-703E58168A73}" type="presParOf" srcId="{D9B438BF-3B99-4CF9-8D3B-B4AA99AF639B}" destId="{29F927D7-DD2B-4DD0-AD21-B6B652DFF5D9}" srcOrd="0" destOrd="0" presId="urn:microsoft.com/office/officeart/2005/8/layout/hProcess10#1"/>
    <dgm:cxn modelId="{F61F8FA1-3DF1-419A-8223-42E61AA566CD}" type="presParOf" srcId="{D9B438BF-3B99-4CF9-8D3B-B4AA99AF639B}" destId="{51011A59-45DC-4152-AA77-299C8110B376}" srcOrd="1" destOrd="0" presId="urn:microsoft.com/office/officeart/2005/8/layout/hProcess10#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9020A3F-D3CF-4119-ABBF-AB01FB1A7D3C}" type="doc">
      <dgm:prSet loTypeId="urn:microsoft.com/office/officeart/2005/8/layout/hList7#1" loCatId="list" qsTypeId="urn:microsoft.com/office/officeart/2005/8/quickstyle/simple1" qsCatId="simple" csTypeId="urn:microsoft.com/office/officeart/2005/8/colors/accent6_1" csCatId="accent6" phldr="1"/>
      <dgm:spPr/>
      <dgm:t>
        <a:bodyPr/>
        <a:lstStyle/>
        <a:p>
          <a:endParaRPr lang="en-US"/>
        </a:p>
      </dgm:t>
    </dgm:pt>
    <dgm:pt modelId="{86921E66-7815-4293-AC02-AFF2AAFC3BD5}">
      <dgm:prSet/>
      <dgm:spPr/>
      <dgm:t>
        <a:bodyPr/>
        <a:lstStyle/>
        <a:p>
          <a:pPr algn="l" rtl="0"/>
          <a:endParaRPr lang="en-US" sz="2200" dirty="0"/>
        </a:p>
      </dgm:t>
    </dgm:pt>
    <dgm:pt modelId="{E4D249AE-D654-4E58-8722-1D86C9038653}" type="parTrans" cxnId="{CBDD9F98-7D1E-44D5-859B-42D00CB2FD5E}">
      <dgm:prSet/>
      <dgm:spPr/>
      <dgm:t>
        <a:bodyPr/>
        <a:lstStyle/>
        <a:p>
          <a:endParaRPr lang="en-US"/>
        </a:p>
      </dgm:t>
    </dgm:pt>
    <dgm:pt modelId="{28C53906-8324-428D-AB3A-E7DAE2AF30A2}" type="sibTrans" cxnId="{CBDD9F98-7D1E-44D5-859B-42D00CB2FD5E}">
      <dgm:prSet/>
      <dgm:spPr/>
      <dgm:t>
        <a:bodyPr/>
        <a:lstStyle/>
        <a:p>
          <a:endParaRPr lang="en-US"/>
        </a:p>
      </dgm:t>
    </dgm:pt>
    <dgm:pt modelId="{9B925862-B517-4163-BCA5-18A5DCAA7782}">
      <dgm:prSet custT="1"/>
      <dgm:spPr/>
      <dgm:t>
        <a:bodyPr/>
        <a:lstStyle/>
        <a:p>
          <a:pPr algn="just" rtl="0"/>
          <a:r>
            <a:rPr lang="en-GB" sz="1800" dirty="0" smtClean="0"/>
            <a:t>Strategically aligned with the priorities outlined in the National Development Plan specifically </a:t>
          </a:r>
          <a:r>
            <a:rPr lang="en-GB" sz="1800" b="1" dirty="0" smtClean="0"/>
            <a:t>Chapter 15, page 473 which recognises that the creative sector should be supported by government and by the private sector as a sector that has great potential for growth and job creation over and above its role of facilitating dialogue for nation building</a:t>
          </a:r>
          <a:r>
            <a:rPr lang="en-GB" sz="1800" dirty="0" smtClean="0"/>
            <a:t>.</a:t>
          </a:r>
          <a:endParaRPr lang="en-US" sz="1800" dirty="0"/>
        </a:p>
      </dgm:t>
    </dgm:pt>
    <dgm:pt modelId="{9C5186C4-75F4-4CD3-996A-ABD377202AA2}" type="parTrans" cxnId="{E6DB6FFF-B84C-4248-ACFF-DC05DD127D43}">
      <dgm:prSet/>
      <dgm:spPr/>
      <dgm:t>
        <a:bodyPr/>
        <a:lstStyle/>
        <a:p>
          <a:endParaRPr lang="en-US"/>
        </a:p>
      </dgm:t>
    </dgm:pt>
    <dgm:pt modelId="{E00A1F82-52FD-477C-8AC4-595F25D0ECAE}" type="sibTrans" cxnId="{E6DB6FFF-B84C-4248-ACFF-DC05DD127D43}">
      <dgm:prSet/>
      <dgm:spPr/>
      <dgm:t>
        <a:bodyPr/>
        <a:lstStyle/>
        <a:p>
          <a:endParaRPr lang="en-US"/>
        </a:p>
      </dgm:t>
    </dgm:pt>
    <dgm:pt modelId="{DF395A0A-BD7C-4022-8D97-307FFF1438DF}" type="pres">
      <dgm:prSet presAssocID="{59020A3F-D3CF-4119-ABBF-AB01FB1A7D3C}" presName="Name0" presStyleCnt="0">
        <dgm:presLayoutVars>
          <dgm:dir/>
          <dgm:resizeHandles val="exact"/>
        </dgm:presLayoutVars>
      </dgm:prSet>
      <dgm:spPr/>
      <dgm:t>
        <a:bodyPr/>
        <a:lstStyle/>
        <a:p>
          <a:endParaRPr lang="en-US"/>
        </a:p>
      </dgm:t>
    </dgm:pt>
    <dgm:pt modelId="{72E4659D-087E-456B-9A9B-0CBF427A37D8}" type="pres">
      <dgm:prSet presAssocID="{59020A3F-D3CF-4119-ABBF-AB01FB1A7D3C}" presName="fgShape" presStyleLbl="fgShp" presStyleIdx="0" presStyleCnt="1"/>
      <dgm:spPr/>
    </dgm:pt>
    <dgm:pt modelId="{189491FB-A0B6-4FDB-BE69-11410CB13BE4}" type="pres">
      <dgm:prSet presAssocID="{59020A3F-D3CF-4119-ABBF-AB01FB1A7D3C}" presName="linComp" presStyleCnt="0"/>
      <dgm:spPr/>
    </dgm:pt>
    <dgm:pt modelId="{26AA5F92-AC10-4716-8FEB-F950155EEA6E}" type="pres">
      <dgm:prSet presAssocID="{86921E66-7815-4293-AC02-AFF2AAFC3BD5}" presName="compNode" presStyleCnt="0"/>
      <dgm:spPr/>
    </dgm:pt>
    <dgm:pt modelId="{BE20E736-9747-4D2F-9C58-F7BAE426BBFB}" type="pres">
      <dgm:prSet presAssocID="{86921E66-7815-4293-AC02-AFF2AAFC3BD5}" presName="bkgdShape" presStyleLbl="node1" presStyleIdx="0" presStyleCnt="1"/>
      <dgm:spPr/>
      <dgm:t>
        <a:bodyPr/>
        <a:lstStyle/>
        <a:p>
          <a:endParaRPr lang="en-US"/>
        </a:p>
      </dgm:t>
    </dgm:pt>
    <dgm:pt modelId="{BCAB4037-1209-4B24-9269-A253FE5E2459}" type="pres">
      <dgm:prSet presAssocID="{86921E66-7815-4293-AC02-AFF2AAFC3BD5}" presName="nodeTx" presStyleLbl="node1" presStyleIdx="0" presStyleCnt="1">
        <dgm:presLayoutVars>
          <dgm:bulletEnabled val="1"/>
        </dgm:presLayoutVars>
      </dgm:prSet>
      <dgm:spPr/>
      <dgm:t>
        <a:bodyPr/>
        <a:lstStyle/>
        <a:p>
          <a:endParaRPr lang="en-US"/>
        </a:p>
      </dgm:t>
    </dgm:pt>
    <dgm:pt modelId="{61A899A8-22F2-4CBB-853D-90D3DA129DED}" type="pres">
      <dgm:prSet presAssocID="{86921E66-7815-4293-AC02-AFF2AAFC3BD5}" presName="invisiNode" presStyleLbl="node1" presStyleIdx="0" presStyleCnt="1"/>
      <dgm:spPr/>
    </dgm:pt>
    <dgm:pt modelId="{0FBF9E38-5804-47E1-9746-A5EB3CF2EFA7}" type="pres">
      <dgm:prSet presAssocID="{86921E66-7815-4293-AC02-AFF2AAFC3BD5}"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Lst>
  <dgm:cxnLst>
    <dgm:cxn modelId="{B478AF2F-129D-4A54-861E-605FB095AD4C}" type="presOf" srcId="{9B925862-B517-4163-BCA5-18A5DCAA7782}" destId="{BE20E736-9747-4D2F-9C58-F7BAE426BBFB}" srcOrd="0" destOrd="1" presId="urn:microsoft.com/office/officeart/2005/8/layout/hList7#1"/>
    <dgm:cxn modelId="{CBDD9F98-7D1E-44D5-859B-42D00CB2FD5E}" srcId="{59020A3F-D3CF-4119-ABBF-AB01FB1A7D3C}" destId="{86921E66-7815-4293-AC02-AFF2AAFC3BD5}" srcOrd="0" destOrd="0" parTransId="{E4D249AE-D654-4E58-8722-1D86C9038653}" sibTransId="{28C53906-8324-428D-AB3A-E7DAE2AF30A2}"/>
    <dgm:cxn modelId="{9EC6534E-C284-4089-AD59-6B5568EC37EC}" type="presOf" srcId="{59020A3F-D3CF-4119-ABBF-AB01FB1A7D3C}" destId="{DF395A0A-BD7C-4022-8D97-307FFF1438DF}" srcOrd="0" destOrd="0" presId="urn:microsoft.com/office/officeart/2005/8/layout/hList7#1"/>
    <dgm:cxn modelId="{E6DB6FFF-B84C-4248-ACFF-DC05DD127D43}" srcId="{86921E66-7815-4293-AC02-AFF2AAFC3BD5}" destId="{9B925862-B517-4163-BCA5-18A5DCAA7782}" srcOrd="0" destOrd="0" parTransId="{9C5186C4-75F4-4CD3-996A-ABD377202AA2}" sibTransId="{E00A1F82-52FD-477C-8AC4-595F25D0ECAE}"/>
    <dgm:cxn modelId="{D2D16768-D451-453D-AB1E-BFD5CA862862}" type="presOf" srcId="{86921E66-7815-4293-AC02-AFF2AAFC3BD5}" destId="{BCAB4037-1209-4B24-9269-A253FE5E2459}" srcOrd="1" destOrd="0" presId="urn:microsoft.com/office/officeart/2005/8/layout/hList7#1"/>
    <dgm:cxn modelId="{949846A8-EF29-44B9-83E0-1E0DD93200C5}" type="presOf" srcId="{86921E66-7815-4293-AC02-AFF2AAFC3BD5}" destId="{BE20E736-9747-4D2F-9C58-F7BAE426BBFB}" srcOrd="0" destOrd="0" presId="urn:microsoft.com/office/officeart/2005/8/layout/hList7#1"/>
    <dgm:cxn modelId="{C4F78204-FC43-493C-9907-5A065F1BA7F0}" type="presOf" srcId="{9B925862-B517-4163-BCA5-18A5DCAA7782}" destId="{BCAB4037-1209-4B24-9269-A253FE5E2459}" srcOrd="1" destOrd="1" presId="urn:microsoft.com/office/officeart/2005/8/layout/hList7#1"/>
    <dgm:cxn modelId="{D19C8448-28F5-4893-A69A-73009AA6EE2C}" type="presParOf" srcId="{DF395A0A-BD7C-4022-8D97-307FFF1438DF}" destId="{72E4659D-087E-456B-9A9B-0CBF427A37D8}" srcOrd="0" destOrd="0" presId="urn:microsoft.com/office/officeart/2005/8/layout/hList7#1"/>
    <dgm:cxn modelId="{A9AE7F74-7241-40DC-914E-F210083A03F6}" type="presParOf" srcId="{DF395A0A-BD7C-4022-8D97-307FFF1438DF}" destId="{189491FB-A0B6-4FDB-BE69-11410CB13BE4}" srcOrd="1" destOrd="0" presId="urn:microsoft.com/office/officeart/2005/8/layout/hList7#1"/>
    <dgm:cxn modelId="{FE9927F3-5EBD-4323-B52F-96EB7F2C2E2B}" type="presParOf" srcId="{189491FB-A0B6-4FDB-BE69-11410CB13BE4}" destId="{26AA5F92-AC10-4716-8FEB-F950155EEA6E}" srcOrd="0" destOrd="0" presId="urn:microsoft.com/office/officeart/2005/8/layout/hList7#1"/>
    <dgm:cxn modelId="{F6BF61E9-997B-410A-9D95-CF5F89295FF8}" type="presParOf" srcId="{26AA5F92-AC10-4716-8FEB-F950155EEA6E}" destId="{BE20E736-9747-4D2F-9C58-F7BAE426BBFB}" srcOrd="0" destOrd="0" presId="urn:microsoft.com/office/officeart/2005/8/layout/hList7#1"/>
    <dgm:cxn modelId="{28A4261F-81CD-477F-A03C-A45D2ABA1658}" type="presParOf" srcId="{26AA5F92-AC10-4716-8FEB-F950155EEA6E}" destId="{BCAB4037-1209-4B24-9269-A253FE5E2459}" srcOrd="1" destOrd="0" presId="urn:microsoft.com/office/officeart/2005/8/layout/hList7#1"/>
    <dgm:cxn modelId="{FA0C8780-65D2-471F-8727-13E8E8A67495}" type="presParOf" srcId="{26AA5F92-AC10-4716-8FEB-F950155EEA6E}" destId="{61A899A8-22F2-4CBB-853D-90D3DA129DED}" srcOrd="2" destOrd="0" presId="urn:microsoft.com/office/officeart/2005/8/layout/hList7#1"/>
    <dgm:cxn modelId="{B4817F34-176F-48BF-A9CE-8B3BD481D359}" type="presParOf" srcId="{26AA5F92-AC10-4716-8FEB-F950155EEA6E}" destId="{0FBF9E38-5804-47E1-9746-A5EB3CF2EFA7}" srcOrd="3" destOrd="0" presId="urn:microsoft.com/office/officeart/2005/8/layout/hList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60DDEAB-4117-45D5-B35F-FD271BECC8BB}" type="doc">
      <dgm:prSet loTypeId="urn:microsoft.com/office/officeart/2005/8/layout/hList7#2" loCatId="list" qsTypeId="urn:microsoft.com/office/officeart/2005/8/quickstyle/simple2" qsCatId="simple" csTypeId="urn:microsoft.com/office/officeart/2005/8/colors/accent6_1" csCatId="accent6" phldr="1"/>
      <dgm:spPr/>
      <dgm:t>
        <a:bodyPr/>
        <a:lstStyle/>
        <a:p>
          <a:endParaRPr lang="en-US"/>
        </a:p>
      </dgm:t>
    </dgm:pt>
    <dgm:pt modelId="{3E44B4A6-F839-47C2-B2F8-27FF747FA3D8}">
      <dgm:prSet custT="1"/>
      <dgm:spPr/>
      <dgm:t>
        <a:bodyPr/>
        <a:lstStyle/>
        <a:p>
          <a:pPr rtl="0"/>
          <a:r>
            <a:rPr lang="en-US" sz="1400" b="1" dirty="0" smtClean="0"/>
            <a:t>Organisational and personnel implications- </a:t>
          </a:r>
          <a:r>
            <a:rPr lang="en-US" sz="1200" dirty="0" smtClean="0"/>
            <a:t>None</a:t>
          </a:r>
          <a:endParaRPr lang="en-US" sz="1200" dirty="0"/>
        </a:p>
      </dgm:t>
    </dgm:pt>
    <dgm:pt modelId="{05824921-6A38-4041-854B-E7F8007B7B4F}" type="parTrans" cxnId="{4E3F0EBA-6F41-4339-81F3-25BBF3AFA54A}">
      <dgm:prSet/>
      <dgm:spPr/>
      <dgm:t>
        <a:bodyPr/>
        <a:lstStyle/>
        <a:p>
          <a:endParaRPr lang="en-US"/>
        </a:p>
      </dgm:t>
    </dgm:pt>
    <dgm:pt modelId="{3E99BFBD-13B0-45B6-A165-B97958B8D40F}" type="sibTrans" cxnId="{4E3F0EBA-6F41-4339-81F3-25BBF3AFA54A}">
      <dgm:prSet/>
      <dgm:spPr/>
      <dgm:t>
        <a:bodyPr/>
        <a:lstStyle/>
        <a:p>
          <a:endParaRPr lang="en-US"/>
        </a:p>
      </dgm:t>
    </dgm:pt>
    <dgm:pt modelId="{7B1DB7CE-4D7C-494B-9663-4BEE992B60E7}">
      <dgm:prSet custT="1"/>
      <dgm:spPr/>
      <dgm:t>
        <a:bodyPr/>
        <a:lstStyle/>
        <a:p>
          <a:pPr algn="ctr" rtl="0"/>
          <a:endParaRPr lang="en-US" sz="1400" b="1" dirty="0" smtClean="0"/>
        </a:p>
        <a:p>
          <a:pPr algn="ctr" rtl="0"/>
          <a:endParaRPr lang="en-US" sz="1400" b="1" dirty="0" smtClean="0"/>
        </a:p>
        <a:p>
          <a:pPr algn="just" rtl="0"/>
          <a:r>
            <a:rPr lang="en-US" sz="1400" b="1" dirty="0" smtClean="0"/>
            <a:t>Financial implications- </a:t>
          </a:r>
          <a:r>
            <a:rPr lang="en-US" sz="950" dirty="0" smtClean="0"/>
            <a:t>South Africa is already a member of WIPO and pays annual member fees. As a contracting state to the Treaties, South Africa will also bear the expenses of the delegates attending the assemblies constituted to deal with matters concerning the operation, application, development and maintenance of the Treaties.</a:t>
          </a:r>
          <a:endParaRPr lang="en-US" sz="950" dirty="0"/>
        </a:p>
      </dgm:t>
    </dgm:pt>
    <dgm:pt modelId="{F7ECE19E-5903-4390-AB4F-54AB3D9E1D50}" type="parTrans" cxnId="{6C335ED2-A65C-48C2-9414-FEBE819EBF29}">
      <dgm:prSet/>
      <dgm:spPr/>
      <dgm:t>
        <a:bodyPr/>
        <a:lstStyle/>
        <a:p>
          <a:endParaRPr lang="en-US"/>
        </a:p>
      </dgm:t>
    </dgm:pt>
    <dgm:pt modelId="{28D0434A-3EAB-4266-A8A9-A585BF3A1E8C}" type="sibTrans" cxnId="{6C335ED2-A65C-48C2-9414-FEBE819EBF29}">
      <dgm:prSet/>
      <dgm:spPr/>
      <dgm:t>
        <a:bodyPr/>
        <a:lstStyle/>
        <a:p>
          <a:endParaRPr lang="en-US"/>
        </a:p>
      </dgm:t>
    </dgm:pt>
    <dgm:pt modelId="{3A7F31A2-2C25-4069-8F57-8E45D52C59A2}">
      <dgm:prSet custT="1"/>
      <dgm:spPr/>
      <dgm:t>
        <a:bodyPr/>
        <a:lstStyle/>
        <a:p>
          <a:pPr algn="just" rtl="0"/>
          <a:r>
            <a:rPr lang="en-US" sz="1400" b="1" dirty="0" smtClean="0"/>
            <a:t>Communication implications- </a:t>
          </a:r>
          <a:r>
            <a:rPr lang="en-US" sz="1200" dirty="0" smtClean="0"/>
            <a:t>A communication strategy will be developed in consultation with other key government departments.</a:t>
          </a:r>
          <a:endParaRPr lang="en-US" sz="1200" dirty="0"/>
        </a:p>
      </dgm:t>
    </dgm:pt>
    <dgm:pt modelId="{2B7DFF9F-0D20-431A-8E40-E3F5542292E7}" type="parTrans" cxnId="{41BDCBB0-01D6-4A7E-AD63-47FA3EB7690B}">
      <dgm:prSet/>
      <dgm:spPr/>
      <dgm:t>
        <a:bodyPr/>
        <a:lstStyle/>
        <a:p>
          <a:endParaRPr lang="en-US"/>
        </a:p>
      </dgm:t>
    </dgm:pt>
    <dgm:pt modelId="{865E9141-FFBB-4E26-A8FA-F4A383B79FDE}" type="sibTrans" cxnId="{41BDCBB0-01D6-4A7E-AD63-47FA3EB7690B}">
      <dgm:prSet/>
      <dgm:spPr/>
      <dgm:t>
        <a:bodyPr/>
        <a:lstStyle/>
        <a:p>
          <a:endParaRPr lang="en-US"/>
        </a:p>
      </dgm:t>
    </dgm:pt>
    <dgm:pt modelId="{CAFFC1B3-0704-49D3-8BFE-9ED682FB5557}">
      <dgm:prSet custT="1"/>
      <dgm:spPr/>
      <dgm:t>
        <a:bodyPr/>
        <a:lstStyle/>
        <a:p>
          <a:pPr algn="ctr" rtl="0"/>
          <a:endParaRPr lang="en-US" sz="1400" b="1" dirty="0" smtClean="0"/>
        </a:p>
        <a:p>
          <a:pPr algn="just" rtl="0"/>
          <a:r>
            <a:rPr lang="en-US" sz="1400" b="1" dirty="0" smtClean="0"/>
            <a:t>Constitutional implications- </a:t>
          </a:r>
          <a:r>
            <a:rPr lang="en-US" sz="1100" dirty="0" smtClean="0"/>
            <a:t>Acceding to the Treaties will not require amendments to our constitution but incorporates rights for performers, producers and authors of copyright works which enhances intellectual property rights.</a:t>
          </a:r>
          <a:endParaRPr lang="en-US" sz="1100" dirty="0"/>
        </a:p>
      </dgm:t>
    </dgm:pt>
    <dgm:pt modelId="{71459C7A-DEB2-4E9E-83B2-13D3FE47E2F9}" type="parTrans" cxnId="{AEB4BE7F-1D27-4411-94E6-E57634F8F1BB}">
      <dgm:prSet/>
      <dgm:spPr/>
      <dgm:t>
        <a:bodyPr/>
        <a:lstStyle/>
        <a:p>
          <a:endParaRPr lang="en-US"/>
        </a:p>
      </dgm:t>
    </dgm:pt>
    <dgm:pt modelId="{DDFE03F2-0AFD-4411-A035-B9222A8B250F}" type="sibTrans" cxnId="{AEB4BE7F-1D27-4411-94E6-E57634F8F1BB}">
      <dgm:prSet/>
      <dgm:spPr/>
      <dgm:t>
        <a:bodyPr/>
        <a:lstStyle/>
        <a:p>
          <a:endParaRPr lang="en-US"/>
        </a:p>
      </dgm:t>
    </dgm:pt>
    <dgm:pt modelId="{A409268C-540B-4104-865A-EA13C6FFD186}">
      <dgm:prSet custT="1"/>
      <dgm:spPr/>
      <dgm:t>
        <a:bodyPr/>
        <a:lstStyle/>
        <a:p>
          <a:pPr algn="ctr" rtl="0"/>
          <a:endParaRPr lang="en-US" sz="1400" b="1" dirty="0" smtClean="0"/>
        </a:p>
        <a:p>
          <a:pPr algn="ctr" rtl="0"/>
          <a:endParaRPr lang="en-US" sz="1400" b="1" dirty="0" smtClean="0"/>
        </a:p>
        <a:p>
          <a:pPr algn="just" rtl="0"/>
          <a:r>
            <a:rPr lang="en-US" sz="1400" b="1" dirty="0" smtClean="0"/>
            <a:t>Implications for vulnerable groups- </a:t>
          </a:r>
        </a:p>
        <a:p>
          <a:pPr algn="just" rtl="0"/>
          <a:r>
            <a:rPr lang="en-US" sz="1100" dirty="0" smtClean="0"/>
            <a:t>Acceding to the Treaties  benefits South Africa’s creative industry. These benefits will flow as a result of the increased protection in other countries ratifying or acceding to the Treaties.</a:t>
          </a:r>
          <a:endParaRPr lang="en-US" sz="1100" dirty="0"/>
        </a:p>
      </dgm:t>
    </dgm:pt>
    <dgm:pt modelId="{60B1ED6E-4D7E-4838-A8D5-9B1A555A5438}" type="parTrans" cxnId="{E986C704-AB36-4E14-85DA-AE9DE307B7C9}">
      <dgm:prSet/>
      <dgm:spPr/>
      <dgm:t>
        <a:bodyPr/>
        <a:lstStyle/>
        <a:p>
          <a:endParaRPr lang="en-US"/>
        </a:p>
      </dgm:t>
    </dgm:pt>
    <dgm:pt modelId="{D8873878-8E67-492C-B4EB-D9FA4E166262}" type="sibTrans" cxnId="{E986C704-AB36-4E14-85DA-AE9DE307B7C9}">
      <dgm:prSet/>
      <dgm:spPr/>
      <dgm:t>
        <a:bodyPr/>
        <a:lstStyle/>
        <a:p>
          <a:endParaRPr lang="en-US"/>
        </a:p>
      </dgm:t>
    </dgm:pt>
    <dgm:pt modelId="{70D87577-0614-4B9A-975B-DB51BFB0E68A}">
      <dgm:prSet custT="1"/>
      <dgm:spPr/>
      <dgm:t>
        <a:bodyPr/>
        <a:lstStyle/>
        <a:p>
          <a:pPr rtl="0"/>
          <a:r>
            <a:rPr lang="en-US" sz="1400" b="1" dirty="0" smtClean="0"/>
            <a:t>Security implications- </a:t>
          </a:r>
          <a:r>
            <a:rPr lang="en-US" sz="1200" dirty="0" smtClean="0"/>
            <a:t>None </a:t>
          </a:r>
          <a:endParaRPr lang="en-US" sz="1200" dirty="0"/>
        </a:p>
      </dgm:t>
    </dgm:pt>
    <dgm:pt modelId="{E1E73A74-44D8-4773-9644-4DC18F76675E}" type="parTrans" cxnId="{1592B068-5751-4311-836E-6DE0D88CF257}">
      <dgm:prSet/>
      <dgm:spPr/>
      <dgm:t>
        <a:bodyPr/>
        <a:lstStyle/>
        <a:p>
          <a:endParaRPr lang="en-US"/>
        </a:p>
      </dgm:t>
    </dgm:pt>
    <dgm:pt modelId="{42991B76-63C2-407D-9E37-7512D5E5613A}" type="sibTrans" cxnId="{1592B068-5751-4311-836E-6DE0D88CF257}">
      <dgm:prSet/>
      <dgm:spPr/>
      <dgm:t>
        <a:bodyPr/>
        <a:lstStyle/>
        <a:p>
          <a:endParaRPr lang="en-US"/>
        </a:p>
      </dgm:t>
    </dgm:pt>
    <dgm:pt modelId="{590FF6A7-1F29-4B47-90D1-9F234B75DA36}" type="pres">
      <dgm:prSet presAssocID="{F60DDEAB-4117-45D5-B35F-FD271BECC8BB}" presName="Name0" presStyleCnt="0">
        <dgm:presLayoutVars>
          <dgm:dir/>
          <dgm:resizeHandles val="exact"/>
        </dgm:presLayoutVars>
      </dgm:prSet>
      <dgm:spPr/>
      <dgm:t>
        <a:bodyPr/>
        <a:lstStyle/>
        <a:p>
          <a:endParaRPr lang="en-US"/>
        </a:p>
      </dgm:t>
    </dgm:pt>
    <dgm:pt modelId="{0AE2D5C7-21DA-45A5-94B5-AEC6463F80A3}" type="pres">
      <dgm:prSet presAssocID="{F60DDEAB-4117-45D5-B35F-FD271BECC8BB}" presName="fgShape" presStyleLbl="fgShp" presStyleIdx="0" presStyleCnt="1" custScaleY="67345" custLinFactNeighborX="0" custLinFactNeighborY="70299"/>
      <dgm:spPr>
        <a:solidFill>
          <a:schemeClr val="accent6">
            <a:lumMod val="50000"/>
          </a:schemeClr>
        </a:solidFill>
        <a:ln>
          <a:solidFill>
            <a:schemeClr val="tx1"/>
          </a:solidFill>
        </a:ln>
      </dgm:spPr>
    </dgm:pt>
    <dgm:pt modelId="{A4CBB0F7-86C1-44C8-AF2D-112D20F0AC88}" type="pres">
      <dgm:prSet presAssocID="{F60DDEAB-4117-45D5-B35F-FD271BECC8BB}" presName="linComp" presStyleCnt="0"/>
      <dgm:spPr/>
    </dgm:pt>
    <dgm:pt modelId="{5149FBC2-6B47-4CAB-BF34-272EFB64BBB0}" type="pres">
      <dgm:prSet presAssocID="{3E44B4A6-F839-47C2-B2F8-27FF747FA3D8}" presName="compNode" presStyleCnt="0"/>
      <dgm:spPr/>
    </dgm:pt>
    <dgm:pt modelId="{6280D2AE-A8C2-4E32-A9D0-DEACDE32486F}" type="pres">
      <dgm:prSet presAssocID="{3E44B4A6-F839-47C2-B2F8-27FF747FA3D8}" presName="bkgdShape" presStyleLbl="node1" presStyleIdx="0" presStyleCnt="6"/>
      <dgm:spPr/>
      <dgm:t>
        <a:bodyPr/>
        <a:lstStyle/>
        <a:p>
          <a:endParaRPr lang="en-US"/>
        </a:p>
      </dgm:t>
    </dgm:pt>
    <dgm:pt modelId="{A94EA4AD-1ED4-4712-AD98-82F8CBA3C930}" type="pres">
      <dgm:prSet presAssocID="{3E44B4A6-F839-47C2-B2F8-27FF747FA3D8}" presName="nodeTx" presStyleLbl="node1" presStyleIdx="0" presStyleCnt="6">
        <dgm:presLayoutVars>
          <dgm:bulletEnabled val="1"/>
        </dgm:presLayoutVars>
      </dgm:prSet>
      <dgm:spPr/>
      <dgm:t>
        <a:bodyPr/>
        <a:lstStyle/>
        <a:p>
          <a:endParaRPr lang="en-US"/>
        </a:p>
      </dgm:t>
    </dgm:pt>
    <dgm:pt modelId="{114DF6B8-7C05-456D-AE53-A6ED92DCA37E}" type="pres">
      <dgm:prSet presAssocID="{3E44B4A6-F839-47C2-B2F8-27FF747FA3D8}" presName="invisiNode" presStyleLbl="node1" presStyleIdx="0" presStyleCnt="6"/>
      <dgm:spPr/>
    </dgm:pt>
    <dgm:pt modelId="{93C0FB69-0F89-41AB-AF7E-DA55475AA99A}" type="pres">
      <dgm:prSet presAssocID="{3E44B4A6-F839-47C2-B2F8-27FF747FA3D8}"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xmlns="" val="0"/>
              </a:ext>
            </a:extLst>
          </a:blip>
          <a:srcRect/>
          <a:stretch>
            <a:fillRect l="-15000" r="-15000"/>
          </a:stretch>
        </a:blipFill>
        <a:ln>
          <a:solidFill>
            <a:schemeClr val="bg1"/>
          </a:solidFill>
        </a:ln>
      </dgm:spPr>
    </dgm:pt>
    <dgm:pt modelId="{7FDDC52B-F3BE-4586-991E-DA5BD9A31BBF}" type="pres">
      <dgm:prSet presAssocID="{3E99BFBD-13B0-45B6-A165-B97958B8D40F}" presName="sibTrans" presStyleLbl="sibTrans2D1" presStyleIdx="0" presStyleCnt="0"/>
      <dgm:spPr/>
      <dgm:t>
        <a:bodyPr/>
        <a:lstStyle/>
        <a:p>
          <a:endParaRPr lang="en-US"/>
        </a:p>
      </dgm:t>
    </dgm:pt>
    <dgm:pt modelId="{8834388D-3B97-4528-82D0-028B371366DA}" type="pres">
      <dgm:prSet presAssocID="{7B1DB7CE-4D7C-494B-9663-4BEE992B60E7}" presName="compNode" presStyleCnt="0"/>
      <dgm:spPr/>
    </dgm:pt>
    <dgm:pt modelId="{3666C3D6-9A5E-43C8-9E2B-B3A259B00433}" type="pres">
      <dgm:prSet presAssocID="{7B1DB7CE-4D7C-494B-9663-4BEE992B60E7}" presName="bkgdShape" presStyleLbl="node1" presStyleIdx="1" presStyleCnt="6"/>
      <dgm:spPr/>
      <dgm:t>
        <a:bodyPr/>
        <a:lstStyle/>
        <a:p>
          <a:endParaRPr lang="en-US"/>
        </a:p>
      </dgm:t>
    </dgm:pt>
    <dgm:pt modelId="{A1B8ED57-1B7F-4D5B-9738-9E44A1CE7474}" type="pres">
      <dgm:prSet presAssocID="{7B1DB7CE-4D7C-494B-9663-4BEE992B60E7}" presName="nodeTx" presStyleLbl="node1" presStyleIdx="1" presStyleCnt="6">
        <dgm:presLayoutVars>
          <dgm:bulletEnabled val="1"/>
        </dgm:presLayoutVars>
      </dgm:prSet>
      <dgm:spPr/>
      <dgm:t>
        <a:bodyPr/>
        <a:lstStyle/>
        <a:p>
          <a:endParaRPr lang="en-US"/>
        </a:p>
      </dgm:t>
    </dgm:pt>
    <dgm:pt modelId="{B9CB05FE-281A-429F-827B-42B4AA1FF693}" type="pres">
      <dgm:prSet presAssocID="{7B1DB7CE-4D7C-494B-9663-4BEE992B60E7}" presName="invisiNode" presStyleLbl="node1" presStyleIdx="1" presStyleCnt="6"/>
      <dgm:spPr/>
    </dgm:pt>
    <dgm:pt modelId="{0DA419C2-300D-41C3-AFDB-177BD4A1D953}" type="pres">
      <dgm:prSet presAssocID="{7B1DB7CE-4D7C-494B-9663-4BEE992B60E7}"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xmlns="" val="0"/>
              </a:ext>
            </a:extLst>
          </a:blip>
          <a:srcRect/>
          <a:stretch>
            <a:fillRect l="-73000" r="-73000"/>
          </a:stretch>
        </a:blipFill>
        <a:ln>
          <a:solidFill>
            <a:schemeClr val="bg1"/>
          </a:solidFill>
        </a:ln>
      </dgm:spPr>
    </dgm:pt>
    <dgm:pt modelId="{6615E60F-A8CC-42D5-B447-9ABCEA36953E}" type="pres">
      <dgm:prSet presAssocID="{28D0434A-3EAB-4266-A8A9-A585BF3A1E8C}" presName="sibTrans" presStyleLbl="sibTrans2D1" presStyleIdx="0" presStyleCnt="0"/>
      <dgm:spPr/>
      <dgm:t>
        <a:bodyPr/>
        <a:lstStyle/>
        <a:p>
          <a:endParaRPr lang="en-US"/>
        </a:p>
      </dgm:t>
    </dgm:pt>
    <dgm:pt modelId="{3CC7AA23-7169-4406-90BE-4E18754B5083}" type="pres">
      <dgm:prSet presAssocID="{3A7F31A2-2C25-4069-8F57-8E45D52C59A2}" presName="compNode" presStyleCnt="0"/>
      <dgm:spPr/>
    </dgm:pt>
    <dgm:pt modelId="{E2EFAD67-7D99-4809-8E88-FC688817ED9F}" type="pres">
      <dgm:prSet presAssocID="{3A7F31A2-2C25-4069-8F57-8E45D52C59A2}" presName="bkgdShape" presStyleLbl="node1" presStyleIdx="2" presStyleCnt="6"/>
      <dgm:spPr/>
      <dgm:t>
        <a:bodyPr/>
        <a:lstStyle/>
        <a:p>
          <a:endParaRPr lang="en-US"/>
        </a:p>
      </dgm:t>
    </dgm:pt>
    <dgm:pt modelId="{3F6DCDB4-2E34-4D78-A5AC-F159ECE9C02A}" type="pres">
      <dgm:prSet presAssocID="{3A7F31A2-2C25-4069-8F57-8E45D52C59A2}" presName="nodeTx" presStyleLbl="node1" presStyleIdx="2" presStyleCnt="6">
        <dgm:presLayoutVars>
          <dgm:bulletEnabled val="1"/>
        </dgm:presLayoutVars>
      </dgm:prSet>
      <dgm:spPr/>
      <dgm:t>
        <a:bodyPr/>
        <a:lstStyle/>
        <a:p>
          <a:endParaRPr lang="en-US"/>
        </a:p>
      </dgm:t>
    </dgm:pt>
    <dgm:pt modelId="{095C8DDF-970F-479C-9004-BDB22A08B02A}" type="pres">
      <dgm:prSet presAssocID="{3A7F31A2-2C25-4069-8F57-8E45D52C59A2}" presName="invisiNode" presStyleLbl="node1" presStyleIdx="2" presStyleCnt="6"/>
      <dgm:spPr/>
    </dgm:pt>
    <dgm:pt modelId="{2C64E503-8864-42FD-A015-525E295D6060}" type="pres">
      <dgm:prSet presAssocID="{3A7F31A2-2C25-4069-8F57-8E45D52C59A2}"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xmlns="" val="0"/>
              </a:ext>
            </a:extLst>
          </a:blip>
          <a:srcRect/>
          <a:stretch>
            <a:fillRect l="-5000" r="-5000"/>
          </a:stretch>
        </a:blipFill>
      </dgm:spPr>
    </dgm:pt>
    <dgm:pt modelId="{C6526259-75B5-4D17-8094-53EE618896FB}" type="pres">
      <dgm:prSet presAssocID="{865E9141-FFBB-4E26-A8FA-F4A383B79FDE}" presName="sibTrans" presStyleLbl="sibTrans2D1" presStyleIdx="0" presStyleCnt="0"/>
      <dgm:spPr/>
      <dgm:t>
        <a:bodyPr/>
        <a:lstStyle/>
        <a:p>
          <a:endParaRPr lang="en-US"/>
        </a:p>
      </dgm:t>
    </dgm:pt>
    <dgm:pt modelId="{262BD5D0-267E-440D-AEFA-07D0BC8DDCF7}" type="pres">
      <dgm:prSet presAssocID="{CAFFC1B3-0704-49D3-8BFE-9ED682FB5557}" presName="compNode" presStyleCnt="0"/>
      <dgm:spPr/>
    </dgm:pt>
    <dgm:pt modelId="{EE5669B2-F81C-4D22-8BFD-363146FEF763}" type="pres">
      <dgm:prSet presAssocID="{CAFFC1B3-0704-49D3-8BFE-9ED682FB5557}" presName="bkgdShape" presStyleLbl="node1" presStyleIdx="3" presStyleCnt="6"/>
      <dgm:spPr/>
      <dgm:t>
        <a:bodyPr/>
        <a:lstStyle/>
        <a:p>
          <a:endParaRPr lang="en-US"/>
        </a:p>
      </dgm:t>
    </dgm:pt>
    <dgm:pt modelId="{7ACB5D8E-D88F-49EA-B765-2EADC48B52C1}" type="pres">
      <dgm:prSet presAssocID="{CAFFC1B3-0704-49D3-8BFE-9ED682FB5557}" presName="nodeTx" presStyleLbl="node1" presStyleIdx="3" presStyleCnt="6">
        <dgm:presLayoutVars>
          <dgm:bulletEnabled val="1"/>
        </dgm:presLayoutVars>
      </dgm:prSet>
      <dgm:spPr/>
      <dgm:t>
        <a:bodyPr/>
        <a:lstStyle/>
        <a:p>
          <a:endParaRPr lang="en-US"/>
        </a:p>
      </dgm:t>
    </dgm:pt>
    <dgm:pt modelId="{F5A75992-5AE6-4E81-B31B-2398C16F0775}" type="pres">
      <dgm:prSet presAssocID="{CAFFC1B3-0704-49D3-8BFE-9ED682FB5557}" presName="invisiNode" presStyleLbl="node1" presStyleIdx="3" presStyleCnt="6"/>
      <dgm:spPr/>
    </dgm:pt>
    <dgm:pt modelId="{4C111C21-FCF2-43AD-AE75-634CB9A73ACC}" type="pres">
      <dgm:prSet presAssocID="{CAFFC1B3-0704-49D3-8BFE-9ED682FB5557}"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xmlns="" val="0"/>
              </a:ext>
            </a:extLst>
          </a:blip>
          <a:srcRect/>
          <a:stretch>
            <a:fillRect l="-47000" r="-47000"/>
          </a:stretch>
        </a:blipFill>
      </dgm:spPr>
    </dgm:pt>
    <dgm:pt modelId="{2F721F5F-FE0A-45A1-A7B1-CD3EAD6A351A}" type="pres">
      <dgm:prSet presAssocID="{DDFE03F2-0AFD-4411-A035-B9222A8B250F}" presName="sibTrans" presStyleLbl="sibTrans2D1" presStyleIdx="0" presStyleCnt="0"/>
      <dgm:spPr/>
      <dgm:t>
        <a:bodyPr/>
        <a:lstStyle/>
        <a:p>
          <a:endParaRPr lang="en-US"/>
        </a:p>
      </dgm:t>
    </dgm:pt>
    <dgm:pt modelId="{2DEB6066-E80F-44E9-BFA8-F62DB0C29831}" type="pres">
      <dgm:prSet presAssocID="{A409268C-540B-4104-865A-EA13C6FFD186}" presName="compNode" presStyleCnt="0"/>
      <dgm:spPr/>
    </dgm:pt>
    <dgm:pt modelId="{13FD7239-9EF7-4FFE-BEC1-061DC8DE6525}" type="pres">
      <dgm:prSet presAssocID="{A409268C-540B-4104-865A-EA13C6FFD186}" presName="bkgdShape" presStyleLbl="node1" presStyleIdx="4" presStyleCnt="6"/>
      <dgm:spPr/>
      <dgm:t>
        <a:bodyPr/>
        <a:lstStyle/>
        <a:p>
          <a:endParaRPr lang="en-US"/>
        </a:p>
      </dgm:t>
    </dgm:pt>
    <dgm:pt modelId="{A2705253-B432-4BE4-986D-CAD0429938D8}" type="pres">
      <dgm:prSet presAssocID="{A409268C-540B-4104-865A-EA13C6FFD186}" presName="nodeTx" presStyleLbl="node1" presStyleIdx="4" presStyleCnt="6">
        <dgm:presLayoutVars>
          <dgm:bulletEnabled val="1"/>
        </dgm:presLayoutVars>
      </dgm:prSet>
      <dgm:spPr/>
      <dgm:t>
        <a:bodyPr/>
        <a:lstStyle/>
        <a:p>
          <a:endParaRPr lang="en-US"/>
        </a:p>
      </dgm:t>
    </dgm:pt>
    <dgm:pt modelId="{42ED51A5-ABDC-4476-B68B-6BF29F4A5652}" type="pres">
      <dgm:prSet presAssocID="{A409268C-540B-4104-865A-EA13C6FFD186}" presName="invisiNode" presStyleLbl="node1" presStyleIdx="4" presStyleCnt="6"/>
      <dgm:spPr/>
    </dgm:pt>
    <dgm:pt modelId="{05D0C188-623D-4140-B84E-B11518F75300}" type="pres">
      <dgm:prSet presAssocID="{A409268C-540B-4104-865A-EA13C6FFD186}"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xmlns="" val="0"/>
              </a:ext>
            </a:extLst>
          </a:blip>
          <a:srcRect/>
          <a:stretch>
            <a:fillRect l="-22000" r="-22000"/>
          </a:stretch>
        </a:blipFill>
      </dgm:spPr>
    </dgm:pt>
    <dgm:pt modelId="{CCDD892D-990D-4E4F-B19C-424262F8E92D}" type="pres">
      <dgm:prSet presAssocID="{D8873878-8E67-492C-B4EB-D9FA4E166262}" presName="sibTrans" presStyleLbl="sibTrans2D1" presStyleIdx="0" presStyleCnt="0"/>
      <dgm:spPr/>
      <dgm:t>
        <a:bodyPr/>
        <a:lstStyle/>
        <a:p>
          <a:endParaRPr lang="en-US"/>
        </a:p>
      </dgm:t>
    </dgm:pt>
    <dgm:pt modelId="{57808D7F-DFAF-4604-8D7E-B2C817CA03A2}" type="pres">
      <dgm:prSet presAssocID="{70D87577-0614-4B9A-975B-DB51BFB0E68A}" presName="compNode" presStyleCnt="0"/>
      <dgm:spPr/>
    </dgm:pt>
    <dgm:pt modelId="{8331AD75-0EC2-45E5-A75B-FA664B02F213}" type="pres">
      <dgm:prSet presAssocID="{70D87577-0614-4B9A-975B-DB51BFB0E68A}" presName="bkgdShape" presStyleLbl="node1" presStyleIdx="5" presStyleCnt="6"/>
      <dgm:spPr/>
      <dgm:t>
        <a:bodyPr/>
        <a:lstStyle/>
        <a:p>
          <a:endParaRPr lang="en-US"/>
        </a:p>
      </dgm:t>
    </dgm:pt>
    <dgm:pt modelId="{01E5D826-4D06-4F3A-BE0A-2CEA3C7B4607}" type="pres">
      <dgm:prSet presAssocID="{70D87577-0614-4B9A-975B-DB51BFB0E68A}" presName="nodeTx" presStyleLbl="node1" presStyleIdx="5" presStyleCnt="6">
        <dgm:presLayoutVars>
          <dgm:bulletEnabled val="1"/>
        </dgm:presLayoutVars>
      </dgm:prSet>
      <dgm:spPr/>
      <dgm:t>
        <a:bodyPr/>
        <a:lstStyle/>
        <a:p>
          <a:endParaRPr lang="en-US"/>
        </a:p>
      </dgm:t>
    </dgm:pt>
    <dgm:pt modelId="{6ACB3AB0-D6B3-4BBF-96A6-42EA5E4EB760}" type="pres">
      <dgm:prSet presAssocID="{70D87577-0614-4B9A-975B-DB51BFB0E68A}" presName="invisiNode" presStyleLbl="node1" presStyleIdx="5" presStyleCnt="6"/>
      <dgm:spPr/>
    </dgm:pt>
    <dgm:pt modelId="{2F22257B-2752-401D-958B-096CB7B3627E}" type="pres">
      <dgm:prSet presAssocID="{70D87577-0614-4B9A-975B-DB51BFB0E68A}"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xmlns="" val="0"/>
              </a:ext>
            </a:extLst>
          </a:blip>
          <a:srcRect/>
          <a:stretch>
            <a:fillRect l="-27000" r="-27000"/>
          </a:stretch>
        </a:blipFill>
      </dgm:spPr>
      <dgm:t>
        <a:bodyPr/>
        <a:lstStyle/>
        <a:p>
          <a:endParaRPr lang="en-US"/>
        </a:p>
      </dgm:t>
    </dgm:pt>
  </dgm:ptLst>
  <dgm:cxnLst>
    <dgm:cxn modelId="{AEB4BE7F-1D27-4411-94E6-E57634F8F1BB}" srcId="{F60DDEAB-4117-45D5-B35F-FD271BECC8BB}" destId="{CAFFC1B3-0704-49D3-8BFE-9ED682FB5557}" srcOrd="3" destOrd="0" parTransId="{71459C7A-DEB2-4E9E-83B2-13D3FE47E2F9}" sibTransId="{DDFE03F2-0AFD-4411-A035-B9222A8B250F}"/>
    <dgm:cxn modelId="{B75D6916-793B-4F9A-A6BB-BA3A3149E486}" type="presOf" srcId="{DDFE03F2-0AFD-4411-A035-B9222A8B250F}" destId="{2F721F5F-FE0A-45A1-A7B1-CD3EAD6A351A}" srcOrd="0" destOrd="0" presId="urn:microsoft.com/office/officeart/2005/8/layout/hList7#2"/>
    <dgm:cxn modelId="{1592B068-5751-4311-836E-6DE0D88CF257}" srcId="{F60DDEAB-4117-45D5-B35F-FD271BECC8BB}" destId="{70D87577-0614-4B9A-975B-DB51BFB0E68A}" srcOrd="5" destOrd="0" parTransId="{E1E73A74-44D8-4773-9644-4DC18F76675E}" sibTransId="{42991B76-63C2-407D-9E37-7512D5E5613A}"/>
    <dgm:cxn modelId="{50E52A3B-3358-4E1A-B7F3-CC5F07EB1608}" type="presOf" srcId="{3A7F31A2-2C25-4069-8F57-8E45D52C59A2}" destId="{E2EFAD67-7D99-4809-8E88-FC688817ED9F}" srcOrd="0" destOrd="0" presId="urn:microsoft.com/office/officeart/2005/8/layout/hList7#2"/>
    <dgm:cxn modelId="{6C335ED2-A65C-48C2-9414-FEBE819EBF29}" srcId="{F60DDEAB-4117-45D5-B35F-FD271BECC8BB}" destId="{7B1DB7CE-4D7C-494B-9663-4BEE992B60E7}" srcOrd="1" destOrd="0" parTransId="{F7ECE19E-5903-4390-AB4F-54AB3D9E1D50}" sibTransId="{28D0434A-3EAB-4266-A8A9-A585BF3A1E8C}"/>
    <dgm:cxn modelId="{41BDCBB0-01D6-4A7E-AD63-47FA3EB7690B}" srcId="{F60DDEAB-4117-45D5-B35F-FD271BECC8BB}" destId="{3A7F31A2-2C25-4069-8F57-8E45D52C59A2}" srcOrd="2" destOrd="0" parTransId="{2B7DFF9F-0D20-431A-8E40-E3F5542292E7}" sibTransId="{865E9141-FFBB-4E26-A8FA-F4A383B79FDE}"/>
    <dgm:cxn modelId="{BEB60EE0-7BC4-4ED4-9490-B45F566941D6}" type="presOf" srcId="{3E44B4A6-F839-47C2-B2F8-27FF747FA3D8}" destId="{6280D2AE-A8C2-4E32-A9D0-DEACDE32486F}" srcOrd="0" destOrd="0" presId="urn:microsoft.com/office/officeart/2005/8/layout/hList7#2"/>
    <dgm:cxn modelId="{88AB228A-7FB8-4673-86F8-A5270922C908}" type="presOf" srcId="{70D87577-0614-4B9A-975B-DB51BFB0E68A}" destId="{01E5D826-4D06-4F3A-BE0A-2CEA3C7B4607}" srcOrd="1" destOrd="0" presId="urn:microsoft.com/office/officeart/2005/8/layout/hList7#2"/>
    <dgm:cxn modelId="{B15716DB-AC50-4829-813A-D54BA0FCD84C}" type="presOf" srcId="{7B1DB7CE-4D7C-494B-9663-4BEE992B60E7}" destId="{A1B8ED57-1B7F-4D5B-9738-9E44A1CE7474}" srcOrd="1" destOrd="0" presId="urn:microsoft.com/office/officeart/2005/8/layout/hList7#2"/>
    <dgm:cxn modelId="{1446E194-4F2A-4063-8AA9-39306D34CD95}" type="presOf" srcId="{D8873878-8E67-492C-B4EB-D9FA4E166262}" destId="{CCDD892D-990D-4E4F-B19C-424262F8E92D}" srcOrd="0" destOrd="0" presId="urn:microsoft.com/office/officeart/2005/8/layout/hList7#2"/>
    <dgm:cxn modelId="{63F19C5A-BE2C-46AC-A41F-160E0FB53623}" type="presOf" srcId="{865E9141-FFBB-4E26-A8FA-F4A383B79FDE}" destId="{C6526259-75B5-4D17-8094-53EE618896FB}" srcOrd="0" destOrd="0" presId="urn:microsoft.com/office/officeart/2005/8/layout/hList7#2"/>
    <dgm:cxn modelId="{D4C1DDE5-5E25-425C-A8D5-69EC4FC81354}" type="presOf" srcId="{3A7F31A2-2C25-4069-8F57-8E45D52C59A2}" destId="{3F6DCDB4-2E34-4D78-A5AC-F159ECE9C02A}" srcOrd="1" destOrd="0" presId="urn:microsoft.com/office/officeart/2005/8/layout/hList7#2"/>
    <dgm:cxn modelId="{A28D4072-18F7-45E2-A28E-0C4D502CC7F8}" type="presOf" srcId="{A409268C-540B-4104-865A-EA13C6FFD186}" destId="{A2705253-B432-4BE4-986D-CAD0429938D8}" srcOrd="1" destOrd="0" presId="urn:microsoft.com/office/officeart/2005/8/layout/hList7#2"/>
    <dgm:cxn modelId="{1ED552D9-1C73-4033-AC2A-97E7397F0456}" type="presOf" srcId="{CAFFC1B3-0704-49D3-8BFE-9ED682FB5557}" destId="{EE5669B2-F81C-4D22-8BFD-363146FEF763}" srcOrd="0" destOrd="0" presId="urn:microsoft.com/office/officeart/2005/8/layout/hList7#2"/>
    <dgm:cxn modelId="{593A8DB7-6B30-497E-BF46-E4E0F29A7E09}" type="presOf" srcId="{F60DDEAB-4117-45D5-B35F-FD271BECC8BB}" destId="{590FF6A7-1F29-4B47-90D1-9F234B75DA36}" srcOrd="0" destOrd="0" presId="urn:microsoft.com/office/officeart/2005/8/layout/hList7#2"/>
    <dgm:cxn modelId="{D91BA197-43E0-4B51-8DD2-3D379AEE07C6}" type="presOf" srcId="{3E99BFBD-13B0-45B6-A165-B97958B8D40F}" destId="{7FDDC52B-F3BE-4586-991E-DA5BD9A31BBF}" srcOrd="0" destOrd="0" presId="urn:microsoft.com/office/officeart/2005/8/layout/hList7#2"/>
    <dgm:cxn modelId="{24B90EFF-382F-49CF-A672-1AA2876B7756}" type="presOf" srcId="{CAFFC1B3-0704-49D3-8BFE-9ED682FB5557}" destId="{7ACB5D8E-D88F-49EA-B765-2EADC48B52C1}" srcOrd="1" destOrd="0" presId="urn:microsoft.com/office/officeart/2005/8/layout/hList7#2"/>
    <dgm:cxn modelId="{9511FE14-6E6E-4756-A0D1-3271EE2A85D8}" type="presOf" srcId="{7B1DB7CE-4D7C-494B-9663-4BEE992B60E7}" destId="{3666C3D6-9A5E-43C8-9E2B-B3A259B00433}" srcOrd="0" destOrd="0" presId="urn:microsoft.com/office/officeart/2005/8/layout/hList7#2"/>
    <dgm:cxn modelId="{F05CAA45-B15F-42ED-8DEB-9B40855A9481}" type="presOf" srcId="{A409268C-540B-4104-865A-EA13C6FFD186}" destId="{13FD7239-9EF7-4FFE-BEC1-061DC8DE6525}" srcOrd="0" destOrd="0" presId="urn:microsoft.com/office/officeart/2005/8/layout/hList7#2"/>
    <dgm:cxn modelId="{51CC8948-D978-4C44-92CE-96322303EDDC}" type="presOf" srcId="{3E44B4A6-F839-47C2-B2F8-27FF747FA3D8}" destId="{A94EA4AD-1ED4-4712-AD98-82F8CBA3C930}" srcOrd="1" destOrd="0" presId="urn:microsoft.com/office/officeart/2005/8/layout/hList7#2"/>
    <dgm:cxn modelId="{5EDF3A21-3E4F-47FC-9202-511BB1E58C71}" type="presOf" srcId="{70D87577-0614-4B9A-975B-DB51BFB0E68A}" destId="{8331AD75-0EC2-45E5-A75B-FA664B02F213}" srcOrd="0" destOrd="0" presId="urn:microsoft.com/office/officeart/2005/8/layout/hList7#2"/>
    <dgm:cxn modelId="{4E3F0EBA-6F41-4339-81F3-25BBF3AFA54A}" srcId="{F60DDEAB-4117-45D5-B35F-FD271BECC8BB}" destId="{3E44B4A6-F839-47C2-B2F8-27FF747FA3D8}" srcOrd="0" destOrd="0" parTransId="{05824921-6A38-4041-854B-E7F8007B7B4F}" sibTransId="{3E99BFBD-13B0-45B6-A165-B97958B8D40F}"/>
    <dgm:cxn modelId="{19660B78-990F-4696-85CE-2C425E42497B}" type="presOf" srcId="{28D0434A-3EAB-4266-A8A9-A585BF3A1E8C}" destId="{6615E60F-A8CC-42D5-B447-9ABCEA36953E}" srcOrd="0" destOrd="0" presId="urn:microsoft.com/office/officeart/2005/8/layout/hList7#2"/>
    <dgm:cxn modelId="{E986C704-AB36-4E14-85DA-AE9DE307B7C9}" srcId="{F60DDEAB-4117-45D5-B35F-FD271BECC8BB}" destId="{A409268C-540B-4104-865A-EA13C6FFD186}" srcOrd="4" destOrd="0" parTransId="{60B1ED6E-4D7E-4838-A8D5-9B1A555A5438}" sibTransId="{D8873878-8E67-492C-B4EB-D9FA4E166262}"/>
    <dgm:cxn modelId="{B4F26539-6D57-4C00-A73F-21AFD9870462}" type="presParOf" srcId="{590FF6A7-1F29-4B47-90D1-9F234B75DA36}" destId="{0AE2D5C7-21DA-45A5-94B5-AEC6463F80A3}" srcOrd="0" destOrd="0" presId="urn:microsoft.com/office/officeart/2005/8/layout/hList7#2"/>
    <dgm:cxn modelId="{89EDF7A7-EF5B-435E-A6B3-652A1AC95631}" type="presParOf" srcId="{590FF6A7-1F29-4B47-90D1-9F234B75DA36}" destId="{A4CBB0F7-86C1-44C8-AF2D-112D20F0AC88}" srcOrd="1" destOrd="0" presId="urn:microsoft.com/office/officeart/2005/8/layout/hList7#2"/>
    <dgm:cxn modelId="{F3BA6802-38E2-418D-948A-7933C35426EE}" type="presParOf" srcId="{A4CBB0F7-86C1-44C8-AF2D-112D20F0AC88}" destId="{5149FBC2-6B47-4CAB-BF34-272EFB64BBB0}" srcOrd="0" destOrd="0" presId="urn:microsoft.com/office/officeart/2005/8/layout/hList7#2"/>
    <dgm:cxn modelId="{0D0F873F-6121-448C-B164-906362A7966F}" type="presParOf" srcId="{5149FBC2-6B47-4CAB-BF34-272EFB64BBB0}" destId="{6280D2AE-A8C2-4E32-A9D0-DEACDE32486F}" srcOrd="0" destOrd="0" presId="urn:microsoft.com/office/officeart/2005/8/layout/hList7#2"/>
    <dgm:cxn modelId="{03414DF2-204D-460D-9A80-5DAA5715088D}" type="presParOf" srcId="{5149FBC2-6B47-4CAB-BF34-272EFB64BBB0}" destId="{A94EA4AD-1ED4-4712-AD98-82F8CBA3C930}" srcOrd="1" destOrd="0" presId="urn:microsoft.com/office/officeart/2005/8/layout/hList7#2"/>
    <dgm:cxn modelId="{62C5CBE4-F6E5-436D-AF8A-614D5F1CD706}" type="presParOf" srcId="{5149FBC2-6B47-4CAB-BF34-272EFB64BBB0}" destId="{114DF6B8-7C05-456D-AE53-A6ED92DCA37E}" srcOrd="2" destOrd="0" presId="urn:microsoft.com/office/officeart/2005/8/layout/hList7#2"/>
    <dgm:cxn modelId="{1A5DA908-228C-4D18-A154-F7038341FD47}" type="presParOf" srcId="{5149FBC2-6B47-4CAB-BF34-272EFB64BBB0}" destId="{93C0FB69-0F89-41AB-AF7E-DA55475AA99A}" srcOrd="3" destOrd="0" presId="urn:microsoft.com/office/officeart/2005/8/layout/hList7#2"/>
    <dgm:cxn modelId="{82004221-E08B-496E-8A91-EFA02258A215}" type="presParOf" srcId="{A4CBB0F7-86C1-44C8-AF2D-112D20F0AC88}" destId="{7FDDC52B-F3BE-4586-991E-DA5BD9A31BBF}" srcOrd="1" destOrd="0" presId="urn:microsoft.com/office/officeart/2005/8/layout/hList7#2"/>
    <dgm:cxn modelId="{14B1A81F-AB10-4231-9E58-CE321FD1CD6F}" type="presParOf" srcId="{A4CBB0F7-86C1-44C8-AF2D-112D20F0AC88}" destId="{8834388D-3B97-4528-82D0-028B371366DA}" srcOrd="2" destOrd="0" presId="urn:microsoft.com/office/officeart/2005/8/layout/hList7#2"/>
    <dgm:cxn modelId="{2316A188-1DF2-4B61-BE8A-63DD1F0041F3}" type="presParOf" srcId="{8834388D-3B97-4528-82D0-028B371366DA}" destId="{3666C3D6-9A5E-43C8-9E2B-B3A259B00433}" srcOrd="0" destOrd="0" presId="urn:microsoft.com/office/officeart/2005/8/layout/hList7#2"/>
    <dgm:cxn modelId="{9011C9CC-A9C4-4F31-B2E6-B46828CE17A8}" type="presParOf" srcId="{8834388D-3B97-4528-82D0-028B371366DA}" destId="{A1B8ED57-1B7F-4D5B-9738-9E44A1CE7474}" srcOrd="1" destOrd="0" presId="urn:microsoft.com/office/officeart/2005/8/layout/hList7#2"/>
    <dgm:cxn modelId="{8D242039-E98E-459E-BE03-534B10D305D1}" type="presParOf" srcId="{8834388D-3B97-4528-82D0-028B371366DA}" destId="{B9CB05FE-281A-429F-827B-42B4AA1FF693}" srcOrd="2" destOrd="0" presId="urn:microsoft.com/office/officeart/2005/8/layout/hList7#2"/>
    <dgm:cxn modelId="{2CB2E2E6-D913-4164-B0E8-FBA677AB01D6}" type="presParOf" srcId="{8834388D-3B97-4528-82D0-028B371366DA}" destId="{0DA419C2-300D-41C3-AFDB-177BD4A1D953}" srcOrd="3" destOrd="0" presId="urn:microsoft.com/office/officeart/2005/8/layout/hList7#2"/>
    <dgm:cxn modelId="{92FDABB6-1840-4979-84C4-34FCC0CEAD14}" type="presParOf" srcId="{A4CBB0F7-86C1-44C8-AF2D-112D20F0AC88}" destId="{6615E60F-A8CC-42D5-B447-9ABCEA36953E}" srcOrd="3" destOrd="0" presId="urn:microsoft.com/office/officeart/2005/8/layout/hList7#2"/>
    <dgm:cxn modelId="{79D5A3BF-AAA5-4DE7-9FDF-8A6BFA06B181}" type="presParOf" srcId="{A4CBB0F7-86C1-44C8-AF2D-112D20F0AC88}" destId="{3CC7AA23-7169-4406-90BE-4E18754B5083}" srcOrd="4" destOrd="0" presId="urn:microsoft.com/office/officeart/2005/8/layout/hList7#2"/>
    <dgm:cxn modelId="{1BE307B3-99D5-4148-9AF5-312C4E9AF378}" type="presParOf" srcId="{3CC7AA23-7169-4406-90BE-4E18754B5083}" destId="{E2EFAD67-7D99-4809-8E88-FC688817ED9F}" srcOrd="0" destOrd="0" presId="urn:microsoft.com/office/officeart/2005/8/layout/hList7#2"/>
    <dgm:cxn modelId="{A4D0279D-D2C3-408A-8B70-97A90B44448C}" type="presParOf" srcId="{3CC7AA23-7169-4406-90BE-4E18754B5083}" destId="{3F6DCDB4-2E34-4D78-A5AC-F159ECE9C02A}" srcOrd="1" destOrd="0" presId="urn:microsoft.com/office/officeart/2005/8/layout/hList7#2"/>
    <dgm:cxn modelId="{BE4E676C-743C-446B-AF3B-09E0F6736229}" type="presParOf" srcId="{3CC7AA23-7169-4406-90BE-4E18754B5083}" destId="{095C8DDF-970F-479C-9004-BDB22A08B02A}" srcOrd="2" destOrd="0" presId="urn:microsoft.com/office/officeart/2005/8/layout/hList7#2"/>
    <dgm:cxn modelId="{564106FD-22EF-4FB9-A24B-1397C2C91B2C}" type="presParOf" srcId="{3CC7AA23-7169-4406-90BE-4E18754B5083}" destId="{2C64E503-8864-42FD-A015-525E295D6060}" srcOrd="3" destOrd="0" presId="urn:microsoft.com/office/officeart/2005/8/layout/hList7#2"/>
    <dgm:cxn modelId="{207002AD-38B0-4A71-80C8-919C8007DB62}" type="presParOf" srcId="{A4CBB0F7-86C1-44C8-AF2D-112D20F0AC88}" destId="{C6526259-75B5-4D17-8094-53EE618896FB}" srcOrd="5" destOrd="0" presId="urn:microsoft.com/office/officeart/2005/8/layout/hList7#2"/>
    <dgm:cxn modelId="{42820A15-1409-4DBD-98F5-6D404A832003}" type="presParOf" srcId="{A4CBB0F7-86C1-44C8-AF2D-112D20F0AC88}" destId="{262BD5D0-267E-440D-AEFA-07D0BC8DDCF7}" srcOrd="6" destOrd="0" presId="urn:microsoft.com/office/officeart/2005/8/layout/hList7#2"/>
    <dgm:cxn modelId="{8EF06D9A-2F2A-494A-9392-75FA336969E5}" type="presParOf" srcId="{262BD5D0-267E-440D-AEFA-07D0BC8DDCF7}" destId="{EE5669B2-F81C-4D22-8BFD-363146FEF763}" srcOrd="0" destOrd="0" presId="urn:microsoft.com/office/officeart/2005/8/layout/hList7#2"/>
    <dgm:cxn modelId="{9918C714-5129-418D-8182-1CFF0446E823}" type="presParOf" srcId="{262BD5D0-267E-440D-AEFA-07D0BC8DDCF7}" destId="{7ACB5D8E-D88F-49EA-B765-2EADC48B52C1}" srcOrd="1" destOrd="0" presId="urn:microsoft.com/office/officeart/2005/8/layout/hList7#2"/>
    <dgm:cxn modelId="{834456CF-9ECB-48B3-AAC3-98EBCA1299F4}" type="presParOf" srcId="{262BD5D0-267E-440D-AEFA-07D0BC8DDCF7}" destId="{F5A75992-5AE6-4E81-B31B-2398C16F0775}" srcOrd="2" destOrd="0" presId="urn:microsoft.com/office/officeart/2005/8/layout/hList7#2"/>
    <dgm:cxn modelId="{B24458D4-8F76-4950-B12B-99AA22B49E00}" type="presParOf" srcId="{262BD5D0-267E-440D-AEFA-07D0BC8DDCF7}" destId="{4C111C21-FCF2-43AD-AE75-634CB9A73ACC}" srcOrd="3" destOrd="0" presId="urn:microsoft.com/office/officeart/2005/8/layout/hList7#2"/>
    <dgm:cxn modelId="{C545CCB5-5242-49F5-8530-0220F91BF0CD}" type="presParOf" srcId="{A4CBB0F7-86C1-44C8-AF2D-112D20F0AC88}" destId="{2F721F5F-FE0A-45A1-A7B1-CD3EAD6A351A}" srcOrd="7" destOrd="0" presId="urn:microsoft.com/office/officeart/2005/8/layout/hList7#2"/>
    <dgm:cxn modelId="{18815DD3-CD96-469F-B768-76403EA76C8D}" type="presParOf" srcId="{A4CBB0F7-86C1-44C8-AF2D-112D20F0AC88}" destId="{2DEB6066-E80F-44E9-BFA8-F62DB0C29831}" srcOrd="8" destOrd="0" presId="urn:microsoft.com/office/officeart/2005/8/layout/hList7#2"/>
    <dgm:cxn modelId="{44814F6C-2BCB-42C1-ABFD-9035E154CD2E}" type="presParOf" srcId="{2DEB6066-E80F-44E9-BFA8-F62DB0C29831}" destId="{13FD7239-9EF7-4FFE-BEC1-061DC8DE6525}" srcOrd="0" destOrd="0" presId="urn:microsoft.com/office/officeart/2005/8/layout/hList7#2"/>
    <dgm:cxn modelId="{2D3D1741-03CD-4DC4-A5BD-47BE0FB639C0}" type="presParOf" srcId="{2DEB6066-E80F-44E9-BFA8-F62DB0C29831}" destId="{A2705253-B432-4BE4-986D-CAD0429938D8}" srcOrd="1" destOrd="0" presId="urn:microsoft.com/office/officeart/2005/8/layout/hList7#2"/>
    <dgm:cxn modelId="{A88F43E3-40E3-4EA6-BEEB-3CF449555BA0}" type="presParOf" srcId="{2DEB6066-E80F-44E9-BFA8-F62DB0C29831}" destId="{42ED51A5-ABDC-4476-B68B-6BF29F4A5652}" srcOrd="2" destOrd="0" presId="urn:microsoft.com/office/officeart/2005/8/layout/hList7#2"/>
    <dgm:cxn modelId="{95FD2C8E-5EFB-4EA5-BFC3-BF38169721A1}" type="presParOf" srcId="{2DEB6066-E80F-44E9-BFA8-F62DB0C29831}" destId="{05D0C188-623D-4140-B84E-B11518F75300}" srcOrd="3" destOrd="0" presId="urn:microsoft.com/office/officeart/2005/8/layout/hList7#2"/>
    <dgm:cxn modelId="{FC2A6252-6FCD-467E-9F31-ABB81906695C}" type="presParOf" srcId="{A4CBB0F7-86C1-44C8-AF2D-112D20F0AC88}" destId="{CCDD892D-990D-4E4F-B19C-424262F8E92D}" srcOrd="9" destOrd="0" presId="urn:microsoft.com/office/officeart/2005/8/layout/hList7#2"/>
    <dgm:cxn modelId="{94372A9F-7B32-4D89-A7B3-EC9CA1934214}" type="presParOf" srcId="{A4CBB0F7-86C1-44C8-AF2D-112D20F0AC88}" destId="{57808D7F-DFAF-4604-8D7E-B2C817CA03A2}" srcOrd="10" destOrd="0" presId="urn:microsoft.com/office/officeart/2005/8/layout/hList7#2"/>
    <dgm:cxn modelId="{7BEC0429-4637-493C-8299-ABB2F119513A}" type="presParOf" srcId="{57808D7F-DFAF-4604-8D7E-B2C817CA03A2}" destId="{8331AD75-0EC2-45E5-A75B-FA664B02F213}" srcOrd="0" destOrd="0" presId="urn:microsoft.com/office/officeart/2005/8/layout/hList7#2"/>
    <dgm:cxn modelId="{0E2A9077-BBA0-4FE5-9E0B-8308A2AC41BD}" type="presParOf" srcId="{57808D7F-DFAF-4604-8D7E-B2C817CA03A2}" destId="{01E5D826-4D06-4F3A-BE0A-2CEA3C7B4607}" srcOrd="1" destOrd="0" presId="urn:microsoft.com/office/officeart/2005/8/layout/hList7#2"/>
    <dgm:cxn modelId="{6F747C89-E79F-4286-80BE-C0A7AA8585B5}" type="presParOf" srcId="{57808D7F-DFAF-4604-8D7E-B2C817CA03A2}" destId="{6ACB3AB0-D6B3-4BBF-96A6-42EA5E4EB760}" srcOrd="2" destOrd="0" presId="urn:microsoft.com/office/officeart/2005/8/layout/hList7#2"/>
    <dgm:cxn modelId="{EDA7B520-62FF-4AF1-8992-9AEE5D0DFF11}" type="presParOf" srcId="{57808D7F-DFAF-4604-8D7E-B2C817CA03A2}" destId="{2F22257B-2752-401D-958B-096CB7B3627E}" srcOrd="3" destOrd="0" presId="urn:microsoft.com/office/officeart/2005/8/layout/hList7#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92BD2D-8473-4B13-A243-A354D1897EA3}" type="doc">
      <dgm:prSet loTypeId="urn:microsoft.com/office/officeart/2005/8/layout/bProcess3" loCatId="process" qsTypeId="urn:microsoft.com/office/officeart/2005/8/quickstyle/simple1" qsCatId="simple" csTypeId="urn:microsoft.com/office/officeart/2005/8/colors/accent6_1" csCatId="accent6" phldr="1"/>
      <dgm:spPr/>
      <dgm:t>
        <a:bodyPr/>
        <a:lstStyle/>
        <a:p>
          <a:endParaRPr lang="en-US"/>
        </a:p>
      </dgm:t>
    </dgm:pt>
    <dgm:pt modelId="{BFE4EFC2-3646-48D3-AF8B-0BE0DA1481FF}">
      <dgm:prSet custT="1"/>
      <dgm:spPr>
        <a:solidFill>
          <a:schemeClr val="accent6">
            <a:lumMod val="40000"/>
            <a:lumOff val="60000"/>
          </a:schemeClr>
        </a:solidFill>
      </dgm:spPr>
      <dgm:t>
        <a:bodyPr/>
        <a:lstStyle/>
        <a:p>
          <a:pPr rtl="0"/>
          <a:r>
            <a:rPr lang="en-US" sz="1200" dirty="0" smtClean="0"/>
            <a:t>Performers’ Protection Act, </a:t>
          </a:r>
          <a:r>
            <a:rPr lang="en-US" sz="1200" b="1" u="sng" dirty="0" smtClean="0">
              <a:effectLst>
                <a:outerShdw blurRad="38100" dist="38100" dir="2700000" algn="tl">
                  <a:srgbClr val="000000">
                    <a:alpha val="43137"/>
                  </a:srgbClr>
                </a:outerShdw>
              </a:effectLst>
            </a:rPr>
            <a:t>1967</a:t>
          </a:r>
          <a:r>
            <a:rPr lang="en-US" sz="1200" dirty="0" smtClean="0"/>
            <a:t> </a:t>
          </a:r>
        </a:p>
        <a:p>
          <a:pPr rtl="0"/>
          <a:r>
            <a:rPr lang="en-US" sz="1200" dirty="0" smtClean="0"/>
            <a:t>Copyright Act, </a:t>
          </a:r>
          <a:r>
            <a:rPr lang="en-US" sz="1200" b="1" u="sng" dirty="0" smtClean="0">
              <a:effectLst>
                <a:outerShdw blurRad="38100" dist="38100" dir="2700000" algn="tl">
                  <a:srgbClr val="000000">
                    <a:alpha val="43137"/>
                  </a:srgbClr>
                </a:outerShdw>
              </a:effectLst>
            </a:rPr>
            <a:t>1978.</a:t>
          </a:r>
          <a:endParaRPr lang="en-US" sz="1200" b="1" u="sng" dirty="0">
            <a:effectLst>
              <a:outerShdw blurRad="38100" dist="38100" dir="2700000" algn="tl">
                <a:srgbClr val="000000">
                  <a:alpha val="43137"/>
                </a:srgbClr>
              </a:outerShdw>
            </a:effectLst>
          </a:endParaRPr>
        </a:p>
      </dgm:t>
    </dgm:pt>
    <dgm:pt modelId="{98B87E9A-BD24-4ACC-8719-44A5A71A3A76}" type="parTrans" cxnId="{A8769228-D578-443B-AB94-9BDDE10E69D4}">
      <dgm:prSet/>
      <dgm:spPr/>
      <dgm:t>
        <a:bodyPr/>
        <a:lstStyle/>
        <a:p>
          <a:endParaRPr lang="en-US"/>
        </a:p>
      </dgm:t>
    </dgm:pt>
    <dgm:pt modelId="{144A08AC-223B-4FD7-A4D1-53AC1902B70E}" type="sibTrans" cxnId="{A8769228-D578-443B-AB94-9BDDE10E69D4}">
      <dgm:prSet>
        <dgm:style>
          <a:lnRef idx="2">
            <a:schemeClr val="accent6"/>
          </a:lnRef>
          <a:fillRef idx="0">
            <a:schemeClr val="accent6"/>
          </a:fillRef>
          <a:effectRef idx="1">
            <a:schemeClr val="accent6"/>
          </a:effectRef>
          <a:fontRef idx="minor">
            <a:schemeClr val="tx1"/>
          </a:fontRef>
        </dgm:style>
      </dgm:prSet>
      <dgm:spPr/>
      <dgm:t>
        <a:bodyPr/>
        <a:lstStyle/>
        <a:p>
          <a:endParaRPr lang="en-US" dirty="0"/>
        </a:p>
      </dgm:t>
    </dgm:pt>
    <dgm:pt modelId="{3A057291-56F3-4546-8AD0-4C7B453A019E}">
      <dgm:prSet custT="1"/>
      <dgm:spPr/>
      <dgm:t>
        <a:bodyPr/>
        <a:lstStyle/>
        <a:p>
          <a:pPr rtl="0"/>
          <a:r>
            <a:rPr lang="en-US" sz="1200" dirty="0" smtClean="0"/>
            <a:t>In </a:t>
          </a:r>
          <a:r>
            <a:rPr lang="en-US" sz="1200" b="1" u="sng" dirty="0" smtClean="0">
              <a:effectLst>
                <a:outerShdw blurRad="38100" dist="38100" dir="2700000" algn="tl">
                  <a:srgbClr val="000000">
                    <a:alpha val="43137"/>
                  </a:srgbClr>
                </a:outerShdw>
              </a:effectLst>
            </a:rPr>
            <a:t>1998</a:t>
          </a:r>
          <a:r>
            <a:rPr lang="en-US" sz="1200" dirty="0" smtClean="0"/>
            <a:t> the concern of </a:t>
          </a:r>
          <a:r>
            <a:rPr lang="en-US" sz="1200" b="1" dirty="0" smtClean="0"/>
            <a:t>artists dying as paupers</a:t>
          </a:r>
          <a:r>
            <a:rPr lang="en-US" sz="1200" dirty="0" smtClean="0"/>
            <a:t> informs the establishment of </a:t>
          </a:r>
          <a:r>
            <a:rPr lang="en-US" sz="1200" b="1" dirty="0" smtClean="0"/>
            <a:t>the Music Industry Task Team.</a:t>
          </a:r>
          <a:endParaRPr lang="en-US" sz="1200" b="1" dirty="0"/>
        </a:p>
      </dgm:t>
    </dgm:pt>
    <dgm:pt modelId="{FCAE6A7F-1652-459D-A188-C5AEA51E44A3}" type="parTrans" cxnId="{35A77FC7-3089-491D-98B9-008E657E9477}">
      <dgm:prSet/>
      <dgm:spPr/>
      <dgm:t>
        <a:bodyPr/>
        <a:lstStyle/>
        <a:p>
          <a:endParaRPr lang="en-US"/>
        </a:p>
      </dgm:t>
    </dgm:pt>
    <dgm:pt modelId="{9149EF6C-8826-4804-A988-AB45526E47E5}" type="sibTrans" cxnId="{35A77FC7-3089-491D-98B9-008E657E9477}">
      <dgm:prSet>
        <dgm:style>
          <a:lnRef idx="2">
            <a:schemeClr val="accent6"/>
          </a:lnRef>
          <a:fillRef idx="0">
            <a:schemeClr val="accent6"/>
          </a:fillRef>
          <a:effectRef idx="1">
            <a:schemeClr val="accent6"/>
          </a:effectRef>
          <a:fontRef idx="minor">
            <a:schemeClr val="tx1"/>
          </a:fontRef>
        </dgm:style>
      </dgm:prSet>
      <dgm:spPr/>
      <dgm:t>
        <a:bodyPr/>
        <a:lstStyle/>
        <a:p>
          <a:endParaRPr lang="en-US" dirty="0"/>
        </a:p>
      </dgm:t>
    </dgm:pt>
    <dgm:pt modelId="{C524BD7D-B9F9-4E4B-B12E-431026C2897F}">
      <dgm:prSet custT="1"/>
      <dgm:spPr>
        <a:solidFill>
          <a:schemeClr val="accent6">
            <a:lumMod val="40000"/>
            <a:lumOff val="60000"/>
          </a:schemeClr>
        </a:solidFill>
      </dgm:spPr>
      <dgm:t>
        <a:bodyPr/>
        <a:lstStyle/>
        <a:p>
          <a:pPr rtl="0"/>
          <a:r>
            <a:rPr lang="en-US" sz="1200" dirty="0" smtClean="0"/>
            <a:t>In </a:t>
          </a:r>
          <a:r>
            <a:rPr lang="en-US" sz="1200" b="1" u="sng" dirty="0" smtClean="0">
              <a:effectLst>
                <a:outerShdw blurRad="38100" dist="38100" dir="2700000" algn="tl">
                  <a:srgbClr val="000000">
                    <a:alpha val="43137"/>
                  </a:srgbClr>
                </a:outerShdw>
              </a:effectLst>
            </a:rPr>
            <a:t>2002</a:t>
          </a:r>
          <a:r>
            <a:rPr lang="en-US" sz="1200" dirty="0" smtClean="0"/>
            <a:t> Parliament passed amendments to the Copyright Act </a:t>
          </a:r>
          <a:r>
            <a:rPr lang="en-US" sz="1200" b="1" dirty="0" smtClean="0"/>
            <a:t>reintroducing needletime </a:t>
          </a:r>
          <a:r>
            <a:rPr lang="en-US" sz="1200" dirty="0" smtClean="0"/>
            <a:t>in South African law.</a:t>
          </a:r>
          <a:endParaRPr lang="en-US" sz="1200" dirty="0"/>
        </a:p>
      </dgm:t>
    </dgm:pt>
    <dgm:pt modelId="{F96E8EE8-94CC-4650-94A8-A531A47BFFC4}" type="parTrans" cxnId="{2FA393A9-9F5A-4FA9-858E-5A44F74EF32C}">
      <dgm:prSet/>
      <dgm:spPr/>
      <dgm:t>
        <a:bodyPr/>
        <a:lstStyle/>
        <a:p>
          <a:endParaRPr lang="en-US"/>
        </a:p>
      </dgm:t>
    </dgm:pt>
    <dgm:pt modelId="{6274EAC7-B275-48DC-955F-3B65450200F8}" type="sibTrans" cxnId="{2FA393A9-9F5A-4FA9-858E-5A44F74EF32C}">
      <dgm:prSet>
        <dgm:style>
          <a:lnRef idx="2">
            <a:schemeClr val="accent6"/>
          </a:lnRef>
          <a:fillRef idx="0">
            <a:schemeClr val="accent6"/>
          </a:fillRef>
          <a:effectRef idx="1">
            <a:schemeClr val="accent6"/>
          </a:effectRef>
          <a:fontRef idx="minor">
            <a:schemeClr val="tx1"/>
          </a:fontRef>
        </dgm:style>
      </dgm:prSet>
      <dgm:spPr/>
      <dgm:t>
        <a:bodyPr/>
        <a:lstStyle/>
        <a:p>
          <a:endParaRPr lang="en-US" dirty="0"/>
        </a:p>
      </dgm:t>
    </dgm:pt>
    <dgm:pt modelId="{9E1068B6-A7B1-4AFD-B766-6216725B2D9D}">
      <dgm:prSet custT="1"/>
      <dgm:spPr/>
      <dgm:t>
        <a:bodyPr/>
        <a:lstStyle/>
        <a:p>
          <a:pPr rtl="0"/>
          <a:r>
            <a:rPr lang="en-US" sz="1200" dirty="0" smtClean="0"/>
            <a:t>In </a:t>
          </a:r>
          <a:r>
            <a:rPr lang="en-US" sz="1200" b="1" u="sng" dirty="0" smtClean="0">
              <a:effectLst>
                <a:outerShdw blurRad="38100" dist="38100" dir="2700000" algn="tl">
                  <a:srgbClr val="000000">
                    <a:alpha val="43137"/>
                  </a:srgbClr>
                </a:outerShdw>
              </a:effectLst>
            </a:rPr>
            <a:t>2006</a:t>
          </a:r>
          <a:r>
            <a:rPr lang="en-US" sz="1200" dirty="0" smtClean="0"/>
            <a:t> </a:t>
          </a:r>
          <a:r>
            <a:rPr lang="en-US" sz="1200" b="1" dirty="0" smtClean="0"/>
            <a:t>the dti </a:t>
          </a:r>
          <a:r>
            <a:rPr lang="en-US" sz="1200" b="0" dirty="0" smtClean="0"/>
            <a:t>enacted</a:t>
          </a:r>
          <a:r>
            <a:rPr lang="en-US" sz="1200" dirty="0" smtClean="0"/>
            <a:t> the </a:t>
          </a:r>
          <a:r>
            <a:rPr lang="en-US" sz="1200" b="1" dirty="0" smtClean="0"/>
            <a:t>Regulation for Collecting Societies.</a:t>
          </a:r>
          <a:endParaRPr lang="en-US" sz="1200" b="1" dirty="0"/>
        </a:p>
      </dgm:t>
    </dgm:pt>
    <dgm:pt modelId="{F5CABA61-698E-42A3-8ADF-4CC1FAEF41D1}" type="parTrans" cxnId="{80492D1C-F2A1-4DE0-9E20-CB3797F8624D}">
      <dgm:prSet/>
      <dgm:spPr/>
      <dgm:t>
        <a:bodyPr/>
        <a:lstStyle/>
        <a:p>
          <a:endParaRPr lang="en-US"/>
        </a:p>
      </dgm:t>
    </dgm:pt>
    <dgm:pt modelId="{64059EE9-0F38-40C5-883E-C61B368E91A2}" type="sibTrans" cxnId="{80492D1C-F2A1-4DE0-9E20-CB3797F8624D}">
      <dgm:prSet>
        <dgm:style>
          <a:lnRef idx="2">
            <a:schemeClr val="accent6"/>
          </a:lnRef>
          <a:fillRef idx="0">
            <a:schemeClr val="accent6"/>
          </a:fillRef>
          <a:effectRef idx="1">
            <a:schemeClr val="accent6"/>
          </a:effectRef>
          <a:fontRef idx="minor">
            <a:schemeClr val="tx1"/>
          </a:fontRef>
        </dgm:style>
      </dgm:prSet>
      <dgm:spPr/>
      <dgm:t>
        <a:bodyPr/>
        <a:lstStyle/>
        <a:p>
          <a:endParaRPr lang="en-US" dirty="0"/>
        </a:p>
      </dgm:t>
    </dgm:pt>
    <dgm:pt modelId="{F0D579AA-9030-465C-8CD8-6745E9FE7686}">
      <dgm:prSet custT="1"/>
      <dgm:spPr/>
      <dgm:t>
        <a:bodyPr/>
        <a:lstStyle/>
        <a:p>
          <a:pPr algn="just" rtl="0"/>
          <a:r>
            <a:rPr lang="en-US" sz="1100" dirty="0" smtClean="0"/>
            <a:t>Presidential meeting with the creative industry takes place in </a:t>
          </a:r>
          <a:r>
            <a:rPr lang="en-US" sz="1100" b="1" u="sng" dirty="0" smtClean="0">
              <a:effectLst>
                <a:outerShdw blurRad="38100" dist="38100" dir="2700000" algn="tl">
                  <a:srgbClr val="000000">
                    <a:alpha val="43137"/>
                  </a:srgbClr>
                </a:outerShdw>
              </a:effectLst>
            </a:rPr>
            <a:t>2009</a:t>
          </a:r>
          <a:r>
            <a:rPr lang="en-US" sz="1100" dirty="0" smtClean="0"/>
            <a:t> and departments present on strategies to resolve the issues</a:t>
          </a:r>
          <a:r>
            <a:rPr lang="en-US" sz="1200" dirty="0" smtClean="0"/>
            <a:t>.</a:t>
          </a:r>
          <a:endParaRPr lang="en-US" sz="1200" dirty="0"/>
        </a:p>
      </dgm:t>
    </dgm:pt>
    <dgm:pt modelId="{A62583CC-4DF6-4F36-9A2A-069C6277CE7E}" type="parTrans" cxnId="{EED403F1-CE67-4820-BE44-040E036A03DA}">
      <dgm:prSet/>
      <dgm:spPr/>
      <dgm:t>
        <a:bodyPr/>
        <a:lstStyle/>
        <a:p>
          <a:endParaRPr lang="en-US"/>
        </a:p>
      </dgm:t>
    </dgm:pt>
    <dgm:pt modelId="{AAF71E54-540E-4824-8AA1-D66BA1F871A7}" type="sibTrans" cxnId="{EED403F1-CE67-4820-BE44-040E036A03DA}">
      <dgm:prSet>
        <dgm:style>
          <a:lnRef idx="2">
            <a:schemeClr val="accent6"/>
          </a:lnRef>
          <a:fillRef idx="0">
            <a:schemeClr val="accent6"/>
          </a:fillRef>
          <a:effectRef idx="1">
            <a:schemeClr val="accent6"/>
          </a:effectRef>
          <a:fontRef idx="minor">
            <a:schemeClr val="tx1"/>
          </a:fontRef>
        </dgm:style>
      </dgm:prSet>
      <dgm:spPr/>
      <dgm:t>
        <a:bodyPr/>
        <a:lstStyle/>
        <a:p>
          <a:endParaRPr lang="en-US" dirty="0"/>
        </a:p>
      </dgm:t>
    </dgm:pt>
    <dgm:pt modelId="{D351F1B3-BDD5-4040-A00D-122929A4DF6E}">
      <dgm:prSet custT="1"/>
      <dgm:spPr>
        <a:solidFill>
          <a:schemeClr val="accent6">
            <a:lumMod val="40000"/>
            <a:lumOff val="60000"/>
          </a:schemeClr>
        </a:solidFill>
      </dgm:spPr>
      <dgm:t>
        <a:bodyPr/>
        <a:lstStyle/>
        <a:p>
          <a:pPr rtl="0"/>
          <a:r>
            <a:rPr lang="en-US" sz="1200" dirty="0" smtClean="0"/>
            <a:t>Copyright Review Commission established in </a:t>
          </a:r>
          <a:r>
            <a:rPr lang="en-US" sz="1200" b="1" u="sng" dirty="0" smtClean="0">
              <a:effectLst>
                <a:outerShdw blurRad="38100" dist="38100" dir="2700000" algn="tl">
                  <a:srgbClr val="000000">
                    <a:alpha val="43137"/>
                  </a:srgbClr>
                </a:outerShdw>
              </a:effectLst>
            </a:rPr>
            <a:t>2010</a:t>
          </a:r>
          <a:r>
            <a:rPr lang="en-US" sz="1200" dirty="0" smtClean="0"/>
            <a:t> to assess concerns about Collecting Society model for distribution of royalties to musicians and composers of music.</a:t>
          </a:r>
          <a:endParaRPr lang="en-US" sz="1200" dirty="0"/>
        </a:p>
      </dgm:t>
    </dgm:pt>
    <dgm:pt modelId="{69BD2DCB-35E1-4416-A7DD-D20676A43604}" type="parTrans" cxnId="{1C776FD1-E922-4270-85C8-E5EB47A117F9}">
      <dgm:prSet/>
      <dgm:spPr/>
      <dgm:t>
        <a:bodyPr/>
        <a:lstStyle/>
        <a:p>
          <a:endParaRPr lang="en-US"/>
        </a:p>
      </dgm:t>
    </dgm:pt>
    <dgm:pt modelId="{6E1470B6-9406-4439-A4AE-F365206E6775}" type="sibTrans" cxnId="{1C776FD1-E922-4270-85C8-E5EB47A117F9}">
      <dgm:prSet>
        <dgm:style>
          <a:lnRef idx="2">
            <a:schemeClr val="accent6"/>
          </a:lnRef>
          <a:fillRef idx="0">
            <a:schemeClr val="accent6"/>
          </a:fillRef>
          <a:effectRef idx="1">
            <a:schemeClr val="accent6"/>
          </a:effectRef>
          <a:fontRef idx="minor">
            <a:schemeClr val="tx1"/>
          </a:fontRef>
        </dgm:style>
      </dgm:prSet>
      <dgm:spPr/>
      <dgm:t>
        <a:bodyPr/>
        <a:lstStyle/>
        <a:p>
          <a:endParaRPr lang="en-US" dirty="0"/>
        </a:p>
      </dgm:t>
    </dgm:pt>
    <dgm:pt modelId="{15AED9BB-1E20-43FB-921A-429E861DDF22}">
      <dgm:prSet custT="1"/>
      <dgm:spPr/>
      <dgm:t>
        <a:bodyPr/>
        <a:lstStyle/>
        <a:p>
          <a:pPr rtl="0"/>
          <a:r>
            <a:rPr lang="en-US" sz="1200" b="1" u="sng" dirty="0" smtClean="0">
              <a:effectLst>
                <a:outerShdw blurRad="38100" dist="38100" dir="2700000" algn="tl">
                  <a:srgbClr val="000000">
                    <a:alpha val="43137"/>
                  </a:srgbClr>
                </a:outerShdw>
              </a:effectLst>
            </a:rPr>
            <a:t>During 2010 to 2012 </a:t>
          </a:r>
          <a:r>
            <a:rPr lang="en-US" sz="1200" b="1" dirty="0" smtClean="0"/>
            <a:t>the dti </a:t>
          </a:r>
          <a:r>
            <a:rPr lang="en-US" sz="1200" dirty="0" smtClean="0"/>
            <a:t>commissioned a study through WIPO to research the benefits coming from the copyright based industries in South Africa. </a:t>
          </a:r>
          <a:endParaRPr lang="en-US" sz="1200" dirty="0"/>
        </a:p>
      </dgm:t>
    </dgm:pt>
    <dgm:pt modelId="{CB796729-8A56-4D93-A96F-F1B215114A6A}" type="parTrans" cxnId="{2D63FB46-B7B0-4D58-B5A5-CF45AA35A419}">
      <dgm:prSet/>
      <dgm:spPr/>
      <dgm:t>
        <a:bodyPr/>
        <a:lstStyle/>
        <a:p>
          <a:endParaRPr lang="en-US"/>
        </a:p>
      </dgm:t>
    </dgm:pt>
    <dgm:pt modelId="{29FF83ED-106E-4D6F-AC09-9BD7F3885248}" type="sibTrans" cxnId="{2D63FB46-B7B0-4D58-B5A5-CF45AA35A419}">
      <dgm:prSet>
        <dgm:style>
          <a:lnRef idx="2">
            <a:schemeClr val="accent6"/>
          </a:lnRef>
          <a:fillRef idx="0">
            <a:schemeClr val="accent6"/>
          </a:fillRef>
          <a:effectRef idx="1">
            <a:schemeClr val="accent6"/>
          </a:effectRef>
          <a:fontRef idx="minor">
            <a:schemeClr val="tx1"/>
          </a:fontRef>
        </dgm:style>
      </dgm:prSet>
      <dgm:spPr/>
      <dgm:t>
        <a:bodyPr/>
        <a:lstStyle/>
        <a:p>
          <a:endParaRPr lang="en-US" dirty="0"/>
        </a:p>
      </dgm:t>
    </dgm:pt>
    <dgm:pt modelId="{20A8D5D6-E678-42BC-8F8E-89C1670F0131}">
      <dgm:prSet custT="1"/>
      <dgm:spPr/>
      <dgm:t>
        <a:bodyPr/>
        <a:lstStyle/>
        <a:p>
          <a:pPr rtl="0"/>
          <a:r>
            <a:rPr lang="en-US" sz="1200" dirty="0" smtClean="0"/>
            <a:t>Anti Piracy multi media campaigns take place in various provinces between </a:t>
          </a:r>
          <a:r>
            <a:rPr lang="en-US" sz="1200" b="1" u="sng" dirty="0" smtClean="0">
              <a:effectLst>
                <a:outerShdw blurRad="38100" dist="38100" dir="2700000" algn="tl">
                  <a:srgbClr val="000000">
                    <a:alpha val="43137"/>
                  </a:srgbClr>
                </a:outerShdw>
              </a:effectLst>
            </a:rPr>
            <a:t>2010 and 2014.</a:t>
          </a:r>
          <a:endParaRPr lang="en-US" sz="1200" b="1" u="sng" dirty="0">
            <a:effectLst>
              <a:outerShdw blurRad="38100" dist="38100" dir="2700000" algn="tl">
                <a:srgbClr val="000000">
                  <a:alpha val="43137"/>
                </a:srgbClr>
              </a:outerShdw>
            </a:effectLst>
          </a:endParaRPr>
        </a:p>
      </dgm:t>
    </dgm:pt>
    <dgm:pt modelId="{EDA5F199-C563-4F51-A754-C848E4FC640D}" type="parTrans" cxnId="{1D2C47CF-1168-4A32-9DFD-538FCFD911AC}">
      <dgm:prSet/>
      <dgm:spPr/>
      <dgm:t>
        <a:bodyPr/>
        <a:lstStyle/>
        <a:p>
          <a:endParaRPr lang="en-US"/>
        </a:p>
      </dgm:t>
    </dgm:pt>
    <dgm:pt modelId="{234A90A9-603A-4BD4-8F20-84E7A5E1EA3A}" type="sibTrans" cxnId="{1D2C47CF-1168-4A32-9DFD-538FCFD911AC}">
      <dgm:prSet>
        <dgm:style>
          <a:lnRef idx="2">
            <a:schemeClr val="accent6"/>
          </a:lnRef>
          <a:fillRef idx="0">
            <a:schemeClr val="accent6"/>
          </a:fillRef>
          <a:effectRef idx="1">
            <a:schemeClr val="accent6"/>
          </a:effectRef>
          <a:fontRef idx="minor">
            <a:schemeClr val="tx1"/>
          </a:fontRef>
        </dgm:style>
      </dgm:prSet>
      <dgm:spPr/>
      <dgm:t>
        <a:bodyPr/>
        <a:lstStyle/>
        <a:p>
          <a:endParaRPr lang="en-US" dirty="0"/>
        </a:p>
      </dgm:t>
    </dgm:pt>
    <dgm:pt modelId="{4BEBB532-CAF9-49CF-99FB-38C31A0BA9EE}">
      <dgm:prSet custT="1"/>
      <dgm:spPr/>
      <dgm:t>
        <a:bodyPr/>
        <a:lstStyle/>
        <a:p>
          <a:pPr rtl="0"/>
          <a:r>
            <a:rPr lang="en-US" sz="1200" dirty="0" smtClean="0"/>
            <a:t>A Formalisation Project for the industry is launched in </a:t>
          </a:r>
          <a:r>
            <a:rPr lang="en-US" sz="1200" b="1" u="sng" dirty="0" smtClean="0">
              <a:effectLst>
                <a:outerShdw blurRad="38100" dist="38100" dir="2700000" algn="tl">
                  <a:srgbClr val="000000">
                    <a:alpha val="43137"/>
                  </a:srgbClr>
                </a:outerShdw>
              </a:effectLst>
            </a:rPr>
            <a:t>2012 </a:t>
          </a:r>
          <a:r>
            <a:rPr lang="en-US" sz="1200" dirty="0" smtClean="0"/>
            <a:t>and continues to be supported by </a:t>
          </a:r>
          <a:r>
            <a:rPr lang="en-US" sz="1200" b="1" dirty="0" smtClean="0"/>
            <a:t>the dti.</a:t>
          </a:r>
          <a:endParaRPr lang="en-US" sz="1200" dirty="0"/>
        </a:p>
      </dgm:t>
    </dgm:pt>
    <dgm:pt modelId="{4CF5EBE5-DB0B-43A1-B5CE-1225AEEB621B}" type="parTrans" cxnId="{02E9B15E-6ECE-46F2-BA56-AB27686F3A6A}">
      <dgm:prSet/>
      <dgm:spPr/>
      <dgm:t>
        <a:bodyPr/>
        <a:lstStyle/>
        <a:p>
          <a:endParaRPr lang="en-US"/>
        </a:p>
      </dgm:t>
    </dgm:pt>
    <dgm:pt modelId="{4801610D-1559-4818-A2C3-258150AE8FF0}" type="sibTrans" cxnId="{02E9B15E-6ECE-46F2-BA56-AB27686F3A6A}">
      <dgm:prSet>
        <dgm:style>
          <a:lnRef idx="2">
            <a:schemeClr val="accent6"/>
          </a:lnRef>
          <a:fillRef idx="0">
            <a:schemeClr val="accent6"/>
          </a:fillRef>
          <a:effectRef idx="1">
            <a:schemeClr val="accent6"/>
          </a:effectRef>
          <a:fontRef idx="minor">
            <a:schemeClr val="tx1"/>
          </a:fontRef>
        </dgm:style>
      </dgm:prSet>
      <dgm:spPr/>
      <dgm:t>
        <a:bodyPr/>
        <a:lstStyle/>
        <a:p>
          <a:endParaRPr lang="en-US" dirty="0"/>
        </a:p>
      </dgm:t>
    </dgm:pt>
    <dgm:pt modelId="{469BF793-211B-458E-BF4E-42E10CF58D0E}">
      <dgm:prSet custT="1"/>
      <dgm:spPr>
        <a:solidFill>
          <a:schemeClr val="accent6">
            <a:lumMod val="40000"/>
            <a:lumOff val="60000"/>
          </a:schemeClr>
        </a:solidFill>
      </dgm:spPr>
      <dgm:t>
        <a:bodyPr/>
        <a:lstStyle/>
        <a:p>
          <a:pPr rtl="0"/>
          <a:r>
            <a:rPr lang="en-US" sz="1200" dirty="0" smtClean="0"/>
            <a:t>In </a:t>
          </a:r>
          <a:r>
            <a:rPr lang="en-US" sz="1200" b="1" u="sng" dirty="0" smtClean="0">
              <a:effectLst>
                <a:outerShdw blurRad="38100" dist="38100" dir="2700000" algn="tl">
                  <a:srgbClr val="000000">
                    <a:alpha val="43137"/>
                  </a:srgbClr>
                </a:outerShdw>
              </a:effectLst>
            </a:rPr>
            <a:t>2013</a:t>
          </a:r>
          <a:r>
            <a:rPr lang="en-US" sz="1200" dirty="0" smtClean="0"/>
            <a:t> </a:t>
          </a:r>
          <a:r>
            <a:rPr lang="en-US" sz="1200" b="1" dirty="0" smtClean="0"/>
            <a:t>the dti </a:t>
          </a:r>
          <a:r>
            <a:rPr lang="en-US" sz="1200" dirty="0" smtClean="0"/>
            <a:t>published a Draft National IP Policy 2013 which included statements on copyright amendments.</a:t>
          </a:r>
          <a:endParaRPr lang="en-US" sz="1200" dirty="0"/>
        </a:p>
      </dgm:t>
    </dgm:pt>
    <dgm:pt modelId="{8CE4FE63-93C4-43C9-9236-9FB6EEC3E601}" type="parTrans" cxnId="{9ED87904-4468-4FD5-A4B3-B2F7E428C89A}">
      <dgm:prSet/>
      <dgm:spPr/>
      <dgm:t>
        <a:bodyPr/>
        <a:lstStyle/>
        <a:p>
          <a:endParaRPr lang="en-US"/>
        </a:p>
      </dgm:t>
    </dgm:pt>
    <dgm:pt modelId="{A8A39D34-E50A-4AC0-9836-381EBD919A32}" type="sibTrans" cxnId="{9ED87904-4468-4FD5-A4B3-B2F7E428C89A}">
      <dgm:prSet>
        <dgm:style>
          <a:lnRef idx="2">
            <a:schemeClr val="accent6"/>
          </a:lnRef>
          <a:fillRef idx="0">
            <a:schemeClr val="accent6"/>
          </a:fillRef>
          <a:effectRef idx="1">
            <a:schemeClr val="accent6"/>
          </a:effectRef>
          <a:fontRef idx="minor">
            <a:schemeClr val="tx1"/>
          </a:fontRef>
        </dgm:style>
      </dgm:prSet>
      <dgm:spPr/>
      <dgm:t>
        <a:bodyPr/>
        <a:lstStyle/>
        <a:p>
          <a:endParaRPr lang="en-US" dirty="0"/>
        </a:p>
      </dgm:t>
    </dgm:pt>
    <dgm:pt modelId="{AFEF954E-59D5-4C65-8861-54FB9064EBF4}">
      <dgm:prSet custT="1"/>
      <dgm:spPr>
        <a:solidFill>
          <a:schemeClr val="accent6">
            <a:lumMod val="40000"/>
            <a:lumOff val="60000"/>
          </a:schemeClr>
        </a:solidFill>
      </dgm:spPr>
      <dgm:t>
        <a:bodyPr/>
        <a:lstStyle/>
        <a:p>
          <a:pPr rtl="0"/>
          <a:r>
            <a:rPr lang="en-US" sz="1200" dirty="0" smtClean="0"/>
            <a:t>In </a:t>
          </a:r>
          <a:r>
            <a:rPr lang="en-US" sz="1200" b="1" u="sng" dirty="0" smtClean="0">
              <a:effectLst>
                <a:outerShdw blurRad="38100" dist="38100" dir="2700000" algn="tl">
                  <a:srgbClr val="000000">
                    <a:alpha val="43137"/>
                  </a:srgbClr>
                </a:outerShdw>
              </a:effectLst>
            </a:rPr>
            <a:t>2014</a:t>
          </a:r>
          <a:r>
            <a:rPr lang="en-US" sz="1200" dirty="0" smtClean="0"/>
            <a:t> </a:t>
          </a:r>
          <a:r>
            <a:rPr lang="en-US" sz="1200" b="1" dirty="0" smtClean="0"/>
            <a:t>the dti </a:t>
          </a:r>
          <a:r>
            <a:rPr lang="en-US" sz="1200" dirty="0" smtClean="0"/>
            <a:t>commissions a Regulatory Impact Assessment Study on the Draft National IP Policy 2013 including the Treaties.</a:t>
          </a:r>
          <a:endParaRPr lang="en-US" sz="1200" b="0" u="sng" dirty="0"/>
        </a:p>
      </dgm:t>
    </dgm:pt>
    <dgm:pt modelId="{E4D44759-591B-45CC-8A0D-0BB5F6237CE0}" type="parTrans" cxnId="{2F390D05-397C-4E70-B7F8-A158A33EBC1F}">
      <dgm:prSet/>
      <dgm:spPr/>
      <dgm:t>
        <a:bodyPr/>
        <a:lstStyle/>
        <a:p>
          <a:endParaRPr lang="en-US"/>
        </a:p>
      </dgm:t>
    </dgm:pt>
    <dgm:pt modelId="{CD62DFE7-03D6-4444-9E13-6077448EFC48}" type="sibTrans" cxnId="{2F390D05-397C-4E70-B7F8-A158A33EBC1F}">
      <dgm:prSet>
        <dgm:style>
          <a:lnRef idx="2">
            <a:schemeClr val="accent6"/>
          </a:lnRef>
          <a:fillRef idx="0">
            <a:schemeClr val="accent6"/>
          </a:fillRef>
          <a:effectRef idx="1">
            <a:schemeClr val="accent6"/>
          </a:effectRef>
          <a:fontRef idx="minor">
            <a:schemeClr val="tx1"/>
          </a:fontRef>
        </dgm:style>
      </dgm:prSet>
      <dgm:spPr/>
      <dgm:t>
        <a:bodyPr/>
        <a:lstStyle/>
        <a:p>
          <a:endParaRPr lang="en-US" dirty="0"/>
        </a:p>
      </dgm:t>
    </dgm:pt>
    <dgm:pt modelId="{43B133E8-D897-4081-B72E-A5FC80D3FE85}">
      <dgm:prSet custT="1"/>
      <dgm:spPr/>
      <dgm:t>
        <a:bodyPr/>
        <a:lstStyle/>
        <a:p>
          <a:pPr rtl="0"/>
          <a:r>
            <a:rPr lang="en-US" sz="1200" dirty="0" smtClean="0"/>
            <a:t>In </a:t>
          </a:r>
          <a:r>
            <a:rPr lang="en-US" sz="1200" b="1" u="sng" dirty="0" smtClean="0">
              <a:effectLst>
                <a:outerShdw blurRad="38100" dist="38100" dir="2700000" algn="tl">
                  <a:srgbClr val="000000">
                    <a:alpha val="43137"/>
                  </a:srgbClr>
                </a:outerShdw>
              </a:effectLst>
            </a:rPr>
            <a:t>2017</a:t>
          </a:r>
          <a:r>
            <a:rPr lang="en-US" sz="1200" dirty="0" smtClean="0"/>
            <a:t> the Performers Protection and the Copyright Amendment Bills are introduced in Parliament.</a:t>
          </a:r>
          <a:endParaRPr lang="en-US" sz="1200" u="sng" dirty="0"/>
        </a:p>
      </dgm:t>
    </dgm:pt>
    <dgm:pt modelId="{6233AE4B-411A-4913-8079-DAAA749926D9}" type="parTrans" cxnId="{56D107E0-8925-42E8-904B-CB22506D817D}">
      <dgm:prSet/>
      <dgm:spPr/>
      <dgm:t>
        <a:bodyPr/>
        <a:lstStyle/>
        <a:p>
          <a:endParaRPr lang="en-US"/>
        </a:p>
      </dgm:t>
    </dgm:pt>
    <dgm:pt modelId="{1105E23D-0355-4606-9796-0CCCC13E4648}" type="sibTrans" cxnId="{56D107E0-8925-42E8-904B-CB22506D817D}">
      <dgm:prSet>
        <dgm:style>
          <a:lnRef idx="2">
            <a:schemeClr val="accent6"/>
          </a:lnRef>
          <a:fillRef idx="0">
            <a:schemeClr val="accent6"/>
          </a:fillRef>
          <a:effectRef idx="1">
            <a:schemeClr val="accent6"/>
          </a:effectRef>
          <a:fontRef idx="minor">
            <a:schemeClr val="tx1"/>
          </a:fontRef>
        </dgm:style>
      </dgm:prSet>
      <dgm:spPr/>
      <dgm:t>
        <a:bodyPr/>
        <a:lstStyle/>
        <a:p>
          <a:endParaRPr lang="en-US" dirty="0"/>
        </a:p>
      </dgm:t>
    </dgm:pt>
    <dgm:pt modelId="{B5B6DBA8-DBC2-40A8-B7E7-17CA9B56DBA6}">
      <dgm:prSet custT="1"/>
      <dgm:spPr/>
      <dgm:t>
        <a:bodyPr/>
        <a:lstStyle/>
        <a:p>
          <a:pPr rtl="0"/>
          <a:r>
            <a:rPr lang="en-US" sz="1200" u="sng" dirty="0" smtClean="0"/>
            <a:t>On 5 December </a:t>
          </a:r>
          <a:r>
            <a:rPr lang="en-US" sz="1200" b="1" u="sng" dirty="0" smtClean="0">
              <a:effectLst>
                <a:outerShdw blurRad="38100" dist="38100" dir="2700000" algn="tl">
                  <a:srgbClr val="000000">
                    <a:alpha val="43137"/>
                  </a:srgbClr>
                </a:outerShdw>
              </a:effectLst>
            </a:rPr>
            <a:t>2018</a:t>
          </a:r>
          <a:r>
            <a:rPr lang="en-US" sz="1200" u="sng" dirty="0" smtClean="0"/>
            <a:t>, the National Assembly passes the </a:t>
          </a:r>
          <a:r>
            <a:rPr lang="en-US" sz="1200" dirty="0" smtClean="0"/>
            <a:t>Performers’ Protection and the Copyright Amendment Bills.</a:t>
          </a:r>
          <a:endParaRPr lang="en-US" sz="1200" u="sng" dirty="0"/>
        </a:p>
      </dgm:t>
    </dgm:pt>
    <dgm:pt modelId="{91B24C12-B114-4D19-805B-27B66BDC5A8A}" type="parTrans" cxnId="{753B4034-9A81-4359-9223-A24A6DF4795B}">
      <dgm:prSet/>
      <dgm:spPr/>
      <dgm:t>
        <a:bodyPr/>
        <a:lstStyle/>
        <a:p>
          <a:endParaRPr lang="en-US"/>
        </a:p>
      </dgm:t>
    </dgm:pt>
    <dgm:pt modelId="{64602188-B99D-47F8-BCB3-907E4172E85E}" type="sibTrans" cxnId="{753B4034-9A81-4359-9223-A24A6DF4795B}">
      <dgm:prSet>
        <dgm:style>
          <a:lnRef idx="2">
            <a:schemeClr val="accent6"/>
          </a:lnRef>
          <a:fillRef idx="0">
            <a:schemeClr val="accent6"/>
          </a:fillRef>
          <a:effectRef idx="1">
            <a:schemeClr val="accent6"/>
          </a:effectRef>
          <a:fontRef idx="minor">
            <a:schemeClr val="tx1"/>
          </a:fontRef>
        </dgm:style>
      </dgm:prSet>
      <dgm:spPr/>
      <dgm:t>
        <a:bodyPr/>
        <a:lstStyle/>
        <a:p>
          <a:endParaRPr lang="en-US" dirty="0"/>
        </a:p>
      </dgm:t>
    </dgm:pt>
    <dgm:pt modelId="{9A4BD6DF-2819-4793-BD68-59E144FC7125}">
      <dgm:prSet custT="1"/>
      <dgm:spPr/>
      <dgm:t>
        <a:bodyPr/>
        <a:lstStyle/>
        <a:p>
          <a:pPr rtl="0"/>
          <a:r>
            <a:rPr lang="en-US" sz="1200" u="sng" dirty="0" smtClean="0"/>
            <a:t>In </a:t>
          </a:r>
          <a:r>
            <a:rPr lang="en-US" sz="1200" b="1" u="sng" dirty="0" smtClean="0">
              <a:effectLst>
                <a:outerShdw blurRad="38100" dist="38100" dir="2700000" algn="tl">
                  <a:srgbClr val="000000">
                    <a:alpha val="43137"/>
                  </a:srgbClr>
                </a:outerShdw>
              </a:effectLst>
            </a:rPr>
            <a:t>2019</a:t>
          </a:r>
          <a:r>
            <a:rPr lang="en-US" sz="1200" u="sng" dirty="0" smtClean="0"/>
            <a:t>, the </a:t>
          </a:r>
          <a:r>
            <a:rPr lang="en-US" sz="1200" dirty="0" smtClean="0"/>
            <a:t>Performers Protection and the Copyright Amendment Bills are u</a:t>
          </a:r>
          <a:r>
            <a:rPr lang="en-US" sz="1200" b="0" i="0" dirty="0" smtClean="0"/>
            <a:t>nder consideration by the National Council of Provinces.</a:t>
          </a:r>
          <a:endParaRPr lang="en-US" sz="1200" u="sng" dirty="0"/>
        </a:p>
      </dgm:t>
    </dgm:pt>
    <dgm:pt modelId="{EDFB8C33-095A-43B9-BEFB-95F0E510662A}" type="parTrans" cxnId="{BD45F41C-4266-4CEC-BEC0-6C522CB579D6}">
      <dgm:prSet/>
      <dgm:spPr/>
      <dgm:t>
        <a:bodyPr/>
        <a:lstStyle/>
        <a:p>
          <a:endParaRPr lang="en-US"/>
        </a:p>
      </dgm:t>
    </dgm:pt>
    <dgm:pt modelId="{CCEE0183-0A60-44B4-BBBA-2F54583426AB}" type="sibTrans" cxnId="{BD45F41C-4266-4CEC-BEC0-6C522CB579D6}">
      <dgm:prSet/>
      <dgm:spPr/>
      <dgm:t>
        <a:bodyPr/>
        <a:lstStyle/>
        <a:p>
          <a:endParaRPr lang="en-US"/>
        </a:p>
      </dgm:t>
    </dgm:pt>
    <dgm:pt modelId="{801BF246-A6E5-484A-863D-A7BF0F8F74E6}">
      <dgm:prSet custT="1"/>
      <dgm:spPr>
        <a:solidFill>
          <a:schemeClr val="accent6">
            <a:lumMod val="40000"/>
            <a:lumOff val="60000"/>
          </a:schemeClr>
        </a:solidFill>
      </dgm:spPr>
      <dgm:t>
        <a:bodyPr/>
        <a:lstStyle/>
        <a:p>
          <a:pPr algn="just"/>
          <a:r>
            <a:rPr lang="en-US" sz="1000" dirty="0" smtClean="0"/>
            <a:t>In </a:t>
          </a:r>
          <a:r>
            <a:rPr lang="en-US" sz="1000" b="1" u="sng" dirty="0" smtClean="0">
              <a:effectLst>
                <a:outerShdw blurRad="38100" dist="38100" dir="2700000" algn="tl">
                  <a:srgbClr val="000000">
                    <a:alpha val="43137"/>
                  </a:srgbClr>
                </a:outerShdw>
              </a:effectLst>
            </a:rPr>
            <a:t>2018</a:t>
          </a:r>
          <a:r>
            <a:rPr lang="en-US" sz="1000" dirty="0" smtClean="0"/>
            <a:t>, the Subcommittee on Copyright encourages the prioritization of the Treaties.  There was collaboration between </a:t>
          </a:r>
          <a:r>
            <a:rPr lang="en-US" sz="1000" b="1" dirty="0" smtClean="0"/>
            <a:t>the </a:t>
          </a:r>
          <a:r>
            <a:rPr lang="en-US" sz="1000" b="1" dirty="0" err="1" smtClean="0"/>
            <a:t>dti</a:t>
          </a:r>
          <a:r>
            <a:rPr lang="en-US" sz="1000" b="1" dirty="0" smtClean="0"/>
            <a:t> </a:t>
          </a:r>
          <a:r>
            <a:rPr lang="en-US" sz="1000" dirty="0" smtClean="0"/>
            <a:t>and  DAC. </a:t>
          </a:r>
          <a:r>
            <a:rPr lang="en-ZA" sz="1000" dirty="0" smtClean="0"/>
            <a:t>Tabled at the GCAC Sub-committee, </a:t>
          </a:r>
          <a:r>
            <a:rPr lang="en-ZA" sz="1000" b="0" i="0" u="none" dirty="0" smtClean="0"/>
            <a:t>International, Cooperation Trade and Security (</a:t>
          </a:r>
          <a:r>
            <a:rPr lang="en-ZA" sz="1000" dirty="0" smtClean="0"/>
            <a:t>ICTS) Cluster, the IMC and Cabinet approves the Treaties on 5 Dec 2018. </a:t>
          </a:r>
          <a:endParaRPr lang="en-US" sz="1000" dirty="0"/>
        </a:p>
      </dgm:t>
    </dgm:pt>
    <dgm:pt modelId="{FB5A6D16-10D8-4EF4-BF6E-CD454F38BA52}" type="parTrans" cxnId="{D9CA57DC-79D8-4E20-BF0D-36F00077CBD8}">
      <dgm:prSet/>
      <dgm:spPr/>
      <dgm:t>
        <a:bodyPr/>
        <a:lstStyle/>
        <a:p>
          <a:endParaRPr lang="en-US"/>
        </a:p>
      </dgm:t>
    </dgm:pt>
    <dgm:pt modelId="{9C43EB67-AB24-41BA-9B7C-7BA4D4D915FC}" type="sibTrans" cxnId="{D9CA57DC-79D8-4E20-BF0D-36F00077CBD8}">
      <dgm:prSet/>
      <dgm:spPr/>
      <dgm:t>
        <a:bodyPr/>
        <a:lstStyle/>
        <a:p>
          <a:endParaRPr lang="en-US" dirty="0"/>
        </a:p>
      </dgm:t>
    </dgm:pt>
    <dgm:pt modelId="{10363657-4C06-4D53-896A-4C151749F162}" type="pres">
      <dgm:prSet presAssocID="{6392BD2D-8473-4B13-A243-A354D1897EA3}" presName="Name0" presStyleCnt="0">
        <dgm:presLayoutVars>
          <dgm:dir/>
          <dgm:resizeHandles val="exact"/>
        </dgm:presLayoutVars>
      </dgm:prSet>
      <dgm:spPr/>
      <dgm:t>
        <a:bodyPr/>
        <a:lstStyle/>
        <a:p>
          <a:endParaRPr lang="en-US"/>
        </a:p>
      </dgm:t>
    </dgm:pt>
    <dgm:pt modelId="{AE3E7A93-6C7A-4701-A16D-10B789BB3206}" type="pres">
      <dgm:prSet presAssocID="{BFE4EFC2-3646-48D3-AF8B-0BE0DA1481FF}" presName="node" presStyleLbl="node1" presStyleIdx="0" presStyleCnt="15">
        <dgm:presLayoutVars>
          <dgm:bulletEnabled val="1"/>
        </dgm:presLayoutVars>
      </dgm:prSet>
      <dgm:spPr/>
      <dgm:t>
        <a:bodyPr/>
        <a:lstStyle/>
        <a:p>
          <a:endParaRPr lang="en-US"/>
        </a:p>
      </dgm:t>
    </dgm:pt>
    <dgm:pt modelId="{F80C5CCC-E316-41D2-BD6E-BABEE29F29DA}" type="pres">
      <dgm:prSet presAssocID="{144A08AC-223B-4FD7-A4D1-53AC1902B70E}" presName="sibTrans" presStyleLbl="sibTrans1D1" presStyleIdx="0" presStyleCnt="14"/>
      <dgm:spPr/>
      <dgm:t>
        <a:bodyPr/>
        <a:lstStyle/>
        <a:p>
          <a:endParaRPr lang="en-US"/>
        </a:p>
      </dgm:t>
    </dgm:pt>
    <dgm:pt modelId="{F654EB2F-D358-44B8-B3CA-08E2E19A3423}" type="pres">
      <dgm:prSet presAssocID="{144A08AC-223B-4FD7-A4D1-53AC1902B70E}" presName="connectorText" presStyleLbl="sibTrans1D1" presStyleIdx="0" presStyleCnt="14"/>
      <dgm:spPr/>
      <dgm:t>
        <a:bodyPr/>
        <a:lstStyle/>
        <a:p>
          <a:endParaRPr lang="en-US"/>
        </a:p>
      </dgm:t>
    </dgm:pt>
    <dgm:pt modelId="{EFA23341-88F6-4058-B49C-00AAE86A659F}" type="pres">
      <dgm:prSet presAssocID="{3A057291-56F3-4546-8AD0-4C7B453A019E}" presName="node" presStyleLbl="node1" presStyleIdx="1" presStyleCnt="15" custScaleX="121925">
        <dgm:presLayoutVars>
          <dgm:bulletEnabled val="1"/>
        </dgm:presLayoutVars>
      </dgm:prSet>
      <dgm:spPr/>
      <dgm:t>
        <a:bodyPr/>
        <a:lstStyle/>
        <a:p>
          <a:endParaRPr lang="en-US"/>
        </a:p>
      </dgm:t>
    </dgm:pt>
    <dgm:pt modelId="{1A3C9154-DD97-4D92-9366-720530D6D279}" type="pres">
      <dgm:prSet presAssocID="{9149EF6C-8826-4804-A988-AB45526E47E5}" presName="sibTrans" presStyleLbl="sibTrans1D1" presStyleIdx="1" presStyleCnt="14"/>
      <dgm:spPr/>
      <dgm:t>
        <a:bodyPr/>
        <a:lstStyle/>
        <a:p>
          <a:endParaRPr lang="en-US"/>
        </a:p>
      </dgm:t>
    </dgm:pt>
    <dgm:pt modelId="{37933809-5F6D-4CDB-9A6A-0EF5957A1CF8}" type="pres">
      <dgm:prSet presAssocID="{9149EF6C-8826-4804-A988-AB45526E47E5}" presName="connectorText" presStyleLbl="sibTrans1D1" presStyleIdx="1" presStyleCnt="14"/>
      <dgm:spPr/>
      <dgm:t>
        <a:bodyPr/>
        <a:lstStyle/>
        <a:p>
          <a:endParaRPr lang="en-US"/>
        </a:p>
      </dgm:t>
    </dgm:pt>
    <dgm:pt modelId="{80A02BDC-E4E6-4495-BF5F-0DF78DC78E60}" type="pres">
      <dgm:prSet presAssocID="{C524BD7D-B9F9-4E4B-B12E-431026C2897F}" presName="node" presStyleLbl="node1" presStyleIdx="2" presStyleCnt="15" custScaleX="146934">
        <dgm:presLayoutVars>
          <dgm:bulletEnabled val="1"/>
        </dgm:presLayoutVars>
      </dgm:prSet>
      <dgm:spPr/>
      <dgm:t>
        <a:bodyPr/>
        <a:lstStyle/>
        <a:p>
          <a:endParaRPr lang="en-US"/>
        </a:p>
      </dgm:t>
    </dgm:pt>
    <dgm:pt modelId="{2F94B392-9A5B-4A98-B08A-1569FE940D9D}" type="pres">
      <dgm:prSet presAssocID="{6274EAC7-B275-48DC-955F-3B65450200F8}" presName="sibTrans" presStyleLbl="sibTrans1D1" presStyleIdx="2" presStyleCnt="14"/>
      <dgm:spPr/>
      <dgm:t>
        <a:bodyPr/>
        <a:lstStyle/>
        <a:p>
          <a:endParaRPr lang="en-US"/>
        </a:p>
      </dgm:t>
    </dgm:pt>
    <dgm:pt modelId="{E12BB700-0BA7-4178-93AB-D6DEACA6CA55}" type="pres">
      <dgm:prSet presAssocID="{6274EAC7-B275-48DC-955F-3B65450200F8}" presName="connectorText" presStyleLbl="sibTrans1D1" presStyleIdx="2" presStyleCnt="14"/>
      <dgm:spPr/>
      <dgm:t>
        <a:bodyPr/>
        <a:lstStyle/>
        <a:p>
          <a:endParaRPr lang="en-US"/>
        </a:p>
      </dgm:t>
    </dgm:pt>
    <dgm:pt modelId="{A4B0F9AD-B111-48FE-9F57-1272658755AD}" type="pres">
      <dgm:prSet presAssocID="{9E1068B6-A7B1-4AFD-B766-6216725B2D9D}" presName="node" presStyleLbl="node1" presStyleIdx="3" presStyleCnt="15" custScaleX="98455">
        <dgm:presLayoutVars>
          <dgm:bulletEnabled val="1"/>
        </dgm:presLayoutVars>
      </dgm:prSet>
      <dgm:spPr/>
      <dgm:t>
        <a:bodyPr/>
        <a:lstStyle/>
        <a:p>
          <a:endParaRPr lang="en-US"/>
        </a:p>
      </dgm:t>
    </dgm:pt>
    <dgm:pt modelId="{8D3AC8FD-A654-4AC7-8492-9421329F4792}" type="pres">
      <dgm:prSet presAssocID="{64059EE9-0F38-40C5-883E-C61B368E91A2}" presName="sibTrans" presStyleLbl="sibTrans1D1" presStyleIdx="3" presStyleCnt="14"/>
      <dgm:spPr/>
      <dgm:t>
        <a:bodyPr/>
        <a:lstStyle/>
        <a:p>
          <a:endParaRPr lang="en-US"/>
        </a:p>
      </dgm:t>
    </dgm:pt>
    <dgm:pt modelId="{BB9EC480-4F69-4060-B283-3BFBF1C5CE26}" type="pres">
      <dgm:prSet presAssocID="{64059EE9-0F38-40C5-883E-C61B368E91A2}" presName="connectorText" presStyleLbl="sibTrans1D1" presStyleIdx="3" presStyleCnt="14"/>
      <dgm:spPr/>
      <dgm:t>
        <a:bodyPr/>
        <a:lstStyle/>
        <a:p>
          <a:endParaRPr lang="en-US"/>
        </a:p>
      </dgm:t>
    </dgm:pt>
    <dgm:pt modelId="{F4D9853C-8D7E-4758-899B-FCC3FA2904F6}" type="pres">
      <dgm:prSet presAssocID="{F0D579AA-9030-465C-8CD8-6745E9FE7686}" presName="node" presStyleLbl="node1" presStyleIdx="4" presStyleCnt="15">
        <dgm:presLayoutVars>
          <dgm:bulletEnabled val="1"/>
        </dgm:presLayoutVars>
      </dgm:prSet>
      <dgm:spPr/>
      <dgm:t>
        <a:bodyPr/>
        <a:lstStyle/>
        <a:p>
          <a:endParaRPr lang="en-US"/>
        </a:p>
      </dgm:t>
    </dgm:pt>
    <dgm:pt modelId="{D13D980D-84DF-4723-9354-AD98C9C3A76A}" type="pres">
      <dgm:prSet presAssocID="{AAF71E54-540E-4824-8AA1-D66BA1F871A7}" presName="sibTrans" presStyleLbl="sibTrans1D1" presStyleIdx="4" presStyleCnt="14"/>
      <dgm:spPr/>
      <dgm:t>
        <a:bodyPr/>
        <a:lstStyle/>
        <a:p>
          <a:endParaRPr lang="en-US"/>
        </a:p>
      </dgm:t>
    </dgm:pt>
    <dgm:pt modelId="{D10DB599-14FD-4EDB-A289-AD6FBCAEF2A2}" type="pres">
      <dgm:prSet presAssocID="{AAF71E54-540E-4824-8AA1-D66BA1F871A7}" presName="connectorText" presStyleLbl="sibTrans1D1" presStyleIdx="4" presStyleCnt="14"/>
      <dgm:spPr/>
      <dgm:t>
        <a:bodyPr/>
        <a:lstStyle/>
        <a:p>
          <a:endParaRPr lang="en-US"/>
        </a:p>
      </dgm:t>
    </dgm:pt>
    <dgm:pt modelId="{5ED133CF-F2E7-4E8F-BA8F-22F496DD716A}" type="pres">
      <dgm:prSet presAssocID="{D351F1B3-BDD5-4040-A00D-122929A4DF6E}" presName="node" presStyleLbl="node1" presStyleIdx="5" presStyleCnt="15" custScaleX="147403">
        <dgm:presLayoutVars>
          <dgm:bulletEnabled val="1"/>
        </dgm:presLayoutVars>
      </dgm:prSet>
      <dgm:spPr/>
      <dgm:t>
        <a:bodyPr/>
        <a:lstStyle/>
        <a:p>
          <a:endParaRPr lang="en-US"/>
        </a:p>
      </dgm:t>
    </dgm:pt>
    <dgm:pt modelId="{BB7776C4-C7BF-4912-9A62-A1DEA41B3E60}" type="pres">
      <dgm:prSet presAssocID="{6E1470B6-9406-4439-A4AE-F365206E6775}" presName="sibTrans" presStyleLbl="sibTrans1D1" presStyleIdx="5" presStyleCnt="14"/>
      <dgm:spPr/>
      <dgm:t>
        <a:bodyPr/>
        <a:lstStyle/>
        <a:p>
          <a:endParaRPr lang="en-US"/>
        </a:p>
      </dgm:t>
    </dgm:pt>
    <dgm:pt modelId="{202F34E8-9F3D-4342-9686-1604F2B2CE33}" type="pres">
      <dgm:prSet presAssocID="{6E1470B6-9406-4439-A4AE-F365206E6775}" presName="connectorText" presStyleLbl="sibTrans1D1" presStyleIdx="5" presStyleCnt="14"/>
      <dgm:spPr/>
      <dgm:t>
        <a:bodyPr/>
        <a:lstStyle/>
        <a:p>
          <a:endParaRPr lang="en-US"/>
        </a:p>
      </dgm:t>
    </dgm:pt>
    <dgm:pt modelId="{F3401CD5-0CEF-4DBB-BF41-31D384F75D36}" type="pres">
      <dgm:prSet presAssocID="{15AED9BB-1E20-43FB-921A-429E861DDF22}" presName="node" presStyleLbl="node1" presStyleIdx="6" presStyleCnt="15" custScaleX="132710">
        <dgm:presLayoutVars>
          <dgm:bulletEnabled val="1"/>
        </dgm:presLayoutVars>
      </dgm:prSet>
      <dgm:spPr/>
      <dgm:t>
        <a:bodyPr/>
        <a:lstStyle/>
        <a:p>
          <a:endParaRPr lang="en-US"/>
        </a:p>
      </dgm:t>
    </dgm:pt>
    <dgm:pt modelId="{CBA86C45-18DE-4C45-A446-B02DDCADD3CD}" type="pres">
      <dgm:prSet presAssocID="{29FF83ED-106E-4D6F-AC09-9BD7F3885248}" presName="sibTrans" presStyleLbl="sibTrans1D1" presStyleIdx="6" presStyleCnt="14"/>
      <dgm:spPr/>
      <dgm:t>
        <a:bodyPr/>
        <a:lstStyle/>
        <a:p>
          <a:endParaRPr lang="en-US"/>
        </a:p>
      </dgm:t>
    </dgm:pt>
    <dgm:pt modelId="{FC40C505-0592-4BB4-A857-988F629ABC3B}" type="pres">
      <dgm:prSet presAssocID="{29FF83ED-106E-4D6F-AC09-9BD7F3885248}" presName="connectorText" presStyleLbl="sibTrans1D1" presStyleIdx="6" presStyleCnt="14"/>
      <dgm:spPr/>
      <dgm:t>
        <a:bodyPr/>
        <a:lstStyle/>
        <a:p>
          <a:endParaRPr lang="en-US"/>
        </a:p>
      </dgm:t>
    </dgm:pt>
    <dgm:pt modelId="{3DD5FC77-F7FB-4EF3-9054-F168001CCA04}" type="pres">
      <dgm:prSet presAssocID="{20A8D5D6-E678-42BC-8F8E-89C1670F0131}" presName="node" presStyleLbl="node1" presStyleIdx="7" presStyleCnt="15">
        <dgm:presLayoutVars>
          <dgm:bulletEnabled val="1"/>
        </dgm:presLayoutVars>
      </dgm:prSet>
      <dgm:spPr/>
      <dgm:t>
        <a:bodyPr/>
        <a:lstStyle/>
        <a:p>
          <a:endParaRPr lang="en-US"/>
        </a:p>
      </dgm:t>
    </dgm:pt>
    <dgm:pt modelId="{DCC7F0AD-3FF9-42E3-8B50-755316A18BF9}" type="pres">
      <dgm:prSet presAssocID="{234A90A9-603A-4BD4-8F20-84E7A5E1EA3A}" presName="sibTrans" presStyleLbl="sibTrans1D1" presStyleIdx="7" presStyleCnt="14"/>
      <dgm:spPr/>
      <dgm:t>
        <a:bodyPr/>
        <a:lstStyle/>
        <a:p>
          <a:endParaRPr lang="en-US"/>
        </a:p>
      </dgm:t>
    </dgm:pt>
    <dgm:pt modelId="{E56BF217-F490-4BAB-B944-1B0647E66638}" type="pres">
      <dgm:prSet presAssocID="{234A90A9-603A-4BD4-8F20-84E7A5E1EA3A}" presName="connectorText" presStyleLbl="sibTrans1D1" presStyleIdx="7" presStyleCnt="14"/>
      <dgm:spPr/>
      <dgm:t>
        <a:bodyPr/>
        <a:lstStyle/>
        <a:p>
          <a:endParaRPr lang="en-US"/>
        </a:p>
      </dgm:t>
    </dgm:pt>
    <dgm:pt modelId="{4C0D92A1-EF0A-4BA5-840B-C304DD54D2A0}" type="pres">
      <dgm:prSet presAssocID="{4BEBB532-CAF9-49CF-99FB-38C31A0BA9EE}" presName="node" presStyleLbl="node1" presStyleIdx="8" presStyleCnt="15">
        <dgm:presLayoutVars>
          <dgm:bulletEnabled val="1"/>
        </dgm:presLayoutVars>
      </dgm:prSet>
      <dgm:spPr/>
      <dgm:t>
        <a:bodyPr/>
        <a:lstStyle/>
        <a:p>
          <a:endParaRPr lang="en-US"/>
        </a:p>
      </dgm:t>
    </dgm:pt>
    <dgm:pt modelId="{6FC339C5-2E3E-4101-A5AA-F0E1148A2C45}" type="pres">
      <dgm:prSet presAssocID="{4801610D-1559-4818-A2C3-258150AE8FF0}" presName="sibTrans" presStyleLbl="sibTrans1D1" presStyleIdx="8" presStyleCnt="14"/>
      <dgm:spPr/>
      <dgm:t>
        <a:bodyPr/>
        <a:lstStyle/>
        <a:p>
          <a:endParaRPr lang="en-US"/>
        </a:p>
      </dgm:t>
    </dgm:pt>
    <dgm:pt modelId="{A67B49FE-FF66-42FD-BA8B-8DEBBDE0818E}" type="pres">
      <dgm:prSet presAssocID="{4801610D-1559-4818-A2C3-258150AE8FF0}" presName="connectorText" presStyleLbl="sibTrans1D1" presStyleIdx="8" presStyleCnt="14"/>
      <dgm:spPr/>
      <dgm:t>
        <a:bodyPr/>
        <a:lstStyle/>
        <a:p>
          <a:endParaRPr lang="en-US"/>
        </a:p>
      </dgm:t>
    </dgm:pt>
    <dgm:pt modelId="{BAFCA750-88EA-4531-8BB8-812BCEC08B25}" type="pres">
      <dgm:prSet presAssocID="{469BF793-211B-458E-BF4E-42E10CF58D0E}" presName="node" presStyleLbl="node1" presStyleIdx="9" presStyleCnt="15" custScaleX="128960">
        <dgm:presLayoutVars>
          <dgm:bulletEnabled val="1"/>
        </dgm:presLayoutVars>
      </dgm:prSet>
      <dgm:spPr/>
      <dgm:t>
        <a:bodyPr/>
        <a:lstStyle/>
        <a:p>
          <a:endParaRPr lang="en-US"/>
        </a:p>
      </dgm:t>
    </dgm:pt>
    <dgm:pt modelId="{DBD792D3-0A07-4390-BE71-438E4CAB23DC}" type="pres">
      <dgm:prSet presAssocID="{A8A39D34-E50A-4AC0-9836-381EBD919A32}" presName="sibTrans" presStyleLbl="sibTrans1D1" presStyleIdx="9" presStyleCnt="14"/>
      <dgm:spPr/>
      <dgm:t>
        <a:bodyPr/>
        <a:lstStyle/>
        <a:p>
          <a:endParaRPr lang="en-US"/>
        </a:p>
      </dgm:t>
    </dgm:pt>
    <dgm:pt modelId="{27AA5F06-7E13-4DE1-87F4-A05A3D5BDFCF}" type="pres">
      <dgm:prSet presAssocID="{A8A39D34-E50A-4AC0-9836-381EBD919A32}" presName="connectorText" presStyleLbl="sibTrans1D1" presStyleIdx="9" presStyleCnt="14"/>
      <dgm:spPr/>
      <dgm:t>
        <a:bodyPr/>
        <a:lstStyle/>
        <a:p>
          <a:endParaRPr lang="en-US"/>
        </a:p>
      </dgm:t>
    </dgm:pt>
    <dgm:pt modelId="{0BE4EA64-93C9-4714-827D-0811F4D1F59A}" type="pres">
      <dgm:prSet presAssocID="{AFEF954E-59D5-4C65-8861-54FB9064EBF4}" presName="node" presStyleLbl="node1" presStyleIdx="10" presStyleCnt="15" custScaleX="126722">
        <dgm:presLayoutVars>
          <dgm:bulletEnabled val="1"/>
        </dgm:presLayoutVars>
      </dgm:prSet>
      <dgm:spPr/>
      <dgm:t>
        <a:bodyPr/>
        <a:lstStyle/>
        <a:p>
          <a:endParaRPr lang="en-US"/>
        </a:p>
      </dgm:t>
    </dgm:pt>
    <dgm:pt modelId="{8AD482C8-1BD9-44A3-A005-7159340B03FE}" type="pres">
      <dgm:prSet presAssocID="{CD62DFE7-03D6-4444-9E13-6077448EFC48}" presName="sibTrans" presStyleLbl="sibTrans1D1" presStyleIdx="10" presStyleCnt="14"/>
      <dgm:spPr/>
      <dgm:t>
        <a:bodyPr/>
        <a:lstStyle/>
        <a:p>
          <a:endParaRPr lang="en-US"/>
        </a:p>
      </dgm:t>
    </dgm:pt>
    <dgm:pt modelId="{4FE7BDE1-269A-4D1A-B9D6-34B414D940C0}" type="pres">
      <dgm:prSet presAssocID="{CD62DFE7-03D6-4444-9E13-6077448EFC48}" presName="connectorText" presStyleLbl="sibTrans1D1" presStyleIdx="10" presStyleCnt="14"/>
      <dgm:spPr/>
      <dgm:t>
        <a:bodyPr/>
        <a:lstStyle/>
        <a:p>
          <a:endParaRPr lang="en-US"/>
        </a:p>
      </dgm:t>
    </dgm:pt>
    <dgm:pt modelId="{B0C7EEEA-29A5-4759-AB8C-F42B93A38571}" type="pres">
      <dgm:prSet presAssocID="{43B133E8-D897-4081-B72E-A5FC80D3FE85}" presName="node" presStyleLbl="node1" presStyleIdx="11" presStyleCnt="15" custScaleX="128718">
        <dgm:presLayoutVars>
          <dgm:bulletEnabled val="1"/>
        </dgm:presLayoutVars>
      </dgm:prSet>
      <dgm:spPr/>
      <dgm:t>
        <a:bodyPr/>
        <a:lstStyle/>
        <a:p>
          <a:endParaRPr lang="en-US"/>
        </a:p>
      </dgm:t>
    </dgm:pt>
    <dgm:pt modelId="{8EB04E4F-70BB-4617-AA25-BEB17F620268}" type="pres">
      <dgm:prSet presAssocID="{1105E23D-0355-4606-9796-0CCCC13E4648}" presName="sibTrans" presStyleLbl="sibTrans1D1" presStyleIdx="11" presStyleCnt="14"/>
      <dgm:spPr/>
      <dgm:t>
        <a:bodyPr/>
        <a:lstStyle/>
        <a:p>
          <a:endParaRPr lang="en-US"/>
        </a:p>
      </dgm:t>
    </dgm:pt>
    <dgm:pt modelId="{441D1806-FBB8-4C09-BC79-6B5A425D1FF4}" type="pres">
      <dgm:prSet presAssocID="{1105E23D-0355-4606-9796-0CCCC13E4648}" presName="connectorText" presStyleLbl="sibTrans1D1" presStyleIdx="11" presStyleCnt="14"/>
      <dgm:spPr/>
      <dgm:t>
        <a:bodyPr/>
        <a:lstStyle/>
        <a:p>
          <a:endParaRPr lang="en-US"/>
        </a:p>
      </dgm:t>
    </dgm:pt>
    <dgm:pt modelId="{00543B49-1C9E-4418-9866-FE829BCFAA0B}" type="pres">
      <dgm:prSet presAssocID="{801BF246-A6E5-484A-863D-A7BF0F8F74E6}" presName="node" presStyleLbl="node1" presStyleIdx="12" presStyleCnt="15" custScaleX="140581" custScaleY="127974">
        <dgm:presLayoutVars>
          <dgm:bulletEnabled val="1"/>
        </dgm:presLayoutVars>
      </dgm:prSet>
      <dgm:spPr/>
      <dgm:t>
        <a:bodyPr/>
        <a:lstStyle/>
        <a:p>
          <a:endParaRPr lang="en-US"/>
        </a:p>
      </dgm:t>
    </dgm:pt>
    <dgm:pt modelId="{47F1CB4D-C4F8-4707-9FEC-5F3BCD362E11}" type="pres">
      <dgm:prSet presAssocID="{9C43EB67-AB24-41BA-9B7C-7BA4D4D915FC}" presName="sibTrans" presStyleLbl="sibTrans1D1" presStyleIdx="12" presStyleCnt="14"/>
      <dgm:spPr/>
      <dgm:t>
        <a:bodyPr/>
        <a:lstStyle/>
        <a:p>
          <a:endParaRPr lang="en-US"/>
        </a:p>
      </dgm:t>
    </dgm:pt>
    <dgm:pt modelId="{09AAB47C-193B-41D7-A7A5-5DE1810E5B35}" type="pres">
      <dgm:prSet presAssocID="{9C43EB67-AB24-41BA-9B7C-7BA4D4D915FC}" presName="connectorText" presStyleLbl="sibTrans1D1" presStyleIdx="12" presStyleCnt="14"/>
      <dgm:spPr/>
      <dgm:t>
        <a:bodyPr/>
        <a:lstStyle/>
        <a:p>
          <a:endParaRPr lang="en-US"/>
        </a:p>
      </dgm:t>
    </dgm:pt>
    <dgm:pt modelId="{77CEC082-8757-465F-9A32-3DD8396014F8}" type="pres">
      <dgm:prSet presAssocID="{B5B6DBA8-DBC2-40A8-B7E7-17CA9B56DBA6}" presName="node" presStyleLbl="node1" presStyleIdx="13" presStyleCnt="15" custScaleX="131665">
        <dgm:presLayoutVars>
          <dgm:bulletEnabled val="1"/>
        </dgm:presLayoutVars>
      </dgm:prSet>
      <dgm:spPr/>
      <dgm:t>
        <a:bodyPr/>
        <a:lstStyle/>
        <a:p>
          <a:endParaRPr lang="en-US"/>
        </a:p>
      </dgm:t>
    </dgm:pt>
    <dgm:pt modelId="{F954AF01-ABA0-4182-9E88-0ED54C39E184}" type="pres">
      <dgm:prSet presAssocID="{64602188-B99D-47F8-BCB3-907E4172E85E}" presName="sibTrans" presStyleLbl="sibTrans1D1" presStyleIdx="13" presStyleCnt="14"/>
      <dgm:spPr/>
      <dgm:t>
        <a:bodyPr/>
        <a:lstStyle/>
        <a:p>
          <a:endParaRPr lang="en-US"/>
        </a:p>
      </dgm:t>
    </dgm:pt>
    <dgm:pt modelId="{86FE9076-0E6D-4497-A2F5-322A364873D3}" type="pres">
      <dgm:prSet presAssocID="{64602188-B99D-47F8-BCB3-907E4172E85E}" presName="connectorText" presStyleLbl="sibTrans1D1" presStyleIdx="13" presStyleCnt="14"/>
      <dgm:spPr/>
      <dgm:t>
        <a:bodyPr/>
        <a:lstStyle/>
        <a:p>
          <a:endParaRPr lang="en-US"/>
        </a:p>
      </dgm:t>
    </dgm:pt>
    <dgm:pt modelId="{B59552C8-5481-4E97-BE22-C98C5A4AC43E}" type="pres">
      <dgm:prSet presAssocID="{9A4BD6DF-2819-4793-BD68-59E144FC7125}" presName="node" presStyleLbl="node1" presStyleIdx="14" presStyleCnt="15" custScaleX="146481">
        <dgm:presLayoutVars>
          <dgm:bulletEnabled val="1"/>
        </dgm:presLayoutVars>
      </dgm:prSet>
      <dgm:spPr/>
      <dgm:t>
        <a:bodyPr/>
        <a:lstStyle/>
        <a:p>
          <a:endParaRPr lang="en-US"/>
        </a:p>
      </dgm:t>
    </dgm:pt>
  </dgm:ptLst>
  <dgm:cxnLst>
    <dgm:cxn modelId="{72EF32FB-7325-4264-9250-39A7AD50B2BE}" type="presOf" srcId="{1105E23D-0355-4606-9796-0CCCC13E4648}" destId="{441D1806-FBB8-4C09-BC79-6B5A425D1FF4}" srcOrd="1" destOrd="0" presId="urn:microsoft.com/office/officeart/2005/8/layout/bProcess3"/>
    <dgm:cxn modelId="{8D438734-8DEF-4E05-B4F8-FF51851C1251}" type="presOf" srcId="{144A08AC-223B-4FD7-A4D1-53AC1902B70E}" destId="{F80C5CCC-E316-41D2-BD6E-BABEE29F29DA}" srcOrd="0" destOrd="0" presId="urn:microsoft.com/office/officeart/2005/8/layout/bProcess3"/>
    <dgm:cxn modelId="{80492D1C-F2A1-4DE0-9E20-CB3797F8624D}" srcId="{6392BD2D-8473-4B13-A243-A354D1897EA3}" destId="{9E1068B6-A7B1-4AFD-B766-6216725B2D9D}" srcOrd="3" destOrd="0" parTransId="{F5CABA61-698E-42A3-8ADF-4CC1FAEF41D1}" sibTransId="{64059EE9-0F38-40C5-883E-C61B368E91A2}"/>
    <dgm:cxn modelId="{D3D9EFDA-5565-4AC3-9F9F-CC619576AEB0}" type="presOf" srcId="{CD62DFE7-03D6-4444-9E13-6077448EFC48}" destId="{4FE7BDE1-269A-4D1A-B9D6-34B414D940C0}" srcOrd="1" destOrd="0" presId="urn:microsoft.com/office/officeart/2005/8/layout/bProcess3"/>
    <dgm:cxn modelId="{9327A7E4-BB35-41B1-A14D-DD0FDF93ABDB}" type="presOf" srcId="{234A90A9-603A-4BD4-8F20-84E7A5E1EA3A}" destId="{DCC7F0AD-3FF9-42E3-8B50-755316A18BF9}" srcOrd="0" destOrd="0" presId="urn:microsoft.com/office/officeart/2005/8/layout/bProcess3"/>
    <dgm:cxn modelId="{A8769228-D578-443B-AB94-9BDDE10E69D4}" srcId="{6392BD2D-8473-4B13-A243-A354D1897EA3}" destId="{BFE4EFC2-3646-48D3-AF8B-0BE0DA1481FF}" srcOrd="0" destOrd="0" parTransId="{98B87E9A-BD24-4ACC-8719-44A5A71A3A76}" sibTransId="{144A08AC-223B-4FD7-A4D1-53AC1902B70E}"/>
    <dgm:cxn modelId="{1D2C47CF-1168-4A32-9DFD-538FCFD911AC}" srcId="{6392BD2D-8473-4B13-A243-A354D1897EA3}" destId="{20A8D5D6-E678-42BC-8F8E-89C1670F0131}" srcOrd="7" destOrd="0" parTransId="{EDA5F199-C563-4F51-A754-C848E4FC640D}" sibTransId="{234A90A9-603A-4BD4-8F20-84E7A5E1EA3A}"/>
    <dgm:cxn modelId="{E1F5256C-C242-4C80-A2D0-B0692C7C3071}" type="presOf" srcId="{A8A39D34-E50A-4AC0-9836-381EBD919A32}" destId="{DBD792D3-0A07-4390-BE71-438E4CAB23DC}" srcOrd="0" destOrd="0" presId="urn:microsoft.com/office/officeart/2005/8/layout/bProcess3"/>
    <dgm:cxn modelId="{2F390D05-397C-4E70-B7F8-A158A33EBC1F}" srcId="{6392BD2D-8473-4B13-A243-A354D1897EA3}" destId="{AFEF954E-59D5-4C65-8861-54FB9064EBF4}" srcOrd="10" destOrd="0" parTransId="{E4D44759-591B-45CC-8A0D-0BB5F6237CE0}" sibTransId="{CD62DFE7-03D6-4444-9E13-6077448EFC48}"/>
    <dgm:cxn modelId="{D50E2809-0D52-4666-AFA4-25EF329FE342}" type="presOf" srcId="{6274EAC7-B275-48DC-955F-3B65450200F8}" destId="{E12BB700-0BA7-4178-93AB-D6DEACA6CA55}" srcOrd="1" destOrd="0" presId="urn:microsoft.com/office/officeart/2005/8/layout/bProcess3"/>
    <dgm:cxn modelId="{3CAE804E-F121-48CD-8254-66670AFECE98}" type="presOf" srcId="{64059EE9-0F38-40C5-883E-C61B368E91A2}" destId="{BB9EC480-4F69-4060-B283-3BFBF1C5CE26}" srcOrd="1" destOrd="0" presId="urn:microsoft.com/office/officeart/2005/8/layout/bProcess3"/>
    <dgm:cxn modelId="{F09F0CA5-CAAA-442C-B8F2-6A5D11C10503}" type="presOf" srcId="{20A8D5D6-E678-42BC-8F8E-89C1670F0131}" destId="{3DD5FC77-F7FB-4EF3-9054-F168001CCA04}" srcOrd="0" destOrd="0" presId="urn:microsoft.com/office/officeart/2005/8/layout/bProcess3"/>
    <dgm:cxn modelId="{B1727073-9C35-488C-8F92-5FA60B8811D2}" type="presOf" srcId="{1105E23D-0355-4606-9796-0CCCC13E4648}" destId="{8EB04E4F-70BB-4617-AA25-BEB17F620268}" srcOrd="0" destOrd="0" presId="urn:microsoft.com/office/officeart/2005/8/layout/bProcess3"/>
    <dgm:cxn modelId="{960FE314-50A4-4A84-BC5A-EB9D165C07DF}" type="presOf" srcId="{64602188-B99D-47F8-BCB3-907E4172E85E}" destId="{86FE9076-0E6D-4497-A2F5-322A364873D3}" srcOrd="1" destOrd="0" presId="urn:microsoft.com/office/officeart/2005/8/layout/bProcess3"/>
    <dgm:cxn modelId="{0B35E147-6340-4624-938C-649B15A54110}" type="presOf" srcId="{3A057291-56F3-4546-8AD0-4C7B453A019E}" destId="{EFA23341-88F6-4058-B49C-00AAE86A659F}" srcOrd="0" destOrd="0" presId="urn:microsoft.com/office/officeart/2005/8/layout/bProcess3"/>
    <dgm:cxn modelId="{BD45F41C-4266-4CEC-BEC0-6C522CB579D6}" srcId="{6392BD2D-8473-4B13-A243-A354D1897EA3}" destId="{9A4BD6DF-2819-4793-BD68-59E144FC7125}" srcOrd="14" destOrd="0" parTransId="{EDFB8C33-095A-43B9-BEFB-95F0E510662A}" sibTransId="{CCEE0183-0A60-44B4-BBBA-2F54583426AB}"/>
    <dgm:cxn modelId="{0206677A-A848-40A8-8A68-9845868B2BF7}" type="presOf" srcId="{29FF83ED-106E-4D6F-AC09-9BD7F3885248}" destId="{CBA86C45-18DE-4C45-A446-B02DDCADD3CD}" srcOrd="0" destOrd="0" presId="urn:microsoft.com/office/officeart/2005/8/layout/bProcess3"/>
    <dgm:cxn modelId="{90EC1DD9-C1CF-4C61-8236-A1320F4A9176}" type="presOf" srcId="{AAF71E54-540E-4824-8AA1-D66BA1F871A7}" destId="{D10DB599-14FD-4EDB-A289-AD6FBCAEF2A2}" srcOrd="1" destOrd="0" presId="urn:microsoft.com/office/officeart/2005/8/layout/bProcess3"/>
    <dgm:cxn modelId="{EED403F1-CE67-4820-BE44-040E036A03DA}" srcId="{6392BD2D-8473-4B13-A243-A354D1897EA3}" destId="{F0D579AA-9030-465C-8CD8-6745E9FE7686}" srcOrd="4" destOrd="0" parTransId="{A62583CC-4DF6-4F36-9A2A-069C6277CE7E}" sibTransId="{AAF71E54-540E-4824-8AA1-D66BA1F871A7}"/>
    <dgm:cxn modelId="{FCB6218B-BA7E-4BB6-8D01-18869F44BD12}" type="presOf" srcId="{9C43EB67-AB24-41BA-9B7C-7BA4D4D915FC}" destId="{09AAB47C-193B-41D7-A7A5-5DE1810E5B35}" srcOrd="1" destOrd="0" presId="urn:microsoft.com/office/officeart/2005/8/layout/bProcess3"/>
    <dgm:cxn modelId="{BFC1CEE5-F717-4B14-8EA6-6530380CA8FD}" type="presOf" srcId="{D351F1B3-BDD5-4040-A00D-122929A4DF6E}" destId="{5ED133CF-F2E7-4E8F-BA8F-22F496DD716A}" srcOrd="0" destOrd="0" presId="urn:microsoft.com/office/officeart/2005/8/layout/bProcess3"/>
    <dgm:cxn modelId="{43A2E513-21A1-4371-8615-0F3766166F83}" type="presOf" srcId="{B5B6DBA8-DBC2-40A8-B7E7-17CA9B56DBA6}" destId="{77CEC082-8757-465F-9A32-3DD8396014F8}" srcOrd="0" destOrd="0" presId="urn:microsoft.com/office/officeart/2005/8/layout/bProcess3"/>
    <dgm:cxn modelId="{7635A29F-E550-4A13-91EA-16670BF11ECC}" type="presOf" srcId="{9149EF6C-8826-4804-A988-AB45526E47E5}" destId="{1A3C9154-DD97-4D92-9366-720530D6D279}" srcOrd="0" destOrd="0" presId="urn:microsoft.com/office/officeart/2005/8/layout/bProcess3"/>
    <dgm:cxn modelId="{4C776BF5-AE6F-4638-B8F6-6DD3169153AB}" type="presOf" srcId="{43B133E8-D897-4081-B72E-A5FC80D3FE85}" destId="{B0C7EEEA-29A5-4759-AB8C-F42B93A38571}" srcOrd="0" destOrd="0" presId="urn:microsoft.com/office/officeart/2005/8/layout/bProcess3"/>
    <dgm:cxn modelId="{753B4034-9A81-4359-9223-A24A6DF4795B}" srcId="{6392BD2D-8473-4B13-A243-A354D1897EA3}" destId="{B5B6DBA8-DBC2-40A8-B7E7-17CA9B56DBA6}" srcOrd="13" destOrd="0" parTransId="{91B24C12-B114-4D19-805B-27B66BDC5A8A}" sibTransId="{64602188-B99D-47F8-BCB3-907E4172E85E}"/>
    <dgm:cxn modelId="{02E9B15E-6ECE-46F2-BA56-AB27686F3A6A}" srcId="{6392BD2D-8473-4B13-A243-A354D1897EA3}" destId="{4BEBB532-CAF9-49CF-99FB-38C31A0BA9EE}" srcOrd="8" destOrd="0" parTransId="{4CF5EBE5-DB0B-43A1-B5CE-1225AEEB621B}" sibTransId="{4801610D-1559-4818-A2C3-258150AE8FF0}"/>
    <dgm:cxn modelId="{973F2F86-A284-4F04-AEAB-C936DD640A1E}" type="presOf" srcId="{6E1470B6-9406-4439-A4AE-F365206E6775}" destId="{202F34E8-9F3D-4342-9686-1604F2B2CE33}" srcOrd="1" destOrd="0" presId="urn:microsoft.com/office/officeart/2005/8/layout/bProcess3"/>
    <dgm:cxn modelId="{0E1FB893-58EB-42A4-A553-21CAD7903FC6}" type="presOf" srcId="{9A4BD6DF-2819-4793-BD68-59E144FC7125}" destId="{B59552C8-5481-4E97-BE22-C98C5A4AC43E}" srcOrd="0" destOrd="0" presId="urn:microsoft.com/office/officeart/2005/8/layout/bProcess3"/>
    <dgm:cxn modelId="{DE66507C-D114-4BEF-B38A-3E0936BF0BF5}" type="presOf" srcId="{4BEBB532-CAF9-49CF-99FB-38C31A0BA9EE}" destId="{4C0D92A1-EF0A-4BA5-840B-C304DD54D2A0}" srcOrd="0" destOrd="0" presId="urn:microsoft.com/office/officeart/2005/8/layout/bProcess3"/>
    <dgm:cxn modelId="{8380CDC9-D2CB-4EF4-83DA-FB918C09E196}" type="presOf" srcId="{6392BD2D-8473-4B13-A243-A354D1897EA3}" destId="{10363657-4C06-4D53-896A-4C151749F162}" srcOrd="0" destOrd="0" presId="urn:microsoft.com/office/officeart/2005/8/layout/bProcess3"/>
    <dgm:cxn modelId="{9ED87904-4468-4FD5-A4B3-B2F7E428C89A}" srcId="{6392BD2D-8473-4B13-A243-A354D1897EA3}" destId="{469BF793-211B-458E-BF4E-42E10CF58D0E}" srcOrd="9" destOrd="0" parTransId="{8CE4FE63-93C4-43C9-9236-9FB6EEC3E601}" sibTransId="{A8A39D34-E50A-4AC0-9836-381EBD919A32}"/>
    <dgm:cxn modelId="{472DDF5E-685D-476C-B930-812A6F035717}" type="presOf" srcId="{4801610D-1559-4818-A2C3-258150AE8FF0}" destId="{A67B49FE-FF66-42FD-BA8B-8DEBBDE0818E}" srcOrd="1" destOrd="0" presId="urn:microsoft.com/office/officeart/2005/8/layout/bProcess3"/>
    <dgm:cxn modelId="{4ED43CC3-8035-497D-A063-A4A8E4DBB5DC}" type="presOf" srcId="{AAF71E54-540E-4824-8AA1-D66BA1F871A7}" destId="{D13D980D-84DF-4723-9354-AD98C9C3A76A}" srcOrd="0" destOrd="0" presId="urn:microsoft.com/office/officeart/2005/8/layout/bProcess3"/>
    <dgm:cxn modelId="{44DEA348-12EC-45A8-9AD4-66C0989C822C}" type="presOf" srcId="{9149EF6C-8826-4804-A988-AB45526E47E5}" destId="{37933809-5F6D-4CDB-9A6A-0EF5957A1CF8}" srcOrd="1" destOrd="0" presId="urn:microsoft.com/office/officeart/2005/8/layout/bProcess3"/>
    <dgm:cxn modelId="{34134198-D944-4595-A98D-F0AD3494727A}" type="presOf" srcId="{64602188-B99D-47F8-BCB3-907E4172E85E}" destId="{F954AF01-ABA0-4182-9E88-0ED54C39E184}" srcOrd="0" destOrd="0" presId="urn:microsoft.com/office/officeart/2005/8/layout/bProcess3"/>
    <dgm:cxn modelId="{B3B5DCB1-200C-4137-901F-EB5BE01908B8}" type="presOf" srcId="{C524BD7D-B9F9-4E4B-B12E-431026C2897F}" destId="{80A02BDC-E4E6-4495-BF5F-0DF78DC78E60}" srcOrd="0" destOrd="0" presId="urn:microsoft.com/office/officeart/2005/8/layout/bProcess3"/>
    <dgm:cxn modelId="{99E3D0B8-8485-473E-A844-C053F8F5D39B}" type="presOf" srcId="{234A90A9-603A-4BD4-8F20-84E7A5E1EA3A}" destId="{E56BF217-F490-4BAB-B944-1B0647E66638}" srcOrd="1" destOrd="0" presId="urn:microsoft.com/office/officeart/2005/8/layout/bProcess3"/>
    <dgm:cxn modelId="{D9CA57DC-79D8-4E20-BF0D-36F00077CBD8}" srcId="{6392BD2D-8473-4B13-A243-A354D1897EA3}" destId="{801BF246-A6E5-484A-863D-A7BF0F8F74E6}" srcOrd="12" destOrd="0" parTransId="{FB5A6D16-10D8-4EF4-BF6E-CD454F38BA52}" sibTransId="{9C43EB67-AB24-41BA-9B7C-7BA4D4D915FC}"/>
    <dgm:cxn modelId="{555FF37B-A48C-473C-A8C9-946D603CD6B0}" type="presOf" srcId="{BFE4EFC2-3646-48D3-AF8B-0BE0DA1481FF}" destId="{AE3E7A93-6C7A-4701-A16D-10B789BB3206}" srcOrd="0" destOrd="0" presId="urn:microsoft.com/office/officeart/2005/8/layout/bProcess3"/>
    <dgm:cxn modelId="{35A77FC7-3089-491D-98B9-008E657E9477}" srcId="{6392BD2D-8473-4B13-A243-A354D1897EA3}" destId="{3A057291-56F3-4546-8AD0-4C7B453A019E}" srcOrd="1" destOrd="0" parTransId="{FCAE6A7F-1652-459D-A188-C5AEA51E44A3}" sibTransId="{9149EF6C-8826-4804-A988-AB45526E47E5}"/>
    <dgm:cxn modelId="{D54B9AED-1AA6-40FC-9877-B120D31EFD38}" type="presOf" srcId="{4801610D-1559-4818-A2C3-258150AE8FF0}" destId="{6FC339C5-2E3E-4101-A5AA-F0E1148A2C45}" srcOrd="0" destOrd="0" presId="urn:microsoft.com/office/officeart/2005/8/layout/bProcess3"/>
    <dgm:cxn modelId="{25CC92E0-09D5-4BB1-AE35-5EF5F7D9AEA5}" type="presOf" srcId="{469BF793-211B-458E-BF4E-42E10CF58D0E}" destId="{BAFCA750-88EA-4531-8BB8-812BCEC08B25}" srcOrd="0" destOrd="0" presId="urn:microsoft.com/office/officeart/2005/8/layout/bProcess3"/>
    <dgm:cxn modelId="{65AB12DC-5B7C-4197-9340-20A24D197DE6}" type="presOf" srcId="{A8A39D34-E50A-4AC0-9836-381EBD919A32}" destId="{27AA5F06-7E13-4DE1-87F4-A05A3D5BDFCF}" srcOrd="1" destOrd="0" presId="urn:microsoft.com/office/officeart/2005/8/layout/bProcess3"/>
    <dgm:cxn modelId="{E331F746-521D-49E7-AC50-5CE1D011A77C}" type="presOf" srcId="{9C43EB67-AB24-41BA-9B7C-7BA4D4D915FC}" destId="{47F1CB4D-C4F8-4707-9FEC-5F3BCD362E11}" srcOrd="0" destOrd="0" presId="urn:microsoft.com/office/officeart/2005/8/layout/bProcess3"/>
    <dgm:cxn modelId="{56D107E0-8925-42E8-904B-CB22506D817D}" srcId="{6392BD2D-8473-4B13-A243-A354D1897EA3}" destId="{43B133E8-D897-4081-B72E-A5FC80D3FE85}" srcOrd="11" destOrd="0" parTransId="{6233AE4B-411A-4913-8079-DAAA749926D9}" sibTransId="{1105E23D-0355-4606-9796-0CCCC13E4648}"/>
    <dgm:cxn modelId="{3016EDFA-CB42-46CA-8D68-FD0C1D14E3AB}" type="presOf" srcId="{64059EE9-0F38-40C5-883E-C61B368E91A2}" destId="{8D3AC8FD-A654-4AC7-8492-9421329F4792}" srcOrd="0" destOrd="0" presId="urn:microsoft.com/office/officeart/2005/8/layout/bProcess3"/>
    <dgm:cxn modelId="{2D63FB46-B7B0-4D58-B5A5-CF45AA35A419}" srcId="{6392BD2D-8473-4B13-A243-A354D1897EA3}" destId="{15AED9BB-1E20-43FB-921A-429E861DDF22}" srcOrd="6" destOrd="0" parTransId="{CB796729-8A56-4D93-A96F-F1B215114A6A}" sibTransId="{29FF83ED-106E-4D6F-AC09-9BD7F3885248}"/>
    <dgm:cxn modelId="{3F883641-A854-422D-9E57-29E9C318BBAC}" type="presOf" srcId="{6E1470B6-9406-4439-A4AE-F365206E6775}" destId="{BB7776C4-C7BF-4912-9A62-A1DEA41B3E60}" srcOrd="0" destOrd="0" presId="urn:microsoft.com/office/officeart/2005/8/layout/bProcess3"/>
    <dgm:cxn modelId="{2FA393A9-9F5A-4FA9-858E-5A44F74EF32C}" srcId="{6392BD2D-8473-4B13-A243-A354D1897EA3}" destId="{C524BD7D-B9F9-4E4B-B12E-431026C2897F}" srcOrd="2" destOrd="0" parTransId="{F96E8EE8-94CC-4650-94A8-A531A47BFFC4}" sibTransId="{6274EAC7-B275-48DC-955F-3B65450200F8}"/>
    <dgm:cxn modelId="{47CF2B7C-B7C6-489C-802B-0767C458FD1E}" type="presOf" srcId="{801BF246-A6E5-484A-863D-A7BF0F8F74E6}" destId="{00543B49-1C9E-4418-9866-FE829BCFAA0B}" srcOrd="0" destOrd="0" presId="urn:microsoft.com/office/officeart/2005/8/layout/bProcess3"/>
    <dgm:cxn modelId="{408593EB-5C41-4F74-A322-23D3D3FC76B1}" type="presOf" srcId="{15AED9BB-1E20-43FB-921A-429E861DDF22}" destId="{F3401CD5-0CEF-4DBB-BF41-31D384F75D36}" srcOrd="0" destOrd="0" presId="urn:microsoft.com/office/officeart/2005/8/layout/bProcess3"/>
    <dgm:cxn modelId="{1C776FD1-E922-4270-85C8-E5EB47A117F9}" srcId="{6392BD2D-8473-4B13-A243-A354D1897EA3}" destId="{D351F1B3-BDD5-4040-A00D-122929A4DF6E}" srcOrd="5" destOrd="0" parTransId="{69BD2DCB-35E1-4416-A7DD-D20676A43604}" sibTransId="{6E1470B6-9406-4439-A4AE-F365206E6775}"/>
    <dgm:cxn modelId="{AAF480E6-62B5-4544-A05B-B11BD6D05949}" type="presOf" srcId="{9E1068B6-A7B1-4AFD-B766-6216725B2D9D}" destId="{A4B0F9AD-B111-48FE-9F57-1272658755AD}" srcOrd="0" destOrd="0" presId="urn:microsoft.com/office/officeart/2005/8/layout/bProcess3"/>
    <dgm:cxn modelId="{ABC75C51-621F-4B6C-804A-297938722F1D}" type="presOf" srcId="{AFEF954E-59D5-4C65-8861-54FB9064EBF4}" destId="{0BE4EA64-93C9-4714-827D-0811F4D1F59A}" srcOrd="0" destOrd="0" presId="urn:microsoft.com/office/officeart/2005/8/layout/bProcess3"/>
    <dgm:cxn modelId="{D7E15917-7303-47A7-990B-ADF14B46B871}" type="presOf" srcId="{144A08AC-223B-4FD7-A4D1-53AC1902B70E}" destId="{F654EB2F-D358-44B8-B3CA-08E2E19A3423}" srcOrd="1" destOrd="0" presId="urn:microsoft.com/office/officeart/2005/8/layout/bProcess3"/>
    <dgm:cxn modelId="{D7FAA8DD-2762-4857-BB2B-C1820B3C7379}" type="presOf" srcId="{CD62DFE7-03D6-4444-9E13-6077448EFC48}" destId="{8AD482C8-1BD9-44A3-A005-7159340B03FE}" srcOrd="0" destOrd="0" presId="urn:microsoft.com/office/officeart/2005/8/layout/bProcess3"/>
    <dgm:cxn modelId="{8198F198-C12A-49DF-8D7B-9A0CD36391BA}" type="presOf" srcId="{F0D579AA-9030-465C-8CD8-6745E9FE7686}" destId="{F4D9853C-8D7E-4758-899B-FCC3FA2904F6}" srcOrd="0" destOrd="0" presId="urn:microsoft.com/office/officeart/2005/8/layout/bProcess3"/>
    <dgm:cxn modelId="{D20628D5-74F4-4764-BF9A-EF3BB5B327F2}" type="presOf" srcId="{6274EAC7-B275-48DC-955F-3B65450200F8}" destId="{2F94B392-9A5B-4A98-B08A-1569FE940D9D}" srcOrd="0" destOrd="0" presId="urn:microsoft.com/office/officeart/2005/8/layout/bProcess3"/>
    <dgm:cxn modelId="{EC2EA76D-AC48-4631-86FC-4FBEB1CCF9F5}" type="presOf" srcId="{29FF83ED-106E-4D6F-AC09-9BD7F3885248}" destId="{FC40C505-0592-4BB4-A857-988F629ABC3B}" srcOrd="1" destOrd="0" presId="urn:microsoft.com/office/officeart/2005/8/layout/bProcess3"/>
    <dgm:cxn modelId="{B24BA95F-BF2D-4EE2-8F09-630617A4F97E}" type="presParOf" srcId="{10363657-4C06-4D53-896A-4C151749F162}" destId="{AE3E7A93-6C7A-4701-A16D-10B789BB3206}" srcOrd="0" destOrd="0" presId="urn:microsoft.com/office/officeart/2005/8/layout/bProcess3"/>
    <dgm:cxn modelId="{67624CA5-FB96-453C-9700-CDF1BA46FF00}" type="presParOf" srcId="{10363657-4C06-4D53-896A-4C151749F162}" destId="{F80C5CCC-E316-41D2-BD6E-BABEE29F29DA}" srcOrd="1" destOrd="0" presId="urn:microsoft.com/office/officeart/2005/8/layout/bProcess3"/>
    <dgm:cxn modelId="{F6E5C413-50B6-442B-A40A-E3305BA6D6F5}" type="presParOf" srcId="{F80C5CCC-E316-41D2-BD6E-BABEE29F29DA}" destId="{F654EB2F-D358-44B8-B3CA-08E2E19A3423}" srcOrd="0" destOrd="0" presId="urn:microsoft.com/office/officeart/2005/8/layout/bProcess3"/>
    <dgm:cxn modelId="{706BCC01-1AEB-4962-8F6E-78EBE4832241}" type="presParOf" srcId="{10363657-4C06-4D53-896A-4C151749F162}" destId="{EFA23341-88F6-4058-B49C-00AAE86A659F}" srcOrd="2" destOrd="0" presId="urn:microsoft.com/office/officeart/2005/8/layout/bProcess3"/>
    <dgm:cxn modelId="{B7B42184-EA2A-46E6-9593-62366D4C9F2D}" type="presParOf" srcId="{10363657-4C06-4D53-896A-4C151749F162}" destId="{1A3C9154-DD97-4D92-9366-720530D6D279}" srcOrd="3" destOrd="0" presId="urn:microsoft.com/office/officeart/2005/8/layout/bProcess3"/>
    <dgm:cxn modelId="{DB3CAEF6-4B43-44FF-A401-9A28833A4526}" type="presParOf" srcId="{1A3C9154-DD97-4D92-9366-720530D6D279}" destId="{37933809-5F6D-4CDB-9A6A-0EF5957A1CF8}" srcOrd="0" destOrd="0" presId="urn:microsoft.com/office/officeart/2005/8/layout/bProcess3"/>
    <dgm:cxn modelId="{602F0CDC-B8CB-4D7B-94BD-5A9BEEBA025A}" type="presParOf" srcId="{10363657-4C06-4D53-896A-4C151749F162}" destId="{80A02BDC-E4E6-4495-BF5F-0DF78DC78E60}" srcOrd="4" destOrd="0" presId="urn:microsoft.com/office/officeart/2005/8/layout/bProcess3"/>
    <dgm:cxn modelId="{88C9F8E5-0C1C-475C-A086-63A22E80D1CF}" type="presParOf" srcId="{10363657-4C06-4D53-896A-4C151749F162}" destId="{2F94B392-9A5B-4A98-B08A-1569FE940D9D}" srcOrd="5" destOrd="0" presId="urn:microsoft.com/office/officeart/2005/8/layout/bProcess3"/>
    <dgm:cxn modelId="{02C2E383-A348-4501-9DF7-DCCA2ABC62AA}" type="presParOf" srcId="{2F94B392-9A5B-4A98-B08A-1569FE940D9D}" destId="{E12BB700-0BA7-4178-93AB-D6DEACA6CA55}" srcOrd="0" destOrd="0" presId="urn:microsoft.com/office/officeart/2005/8/layout/bProcess3"/>
    <dgm:cxn modelId="{2C9E4F1F-73B6-4EC8-B776-DBEDF5461776}" type="presParOf" srcId="{10363657-4C06-4D53-896A-4C151749F162}" destId="{A4B0F9AD-B111-48FE-9F57-1272658755AD}" srcOrd="6" destOrd="0" presId="urn:microsoft.com/office/officeart/2005/8/layout/bProcess3"/>
    <dgm:cxn modelId="{35829BE1-CCAA-4ACB-AC7C-132FB27616D3}" type="presParOf" srcId="{10363657-4C06-4D53-896A-4C151749F162}" destId="{8D3AC8FD-A654-4AC7-8492-9421329F4792}" srcOrd="7" destOrd="0" presId="urn:microsoft.com/office/officeart/2005/8/layout/bProcess3"/>
    <dgm:cxn modelId="{D797899F-DA85-43F2-B204-3800A902E68E}" type="presParOf" srcId="{8D3AC8FD-A654-4AC7-8492-9421329F4792}" destId="{BB9EC480-4F69-4060-B283-3BFBF1C5CE26}" srcOrd="0" destOrd="0" presId="urn:microsoft.com/office/officeart/2005/8/layout/bProcess3"/>
    <dgm:cxn modelId="{DA7DBD7F-855E-4D8F-B931-2D95A57B9C16}" type="presParOf" srcId="{10363657-4C06-4D53-896A-4C151749F162}" destId="{F4D9853C-8D7E-4758-899B-FCC3FA2904F6}" srcOrd="8" destOrd="0" presId="urn:microsoft.com/office/officeart/2005/8/layout/bProcess3"/>
    <dgm:cxn modelId="{E9112B45-4511-432D-A492-3BCDC425DBBA}" type="presParOf" srcId="{10363657-4C06-4D53-896A-4C151749F162}" destId="{D13D980D-84DF-4723-9354-AD98C9C3A76A}" srcOrd="9" destOrd="0" presId="urn:microsoft.com/office/officeart/2005/8/layout/bProcess3"/>
    <dgm:cxn modelId="{FB47DC8D-73B0-441A-A22C-2B0D00C7CB78}" type="presParOf" srcId="{D13D980D-84DF-4723-9354-AD98C9C3A76A}" destId="{D10DB599-14FD-4EDB-A289-AD6FBCAEF2A2}" srcOrd="0" destOrd="0" presId="urn:microsoft.com/office/officeart/2005/8/layout/bProcess3"/>
    <dgm:cxn modelId="{45CF0E4F-4296-4F5D-838D-32DF04C92634}" type="presParOf" srcId="{10363657-4C06-4D53-896A-4C151749F162}" destId="{5ED133CF-F2E7-4E8F-BA8F-22F496DD716A}" srcOrd="10" destOrd="0" presId="urn:microsoft.com/office/officeart/2005/8/layout/bProcess3"/>
    <dgm:cxn modelId="{69C50B0F-B543-443C-9034-444EA8D1374C}" type="presParOf" srcId="{10363657-4C06-4D53-896A-4C151749F162}" destId="{BB7776C4-C7BF-4912-9A62-A1DEA41B3E60}" srcOrd="11" destOrd="0" presId="urn:microsoft.com/office/officeart/2005/8/layout/bProcess3"/>
    <dgm:cxn modelId="{A4C536C8-A101-48C5-9C39-8C8EB371E587}" type="presParOf" srcId="{BB7776C4-C7BF-4912-9A62-A1DEA41B3E60}" destId="{202F34E8-9F3D-4342-9686-1604F2B2CE33}" srcOrd="0" destOrd="0" presId="urn:microsoft.com/office/officeart/2005/8/layout/bProcess3"/>
    <dgm:cxn modelId="{CDEDE1D7-1EFA-442C-AFDC-96332E96A51B}" type="presParOf" srcId="{10363657-4C06-4D53-896A-4C151749F162}" destId="{F3401CD5-0CEF-4DBB-BF41-31D384F75D36}" srcOrd="12" destOrd="0" presId="urn:microsoft.com/office/officeart/2005/8/layout/bProcess3"/>
    <dgm:cxn modelId="{89D2881F-6797-4B4F-A42A-049C6DB47137}" type="presParOf" srcId="{10363657-4C06-4D53-896A-4C151749F162}" destId="{CBA86C45-18DE-4C45-A446-B02DDCADD3CD}" srcOrd="13" destOrd="0" presId="urn:microsoft.com/office/officeart/2005/8/layout/bProcess3"/>
    <dgm:cxn modelId="{95651B21-6EF0-443B-9CAB-2D4B940FA1F1}" type="presParOf" srcId="{CBA86C45-18DE-4C45-A446-B02DDCADD3CD}" destId="{FC40C505-0592-4BB4-A857-988F629ABC3B}" srcOrd="0" destOrd="0" presId="urn:microsoft.com/office/officeart/2005/8/layout/bProcess3"/>
    <dgm:cxn modelId="{B50E9C7E-5AC7-46A9-AF2C-41CE0647A7F5}" type="presParOf" srcId="{10363657-4C06-4D53-896A-4C151749F162}" destId="{3DD5FC77-F7FB-4EF3-9054-F168001CCA04}" srcOrd="14" destOrd="0" presId="urn:microsoft.com/office/officeart/2005/8/layout/bProcess3"/>
    <dgm:cxn modelId="{B108B7B4-BAC9-485E-823B-1D2673EBC75E}" type="presParOf" srcId="{10363657-4C06-4D53-896A-4C151749F162}" destId="{DCC7F0AD-3FF9-42E3-8B50-755316A18BF9}" srcOrd="15" destOrd="0" presId="urn:microsoft.com/office/officeart/2005/8/layout/bProcess3"/>
    <dgm:cxn modelId="{024A70AB-059F-4587-A757-B4385506EACB}" type="presParOf" srcId="{DCC7F0AD-3FF9-42E3-8B50-755316A18BF9}" destId="{E56BF217-F490-4BAB-B944-1B0647E66638}" srcOrd="0" destOrd="0" presId="urn:microsoft.com/office/officeart/2005/8/layout/bProcess3"/>
    <dgm:cxn modelId="{9C7F8D75-3964-4A38-BBAE-452992E140A7}" type="presParOf" srcId="{10363657-4C06-4D53-896A-4C151749F162}" destId="{4C0D92A1-EF0A-4BA5-840B-C304DD54D2A0}" srcOrd="16" destOrd="0" presId="urn:microsoft.com/office/officeart/2005/8/layout/bProcess3"/>
    <dgm:cxn modelId="{93F8A844-7A79-49D8-966B-F25FD532D1D2}" type="presParOf" srcId="{10363657-4C06-4D53-896A-4C151749F162}" destId="{6FC339C5-2E3E-4101-A5AA-F0E1148A2C45}" srcOrd="17" destOrd="0" presId="urn:microsoft.com/office/officeart/2005/8/layout/bProcess3"/>
    <dgm:cxn modelId="{97172A36-E4B8-4427-8C76-CCBE807209D3}" type="presParOf" srcId="{6FC339C5-2E3E-4101-A5AA-F0E1148A2C45}" destId="{A67B49FE-FF66-42FD-BA8B-8DEBBDE0818E}" srcOrd="0" destOrd="0" presId="urn:microsoft.com/office/officeart/2005/8/layout/bProcess3"/>
    <dgm:cxn modelId="{82710783-822E-4B31-B181-777E3217C397}" type="presParOf" srcId="{10363657-4C06-4D53-896A-4C151749F162}" destId="{BAFCA750-88EA-4531-8BB8-812BCEC08B25}" srcOrd="18" destOrd="0" presId="urn:microsoft.com/office/officeart/2005/8/layout/bProcess3"/>
    <dgm:cxn modelId="{AA4C90C0-CEB3-4096-9FF7-2765F60B3140}" type="presParOf" srcId="{10363657-4C06-4D53-896A-4C151749F162}" destId="{DBD792D3-0A07-4390-BE71-438E4CAB23DC}" srcOrd="19" destOrd="0" presId="urn:microsoft.com/office/officeart/2005/8/layout/bProcess3"/>
    <dgm:cxn modelId="{D1B1F3AB-C6F3-4100-8CDB-9EDA312E987A}" type="presParOf" srcId="{DBD792D3-0A07-4390-BE71-438E4CAB23DC}" destId="{27AA5F06-7E13-4DE1-87F4-A05A3D5BDFCF}" srcOrd="0" destOrd="0" presId="urn:microsoft.com/office/officeart/2005/8/layout/bProcess3"/>
    <dgm:cxn modelId="{0130F7DA-457A-419D-8D07-2D6EB397239F}" type="presParOf" srcId="{10363657-4C06-4D53-896A-4C151749F162}" destId="{0BE4EA64-93C9-4714-827D-0811F4D1F59A}" srcOrd="20" destOrd="0" presId="urn:microsoft.com/office/officeart/2005/8/layout/bProcess3"/>
    <dgm:cxn modelId="{C7608264-97B2-4EAE-9A05-7B270C37E23A}" type="presParOf" srcId="{10363657-4C06-4D53-896A-4C151749F162}" destId="{8AD482C8-1BD9-44A3-A005-7159340B03FE}" srcOrd="21" destOrd="0" presId="urn:microsoft.com/office/officeart/2005/8/layout/bProcess3"/>
    <dgm:cxn modelId="{C7085EDB-5BF2-4916-972F-5DAFC101F6A6}" type="presParOf" srcId="{8AD482C8-1BD9-44A3-A005-7159340B03FE}" destId="{4FE7BDE1-269A-4D1A-B9D6-34B414D940C0}" srcOrd="0" destOrd="0" presId="urn:microsoft.com/office/officeart/2005/8/layout/bProcess3"/>
    <dgm:cxn modelId="{75814769-E8CB-4392-BDEC-C61517C2CCE0}" type="presParOf" srcId="{10363657-4C06-4D53-896A-4C151749F162}" destId="{B0C7EEEA-29A5-4759-AB8C-F42B93A38571}" srcOrd="22" destOrd="0" presId="urn:microsoft.com/office/officeart/2005/8/layout/bProcess3"/>
    <dgm:cxn modelId="{F8CBFA64-FB3B-4F98-90BA-07439E5E8266}" type="presParOf" srcId="{10363657-4C06-4D53-896A-4C151749F162}" destId="{8EB04E4F-70BB-4617-AA25-BEB17F620268}" srcOrd="23" destOrd="0" presId="urn:microsoft.com/office/officeart/2005/8/layout/bProcess3"/>
    <dgm:cxn modelId="{A92951C2-84CD-4FCE-8F1F-D835AAF884A8}" type="presParOf" srcId="{8EB04E4F-70BB-4617-AA25-BEB17F620268}" destId="{441D1806-FBB8-4C09-BC79-6B5A425D1FF4}" srcOrd="0" destOrd="0" presId="urn:microsoft.com/office/officeart/2005/8/layout/bProcess3"/>
    <dgm:cxn modelId="{EAA7A877-66E2-4235-9AA5-5342F53C8A47}" type="presParOf" srcId="{10363657-4C06-4D53-896A-4C151749F162}" destId="{00543B49-1C9E-4418-9866-FE829BCFAA0B}" srcOrd="24" destOrd="0" presId="urn:microsoft.com/office/officeart/2005/8/layout/bProcess3"/>
    <dgm:cxn modelId="{41F24FEF-99CA-4698-9867-2933CC53DBD7}" type="presParOf" srcId="{10363657-4C06-4D53-896A-4C151749F162}" destId="{47F1CB4D-C4F8-4707-9FEC-5F3BCD362E11}" srcOrd="25" destOrd="0" presId="urn:microsoft.com/office/officeart/2005/8/layout/bProcess3"/>
    <dgm:cxn modelId="{AB83A80E-6FEB-4899-8279-0B971F075754}" type="presParOf" srcId="{47F1CB4D-C4F8-4707-9FEC-5F3BCD362E11}" destId="{09AAB47C-193B-41D7-A7A5-5DE1810E5B35}" srcOrd="0" destOrd="0" presId="urn:microsoft.com/office/officeart/2005/8/layout/bProcess3"/>
    <dgm:cxn modelId="{B5823669-A1E0-4A9F-949B-0FAE20114DB3}" type="presParOf" srcId="{10363657-4C06-4D53-896A-4C151749F162}" destId="{77CEC082-8757-465F-9A32-3DD8396014F8}" srcOrd="26" destOrd="0" presId="urn:microsoft.com/office/officeart/2005/8/layout/bProcess3"/>
    <dgm:cxn modelId="{9F9876F3-799F-4375-BFBD-649D597EF010}" type="presParOf" srcId="{10363657-4C06-4D53-896A-4C151749F162}" destId="{F954AF01-ABA0-4182-9E88-0ED54C39E184}" srcOrd="27" destOrd="0" presId="urn:microsoft.com/office/officeart/2005/8/layout/bProcess3"/>
    <dgm:cxn modelId="{BA00F99B-AF02-471E-BA75-AA40F591B7F4}" type="presParOf" srcId="{F954AF01-ABA0-4182-9E88-0ED54C39E184}" destId="{86FE9076-0E6D-4497-A2F5-322A364873D3}" srcOrd="0" destOrd="0" presId="urn:microsoft.com/office/officeart/2005/8/layout/bProcess3"/>
    <dgm:cxn modelId="{CA18258C-192B-4931-AF7E-1DC1560CF543}" type="presParOf" srcId="{10363657-4C06-4D53-896A-4C151749F162}" destId="{B59552C8-5481-4E97-BE22-C98C5A4AC43E}" srcOrd="28" destOrd="0" presId="urn:microsoft.com/office/officeart/2005/8/layout/b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B83D90E-BAAE-44E4-93B1-2995F41614FD}"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n-US"/>
        </a:p>
      </dgm:t>
    </dgm:pt>
    <dgm:pt modelId="{DB208DD5-9DF2-467F-BC43-0680F782FBCB}">
      <dgm:prSet custT="1"/>
      <dgm:spPr/>
      <dgm:t>
        <a:bodyPr/>
        <a:lstStyle/>
        <a:p>
          <a:pPr rtl="0"/>
          <a:r>
            <a:rPr lang="en-GB" sz="1400" dirty="0" smtClean="0"/>
            <a:t>The Marrakesh Treaty was signed in June 2013, and came into force on 30 September 2016.</a:t>
          </a:r>
          <a:r>
            <a:rPr lang="en-US" sz="1400" b="0" i="0" dirty="0" smtClean="0"/>
            <a:t> </a:t>
          </a:r>
          <a:r>
            <a:rPr lang="en-US" sz="1400" b="1" i="0" dirty="0" smtClean="0"/>
            <a:t>To Facilitate Access to Published Works for Persons Who Are Blind, Visually Impaired or Otherwise Print Disabled</a:t>
          </a:r>
          <a:r>
            <a:rPr lang="en-GB" sz="1400" b="1" dirty="0" smtClean="0"/>
            <a:t> </a:t>
          </a:r>
          <a:endParaRPr lang="en-US" sz="1400" b="1" dirty="0"/>
        </a:p>
      </dgm:t>
    </dgm:pt>
    <dgm:pt modelId="{DA5A73A0-A020-4F01-9B51-84FCFE90BC58}" type="parTrans" cxnId="{422470BD-B9C1-4F3D-9306-2814F4C00B2F}">
      <dgm:prSet/>
      <dgm:spPr/>
      <dgm:t>
        <a:bodyPr/>
        <a:lstStyle/>
        <a:p>
          <a:endParaRPr lang="en-US"/>
        </a:p>
      </dgm:t>
    </dgm:pt>
    <dgm:pt modelId="{9482187B-E88C-448F-94D0-31BE43818CC5}" type="sibTrans" cxnId="{422470BD-B9C1-4F3D-9306-2814F4C00B2F}">
      <dgm:prSet/>
      <dgm:spPr/>
      <dgm:t>
        <a:bodyPr/>
        <a:lstStyle/>
        <a:p>
          <a:endParaRPr lang="en-US"/>
        </a:p>
      </dgm:t>
    </dgm:pt>
    <dgm:pt modelId="{66BD49AD-ED0A-453F-8630-0BF3C9A5AB5D}">
      <dgm:prSet custT="1"/>
      <dgm:spPr/>
      <dgm:t>
        <a:bodyPr/>
        <a:lstStyle/>
        <a:p>
          <a:pPr rtl="0"/>
          <a:r>
            <a:rPr lang="en-GB" sz="1400" dirty="0" smtClean="0"/>
            <a:t>The Treaty has a clear </a:t>
          </a:r>
          <a:r>
            <a:rPr lang="en-GB" sz="1400" b="1" dirty="0" smtClean="0"/>
            <a:t>humanitarian focus and its main goal is to create a set of mandatory limitations and exceptions for the benefit of the blind, visually impaired and otherwise print disabled </a:t>
          </a:r>
          <a:r>
            <a:rPr lang="en-GB" sz="1400" dirty="0" smtClean="0"/>
            <a:t>(beneficiaries). </a:t>
          </a:r>
          <a:endParaRPr lang="en-US" sz="1400" dirty="0"/>
        </a:p>
      </dgm:t>
    </dgm:pt>
    <dgm:pt modelId="{18EE086E-3D0D-49F6-8DB2-3872553C02D1}" type="parTrans" cxnId="{0E642EA1-3BD0-42A5-B709-E6174FCF5A69}">
      <dgm:prSet/>
      <dgm:spPr/>
      <dgm:t>
        <a:bodyPr/>
        <a:lstStyle/>
        <a:p>
          <a:endParaRPr lang="en-US"/>
        </a:p>
      </dgm:t>
    </dgm:pt>
    <dgm:pt modelId="{B725EB9B-163C-4E1D-86B9-B5A9477497F8}" type="sibTrans" cxnId="{0E642EA1-3BD0-42A5-B709-E6174FCF5A69}">
      <dgm:prSet/>
      <dgm:spPr/>
      <dgm:t>
        <a:bodyPr/>
        <a:lstStyle/>
        <a:p>
          <a:endParaRPr lang="en-US"/>
        </a:p>
      </dgm:t>
    </dgm:pt>
    <dgm:pt modelId="{71FB6095-6F10-472A-97F1-348962CBFE26}">
      <dgm:prSet custT="1"/>
      <dgm:spPr/>
      <dgm:t>
        <a:bodyPr/>
        <a:lstStyle/>
        <a:p>
          <a:pPr rtl="0"/>
          <a:r>
            <a:rPr lang="en-US" sz="1400" dirty="0" smtClean="0"/>
            <a:t>The Treaty requires member states to introduce a </a:t>
          </a:r>
          <a:r>
            <a:rPr lang="en-US" sz="1400" b="1" dirty="0" smtClean="0"/>
            <a:t>standard set of limitations and exceptions to copyright rules in order to permit the reproduction, distribution and making available of published works in formats that are accessible to beneficiaries</a:t>
          </a:r>
          <a:r>
            <a:rPr lang="en-US" sz="1400" dirty="0" smtClean="0"/>
            <a:t>. It also requires state to permit the exchange of these published works across borders by organisations that serve those beneficiaries.</a:t>
          </a:r>
          <a:endParaRPr lang="en-US" sz="1200" dirty="0">
            <a:solidFill>
              <a:sysClr val="windowText" lastClr="000000"/>
            </a:solidFill>
          </a:endParaRPr>
        </a:p>
      </dgm:t>
    </dgm:pt>
    <dgm:pt modelId="{19DEA178-DB8F-42CC-90F5-F95A4866412E}" type="parTrans" cxnId="{28F32963-C3B3-4892-A742-E2B1052F8706}">
      <dgm:prSet/>
      <dgm:spPr/>
      <dgm:t>
        <a:bodyPr/>
        <a:lstStyle/>
        <a:p>
          <a:endParaRPr lang="en-US"/>
        </a:p>
      </dgm:t>
    </dgm:pt>
    <dgm:pt modelId="{2AEF5D09-53A2-4ED2-80AE-924A58425AB3}" type="sibTrans" cxnId="{28F32963-C3B3-4892-A742-E2B1052F8706}">
      <dgm:prSet/>
      <dgm:spPr/>
      <dgm:t>
        <a:bodyPr/>
        <a:lstStyle/>
        <a:p>
          <a:endParaRPr lang="en-US"/>
        </a:p>
      </dgm:t>
    </dgm:pt>
    <dgm:pt modelId="{B0177CCF-C5CC-4189-938D-627E581A1079}">
      <dgm:prSet/>
      <dgm:spPr/>
      <dgm:t>
        <a:bodyPr/>
        <a:lstStyle/>
        <a:p>
          <a:pPr rtl="0"/>
          <a:r>
            <a:rPr lang="en-US" dirty="0" smtClean="0"/>
            <a:t>Cross-border transfer is not permitted unless the Contracting Party in which the copy is made is a party to the WIPO Copyright Treaty or otherwise applies the three-step test (provided in the Berne Convention) to limitations and exceptions implementing the Marrakesh Treaty. </a:t>
          </a:r>
          <a:endParaRPr lang="en-US" dirty="0">
            <a:solidFill>
              <a:sysClr val="windowText" lastClr="000000"/>
            </a:solidFill>
          </a:endParaRPr>
        </a:p>
      </dgm:t>
    </dgm:pt>
    <dgm:pt modelId="{B0845C21-F660-4ACF-94E2-92D5222697C6}" type="parTrans" cxnId="{1051DD22-674A-41B5-A616-76A93E78E5DA}">
      <dgm:prSet/>
      <dgm:spPr/>
      <dgm:t>
        <a:bodyPr/>
        <a:lstStyle/>
        <a:p>
          <a:endParaRPr lang="en-US"/>
        </a:p>
      </dgm:t>
    </dgm:pt>
    <dgm:pt modelId="{C7C256C0-B517-400F-BB8E-FDE84EB76FC2}" type="sibTrans" cxnId="{1051DD22-674A-41B5-A616-76A93E78E5DA}">
      <dgm:prSet/>
      <dgm:spPr/>
      <dgm:t>
        <a:bodyPr/>
        <a:lstStyle/>
        <a:p>
          <a:endParaRPr lang="en-US"/>
        </a:p>
      </dgm:t>
    </dgm:pt>
    <dgm:pt modelId="{4AEC0E1C-42A6-4BCB-B574-50B5F967ED13}" type="pres">
      <dgm:prSet presAssocID="{2B83D90E-BAAE-44E4-93B1-2995F41614FD}" presName="Name0" presStyleCnt="0">
        <dgm:presLayoutVars>
          <dgm:chMax val="7"/>
          <dgm:chPref val="7"/>
          <dgm:dir/>
        </dgm:presLayoutVars>
      </dgm:prSet>
      <dgm:spPr/>
      <dgm:t>
        <a:bodyPr/>
        <a:lstStyle/>
        <a:p>
          <a:endParaRPr lang="en-US"/>
        </a:p>
      </dgm:t>
    </dgm:pt>
    <dgm:pt modelId="{9005869A-4D0F-4315-87FE-5CE0969F5FF3}" type="pres">
      <dgm:prSet presAssocID="{2B83D90E-BAAE-44E4-93B1-2995F41614FD}" presName="Name1" presStyleCnt="0"/>
      <dgm:spPr/>
    </dgm:pt>
    <dgm:pt modelId="{E28EB06D-CB3F-48DC-A5A9-FF1EA2CFE839}" type="pres">
      <dgm:prSet presAssocID="{2B83D90E-BAAE-44E4-93B1-2995F41614FD}" presName="cycle" presStyleCnt="0"/>
      <dgm:spPr/>
    </dgm:pt>
    <dgm:pt modelId="{F79BDBA2-37E1-4CF7-B1C7-527FEA510518}" type="pres">
      <dgm:prSet presAssocID="{2B83D90E-BAAE-44E4-93B1-2995F41614FD}" presName="srcNode" presStyleLbl="node1" presStyleIdx="0" presStyleCnt="4"/>
      <dgm:spPr/>
    </dgm:pt>
    <dgm:pt modelId="{08425424-6278-4601-8091-2C55A0001BB8}" type="pres">
      <dgm:prSet presAssocID="{2B83D90E-BAAE-44E4-93B1-2995F41614FD}" presName="conn" presStyleLbl="parChTrans1D2" presStyleIdx="0" presStyleCnt="1"/>
      <dgm:spPr/>
      <dgm:t>
        <a:bodyPr/>
        <a:lstStyle/>
        <a:p>
          <a:endParaRPr lang="en-US"/>
        </a:p>
      </dgm:t>
    </dgm:pt>
    <dgm:pt modelId="{6ABC8E51-BFE2-470B-9D1C-1DD5A5DB9781}" type="pres">
      <dgm:prSet presAssocID="{2B83D90E-BAAE-44E4-93B1-2995F41614FD}" presName="extraNode" presStyleLbl="node1" presStyleIdx="0" presStyleCnt="4"/>
      <dgm:spPr/>
    </dgm:pt>
    <dgm:pt modelId="{D70C4DF3-5340-4623-99CC-9BB61AC9A04D}" type="pres">
      <dgm:prSet presAssocID="{2B83D90E-BAAE-44E4-93B1-2995F41614FD}" presName="dstNode" presStyleLbl="node1" presStyleIdx="0" presStyleCnt="4"/>
      <dgm:spPr/>
    </dgm:pt>
    <dgm:pt modelId="{C908C569-A7FF-4873-9569-004285A9E172}" type="pres">
      <dgm:prSet presAssocID="{DB208DD5-9DF2-467F-BC43-0680F782FBCB}" presName="text_1" presStyleLbl="node1" presStyleIdx="0" presStyleCnt="4">
        <dgm:presLayoutVars>
          <dgm:bulletEnabled val="1"/>
        </dgm:presLayoutVars>
      </dgm:prSet>
      <dgm:spPr/>
      <dgm:t>
        <a:bodyPr/>
        <a:lstStyle/>
        <a:p>
          <a:endParaRPr lang="en-US"/>
        </a:p>
      </dgm:t>
    </dgm:pt>
    <dgm:pt modelId="{C6CE53A2-98BA-415A-B9A7-98A839D90388}" type="pres">
      <dgm:prSet presAssocID="{DB208DD5-9DF2-467F-BC43-0680F782FBCB}" presName="accent_1" presStyleCnt="0"/>
      <dgm:spPr/>
    </dgm:pt>
    <dgm:pt modelId="{967D1E20-2B97-437C-B3F2-958B0D3D1732}" type="pres">
      <dgm:prSet presAssocID="{DB208DD5-9DF2-467F-BC43-0680F782FBCB}" presName="accentRepeatNode" presStyleLbl="solidFgAcc1" presStyleIdx="0" presStyleCnt="4"/>
      <dgm:spPr>
        <a:solidFill>
          <a:schemeClr val="accent6">
            <a:lumMod val="20000"/>
            <a:lumOff val="80000"/>
          </a:schemeClr>
        </a:solidFill>
      </dgm:spPr>
      <dgm:t>
        <a:bodyPr/>
        <a:lstStyle/>
        <a:p>
          <a:endParaRPr lang="en-US"/>
        </a:p>
      </dgm:t>
    </dgm:pt>
    <dgm:pt modelId="{CE3D3C5B-15BA-4AE5-9AE4-CD929F6378F1}" type="pres">
      <dgm:prSet presAssocID="{66BD49AD-ED0A-453F-8630-0BF3C9A5AB5D}" presName="text_2" presStyleLbl="node1" presStyleIdx="1" presStyleCnt="4">
        <dgm:presLayoutVars>
          <dgm:bulletEnabled val="1"/>
        </dgm:presLayoutVars>
      </dgm:prSet>
      <dgm:spPr/>
      <dgm:t>
        <a:bodyPr/>
        <a:lstStyle/>
        <a:p>
          <a:endParaRPr lang="en-US"/>
        </a:p>
      </dgm:t>
    </dgm:pt>
    <dgm:pt modelId="{15EEE86C-DF78-4308-BF46-34B2991D929D}" type="pres">
      <dgm:prSet presAssocID="{66BD49AD-ED0A-453F-8630-0BF3C9A5AB5D}" presName="accent_2" presStyleCnt="0"/>
      <dgm:spPr/>
    </dgm:pt>
    <dgm:pt modelId="{F7B82FCD-F50D-4AD0-A087-429A8CF02AE5}" type="pres">
      <dgm:prSet presAssocID="{66BD49AD-ED0A-453F-8630-0BF3C9A5AB5D}" presName="accentRepeatNode" presStyleLbl="solidFgAcc1" presStyleIdx="1" presStyleCnt="4"/>
      <dgm:spPr>
        <a:solidFill>
          <a:schemeClr val="accent6">
            <a:lumMod val="75000"/>
          </a:schemeClr>
        </a:solidFill>
      </dgm:spPr>
      <dgm:t>
        <a:bodyPr/>
        <a:lstStyle/>
        <a:p>
          <a:endParaRPr lang="en-US"/>
        </a:p>
      </dgm:t>
    </dgm:pt>
    <dgm:pt modelId="{DB013806-BC85-4663-AD2B-8BB7B90FF65F}" type="pres">
      <dgm:prSet presAssocID="{71FB6095-6F10-472A-97F1-348962CBFE26}" presName="text_3" presStyleLbl="node1" presStyleIdx="2" presStyleCnt="4" custScaleY="130026">
        <dgm:presLayoutVars>
          <dgm:bulletEnabled val="1"/>
        </dgm:presLayoutVars>
      </dgm:prSet>
      <dgm:spPr/>
      <dgm:t>
        <a:bodyPr/>
        <a:lstStyle/>
        <a:p>
          <a:endParaRPr lang="en-US"/>
        </a:p>
      </dgm:t>
    </dgm:pt>
    <dgm:pt modelId="{D65E38CC-1B02-41F7-8D7A-8CBD11213FCF}" type="pres">
      <dgm:prSet presAssocID="{71FB6095-6F10-472A-97F1-348962CBFE26}" presName="accent_3" presStyleCnt="0"/>
      <dgm:spPr/>
    </dgm:pt>
    <dgm:pt modelId="{3E773E0A-D4EA-4057-BE10-CBBE56F68DA5}" type="pres">
      <dgm:prSet presAssocID="{71FB6095-6F10-472A-97F1-348962CBFE26}" presName="accentRepeatNode" presStyleLbl="solidFgAcc1" presStyleIdx="2" presStyleCnt="4"/>
      <dgm:spPr>
        <a:solidFill>
          <a:schemeClr val="accent6">
            <a:lumMod val="50000"/>
          </a:schemeClr>
        </a:solidFill>
      </dgm:spPr>
      <dgm:t>
        <a:bodyPr/>
        <a:lstStyle/>
        <a:p>
          <a:endParaRPr lang="en-US"/>
        </a:p>
      </dgm:t>
    </dgm:pt>
    <dgm:pt modelId="{780D0153-E08A-4201-9852-66AE1FABE48C}" type="pres">
      <dgm:prSet presAssocID="{B0177CCF-C5CC-4189-938D-627E581A1079}" presName="text_4" presStyleLbl="node1" presStyleIdx="3" presStyleCnt="4">
        <dgm:presLayoutVars>
          <dgm:bulletEnabled val="1"/>
        </dgm:presLayoutVars>
      </dgm:prSet>
      <dgm:spPr/>
      <dgm:t>
        <a:bodyPr/>
        <a:lstStyle/>
        <a:p>
          <a:endParaRPr lang="en-US"/>
        </a:p>
      </dgm:t>
    </dgm:pt>
    <dgm:pt modelId="{F9CC5BF3-84AA-46C5-B568-D2B0F4A4F672}" type="pres">
      <dgm:prSet presAssocID="{B0177CCF-C5CC-4189-938D-627E581A1079}" presName="accent_4" presStyleCnt="0"/>
      <dgm:spPr/>
    </dgm:pt>
    <dgm:pt modelId="{E4B717EA-2B10-4693-A962-4DE6BE609D69}" type="pres">
      <dgm:prSet presAssocID="{B0177CCF-C5CC-4189-938D-627E581A1079}" presName="accentRepeatNode" presStyleLbl="solidFgAcc1" presStyleIdx="3" presStyleCnt="4"/>
      <dgm:spPr>
        <a:solidFill>
          <a:schemeClr val="accent6"/>
        </a:solidFill>
      </dgm:spPr>
      <dgm:t>
        <a:bodyPr/>
        <a:lstStyle/>
        <a:p>
          <a:endParaRPr lang="en-US"/>
        </a:p>
      </dgm:t>
    </dgm:pt>
  </dgm:ptLst>
  <dgm:cxnLst>
    <dgm:cxn modelId="{BACB9E28-57E1-4023-AB12-DF37A77965B6}" type="presOf" srcId="{DB208DD5-9DF2-467F-BC43-0680F782FBCB}" destId="{C908C569-A7FF-4873-9569-004285A9E172}" srcOrd="0" destOrd="0" presId="urn:microsoft.com/office/officeart/2008/layout/VerticalCurvedList"/>
    <dgm:cxn modelId="{01EE6D52-B1A6-4A6C-BE47-8AC111A01C9F}" type="presOf" srcId="{71FB6095-6F10-472A-97F1-348962CBFE26}" destId="{DB013806-BC85-4663-AD2B-8BB7B90FF65F}" srcOrd="0" destOrd="0" presId="urn:microsoft.com/office/officeart/2008/layout/VerticalCurvedList"/>
    <dgm:cxn modelId="{422470BD-B9C1-4F3D-9306-2814F4C00B2F}" srcId="{2B83D90E-BAAE-44E4-93B1-2995F41614FD}" destId="{DB208DD5-9DF2-467F-BC43-0680F782FBCB}" srcOrd="0" destOrd="0" parTransId="{DA5A73A0-A020-4F01-9B51-84FCFE90BC58}" sibTransId="{9482187B-E88C-448F-94D0-31BE43818CC5}"/>
    <dgm:cxn modelId="{0E642EA1-3BD0-42A5-B709-E6174FCF5A69}" srcId="{2B83D90E-BAAE-44E4-93B1-2995F41614FD}" destId="{66BD49AD-ED0A-453F-8630-0BF3C9A5AB5D}" srcOrd="1" destOrd="0" parTransId="{18EE086E-3D0D-49F6-8DB2-3872553C02D1}" sibTransId="{B725EB9B-163C-4E1D-86B9-B5A9477497F8}"/>
    <dgm:cxn modelId="{FAF5FBAB-D142-4D56-A18F-2FDBCC9E4790}" type="presOf" srcId="{2B83D90E-BAAE-44E4-93B1-2995F41614FD}" destId="{4AEC0E1C-42A6-4BCB-B574-50B5F967ED13}" srcOrd="0" destOrd="0" presId="urn:microsoft.com/office/officeart/2008/layout/VerticalCurvedList"/>
    <dgm:cxn modelId="{1051DD22-674A-41B5-A616-76A93E78E5DA}" srcId="{2B83D90E-BAAE-44E4-93B1-2995F41614FD}" destId="{B0177CCF-C5CC-4189-938D-627E581A1079}" srcOrd="3" destOrd="0" parTransId="{B0845C21-F660-4ACF-94E2-92D5222697C6}" sibTransId="{C7C256C0-B517-400F-BB8E-FDE84EB76FC2}"/>
    <dgm:cxn modelId="{28F32963-C3B3-4892-A742-E2B1052F8706}" srcId="{2B83D90E-BAAE-44E4-93B1-2995F41614FD}" destId="{71FB6095-6F10-472A-97F1-348962CBFE26}" srcOrd="2" destOrd="0" parTransId="{19DEA178-DB8F-42CC-90F5-F95A4866412E}" sibTransId="{2AEF5D09-53A2-4ED2-80AE-924A58425AB3}"/>
    <dgm:cxn modelId="{75503A21-FA61-4DE8-9AB5-CA1ABADE2C7B}" type="presOf" srcId="{9482187B-E88C-448F-94D0-31BE43818CC5}" destId="{08425424-6278-4601-8091-2C55A0001BB8}" srcOrd="0" destOrd="0" presId="urn:microsoft.com/office/officeart/2008/layout/VerticalCurvedList"/>
    <dgm:cxn modelId="{1C50F5CB-9153-481C-B48E-0866A9F0FB3E}" type="presOf" srcId="{B0177CCF-C5CC-4189-938D-627E581A1079}" destId="{780D0153-E08A-4201-9852-66AE1FABE48C}" srcOrd="0" destOrd="0" presId="urn:microsoft.com/office/officeart/2008/layout/VerticalCurvedList"/>
    <dgm:cxn modelId="{B52B6FAC-0CA9-4262-AF63-A17809EFEBB7}" type="presOf" srcId="{66BD49AD-ED0A-453F-8630-0BF3C9A5AB5D}" destId="{CE3D3C5B-15BA-4AE5-9AE4-CD929F6378F1}" srcOrd="0" destOrd="0" presId="urn:microsoft.com/office/officeart/2008/layout/VerticalCurvedList"/>
    <dgm:cxn modelId="{D0796C79-26F3-47B6-8581-0073A5209BF8}" type="presParOf" srcId="{4AEC0E1C-42A6-4BCB-B574-50B5F967ED13}" destId="{9005869A-4D0F-4315-87FE-5CE0969F5FF3}" srcOrd="0" destOrd="0" presId="urn:microsoft.com/office/officeart/2008/layout/VerticalCurvedList"/>
    <dgm:cxn modelId="{2E2A9EE3-6400-4533-B392-2D1AA91AE866}" type="presParOf" srcId="{9005869A-4D0F-4315-87FE-5CE0969F5FF3}" destId="{E28EB06D-CB3F-48DC-A5A9-FF1EA2CFE839}" srcOrd="0" destOrd="0" presId="urn:microsoft.com/office/officeart/2008/layout/VerticalCurvedList"/>
    <dgm:cxn modelId="{32CF58B2-B1B1-4A45-94DD-F39D184510F9}" type="presParOf" srcId="{E28EB06D-CB3F-48DC-A5A9-FF1EA2CFE839}" destId="{F79BDBA2-37E1-4CF7-B1C7-527FEA510518}" srcOrd="0" destOrd="0" presId="urn:microsoft.com/office/officeart/2008/layout/VerticalCurvedList"/>
    <dgm:cxn modelId="{0FD9A0A4-2D96-472D-BA89-4127F0C42D43}" type="presParOf" srcId="{E28EB06D-CB3F-48DC-A5A9-FF1EA2CFE839}" destId="{08425424-6278-4601-8091-2C55A0001BB8}" srcOrd="1" destOrd="0" presId="urn:microsoft.com/office/officeart/2008/layout/VerticalCurvedList"/>
    <dgm:cxn modelId="{4A448A77-AC6A-4398-B65F-315F8226E216}" type="presParOf" srcId="{E28EB06D-CB3F-48DC-A5A9-FF1EA2CFE839}" destId="{6ABC8E51-BFE2-470B-9D1C-1DD5A5DB9781}" srcOrd="2" destOrd="0" presId="urn:microsoft.com/office/officeart/2008/layout/VerticalCurvedList"/>
    <dgm:cxn modelId="{2EF81287-5E3E-4AB0-9971-93B443DD57BB}" type="presParOf" srcId="{E28EB06D-CB3F-48DC-A5A9-FF1EA2CFE839}" destId="{D70C4DF3-5340-4623-99CC-9BB61AC9A04D}" srcOrd="3" destOrd="0" presId="urn:microsoft.com/office/officeart/2008/layout/VerticalCurvedList"/>
    <dgm:cxn modelId="{0E862704-B5AB-479C-A349-871ACF87E59D}" type="presParOf" srcId="{9005869A-4D0F-4315-87FE-5CE0969F5FF3}" destId="{C908C569-A7FF-4873-9569-004285A9E172}" srcOrd="1" destOrd="0" presId="urn:microsoft.com/office/officeart/2008/layout/VerticalCurvedList"/>
    <dgm:cxn modelId="{2A93D6CF-2CCF-4BF7-B9EE-85CDB15C162D}" type="presParOf" srcId="{9005869A-4D0F-4315-87FE-5CE0969F5FF3}" destId="{C6CE53A2-98BA-415A-B9A7-98A839D90388}" srcOrd="2" destOrd="0" presId="urn:microsoft.com/office/officeart/2008/layout/VerticalCurvedList"/>
    <dgm:cxn modelId="{A7DA047A-AE8A-45B5-A956-26FB5DC6334A}" type="presParOf" srcId="{C6CE53A2-98BA-415A-B9A7-98A839D90388}" destId="{967D1E20-2B97-437C-B3F2-958B0D3D1732}" srcOrd="0" destOrd="0" presId="urn:microsoft.com/office/officeart/2008/layout/VerticalCurvedList"/>
    <dgm:cxn modelId="{92589E15-C183-445D-9FF7-728044A39EAB}" type="presParOf" srcId="{9005869A-4D0F-4315-87FE-5CE0969F5FF3}" destId="{CE3D3C5B-15BA-4AE5-9AE4-CD929F6378F1}" srcOrd="3" destOrd="0" presId="urn:microsoft.com/office/officeart/2008/layout/VerticalCurvedList"/>
    <dgm:cxn modelId="{5BBD121F-5B25-4745-86F7-0F1978823F4C}" type="presParOf" srcId="{9005869A-4D0F-4315-87FE-5CE0969F5FF3}" destId="{15EEE86C-DF78-4308-BF46-34B2991D929D}" srcOrd="4" destOrd="0" presId="urn:microsoft.com/office/officeart/2008/layout/VerticalCurvedList"/>
    <dgm:cxn modelId="{131CF057-5B08-4E14-A045-7030D0CAB5D0}" type="presParOf" srcId="{15EEE86C-DF78-4308-BF46-34B2991D929D}" destId="{F7B82FCD-F50D-4AD0-A087-429A8CF02AE5}" srcOrd="0" destOrd="0" presId="urn:microsoft.com/office/officeart/2008/layout/VerticalCurvedList"/>
    <dgm:cxn modelId="{29F02B96-1F86-46A0-AA21-D1178E127059}" type="presParOf" srcId="{9005869A-4D0F-4315-87FE-5CE0969F5FF3}" destId="{DB013806-BC85-4663-AD2B-8BB7B90FF65F}" srcOrd="5" destOrd="0" presId="urn:microsoft.com/office/officeart/2008/layout/VerticalCurvedList"/>
    <dgm:cxn modelId="{C3A4D007-8949-46B8-BA8E-CB1A7143CB8B}" type="presParOf" srcId="{9005869A-4D0F-4315-87FE-5CE0969F5FF3}" destId="{D65E38CC-1B02-41F7-8D7A-8CBD11213FCF}" srcOrd="6" destOrd="0" presId="urn:microsoft.com/office/officeart/2008/layout/VerticalCurvedList"/>
    <dgm:cxn modelId="{83121084-53A9-4268-97A5-527C95ECFCAA}" type="presParOf" srcId="{D65E38CC-1B02-41F7-8D7A-8CBD11213FCF}" destId="{3E773E0A-D4EA-4057-BE10-CBBE56F68DA5}" srcOrd="0" destOrd="0" presId="urn:microsoft.com/office/officeart/2008/layout/VerticalCurvedList"/>
    <dgm:cxn modelId="{EE6B31EC-FB3D-4A6A-BB07-F5B97496F21A}" type="presParOf" srcId="{9005869A-4D0F-4315-87FE-5CE0969F5FF3}" destId="{780D0153-E08A-4201-9852-66AE1FABE48C}" srcOrd="7" destOrd="0" presId="urn:microsoft.com/office/officeart/2008/layout/VerticalCurvedList"/>
    <dgm:cxn modelId="{80193277-4C1E-4BFD-AE66-227959BAEFA3}" type="presParOf" srcId="{9005869A-4D0F-4315-87FE-5CE0969F5FF3}" destId="{F9CC5BF3-84AA-46C5-B568-D2B0F4A4F672}" srcOrd="8" destOrd="0" presId="urn:microsoft.com/office/officeart/2008/layout/VerticalCurvedList"/>
    <dgm:cxn modelId="{907DAD94-1C09-410A-AE1A-DB073596D72B}" type="presParOf" srcId="{F9CC5BF3-84AA-46C5-B568-D2B0F4A4F672}" destId="{E4B717EA-2B10-4693-A962-4DE6BE609D69}"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AA3C07F-3A67-4054-BFEA-0A1BC7B09CE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5BB6259-D609-4800-BE1C-800F48E5F4F9}">
      <dgm:prSet/>
      <dgm:spPr/>
      <dgm:t>
        <a:bodyPr/>
        <a:lstStyle/>
        <a:p>
          <a:pPr rtl="0"/>
          <a:r>
            <a:rPr lang="en-GB" b="1" dirty="0" smtClean="0">
              <a:solidFill>
                <a:schemeClr val="tx1"/>
              </a:solidFill>
            </a:rPr>
            <a:t>Legal Opinions</a:t>
          </a:r>
          <a:endParaRPr lang="en-US" dirty="0">
            <a:solidFill>
              <a:schemeClr val="tx1"/>
            </a:solidFill>
          </a:endParaRPr>
        </a:p>
      </dgm:t>
    </dgm:pt>
    <dgm:pt modelId="{FF12BEF5-F3D5-44FD-8D8C-AF1C7C6D5A22}" type="parTrans" cxnId="{172499AB-C41E-4DD6-B96E-8EC45C98CC0B}">
      <dgm:prSet/>
      <dgm:spPr/>
      <dgm:t>
        <a:bodyPr/>
        <a:lstStyle/>
        <a:p>
          <a:endParaRPr lang="en-US"/>
        </a:p>
      </dgm:t>
    </dgm:pt>
    <dgm:pt modelId="{D778EC99-6E1F-462A-BC99-00A0EB27F09E}" type="sibTrans" cxnId="{172499AB-C41E-4DD6-B96E-8EC45C98CC0B}">
      <dgm:prSet/>
      <dgm:spPr/>
      <dgm:t>
        <a:bodyPr/>
        <a:lstStyle/>
        <a:p>
          <a:endParaRPr lang="en-US"/>
        </a:p>
      </dgm:t>
    </dgm:pt>
    <dgm:pt modelId="{F70B581E-9F51-4D73-AE32-14AC2E3F8746}">
      <dgm:prSet/>
      <dgm:spPr/>
      <dgm:t>
        <a:bodyPr/>
        <a:lstStyle/>
        <a:p>
          <a:pPr algn="just" rtl="0"/>
          <a:r>
            <a:rPr lang="en-US" dirty="0" smtClean="0"/>
            <a:t>Legal opinions on the Marrakesh Treaty were received from DOJ &amp; CD and DIRCO on 17 May 2008 and 26 June 2018 respectively.</a:t>
          </a:r>
          <a:endParaRPr lang="en-US" dirty="0"/>
        </a:p>
      </dgm:t>
    </dgm:pt>
    <dgm:pt modelId="{8A83E9DE-884F-44BF-9824-9D70705411F3}" type="parTrans" cxnId="{54F90CFB-4480-431D-90F6-4C90F0A28E0B}">
      <dgm:prSet/>
      <dgm:spPr/>
      <dgm:t>
        <a:bodyPr/>
        <a:lstStyle/>
        <a:p>
          <a:endParaRPr lang="en-US"/>
        </a:p>
      </dgm:t>
    </dgm:pt>
    <dgm:pt modelId="{7B64BFA8-C23F-45BA-BE30-4212344C249B}" type="sibTrans" cxnId="{54F90CFB-4480-431D-90F6-4C90F0A28E0B}">
      <dgm:prSet/>
      <dgm:spPr/>
      <dgm:t>
        <a:bodyPr/>
        <a:lstStyle/>
        <a:p>
          <a:endParaRPr lang="en-US"/>
        </a:p>
      </dgm:t>
    </dgm:pt>
    <dgm:pt modelId="{2F0B20FA-D409-4A36-8232-58CA0D1AE5E4}">
      <dgm:prSet/>
      <dgm:spPr/>
      <dgm:t>
        <a:bodyPr/>
        <a:lstStyle/>
        <a:p>
          <a:pPr algn="just" rtl="0"/>
          <a:r>
            <a:rPr lang="en-US" dirty="0" smtClean="0"/>
            <a:t>The DOJ &amp; CD is of the view that the Marrakesh Treaty should only be acceded to once the Copyright Amendment Bill gets passed into law and provided that it is passed with the provisions giving effect to the provisions of the Marrakesh Treaty. </a:t>
          </a:r>
          <a:endParaRPr lang="en-US" dirty="0"/>
        </a:p>
      </dgm:t>
    </dgm:pt>
    <dgm:pt modelId="{6BA3A65E-0E15-4F77-99E3-4583EDE2475E}" type="parTrans" cxnId="{F231C749-BC73-46AF-8879-BAFF07C55944}">
      <dgm:prSet/>
      <dgm:spPr/>
      <dgm:t>
        <a:bodyPr/>
        <a:lstStyle/>
        <a:p>
          <a:endParaRPr lang="en-US"/>
        </a:p>
      </dgm:t>
    </dgm:pt>
    <dgm:pt modelId="{08A5C57F-6690-4058-B22E-D5C65CDAE01D}" type="sibTrans" cxnId="{F231C749-BC73-46AF-8879-BAFF07C55944}">
      <dgm:prSet/>
      <dgm:spPr/>
      <dgm:t>
        <a:bodyPr/>
        <a:lstStyle/>
        <a:p>
          <a:endParaRPr lang="en-US"/>
        </a:p>
      </dgm:t>
    </dgm:pt>
    <dgm:pt modelId="{0212B663-7088-452C-ABCB-E4673D96380F}">
      <dgm:prSet/>
      <dgm:spPr/>
      <dgm:t>
        <a:bodyPr/>
        <a:lstStyle/>
        <a:p>
          <a:pPr algn="just" rtl="0"/>
          <a:r>
            <a:rPr lang="en-US" dirty="0" smtClean="0"/>
            <a:t>DOJ &amp; CD is concerned that if there is resistance to the Copyright Amendment Bill with regard to provisions relating to Marrakesh Treaty, South Africa would be bound by its international commitments to the disadvantage of domestic obligations.</a:t>
          </a:r>
          <a:endParaRPr lang="en-US" dirty="0"/>
        </a:p>
      </dgm:t>
    </dgm:pt>
    <dgm:pt modelId="{F5B5BBC5-C563-44DB-A6F4-812B1D2D11B6}" type="parTrans" cxnId="{78F454FF-2C62-46F9-8A46-F115D6C05E2E}">
      <dgm:prSet/>
      <dgm:spPr/>
      <dgm:t>
        <a:bodyPr/>
        <a:lstStyle/>
        <a:p>
          <a:endParaRPr lang="en-US"/>
        </a:p>
      </dgm:t>
    </dgm:pt>
    <dgm:pt modelId="{EBDF3830-173D-498F-A4B0-8F8F6C719654}" type="sibTrans" cxnId="{78F454FF-2C62-46F9-8A46-F115D6C05E2E}">
      <dgm:prSet/>
      <dgm:spPr/>
      <dgm:t>
        <a:bodyPr/>
        <a:lstStyle/>
        <a:p>
          <a:endParaRPr lang="en-US"/>
        </a:p>
      </dgm:t>
    </dgm:pt>
    <dgm:pt modelId="{E4610370-7052-46B2-82B2-A686A2D12615}">
      <dgm:prSet/>
      <dgm:spPr/>
      <dgm:t>
        <a:bodyPr/>
        <a:lstStyle/>
        <a:p>
          <a:pPr algn="just" rtl="0"/>
          <a:r>
            <a:rPr lang="en-US" dirty="0" smtClean="0"/>
            <a:t>DIRCO has also conformed with DOJ and CD’s legal opinion and requested to be furnished with confirmation that South African Law is compliance with the Treaty prior to facilitating accession. </a:t>
          </a:r>
          <a:endParaRPr lang="en-US" dirty="0"/>
        </a:p>
      </dgm:t>
    </dgm:pt>
    <dgm:pt modelId="{99F3452F-5871-43C1-89A7-48E1F4AA783F}" type="parTrans" cxnId="{E67B5DEF-91B5-45AE-9AC4-6AEBDC43A7E3}">
      <dgm:prSet/>
      <dgm:spPr/>
      <dgm:t>
        <a:bodyPr/>
        <a:lstStyle/>
        <a:p>
          <a:endParaRPr lang="en-US"/>
        </a:p>
      </dgm:t>
    </dgm:pt>
    <dgm:pt modelId="{EDD8F9A1-C4F7-4541-8D63-0EAA18A9489B}" type="sibTrans" cxnId="{E67B5DEF-91B5-45AE-9AC4-6AEBDC43A7E3}">
      <dgm:prSet/>
      <dgm:spPr/>
      <dgm:t>
        <a:bodyPr/>
        <a:lstStyle/>
        <a:p>
          <a:endParaRPr lang="en-US"/>
        </a:p>
      </dgm:t>
    </dgm:pt>
    <dgm:pt modelId="{3FEDCFFD-14C4-4E46-9400-BF5BF39DB050}">
      <dgm:prSet/>
      <dgm:spPr/>
      <dgm:t>
        <a:bodyPr/>
        <a:lstStyle/>
        <a:p>
          <a:pPr rtl="0"/>
          <a:r>
            <a:rPr lang="en-GB" b="1" dirty="0" smtClean="0">
              <a:solidFill>
                <a:schemeClr val="tx1"/>
              </a:solidFill>
            </a:rPr>
            <a:t>Way Forward </a:t>
          </a:r>
          <a:endParaRPr lang="en-US" dirty="0">
            <a:solidFill>
              <a:schemeClr val="tx1"/>
            </a:solidFill>
          </a:endParaRPr>
        </a:p>
      </dgm:t>
    </dgm:pt>
    <dgm:pt modelId="{B143F79B-6465-4EAA-A6B2-EEA3155B67DB}" type="parTrans" cxnId="{DA3E4F22-6E94-474D-B0C6-454F1D784802}">
      <dgm:prSet/>
      <dgm:spPr/>
      <dgm:t>
        <a:bodyPr/>
        <a:lstStyle/>
        <a:p>
          <a:endParaRPr lang="en-US"/>
        </a:p>
      </dgm:t>
    </dgm:pt>
    <dgm:pt modelId="{2ED5A4A5-E96F-457C-B36C-EF94DECF30A4}" type="sibTrans" cxnId="{DA3E4F22-6E94-474D-B0C6-454F1D784802}">
      <dgm:prSet/>
      <dgm:spPr/>
      <dgm:t>
        <a:bodyPr/>
        <a:lstStyle/>
        <a:p>
          <a:endParaRPr lang="en-US"/>
        </a:p>
      </dgm:t>
    </dgm:pt>
    <dgm:pt modelId="{29FD1A67-B37C-4696-A16B-BE2A0C4AF829}">
      <dgm:prSet/>
      <dgm:spPr/>
      <dgm:t>
        <a:bodyPr/>
        <a:lstStyle/>
        <a:p>
          <a:pPr algn="just" rtl="0"/>
          <a:r>
            <a:rPr lang="en-GB" dirty="0" smtClean="0"/>
            <a:t>On finalisation of the Copyright Amendment Bill, the process to accede to the Marrakesh Treaty will be resuscitated.</a:t>
          </a:r>
          <a:endParaRPr lang="en-US" dirty="0"/>
        </a:p>
      </dgm:t>
    </dgm:pt>
    <dgm:pt modelId="{CAC4FFC3-90C5-414C-8FFD-511FDBC15C54}" type="parTrans" cxnId="{B85FE127-0991-40CD-BCD6-D06242ADD325}">
      <dgm:prSet/>
      <dgm:spPr/>
      <dgm:t>
        <a:bodyPr/>
        <a:lstStyle/>
        <a:p>
          <a:endParaRPr lang="en-US"/>
        </a:p>
      </dgm:t>
    </dgm:pt>
    <dgm:pt modelId="{1A610BA4-C158-40B5-A2CF-198EAE986B87}" type="sibTrans" cxnId="{B85FE127-0991-40CD-BCD6-D06242ADD325}">
      <dgm:prSet/>
      <dgm:spPr/>
      <dgm:t>
        <a:bodyPr/>
        <a:lstStyle/>
        <a:p>
          <a:endParaRPr lang="en-US"/>
        </a:p>
      </dgm:t>
    </dgm:pt>
    <dgm:pt modelId="{753FC0DF-2738-45B4-94BF-43D909E44F5E}" type="pres">
      <dgm:prSet presAssocID="{5AA3C07F-3A67-4054-BFEA-0A1BC7B09CEE}" presName="linear" presStyleCnt="0">
        <dgm:presLayoutVars>
          <dgm:animLvl val="lvl"/>
          <dgm:resizeHandles val="exact"/>
        </dgm:presLayoutVars>
      </dgm:prSet>
      <dgm:spPr/>
      <dgm:t>
        <a:bodyPr/>
        <a:lstStyle/>
        <a:p>
          <a:endParaRPr lang="en-US"/>
        </a:p>
      </dgm:t>
    </dgm:pt>
    <dgm:pt modelId="{277DC93A-BB77-40D2-9A04-55671A86FD2A}" type="pres">
      <dgm:prSet presAssocID="{35BB6259-D609-4800-BE1C-800F48E5F4F9}" presName="parentText" presStyleLbl="node1" presStyleIdx="0" presStyleCnt="2" custLinFactNeighborY="-1437">
        <dgm:presLayoutVars>
          <dgm:chMax val="0"/>
          <dgm:bulletEnabled val="1"/>
        </dgm:presLayoutVars>
      </dgm:prSet>
      <dgm:spPr/>
      <dgm:t>
        <a:bodyPr/>
        <a:lstStyle/>
        <a:p>
          <a:endParaRPr lang="en-US"/>
        </a:p>
      </dgm:t>
    </dgm:pt>
    <dgm:pt modelId="{372F6299-E418-4B7B-978F-E5D9CD766D3F}" type="pres">
      <dgm:prSet presAssocID="{35BB6259-D609-4800-BE1C-800F48E5F4F9}" presName="childText" presStyleLbl="revTx" presStyleIdx="0" presStyleCnt="2">
        <dgm:presLayoutVars>
          <dgm:bulletEnabled val="1"/>
        </dgm:presLayoutVars>
      </dgm:prSet>
      <dgm:spPr/>
      <dgm:t>
        <a:bodyPr/>
        <a:lstStyle/>
        <a:p>
          <a:endParaRPr lang="en-US"/>
        </a:p>
      </dgm:t>
    </dgm:pt>
    <dgm:pt modelId="{0D54EE8E-4D6B-4CC4-862A-AD7372FEF3D8}" type="pres">
      <dgm:prSet presAssocID="{3FEDCFFD-14C4-4E46-9400-BF5BF39DB050}" presName="parentText" presStyleLbl="node1" presStyleIdx="1" presStyleCnt="2">
        <dgm:presLayoutVars>
          <dgm:chMax val="0"/>
          <dgm:bulletEnabled val="1"/>
        </dgm:presLayoutVars>
      </dgm:prSet>
      <dgm:spPr/>
      <dgm:t>
        <a:bodyPr/>
        <a:lstStyle/>
        <a:p>
          <a:endParaRPr lang="en-US"/>
        </a:p>
      </dgm:t>
    </dgm:pt>
    <dgm:pt modelId="{3E0A9DB2-D139-46E2-A62D-3C8B76531702}" type="pres">
      <dgm:prSet presAssocID="{3FEDCFFD-14C4-4E46-9400-BF5BF39DB050}" presName="childText" presStyleLbl="revTx" presStyleIdx="1" presStyleCnt="2">
        <dgm:presLayoutVars>
          <dgm:bulletEnabled val="1"/>
        </dgm:presLayoutVars>
      </dgm:prSet>
      <dgm:spPr/>
      <dgm:t>
        <a:bodyPr/>
        <a:lstStyle/>
        <a:p>
          <a:endParaRPr lang="en-US"/>
        </a:p>
      </dgm:t>
    </dgm:pt>
  </dgm:ptLst>
  <dgm:cxnLst>
    <dgm:cxn modelId="{31EAF62E-07D7-4C85-B123-16583242FA9A}" type="presOf" srcId="{3FEDCFFD-14C4-4E46-9400-BF5BF39DB050}" destId="{0D54EE8E-4D6B-4CC4-862A-AD7372FEF3D8}" srcOrd="0" destOrd="0" presId="urn:microsoft.com/office/officeart/2005/8/layout/vList2"/>
    <dgm:cxn modelId="{B85FE127-0991-40CD-BCD6-D06242ADD325}" srcId="{3FEDCFFD-14C4-4E46-9400-BF5BF39DB050}" destId="{29FD1A67-B37C-4696-A16B-BE2A0C4AF829}" srcOrd="0" destOrd="0" parTransId="{CAC4FFC3-90C5-414C-8FFD-511FDBC15C54}" sibTransId="{1A610BA4-C158-40B5-A2CF-198EAE986B87}"/>
    <dgm:cxn modelId="{939C7800-6485-40C2-8B24-019099223808}" type="presOf" srcId="{35BB6259-D609-4800-BE1C-800F48E5F4F9}" destId="{277DC93A-BB77-40D2-9A04-55671A86FD2A}" srcOrd="0" destOrd="0" presId="urn:microsoft.com/office/officeart/2005/8/layout/vList2"/>
    <dgm:cxn modelId="{FD0898A8-3E64-49E2-A7FD-75FF2B2A1082}" type="presOf" srcId="{29FD1A67-B37C-4696-A16B-BE2A0C4AF829}" destId="{3E0A9DB2-D139-46E2-A62D-3C8B76531702}" srcOrd="0" destOrd="0" presId="urn:microsoft.com/office/officeart/2005/8/layout/vList2"/>
    <dgm:cxn modelId="{FFF36863-98E1-4B88-BCE6-FCDC4A3130D5}" type="presOf" srcId="{5AA3C07F-3A67-4054-BFEA-0A1BC7B09CEE}" destId="{753FC0DF-2738-45B4-94BF-43D909E44F5E}" srcOrd="0" destOrd="0" presId="urn:microsoft.com/office/officeart/2005/8/layout/vList2"/>
    <dgm:cxn modelId="{F231C749-BC73-46AF-8879-BAFF07C55944}" srcId="{35BB6259-D609-4800-BE1C-800F48E5F4F9}" destId="{2F0B20FA-D409-4A36-8232-58CA0D1AE5E4}" srcOrd="1" destOrd="0" parTransId="{6BA3A65E-0E15-4F77-99E3-4583EDE2475E}" sibTransId="{08A5C57F-6690-4058-B22E-D5C65CDAE01D}"/>
    <dgm:cxn modelId="{78F454FF-2C62-46F9-8A46-F115D6C05E2E}" srcId="{35BB6259-D609-4800-BE1C-800F48E5F4F9}" destId="{0212B663-7088-452C-ABCB-E4673D96380F}" srcOrd="2" destOrd="0" parTransId="{F5B5BBC5-C563-44DB-A6F4-812B1D2D11B6}" sibTransId="{EBDF3830-173D-498F-A4B0-8F8F6C719654}"/>
    <dgm:cxn modelId="{33B5BFB4-BD19-4FAF-A2B8-805BEE6D7E41}" type="presOf" srcId="{0212B663-7088-452C-ABCB-E4673D96380F}" destId="{372F6299-E418-4B7B-978F-E5D9CD766D3F}" srcOrd="0" destOrd="2" presId="urn:microsoft.com/office/officeart/2005/8/layout/vList2"/>
    <dgm:cxn modelId="{172499AB-C41E-4DD6-B96E-8EC45C98CC0B}" srcId="{5AA3C07F-3A67-4054-BFEA-0A1BC7B09CEE}" destId="{35BB6259-D609-4800-BE1C-800F48E5F4F9}" srcOrd="0" destOrd="0" parTransId="{FF12BEF5-F3D5-44FD-8D8C-AF1C7C6D5A22}" sibTransId="{D778EC99-6E1F-462A-BC99-00A0EB27F09E}"/>
    <dgm:cxn modelId="{A071B7F4-FF79-4397-BEF5-B7ED28252CD3}" type="presOf" srcId="{2F0B20FA-D409-4A36-8232-58CA0D1AE5E4}" destId="{372F6299-E418-4B7B-978F-E5D9CD766D3F}" srcOrd="0" destOrd="1" presId="urn:microsoft.com/office/officeart/2005/8/layout/vList2"/>
    <dgm:cxn modelId="{54F90CFB-4480-431D-90F6-4C90F0A28E0B}" srcId="{35BB6259-D609-4800-BE1C-800F48E5F4F9}" destId="{F70B581E-9F51-4D73-AE32-14AC2E3F8746}" srcOrd="0" destOrd="0" parTransId="{8A83E9DE-884F-44BF-9824-9D70705411F3}" sibTransId="{7B64BFA8-C23F-45BA-BE30-4212344C249B}"/>
    <dgm:cxn modelId="{1E910728-5B17-468A-A6E6-682165A60541}" type="presOf" srcId="{F70B581E-9F51-4D73-AE32-14AC2E3F8746}" destId="{372F6299-E418-4B7B-978F-E5D9CD766D3F}" srcOrd="0" destOrd="0" presId="urn:microsoft.com/office/officeart/2005/8/layout/vList2"/>
    <dgm:cxn modelId="{E67B5DEF-91B5-45AE-9AC4-6AEBDC43A7E3}" srcId="{35BB6259-D609-4800-BE1C-800F48E5F4F9}" destId="{E4610370-7052-46B2-82B2-A686A2D12615}" srcOrd="3" destOrd="0" parTransId="{99F3452F-5871-43C1-89A7-48E1F4AA783F}" sibTransId="{EDD8F9A1-C4F7-4541-8D63-0EAA18A9489B}"/>
    <dgm:cxn modelId="{365A7938-C2B5-475F-8BE8-6DAE81C66D28}" type="presOf" srcId="{E4610370-7052-46B2-82B2-A686A2D12615}" destId="{372F6299-E418-4B7B-978F-E5D9CD766D3F}" srcOrd="0" destOrd="3" presId="urn:microsoft.com/office/officeart/2005/8/layout/vList2"/>
    <dgm:cxn modelId="{DA3E4F22-6E94-474D-B0C6-454F1D784802}" srcId="{5AA3C07F-3A67-4054-BFEA-0A1BC7B09CEE}" destId="{3FEDCFFD-14C4-4E46-9400-BF5BF39DB050}" srcOrd="1" destOrd="0" parTransId="{B143F79B-6465-4EAA-A6B2-EEA3155B67DB}" sibTransId="{2ED5A4A5-E96F-457C-B36C-EF94DECF30A4}"/>
    <dgm:cxn modelId="{BED77942-A2FE-4386-9D6E-2AC6356EBC0F}" type="presParOf" srcId="{753FC0DF-2738-45B4-94BF-43D909E44F5E}" destId="{277DC93A-BB77-40D2-9A04-55671A86FD2A}" srcOrd="0" destOrd="0" presId="urn:microsoft.com/office/officeart/2005/8/layout/vList2"/>
    <dgm:cxn modelId="{30A7AB77-5952-427D-8346-46FDDE3B5459}" type="presParOf" srcId="{753FC0DF-2738-45B4-94BF-43D909E44F5E}" destId="{372F6299-E418-4B7B-978F-E5D9CD766D3F}" srcOrd="1" destOrd="0" presId="urn:microsoft.com/office/officeart/2005/8/layout/vList2"/>
    <dgm:cxn modelId="{CDADEECF-1B4B-4DAE-9526-C18C6619CA22}" type="presParOf" srcId="{753FC0DF-2738-45B4-94BF-43D909E44F5E}" destId="{0D54EE8E-4D6B-4CC4-862A-AD7372FEF3D8}" srcOrd="2" destOrd="0" presId="urn:microsoft.com/office/officeart/2005/8/layout/vList2"/>
    <dgm:cxn modelId="{6FAE2849-2D70-4EC9-A633-EDCCBA6FC61D}" type="presParOf" srcId="{753FC0DF-2738-45B4-94BF-43D909E44F5E}" destId="{3E0A9DB2-D139-46E2-A62D-3C8B76531702}"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8EE031D-BD53-4FCD-AEF7-9662380515A9}" type="doc">
      <dgm:prSet loTypeId="urn:microsoft.com/office/officeart/2005/8/layout/target2" loCatId="relationship" qsTypeId="urn:microsoft.com/office/officeart/2005/8/quickstyle/3d3" qsCatId="3D" csTypeId="urn:microsoft.com/office/officeart/2005/8/colors/colorful2" csCatId="colorful" phldr="1"/>
      <dgm:spPr/>
      <dgm:t>
        <a:bodyPr/>
        <a:lstStyle/>
        <a:p>
          <a:endParaRPr lang="en-US"/>
        </a:p>
      </dgm:t>
    </dgm:pt>
    <dgm:pt modelId="{56D60072-6D75-4313-8729-33333D0A871D}">
      <dgm:prSet custT="1"/>
      <dgm:spPr>
        <a:solidFill>
          <a:schemeClr val="accent2">
            <a:lumMod val="20000"/>
            <a:lumOff val="80000"/>
          </a:schemeClr>
        </a:solidFill>
      </dgm:spPr>
      <dgm:t>
        <a:bodyPr/>
        <a:lstStyle/>
        <a:p>
          <a:pPr rtl="0"/>
          <a:r>
            <a:rPr lang="en-US" sz="2000" dirty="0" smtClean="0">
              <a:solidFill>
                <a:schemeClr val="tx1"/>
              </a:solidFill>
            </a:rPr>
            <a:t>A review of the </a:t>
          </a:r>
          <a:r>
            <a:rPr lang="en-US" sz="2000" b="1" dirty="0" smtClean="0">
              <a:solidFill>
                <a:schemeClr val="tx1"/>
              </a:solidFill>
            </a:rPr>
            <a:t>40 year old copyright legislative framework</a:t>
          </a:r>
          <a:r>
            <a:rPr lang="en-US" sz="2000" dirty="0" smtClean="0">
              <a:solidFill>
                <a:schemeClr val="tx1"/>
              </a:solidFill>
            </a:rPr>
            <a:t> is necessary to enable a  </a:t>
          </a:r>
          <a:r>
            <a:rPr lang="en-US" sz="2000" b="1" dirty="0" smtClean="0">
              <a:solidFill>
                <a:schemeClr val="tx1"/>
              </a:solidFill>
            </a:rPr>
            <a:t>balanced</a:t>
          </a:r>
          <a:r>
            <a:rPr lang="en-US" sz="2000" dirty="0" smtClean="0">
              <a:solidFill>
                <a:schemeClr val="tx1"/>
              </a:solidFill>
            </a:rPr>
            <a:t> legislative regime cognisant of the </a:t>
          </a:r>
          <a:r>
            <a:rPr lang="en-US" sz="2000" b="1" dirty="0" smtClean="0">
              <a:solidFill>
                <a:schemeClr val="tx1"/>
              </a:solidFill>
            </a:rPr>
            <a:t>interests of all stakeholders including owners; consumers and investors</a:t>
          </a:r>
          <a:r>
            <a:rPr lang="en-US" sz="2000" dirty="0" smtClean="0">
              <a:solidFill>
                <a:schemeClr val="tx1"/>
              </a:solidFill>
            </a:rPr>
            <a:t>. The same principle about </a:t>
          </a:r>
          <a:r>
            <a:rPr lang="en-US" sz="2000" smtClean="0">
              <a:solidFill>
                <a:schemeClr val="tx1"/>
              </a:solidFill>
            </a:rPr>
            <a:t>the review applies </a:t>
          </a:r>
          <a:r>
            <a:rPr lang="en-US" sz="2000" dirty="0" smtClean="0">
              <a:solidFill>
                <a:schemeClr val="tx1"/>
              </a:solidFill>
            </a:rPr>
            <a:t>to the Performers’ Protection Amendment Bill which is more than 50 years.</a:t>
          </a:r>
          <a:endParaRPr lang="en-US" sz="2000" dirty="0">
            <a:solidFill>
              <a:schemeClr val="tx1"/>
            </a:solidFill>
          </a:endParaRPr>
        </a:p>
      </dgm:t>
    </dgm:pt>
    <dgm:pt modelId="{D6BD799E-C0B2-415B-93EA-1B798747C743}" type="parTrans" cxnId="{27B33EFE-CA17-4438-870F-B8E43E0FEBA0}">
      <dgm:prSet/>
      <dgm:spPr/>
      <dgm:t>
        <a:bodyPr/>
        <a:lstStyle/>
        <a:p>
          <a:endParaRPr lang="en-US"/>
        </a:p>
      </dgm:t>
    </dgm:pt>
    <dgm:pt modelId="{FCF2A3DB-3486-48B5-998C-D60E52D63479}" type="sibTrans" cxnId="{27B33EFE-CA17-4438-870F-B8E43E0FEBA0}">
      <dgm:prSet/>
      <dgm:spPr/>
      <dgm:t>
        <a:bodyPr/>
        <a:lstStyle/>
        <a:p>
          <a:endParaRPr lang="en-US"/>
        </a:p>
      </dgm:t>
    </dgm:pt>
    <dgm:pt modelId="{2E80B6C2-8CCD-43DA-A0A5-3F2217648FF0}">
      <dgm:prSet custT="1"/>
      <dgm:spPr/>
      <dgm:t>
        <a:bodyPr/>
        <a:lstStyle/>
        <a:p>
          <a:pPr rtl="0"/>
          <a:r>
            <a:rPr lang="en-US" sz="2200" dirty="0" smtClean="0">
              <a:solidFill>
                <a:schemeClr val="tx1"/>
              </a:solidFill>
            </a:rPr>
            <a:t>To </a:t>
          </a:r>
          <a:r>
            <a:rPr lang="en-US" sz="2200" b="1" dirty="0" smtClean="0">
              <a:solidFill>
                <a:schemeClr val="tx1"/>
              </a:solidFill>
            </a:rPr>
            <a:t>achieve this balance </a:t>
          </a:r>
          <a:r>
            <a:rPr lang="en-US" sz="2200" dirty="0" smtClean="0">
              <a:solidFill>
                <a:schemeClr val="tx1"/>
              </a:solidFill>
            </a:rPr>
            <a:t>South Africa’s </a:t>
          </a:r>
          <a:r>
            <a:rPr lang="en-US" sz="2200" b="1" dirty="0" smtClean="0">
              <a:solidFill>
                <a:schemeClr val="tx1"/>
              </a:solidFill>
            </a:rPr>
            <a:t>developmental </a:t>
          </a:r>
          <a:r>
            <a:rPr lang="en-US" sz="2400" b="1" dirty="0" smtClean="0">
              <a:solidFill>
                <a:schemeClr val="tx1"/>
              </a:solidFill>
            </a:rPr>
            <a:t>agenda</a:t>
          </a:r>
          <a:r>
            <a:rPr lang="en-US" sz="2200" b="1" dirty="0" smtClean="0">
              <a:solidFill>
                <a:schemeClr val="tx1"/>
              </a:solidFill>
            </a:rPr>
            <a:t>; socio-economic needs and international developments </a:t>
          </a:r>
          <a:r>
            <a:rPr lang="en-US" sz="2200" dirty="0" smtClean="0">
              <a:solidFill>
                <a:schemeClr val="tx1"/>
              </a:solidFill>
            </a:rPr>
            <a:t>are considered. </a:t>
          </a:r>
          <a:endParaRPr lang="en-US" sz="2200" dirty="0">
            <a:solidFill>
              <a:schemeClr val="tx1"/>
            </a:solidFill>
          </a:endParaRPr>
        </a:p>
      </dgm:t>
    </dgm:pt>
    <dgm:pt modelId="{A1695A16-AD24-4E7A-BEA8-F99415DBACF5}" type="parTrans" cxnId="{5B2017EE-FFC8-4DC7-A11F-96D4F4101D06}">
      <dgm:prSet/>
      <dgm:spPr/>
      <dgm:t>
        <a:bodyPr/>
        <a:lstStyle/>
        <a:p>
          <a:endParaRPr lang="en-US"/>
        </a:p>
      </dgm:t>
    </dgm:pt>
    <dgm:pt modelId="{5D6E7CD7-30DE-4B1A-A055-6811B05F1C44}" type="sibTrans" cxnId="{5B2017EE-FFC8-4DC7-A11F-96D4F4101D06}">
      <dgm:prSet/>
      <dgm:spPr/>
      <dgm:t>
        <a:bodyPr/>
        <a:lstStyle/>
        <a:p>
          <a:endParaRPr lang="en-US"/>
        </a:p>
      </dgm:t>
    </dgm:pt>
    <dgm:pt modelId="{DB325354-DF8F-463E-A8FA-857CA137DED4}">
      <dgm:prSet/>
      <dgm:spPr/>
      <dgm:t>
        <a:bodyPr/>
        <a:lstStyle/>
        <a:p>
          <a:pPr rtl="0"/>
          <a:r>
            <a:rPr lang="en-GB" dirty="0" smtClean="0">
              <a:solidFill>
                <a:schemeClr val="tx1"/>
              </a:solidFill>
            </a:rPr>
            <a:t>Accession to the WIPO Treaties will ensure that:</a:t>
          </a:r>
          <a:endParaRPr lang="en-US" dirty="0">
            <a:solidFill>
              <a:schemeClr val="tx1"/>
            </a:solidFill>
          </a:endParaRPr>
        </a:p>
      </dgm:t>
    </dgm:pt>
    <dgm:pt modelId="{5EC22715-1B5D-42AA-A456-7D5A9F210B98}" type="parTrans" cxnId="{FEF0EB87-3938-41E8-BB58-3085B1F3D07C}">
      <dgm:prSet/>
      <dgm:spPr/>
      <dgm:t>
        <a:bodyPr/>
        <a:lstStyle/>
        <a:p>
          <a:endParaRPr lang="en-US"/>
        </a:p>
      </dgm:t>
    </dgm:pt>
    <dgm:pt modelId="{2F7C2015-6DE2-480A-84A6-3B1AE055A23A}" type="sibTrans" cxnId="{FEF0EB87-3938-41E8-BB58-3085B1F3D07C}">
      <dgm:prSet/>
      <dgm:spPr/>
      <dgm:t>
        <a:bodyPr/>
        <a:lstStyle/>
        <a:p>
          <a:endParaRPr lang="en-US"/>
        </a:p>
      </dgm:t>
    </dgm:pt>
    <dgm:pt modelId="{98E6C26E-8F6A-4748-A7B3-DC8B380ABDB7}">
      <dgm:prSet custT="1"/>
      <dgm:spPr/>
      <dgm:t>
        <a:bodyPr/>
        <a:lstStyle/>
        <a:p>
          <a:pPr rtl="0"/>
          <a:r>
            <a:rPr lang="en-GB" sz="1200" dirty="0" smtClean="0"/>
            <a:t>the law keeps </a:t>
          </a:r>
          <a:r>
            <a:rPr lang="en-GB" sz="1200" b="1" dirty="0" smtClean="0"/>
            <a:t>pace with technological developments;</a:t>
          </a:r>
          <a:endParaRPr lang="en-US" sz="1200" dirty="0"/>
        </a:p>
      </dgm:t>
    </dgm:pt>
    <dgm:pt modelId="{9AC01C39-308F-4B26-A3A2-04B856575190}" type="parTrans" cxnId="{16D3CF9C-CD2E-4E89-9B5C-21A2913C7E4F}">
      <dgm:prSet/>
      <dgm:spPr/>
      <dgm:t>
        <a:bodyPr/>
        <a:lstStyle/>
        <a:p>
          <a:endParaRPr lang="en-US"/>
        </a:p>
      </dgm:t>
    </dgm:pt>
    <dgm:pt modelId="{69C62C53-BEDD-4197-9351-6A53A6FB0F9D}" type="sibTrans" cxnId="{16D3CF9C-CD2E-4E89-9B5C-21A2913C7E4F}">
      <dgm:prSet/>
      <dgm:spPr/>
      <dgm:t>
        <a:bodyPr/>
        <a:lstStyle/>
        <a:p>
          <a:endParaRPr lang="en-US"/>
        </a:p>
      </dgm:t>
    </dgm:pt>
    <dgm:pt modelId="{FDAAB042-D622-4DFC-8BD9-FA21829DCF16}">
      <dgm:prSet custT="1"/>
      <dgm:spPr>
        <a:solidFill>
          <a:schemeClr val="accent3">
            <a:lumMod val="60000"/>
            <a:lumOff val="40000"/>
            <a:alpha val="90000"/>
          </a:schemeClr>
        </a:solidFill>
      </dgm:spPr>
      <dgm:t>
        <a:bodyPr/>
        <a:lstStyle/>
        <a:p>
          <a:pPr rtl="0"/>
          <a:r>
            <a:rPr lang="en-GB" sz="1200" b="1" dirty="0" smtClean="0"/>
            <a:t>Protection for rights holders in the digital environment;</a:t>
          </a:r>
          <a:endParaRPr lang="en-US" sz="1200" dirty="0"/>
        </a:p>
      </dgm:t>
    </dgm:pt>
    <dgm:pt modelId="{FEA05A56-220C-49F4-809B-F6199206E668}" type="parTrans" cxnId="{DF1ADD05-8EA4-4F4C-A517-E6E70951DA5B}">
      <dgm:prSet/>
      <dgm:spPr/>
      <dgm:t>
        <a:bodyPr/>
        <a:lstStyle/>
        <a:p>
          <a:endParaRPr lang="en-US"/>
        </a:p>
      </dgm:t>
    </dgm:pt>
    <dgm:pt modelId="{7FC30B01-816B-47BD-ABA5-68F7F2E9ABA0}" type="sibTrans" cxnId="{DF1ADD05-8EA4-4F4C-A517-E6E70951DA5B}">
      <dgm:prSet/>
      <dgm:spPr/>
      <dgm:t>
        <a:bodyPr/>
        <a:lstStyle/>
        <a:p>
          <a:endParaRPr lang="en-US"/>
        </a:p>
      </dgm:t>
    </dgm:pt>
    <dgm:pt modelId="{F593BB0B-D70E-423A-AD92-41A9A6D2CE08}">
      <dgm:prSet custT="1"/>
      <dgm:spPr/>
      <dgm:t>
        <a:bodyPr/>
        <a:lstStyle/>
        <a:p>
          <a:pPr rtl="0"/>
          <a:r>
            <a:rPr lang="en-GB" sz="1200" b="1" dirty="0" smtClean="0"/>
            <a:t>Recognition of new technological methods of exploiting copyright works</a:t>
          </a:r>
          <a:r>
            <a:rPr lang="en-GB" sz="1200" dirty="0" smtClean="0"/>
            <a:t>;</a:t>
          </a:r>
          <a:endParaRPr lang="en-US" sz="1200" dirty="0"/>
        </a:p>
      </dgm:t>
    </dgm:pt>
    <dgm:pt modelId="{62F37D42-490A-4B43-A9E0-9ABF7511FC2D}" type="parTrans" cxnId="{65881D32-10CB-452C-9D76-6E74A3136EDA}">
      <dgm:prSet/>
      <dgm:spPr/>
      <dgm:t>
        <a:bodyPr/>
        <a:lstStyle/>
        <a:p>
          <a:endParaRPr lang="en-US"/>
        </a:p>
      </dgm:t>
    </dgm:pt>
    <dgm:pt modelId="{37177766-2D7E-4CEE-90CD-499FC492A52B}" type="sibTrans" cxnId="{65881D32-10CB-452C-9D76-6E74A3136EDA}">
      <dgm:prSet/>
      <dgm:spPr/>
      <dgm:t>
        <a:bodyPr/>
        <a:lstStyle/>
        <a:p>
          <a:endParaRPr lang="en-US"/>
        </a:p>
      </dgm:t>
    </dgm:pt>
    <dgm:pt modelId="{23F9C9C6-8B16-4B23-B832-47569AE18A43}">
      <dgm:prSet custT="1"/>
      <dgm:spPr>
        <a:solidFill>
          <a:schemeClr val="accent3">
            <a:lumMod val="60000"/>
            <a:lumOff val="40000"/>
            <a:alpha val="90000"/>
          </a:schemeClr>
        </a:solidFill>
      </dgm:spPr>
      <dgm:t>
        <a:bodyPr/>
        <a:lstStyle/>
        <a:p>
          <a:pPr rtl="0"/>
          <a:r>
            <a:rPr lang="en-GB" sz="1200" dirty="0" smtClean="0"/>
            <a:t>Strengthening of the position of </a:t>
          </a:r>
          <a:r>
            <a:rPr lang="en-GB" sz="1200" b="1" dirty="0" smtClean="0"/>
            <a:t>performers; producers and authors in local and other markets</a:t>
          </a:r>
          <a:r>
            <a:rPr lang="en-GB" sz="1200" dirty="0" smtClean="0"/>
            <a:t>; and</a:t>
          </a:r>
          <a:endParaRPr lang="en-US" sz="1200" dirty="0"/>
        </a:p>
      </dgm:t>
    </dgm:pt>
    <dgm:pt modelId="{1E500E85-926D-4CE2-B843-60CACDF0C4AF}" type="parTrans" cxnId="{2043E64C-D6C5-4024-85E0-11546313F77E}">
      <dgm:prSet/>
      <dgm:spPr/>
      <dgm:t>
        <a:bodyPr/>
        <a:lstStyle/>
        <a:p>
          <a:endParaRPr lang="en-US"/>
        </a:p>
      </dgm:t>
    </dgm:pt>
    <dgm:pt modelId="{1834370B-1160-4E79-9FF5-0231085782B8}" type="sibTrans" cxnId="{2043E64C-D6C5-4024-85E0-11546313F77E}">
      <dgm:prSet/>
      <dgm:spPr/>
      <dgm:t>
        <a:bodyPr/>
        <a:lstStyle/>
        <a:p>
          <a:endParaRPr lang="en-US"/>
        </a:p>
      </dgm:t>
    </dgm:pt>
    <dgm:pt modelId="{5F95D941-494F-4802-B24F-D2F3E86725A1}">
      <dgm:prSet/>
      <dgm:spPr/>
      <dgm:t>
        <a:bodyPr/>
        <a:lstStyle/>
        <a:p>
          <a:pPr rtl="0"/>
          <a:r>
            <a:rPr lang="en-GB" b="1" dirty="0" smtClean="0"/>
            <a:t>Access</a:t>
          </a:r>
          <a:r>
            <a:rPr lang="en-GB" dirty="0" smtClean="0"/>
            <a:t> to copyright works </a:t>
          </a:r>
          <a:r>
            <a:rPr lang="en-GB" b="1" dirty="0" smtClean="0"/>
            <a:t>specifically by those most vulnerable.</a:t>
          </a:r>
          <a:endParaRPr lang="en-US" dirty="0"/>
        </a:p>
      </dgm:t>
    </dgm:pt>
    <dgm:pt modelId="{6FED3372-3FC6-4F1A-996E-AE3D027347EA}" type="parTrans" cxnId="{EB4935FC-A1B3-404D-AD80-B3250503632C}">
      <dgm:prSet/>
      <dgm:spPr/>
      <dgm:t>
        <a:bodyPr/>
        <a:lstStyle/>
        <a:p>
          <a:endParaRPr lang="en-US"/>
        </a:p>
      </dgm:t>
    </dgm:pt>
    <dgm:pt modelId="{5BE382FE-9757-493D-B078-0A0E253954A8}" type="sibTrans" cxnId="{EB4935FC-A1B3-404D-AD80-B3250503632C}">
      <dgm:prSet/>
      <dgm:spPr/>
      <dgm:t>
        <a:bodyPr/>
        <a:lstStyle/>
        <a:p>
          <a:endParaRPr lang="en-US"/>
        </a:p>
      </dgm:t>
    </dgm:pt>
    <dgm:pt modelId="{26493952-6321-4E02-8BE5-0495D4DC533B}" type="pres">
      <dgm:prSet presAssocID="{F8EE031D-BD53-4FCD-AEF7-9662380515A9}" presName="Name0" presStyleCnt="0">
        <dgm:presLayoutVars>
          <dgm:chMax val="3"/>
          <dgm:chPref val="1"/>
          <dgm:dir/>
          <dgm:animLvl val="lvl"/>
          <dgm:resizeHandles/>
        </dgm:presLayoutVars>
      </dgm:prSet>
      <dgm:spPr/>
      <dgm:t>
        <a:bodyPr/>
        <a:lstStyle/>
        <a:p>
          <a:endParaRPr lang="en-US"/>
        </a:p>
      </dgm:t>
    </dgm:pt>
    <dgm:pt modelId="{A18EC8FE-A70D-4C77-BB48-A9E3D66A43D0}" type="pres">
      <dgm:prSet presAssocID="{F8EE031D-BD53-4FCD-AEF7-9662380515A9}" presName="outerBox" presStyleCnt="0"/>
      <dgm:spPr/>
    </dgm:pt>
    <dgm:pt modelId="{939AF922-7EDB-465B-BA33-BE90995C1D47}" type="pres">
      <dgm:prSet presAssocID="{F8EE031D-BD53-4FCD-AEF7-9662380515A9}" presName="outerBoxParent" presStyleLbl="node1" presStyleIdx="0" presStyleCnt="3"/>
      <dgm:spPr/>
      <dgm:t>
        <a:bodyPr/>
        <a:lstStyle/>
        <a:p>
          <a:endParaRPr lang="en-US"/>
        </a:p>
      </dgm:t>
    </dgm:pt>
    <dgm:pt modelId="{6BD6BE59-5B90-4874-A5B6-C784E45E07EF}" type="pres">
      <dgm:prSet presAssocID="{F8EE031D-BD53-4FCD-AEF7-9662380515A9}" presName="outerBoxChildren" presStyleCnt="0"/>
      <dgm:spPr/>
    </dgm:pt>
    <dgm:pt modelId="{17126D31-9D01-4C1F-9408-8526213B21B3}" type="pres">
      <dgm:prSet presAssocID="{F8EE031D-BD53-4FCD-AEF7-9662380515A9}" presName="middleBox" presStyleCnt="0"/>
      <dgm:spPr/>
    </dgm:pt>
    <dgm:pt modelId="{37FFE308-01E9-4ED5-A713-558A43997EA4}" type="pres">
      <dgm:prSet presAssocID="{F8EE031D-BD53-4FCD-AEF7-9662380515A9}" presName="middleBoxParent" presStyleLbl="node1" presStyleIdx="1" presStyleCnt="3" custScaleY="79722"/>
      <dgm:spPr/>
      <dgm:t>
        <a:bodyPr/>
        <a:lstStyle/>
        <a:p>
          <a:endParaRPr lang="en-US"/>
        </a:p>
      </dgm:t>
    </dgm:pt>
    <dgm:pt modelId="{7DFD3319-FC26-4FB5-BCED-62B70315C3D7}" type="pres">
      <dgm:prSet presAssocID="{F8EE031D-BD53-4FCD-AEF7-9662380515A9}" presName="middleBoxChildren" presStyleCnt="0"/>
      <dgm:spPr/>
    </dgm:pt>
    <dgm:pt modelId="{915A08DE-D00E-4CE3-AE86-B53A35C686E5}" type="pres">
      <dgm:prSet presAssocID="{F8EE031D-BD53-4FCD-AEF7-9662380515A9}" presName="centerBox" presStyleCnt="0"/>
      <dgm:spPr/>
    </dgm:pt>
    <dgm:pt modelId="{9C5361BD-CEBF-46FA-9429-C8506DC81370}" type="pres">
      <dgm:prSet presAssocID="{F8EE031D-BD53-4FCD-AEF7-9662380515A9}" presName="centerBoxParent" presStyleLbl="node1" presStyleIdx="2" presStyleCnt="3"/>
      <dgm:spPr/>
      <dgm:t>
        <a:bodyPr/>
        <a:lstStyle/>
        <a:p>
          <a:endParaRPr lang="en-US"/>
        </a:p>
      </dgm:t>
    </dgm:pt>
    <dgm:pt modelId="{491D5532-F1B9-4111-86B5-AC4D7E87B816}" type="pres">
      <dgm:prSet presAssocID="{F8EE031D-BD53-4FCD-AEF7-9662380515A9}" presName="centerBoxChildren" presStyleCnt="0"/>
      <dgm:spPr/>
    </dgm:pt>
    <dgm:pt modelId="{A330642A-C837-4C45-A8B0-369CFE212FDE}" type="pres">
      <dgm:prSet presAssocID="{98E6C26E-8F6A-4748-A7B3-DC8B380ABDB7}" presName="cChild" presStyleLbl="fgAcc1" presStyleIdx="0" presStyleCnt="5" custScaleY="118110">
        <dgm:presLayoutVars>
          <dgm:bulletEnabled val="1"/>
        </dgm:presLayoutVars>
      </dgm:prSet>
      <dgm:spPr/>
      <dgm:t>
        <a:bodyPr/>
        <a:lstStyle/>
        <a:p>
          <a:endParaRPr lang="en-US"/>
        </a:p>
      </dgm:t>
    </dgm:pt>
    <dgm:pt modelId="{0A223CA2-8B11-4EE3-8FC0-1E4B9CCEE68F}" type="pres">
      <dgm:prSet presAssocID="{69C62C53-BEDD-4197-9351-6A53A6FB0F9D}" presName="centerSibTrans" presStyleCnt="0"/>
      <dgm:spPr/>
    </dgm:pt>
    <dgm:pt modelId="{BE005955-19C9-482B-80B3-A6F81B949122}" type="pres">
      <dgm:prSet presAssocID="{FDAAB042-D622-4DFC-8BD9-FA21829DCF16}" presName="cChild" presStyleLbl="fgAcc1" presStyleIdx="1" presStyleCnt="5" custScaleY="119449">
        <dgm:presLayoutVars>
          <dgm:bulletEnabled val="1"/>
        </dgm:presLayoutVars>
      </dgm:prSet>
      <dgm:spPr/>
      <dgm:t>
        <a:bodyPr/>
        <a:lstStyle/>
        <a:p>
          <a:endParaRPr lang="en-US"/>
        </a:p>
      </dgm:t>
    </dgm:pt>
    <dgm:pt modelId="{DB2F88AA-FFFE-4088-8D53-F5060237C77E}" type="pres">
      <dgm:prSet presAssocID="{7FC30B01-816B-47BD-ABA5-68F7F2E9ABA0}" presName="centerSibTrans" presStyleCnt="0"/>
      <dgm:spPr/>
    </dgm:pt>
    <dgm:pt modelId="{250DAD63-0124-49BC-963C-498D0135FA39}" type="pres">
      <dgm:prSet presAssocID="{F593BB0B-D70E-423A-AD92-41A9A6D2CE08}" presName="cChild" presStyleLbl="fgAcc1" presStyleIdx="2" presStyleCnt="5" custScaleY="117269">
        <dgm:presLayoutVars>
          <dgm:bulletEnabled val="1"/>
        </dgm:presLayoutVars>
      </dgm:prSet>
      <dgm:spPr/>
      <dgm:t>
        <a:bodyPr/>
        <a:lstStyle/>
        <a:p>
          <a:endParaRPr lang="en-US"/>
        </a:p>
      </dgm:t>
    </dgm:pt>
    <dgm:pt modelId="{034B376C-3131-4EB5-84B2-25422DEF7D12}" type="pres">
      <dgm:prSet presAssocID="{37177766-2D7E-4CEE-90CD-499FC492A52B}" presName="centerSibTrans" presStyleCnt="0"/>
      <dgm:spPr/>
    </dgm:pt>
    <dgm:pt modelId="{D6CB70A2-1DC0-48E3-B9B0-DCC068F08194}" type="pres">
      <dgm:prSet presAssocID="{23F9C9C6-8B16-4B23-B832-47569AE18A43}" presName="cChild" presStyleLbl="fgAcc1" presStyleIdx="3" presStyleCnt="5" custScaleY="121628">
        <dgm:presLayoutVars>
          <dgm:bulletEnabled val="1"/>
        </dgm:presLayoutVars>
      </dgm:prSet>
      <dgm:spPr/>
      <dgm:t>
        <a:bodyPr/>
        <a:lstStyle/>
        <a:p>
          <a:endParaRPr lang="en-US"/>
        </a:p>
      </dgm:t>
    </dgm:pt>
    <dgm:pt modelId="{8C25A8D5-DA5A-47C0-AB8B-F85E1DB8EAE4}" type="pres">
      <dgm:prSet presAssocID="{1834370B-1160-4E79-9FF5-0231085782B8}" presName="centerSibTrans" presStyleCnt="0"/>
      <dgm:spPr/>
    </dgm:pt>
    <dgm:pt modelId="{B49C9947-ED4F-4AB9-9CF7-362FC6CF03E0}" type="pres">
      <dgm:prSet presAssocID="{5F95D941-494F-4802-B24F-D2F3E86725A1}" presName="cChild" presStyleLbl="fgAcc1" presStyleIdx="4" presStyleCnt="5" custScaleY="123807">
        <dgm:presLayoutVars>
          <dgm:bulletEnabled val="1"/>
        </dgm:presLayoutVars>
      </dgm:prSet>
      <dgm:spPr/>
      <dgm:t>
        <a:bodyPr/>
        <a:lstStyle/>
        <a:p>
          <a:endParaRPr lang="en-US"/>
        </a:p>
      </dgm:t>
    </dgm:pt>
  </dgm:ptLst>
  <dgm:cxnLst>
    <dgm:cxn modelId="{FEF0EB87-3938-41E8-BB58-3085B1F3D07C}" srcId="{F8EE031D-BD53-4FCD-AEF7-9662380515A9}" destId="{DB325354-DF8F-463E-A8FA-857CA137DED4}" srcOrd="2" destOrd="0" parTransId="{5EC22715-1B5D-42AA-A456-7D5A9F210B98}" sibTransId="{2F7C2015-6DE2-480A-84A6-3B1AE055A23A}"/>
    <dgm:cxn modelId="{27B33EFE-CA17-4438-870F-B8E43E0FEBA0}" srcId="{F8EE031D-BD53-4FCD-AEF7-9662380515A9}" destId="{56D60072-6D75-4313-8729-33333D0A871D}" srcOrd="0" destOrd="0" parTransId="{D6BD799E-C0B2-415B-93EA-1B798747C743}" sibTransId="{FCF2A3DB-3486-48B5-998C-D60E52D63479}"/>
    <dgm:cxn modelId="{CB715D96-C2BC-4674-A066-74C09CF70F55}" type="presOf" srcId="{F8EE031D-BD53-4FCD-AEF7-9662380515A9}" destId="{26493952-6321-4E02-8BE5-0495D4DC533B}" srcOrd="0" destOrd="0" presId="urn:microsoft.com/office/officeart/2005/8/layout/target2"/>
    <dgm:cxn modelId="{29714A67-86F0-4D14-821D-787FDAE1A075}" type="presOf" srcId="{DB325354-DF8F-463E-A8FA-857CA137DED4}" destId="{9C5361BD-CEBF-46FA-9429-C8506DC81370}" srcOrd="0" destOrd="0" presId="urn:microsoft.com/office/officeart/2005/8/layout/target2"/>
    <dgm:cxn modelId="{ABE4E6D9-F2BA-44B7-9A53-CDAB78AAE58A}" type="presOf" srcId="{5F95D941-494F-4802-B24F-D2F3E86725A1}" destId="{B49C9947-ED4F-4AB9-9CF7-362FC6CF03E0}" srcOrd="0" destOrd="0" presId="urn:microsoft.com/office/officeart/2005/8/layout/target2"/>
    <dgm:cxn modelId="{6BDA6F9B-6E51-4F31-9834-747F856F81EA}" type="presOf" srcId="{FDAAB042-D622-4DFC-8BD9-FA21829DCF16}" destId="{BE005955-19C9-482B-80B3-A6F81B949122}" srcOrd="0" destOrd="0" presId="urn:microsoft.com/office/officeart/2005/8/layout/target2"/>
    <dgm:cxn modelId="{4345706D-B43E-4713-AC97-50FC27EEE589}" type="presOf" srcId="{56D60072-6D75-4313-8729-33333D0A871D}" destId="{939AF922-7EDB-465B-BA33-BE90995C1D47}" srcOrd="0" destOrd="0" presId="urn:microsoft.com/office/officeart/2005/8/layout/target2"/>
    <dgm:cxn modelId="{65881D32-10CB-452C-9D76-6E74A3136EDA}" srcId="{DB325354-DF8F-463E-A8FA-857CA137DED4}" destId="{F593BB0B-D70E-423A-AD92-41A9A6D2CE08}" srcOrd="2" destOrd="0" parTransId="{62F37D42-490A-4B43-A9E0-9ABF7511FC2D}" sibTransId="{37177766-2D7E-4CEE-90CD-499FC492A52B}"/>
    <dgm:cxn modelId="{DF1ADD05-8EA4-4F4C-A517-E6E70951DA5B}" srcId="{DB325354-DF8F-463E-A8FA-857CA137DED4}" destId="{FDAAB042-D622-4DFC-8BD9-FA21829DCF16}" srcOrd="1" destOrd="0" parTransId="{FEA05A56-220C-49F4-809B-F6199206E668}" sibTransId="{7FC30B01-816B-47BD-ABA5-68F7F2E9ABA0}"/>
    <dgm:cxn modelId="{361E8CD1-566E-4576-AFC6-D5B14D2288C8}" type="presOf" srcId="{F593BB0B-D70E-423A-AD92-41A9A6D2CE08}" destId="{250DAD63-0124-49BC-963C-498D0135FA39}" srcOrd="0" destOrd="0" presId="urn:microsoft.com/office/officeart/2005/8/layout/target2"/>
    <dgm:cxn modelId="{16D3CF9C-CD2E-4E89-9B5C-21A2913C7E4F}" srcId="{DB325354-DF8F-463E-A8FA-857CA137DED4}" destId="{98E6C26E-8F6A-4748-A7B3-DC8B380ABDB7}" srcOrd="0" destOrd="0" parTransId="{9AC01C39-308F-4B26-A3A2-04B856575190}" sibTransId="{69C62C53-BEDD-4197-9351-6A53A6FB0F9D}"/>
    <dgm:cxn modelId="{76985ACB-88E3-4371-A64E-4E0717E42B69}" type="presOf" srcId="{2E80B6C2-8CCD-43DA-A0A5-3F2217648FF0}" destId="{37FFE308-01E9-4ED5-A713-558A43997EA4}" srcOrd="0" destOrd="0" presId="urn:microsoft.com/office/officeart/2005/8/layout/target2"/>
    <dgm:cxn modelId="{EB4935FC-A1B3-404D-AD80-B3250503632C}" srcId="{DB325354-DF8F-463E-A8FA-857CA137DED4}" destId="{5F95D941-494F-4802-B24F-D2F3E86725A1}" srcOrd="4" destOrd="0" parTransId="{6FED3372-3FC6-4F1A-996E-AE3D027347EA}" sibTransId="{5BE382FE-9757-493D-B078-0A0E253954A8}"/>
    <dgm:cxn modelId="{E1E03EE4-0A30-4C0D-B328-BC64634A72FE}" type="presOf" srcId="{23F9C9C6-8B16-4B23-B832-47569AE18A43}" destId="{D6CB70A2-1DC0-48E3-B9B0-DCC068F08194}" srcOrd="0" destOrd="0" presId="urn:microsoft.com/office/officeart/2005/8/layout/target2"/>
    <dgm:cxn modelId="{2043E64C-D6C5-4024-85E0-11546313F77E}" srcId="{DB325354-DF8F-463E-A8FA-857CA137DED4}" destId="{23F9C9C6-8B16-4B23-B832-47569AE18A43}" srcOrd="3" destOrd="0" parTransId="{1E500E85-926D-4CE2-B843-60CACDF0C4AF}" sibTransId="{1834370B-1160-4E79-9FF5-0231085782B8}"/>
    <dgm:cxn modelId="{AB788E23-3341-4BEF-BFE1-F71EF269402F}" type="presOf" srcId="{98E6C26E-8F6A-4748-A7B3-DC8B380ABDB7}" destId="{A330642A-C837-4C45-A8B0-369CFE212FDE}" srcOrd="0" destOrd="0" presId="urn:microsoft.com/office/officeart/2005/8/layout/target2"/>
    <dgm:cxn modelId="{5B2017EE-FFC8-4DC7-A11F-96D4F4101D06}" srcId="{F8EE031D-BD53-4FCD-AEF7-9662380515A9}" destId="{2E80B6C2-8CCD-43DA-A0A5-3F2217648FF0}" srcOrd="1" destOrd="0" parTransId="{A1695A16-AD24-4E7A-BEA8-F99415DBACF5}" sibTransId="{5D6E7CD7-30DE-4B1A-A055-6811B05F1C44}"/>
    <dgm:cxn modelId="{2DC98A85-3FA3-410D-91D6-C4F412A23110}" type="presParOf" srcId="{26493952-6321-4E02-8BE5-0495D4DC533B}" destId="{A18EC8FE-A70D-4C77-BB48-A9E3D66A43D0}" srcOrd="0" destOrd="0" presId="urn:microsoft.com/office/officeart/2005/8/layout/target2"/>
    <dgm:cxn modelId="{7F629DEE-288A-4A67-A610-55258E5A7CE6}" type="presParOf" srcId="{A18EC8FE-A70D-4C77-BB48-A9E3D66A43D0}" destId="{939AF922-7EDB-465B-BA33-BE90995C1D47}" srcOrd="0" destOrd="0" presId="urn:microsoft.com/office/officeart/2005/8/layout/target2"/>
    <dgm:cxn modelId="{33DE8BED-6F30-41B3-B3CE-E9D448596DEF}" type="presParOf" srcId="{A18EC8FE-A70D-4C77-BB48-A9E3D66A43D0}" destId="{6BD6BE59-5B90-4874-A5B6-C784E45E07EF}" srcOrd="1" destOrd="0" presId="urn:microsoft.com/office/officeart/2005/8/layout/target2"/>
    <dgm:cxn modelId="{A873D86B-F380-42D4-BAA8-4F1959B5801F}" type="presParOf" srcId="{26493952-6321-4E02-8BE5-0495D4DC533B}" destId="{17126D31-9D01-4C1F-9408-8526213B21B3}" srcOrd="1" destOrd="0" presId="urn:microsoft.com/office/officeart/2005/8/layout/target2"/>
    <dgm:cxn modelId="{8C45F7F4-2F69-42C5-9F82-14EA6B82EEA2}" type="presParOf" srcId="{17126D31-9D01-4C1F-9408-8526213B21B3}" destId="{37FFE308-01E9-4ED5-A713-558A43997EA4}" srcOrd="0" destOrd="0" presId="urn:microsoft.com/office/officeart/2005/8/layout/target2"/>
    <dgm:cxn modelId="{47BF5991-6B07-4CBF-B10C-0FE053F01FFD}" type="presParOf" srcId="{17126D31-9D01-4C1F-9408-8526213B21B3}" destId="{7DFD3319-FC26-4FB5-BCED-62B70315C3D7}" srcOrd="1" destOrd="0" presId="urn:microsoft.com/office/officeart/2005/8/layout/target2"/>
    <dgm:cxn modelId="{2FB79CF4-867F-48FF-89DB-AD57358E0F23}" type="presParOf" srcId="{26493952-6321-4E02-8BE5-0495D4DC533B}" destId="{915A08DE-D00E-4CE3-AE86-B53A35C686E5}" srcOrd="2" destOrd="0" presId="urn:microsoft.com/office/officeart/2005/8/layout/target2"/>
    <dgm:cxn modelId="{56CFDD70-2C8B-42DC-A206-2C10516C2517}" type="presParOf" srcId="{915A08DE-D00E-4CE3-AE86-B53A35C686E5}" destId="{9C5361BD-CEBF-46FA-9429-C8506DC81370}" srcOrd="0" destOrd="0" presId="urn:microsoft.com/office/officeart/2005/8/layout/target2"/>
    <dgm:cxn modelId="{5618DF5D-2025-4822-B05E-A94D85BA25FD}" type="presParOf" srcId="{915A08DE-D00E-4CE3-AE86-B53A35C686E5}" destId="{491D5532-F1B9-4111-86B5-AC4D7E87B816}" srcOrd="1" destOrd="0" presId="urn:microsoft.com/office/officeart/2005/8/layout/target2"/>
    <dgm:cxn modelId="{740CE145-54D0-40B4-A6C7-1F7EACC73D54}" type="presParOf" srcId="{491D5532-F1B9-4111-86B5-AC4D7E87B816}" destId="{A330642A-C837-4C45-A8B0-369CFE212FDE}" srcOrd="0" destOrd="0" presId="urn:microsoft.com/office/officeart/2005/8/layout/target2"/>
    <dgm:cxn modelId="{852D75FC-A8D6-4A4A-9135-C253A0AC3260}" type="presParOf" srcId="{491D5532-F1B9-4111-86B5-AC4D7E87B816}" destId="{0A223CA2-8B11-4EE3-8FC0-1E4B9CCEE68F}" srcOrd="1" destOrd="0" presId="urn:microsoft.com/office/officeart/2005/8/layout/target2"/>
    <dgm:cxn modelId="{BBADA04B-54F5-46F7-A869-8EF9A115AC4F}" type="presParOf" srcId="{491D5532-F1B9-4111-86B5-AC4D7E87B816}" destId="{BE005955-19C9-482B-80B3-A6F81B949122}" srcOrd="2" destOrd="0" presId="urn:microsoft.com/office/officeart/2005/8/layout/target2"/>
    <dgm:cxn modelId="{49B0C0EA-AB34-4D3A-991D-173D166F28E0}" type="presParOf" srcId="{491D5532-F1B9-4111-86B5-AC4D7E87B816}" destId="{DB2F88AA-FFFE-4088-8D53-F5060237C77E}" srcOrd="3" destOrd="0" presId="urn:microsoft.com/office/officeart/2005/8/layout/target2"/>
    <dgm:cxn modelId="{67AF4185-B875-4F89-BF67-0AB55408FD90}" type="presParOf" srcId="{491D5532-F1B9-4111-86B5-AC4D7E87B816}" destId="{250DAD63-0124-49BC-963C-498D0135FA39}" srcOrd="4" destOrd="0" presId="urn:microsoft.com/office/officeart/2005/8/layout/target2"/>
    <dgm:cxn modelId="{6434D53E-D1A8-4801-A0B2-BC240EBD727A}" type="presParOf" srcId="{491D5532-F1B9-4111-86B5-AC4D7E87B816}" destId="{034B376C-3131-4EB5-84B2-25422DEF7D12}" srcOrd="5" destOrd="0" presId="urn:microsoft.com/office/officeart/2005/8/layout/target2"/>
    <dgm:cxn modelId="{26C98651-188E-47E2-B40F-B557C14E6CD5}" type="presParOf" srcId="{491D5532-F1B9-4111-86B5-AC4D7E87B816}" destId="{D6CB70A2-1DC0-48E3-B9B0-DCC068F08194}" srcOrd="6" destOrd="0" presId="urn:microsoft.com/office/officeart/2005/8/layout/target2"/>
    <dgm:cxn modelId="{E0062ED2-7267-4146-AC34-C6FFB7A534F9}" type="presParOf" srcId="{491D5532-F1B9-4111-86B5-AC4D7E87B816}" destId="{8C25A8D5-DA5A-47C0-AB8B-F85E1DB8EAE4}" srcOrd="7" destOrd="0" presId="urn:microsoft.com/office/officeart/2005/8/layout/target2"/>
    <dgm:cxn modelId="{3CCE4C26-5378-496A-9880-0D972382FAFD}" type="presParOf" srcId="{491D5532-F1B9-4111-86B5-AC4D7E87B816}" destId="{B49C9947-ED4F-4AB9-9CF7-362FC6CF03E0}" srcOrd="8" destOrd="0" presId="urn:microsoft.com/office/officeart/2005/8/layout/targe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8EE031D-BD53-4FCD-AEF7-9662380515A9}" type="doc">
      <dgm:prSet loTypeId="urn:microsoft.com/office/officeart/2005/8/layout/chevronAccent+Icon" loCatId="process" qsTypeId="urn:microsoft.com/office/officeart/2005/8/quickstyle/3d3" qsCatId="3D" csTypeId="urn:microsoft.com/office/officeart/2005/8/colors/accent6_2" csCatId="accent6" phldr="1"/>
      <dgm:spPr/>
      <dgm:t>
        <a:bodyPr/>
        <a:lstStyle/>
        <a:p>
          <a:endParaRPr lang="en-US"/>
        </a:p>
      </dgm:t>
    </dgm:pt>
    <dgm:pt modelId="{7E569163-E92B-4DBA-ADDE-D5B4CC9F6C17}">
      <dgm:prSet/>
      <dgm:spPr>
        <a:solidFill>
          <a:schemeClr val="accent6">
            <a:lumMod val="40000"/>
            <a:lumOff val="60000"/>
            <a:alpha val="90000"/>
          </a:schemeClr>
        </a:solidFill>
      </dgm:spPr>
      <dgm:t>
        <a:bodyPr/>
        <a:lstStyle/>
        <a:p>
          <a:endParaRPr lang="en-US" dirty="0" smtClean="0"/>
        </a:p>
        <a:p>
          <a:r>
            <a:rPr lang="en-US" b="1" dirty="0" smtClean="0"/>
            <a:t>The Portfolio Committee is requested to approve accession to the: </a:t>
          </a:r>
        </a:p>
        <a:p>
          <a:r>
            <a:rPr lang="en-US" b="0" dirty="0" smtClean="0"/>
            <a:t>  </a:t>
          </a:r>
        </a:p>
        <a:p>
          <a:r>
            <a:rPr lang="en-ZA" b="0" dirty="0" smtClean="0"/>
            <a:t>1. </a:t>
          </a:r>
          <a:r>
            <a:rPr lang="en-US" b="0" dirty="0" smtClean="0"/>
            <a:t>Beijing Treaty on Audiovisual Performances (Beijing Treaty);</a:t>
          </a:r>
        </a:p>
        <a:p>
          <a:pPr rtl="0"/>
          <a:r>
            <a:rPr lang="en-US" b="0" dirty="0" smtClean="0"/>
            <a:t>2. WIPO Performances and Phonographs Treaty (WPPT); and</a:t>
          </a:r>
        </a:p>
        <a:p>
          <a:pPr rtl="0"/>
          <a:r>
            <a:rPr lang="en-US" b="0" dirty="0" smtClean="0"/>
            <a:t>3. WIPO Copyright Treaty (WCT). </a:t>
          </a:r>
          <a:endParaRPr lang="en-US" b="0" dirty="0"/>
        </a:p>
      </dgm:t>
    </dgm:pt>
    <dgm:pt modelId="{B1A17F94-FCE8-43C0-AA5C-D52DADAB8E9E}" type="parTrans" cxnId="{ED80B289-E88C-4107-888F-603F2B036041}">
      <dgm:prSet/>
      <dgm:spPr/>
      <dgm:t>
        <a:bodyPr/>
        <a:lstStyle/>
        <a:p>
          <a:endParaRPr lang="en-US"/>
        </a:p>
      </dgm:t>
    </dgm:pt>
    <dgm:pt modelId="{A1184655-1F08-46B4-BC57-A0450F4AB867}" type="sibTrans" cxnId="{ED80B289-E88C-4107-888F-603F2B036041}">
      <dgm:prSet/>
      <dgm:spPr/>
      <dgm:t>
        <a:bodyPr/>
        <a:lstStyle/>
        <a:p>
          <a:endParaRPr lang="en-US"/>
        </a:p>
      </dgm:t>
    </dgm:pt>
    <dgm:pt modelId="{74A8FC7D-36FF-4D87-9CE2-77557786450A}" type="pres">
      <dgm:prSet presAssocID="{F8EE031D-BD53-4FCD-AEF7-9662380515A9}" presName="Name0" presStyleCnt="0">
        <dgm:presLayoutVars>
          <dgm:dir/>
          <dgm:resizeHandles val="exact"/>
        </dgm:presLayoutVars>
      </dgm:prSet>
      <dgm:spPr/>
      <dgm:t>
        <a:bodyPr/>
        <a:lstStyle/>
        <a:p>
          <a:endParaRPr lang="en-US"/>
        </a:p>
      </dgm:t>
    </dgm:pt>
    <dgm:pt modelId="{41F24719-4D82-4CEC-B4FF-2B39D4CB6DCC}" type="pres">
      <dgm:prSet presAssocID="{7E569163-E92B-4DBA-ADDE-D5B4CC9F6C17}" presName="composite" presStyleCnt="0"/>
      <dgm:spPr/>
    </dgm:pt>
    <dgm:pt modelId="{3E193869-57E2-40CB-9DD8-E9D0CD030897}" type="pres">
      <dgm:prSet presAssocID="{7E569163-E92B-4DBA-ADDE-D5B4CC9F6C17}" presName="bgChev" presStyleLbl="node1" presStyleIdx="0" presStyleCnt="1" custScaleY="52510" custLinFactNeighborX="13556" custLinFactNeighborY="-31481"/>
      <dgm:spPr>
        <a:prstGeom prst="rightArrow">
          <a:avLst/>
        </a:prstGeom>
      </dgm:spPr>
    </dgm:pt>
    <dgm:pt modelId="{ADA54529-0CC3-4281-A316-5A652D79DD7B}" type="pres">
      <dgm:prSet presAssocID="{7E569163-E92B-4DBA-ADDE-D5B4CC9F6C17}" presName="txNode" presStyleLbl="fgAcc1" presStyleIdx="0" presStyleCnt="1" custScaleX="137897" custLinFactNeighborX="-4827" custLinFactNeighborY="27497">
        <dgm:presLayoutVars>
          <dgm:bulletEnabled val="1"/>
        </dgm:presLayoutVars>
      </dgm:prSet>
      <dgm:spPr/>
      <dgm:t>
        <a:bodyPr/>
        <a:lstStyle/>
        <a:p>
          <a:endParaRPr lang="en-US"/>
        </a:p>
      </dgm:t>
    </dgm:pt>
  </dgm:ptLst>
  <dgm:cxnLst>
    <dgm:cxn modelId="{FB7291B4-6F71-453F-A288-25EC05C25723}" type="presOf" srcId="{7E569163-E92B-4DBA-ADDE-D5B4CC9F6C17}" destId="{ADA54529-0CC3-4281-A316-5A652D79DD7B}" srcOrd="0" destOrd="0" presId="urn:microsoft.com/office/officeart/2005/8/layout/chevronAccent+Icon"/>
    <dgm:cxn modelId="{9E4E3829-A80C-4A47-A2B3-8098CFB8ED50}" type="presOf" srcId="{F8EE031D-BD53-4FCD-AEF7-9662380515A9}" destId="{74A8FC7D-36FF-4D87-9CE2-77557786450A}" srcOrd="0" destOrd="0" presId="urn:microsoft.com/office/officeart/2005/8/layout/chevronAccent+Icon"/>
    <dgm:cxn modelId="{ED80B289-E88C-4107-888F-603F2B036041}" srcId="{F8EE031D-BD53-4FCD-AEF7-9662380515A9}" destId="{7E569163-E92B-4DBA-ADDE-D5B4CC9F6C17}" srcOrd="0" destOrd="0" parTransId="{B1A17F94-FCE8-43C0-AA5C-D52DADAB8E9E}" sibTransId="{A1184655-1F08-46B4-BC57-A0450F4AB867}"/>
    <dgm:cxn modelId="{8D3BC08D-C3E3-4E4B-9E11-B014877B5C90}" type="presParOf" srcId="{74A8FC7D-36FF-4D87-9CE2-77557786450A}" destId="{41F24719-4D82-4CEC-B4FF-2B39D4CB6DCC}" srcOrd="0" destOrd="0" presId="urn:microsoft.com/office/officeart/2005/8/layout/chevronAccent+Icon"/>
    <dgm:cxn modelId="{69C1A5DD-DC8A-4FFC-A571-19F96BE64414}" type="presParOf" srcId="{41F24719-4D82-4CEC-B4FF-2B39D4CB6DCC}" destId="{3E193869-57E2-40CB-9DD8-E9D0CD030897}" srcOrd="0" destOrd="0" presId="urn:microsoft.com/office/officeart/2005/8/layout/chevronAccent+Icon"/>
    <dgm:cxn modelId="{FC3420C1-DB84-4D48-94C7-62D74004BD97}" type="presParOf" srcId="{41F24719-4D82-4CEC-B4FF-2B39D4CB6DCC}" destId="{ADA54529-0CC3-4281-A316-5A652D79DD7B}" srcOrd="1" destOrd="0" presId="urn:microsoft.com/office/officeart/2005/8/layout/chevronAccent+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B9CF30-4245-46C5-BF5B-C793E6814EBF}" type="doc">
      <dgm:prSet loTypeId="urn:microsoft.com/office/officeart/2005/8/layout/vList5" loCatId="list" qsTypeId="urn:microsoft.com/office/officeart/2005/8/quickstyle/simple1" qsCatId="simple" csTypeId="urn:microsoft.com/office/officeart/2005/8/colors/accent6_4" csCatId="accent6" phldr="1"/>
      <dgm:spPr/>
      <dgm:t>
        <a:bodyPr/>
        <a:lstStyle/>
        <a:p>
          <a:endParaRPr lang="en-US"/>
        </a:p>
      </dgm:t>
    </dgm:pt>
    <dgm:pt modelId="{C84A0584-C3D2-406D-A894-03B28A30C01F}">
      <dgm:prSet/>
      <dgm:spPr>
        <a:solidFill>
          <a:schemeClr val="accent6">
            <a:lumMod val="20000"/>
            <a:lumOff val="80000"/>
          </a:schemeClr>
        </a:solidFill>
      </dgm:spPr>
      <dgm:t>
        <a:bodyPr/>
        <a:lstStyle/>
        <a:p>
          <a:pPr rtl="0"/>
          <a:r>
            <a:rPr lang="en-ZA" b="1" dirty="0" smtClean="0">
              <a:solidFill>
                <a:schemeClr val="tx1"/>
              </a:solidFill>
            </a:rPr>
            <a:t>Beijing Treaty</a:t>
          </a:r>
          <a:endParaRPr lang="en-US" b="1" dirty="0">
            <a:solidFill>
              <a:schemeClr val="tx1"/>
            </a:solidFill>
          </a:endParaRPr>
        </a:p>
      </dgm:t>
    </dgm:pt>
    <dgm:pt modelId="{058C3B51-746D-4481-ADCE-A70330909F5A}" type="parTrans" cxnId="{316BE2A1-40AB-41B0-A957-078605FF5440}">
      <dgm:prSet/>
      <dgm:spPr/>
      <dgm:t>
        <a:bodyPr/>
        <a:lstStyle/>
        <a:p>
          <a:endParaRPr lang="en-US"/>
        </a:p>
      </dgm:t>
    </dgm:pt>
    <dgm:pt modelId="{6659060F-D5A3-48DD-89ED-A6B15B8F7A68}" type="sibTrans" cxnId="{316BE2A1-40AB-41B0-A957-078605FF5440}">
      <dgm:prSet/>
      <dgm:spPr/>
      <dgm:t>
        <a:bodyPr/>
        <a:lstStyle/>
        <a:p>
          <a:endParaRPr lang="en-US"/>
        </a:p>
      </dgm:t>
    </dgm:pt>
    <dgm:pt modelId="{259150DC-2390-40E0-8729-3E3C333A4B34}">
      <dgm:prSet custT="1"/>
      <dgm:spPr/>
      <dgm:t>
        <a:bodyPr/>
        <a:lstStyle/>
        <a:p>
          <a:pPr algn="l" rtl="0"/>
          <a:r>
            <a:rPr lang="en-US" sz="2100" b="1" dirty="0" smtClean="0"/>
            <a:t>Adopted on </a:t>
          </a:r>
          <a:r>
            <a:rPr lang="en-US" sz="2100" b="0" dirty="0" smtClean="0"/>
            <a:t>24 June 2012 </a:t>
          </a:r>
          <a:r>
            <a:rPr lang="en-US" sz="2100" dirty="0" smtClean="0"/>
            <a:t>in Beijing.</a:t>
          </a:r>
          <a:endParaRPr lang="en-US" sz="2100" dirty="0"/>
        </a:p>
      </dgm:t>
    </dgm:pt>
    <dgm:pt modelId="{F11EEB48-71D0-4E2F-B394-B34C5671F82C}" type="parTrans" cxnId="{D6F3DFE0-A48C-4309-BD96-6D85FF5578E4}">
      <dgm:prSet/>
      <dgm:spPr/>
      <dgm:t>
        <a:bodyPr/>
        <a:lstStyle/>
        <a:p>
          <a:endParaRPr lang="en-US"/>
        </a:p>
      </dgm:t>
    </dgm:pt>
    <dgm:pt modelId="{5A2F03E5-B179-453E-A527-7674E067DC00}" type="sibTrans" cxnId="{D6F3DFE0-A48C-4309-BD96-6D85FF5578E4}">
      <dgm:prSet/>
      <dgm:spPr/>
      <dgm:t>
        <a:bodyPr/>
        <a:lstStyle/>
        <a:p>
          <a:endParaRPr lang="en-US"/>
        </a:p>
      </dgm:t>
    </dgm:pt>
    <dgm:pt modelId="{4301FA19-EE48-4AAE-AF2B-585B6A86A0BF}">
      <dgm:prSet/>
      <dgm:spPr>
        <a:solidFill>
          <a:schemeClr val="accent6">
            <a:lumMod val="40000"/>
            <a:lumOff val="60000"/>
          </a:schemeClr>
        </a:solidFill>
      </dgm:spPr>
      <dgm:t>
        <a:bodyPr/>
        <a:lstStyle/>
        <a:p>
          <a:pPr rtl="0"/>
          <a:r>
            <a:rPr lang="en-US" b="1" dirty="0" smtClean="0">
              <a:solidFill>
                <a:schemeClr val="tx1"/>
              </a:solidFill>
            </a:rPr>
            <a:t>WPPT</a:t>
          </a:r>
          <a:endParaRPr lang="en-US" b="1" dirty="0">
            <a:solidFill>
              <a:schemeClr val="tx1"/>
            </a:solidFill>
          </a:endParaRPr>
        </a:p>
      </dgm:t>
    </dgm:pt>
    <dgm:pt modelId="{5038B7E3-C5BE-4BE1-AA8B-617BEC258921}" type="parTrans" cxnId="{6DBA05D1-F361-450E-BF45-61E421898B33}">
      <dgm:prSet/>
      <dgm:spPr/>
      <dgm:t>
        <a:bodyPr/>
        <a:lstStyle/>
        <a:p>
          <a:endParaRPr lang="en-US"/>
        </a:p>
      </dgm:t>
    </dgm:pt>
    <dgm:pt modelId="{88D9A057-7580-4792-B8A0-99A7EEB0EAF0}" type="sibTrans" cxnId="{6DBA05D1-F361-450E-BF45-61E421898B33}">
      <dgm:prSet/>
      <dgm:spPr/>
      <dgm:t>
        <a:bodyPr/>
        <a:lstStyle/>
        <a:p>
          <a:endParaRPr lang="en-US"/>
        </a:p>
      </dgm:t>
    </dgm:pt>
    <dgm:pt modelId="{2949DD20-E040-41ED-A459-51A0FE984700}">
      <dgm:prSet/>
      <dgm:spPr/>
      <dgm:t>
        <a:bodyPr/>
        <a:lstStyle/>
        <a:p>
          <a:pPr rtl="0"/>
          <a:r>
            <a:rPr lang="en-US" b="1" dirty="0" smtClean="0"/>
            <a:t>Adopted on </a:t>
          </a:r>
          <a:r>
            <a:rPr lang="en-US" dirty="0" smtClean="0"/>
            <a:t>20 December 1996 in Geneva.</a:t>
          </a:r>
          <a:endParaRPr lang="en-US" dirty="0"/>
        </a:p>
      </dgm:t>
    </dgm:pt>
    <dgm:pt modelId="{DDFA60A2-8EBD-4E37-B7CA-DC021F2EA65E}" type="parTrans" cxnId="{5582416D-CAD2-4FC4-9836-2DEB4C1CF67F}">
      <dgm:prSet/>
      <dgm:spPr/>
      <dgm:t>
        <a:bodyPr/>
        <a:lstStyle/>
        <a:p>
          <a:endParaRPr lang="en-US"/>
        </a:p>
      </dgm:t>
    </dgm:pt>
    <dgm:pt modelId="{49B0B548-974B-41A3-8B21-F3DB7A221EEF}" type="sibTrans" cxnId="{5582416D-CAD2-4FC4-9836-2DEB4C1CF67F}">
      <dgm:prSet/>
      <dgm:spPr/>
      <dgm:t>
        <a:bodyPr/>
        <a:lstStyle/>
        <a:p>
          <a:endParaRPr lang="en-US"/>
        </a:p>
      </dgm:t>
    </dgm:pt>
    <dgm:pt modelId="{434173D1-8D9E-4474-89A8-DDFA77E301A9}">
      <dgm:prSet/>
      <dgm:spPr/>
      <dgm:t>
        <a:bodyPr/>
        <a:lstStyle/>
        <a:p>
          <a:pPr rtl="0"/>
          <a:r>
            <a:rPr lang="en-ZA" b="1" dirty="0" smtClean="0">
              <a:solidFill>
                <a:schemeClr val="tx1"/>
              </a:solidFill>
            </a:rPr>
            <a:t>WCT</a:t>
          </a:r>
          <a:endParaRPr lang="en-US" b="1" dirty="0">
            <a:solidFill>
              <a:schemeClr val="tx1"/>
            </a:solidFill>
          </a:endParaRPr>
        </a:p>
      </dgm:t>
    </dgm:pt>
    <dgm:pt modelId="{E42211B9-FD8F-43BD-958B-E544966B235A}" type="parTrans" cxnId="{010592B6-1EC6-4145-A6CC-2FA04A5F27D7}">
      <dgm:prSet/>
      <dgm:spPr/>
      <dgm:t>
        <a:bodyPr/>
        <a:lstStyle/>
        <a:p>
          <a:endParaRPr lang="en-US"/>
        </a:p>
      </dgm:t>
    </dgm:pt>
    <dgm:pt modelId="{DCADB945-592D-4774-B254-8FCD081D03F8}" type="sibTrans" cxnId="{010592B6-1EC6-4145-A6CC-2FA04A5F27D7}">
      <dgm:prSet/>
      <dgm:spPr/>
      <dgm:t>
        <a:bodyPr/>
        <a:lstStyle/>
        <a:p>
          <a:endParaRPr lang="en-US"/>
        </a:p>
      </dgm:t>
    </dgm:pt>
    <dgm:pt modelId="{52CCEFE1-6633-49D8-9C95-068B5643BABE}">
      <dgm:prSet/>
      <dgm:spPr/>
      <dgm:t>
        <a:bodyPr/>
        <a:lstStyle/>
        <a:p>
          <a:pPr rtl="0"/>
          <a:endParaRPr lang="en-US" dirty="0"/>
        </a:p>
      </dgm:t>
    </dgm:pt>
    <dgm:pt modelId="{AA6D81D4-B30E-40D3-B3A3-020C25D8736E}" type="parTrans" cxnId="{2311EB26-9F66-4A9A-9483-C7D2FA77BD37}">
      <dgm:prSet/>
      <dgm:spPr/>
      <dgm:t>
        <a:bodyPr/>
        <a:lstStyle/>
        <a:p>
          <a:endParaRPr lang="en-US"/>
        </a:p>
      </dgm:t>
    </dgm:pt>
    <dgm:pt modelId="{1ED8A61C-75AA-4851-A62A-FBAB479652B6}" type="sibTrans" cxnId="{2311EB26-9F66-4A9A-9483-C7D2FA77BD37}">
      <dgm:prSet/>
      <dgm:spPr/>
      <dgm:t>
        <a:bodyPr/>
        <a:lstStyle/>
        <a:p>
          <a:endParaRPr lang="en-US"/>
        </a:p>
      </dgm:t>
    </dgm:pt>
    <dgm:pt modelId="{F9200339-22FA-40FF-A012-3F4CB2856C7E}">
      <dgm:prSet custT="1"/>
      <dgm:spPr/>
      <dgm:t>
        <a:bodyPr/>
        <a:lstStyle/>
        <a:p>
          <a:pPr algn="just" rtl="0"/>
          <a:r>
            <a:rPr lang="en-US" sz="2100" b="1" dirty="0" smtClean="0"/>
            <a:t>Not yet in force. </a:t>
          </a:r>
          <a:endParaRPr lang="en-US" sz="2100" dirty="0"/>
        </a:p>
      </dgm:t>
    </dgm:pt>
    <dgm:pt modelId="{BE5CD5A4-5B8D-446A-967C-1DF405034284}" type="parTrans" cxnId="{4287C491-E081-41F1-B380-E3B947E505F9}">
      <dgm:prSet/>
      <dgm:spPr/>
      <dgm:t>
        <a:bodyPr/>
        <a:lstStyle/>
        <a:p>
          <a:endParaRPr lang="en-US"/>
        </a:p>
      </dgm:t>
    </dgm:pt>
    <dgm:pt modelId="{CACA06F0-C3C9-484B-9F1B-D110E0B7B02B}" type="sibTrans" cxnId="{4287C491-E081-41F1-B380-E3B947E505F9}">
      <dgm:prSet/>
      <dgm:spPr/>
      <dgm:t>
        <a:bodyPr/>
        <a:lstStyle/>
        <a:p>
          <a:endParaRPr lang="en-US"/>
        </a:p>
      </dgm:t>
    </dgm:pt>
    <dgm:pt modelId="{C9629CCE-566A-4D82-BDE0-EBE9C51C869A}">
      <dgm:prSet/>
      <dgm:spPr/>
      <dgm:t>
        <a:bodyPr/>
        <a:lstStyle/>
        <a:p>
          <a:pPr rtl="0"/>
          <a:r>
            <a:rPr lang="en-US" b="1" dirty="0" smtClean="0"/>
            <a:t>Adopted on </a:t>
          </a:r>
          <a:r>
            <a:rPr lang="en-US" dirty="0" smtClean="0"/>
            <a:t>20 December 1996 in Geneva.</a:t>
          </a:r>
          <a:endParaRPr lang="en-US" dirty="0"/>
        </a:p>
      </dgm:t>
    </dgm:pt>
    <dgm:pt modelId="{38BF1970-D260-4C05-987D-5685E146A199}" type="parTrans" cxnId="{529E8545-1C44-4E8F-9FB9-772F32AA73EC}">
      <dgm:prSet/>
      <dgm:spPr/>
      <dgm:t>
        <a:bodyPr/>
        <a:lstStyle/>
        <a:p>
          <a:endParaRPr lang="en-US"/>
        </a:p>
      </dgm:t>
    </dgm:pt>
    <dgm:pt modelId="{03CDE732-7A3D-4419-B2D6-2A4ECC8D40E2}" type="sibTrans" cxnId="{529E8545-1C44-4E8F-9FB9-772F32AA73EC}">
      <dgm:prSet/>
      <dgm:spPr/>
      <dgm:t>
        <a:bodyPr/>
        <a:lstStyle/>
        <a:p>
          <a:endParaRPr lang="en-US"/>
        </a:p>
      </dgm:t>
    </dgm:pt>
    <dgm:pt modelId="{B0F7BA75-E53B-4DE2-ABFF-250447B7C64D}">
      <dgm:prSet/>
      <dgm:spPr/>
      <dgm:t>
        <a:bodyPr/>
        <a:lstStyle/>
        <a:p>
          <a:pPr rtl="0"/>
          <a:r>
            <a:rPr lang="en-US" b="1" dirty="0" smtClean="0"/>
            <a:t>Came into force </a:t>
          </a:r>
          <a:r>
            <a:rPr lang="en-US" dirty="0" smtClean="0"/>
            <a:t>on </a:t>
          </a:r>
          <a:r>
            <a:rPr lang="en-US" b="0" i="0" dirty="0" smtClean="0"/>
            <a:t>20 May 2002.</a:t>
          </a:r>
          <a:endParaRPr lang="en-US" dirty="0"/>
        </a:p>
      </dgm:t>
    </dgm:pt>
    <dgm:pt modelId="{163BE7BB-1282-49B8-970B-AC0D559C2D70}" type="parTrans" cxnId="{9A3705E4-02E6-4444-9AD5-B342D4F609B7}">
      <dgm:prSet/>
      <dgm:spPr/>
      <dgm:t>
        <a:bodyPr/>
        <a:lstStyle/>
        <a:p>
          <a:endParaRPr lang="en-US"/>
        </a:p>
      </dgm:t>
    </dgm:pt>
    <dgm:pt modelId="{9431326D-CBD1-4D64-A702-31AE72E34141}" type="sibTrans" cxnId="{9A3705E4-02E6-4444-9AD5-B342D4F609B7}">
      <dgm:prSet/>
      <dgm:spPr/>
      <dgm:t>
        <a:bodyPr/>
        <a:lstStyle/>
        <a:p>
          <a:endParaRPr lang="en-US"/>
        </a:p>
      </dgm:t>
    </dgm:pt>
    <dgm:pt modelId="{9B678C29-6D18-4E7D-8113-E90EE76A4470}">
      <dgm:prSet/>
      <dgm:spPr/>
      <dgm:t>
        <a:bodyPr/>
        <a:lstStyle/>
        <a:p>
          <a:pPr rtl="0"/>
          <a:r>
            <a:rPr lang="en-US" dirty="0" smtClean="0"/>
            <a:t> </a:t>
          </a:r>
          <a:r>
            <a:rPr lang="en-US" b="1" dirty="0" smtClean="0"/>
            <a:t>Came into force </a:t>
          </a:r>
          <a:r>
            <a:rPr lang="en-US" dirty="0" smtClean="0"/>
            <a:t>on </a:t>
          </a:r>
          <a:r>
            <a:rPr lang="en-US" b="0" i="0" dirty="0" smtClean="0"/>
            <a:t>6 March 2002.</a:t>
          </a:r>
          <a:endParaRPr lang="en-US" dirty="0"/>
        </a:p>
      </dgm:t>
    </dgm:pt>
    <dgm:pt modelId="{A9259EA5-2B28-4E10-AD9E-F1270CE9E2E1}" type="parTrans" cxnId="{BDB5DF90-1E35-4A71-9E18-BAB427B97B77}">
      <dgm:prSet/>
      <dgm:spPr/>
      <dgm:t>
        <a:bodyPr/>
        <a:lstStyle/>
        <a:p>
          <a:endParaRPr lang="en-US"/>
        </a:p>
      </dgm:t>
    </dgm:pt>
    <dgm:pt modelId="{E07C934C-D318-47FB-9519-E309AEBFE05E}" type="sibTrans" cxnId="{BDB5DF90-1E35-4A71-9E18-BAB427B97B77}">
      <dgm:prSet/>
      <dgm:spPr/>
      <dgm:t>
        <a:bodyPr/>
        <a:lstStyle/>
        <a:p>
          <a:endParaRPr lang="en-US"/>
        </a:p>
      </dgm:t>
    </dgm:pt>
    <dgm:pt modelId="{DF501984-7EEB-437C-BF22-7788CB67DA10}" type="pres">
      <dgm:prSet presAssocID="{5AB9CF30-4245-46C5-BF5B-C793E6814EBF}" presName="Name0" presStyleCnt="0">
        <dgm:presLayoutVars>
          <dgm:dir/>
          <dgm:animLvl val="lvl"/>
          <dgm:resizeHandles val="exact"/>
        </dgm:presLayoutVars>
      </dgm:prSet>
      <dgm:spPr/>
      <dgm:t>
        <a:bodyPr/>
        <a:lstStyle/>
        <a:p>
          <a:endParaRPr lang="en-US"/>
        </a:p>
      </dgm:t>
    </dgm:pt>
    <dgm:pt modelId="{6FBF7EA2-F500-4C36-B74C-403A283ADBEE}" type="pres">
      <dgm:prSet presAssocID="{C84A0584-C3D2-406D-A894-03B28A30C01F}" presName="linNode" presStyleCnt="0"/>
      <dgm:spPr/>
    </dgm:pt>
    <dgm:pt modelId="{9103182B-783D-42F7-A127-A6EA20BD23C7}" type="pres">
      <dgm:prSet presAssocID="{C84A0584-C3D2-406D-A894-03B28A30C01F}" presName="parentText" presStyleLbl="node1" presStyleIdx="0" presStyleCnt="3">
        <dgm:presLayoutVars>
          <dgm:chMax val="1"/>
          <dgm:bulletEnabled val="1"/>
        </dgm:presLayoutVars>
      </dgm:prSet>
      <dgm:spPr/>
      <dgm:t>
        <a:bodyPr/>
        <a:lstStyle/>
        <a:p>
          <a:endParaRPr lang="en-US"/>
        </a:p>
      </dgm:t>
    </dgm:pt>
    <dgm:pt modelId="{5BCABEFE-2888-4AD1-B450-696735223A5A}" type="pres">
      <dgm:prSet presAssocID="{C84A0584-C3D2-406D-A894-03B28A30C01F}" presName="descendantText" presStyleLbl="alignAccFollowNode1" presStyleIdx="0" presStyleCnt="3" custScaleY="116201">
        <dgm:presLayoutVars>
          <dgm:bulletEnabled val="1"/>
        </dgm:presLayoutVars>
      </dgm:prSet>
      <dgm:spPr/>
      <dgm:t>
        <a:bodyPr/>
        <a:lstStyle/>
        <a:p>
          <a:endParaRPr lang="en-US"/>
        </a:p>
      </dgm:t>
    </dgm:pt>
    <dgm:pt modelId="{99BABE27-B76D-4770-97EB-A918FE72A16F}" type="pres">
      <dgm:prSet presAssocID="{6659060F-D5A3-48DD-89ED-A6B15B8F7A68}" presName="sp" presStyleCnt="0"/>
      <dgm:spPr/>
    </dgm:pt>
    <dgm:pt modelId="{0C6BC359-E0FE-4444-9E8E-762D1E016B69}" type="pres">
      <dgm:prSet presAssocID="{4301FA19-EE48-4AAE-AF2B-585B6A86A0BF}" presName="linNode" presStyleCnt="0"/>
      <dgm:spPr/>
    </dgm:pt>
    <dgm:pt modelId="{95695269-6EC2-4BB3-BFAB-1E7526268BF9}" type="pres">
      <dgm:prSet presAssocID="{4301FA19-EE48-4AAE-AF2B-585B6A86A0BF}" presName="parentText" presStyleLbl="node1" presStyleIdx="1" presStyleCnt="3">
        <dgm:presLayoutVars>
          <dgm:chMax val="1"/>
          <dgm:bulletEnabled val="1"/>
        </dgm:presLayoutVars>
      </dgm:prSet>
      <dgm:spPr/>
      <dgm:t>
        <a:bodyPr/>
        <a:lstStyle/>
        <a:p>
          <a:endParaRPr lang="en-US"/>
        </a:p>
      </dgm:t>
    </dgm:pt>
    <dgm:pt modelId="{F1C815E1-D79D-42EB-9564-E2216B194C5D}" type="pres">
      <dgm:prSet presAssocID="{4301FA19-EE48-4AAE-AF2B-585B6A86A0BF}" presName="descendantText" presStyleLbl="alignAccFollowNode1" presStyleIdx="1" presStyleCnt="3">
        <dgm:presLayoutVars>
          <dgm:bulletEnabled val="1"/>
        </dgm:presLayoutVars>
      </dgm:prSet>
      <dgm:spPr/>
      <dgm:t>
        <a:bodyPr/>
        <a:lstStyle/>
        <a:p>
          <a:endParaRPr lang="en-US"/>
        </a:p>
      </dgm:t>
    </dgm:pt>
    <dgm:pt modelId="{70434629-1CC3-4098-8E2E-385FC116A67E}" type="pres">
      <dgm:prSet presAssocID="{88D9A057-7580-4792-B8A0-99A7EEB0EAF0}" presName="sp" presStyleCnt="0"/>
      <dgm:spPr/>
    </dgm:pt>
    <dgm:pt modelId="{E3389BBF-64A8-4471-BB9A-270F791B925A}" type="pres">
      <dgm:prSet presAssocID="{434173D1-8D9E-4474-89A8-DDFA77E301A9}" presName="linNode" presStyleCnt="0"/>
      <dgm:spPr/>
    </dgm:pt>
    <dgm:pt modelId="{90614C7A-D502-4578-8FE6-B05214557222}" type="pres">
      <dgm:prSet presAssocID="{434173D1-8D9E-4474-89A8-DDFA77E301A9}" presName="parentText" presStyleLbl="node1" presStyleIdx="2" presStyleCnt="3">
        <dgm:presLayoutVars>
          <dgm:chMax val="1"/>
          <dgm:bulletEnabled val="1"/>
        </dgm:presLayoutVars>
      </dgm:prSet>
      <dgm:spPr/>
      <dgm:t>
        <a:bodyPr/>
        <a:lstStyle/>
        <a:p>
          <a:endParaRPr lang="en-US"/>
        </a:p>
      </dgm:t>
    </dgm:pt>
    <dgm:pt modelId="{A8146335-87F6-486F-BE7A-F5C79521E0FE}" type="pres">
      <dgm:prSet presAssocID="{434173D1-8D9E-4474-89A8-DDFA77E301A9}" presName="descendantText" presStyleLbl="alignAccFollowNode1" presStyleIdx="2" presStyleCnt="3">
        <dgm:presLayoutVars>
          <dgm:bulletEnabled val="1"/>
        </dgm:presLayoutVars>
      </dgm:prSet>
      <dgm:spPr/>
      <dgm:t>
        <a:bodyPr/>
        <a:lstStyle/>
        <a:p>
          <a:endParaRPr lang="en-US"/>
        </a:p>
      </dgm:t>
    </dgm:pt>
  </dgm:ptLst>
  <dgm:cxnLst>
    <dgm:cxn modelId="{16B31264-7637-4AD6-9013-852E2EA63F37}" type="presOf" srcId="{C9629CCE-566A-4D82-BDE0-EBE9C51C869A}" destId="{A8146335-87F6-486F-BE7A-F5C79521E0FE}" srcOrd="0" destOrd="1" presId="urn:microsoft.com/office/officeart/2005/8/layout/vList5"/>
    <dgm:cxn modelId="{9A3705E4-02E6-4444-9AD5-B342D4F609B7}" srcId="{434173D1-8D9E-4474-89A8-DDFA77E301A9}" destId="{B0F7BA75-E53B-4DE2-ABFF-250447B7C64D}" srcOrd="2" destOrd="0" parTransId="{163BE7BB-1282-49B8-970B-AC0D559C2D70}" sibTransId="{9431326D-CBD1-4D64-A702-31AE72E34141}"/>
    <dgm:cxn modelId="{D6F3DFE0-A48C-4309-BD96-6D85FF5578E4}" srcId="{C84A0584-C3D2-406D-A894-03B28A30C01F}" destId="{259150DC-2390-40E0-8729-3E3C333A4B34}" srcOrd="0" destOrd="0" parTransId="{F11EEB48-71D0-4E2F-B394-B34C5671F82C}" sibTransId="{5A2F03E5-B179-453E-A527-7674E067DC00}"/>
    <dgm:cxn modelId="{A78FA19D-099A-48B5-A20B-E144E987760A}" type="presOf" srcId="{434173D1-8D9E-4474-89A8-DDFA77E301A9}" destId="{90614C7A-D502-4578-8FE6-B05214557222}" srcOrd="0" destOrd="0" presId="urn:microsoft.com/office/officeart/2005/8/layout/vList5"/>
    <dgm:cxn modelId="{BDB5DF90-1E35-4A71-9E18-BAB427B97B77}" srcId="{4301FA19-EE48-4AAE-AF2B-585B6A86A0BF}" destId="{9B678C29-6D18-4E7D-8113-E90EE76A4470}" srcOrd="1" destOrd="0" parTransId="{A9259EA5-2B28-4E10-AD9E-F1270CE9E2E1}" sibTransId="{E07C934C-D318-47FB-9519-E309AEBFE05E}"/>
    <dgm:cxn modelId="{760BC0B6-A46D-4A45-815F-55DAA0FE6820}" type="presOf" srcId="{F9200339-22FA-40FF-A012-3F4CB2856C7E}" destId="{5BCABEFE-2888-4AD1-B450-696735223A5A}" srcOrd="0" destOrd="1" presId="urn:microsoft.com/office/officeart/2005/8/layout/vList5"/>
    <dgm:cxn modelId="{316BE2A1-40AB-41B0-A957-078605FF5440}" srcId="{5AB9CF30-4245-46C5-BF5B-C793E6814EBF}" destId="{C84A0584-C3D2-406D-A894-03B28A30C01F}" srcOrd="0" destOrd="0" parTransId="{058C3B51-746D-4481-ADCE-A70330909F5A}" sibTransId="{6659060F-D5A3-48DD-89ED-A6B15B8F7A68}"/>
    <dgm:cxn modelId="{E6F9DA78-9C8D-4D90-918E-734E835610E4}" type="presOf" srcId="{259150DC-2390-40E0-8729-3E3C333A4B34}" destId="{5BCABEFE-2888-4AD1-B450-696735223A5A}" srcOrd="0" destOrd="0" presId="urn:microsoft.com/office/officeart/2005/8/layout/vList5"/>
    <dgm:cxn modelId="{C1C5DB50-E4C5-4741-90FC-3437AA411C07}" type="presOf" srcId="{9B678C29-6D18-4E7D-8113-E90EE76A4470}" destId="{F1C815E1-D79D-42EB-9564-E2216B194C5D}" srcOrd="0" destOrd="1" presId="urn:microsoft.com/office/officeart/2005/8/layout/vList5"/>
    <dgm:cxn modelId="{5DB643C4-D8D3-440C-850E-0339FAE35D28}" type="presOf" srcId="{C84A0584-C3D2-406D-A894-03B28A30C01F}" destId="{9103182B-783D-42F7-A127-A6EA20BD23C7}" srcOrd="0" destOrd="0" presId="urn:microsoft.com/office/officeart/2005/8/layout/vList5"/>
    <dgm:cxn modelId="{2311EB26-9F66-4A9A-9483-C7D2FA77BD37}" srcId="{434173D1-8D9E-4474-89A8-DDFA77E301A9}" destId="{52CCEFE1-6633-49D8-9C95-068B5643BABE}" srcOrd="0" destOrd="0" parTransId="{AA6D81D4-B30E-40D3-B3A3-020C25D8736E}" sibTransId="{1ED8A61C-75AA-4851-A62A-FBAB479652B6}"/>
    <dgm:cxn modelId="{4287C491-E081-41F1-B380-E3B947E505F9}" srcId="{C84A0584-C3D2-406D-A894-03B28A30C01F}" destId="{F9200339-22FA-40FF-A012-3F4CB2856C7E}" srcOrd="1" destOrd="0" parTransId="{BE5CD5A4-5B8D-446A-967C-1DF405034284}" sibTransId="{CACA06F0-C3C9-484B-9F1B-D110E0B7B02B}"/>
    <dgm:cxn modelId="{529E8545-1C44-4E8F-9FB9-772F32AA73EC}" srcId="{434173D1-8D9E-4474-89A8-DDFA77E301A9}" destId="{C9629CCE-566A-4D82-BDE0-EBE9C51C869A}" srcOrd="1" destOrd="0" parTransId="{38BF1970-D260-4C05-987D-5685E146A199}" sibTransId="{03CDE732-7A3D-4419-B2D6-2A4ECC8D40E2}"/>
    <dgm:cxn modelId="{DB1B3653-5753-4549-ABF6-332F158D2552}" type="presOf" srcId="{B0F7BA75-E53B-4DE2-ABFF-250447B7C64D}" destId="{A8146335-87F6-486F-BE7A-F5C79521E0FE}" srcOrd="0" destOrd="2" presId="urn:microsoft.com/office/officeart/2005/8/layout/vList5"/>
    <dgm:cxn modelId="{6DBA05D1-F361-450E-BF45-61E421898B33}" srcId="{5AB9CF30-4245-46C5-BF5B-C793E6814EBF}" destId="{4301FA19-EE48-4AAE-AF2B-585B6A86A0BF}" srcOrd="1" destOrd="0" parTransId="{5038B7E3-C5BE-4BE1-AA8B-617BEC258921}" sibTransId="{88D9A057-7580-4792-B8A0-99A7EEB0EAF0}"/>
    <dgm:cxn modelId="{A58B2438-4A9C-4727-A2EF-C19645841668}" type="presOf" srcId="{2949DD20-E040-41ED-A459-51A0FE984700}" destId="{F1C815E1-D79D-42EB-9564-E2216B194C5D}" srcOrd="0" destOrd="0" presId="urn:microsoft.com/office/officeart/2005/8/layout/vList5"/>
    <dgm:cxn modelId="{010592B6-1EC6-4145-A6CC-2FA04A5F27D7}" srcId="{5AB9CF30-4245-46C5-BF5B-C793E6814EBF}" destId="{434173D1-8D9E-4474-89A8-DDFA77E301A9}" srcOrd="2" destOrd="0" parTransId="{E42211B9-FD8F-43BD-958B-E544966B235A}" sibTransId="{DCADB945-592D-4774-B254-8FCD081D03F8}"/>
    <dgm:cxn modelId="{ED2668FC-0B29-4CF7-83E4-FECD39F48CF2}" type="presOf" srcId="{52CCEFE1-6633-49D8-9C95-068B5643BABE}" destId="{A8146335-87F6-486F-BE7A-F5C79521E0FE}" srcOrd="0" destOrd="0" presId="urn:microsoft.com/office/officeart/2005/8/layout/vList5"/>
    <dgm:cxn modelId="{0F722401-74DE-4666-A7CA-EF7BAAF6600A}" type="presOf" srcId="{5AB9CF30-4245-46C5-BF5B-C793E6814EBF}" destId="{DF501984-7EEB-437C-BF22-7788CB67DA10}" srcOrd="0" destOrd="0" presId="urn:microsoft.com/office/officeart/2005/8/layout/vList5"/>
    <dgm:cxn modelId="{5582416D-CAD2-4FC4-9836-2DEB4C1CF67F}" srcId="{4301FA19-EE48-4AAE-AF2B-585B6A86A0BF}" destId="{2949DD20-E040-41ED-A459-51A0FE984700}" srcOrd="0" destOrd="0" parTransId="{DDFA60A2-8EBD-4E37-B7CA-DC021F2EA65E}" sibTransId="{49B0B548-974B-41A3-8B21-F3DB7A221EEF}"/>
    <dgm:cxn modelId="{2CE0A5F6-1B92-46A5-A75E-5DE9782412FC}" type="presOf" srcId="{4301FA19-EE48-4AAE-AF2B-585B6A86A0BF}" destId="{95695269-6EC2-4BB3-BFAB-1E7526268BF9}" srcOrd="0" destOrd="0" presId="urn:microsoft.com/office/officeart/2005/8/layout/vList5"/>
    <dgm:cxn modelId="{7E28B344-BE15-420C-8839-CB86FD4447E5}" type="presParOf" srcId="{DF501984-7EEB-437C-BF22-7788CB67DA10}" destId="{6FBF7EA2-F500-4C36-B74C-403A283ADBEE}" srcOrd="0" destOrd="0" presId="urn:microsoft.com/office/officeart/2005/8/layout/vList5"/>
    <dgm:cxn modelId="{0B413587-1C72-4904-B9AF-82717CC2FB90}" type="presParOf" srcId="{6FBF7EA2-F500-4C36-B74C-403A283ADBEE}" destId="{9103182B-783D-42F7-A127-A6EA20BD23C7}" srcOrd="0" destOrd="0" presId="urn:microsoft.com/office/officeart/2005/8/layout/vList5"/>
    <dgm:cxn modelId="{BCFBCEF0-815A-400C-9046-05C690B0EAA7}" type="presParOf" srcId="{6FBF7EA2-F500-4C36-B74C-403A283ADBEE}" destId="{5BCABEFE-2888-4AD1-B450-696735223A5A}" srcOrd="1" destOrd="0" presId="urn:microsoft.com/office/officeart/2005/8/layout/vList5"/>
    <dgm:cxn modelId="{9212EF41-3336-4E81-8179-0675546FD58C}" type="presParOf" srcId="{DF501984-7EEB-437C-BF22-7788CB67DA10}" destId="{99BABE27-B76D-4770-97EB-A918FE72A16F}" srcOrd="1" destOrd="0" presId="urn:microsoft.com/office/officeart/2005/8/layout/vList5"/>
    <dgm:cxn modelId="{3855F96A-55C7-4E59-A54F-5BCC1BCD6625}" type="presParOf" srcId="{DF501984-7EEB-437C-BF22-7788CB67DA10}" destId="{0C6BC359-E0FE-4444-9E8E-762D1E016B69}" srcOrd="2" destOrd="0" presId="urn:microsoft.com/office/officeart/2005/8/layout/vList5"/>
    <dgm:cxn modelId="{A63EB32D-A0F4-4ADF-BE22-5D825B87672B}" type="presParOf" srcId="{0C6BC359-E0FE-4444-9E8E-762D1E016B69}" destId="{95695269-6EC2-4BB3-BFAB-1E7526268BF9}" srcOrd="0" destOrd="0" presId="urn:microsoft.com/office/officeart/2005/8/layout/vList5"/>
    <dgm:cxn modelId="{6FA67520-E6EE-4C71-9856-A29A2C3B3811}" type="presParOf" srcId="{0C6BC359-E0FE-4444-9E8E-762D1E016B69}" destId="{F1C815E1-D79D-42EB-9564-E2216B194C5D}" srcOrd="1" destOrd="0" presId="urn:microsoft.com/office/officeart/2005/8/layout/vList5"/>
    <dgm:cxn modelId="{7E77BAA9-042E-4EFE-956C-3375CAB26311}" type="presParOf" srcId="{DF501984-7EEB-437C-BF22-7788CB67DA10}" destId="{70434629-1CC3-4098-8E2E-385FC116A67E}" srcOrd="3" destOrd="0" presId="urn:microsoft.com/office/officeart/2005/8/layout/vList5"/>
    <dgm:cxn modelId="{F5843CB9-56E9-4EFE-8FC9-D624A3CEB15A}" type="presParOf" srcId="{DF501984-7EEB-437C-BF22-7788CB67DA10}" destId="{E3389BBF-64A8-4471-BB9A-270F791B925A}" srcOrd="4" destOrd="0" presId="urn:microsoft.com/office/officeart/2005/8/layout/vList5"/>
    <dgm:cxn modelId="{42BEB200-B1F7-4967-9872-EBBCA45C933E}" type="presParOf" srcId="{E3389BBF-64A8-4471-BB9A-270F791B925A}" destId="{90614C7A-D502-4578-8FE6-B05214557222}" srcOrd="0" destOrd="0" presId="urn:microsoft.com/office/officeart/2005/8/layout/vList5"/>
    <dgm:cxn modelId="{FA8B1023-A079-40DA-9124-D4D105339341}" type="presParOf" srcId="{E3389BBF-64A8-4471-BB9A-270F791B925A}" destId="{A8146335-87F6-486F-BE7A-F5C79521E0FE}"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36C56F-A0E0-47E6-B51D-B76E38DD7DF4}" type="doc">
      <dgm:prSet loTypeId="urn:microsoft.com/office/officeart/2005/8/layout/bList2#1" loCatId="list" qsTypeId="urn:microsoft.com/office/officeart/2005/8/quickstyle/simple5" qsCatId="simple" csTypeId="urn:microsoft.com/office/officeart/2005/8/colors/accent6_2" csCatId="accent6" phldr="1"/>
      <dgm:spPr/>
      <dgm:t>
        <a:bodyPr/>
        <a:lstStyle/>
        <a:p>
          <a:endParaRPr lang="en-US"/>
        </a:p>
      </dgm:t>
    </dgm:pt>
    <dgm:pt modelId="{CF95D8C8-FFA6-4B70-AB23-DA464CFC951C}">
      <dgm:prSet/>
      <dgm:spPr/>
      <dgm:t>
        <a:bodyPr/>
        <a:lstStyle/>
        <a:p>
          <a:pPr rtl="0"/>
          <a:r>
            <a:rPr lang="en-GB" b="1" dirty="0" smtClean="0">
              <a:solidFill>
                <a:sysClr val="windowText" lastClr="000000"/>
              </a:solidFill>
            </a:rPr>
            <a:t>Beijing Treaty</a:t>
          </a:r>
          <a:endParaRPr lang="en-US" b="1" dirty="0">
            <a:solidFill>
              <a:sysClr val="windowText" lastClr="000000"/>
            </a:solidFill>
          </a:endParaRPr>
        </a:p>
      </dgm:t>
    </dgm:pt>
    <dgm:pt modelId="{E1779D76-640E-486F-B321-F22C1A0E9467}" type="parTrans" cxnId="{583744C3-98F9-4FB4-B386-1C1E827A5E03}">
      <dgm:prSet/>
      <dgm:spPr/>
      <dgm:t>
        <a:bodyPr/>
        <a:lstStyle/>
        <a:p>
          <a:endParaRPr lang="en-US"/>
        </a:p>
      </dgm:t>
    </dgm:pt>
    <dgm:pt modelId="{A8E449A7-0E4D-44F8-88DB-9FEC4B971E19}" type="sibTrans" cxnId="{583744C3-98F9-4FB4-B386-1C1E827A5E03}">
      <dgm:prSet/>
      <dgm:spPr/>
      <dgm:t>
        <a:bodyPr/>
        <a:lstStyle/>
        <a:p>
          <a:endParaRPr lang="en-US"/>
        </a:p>
      </dgm:t>
    </dgm:pt>
    <dgm:pt modelId="{33863AFC-447E-4783-9199-82BFB03F1E6E}">
      <dgm:prSet custT="1"/>
      <dgm:spPr/>
      <dgm:t>
        <a:bodyPr/>
        <a:lstStyle/>
        <a:p>
          <a:pPr algn="l" rtl="0"/>
          <a:endParaRPr lang="en-GB" sz="1200" b="1" dirty="0" smtClean="0"/>
        </a:p>
        <a:p>
          <a:pPr algn="just" rtl="0"/>
          <a:r>
            <a:rPr lang="en-GB" sz="1350" b="1" dirty="0" smtClean="0"/>
            <a:t>74/191 member states signed </a:t>
          </a:r>
          <a:r>
            <a:rPr lang="en-GB" sz="1350" dirty="0" smtClean="0"/>
            <a:t>(indicates an intention to ratify in future and creates an </a:t>
          </a:r>
          <a:r>
            <a:rPr lang="en-US" sz="1350" dirty="0" smtClean="0"/>
            <a:t>obligation to refrain, in good faith, from acts that would defeat the object and the purpose of the Beijing Treaty.</a:t>
          </a:r>
          <a:endParaRPr lang="en-US" sz="1350" dirty="0"/>
        </a:p>
      </dgm:t>
    </dgm:pt>
    <dgm:pt modelId="{037DD194-4168-4B0E-A839-D51FA33B34F4}" type="parTrans" cxnId="{31FF4F1F-FD15-4B15-80A5-73FE0A851627}">
      <dgm:prSet/>
      <dgm:spPr/>
      <dgm:t>
        <a:bodyPr/>
        <a:lstStyle/>
        <a:p>
          <a:endParaRPr lang="en-US"/>
        </a:p>
      </dgm:t>
    </dgm:pt>
    <dgm:pt modelId="{6641FA2F-0A3E-40CE-90D8-0BB73DD0B169}" type="sibTrans" cxnId="{31FF4F1F-FD15-4B15-80A5-73FE0A851627}">
      <dgm:prSet/>
      <dgm:spPr/>
      <dgm:t>
        <a:bodyPr/>
        <a:lstStyle/>
        <a:p>
          <a:endParaRPr lang="en-US"/>
        </a:p>
      </dgm:t>
    </dgm:pt>
    <dgm:pt modelId="{44D1BF77-4733-4AE0-A86A-26493AB2E63A}">
      <dgm:prSet custT="1"/>
      <dgm:spPr/>
      <dgm:t>
        <a:bodyPr/>
        <a:lstStyle/>
        <a:p>
          <a:pPr algn="just" rtl="0"/>
          <a:r>
            <a:rPr lang="en-GB" sz="1350" b="1" dirty="0" smtClean="0"/>
            <a:t>24/191 member states ratified/ acceded </a:t>
          </a:r>
          <a:r>
            <a:rPr lang="en-GB" sz="1350" dirty="0" smtClean="0"/>
            <a:t>to date including Nigeria; Algeria; Botswana; Burkina Faso; Chile; China; Japan; Russian Federation and Mali. </a:t>
          </a:r>
          <a:endParaRPr lang="en-US" sz="1350" dirty="0"/>
        </a:p>
      </dgm:t>
    </dgm:pt>
    <dgm:pt modelId="{F60F01F4-A558-4940-A364-87BD50D32B78}" type="parTrans" cxnId="{3ECD5461-1991-4157-A400-4403DC46AFA4}">
      <dgm:prSet/>
      <dgm:spPr/>
      <dgm:t>
        <a:bodyPr/>
        <a:lstStyle/>
        <a:p>
          <a:endParaRPr lang="en-US"/>
        </a:p>
      </dgm:t>
    </dgm:pt>
    <dgm:pt modelId="{47B98EC5-3979-493A-9DFD-2819902F03D6}" type="sibTrans" cxnId="{3ECD5461-1991-4157-A400-4403DC46AFA4}">
      <dgm:prSet/>
      <dgm:spPr/>
      <dgm:t>
        <a:bodyPr/>
        <a:lstStyle/>
        <a:p>
          <a:endParaRPr lang="en-US"/>
        </a:p>
      </dgm:t>
    </dgm:pt>
    <dgm:pt modelId="{FEB560D9-1655-46FB-B442-AF54D58C943E}">
      <dgm:prSet custT="1"/>
      <dgm:spPr/>
      <dgm:t>
        <a:bodyPr/>
        <a:lstStyle/>
        <a:p>
          <a:pPr rtl="0"/>
          <a:r>
            <a:rPr lang="en-GB" b="1" dirty="0" smtClean="0">
              <a:solidFill>
                <a:sysClr val="windowText" lastClr="000000"/>
              </a:solidFill>
            </a:rPr>
            <a:t>WPPT AND WCT</a:t>
          </a:r>
          <a:endParaRPr lang="en-US" b="1" dirty="0">
            <a:solidFill>
              <a:sysClr val="windowText" lastClr="000000"/>
            </a:solidFill>
          </a:endParaRPr>
        </a:p>
      </dgm:t>
    </dgm:pt>
    <dgm:pt modelId="{5B9839AD-E7C5-4108-AEC8-12034FF20BD3}" type="parTrans" cxnId="{BCF8C26A-A266-45CA-8438-93BDE2D3D82F}">
      <dgm:prSet/>
      <dgm:spPr/>
      <dgm:t>
        <a:bodyPr/>
        <a:lstStyle/>
        <a:p>
          <a:endParaRPr lang="en-US"/>
        </a:p>
      </dgm:t>
    </dgm:pt>
    <dgm:pt modelId="{7B679821-F6BC-4ACE-B54D-466C44724E4F}" type="sibTrans" cxnId="{BCF8C26A-A266-45CA-8438-93BDE2D3D82F}">
      <dgm:prSet/>
      <dgm:spPr/>
      <dgm:t>
        <a:bodyPr/>
        <a:lstStyle/>
        <a:p>
          <a:endParaRPr lang="en-US"/>
        </a:p>
      </dgm:t>
    </dgm:pt>
    <dgm:pt modelId="{AEE39995-48ED-4EBE-B09D-5549452674B9}">
      <dgm:prSet custT="1"/>
      <dgm:spPr/>
      <dgm:t>
        <a:bodyPr/>
        <a:lstStyle/>
        <a:p>
          <a:pPr algn="just" rtl="0"/>
          <a:r>
            <a:rPr lang="en-GB" sz="1350" b="1" dirty="0" smtClean="0">
              <a:solidFill>
                <a:schemeClr val="tx1"/>
              </a:solidFill>
            </a:rPr>
            <a:t>99/191 member states ratified / acceded </a:t>
          </a:r>
          <a:r>
            <a:rPr lang="en-GB" sz="1350" dirty="0" smtClean="0">
              <a:solidFill>
                <a:schemeClr val="tx1"/>
              </a:solidFill>
            </a:rPr>
            <a:t>to date including Canada; European Union; France; Germany; Kenya; Mexico; Namibia; Nigeria and United States of America.  </a:t>
          </a:r>
          <a:endParaRPr lang="en-US" sz="1350" dirty="0">
            <a:solidFill>
              <a:schemeClr val="tx1"/>
            </a:solidFill>
          </a:endParaRPr>
        </a:p>
      </dgm:t>
    </dgm:pt>
    <dgm:pt modelId="{14633660-B6DF-4C7A-A1F1-BEB0691E3631}" type="parTrans" cxnId="{B01D07E0-80B3-469E-80CA-D4E06D09D769}">
      <dgm:prSet/>
      <dgm:spPr/>
      <dgm:t>
        <a:bodyPr/>
        <a:lstStyle/>
        <a:p>
          <a:endParaRPr lang="en-US"/>
        </a:p>
      </dgm:t>
    </dgm:pt>
    <dgm:pt modelId="{51327F7F-DE30-4DF6-AC43-EE0A3F90DF63}" type="sibTrans" cxnId="{B01D07E0-80B3-469E-80CA-D4E06D09D769}">
      <dgm:prSet/>
      <dgm:spPr/>
      <dgm:t>
        <a:bodyPr/>
        <a:lstStyle/>
        <a:p>
          <a:endParaRPr lang="en-US"/>
        </a:p>
      </dgm:t>
    </dgm:pt>
    <dgm:pt modelId="{40FFA7BA-F869-4B90-BF0E-5925C7B70E56}">
      <dgm:prSet custT="1"/>
      <dgm:spPr/>
      <dgm:t>
        <a:bodyPr/>
        <a:lstStyle/>
        <a:p>
          <a:pPr algn="just" rtl="0"/>
          <a:endParaRPr lang="en-US" sz="1350" dirty="0"/>
        </a:p>
      </dgm:t>
    </dgm:pt>
    <dgm:pt modelId="{2029CE53-7FEC-474E-9E32-74464D368573}" type="parTrans" cxnId="{0EAFBD2F-F070-4527-B275-673A82758C17}">
      <dgm:prSet/>
      <dgm:spPr/>
      <dgm:t>
        <a:bodyPr/>
        <a:lstStyle/>
        <a:p>
          <a:endParaRPr lang="en-US"/>
        </a:p>
      </dgm:t>
    </dgm:pt>
    <dgm:pt modelId="{0270E001-0135-4375-AFD8-1B8F11773A23}" type="sibTrans" cxnId="{0EAFBD2F-F070-4527-B275-673A82758C17}">
      <dgm:prSet/>
      <dgm:spPr/>
      <dgm:t>
        <a:bodyPr/>
        <a:lstStyle/>
        <a:p>
          <a:endParaRPr lang="en-US"/>
        </a:p>
      </dgm:t>
    </dgm:pt>
    <dgm:pt modelId="{E9CB7AF3-1082-49F3-848D-EDF2C1E7B329}">
      <dgm:prSet custT="1"/>
      <dgm:spPr/>
      <dgm:t>
        <a:bodyPr/>
        <a:lstStyle/>
        <a:p>
          <a:pPr algn="just" rtl="0"/>
          <a:r>
            <a:rPr lang="en-GB" sz="1350" dirty="0" smtClean="0">
              <a:solidFill>
                <a:schemeClr val="tx1"/>
              </a:solidFill>
            </a:rPr>
            <a:t>A copy of the Presidential Minute authorising such signature could not be located. Based on this, DIRCO advised that the signature should be disregarded internally and South Africa must express its interest to be bound by way of an Instrument of Accession rather than an Instrument of Ratification. Accession and ratification have the same legal effect of binding South Africa to the terms of the WPPT. </a:t>
          </a:r>
          <a:endParaRPr lang="en-US" sz="1350" dirty="0">
            <a:solidFill>
              <a:schemeClr val="tx1"/>
            </a:solidFill>
          </a:endParaRPr>
        </a:p>
      </dgm:t>
    </dgm:pt>
    <dgm:pt modelId="{3041E77D-4E19-4DB3-9355-12DF41EDCFD8}" type="parTrans" cxnId="{0593148B-EEB4-49D1-8BB9-90F770A44CAD}">
      <dgm:prSet/>
      <dgm:spPr/>
      <dgm:t>
        <a:bodyPr/>
        <a:lstStyle/>
        <a:p>
          <a:endParaRPr lang="en-US"/>
        </a:p>
      </dgm:t>
    </dgm:pt>
    <dgm:pt modelId="{7DC8B575-2335-4B50-9110-74338B3AD580}" type="sibTrans" cxnId="{0593148B-EEB4-49D1-8BB9-90F770A44CAD}">
      <dgm:prSet/>
      <dgm:spPr/>
      <dgm:t>
        <a:bodyPr/>
        <a:lstStyle/>
        <a:p>
          <a:endParaRPr lang="en-US"/>
        </a:p>
      </dgm:t>
    </dgm:pt>
    <dgm:pt modelId="{6BBC5B30-5032-47FB-8259-F0BCA6515239}">
      <dgm:prSet custT="1"/>
      <dgm:spPr/>
      <dgm:t>
        <a:bodyPr/>
        <a:lstStyle/>
        <a:p>
          <a:pPr algn="l" rtl="0"/>
          <a:r>
            <a:rPr lang="en-GB" sz="1350" b="1" dirty="0" smtClean="0">
              <a:solidFill>
                <a:schemeClr val="tx1"/>
              </a:solidFill>
            </a:rPr>
            <a:t>51/191 member states signed </a:t>
          </a:r>
          <a:r>
            <a:rPr lang="en-GB" sz="1350" dirty="0" smtClean="0">
              <a:solidFill>
                <a:schemeClr val="tx1"/>
              </a:solidFill>
            </a:rPr>
            <a:t>including </a:t>
          </a:r>
          <a:r>
            <a:rPr lang="en-GB" sz="1350" b="1" u="none" dirty="0" smtClean="0">
              <a:solidFill>
                <a:schemeClr val="tx1"/>
              </a:solidFill>
            </a:rPr>
            <a:t>South Africa signed on 12 December 1997</a:t>
          </a:r>
          <a:r>
            <a:rPr lang="en-GB" sz="1350" dirty="0" smtClean="0">
              <a:solidFill>
                <a:schemeClr val="tx1"/>
              </a:solidFill>
            </a:rPr>
            <a:t>. </a:t>
          </a:r>
          <a:endParaRPr lang="en-US" sz="1350" dirty="0">
            <a:solidFill>
              <a:schemeClr val="tx1"/>
            </a:solidFill>
          </a:endParaRPr>
        </a:p>
      </dgm:t>
    </dgm:pt>
    <dgm:pt modelId="{BEEF581F-F537-40FE-BA84-E484B1596B6E}" type="parTrans" cxnId="{C225D43E-303B-491D-A65A-E9201ECAAACF}">
      <dgm:prSet/>
      <dgm:spPr/>
      <dgm:t>
        <a:bodyPr/>
        <a:lstStyle/>
        <a:p>
          <a:endParaRPr lang="en-US"/>
        </a:p>
      </dgm:t>
    </dgm:pt>
    <dgm:pt modelId="{8386574F-D185-4A9C-8185-4964EA33CC00}" type="sibTrans" cxnId="{C225D43E-303B-491D-A65A-E9201ECAAACF}">
      <dgm:prSet/>
      <dgm:spPr/>
      <dgm:t>
        <a:bodyPr/>
        <a:lstStyle/>
        <a:p>
          <a:endParaRPr lang="en-US"/>
        </a:p>
      </dgm:t>
    </dgm:pt>
    <dgm:pt modelId="{E7C29444-9AE8-443C-BC39-296E787A818F}" type="pres">
      <dgm:prSet presAssocID="{6636C56F-A0E0-47E6-B51D-B76E38DD7DF4}" presName="diagram" presStyleCnt="0">
        <dgm:presLayoutVars>
          <dgm:dir/>
          <dgm:animLvl val="lvl"/>
          <dgm:resizeHandles val="exact"/>
        </dgm:presLayoutVars>
      </dgm:prSet>
      <dgm:spPr/>
      <dgm:t>
        <a:bodyPr/>
        <a:lstStyle/>
        <a:p>
          <a:endParaRPr lang="en-US"/>
        </a:p>
      </dgm:t>
    </dgm:pt>
    <dgm:pt modelId="{5A1FB26D-ACBF-4600-8D57-8B8E58913E9F}" type="pres">
      <dgm:prSet presAssocID="{CF95D8C8-FFA6-4B70-AB23-DA464CFC951C}" presName="compNode" presStyleCnt="0"/>
      <dgm:spPr/>
    </dgm:pt>
    <dgm:pt modelId="{7F4549A3-81C5-4740-A486-33A3F709FD04}" type="pres">
      <dgm:prSet presAssocID="{CF95D8C8-FFA6-4B70-AB23-DA464CFC951C}" presName="childRect" presStyleLbl="bgAcc1" presStyleIdx="0" presStyleCnt="2">
        <dgm:presLayoutVars>
          <dgm:bulletEnabled val="1"/>
        </dgm:presLayoutVars>
      </dgm:prSet>
      <dgm:spPr/>
      <dgm:t>
        <a:bodyPr/>
        <a:lstStyle/>
        <a:p>
          <a:endParaRPr lang="en-US"/>
        </a:p>
      </dgm:t>
    </dgm:pt>
    <dgm:pt modelId="{0A67B6A9-277B-44AB-9ED6-557B8F123378}" type="pres">
      <dgm:prSet presAssocID="{CF95D8C8-FFA6-4B70-AB23-DA464CFC951C}" presName="parentText" presStyleLbl="node1" presStyleIdx="0" presStyleCnt="0">
        <dgm:presLayoutVars>
          <dgm:chMax val="0"/>
          <dgm:bulletEnabled val="1"/>
        </dgm:presLayoutVars>
      </dgm:prSet>
      <dgm:spPr/>
      <dgm:t>
        <a:bodyPr/>
        <a:lstStyle/>
        <a:p>
          <a:endParaRPr lang="en-US"/>
        </a:p>
      </dgm:t>
    </dgm:pt>
    <dgm:pt modelId="{3A506211-7D69-4853-AB2C-C0F8087A6C39}" type="pres">
      <dgm:prSet presAssocID="{CF95D8C8-FFA6-4B70-AB23-DA464CFC951C}" presName="parentRect" presStyleLbl="alignNode1" presStyleIdx="0" presStyleCnt="2" custLinFactNeighborX="-92" custLinFactNeighborY="-24926"/>
      <dgm:spPr/>
      <dgm:t>
        <a:bodyPr/>
        <a:lstStyle/>
        <a:p>
          <a:endParaRPr lang="en-US"/>
        </a:p>
      </dgm:t>
    </dgm:pt>
    <dgm:pt modelId="{5B49DAB8-6183-49FE-A733-8CA57EE4255A}" type="pres">
      <dgm:prSet presAssocID="{CF95D8C8-FFA6-4B70-AB23-DA464CFC951C}" presName="adorn" presStyleLbl="fgAccFollowNode1" presStyleIdx="0" presStyleCnt="2" custLinFactNeighborX="-33655" custLinFactNeighborY="-38735"/>
      <dgm:spPr/>
      <dgm:t>
        <a:bodyPr/>
        <a:lstStyle/>
        <a:p>
          <a:endParaRPr lang="en-US"/>
        </a:p>
      </dgm:t>
    </dgm:pt>
    <dgm:pt modelId="{89CA1348-972B-401B-964F-A4357D3ADA42}" type="pres">
      <dgm:prSet presAssocID="{A8E449A7-0E4D-44F8-88DB-9FEC4B971E19}" presName="sibTrans" presStyleLbl="sibTrans2D1" presStyleIdx="0" presStyleCnt="0"/>
      <dgm:spPr/>
      <dgm:t>
        <a:bodyPr/>
        <a:lstStyle/>
        <a:p>
          <a:endParaRPr lang="en-US"/>
        </a:p>
      </dgm:t>
    </dgm:pt>
    <dgm:pt modelId="{DF7389B4-04C5-4AD2-BCE9-376FC810B0D6}" type="pres">
      <dgm:prSet presAssocID="{FEB560D9-1655-46FB-B442-AF54D58C943E}" presName="compNode" presStyleCnt="0"/>
      <dgm:spPr/>
    </dgm:pt>
    <dgm:pt modelId="{30648979-7C5D-4D10-BFBD-46FFA2F300C4}" type="pres">
      <dgm:prSet presAssocID="{FEB560D9-1655-46FB-B442-AF54D58C943E}" presName="childRect" presStyleLbl="bgAcc1" presStyleIdx="1" presStyleCnt="2">
        <dgm:presLayoutVars>
          <dgm:bulletEnabled val="1"/>
        </dgm:presLayoutVars>
      </dgm:prSet>
      <dgm:spPr/>
      <dgm:t>
        <a:bodyPr/>
        <a:lstStyle/>
        <a:p>
          <a:endParaRPr lang="en-US"/>
        </a:p>
      </dgm:t>
    </dgm:pt>
    <dgm:pt modelId="{41CE93AE-BB52-45DA-A45E-DC8EA8FDFDAF}" type="pres">
      <dgm:prSet presAssocID="{FEB560D9-1655-46FB-B442-AF54D58C943E}" presName="parentText" presStyleLbl="node1" presStyleIdx="0" presStyleCnt="0">
        <dgm:presLayoutVars>
          <dgm:chMax val="0"/>
          <dgm:bulletEnabled val="1"/>
        </dgm:presLayoutVars>
      </dgm:prSet>
      <dgm:spPr/>
      <dgm:t>
        <a:bodyPr/>
        <a:lstStyle/>
        <a:p>
          <a:endParaRPr lang="en-US"/>
        </a:p>
      </dgm:t>
    </dgm:pt>
    <dgm:pt modelId="{A87F9172-1CB8-4C01-8554-4A539DAF4DA5}" type="pres">
      <dgm:prSet presAssocID="{FEB560D9-1655-46FB-B442-AF54D58C943E}" presName="parentRect" presStyleLbl="alignNode1" presStyleIdx="1" presStyleCnt="2" custLinFactNeighborX="58" custLinFactNeighborY="-7616"/>
      <dgm:spPr/>
      <dgm:t>
        <a:bodyPr/>
        <a:lstStyle/>
        <a:p>
          <a:endParaRPr lang="en-US"/>
        </a:p>
      </dgm:t>
    </dgm:pt>
    <dgm:pt modelId="{C41BD5F8-9B0A-4576-9B4F-473B439B9D8C}" type="pres">
      <dgm:prSet presAssocID="{FEB560D9-1655-46FB-B442-AF54D58C943E}" presName="adorn" presStyleLbl="fgAccFollowNode1" presStyleIdx="1" presStyleCnt="2" custLinFactNeighborX="-28946" custLinFactNeighborY="-23782"/>
      <dgm:spPr/>
    </dgm:pt>
  </dgm:ptLst>
  <dgm:cxnLst>
    <dgm:cxn modelId="{BA513E47-69C1-4938-8CD2-4779F3619B06}" type="presOf" srcId="{CF95D8C8-FFA6-4B70-AB23-DA464CFC951C}" destId="{3A506211-7D69-4853-AB2C-C0F8087A6C39}" srcOrd="1" destOrd="0" presId="urn:microsoft.com/office/officeart/2005/8/layout/bList2#1"/>
    <dgm:cxn modelId="{3ECD5461-1991-4157-A400-4403DC46AFA4}" srcId="{CF95D8C8-FFA6-4B70-AB23-DA464CFC951C}" destId="{44D1BF77-4733-4AE0-A86A-26493AB2E63A}" srcOrd="2" destOrd="0" parTransId="{F60F01F4-A558-4940-A364-87BD50D32B78}" sibTransId="{47B98EC5-3979-493A-9DFD-2819902F03D6}"/>
    <dgm:cxn modelId="{8A8756CB-AA18-43F7-94F8-0D7349911C35}" type="presOf" srcId="{FEB560D9-1655-46FB-B442-AF54D58C943E}" destId="{41CE93AE-BB52-45DA-A45E-DC8EA8FDFDAF}" srcOrd="0" destOrd="0" presId="urn:microsoft.com/office/officeart/2005/8/layout/bList2#1"/>
    <dgm:cxn modelId="{C1FA6418-29C9-479B-8FBE-0F8D3D5550D8}" type="presOf" srcId="{FEB560D9-1655-46FB-B442-AF54D58C943E}" destId="{A87F9172-1CB8-4C01-8554-4A539DAF4DA5}" srcOrd="1" destOrd="0" presId="urn:microsoft.com/office/officeart/2005/8/layout/bList2#1"/>
    <dgm:cxn modelId="{31FF4F1F-FD15-4B15-80A5-73FE0A851627}" srcId="{CF95D8C8-FFA6-4B70-AB23-DA464CFC951C}" destId="{33863AFC-447E-4783-9199-82BFB03F1E6E}" srcOrd="0" destOrd="0" parTransId="{037DD194-4168-4B0E-A839-D51FA33B34F4}" sibTransId="{6641FA2F-0A3E-40CE-90D8-0BB73DD0B169}"/>
    <dgm:cxn modelId="{6579F002-A7DD-458F-9466-68B70022DAB4}" type="presOf" srcId="{6636C56F-A0E0-47E6-B51D-B76E38DD7DF4}" destId="{E7C29444-9AE8-443C-BC39-296E787A818F}" srcOrd="0" destOrd="0" presId="urn:microsoft.com/office/officeart/2005/8/layout/bList2#1"/>
    <dgm:cxn modelId="{2EF7A7A5-A174-41A4-80C8-894EBBFB7FFD}" type="presOf" srcId="{AEE39995-48ED-4EBE-B09D-5549452674B9}" destId="{30648979-7C5D-4D10-BFBD-46FFA2F300C4}" srcOrd="0" destOrd="2" presId="urn:microsoft.com/office/officeart/2005/8/layout/bList2#1"/>
    <dgm:cxn modelId="{BCF8C26A-A266-45CA-8438-93BDE2D3D82F}" srcId="{6636C56F-A0E0-47E6-B51D-B76E38DD7DF4}" destId="{FEB560D9-1655-46FB-B442-AF54D58C943E}" srcOrd="1" destOrd="0" parTransId="{5B9839AD-E7C5-4108-AEC8-12034FF20BD3}" sibTransId="{7B679821-F6BC-4ACE-B54D-466C44724E4F}"/>
    <dgm:cxn modelId="{C225D43E-303B-491D-A65A-E9201ECAAACF}" srcId="{FEB560D9-1655-46FB-B442-AF54D58C943E}" destId="{6BBC5B30-5032-47FB-8259-F0BCA6515239}" srcOrd="0" destOrd="0" parTransId="{BEEF581F-F537-40FE-BA84-E484B1596B6E}" sibTransId="{8386574F-D185-4A9C-8185-4964EA33CC00}"/>
    <dgm:cxn modelId="{72727A77-F312-48EA-BAC0-9FBA52B69B0E}" type="presOf" srcId="{CF95D8C8-FFA6-4B70-AB23-DA464CFC951C}" destId="{0A67B6A9-277B-44AB-9ED6-557B8F123378}" srcOrd="0" destOrd="0" presId="urn:microsoft.com/office/officeart/2005/8/layout/bList2#1"/>
    <dgm:cxn modelId="{78A7DC10-F1A1-4310-A39D-6F27D54AABC3}" type="presOf" srcId="{6BBC5B30-5032-47FB-8259-F0BCA6515239}" destId="{30648979-7C5D-4D10-BFBD-46FFA2F300C4}" srcOrd="0" destOrd="0" presId="urn:microsoft.com/office/officeart/2005/8/layout/bList2#1"/>
    <dgm:cxn modelId="{9D0A492A-B9EB-41FD-BC23-6DC76AA09E8E}" type="presOf" srcId="{33863AFC-447E-4783-9199-82BFB03F1E6E}" destId="{7F4549A3-81C5-4740-A486-33A3F709FD04}" srcOrd="0" destOrd="0" presId="urn:microsoft.com/office/officeart/2005/8/layout/bList2#1"/>
    <dgm:cxn modelId="{0EAFBD2F-F070-4527-B275-673A82758C17}" srcId="{CF95D8C8-FFA6-4B70-AB23-DA464CFC951C}" destId="{40FFA7BA-F869-4B90-BF0E-5925C7B70E56}" srcOrd="1" destOrd="0" parTransId="{2029CE53-7FEC-474E-9E32-74464D368573}" sibTransId="{0270E001-0135-4375-AFD8-1B8F11773A23}"/>
    <dgm:cxn modelId="{B01D07E0-80B3-469E-80CA-D4E06D09D769}" srcId="{FEB560D9-1655-46FB-B442-AF54D58C943E}" destId="{AEE39995-48ED-4EBE-B09D-5549452674B9}" srcOrd="2" destOrd="0" parTransId="{14633660-B6DF-4C7A-A1F1-BEB0691E3631}" sibTransId="{51327F7F-DE30-4DF6-AC43-EE0A3F90DF63}"/>
    <dgm:cxn modelId="{311FE368-5C68-4EBA-86C2-9E880305D8C7}" type="presOf" srcId="{40FFA7BA-F869-4B90-BF0E-5925C7B70E56}" destId="{7F4549A3-81C5-4740-A486-33A3F709FD04}" srcOrd="0" destOrd="1" presId="urn:microsoft.com/office/officeart/2005/8/layout/bList2#1"/>
    <dgm:cxn modelId="{6D0E6BF3-8137-462D-8639-438249B6BB04}" type="presOf" srcId="{E9CB7AF3-1082-49F3-848D-EDF2C1E7B329}" destId="{30648979-7C5D-4D10-BFBD-46FFA2F300C4}" srcOrd="0" destOrd="1" presId="urn:microsoft.com/office/officeart/2005/8/layout/bList2#1"/>
    <dgm:cxn modelId="{0593148B-EEB4-49D1-8BB9-90F770A44CAD}" srcId="{FEB560D9-1655-46FB-B442-AF54D58C943E}" destId="{E9CB7AF3-1082-49F3-848D-EDF2C1E7B329}" srcOrd="1" destOrd="0" parTransId="{3041E77D-4E19-4DB3-9355-12DF41EDCFD8}" sibTransId="{7DC8B575-2335-4B50-9110-74338B3AD580}"/>
    <dgm:cxn modelId="{583744C3-98F9-4FB4-B386-1C1E827A5E03}" srcId="{6636C56F-A0E0-47E6-B51D-B76E38DD7DF4}" destId="{CF95D8C8-FFA6-4B70-AB23-DA464CFC951C}" srcOrd="0" destOrd="0" parTransId="{E1779D76-640E-486F-B321-F22C1A0E9467}" sibTransId="{A8E449A7-0E4D-44F8-88DB-9FEC4B971E19}"/>
    <dgm:cxn modelId="{4D8E337C-AE09-48F4-B115-04142DA1CD2E}" type="presOf" srcId="{44D1BF77-4733-4AE0-A86A-26493AB2E63A}" destId="{7F4549A3-81C5-4740-A486-33A3F709FD04}" srcOrd="0" destOrd="2" presId="urn:microsoft.com/office/officeart/2005/8/layout/bList2#1"/>
    <dgm:cxn modelId="{66455ACA-DC64-49B0-AEB9-DE96E29E795C}" type="presOf" srcId="{A8E449A7-0E4D-44F8-88DB-9FEC4B971E19}" destId="{89CA1348-972B-401B-964F-A4357D3ADA42}" srcOrd="0" destOrd="0" presId="urn:microsoft.com/office/officeart/2005/8/layout/bList2#1"/>
    <dgm:cxn modelId="{84C5B6E3-8586-4F78-9541-7607F1F2ED1C}" type="presParOf" srcId="{E7C29444-9AE8-443C-BC39-296E787A818F}" destId="{5A1FB26D-ACBF-4600-8D57-8B8E58913E9F}" srcOrd="0" destOrd="0" presId="urn:microsoft.com/office/officeart/2005/8/layout/bList2#1"/>
    <dgm:cxn modelId="{A1B35028-5312-4C71-8305-070DB44CCF81}" type="presParOf" srcId="{5A1FB26D-ACBF-4600-8D57-8B8E58913E9F}" destId="{7F4549A3-81C5-4740-A486-33A3F709FD04}" srcOrd="0" destOrd="0" presId="urn:microsoft.com/office/officeart/2005/8/layout/bList2#1"/>
    <dgm:cxn modelId="{E4EFDDD0-73B4-48E5-A2D1-479C4F199B1C}" type="presParOf" srcId="{5A1FB26D-ACBF-4600-8D57-8B8E58913E9F}" destId="{0A67B6A9-277B-44AB-9ED6-557B8F123378}" srcOrd="1" destOrd="0" presId="urn:microsoft.com/office/officeart/2005/8/layout/bList2#1"/>
    <dgm:cxn modelId="{0D89C5E4-8977-4983-A2BA-7618567C4506}" type="presParOf" srcId="{5A1FB26D-ACBF-4600-8D57-8B8E58913E9F}" destId="{3A506211-7D69-4853-AB2C-C0F8087A6C39}" srcOrd="2" destOrd="0" presId="urn:microsoft.com/office/officeart/2005/8/layout/bList2#1"/>
    <dgm:cxn modelId="{9840F8C8-8E3C-4031-A7E2-C6B88C93E616}" type="presParOf" srcId="{5A1FB26D-ACBF-4600-8D57-8B8E58913E9F}" destId="{5B49DAB8-6183-49FE-A733-8CA57EE4255A}" srcOrd="3" destOrd="0" presId="urn:microsoft.com/office/officeart/2005/8/layout/bList2#1"/>
    <dgm:cxn modelId="{CFADB877-780D-46C7-9775-21EAD52E392C}" type="presParOf" srcId="{E7C29444-9AE8-443C-BC39-296E787A818F}" destId="{89CA1348-972B-401B-964F-A4357D3ADA42}" srcOrd="1" destOrd="0" presId="urn:microsoft.com/office/officeart/2005/8/layout/bList2#1"/>
    <dgm:cxn modelId="{788E11E9-CE0E-4B5A-AA78-2E642D5C7C91}" type="presParOf" srcId="{E7C29444-9AE8-443C-BC39-296E787A818F}" destId="{DF7389B4-04C5-4AD2-BCE9-376FC810B0D6}" srcOrd="2" destOrd="0" presId="urn:microsoft.com/office/officeart/2005/8/layout/bList2#1"/>
    <dgm:cxn modelId="{D12BE86A-23DA-4C38-8CF8-CA8AC6683EF8}" type="presParOf" srcId="{DF7389B4-04C5-4AD2-BCE9-376FC810B0D6}" destId="{30648979-7C5D-4D10-BFBD-46FFA2F300C4}" srcOrd="0" destOrd="0" presId="urn:microsoft.com/office/officeart/2005/8/layout/bList2#1"/>
    <dgm:cxn modelId="{86766F96-1596-417B-B4B4-126AF48918C4}" type="presParOf" srcId="{DF7389B4-04C5-4AD2-BCE9-376FC810B0D6}" destId="{41CE93AE-BB52-45DA-A45E-DC8EA8FDFDAF}" srcOrd="1" destOrd="0" presId="urn:microsoft.com/office/officeart/2005/8/layout/bList2#1"/>
    <dgm:cxn modelId="{A1435EB8-E2C9-4CCD-94AD-A87CF2E46A8E}" type="presParOf" srcId="{DF7389B4-04C5-4AD2-BCE9-376FC810B0D6}" destId="{A87F9172-1CB8-4C01-8554-4A539DAF4DA5}" srcOrd="2" destOrd="0" presId="urn:microsoft.com/office/officeart/2005/8/layout/bList2#1"/>
    <dgm:cxn modelId="{27CDACE3-9C1C-463A-BEDF-1169D61F3FB3}" type="presParOf" srcId="{DF7389B4-04C5-4AD2-BCE9-376FC810B0D6}" destId="{C41BD5F8-9B0A-4576-9B4F-473B439B9D8C}" srcOrd="3" destOrd="0" presId="urn:microsoft.com/office/officeart/2005/8/layout/b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73E2F1-BEEA-4D36-BC82-30F955B4E008}" type="doc">
      <dgm:prSet loTypeId="urn:microsoft.com/office/officeart/2005/8/layout/venn1" loCatId="relationship" qsTypeId="urn:microsoft.com/office/officeart/2005/8/quickstyle/simple1" qsCatId="simple" csTypeId="urn:microsoft.com/office/officeart/2005/8/colors/accent6_1" csCatId="accent6"/>
      <dgm:spPr/>
      <dgm:t>
        <a:bodyPr/>
        <a:lstStyle/>
        <a:p>
          <a:endParaRPr lang="en-US"/>
        </a:p>
      </dgm:t>
    </dgm:pt>
    <dgm:pt modelId="{E92A8FEF-FDC6-4A23-8CF0-54D4C6D151B1}">
      <dgm:prSet/>
      <dgm:spPr/>
      <dgm:t>
        <a:bodyPr/>
        <a:lstStyle/>
        <a:p>
          <a:pPr rtl="0"/>
          <a:r>
            <a:rPr lang="en-US" b="0" dirty="0" smtClean="0"/>
            <a:t>Thus far </a:t>
          </a:r>
          <a:r>
            <a:rPr lang="en-US" b="1" dirty="0" smtClean="0"/>
            <a:t>24 countries </a:t>
          </a:r>
          <a:r>
            <a:rPr lang="en-US" b="0" dirty="0" smtClean="0"/>
            <a:t>have ratified/ acceded to the Beijing Treaty and its not yet in force. </a:t>
          </a:r>
          <a:r>
            <a:rPr lang="en-US" dirty="0" smtClean="0"/>
            <a:t>Will only come into force following accession/ ratification </a:t>
          </a:r>
          <a:r>
            <a:rPr lang="en-US" b="1" dirty="0" smtClean="0"/>
            <a:t>by at least 30 member states</a:t>
          </a:r>
          <a:r>
            <a:rPr lang="en-US" dirty="0" smtClean="0"/>
            <a:t>. </a:t>
          </a:r>
          <a:endParaRPr lang="en-US" dirty="0"/>
        </a:p>
      </dgm:t>
    </dgm:pt>
    <dgm:pt modelId="{DC25164B-A8B3-4785-9F0B-D753635342AC}" type="parTrans" cxnId="{9BAC84F3-8705-40CF-AB07-8670B8C12415}">
      <dgm:prSet/>
      <dgm:spPr/>
      <dgm:t>
        <a:bodyPr/>
        <a:lstStyle/>
        <a:p>
          <a:endParaRPr lang="en-US"/>
        </a:p>
      </dgm:t>
    </dgm:pt>
    <dgm:pt modelId="{4C7C82A0-C564-4DF5-8F3D-4B865133E35E}" type="sibTrans" cxnId="{9BAC84F3-8705-40CF-AB07-8670B8C12415}">
      <dgm:prSet/>
      <dgm:spPr/>
      <dgm:t>
        <a:bodyPr/>
        <a:lstStyle/>
        <a:p>
          <a:endParaRPr lang="en-US"/>
        </a:p>
      </dgm:t>
    </dgm:pt>
    <dgm:pt modelId="{F5C33F59-9F96-4CC6-AABA-8A39B9EB2216}" type="pres">
      <dgm:prSet presAssocID="{CE73E2F1-BEEA-4D36-BC82-30F955B4E008}" presName="compositeShape" presStyleCnt="0">
        <dgm:presLayoutVars>
          <dgm:chMax val="7"/>
          <dgm:dir/>
          <dgm:resizeHandles val="exact"/>
        </dgm:presLayoutVars>
      </dgm:prSet>
      <dgm:spPr/>
      <dgm:t>
        <a:bodyPr/>
        <a:lstStyle/>
        <a:p>
          <a:endParaRPr lang="en-US"/>
        </a:p>
      </dgm:t>
    </dgm:pt>
    <dgm:pt modelId="{F54C6BDE-59AA-4EA5-B61B-3DD143BCF92A}" type="pres">
      <dgm:prSet presAssocID="{E92A8FEF-FDC6-4A23-8CF0-54D4C6D151B1}" presName="circ1TxSh" presStyleLbl="vennNode1" presStyleIdx="0" presStyleCnt="1" custLinFactNeighborY="-9462"/>
      <dgm:spPr/>
      <dgm:t>
        <a:bodyPr/>
        <a:lstStyle/>
        <a:p>
          <a:endParaRPr lang="en-US"/>
        </a:p>
      </dgm:t>
    </dgm:pt>
  </dgm:ptLst>
  <dgm:cxnLst>
    <dgm:cxn modelId="{77E38B92-514B-4910-8C96-8E0373702D9A}" type="presOf" srcId="{CE73E2F1-BEEA-4D36-BC82-30F955B4E008}" destId="{F5C33F59-9F96-4CC6-AABA-8A39B9EB2216}" srcOrd="0" destOrd="0" presId="urn:microsoft.com/office/officeart/2005/8/layout/venn1"/>
    <dgm:cxn modelId="{9BAC84F3-8705-40CF-AB07-8670B8C12415}" srcId="{CE73E2F1-BEEA-4D36-BC82-30F955B4E008}" destId="{E92A8FEF-FDC6-4A23-8CF0-54D4C6D151B1}" srcOrd="0" destOrd="0" parTransId="{DC25164B-A8B3-4785-9F0B-D753635342AC}" sibTransId="{4C7C82A0-C564-4DF5-8F3D-4B865133E35E}"/>
    <dgm:cxn modelId="{3885F68D-EE65-4090-B76D-8C9E6D3FF3C1}" type="presOf" srcId="{E92A8FEF-FDC6-4A23-8CF0-54D4C6D151B1}" destId="{F54C6BDE-59AA-4EA5-B61B-3DD143BCF92A}" srcOrd="0" destOrd="0" presId="urn:microsoft.com/office/officeart/2005/8/layout/venn1"/>
    <dgm:cxn modelId="{7AD77795-66EB-4827-8861-7B9CDED92438}" type="presParOf" srcId="{F5C33F59-9F96-4CC6-AABA-8A39B9EB2216}" destId="{F54C6BDE-59AA-4EA5-B61B-3DD143BCF92A}" srcOrd="0"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388BD4-B040-48DB-B98A-E1D86B90F465}"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1BAF78D1-57D8-46DF-A66C-DDDF20608911}">
      <dgm:prSet/>
      <dgm:spPr/>
      <dgm:t>
        <a:bodyPr/>
        <a:lstStyle/>
        <a:p>
          <a:pPr rtl="0"/>
          <a:r>
            <a:rPr lang="en-US" b="1" dirty="0" smtClean="0">
              <a:solidFill>
                <a:sysClr val="windowText" lastClr="000000"/>
              </a:solidFill>
            </a:rPr>
            <a:t>Legal implications</a:t>
          </a:r>
          <a:endParaRPr lang="en-US" dirty="0">
            <a:solidFill>
              <a:sysClr val="windowText" lastClr="000000"/>
            </a:solidFill>
          </a:endParaRPr>
        </a:p>
      </dgm:t>
    </dgm:pt>
    <dgm:pt modelId="{000AF65B-37F3-486E-9616-1C964BD4E57C}" type="parTrans" cxnId="{06FDEF72-E641-441E-A3EA-AD261022E17D}">
      <dgm:prSet/>
      <dgm:spPr/>
      <dgm:t>
        <a:bodyPr/>
        <a:lstStyle/>
        <a:p>
          <a:endParaRPr lang="en-US"/>
        </a:p>
      </dgm:t>
    </dgm:pt>
    <dgm:pt modelId="{C68EA434-50D8-46A6-8B0D-2AEB97C1AF55}" type="sibTrans" cxnId="{06FDEF72-E641-441E-A3EA-AD261022E17D}">
      <dgm:prSet/>
      <dgm:spPr/>
      <dgm:t>
        <a:bodyPr/>
        <a:lstStyle/>
        <a:p>
          <a:endParaRPr lang="en-US"/>
        </a:p>
      </dgm:t>
    </dgm:pt>
    <dgm:pt modelId="{7A058B3E-83FB-4ED5-868A-FF81ACD96870}">
      <dgm:prSet/>
      <dgm:spPr/>
      <dgm:t>
        <a:bodyPr/>
        <a:lstStyle/>
        <a:p>
          <a:pPr algn="just" rtl="0"/>
          <a:r>
            <a:rPr lang="en-US" dirty="0" smtClean="0"/>
            <a:t>Where the Copyright Amendment Bill and the Performers’ Protection Amendment Bill (the Bills) contain provisions that are similar or the same as those provided in the Beijing Treaty, the </a:t>
          </a:r>
          <a:r>
            <a:rPr lang="en-US" b="1" dirty="0" smtClean="0"/>
            <a:t>validity of the provision is not dependent on whether the Treaty is in force or not</a:t>
          </a:r>
          <a:r>
            <a:rPr lang="en-US" dirty="0" smtClean="0"/>
            <a:t>. </a:t>
          </a:r>
          <a:endParaRPr lang="en-US" dirty="0"/>
        </a:p>
      </dgm:t>
    </dgm:pt>
    <dgm:pt modelId="{BD903C87-EFD5-42C6-8EC7-B6FFE0D88AD9}" type="parTrans" cxnId="{A2F76DA3-9962-4FE6-A940-BD291BAEA6B8}">
      <dgm:prSet/>
      <dgm:spPr/>
      <dgm:t>
        <a:bodyPr/>
        <a:lstStyle/>
        <a:p>
          <a:endParaRPr lang="en-US"/>
        </a:p>
      </dgm:t>
    </dgm:pt>
    <dgm:pt modelId="{3C290365-80AE-4757-9F07-B592C05D83BE}" type="sibTrans" cxnId="{A2F76DA3-9962-4FE6-A940-BD291BAEA6B8}">
      <dgm:prSet/>
      <dgm:spPr/>
      <dgm:t>
        <a:bodyPr/>
        <a:lstStyle/>
        <a:p>
          <a:endParaRPr lang="en-US"/>
        </a:p>
      </dgm:t>
    </dgm:pt>
    <dgm:pt modelId="{416FF4E4-B45F-4CE7-8AFF-C0B29FF66A18}">
      <dgm:prSet/>
      <dgm:spPr/>
      <dgm:t>
        <a:bodyPr/>
        <a:lstStyle/>
        <a:p>
          <a:pPr algn="just" rtl="0"/>
          <a:r>
            <a:rPr lang="en-US" dirty="0" smtClean="0"/>
            <a:t>Validity of the provisions in the Bills is determined by whether they were enacted in terms of and in line with our Constitution. </a:t>
          </a:r>
          <a:endParaRPr lang="en-US" dirty="0"/>
        </a:p>
      </dgm:t>
    </dgm:pt>
    <dgm:pt modelId="{FF0836BB-ED5A-4E5F-9F30-9C0F1B212DA3}" type="parTrans" cxnId="{9C4ADAF8-ABF7-447D-A74C-E6D93A7F13EA}">
      <dgm:prSet/>
      <dgm:spPr/>
      <dgm:t>
        <a:bodyPr/>
        <a:lstStyle/>
        <a:p>
          <a:endParaRPr lang="en-US"/>
        </a:p>
      </dgm:t>
    </dgm:pt>
    <dgm:pt modelId="{D41D6F89-67A4-4E31-BE38-5AE53FB9EF02}" type="sibTrans" cxnId="{9C4ADAF8-ABF7-447D-A74C-E6D93A7F13EA}">
      <dgm:prSet/>
      <dgm:spPr/>
      <dgm:t>
        <a:bodyPr/>
        <a:lstStyle/>
        <a:p>
          <a:endParaRPr lang="en-US"/>
        </a:p>
      </dgm:t>
    </dgm:pt>
    <dgm:pt modelId="{472C206E-266C-431D-92E1-C53AF46CECC8}" type="pres">
      <dgm:prSet presAssocID="{1F388BD4-B040-48DB-B98A-E1D86B90F465}" presName="linear" presStyleCnt="0">
        <dgm:presLayoutVars>
          <dgm:animLvl val="lvl"/>
          <dgm:resizeHandles val="exact"/>
        </dgm:presLayoutVars>
      </dgm:prSet>
      <dgm:spPr/>
      <dgm:t>
        <a:bodyPr/>
        <a:lstStyle/>
        <a:p>
          <a:endParaRPr lang="en-US"/>
        </a:p>
      </dgm:t>
    </dgm:pt>
    <dgm:pt modelId="{0358A110-ABE6-488A-94DF-9767195CE18A}" type="pres">
      <dgm:prSet presAssocID="{1BAF78D1-57D8-46DF-A66C-DDDF20608911}" presName="parentText" presStyleLbl="node1" presStyleIdx="0" presStyleCnt="1">
        <dgm:presLayoutVars>
          <dgm:chMax val="0"/>
          <dgm:bulletEnabled val="1"/>
        </dgm:presLayoutVars>
      </dgm:prSet>
      <dgm:spPr/>
      <dgm:t>
        <a:bodyPr/>
        <a:lstStyle/>
        <a:p>
          <a:endParaRPr lang="en-US"/>
        </a:p>
      </dgm:t>
    </dgm:pt>
    <dgm:pt modelId="{0D1E274B-468C-4B21-AB34-A9911AF0DF4C}" type="pres">
      <dgm:prSet presAssocID="{1BAF78D1-57D8-46DF-A66C-DDDF20608911}" presName="childText" presStyleLbl="revTx" presStyleIdx="0" presStyleCnt="1">
        <dgm:presLayoutVars>
          <dgm:bulletEnabled val="1"/>
        </dgm:presLayoutVars>
      </dgm:prSet>
      <dgm:spPr/>
      <dgm:t>
        <a:bodyPr/>
        <a:lstStyle/>
        <a:p>
          <a:endParaRPr lang="en-US"/>
        </a:p>
      </dgm:t>
    </dgm:pt>
  </dgm:ptLst>
  <dgm:cxnLst>
    <dgm:cxn modelId="{06FDEF72-E641-441E-A3EA-AD261022E17D}" srcId="{1F388BD4-B040-48DB-B98A-E1D86B90F465}" destId="{1BAF78D1-57D8-46DF-A66C-DDDF20608911}" srcOrd="0" destOrd="0" parTransId="{000AF65B-37F3-486E-9616-1C964BD4E57C}" sibTransId="{C68EA434-50D8-46A6-8B0D-2AEB97C1AF55}"/>
    <dgm:cxn modelId="{4EC22F44-0A04-45A0-9D67-9AFDA8C89746}" type="presOf" srcId="{7A058B3E-83FB-4ED5-868A-FF81ACD96870}" destId="{0D1E274B-468C-4B21-AB34-A9911AF0DF4C}" srcOrd="0" destOrd="0" presId="urn:microsoft.com/office/officeart/2005/8/layout/vList2"/>
    <dgm:cxn modelId="{0F4BD6F7-17F5-4D12-AD1E-2294E1276DE5}" type="presOf" srcId="{1F388BD4-B040-48DB-B98A-E1D86B90F465}" destId="{472C206E-266C-431D-92E1-C53AF46CECC8}" srcOrd="0" destOrd="0" presId="urn:microsoft.com/office/officeart/2005/8/layout/vList2"/>
    <dgm:cxn modelId="{A2F76DA3-9962-4FE6-A940-BD291BAEA6B8}" srcId="{1BAF78D1-57D8-46DF-A66C-DDDF20608911}" destId="{7A058B3E-83FB-4ED5-868A-FF81ACD96870}" srcOrd="0" destOrd="0" parTransId="{BD903C87-EFD5-42C6-8EC7-B6FFE0D88AD9}" sibTransId="{3C290365-80AE-4757-9F07-B592C05D83BE}"/>
    <dgm:cxn modelId="{9C4ADAF8-ABF7-447D-A74C-E6D93A7F13EA}" srcId="{1BAF78D1-57D8-46DF-A66C-DDDF20608911}" destId="{416FF4E4-B45F-4CE7-8AFF-C0B29FF66A18}" srcOrd="1" destOrd="0" parTransId="{FF0836BB-ED5A-4E5F-9F30-9C0F1B212DA3}" sibTransId="{D41D6F89-67A4-4E31-BE38-5AE53FB9EF02}"/>
    <dgm:cxn modelId="{555892FB-D3CD-41AE-A13F-58631D28BE65}" type="presOf" srcId="{416FF4E4-B45F-4CE7-8AFF-C0B29FF66A18}" destId="{0D1E274B-468C-4B21-AB34-A9911AF0DF4C}" srcOrd="0" destOrd="1" presId="urn:microsoft.com/office/officeart/2005/8/layout/vList2"/>
    <dgm:cxn modelId="{1D88EF71-EA12-40AD-9244-586537405E41}" type="presOf" srcId="{1BAF78D1-57D8-46DF-A66C-DDDF20608911}" destId="{0358A110-ABE6-488A-94DF-9767195CE18A}" srcOrd="0" destOrd="0" presId="urn:microsoft.com/office/officeart/2005/8/layout/vList2"/>
    <dgm:cxn modelId="{D28D4F04-EC86-47D4-AF82-311BBBE6A3E7}" type="presParOf" srcId="{472C206E-266C-431D-92E1-C53AF46CECC8}" destId="{0358A110-ABE6-488A-94DF-9767195CE18A}" srcOrd="0" destOrd="0" presId="urn:microsoft.com/office/officeart/2005/8/layout/vList2"/>
    <dgm:cxn modelId="{9CA492E6-4804-4C3B-BEB8-A2CB831BFDDF}" type="presParOf" srcId="{472C206E-266C-431D-92E1-C53AF46CECC8}" destId="{0D1E274B-468C-4B21-AB34-A9911AF0DF4C}" srcOrd="1"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0F9FC3-F6D8-4F7F-8D7A-83EF76A17E70}" type="doc">
      <dgm:prSet loTypeId="urn:microsoft.com/office/officeart/2005/8/layout/hierarchy4" loCatId="list" qsTypeId="urn:microsoft.com/office/officeart/2005/8/quickstyle/simple1" qsCatId="simple" csTypeId="urn:microsoft.com/office/officeart/2005/8/colors/accent6_2" csCatId="accent6" phldr="1"/>
      <dgm:spPr/>
      <dgm:t>
        <a:bodyPr/>
        <a:lstStyle/>
        <a:p>
          <a:endParaRPr lang="en-US"/>
        </a:p>
      </dgm:t>
    </dgm:pt>
    <dgm:pt modelId="{4202F356-B6D5-4A4E-8051-9A6C9A243B88}">
      <dgm:prSet custT="1"/>
      <dgm:spPr/>
      <dgm:t>
        <a:bodyPr/>
        <a:lstStyle/>
        <a:p>
          <a:pPr algn="ctr" rtl="0"/>
          <a:r>
            <a:rPr lang="en-US" sz="1600" b="1" dirty="0" smtClean="0">
              <a:solidFill>
                <a:schemeClr val="tx1"/>
              </a:solidFill>
            </a:rPr>
            <a:t>Recognition of rights in the digital environment:</a:t>
          </a:r>
        </a:p>
        <a:p>
          <a:pPr algn="just" rtl="0"/>
          <a:r>
            <a:rPr lang="en-US" sz="1000" dirty="0" smtClean="0">
              <a:solidFill>
                <a:schemeClr val="tx1"/>
              </a:solidFill>
            </a:rPr>
            <a:t> </a:t>
          </a:r>
          <a:r>
            <a:rPr lang="en-US" sz="1200" dirty="0" smtClean="0">
              <a:solidFill>
                <a:schemeClr val="tx1"/>
              </a:solidFill>
            </a:rPr>
            <a:t>The Beijing Treaty updates the protection of performers at the international level and modernises this protection by recognising performers’ rights in the digital environment. It provides a legal basis for the international use of audiovisual productions and safeguards the rights of performers against the unauthorised use of their performances in audiovisual media such as television, film and audio. </a:t>
          </a:r>
          <a:endParaRPr lang="en-US" sz="1200" dirty="0">
            <a:solidFill>
              <a:schemeClr val="tx1"/>
            </a:solidFill>
          </a:endParaRPr>
        </a:p>
      </dgm:t>
    </dgm:pt>
    <dgm:pt modelId="{DC2601AF-981D-4BCF-9F29-1EF487413600}" type="parTrans" cxnId="{047297CA-2242-49FC-BB54-26E0F70D826B}">
      <dgm:prSet/>
      <dgm:spPr/>
      <dgm:t>
        <a:bodyPr/>
        <a:lstStyle/>
        <a:p>
          <a:endParaRPr lang="en-US">
            <a:solidFill>
              <a:schemeClr val="tx1"/>
            </a:solidFill>
          </a:endParaRPr>
        </a:p>
      </dgm:t>
    </dgm:pt>
    <dgm:pt modelId="{91BA7E9B-ED35-44CB-A207-49AA741B6F5C}" type="sibTrans" cxnId="{047297CA-2242-49FC-BB54-26E0F70D826B}">
      <dgm:prSet/>
      <dgm:spPr/>
      <dgm:t>
        <a:bodyPr/>
        <a:lstStyle/>
        <a:p>
          <a:endParaRPr lang="en-US">
            <a:solidFill>
              <a:schemeClr val="tx1"/>
            </a:solidFill>
          </a:endParaRPr>
        </a:p>
      </dgm:t>
    </dgm:pt>
    <dgm:pt modelId="{07F240BC-3E6E-473C-A63E-A2C2C9CA8CD8}">
      <dgm:prSet custT="1"/>
      <dgm:spPr>
        <a:solidFill>
          <a:schemeClr val="accent6">
            <a:lumMod val="60000"/>
            <a:lumOff val="40000"/>
          </a:schemeClr>
        </a:solidFill>
      </dgm:spPr>
      <dgm:t>
        <a:bodyPr/>
        <a:lstStyle/>
        <a:p>
          <a:pPr algn="ctr" rtl="0"/>
          <a:r>
            <a:rPr lang="en-US" sz="1600" b="1" dirty="0" smtClean="0">
              <a:solidFill>
                <a:schemeClr val="tx1"/>
              </a:solidFill>
            </a:rPr>
            <a:t>Extension of rights in fixed and unfixed performances:</a:t>
          </a:r>
          <a:r>
            <a:rPr lang="en-US" sz="1000" dirty="0" smtClean="0">
              <a:solidFill>
                <a:schemeClr val="tx1"/>
              </a:solidFill>
            </a:rPr>
            <a:t> </a:t>
          </a:r>
        </a:p>
        <a:p>
          <a:pPr algn="just" rtl="0"/>
          <a:r>
            <a:rPr lang="en-US" sz="1200" dirty="0" smtClean="0">
              <a:solidFill>
                <a:schemeClr val="tx1"/>
              </a:solidFill>
            </a:rPr>
            <a:t>The Beijing Treaty grants performers four kinds of economic rights (being: the right of reproduction; the right of distribution; the right of rental; and the right of making available) for their performances fixed in audiovisual fixations, such as motion pictures. In terms of unfixed (live) performances, the Treaty grants performers three kinds of economic rights, being the right of broadcasting; the right of communication to the public; and the right of fixation (Article 6 to 11).</a:t>
          </a:r>
          <a:endParaRPr lang="en-US" sz="1200" dirty="0">
            <a:solidFill>
              <a:schemeClr val="tx1"/>
            </a:solidFill>
          </a:endParaRPr>
        </a:p>
      </dgm:t>
    </dgm:pt>
    <dgm:pt modelId="{F9DBDD7C-ECB3-4CD7-8757-A3867EEF7617}" type="parTrans" cxnId="{5758FE52-278A-4BC0-853F-CF8701C319DE}">
      <dgm:prSet/>
      <dgm:spPr/>
      <dgm:t>
        <a:bodyPr/>
        <a:lstStyle/>
        <a:p>
          <a:endParaRPr lang="en-US">
            <a:solidFill>
              <a:schemeClr val="tx1"/>
            </a:solidFill>
          </a:endParaRPr>
        </a:p>
      </dgm:t>
    </dgm:pt>
    <dgm:pt modelId="{3C4CBEA8-DCBB-4BA7-AF36-C6EE7D50AD28}" type="sibTrans" cxnId="{5758FE52-278A-4BC0-853F-CF8701C319DE}">
      <dgm:prSet/>
      <dgm:spPr/>
      <dgm:t>
        <a:bodyPr/>
        <a:lstStyle/>
        <a:p>
          <a:endParaRPr lang="en-US">
            <a:solidFill>
              <a:schemeClr val="tx1"/>
            </a:solidFill>
          </a:endParaRPr>
        </a:p>
      </dgm:t>
    </dgm:pt>
    <dgm:pt modelId="{F6CD267B-774E-4656-9DC6-3162B6123254}">
      <dgm:prSet custT="1"/>
      <dgm:spPr>
        <a:solidFill>
          <a:srgbClr val="FFC000"/>
        </a:solidFill>
      </dgm:spPr>
      <dgm:t>
        <a:bodyPr/>
        <a:lstStyle/>
        <a:p>
          <a:pPr algn="ctr" rtl="0"/>
          <a:r>
            <a:rPr lang="en-US" sz="1600" b="1" dirty="0" smtClean="0">
              <a:solidFill>
                <a:schemeClr val="tx1"/>
              </a:solidFill>
            </a:rPr>
            <a:t>Moral rights:</a:t>
          </a:r>
        </a:p>
        <a:p>
          <a:pPr algn="just" rtl="0"/>
          <a:r>
            <a:rPr lang="en-US" sz="1200" dirty="0" smtClean="0">
              <a:solidFill>
                <a:schemeClr val="tx1"/>
              </a:solidFill>
            </a:rPr>
            <a:t> The Treaty also grants performers moral rights on live performances and performances fixed in audiovisual fixations. That is the right to claim to be identified as the performer and the right to object to any distortion, mutilation or modification that would be prejudicial to the performer’s reputation (Article 5). The intention of granting moral rights is to protect the personality of the performer over and above his or her economic interests.</a:t>
          </a:r>
          <a:endParaRPr lang="en-US" sz="1200" dirty="0">
            <a:solidFill>
              <a:schemeClr val="tx1"/>
            </a:solidFill>
          </a:endParaRPr>
        </a:p>
      </dgm:t>
    </dgm:pt>
    <dgm:pt modelId="{2417B9A9-C4D2-402A-A810-8C8D5C895433}" type="parTrans" cxnId="{B75FF3D8-3C2B-49CE-A843-4DF40DF048E3}">
      <dgm:prSet/>
      <dgm:spPr/>
      <dgm:t>
        <a:bodyPr/>
        <a:lstStyle/>
        <a:p>
          <a:endParaRPr lang="en-US">
            <a:solidFill>
              <a:schemeClr val="tx1"/>
            </a:solidFill>
          </a:endParaRPr>
        </a:p>
      </dgm:t>
    </dgm:pt>
    <dgm:pt modelId="{A808ADB0-4742-4BA4-975B-65CBB7E1CC51}" type="sibTrans" cxnId="{B75FF3D8-3C2B-49CE-A843-4DF40DF048E3}">
      <dgm:prSet/>
      <dgm:spPr/>
      <dgm:t>
        <a:bodyPr/>
        <a:lstStyle/>
        <a:p>
          <a:endParaRPr lang="en-US">
            <a:solidFill>
              <a:schemeClr val="tx1"/>
            </a:solidFill>
          </a:endParaRPr>
        </a:p>
      </dgm:t>
    </dgm:pt>
    <dgm:pt modelId="{3E703BFD-9B2F-404E-BF4D-BA8FE8299271}" type="pres">
      <dgm:prSet presAssocID="{1A0F9FC3-F6D8-4F7F-8D7A-83EF76A17E70}" presName="Name0" presStyleCnt="0">
        <dgm:presLayoutVars>
          <dgm:chPref val="1"/>
          <dgm:dir/>
          <dgm:animOne val="branch"/>
          <dgm:animLvl val="lvl"/>
          <dgm:resizeHandles/>
        </dgm:presLayoutVars>
      </dgm:prSet>
      <dgm:spPr/>
      <dgm:t>
        <a:bodyPr/>
        <a:lstStyle/>
        <a:p>
          <a:endParaRPr lang="en-US"/>
        </a:p>
      </dgm:t>
    </dgm:pt>
    <dgm:pt modelId="{4669B04D-7656-40D7-9898-D850142C50A8}" type="pres">
      <dgm:prSet presAssocID="{4202F356-B6D5-4A4E-8051-9A6C9A243B88}" presName="vertOne" presStyleCnt="0"/>
      <dgm:spPr/>
    </dgm:pt>
    <dgm:pt modelId="{0528AC6B-3CCE-421E-B303-1786028F9E2A}" type="pres">
      <dgm:prSet presAssocID="{4202F356-B6D5-4A4E-8051-9A6C9A243B88}" presName="txOne" presStyleLbl="node0" presStyleIdx="0" presStyleCnt="3">
        <dgm:presLayoutVars>
          <dgm:chPref val="3"/>
        </dgm:presLayoutVars>
      </dgm:prSet>
      <dgm:spPr/>
      <dgm:t>
        <a:bodyPr/>
        <a:lstStyle/>
        <a:p>
          <a:endParaRPr lang="en-US"/>
        </a:p>
      </dgm:t>
    </dgm:pt>
    <dgm:pt modelId="{A15466A0-9FFF-4926-BDD6-AADA5175AB06}" type="pres">
      <dgm:prSet presAssocID="{4202F356-B6D5-4A4E-8051-9A6C9A243B88}" presName="horzOne" presStyleCnt="0"/>
      <dgm:spPr/>
    </dgm:pt>
    <dgm:pt modelId="{4F8DDDAA-D3CF-4C1A-A1D3-F03DEEF089A9}" type="pres">
      <dgm:prSet presAssocID="{91BA7E9B-ED35-44CB-A207-49AA741B6F5C}" presName="sibSpaceOne" presStyleCnt="0"/>
      <dgm:spPr/>
    </dgm:pt>
    <dgm:pt modelId="{A47CEC9A-BBC6-4421-8D13-3210D67D5048}" type="pres">
      <dgm:prSet presAssocID="{07F240BC-3E6E-473C-A63E-A2C2C9CA8CD8}" presName="vertOne" presStyleCnt="0"/>
      <dgm:spPr/>
    </dgm:pt>
    <dgm:pt modelId="{CD81FBEF-6B0F-49F6-A068-1E785DAE4178}" type="pres">
      <dgm:prSet presAssocID="{07F240BC-3E6E-473C-A63E-A2C2C9CA8CD8}" presName="txOne" presStyleLbl="node0" presStyleIdx="1" presStyleCnt="3">
        <dgm:presLayoutVars>
          <dgm:chPref val="3"/>
        </dgm:presLayoutVars>
      </dgm:prSet>
      <dgm:spPr/>
      <dgm:t>
        <a:bodyPr/>
        <a:lstStyle/>
        <a:p>
          <a:endParaRPr lang="en-US"/>
        </a:p>
      </dgm:t>
    </dgm:pt>
    <dgm:pt modelId="{F1FA0EC4-FAA9-450F-A49F-74C978186D46}" type="pres">
      <dgm:prSet presAssocID="{07F240BC-3E6E-473C-A63E-A2C2C9CA8CD8}" presName="horzOne" presStyleCnt="0"/>
      <dgm:spPr/>
    </dgm:pt>
    <dgm:pt modelId="{95383BD9-AB12-4694-8E91-4A9AA2A2BEAF}" type="pres">
      <dgm:prSet presAssocID="{3C4CBEA8-DCBB-4BA7-AF36-C6EE7D50AD28}" presName="sibSpaceOne" presStyleCnt="0"/>
      <dgm:spPr/>
    </dgm:pt>
    <dgm:pt modelId="{7F7C99B5-75C0-4E2C-939C-E4C8936FB1D4}" type="pres">
      <dgm:prSet presAssocID="{F6CD267B-774E-4656-9DC6-3162B6123254}" presName="vertOne" presStyleCnt="0"/>
      <dgm:spPr/>
    </dgm:pt>
    <dgm:pt modelId="{F1BF3F39-E9C7-4724-8FE6-0B48D9DC0DE3}" type="pres">
      <dgm:prSet presAssocID="{F6CD267B-774E-4656-9DC6-3162B6123254}" presName="txOne" presStyleLbl="node0" presStyleIdx="2" presStyleCnt="3">
        <dgm:presLayoutVars>
          <dgm:chPref val="3"/>
        </dgm:presLayoutVars>
      </dgm:prSet>
      <dgm:spPr/>
      <dgm:t>
        <a:bodyPr/>
        <a:lstStyle/>
        <a:p>
          <a:endParaRPr lang="en-US"/>
        </a:p>
      </dgm:t>
    </dgm:pt>
    <dgm:pt modelId="{68C72D19-1E3E-4ADE-AA1E-22FAA8D7AA43}" type="pres">
      <dgm:prSet presAssocID="{F6CD267B-774E-4656-9DC6-3162B6123254}" presName="horzOne" presStyleCnt="0"/>
      <dgm:spPr/>
    </dgm:pt>
  </dgm:ptLst>
  <dgm:cxnLst>
    <dgm:cxn modelId="{B75FF3D8-3C2B-49CE-A843-4DF40DF048E3}" srcId="{1A0F9FC3-F6D8-4F7F-8D7A-83EF76A17E70}" destId="{F6CD267B-774E-4656-9DC6-3162B6123254}" srcOrd="2" destOrd="0" parTransId="{2417B9A9-C4D2-402A-A810-8C8D5C895433}" sibTransId="{A808ADB0-4742-4BA4-975B-65CBB7E1CC51}"/>
    <dgm:cxn modelId="{5758FE52-278A-4BC0-853F-CF8701C319DE}" srcId="{1A0F9FC3-F6D8-4F7F-8D7A-83EF76A17E70}" destId="{07F240BC-3E6E-473C-A63E-A2C2C9CA8CD8}" srcOrd="1" destOrd="0" parTransId="{F9DBDD7C-ECB3-4CD7-8757-A3867EEF7617}" sibTransId="{3C4CBEA8-DCBB-4BA7-AF36-C6EE7D50AD28}"/>
    <dgm:cxn modelId="{7E20A189-B47E-41FA-9D8A-D94AB733ECC8}" type="presOf" srcId="{4202F356-B6D5-4A4E-8051-9A6C9A243B88}" destId="{0528AC6B-3CCE-421E-B303-1786028F9E2A}" srcOrd="0" destOrd="0" presId="urn:microsoft.com/office/officeart/2005/8/layout/hierarchy4"/>
    <dgm:cxn modelId="{4BD30D33-5C1D-41BB-BD7A-F8F8F9016E8A}" type="presOf" srcId="{F6CD267B-774E-4656-9DC6-3162B6123254}" destId="{F1BF3F39-E9C7-4724-8FE6-0B48D9DC0DE3}" srcOrd="0" destOrd="0" presId="urn:microsoft.com/office/officeart/2005/8/layout/hierarchy4"/>
    <dgm:cxn modelId="{9CFA3850-630B-4D18-AC75-DCEE8CA727AF}" type="presOf" srcId="{1A0F9FC3-F6D8-4F7F-8D7A-83EF76A17E70}" destId="{3E703BFD-9B2F-404E-BF4D-BA8FE8299271}" srcOrd="0" destOrd="0" presId="urn:microsoft.com/office/officeart/2005/8/layout/hierarchy4"/>
    <dgm:cxn modelId="{047297CA-2242-49FC-BB54-26E0F70D826B}" srcId="{1A0F9FC3-F6D8-4F7F-8D7A-83EF76A17E70}" destId="{4202F356-B6D5-4A4E-8051-9A6C9A243B88}" srcOrd="0" destOrd="0" parTransId="{DC2601AF-981D-4BCF-9F29-1EF487413600}" sibTransId="{91BA7E9B-ED35-44CB-A207-49AA741B6F5C}"/>
    <dgm:cxn modelId="{367EE492-FCA1-46D3-9A19-0F18D13FB199}" type="presOf" srcId="{07F240BC-3E6E-473C-A63E-A2C2C9CA8CD8}" destId="{CD81FBEF-6B0F-49F6-A068-1E785DAE4178}" srcOrd="0" destOrd="0" presId="urn:microsoft.com/office/officeart/2005/8/layout/hierarchy4"/>
    <dgm:cxn modelId="{11A1F209-4E8E-4DED-A8AA-F11CF7E7CCA0}" type="presParOf" srcId="{3E703BFD-9B2F-404E-BF4D-BA8FE8299271}" destId="{4669B04D-7656-40D7-9898-D850142C50A8}" srcOrd="0" destOrd="0" presId="urn:microsoft.com/office/officeart/2005/8/layout/hierarchy4"/>
    <dgm:cxn modelId="{8BCC009C-1E95-4C2F-81DB-08C7C7AE6CFA}" type="presParOf" srcId="{4669B04D-7656-40D7-9898-D850142C50A8}" destId="{0528AC6B-3CCE-421E-B303-1786028F9E2A}" srcOrd="0" destOrd="0" presId="urn:microsoft.com/office/officeart/2005/8/layout/hierarchy4"/>
    <dgm:cxn modelId="{968374E1-E6AD-434B-801B-CEBB9907ABC1}" type="presParOf" srcId="{4669B04D-7656-40D7-9898-D850142C50A8}" destId="{A15466A0-9FFF-4926-BDD6-AADA5175AB06}" srcOrd="1" destOrd="0" presId="urn:microsoft.com/office/officeart/2005/8/layout/hierarchy4"/>
    <dgm:cxn modelId="{019E3CBB-6313-41DD-8689-0D227EE931F5}" type="presParOf" srcId="{3E703BFD-9B2F-404E-BF4D-BA8FE8299271}" destId="{4F8DDDAA-D3CF-4C1A-A1D3-F03DEEF089A9}" srcOrd="1" destOrd="0" presId="urn:microsoft.com/office/officeart/2005/8/layout/hierarchy4"/>
    <dgm:cxn modelId="{FDB86FA8-F005-4184-9360-3EAFCBB0F76C}" type="presParOf" srcId="{3E703BFD-9B2F-404E-BF4D-BA8FE8299271}" destId="{A47CEC9A-BBC6-4421-8D13-3210D67D5048}" srcOrd="2" destOrd="0" presId="urn:microsoft.com/office/officeart/2005/8/layout/hierarchy4"/>
    <dgm:cxn modelId="{102CF96D-77FB-4F08-BE36-C5B9403CD531}" type="presParOf" srcId="{A47CEC9A-BBC6-4421-8D13-3210D67D5048}" destId="{CD81FBEF-6B0F-49F6-A068-1E785DAE4178}" srcOrd="0" destOrd="0" presId="urn:microsoft.com/office/officeart/2005/8/layout/hierarchy4"/>
    <dgm:cxn modelId="{8A338C63-1D96-446A-B1C0-AD9A3F34281D}" type="presParOf" srcId="{A47CEC9A-BBC6-4421-8D13-3210D67D5048}" destId="{F1FA0EC4-FAA9-450F-A49F-74C978186D46}" srcOrd="1" destOrd="0" presId="urn:microsoft.com/office/officeart/2005/8/layout/hierarchy4"/>
    <dgm:cxn modelId="{14363EB6-14D3-4833-8BA6-0A401425AFA1}" type="presParOf" srcId="{3E703BFD-9B2F-404E-BF4D-BA8FE8299271}" destId="{95383BD9-AB12-4694-8E91-4A9AA2A2BEAF}" srcOrd="3" destOrd="0" presId="urn:microsoft.com/office/officeart/2005/8/layout/hierarchy4"/>
    <dgm:cxn modelId="{D5DD34E1-C3C4-443B-B4A1-C198747EEE8B}" type="presParOf" srcId="{3E703BFD-9B2F-404E-BF4D-BA8FE8299271}" destId="{7F7C99B5-75C0-4E2C-939C-E4C8936FB1D4}" srcOrd="4" destOrd="0" presId="urn:microsoft.com/office/officeart/2005/8/layout/hierarchy4"/>
    <dgm:cxn modelId="{80DC7D8E-6639-4CA7-BC62-09E81E04C322}" type="presParOf" srcId="{7F7C99B5-75C0-4E2C-939C-E4C8936FB1D4}" destId="{F1BF3F39-E9C7-4724-8FE6-0B48D9DC0DE3}" srcOrd="0" destOrd="0" presId="urn:microsoft.com/office/officeart/2005/8/layout/hierarchy4"/>
    <dgm:cxn modelId="{DE78B586-236E-42E9-BAD4-C2972A02A847}" type="presParOf" srcId="{7F7C99B5-75C0-4E2C-939C-E4C8936FB1D4}" destId="{68C72D19-1E3E-4ADE-AA1E-22FAA8D7AA43}"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0F9FC3-F6D8-4F7F-8D7A-83EF76A17E70}" type="doc">
      <dgm:prSet loTypeId="urn:microsoft.com/office/officeart/2005/8/layout/hierarchy4" loCatId="list" qsTypeId="urn:microsoft.com/office/officeart/2005/8/quickstyle/simple1" qsCatId="simple" csTypeId="urn:microsoft.com/office/officeart/2005/8/colors/accent6_2" csCatId="accent6" phldr="1"/>
      <dgm:spPr/>
      <dgm:t>
        <a:bodyPr/>
        <a:lstStyle/>
        <a:p>
          <a:endParaRPr lang="en-US"/>
        </a:p>
      </dgm:t>
    </dgm:pt>
    <dgm:pt modelId="{91FE48FC-184C-4250-8198-E6E964CB0394}">
      <dgm:prSet custT="1"/>
      <dgm:spPr>
        <a:solidFill>
          <a:schemeClr val="accent6">
            <a:lumMod val="20000"/>
            <a:lumOff val="80000"/>
          </a:schemeClr>
        </a:solidFill>
      </dgm:spPr>
      <dgm:t>
        <a:bodyPr/>
        <a:lstStyle/>
        <a:p>
          <a:pPr algn="ctr" rtl="0"/>
          <a:r>
            <a:rPr lang="en-US" sz="1600" b="1" dirty="0" smtClean="0">
              <a:solidFill>
                <a:schemeClr val="tx1"/>
              </a:solidFill>
            </a:rPr>
            <a:t>Transfer of performers’ rights:</a:t>
          </a:r>
          <a:r>
            <a:rPr lang="en-US" sz="1600" dirty="0" smtClean="0">
              <a:solidFill>
                <a:schemeClr val="tx1"/>
              </a:solidFill>
            </a:rPr>
            <a:t> </a:t>
          </a:r>
        </a:p>
        <a:p>
          <a:pPr algn="just" rtl="0"/>
          <a:r>
            <a:rPr lang="en-US" sz="1200" dirty="0" smtClean="0">
              <a:solidFill>
                <a:schemeClr val="tx1"/>
              </a:solidFill>
            </a:rPr>
            <a:t>With regard to the transfer of performers’ rights to producers of audiovisual works (Article 12), contracting parties may stipulate in their national laws that once a performer has consented to the audiovisual fixation of a performance, the exclusive rights mentioned above are transferred to the producer of the audiovisual fixation (unless a contract between the performer and producer states otherwise. Alternatively  the performer can be granted the right to receive royalties or equitable remuneration for any use of the performance.</a:t>
          </a:r>
          <a:endParaRPr lang="en-US" sz="1200" dirty="0">
            <a:solidFill>
              <a:schemeClr val="tx1"/>
            </a:solidFill>
          </a:endParaRPr>
        </a:p>
      </dgm:t>
    </dgm:pt>
    <dgm:pt modelId="{01754C5B-D71F-403C-83D0-38AC47AC3B3D}" type="parTrans" cxnId="{0E7CB103-0D0C-4E5F-8114-2EFB9CC2BF91}">
      <dgm:prSet/>
      <dgm:spPr/>
      <dgm:t>
        <a:bodyPr/>
        <a:lstStyle/>
        <a:p>
          <a:endParaRPr lang="en-US">
            <a:solidFill>
              <a:schemeClr val="tx1"/>
            </a:solidFill>
          </a:endParaRPr>
        </a:p>
      </dgm:t>
    </dgm:pt>
    <dgm:pt modelId="{387C99EC-907D-4615-A06E-B19C259AF276}" type="sibTrans" cxnId="{0E7CB103-0D0C-4E5F-8114-2EFB9CC2BF91}">
      <dgm:prSet/>
      <dgm:spPr/>
      <dgm:t>
        <a:bodyPr/>
        <a:lstStyle/>
        <a:p>
          <a:endParaRPr lang="en-US">
            <a:solidFill>
              <a:schemeClr val="tx1"/>
            </a:solidFill>
          </a:endParaRPr>
        </a:p>
      </dgm:t>
    </dgm:pt>
    <dgm:pt modelId="{F1DA425F-0C05-4EEB-A5E1-85F92A3464EC}">
      <dgm:prSet custT="1"/>
      <dgm:spPr>
        <a:solidFill>
          <a:srgbClr val="FFFF00"/>
        </a:solidFill>
      </dgm:spPr>
      <dgm:t>
        <a:bodyPr/>
        <a:lstStyle/>
        <a:p>
          <a:pPr algn="ctr" rtl="0"/>
          <a:r>
            <a:rPr lang="en-US" sz="1600" b="1" dirty="0" smtClean="0">
              <a:solidFill>
                <a:schemeClr val="tx1"/>
              </a:solidFill>
            </a:rPr>
            <a:t>Exclusive right to broadcast and communicate publicly or remuneration</a:t>
          </a:r>
          <a:r>
            <a:rPr lang="en-US" sz="1000" b="1" dirty="0" smtClean="0">
              <a:solidFill>
                <a:schemeClr val="tx1"/>
              </a:solidFill>
            </a:rPr>
            <a:t>:</a:t>
          </a:r>
          <a:r>
            <a:rPr lang="en-US" sz="1000" dirty="0" smtClean="0">
              <a:solidFill>
                <a:schemeClr val="tx1"/>
              </a:solidFill>
            </a:rPr>
            <a:t> </a:t>
          </a:r>
        </a:p>
        <a:p>
          <a:pPr algn="just" rtl="0"/>
          <a:r>
            <a:rPr lang="en-US" sz="1200" dirty="0" smtClean="0">
              <a:solidFill>
                <a:schemeClr val="tx1"/>
              </a:solidFill>
            </a:rPr>
            <a:t>Article 11 grants performers the exclusive right of authorising the broadcasting and communication to the public of their performances in fixed audiovisual fixations. Contracting parties can however in their legislation establish a right to equitable remuneration for the direct and indirect use of performances instead of the right of authorisation. </a:t>
          </a:r>
          <a:endParaRPr lang="en-US" sz="1200" dirty="0">
            <a:solidFill>
              <a:schemeClr val="tx1"/>
            </a:solidFill>
          </a:endParaRPr>
        </a:p>
      </dgm:t>
    </dgm:pt>
    <dgm:pt modelId="{9E29B415-FF91-4E7A-91CC-86043629D0D5}" type="parTrans" cxnId="{97E707E7-AF28-4350-97FB-7B90E430F315}">
      <dgm:prSet/>
      <dgm:spPr/>
      <dgm:t>
        <a:bodyPr/>
        <a:lstStyle/>
        <a:p>
          <a:endParaRPr lang="en-US">
            <a:solidFill>
              <a:schemeClr val="tx1"/>
            </a:solidFill>
          </a:endParaRPr>
        </a:p>
      </dgm:t>
    </dgm:pt>
    <dgm:pt modelId="{48EE78C5-7247-4F8A-9540-38A7D8ABAE0B}" type="sibTrans" cxnId="{97E707E7-AF28-4350-97FB-7B90E430F315}">
      <dgm:prSet/>
      <dgm:spPr/>
      <dgm:t>
        <a:bodyPr/>
        <a:lstStyle/>
        <a:p>
          <a:endParaRPr lang="en-US">
            <a:solidFill>
              <a:schemeClr val="tx1"/>
            </a:solidFill>
          </a:endParaRPr>
        </a:p>
      </dgm:t>
    </dgm:pt>
    <dgm:pt modelId="{39AD91BF-22C7-4D26-94EA-C7A6ACD80420}">
      <dgm:prSet custT="1"/>
      <dgm:spPr>
        <a:solidFill>
          <a:srgbClr val="EAA304"/>
        </a:solidFill>
      </dgm:spPr>
      <dgm:t>
        <a:bodyPr/>
        <a:lstStyle/>
        <a:p>
          <a:pPr algn="ctr" rtl="0"/>
          <a:r>
            <a:rPr lang="en-US" sz="1600" b="1" dirty="0" smtClean="0">
              <a:solidFill>
                <a:schemeClr val="tx1"/>
              </a:solidFill>
            </a:rPr>
            <a:t>Circumvention of technological protection measures: </a:t>
          </a:r>
        </a:p>
        <a:p>
          <a:pPr algn="just" rtl="0"/>
          <a:r>
            <a:rPr lang="en-US" sz="1200" dirty="0" smtClean="0">
              <a:solidFill>
                <a:schemeClr val="tx1"/>
              </a:solidFill>
            </a:rPr>
            <a:t>The Beijing Treaty requires contracting parties to ensure that appropriate remedies are put in place against the circumvention of technological protection measures used by performers in connection with the exercise of their rights (Article 15). Adequate protection and remedies should therefore exist against the alteration or removal of electronic rights management information attached to a performance fixed in an audiovisual fixation (Article 16). </a:t>
          </a:r>
          <a:endParaRPr lang="en-US" sz="1200" dirty="0">
            <a:solidFill>
              <a:schemeClr val="tx1"/>
            </a:solidFill>
          </a:endParaRPr>
        </a:p>
      </dgm:t>
    </dgm:pt>
    <dgm:pt modelId="{6E234ECC-1477-4C04-B786-54F5948B5E9A}" type="parTrans" cxnId="{5EC4BF66-74A1-4CFA-B6F8-96A286457EA9}">
      <dgm:prSet/>
      <dgm:spPr/>
      <dgm:t>
        <a:bodyPr/>
        <a:lstStyle/>
        <a:p>
          <a:endParaRPr lang="en-US"/>
        </a:p>
      </dgm:t>
    </dgm:pt>
    <dgm:pt modelId="{50CA0D2C-A3F5-4687-83A2-B630EABB53F1}" type="sibTrans" cxnId="{5EC4BF66-74A1-4CFA-B6F8-96A286457EA9}">
      <dgm:prSet/>
      <dgm:spPr/>
      <dgm:t>
        <a:bodyPr/>
        <a:lstStyle/>
        <a:p>
          <a:endParaRPr lang="en-US"/>
        </a:p>
      </dgm:t>
    </dgm:pt>
    <dgm:pt modelId="{3E703BFD-9B2F-404E-BF4D-BA8FE8299271}" type="pres">
      <dgm:prSet presAssocID="{1A0F9FC3-F6D8-4F7F-8D7A-83EF76A17E70}" presName="Name0" presStyleCnt="0">
        <dgm:presLayoutVars>
          <dgm:chPref val="1"/>
          <dgm:dir/>
          <dgm:animOne val="branch"/>
          <dgm:animLvl val="lvl"/>
          <dgm:resizeHandles/>
        </dgm:presLayoutVars>
      </dgm:prSet>
      <dgm:spPr/>
      <dgm:t>
        <a:bodyPr/>
        <a:lstStyle/>
        <a:p>
          <a:endParaRPr lang="en-US"/>
        </a:p>
      </dgm:t>
    </dgm:pt>
    <dgm:pt modelId="{DC95C73E-15D5-4DD3-836A-9CF97A0C3103}" type="pres">
      <dgm:prSet presAssocID="{91FE48FC-184C-4250-8198-E6E964CB0394}" presName="vertOne" presStyleCnt="0"/>
      <dgm:spPr/>
    </dgm:pt>
    <dgm:pt modelId="{BB7FD24A-E007-465B-A9BB-40EA3AC3F6DC}" type="pres">
      <dgm:prSet presAssocID="{91FE48FC-184C-4250-8198-E6E964CB0394}" presName="txOne" presStyleLbl="node0" presStyleIdx="0" presStyleCnt="3">
        <dgm:presLayoutVars>
          <dgm:chPref val="3"/>
        </dgm:presLayoutVars>
      </dgm:prSet>
      <dgm:spPr/>
      <dgm:t>
        <a:bodyPr/>
        <a:lstStyle/>
        <a:p>
          <a:endParaRPr lang="en-US"/>
        </a:p>
      </dgm:t>
    </dgm:pt>
    <dgm:pt modelId="{2CAC8E24-CC40-467D-8EEF-793026D106E6}" type="pres">
      <dgm:prSet presAssocID="{91FE48FC-184C-4250-8198-E6E964CB0394}" presName="horzOne" presStyleCnt="0"/>
      <dgm:spPr/>
    </dgm:pt>
    <dgm:pt modelId="{E6DD1478-AE83-4F03-9DB9-B6519D50F1AE}" type="pres">
      <dgm:prSet presAssocID="{387C99EC-907D-4615-A06E-B19C259AF276}" presName="sibSpaceOne" presStyleCnt="0"/>
      <dgm:spPr/>
    </dgm:pt>
    <dgm:pt modelId="{1714E684-B865-48CE-A571-11AB983EDF27}" type="pres">
      <dgm:prSet presAssocID="{F1DA425F-0C05-4EEB-A5E1-85F92A3464EC}" presName="vertOne" presStyleCnt="0"/>
      <dgm:spPr/>
    </dgm:pt>
    <dgm:pt modelId="{399296DD-3F49-4760-8759-F3F6C041C0EA}" type="pres">
      <dgm:prSet presAssocID="{F1DA425F-0C05-4EEB-A5E1-85F92A3464EC}" presName="txOne" presStyleLbl="node0" presStyleIdx="1" presStyleCnt="3">
        <dgm:presLayoutVars>
          <dgm:chPref val="3"/>
        </dgm:presLayoutVars>
      </dgm:prSet>
      <dgm:spPr/>
      <dgm:t>
        <a:bodyPr/>
        <a:lstStyle/>
        <a:p>
          <a:endParaRPr lang="en-US"/>
        </a:p>
      </dgm:t>
    </dgm:pt>
    <dgm:pt modelId="{340F127B-3CBF-4D4A-B76D-D684A8170E90}" type="pres">
      <dgm:prSet presAssocID="{F1DA425F-0C05-4EEB-A5E1-85F92A3464EC}" presName="horzOne" presStyleCnt="0"/>
      <dgm:spPr/>
    </dgm:pt>
    <dgm:pt modelId="{3900141B-ED00-4919-998D-C136C409F297}" type="pres">
      <dgm:prSet presAssocID="{48EE78C5-7247-4F8A-9540-38A7D8ABAE0B}" presName="sibSpaceOne" presStyleCnt="0"/>
      <dgm:spPr/>
    </dgm:pt>
    <dgm:pt modelId="{308AE18B-E6F0-4670-8EA1-706EDE856075}" type="pres">
      <dgm:prSet presAssocID="{39AD91BF-22C7-4D26-94EA-C7A6ACD80420}" presName="vertOne" presStyleCnt="0"/>
      <dgm:spPr/>
    </dgm:pt>
    <dgm:pt modelId="{AE7C850B-6742-43BB-90C8-07E11DE20A84}" type="pres">
      <dgm:prSet presAssocID="{39AD91BF-22C7-4D26-94EA-C7A6ACD80420}" presName="txOne" presStyleLbl="node0" presStyleIdx="2" presStyleCnt="3">
        <dgm:presLayoutVars>
          <dgm:chPref val="3"/>
        </dgm:presLayoutVars>
      </dgm:prSet>
      <dgm:spPr/>
      <dgm:t>
        <a:bodyPr/>
        <a:lstStyle/>
        <a:p>
          <a:endParaRPr lang="en-US"/>
        </a:p>
      </dgm:t>
    </dgm:pt>
    <dgm:pt modelId="{E8B819C8-1889-4F94-946A-188484D95710}" type="pres">
      <dgm:prSet presAssocID="{39AD91BF-22C7-4D26-94EA-C7A6ACD80420}" presName="horzOne" presStyleCnt="0"/>
      <dgm:spPr/>
    </dgm:pt>
  </dgm:ptLst>
  <dgm:cxnLst>
    <dgm:cxn modelId="{0E7CB103-0D0C-4E5F-8114-2EFB9CC2BF91}" srcId="{1A0F9FC3-F6D8-4F7F-8D7A-83EF76A17E70}" destId="{91FE48FC-184C-4250-8198-E6E964CB0394}" srcOrd="0" destOrd="0" parTransId="{01754C5B-D71F-403C-83D0-38AC47AC3B3D}" sibTransId="{387C99EC-907D-4615-A06E-B19C259AF276}"/>
    <dgm:cxn modelId="{4D774421-CBEF-4EA1-8D02-84537A4E6AAB}" type="presOf" srcId="{F1DA425F-0C05-4EEB-A5E1-85F92A3464EC}" destId="{399296DD-3F49-4760-8759-F3F6C041C0EA}" srcOrd="0" destOrd="0" presId="urn:microsoft.com/office/officeart/2005/8/layout/hierarchy4"/>
    <dgm:cxn modelId="{5EC4BF66-74A1-4CFA-B6F8-96A286457EA9}" srcId="{1A0F9FC3-F6D8-4F7F-8D7A-83EF76A17E70}" destId="{39AD91BF-22C7-4D26-94EA-C7A6ACD80420}" srcOrd="2" destOrd="0" parTransId="{6E234ECC-1477-4C04-B786-54F5948B5E9A}" sibTransId="{50CA0D2C-A3F5-4687-83A2-B630EABB53F1}"/>
    <dgm:cxn modelId="{5B2D7488-8997-4B47-A712-DC275059BFA9}" type="presOf" srcId="{91FE48FC-184C-4250-8198-E6E964CB0394}" destId="{BB7FD24A-E007-465B-A9BB-40EA3AC3F6DC}" srcOrd="0" destOrd="0" presId="urn:microsoft.com/office/officeart/2005/8/layout/hierarchy4"/>
    <dgm:cxn modelId="{97E707E7-AF28-4350-97FB-7B90E430F315}" srcId="{1A0F9FC3-F6D8-4F7F-8D7A-83EF76A17E70}" destId="{F1DA425F-0C05-4EEB-A5E1-85F92A3464EC}" srcOrd="1" destOrd="0" parTransId="{9E29B415-FF91-4E7A-91CC-86043629D0D5}" sibTransId="{48EE78C5-7247-4F8A-9540-38A7D8ABAE0B}"/>
    <dgm:cxn modelId="{9CFA3850-630B-4D18-AC75-DCEE8CA727AF}" type="presOf" srcId="{1A0F9FC3-F6D8-4F7F-8D7A-83EF76A17E70}" destId="{3E703BFD-9B2F-404E-BF4D-BA8FE8299271}" srcOrd="0" destOrd="0" presId="urn:microsoft.com/office/officeart/2005/8/layout/hierarchy4"/>
    <dgm:cxn modelId="{07CE7A60-CE73-4980-84B9-3406DF9A0D9D}" type="presOf" srcId="{39AD91BF-22C7-4D26-94EA-C7A6ACD80420}" destId="{AE7C850B-6742-43BB-90C8-07E11DE20A84}" srcOrd="0" destOrd="0" presId="urn:microsoft.com/office/officeart/2005/8/layout/hierarchy4"/>
    <dgm:cxn modelId="{380600FB-6BF6-4612-89B7-AE2DEADC8454}" type="presParOf" srcId="{3E703BFD-9B2F-404E-BF4D-BA8FE8299271}" destId="{DC95C73E-15D5-4DD3-836A-9CF97A0C3103}" srcOrd="0" destOrd="0" presId="urn:microsoft.com/office/officeart/2005/8/layout/hierarchy4"/>
    <dgm:cxn modelId="{49A18E6E-4B9E-4067-AE5F-0C834434A089}" type="presParOf" srcId="{DC95C73E-15D5-4DD3-836A-9CF97A0C3103}" destId="{BB7FD24A-E007-465B-A9BB-40EA3AC3F6DC}" srcOrd="0" destOrd="0" presId="urn:microsoft.com/office/officeart/2005/8/layout/hierarchy4"/>
    <dgm:cxn modelId="{967282AE-AE3F-4119-B7E8-015EFC98AB65}" type="presParOf" srcId="{DC95C73E-15D5-4DD3-836A-9CF97A0C3103}" destId="{2CAC8E24-CC40-467D-8EEF-793026D106E6}" srcOrd="1" destOrd="0" presId="urn:microsoft.com/office/officeart/2005/8/layout/hierarchy4"/>
    <dgm:cxn modelId="{E477622E-201D-49F1-A8DB-992251027AAA}" type="presParOf" srcId="{3E703BFD-9B2F-404E-BF4D-BA8FE8299271}" destId="{E6DD1478-AE83-4F03-9DB9-B6519D50F1AE}" srcOrd="1" destOrd="0" presId="urn:microsoft.com/office/officeart/2005/8/layout/hierarchy4"/>
    <dgm:cxn modelId="{E9A9FAB2-126F-415D-8A5A-EFDC605E5802}" type="presParOf" srcId="{3E703BFD-9B2F-404E-BF4D-BA8FE8299271}" destId="{1714E684-B865-48CE-A571-11AB983EDF27}" srcOrd="2" destOrd="0" presId="urn:microsoft.com/office/officeart/2005/8/layout/hierarchy4"/>
    <dgm:cxn modelId="{FE016A3D-A455-498C-B1F0-A4EFA742A834}" type="presParOf" srcId="{1714E684-B865-48CE-A571-11AB983EDF27}" destId="{399296DD-3F49-4760-8759-F3F6C041C0EA}" srcOrd="0" destOrd="0" presId="urn:microsoft.com/office/officeart/2005/8/layout/hierarchy4"/>
    <dgm:cxn modelId="{80E709F2-EDCF-4D47-ACCC-6BEA827BBFB4}" type="presParOf" srcId="{1714E684-B865-48CE-A571-11AB983EDF27}" destId="{340F127B-3CBF-4D4A-B76D-D684A8170E90}" srcOrd="1" destOrd="0" presId="urn:microsoft.com/office/officeart/2005/8/layout/hierarchy4"/>
    <dgm:cxn modelId="{D35A706D-CCF7-4398-ADB0-B803E664934E}" type="presParOf" srcId="{3E703BFD-9B2F-404E-BF4D-BA8FE8299271}" destId="{3900141B-ED00-4919-998D-C136C409F297}" srcOrd="3" destOrd="0" presId="urn:microsoft.com/office/officeart/2005/8/layout/hierarchy4"/>
    <dgm:cxn modelId="{8DB5B646-2DEA-45D0-AA2C-F180B7CE3F96}" type="presParOf" srcId="{3E703BFD-9B2F-404E-BF4D-BA8FE8299271}" destId="{308AE18B-E6F0-4670-8EA1-706EDE856075}" srcOrd="4" destOrd="0" presId="urn:microsoft.com/office/officeart/2005/8/layout/hierarchy4"/>
    <dgm:cxn modelId="{946CADDD-B483-40B9-BFFA-A1CCE3C58D0F}" type="presParOf" srcId="{308AE18B-E6F0-4670-8EA1-706EDE856075}" destId="{AE7C850B-6742-43BB-90C8-07E11DE20A84}" srcOrd="0" destOrd="0" presId="urn:microsoft.com/office/officeart/2005/8/layout/hierarchy4"/>
    <dgm:cxn modelId="{6A88E043-595D-440B-8FCF-DD64B2F795B8}" type="presParOf" srcId="{308AE18B-E6F0-4670-8EA1-706EDE856075}" destId="{E8B819C8-1889-4F94-946A-188484D95710}"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B15C36-BDBB-4F1F-8FFF-5F746342BB0F}" type="doc">
      <dgm:prSet loTypeId="urn:microsoft.com/office/officeart/2005/8/layout/hierarchy4" loCatId="list" qsTypeId="urn:microsoft.com/office/officeart/2005/8/quickstyle/simple1" qsCatId="simple" csTypeId="urn:microsoft.com/office/officeart/2005/8/colors/accent6_1" csCatId="accent6" phldr="1"/>
      <dgm:spPr/>
      <dgm:t>
        <a:bodyPr/>
        <a:lstStyle/>
        <a:p>
          <a:endParaRPr lang="en-US"/>
        </a:p>
      </dgm:t>
    </dgm:pt>
    <dgm:pt modelId="{94005501-8855-4173-9D81-B19131C1B494}">
      <dgm:prSet custT="1"/>
      <dgm:spPr>
        <a:solidFill>
          <a:schemeClr val="accent6">
            <a:lumMod val="60000"/>
            <a:lumOff val="40000"/>
          </a:schemeClr>
        </a:solidFill>
      </dgm:spPr>
      <dgm:t>
        <a:bodyPr/>
        <a:lstStyle/>
        <a:p>
          <a:pPr algn="ctr" rtl="0"/>
          <a:r>
            <a:rPr lang="en-US" sz="1600" b="1" dirty="0" smtClean="0"/>
            <a:t>National Treatment:</a:t>
          </a:r>
          <a:r>
            <a:rPr lang="en-US" sz="1600" dirty="0" smtClean="0"/>
            <a:t> </a:t>
          </a:r>
        </a:p>
        <a:p>
          <a:pPr algn="just" rtl="0"/>
          <a:r>
            <a:rPr lang="en-US" sz="1400" dirty="0" smtClean="0"/>
            <a:t>With regard to the exclusive rights specifically granted by the Treaty and the right to equitable remuneration, contracting parties are required to accord protection to audiovisual performers on a national treatment basis. Each contracting party should accord to nationals of other contracting parties the treatment it accords to its own nationals (Article 4). Contracting parties can limit the extent and term of protection accorded to nationals of another contracting party in accordance with what its nationals enjoy in the other contracting party or as per reservations made (Articles 4)</a:t>
          </a:r>
          <a:endParaRPr lang="en-US" sz="1400" dirty="0"/>
        </a:p>
      </dgm:t>
    </dgm:pt>
    <dgm:pt modelId="{404A3254-9EE0-4AAB-B8BE-B00EE3887387}" type="parTrans" cxnId="{7E1D2268-CF0A-48AC-AB82-371DC5F6A3C2}">
      <dgm:prSet/>
      <dgm:spPr/>
      <dgm:t>
        <a:bodyPr/>
        <a:lstStyle/>
        <a:p>
          <a:endParaRPr lang="en-US"/>
        </a:p>
      </dgm:t>
    </dgm:pt>
    <dgm:pt modelId="{1A336B6D-96D0-443C-97E4-D78C9D90AB48}" type="sibTrans" cxnId="{7E1D2268-CF0A-48AC-AB82-371DC5F6A3C2}">
      <dgm:prSet/>
      <dgm:spPr/>
      <dgm:t>
        <a:bodyPr/>
        <a:lstStyle/>
        <a:p>
          <a:endParaRPr lang="en-US"/>
        </a:p>
      </dgm:t>
    </dgm:pt>
    <dgm:pt modelId="{9C59F544-6D81-47C5-99B1-44AA732B7A32}">
      <dgm:prSet custT="1"/>
      <dgm:spPr>
        <a:solidFill>
          <a:schemeClr val="accent6">
            <a:lumMod val="40000"/>
            <a:lumOff val="60000"/>
          </a:schemeClr>
        </a:solidFill>
      </dgm:spPr>
      <dgm:t>
        <a:bodyPr/>
        <a:lstStyle/>
        <a:p>
          <a:pPr algn="just" rtl="0"/>
          <a:r>
            <a:rPr lang="en-US" sz="1600" b="1" dirty="0" smtClean="0"/>
            <a:t>Term of protection and representation at the </a:t>
          </a:r>
          <a:r>
            <a:rPr lang="en-US" sz="1400" b="1" dirty="0" smtClean="0"/>
            <a:t>Assembly:</a:t>
          </a:r>
        </a:p>
        <a:p>
          <a:pPr algn="just" rtl="0"/>
          <a:r>
            <a:rPr lang="en-US" sz="1400" b="1" dirty="0" smtClean="0"/>
            <a:t> </a:t>
          </a:r>
          <a:r>
            <a:rPr lang="en-US" sz="1400" dirty="0" smtClean="0"/>
            <a:t>The Beijing Treaty grants protection to performers for a term of 50 years after the fixation of the audiovisual performance (Article 14). Contracting parties can be represented by one delegate in the Assembly created to deal with matters concerning the maintenance, operation and development of this Treaty (Article 21).</a:t>
          </a:r>
          <a:endParaRPr lang="en-US" sz="1400" dirty="0"/>
        </a:p>
      </dgm:t>
    </dgm:pt>
    <dgm:pt modelId="{64B9FFC4-AC87-4CCD-B8E1-4A4F9FED8409}" type="parTrans" cxnId="{2A0AD54F-E485-4982-B679-8C9B39119902}">
      <dgm:prSet/>
      <dgm:spPr/>
      <dgm:t>
        <a:bodyPr/>
        <a:lstStyle/>
        <a:p>
          <a:endParaRPr lang="en-US"/>
        </a:p>
      </dgm:t>
    </dgm:pt>
    <dgm:pt modelId="{3B6F3D57-0D4B-4E71-AE7A-3187A49DE370}" type="sibTrans" cxnId="{2A0AD54F-E485-4982-B679-8C9B39119902}">
      <dgm:prSet/>
      <dgm:spPr/>
      <dgm:t>
        <a:bodyPr/>
        <a:lstStyle/>
        <a:p>
          <a:endParaRPr lang="en-US"/>
        </a:p>
      </dgm:t>
    </dgm:pt>
    <dgm:pt modelId="{0C8D117D-B1EA-4EBE-985C-2F4FD80ECE14}">
      <dgm:prSet custT="1"/>
      <dgm:spPr>
        <a:solidFill>
          <a:schemeClr val="accent6">
            <a:lumMod val="20000"/>
            <a:lumOff val="80000"/>
          </a:schemeClr>
        </a:solidFill>
      </dgm:spPr>
      <dgm:t>
        <a:bodyPr/>
        <a:lstStyle/>
        <a:p>
          <a:pPr algn="ctr" rtl="0"/>
          <a:r>
            <a:rPr lang="en-US" sz="1600" b="1" dirty="0" smtClean="0"/>
            <a:t>Non-self-executing Treaty:</a:t>
          </a:r>
          <a:r>
            <a:rPr lang="en-US" sz="1600" dirty="0" smtClean="0"/>
            <a:t> </a:t>
          </a:r>
        </a:p>
        <a:p>
          <a:pPr algn="just" rtl="0"/>
          <a:r>
            <a:rPr lang="en-US" sz="1400" dirty="0" smtClean="0"/>
            <a:t>The Treaty is a non-self-executing Treaty and will not automatically become enforceable in law once Parliament has approved. It will only become enforceable in law through the implementation of domestic legislation. Contracting parties have the obligation to ensure that appropriate provisions exist in their national laws (Article 20).</a:t>
          </a:r>
          <a:endParaRPr lang="en-US" sz="1400" dirty="0"/>
        </a:p>
      </dgm:t>
    </dgm:pt>
    <dgm:pt modelId="{54C8DF4B-1D7B-401B-AED1-C0C9A70E758F}" type="parTrans" cxnId="{1644A5C0-768A-49CD-8BBD-3FBB406EFB53}">
      <dgm:prSet/>
      <dgm:spPr/>
      <dgm:t>
        <a:bodyPr/>
        <a:lstStyle/>
        <a:p>
          <a:endParaRPr lang="en-US"/>
        </a:p>
      </dgm:t>
    </dgm:pt>
    <dgm:pt modelId="{2DF697E7-5FAD-4FFD-AF31-A97FDBDDDD64}" type="sibTrans" cxnId="{1644A5C0-768A-49CD-8BBD-3FBB406EFB53}">
      <dgm:prSet/>
      <dgm:spPr/>
      <dgm:t>
        <a:bodyPr/>
        <a:lstStyle/>
        <a:p>
          <a:endParaRPr lang="en-US"/>
        </a:p>
      </dgm:t>
    </dgm:pt>
    <dgm:pt modelId="{BA6D6F8A-A8CA-47B4-8192-69CFD2762052}" type="pres">
      <dgm:prSet presAssocID="{27B15C36-BDBB-4F1F-8FFF-5F746342BB0F}" presName="Name0" presStyleCnt="0">
        <dgm:presLayoutVars>
          <dgm:chPref val="1"/>
          <dgm:dir/>
          <dgm:animOne val="branch"/>
          <dgm:animLvl val="lvl"/>
          <dgm:resizeHandles/>
        </dgm:presLayoutVars>
      </dgm:prSet>
      <dgm:spPr/>
      <dgm:t>
        <a:bodyPr/>
        <a:lstStyle/>
        <a:p>
          <a:endParaRPr lang="en-US"/>
        </a:p>
      </dgm:t>
    </dgm:pt>
    <dgm:pt modelId="{21BD32B2-CAA4-45F9-8DA8-159B448E64F8}" type="pres">
      <dgm:prSet presAssocID="{94005501-8855-4173-9D81-B19131C1B494}" presName="vertOne" presStyleCnt="0"/>
      <dgm:spPr/>
    </dgm:pt>
    <dgm:pt modelId="{7F042AA6-1673-499B-9FB6-9111716D8DD1}" type="pres">
      <dgm:prSet presAssocID="{94005501-8855-4173-9D81-B19131C1B494}" presName="txOne" presStyleLbl="node0" presStyleIdx="0" presStyleCnt="3">
        <dgm:presLayoutVars>
          <dgm:chPref val="3"/>
        </dgm:presLayoutVars>
      </dgm:prSet>
      <dgm:spPr/>
      <dgm:t>
        <a:bodyPr/>
        <a:lstStyle/>
        <a:p>
          <a:endParaRPr lang="en-US"/>
        </a:p>
      </dgm:t>
    </dgm:pt>
    <dgm:pt modelId="{09C8F132-91F4-44EC-AA67-6781A2CB6551}" type="pres">
      <dgm:prSet presAssocID="{94005501-8855-4173-9D81-B19131C1B494}" presName="horzOne" presStyleCnt="0"/>
      <dgm:spPr/>
    </dgm:pt>
    <dgm:pt modelId="{56E2D4C0-3980-4947-AE25-B1E0E5ABEE69}" type="pres">
      <dgm:prSet presAssocID="{1A336B6D-96D0-443C-97E4-D78C9D90AB48}" presName="sibSpaceOne" presStyleCnt="0"/>
      <dgm:spPr/>
    </dgm:pt>
    <dgm:pt modelId="{5D8AE1E9-8C83-4159-A26F-4C727BBF3B1E}" type="pres">
      <dgm:prSet presAssocID="{9C59F544-6D81-47C5-99B1-44AA732B7A32}" presName="vertOne" presStyleCnt="0"/>
      <dgm:spPr/>
    </dgm:pt>
    <dgm:pt modelId="{DA0BCCE4-60A1-4CC0-9858-D595DFC84377}" type="pres">
      <dgm:prSet presAssocID="{9C59F544-6D81-47C5-99B1-44AA732B7A32}" presName="txOne" presStyleLbl="node0" presStyleIdx="1" presStyleCnt="3" custLinFactNeighborX="829">
        <dgm:presLayoutVars>
          <dgm:chPref val="3"/>
        </dgm:presLayoutVars>
      </dgm:prSet>
      <dgm:spPr/>
      <dgm:t>
        <a:bodyPr/>
        <a:lstStyle/>
        <a:p>
          <a:endParaRPr lang="en-US"/>
        </a:p>
      </dgm:t>
    </dgm:pt>
    <dgm:pt modelId="{A058FBCC-A6FD-4EB0-ABDD-D61BD6858D7F}" type="pres">
      <dgm:prSet presAssocID="{9C59F544-6D81-47C5-99B1-44AA732B7A32}" presName="horzOne" presStyleCnt="0"/>
      <dgm:spPr/>
    </dgm:pt>
    <dgm:pt modelId="{064A247E-F78D-43E6-934C-D1A787372EEE}" type="pres">
      <dgm:prSet presAssocID="{3B6F3D57-0D4B-4E71-AE7A-3187A49DE370}" presName="sibSpaceOne" presStyleCnt="0"/>
      <dgm:spPr/>
    </dgm:pt>
    <dgm:pt modelId="{BC523438-2279-4D58-9245-2FC241B1E7ED}" type="pres">
      <dgm:prSet presAssocID="{0C8D117D-B1EA-4EBE-985C-2F4FD80ECE14}" presName="vertOne" presStyleCnt="0"/>
      <dgm:spPr/>
    </dgm:pt>
    <dgm:pt modelId="{D70A3A0E-B518-41B2-AA15-6A0525A6615C}" type="pres">
      <dgm:prSet presAssocID="{0C8D117D-B1EA-4EBE-985C-2F4FD80ECE14}" presName="txOne" presStyleLbl="node0" presStyleIdx="2" presStyleCnt="3">
        <dgm:presLayoutVars>
          <dgm:chPref val="3"/>
        </dgm:presLayoutVars>
      </dgm:prSet>
      <dgm:spPr/>
      <dgm:t>
        <a:bodyPr/>
        <a:lstStyle/>
        <a:p>
          <a:endParaRPr lang="en-US"/>
        </a:p>
      </dgm:t>
    </dgm:pt>
    <dgm:pt modelId="{6BC87345-3FF9-47F0-B7B9-505057DC6F31}" type="pres">
      <dgm:prSet presAssocID="{0C8D117D-B1EA-4EBE-985C-2F4FD80ECE14}" presName="horzOne" presStyleCnt="0"/>
      <dgm:spPr/>
    </dgm:pt>
  </dgm:ptLst>
  <dgm:cxnLst>
    <dgm:cxn modelId="{3580905D-0595-4D53-AE56-D88CABCBAE5C}" type="presOf" srcId="{9C59F544-6D81-47C5-99B1-44AA732B7A32}" destId="{DA0BCCE4-60A1-4CC0-9858-D595DFC84377}" srcOrd="0" destOrd="0" presId="urn:microsoft.com/office/officeart/2005/8/layout/hierarchy4"/>
    <dgm:cxn modelId="{7E1D2268-CF0A-48AC-AB82-371DC5F6A3C2}" srcId="{27B15C36-BDBB-4F1F-8FFF-5F746342BB0F}" destId="{94005501-8855-4173-9D81-B19131C1B494}" srcOrd="0" destOrd="0" parTransId="{404A3254-9EE0-4AAB-B8BE-B00EE3887387}" sibTransId="{1A336B6D-96D0-443C-97E4-D78C9D90AB48}"/>
    <dgm:cxn modelId="{1644A5C0-768A-49CD-8BBD-3FBB406EFB53}" srcId="{27B15C36-BDBB-4F1F-8FFF-5F746342BB0F}" destId="{0C8D117D-B1EA-4EBE-985C-2F4FD80ECE14}" srcOrd="2" destOrd="0" parTransId="{54C8DF4B-1D7B-401B-AED1-C0C9A70E758F}" sibTransId="{2DF697E7-5FAD-4FFD-AF31-A97FDBDDDD64}"/>
    <dgm:cxn modelId="{DF007ED1-7D79-45AE-B841-3E30A7A48130}" type="presOf" srcId="{27B15C36-BDBB-4F1F-8FFF-5F746342BB0F}" destId="{BA6D6F8A-A8CA-47B4-8192-69CFD2762052}" srcOrd="0" destOrd="0" presId="urn:microsoft.com/office/officeart/2005/8/layout/hierarchy4"/>
    <dgm:cxn modelId="{2A0AD54F-E485-4982-B679-8C9B39119902}" srcId="{27B15C36-BDBB-4F1F-8FFF-5F746342BB0F}" destId="{9C59F544-6D81-47C5-99B1-44AA732B7A32}" srcOrd="1" destOrd="0" parTransId="{64B9FFC4-AC87-4CCD-B8E1-4A4F9FED8409}" sibTransId="{3B6F3D57-0D4B-4E71-AE7A-3187A49DE370}"/>
    <dgm:cxn modelId="{050C1C0B-7C61-4A57-BCF0-918AE76BF2EE}" type="presOf" srcId="{0C8D117D-B1EA-4EBE-985C-2F4FD80ECE14}" destId="{D70A3A0E-B518-41B2-AA15-6A0525A6615C}" srcOrd="0" destOrd="0" presId="urn:microsoft.com/office/officeart/2005/8/layout/hierarchy4"/>
    <dgm:cxn modelId="{EF2C3F12-E835-4CCD-B428-AF1C41D37C9F}" type="presOf" srcId="{94005501-8855-4173-9D81-B19131C1B494}" destId="{7F042AA6-1673-499B-9FB6-9111716D8DD1}" srcOrd="0" destOrd="0" presId="urn:microsoft.com/office/officeart/2005/8/layout/hierarchy4"/>
    <dgm:cxn modelId="{083CF9BE-3B6E-47AC-9FBB-7E8F83CBB9F5}" type="presParOf" srcId="{BA6D6F8A-A8CA-47B4-8192-69CFD2762052}" destId="{21BD32B2-CAA4-45F9-8DA8-159B448E64F8}" srcOrd="0" destOrd="0" presId="urn:microsoft.com/office/officeart/2005/8/layout/hierarchy4"/>
    <dgm:cxn modelId="{5E8055FF-BE2B-4771-8DBA-44EDD5F73485}" type="presParOf" srcId="{21BD32B2-CAA4-45F9-8DA8-159B448E64F8}" destId="{7F042AA6-1673-499B-9FB6-9111716D8DD1}" srcOrd="0" destOrd="0" presId="urn:microsoft.com/office/officeart/2005/8/layout/hierarchy4"/>
    <dgm:cxn modelId="{325A0B91-AF6C-4F0C-A0E4-C65425361C67}" type="presParOf" srcId="{21BD32B2-CAA4-45F9-8DA8-159B448E64F8}" destId="{09C8F132-91F4-44EC-AA67-6781A2CB6551}" srcOrd="1" destOrd="0" presId="urn:microsoft.com/office/officeart/2005/8/layout/hierarchy4"/>
    <dgm:cxn modelId="{8394C59E-FCD5-4E4E-B48D-3D435B68442E}" type="presParOf" srcId="{BA6D6F8A-A8CA-47B4-8192-69CFD2762052}" destId="{56E2D4C0-3980-4947-AE25-B1E0E5ABEE69}" srcOrd="1" destOrd="0" presId="urn:microsoft.com/office/officeart/2005/8/layout/hierarchy4"/>
    <dgm:cxn modelId="{16EA667C-EED8-45CD-8113-EF3A46DE2883}" type="presParOf" srcId="{BA6D6F8A-A8CA-47B4-8192-69CFD2762052}" destId="{5D8AE1E9-8C83-4159-A26F-4C727BBF3B1E}" srcOrd="2" destOrd="0" presId="urn:microsoft.com/office/officeart/2005/8/layout/hierarchy4"/>
    <dgm:cxn modelId="{BDF69CDE-CDB7-4A82-8F6C-839B33339F7E}" type="presParOf" srcId="{5D8AE1E9-8C83-4159-A26F-4C727BBF3B1E}" destId="{DA0BCCE4-60A1-4CC0-9858-D595DFC84377}" srcOrd="0" destOrd="0" presId="urn:microsoft.com/office/officeart/2005/8/layout/hierarchy4"/>
    <dgm:cxn modelId="{6C05A545-C5F7-4142-9ACF-6C61D43B5BBD}" type="presParOf" srcId="{5D8AE1E9-8C83-4159-A26F-4C727BBF3B1E}" destId="{A058FBCC-A6FD-4EB0-ABDD-D61BD6858D7F}" srcOrd="1" destOrd="0" presId="urn:microsoft.com/office/officeart/2005/8/layout/hierarchy4"/>
    <dgm:cxn modelId="{36145262-CCEC-4C3B-9D0E-394D3CE8B165}" type="presParOf" srcId="{BA6D6F8A-A8CA-47B4-8192-69CFD2762052}" destId="{064A247E-F78D-43E6-934C-D1A787372EEE}" srcOrd="3" destOrd="0" presId="urn:microsoft.com/office/officeart/2005/8/layout/hierarchy4"/>
    <dgm:cxn modelId="{F11D75E7-2DF7-4E26-B889-0B3B666962BD}" type="presParOf" srcId="{BA6D6F8A-A8CA-47B4-8192-69CFD2762052}" destId="{BC523438-2279-4D58-9245-2FC241B1E7ED}" srcOrd="4" destOrd="0" presId="urn:microsoft.com/office/officeart/2005/8/layout/hierarchy4"/>
    <dgm:cxn modelId="{574C36A6-7AAC-4D9B-95BC-1C9CAA41D053}" type="presParOf" srcId="{BC523438-2279-4D58-9245-2FC241B1E7ED}" destId="{D70A3A0E-B518-41B2-AA15-6A0525A6615C}" srcOrd="0" destOrd="0" presId="urn:microsoft.com/office/officeart/2005/8/layout/hierarchy4"/>
    <dgm:cxn modelId="{404BA1E7-AAE5-4D3D-A184-DC570A7E40FC}" type="presParOf" srcId="{BC523438-2279-4D58-9245-2FC241B1E7ED}" destId="{6BC87345-3FF9-47F0-B7B9-505057DC6F31}"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1C1F35-7692-4360-AF9D-762DFC3818D6}">
      <dsp:nvSpPr>
        <dsp:cNvPr id="0" name=""/>
        <dsp:cNvSpPr/>
      </dsp:nvSpPr>
      <dsp:spPr>
        <a:xfrm>
          <a:off x="1879983" y="0"/>
          <a:ext cx="4525963" cy="4525963"/>
        </a:xfrm>
        <a:prstGeom prst="triangle">
          <a:avLst/>
        </a:prstGeom>
        <a:solidFill>
          <a:schemeClr val="accent6">
            <a:lumMod val="40000"/>
            <a:lumOff val="6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0F8AF915-0868-4671-8C0D-F410302BCC6A}">
      <dsp:nvSpPr>
        <dsp:cNvPr id="0" name=""/>
        <dsp:cNvSpPr/>
      </dsp:nvSpPr>
      <dsp:spPr>
        <a:xfrm>
          <a:off x="4118252" y="453038"/>
          <a:ext cx="2941875" cy="247513"/>
        </a:xfrm>
        <a:prstGeom prst="round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b="1" kern="1200" dirty="0" smtClean="0"/>
            <a:t>BACKGROUND</a:t>
          </a:r>
          <a:endParaRPr lang="en-US" sz="800" kern="1200" dirty="0"/>
        </a:p>
      </dsp:txBody>
      <dsp:txXfrm>
        <a:off x="4118252" y="453038"/>
        <a:ext cx="2941875" cy="247513"/>
      </dsp:txXfrm>
    </dsp:sp>
    <dsp:sp modelId="{750127C0-2005-4960-9EA1-C0801415CFF0}">
      <dsp:nvSpPr>
        <dsp:cNvPr id="0" name=""/>
        <dsp:cNvSpPr/>
      </dsp:nvSpPr>
      <dsp:spPr>
        <a:xfrm>
          <a:off x="4118252" y="731491"/>
          <a:ext cx="2941875" cy="247513"/>
        </a:xfrm>
        <a:prstGeom prst="round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b="1" kern="1200" dirty="0" smtClean="0"/>
            <a:t>THE NEED TO REVIEW</a:t>
          </a:r>
          <a:endParaRPr lang="en-US" sz="800" kern="1200" dirty="0"/>
        </a:p>
      </dsp:txBody>
      <dsp:txXfrm>
        <a:off x="4118252" y="731491"/>
        <a:ext cx="2941875" cy="247513"/>
      </dsp:txXfrm>
    </dsp:sp>
    <dsp:sp modelId="{8B69DF8B-1CE5-4622-A093-F2C0EC4E3BE9}">
      <dsp:nvSpPr>
        <dsp:cNvPr id="0" name=""/>
        <dsp:cNvSpPr/>
      </dsp:nvSpPr>
      <dsp:spPr>
        <a:xfrm>
          <a:off x="4118252" y="1009943"/>
          <a:ext cx="2941875" cy="247513"/>
        </a:xfrm>
        <a:prstGeom prst="round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b="1" kern="1200" dirty="0" smtClean="0"/>
            <a:t>IMPLEMENTATION PLAN AND PROGRESS </a:t>
          </a:r>
          <a:endParaRPr lang="en-US" sz="800" kern="1200" dirty="0"/>
        </a:p>
      </dsp:txBody>
      <dsp:txXfrm>
        <a:off x="4118252" y="1009943"/>
        <a:ext cx="2941875" cy="247513"/>
      </dsp:txXfrm>
    </dsp:sp>
    <dsp:sp modelId="{99E36AB9-1DBF-4173-80FD-924C34C0C73F}">
      <dsp:nvSpPr>
        <dsp:cNvPr id="0" name=""/>
        <dsp:cNvSpPr/>
      </dsp:nvSpPr>
      <dsp:spPr>
        <a:xfrm>
          <a:off x="4118252" y="1288396"/>
          <a:ext cx="2941875" cy="247513"/>
        </a:xfrm>
        <a:prstGeom prst="round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REGULATORY IMPACT ASSESSMENT ON THE WIPO TREATIES</a:t>
          </a:r>
          <a:endParaRPr lang="en-US" sz="800" b="1" kern="1200" dirty="0"/>
        </a:p>
      </dsp:txBody>
      <dsp:txXfrm>
        <a:off x="4118252" y="1288396"/>
        <a:ext cx="2941875" cy="247513"/>
      </dsp:txXfrm>
    </dsp:sp>
    <dsp:sp modelId="{90540A93-3313-4AE7-B2E5-CF1464D42E7E}">
      <dsp:nvSpPr>
        <dsp:cNvPr id="0" name=""/>
        <dsp:cNvSpPr/>
      </dsp:nvSpPr>
      <dsp:spPr>
        <a:xfrm>
          <a:off x="4118252" y="1566849"/>
          <a:ext cx="2941875" cy="247513"/>
        </a:xfrm>
        <a:prstGeom prst="round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b="1" kern="1200" dirty="0" smtClean="0"/>
            <a:t>LEGAL STATUS OF THE WIPO TREATIES</a:t>
          </a:r>
          <a:endParaRPr lang="en-US" sz="800" kern="1200" dirty="0"/>
        </a:p>
      </dsp:txBody>
      <dsp:txXfrm>
        <a:off x="4118252" y="1566849"/>
        <a:ext cx="2941875" cy="247513"/>
      </dsp:txXfrm>
    </dsp:sp>
    <dsp:sp modelId="{238749BF-EFFD-420E-9730-D6E6F552C35B}">
      <dsp:nvSpPr>
        <dsp:cNvPr id="0" name=""/>
        <dsp:cNvSpPr/>
      </dsp:nvSpPr>
      <dsp:spPr>
        <a:xfrm>
          <a:off x="4118252" y="1845302"/>
          <a:ext cx="2941875" cy="247513"/>
        </a:xfrm>
        <a:prstGeom prst="round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b="1" kern="1200" dirty="0" smtClean="0"/>
            <a:t>NOTABLE PROVISIONS OF THE TREATIES</a:t>
          </a:r>
          <a:endParaRPr lang="en-US" sz="800" kern="1200" dirty="0"/>
        </a:p>
      </dsp:txBody>
      <dsp:txXfrm>
        <a:off x="4118252" y="1845302"/>
        <a:ext cx="2941875" cy="247513"/>
      </dsp:txXfrm>
    </dsp:sp>
    <dsp:sp modelId="{595F6973-B23B-47E8-9FB0-C94F1119824D}">
      <dsp:nvSpPr>
        <dsp:cNvPr id="0" name=""/>
        <dsp:cNvSpPr/>
      </dsp:nvSpPr>
      <dsp:spPr>
        <a:xfrm>
          <a:off x="4118252" y="2123755"/>
          <a:ext cx="2941875" cy="247513"/>
        </a:xfrm>
        <a:prstGeom prst="round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GB" sz="800" b="1" kern="1200" dirty="0" smtClean="0"/>
            <a:t>CONSISTENCY WITH DOMESTIC AND INTERNATIONAL LAW</a:t>
          </a:r>
          <a:endParaRPr lang="en-US" sz="800" kern="1200" dirty="0"/>
        </a:p>
      </dsp:txBody>
      <dsp:txXfrm>
        <a:off x="4118252" y="2123755"/>
        <a:ext cx="2941875" cy="247513"/>
      </dsp:txXfrm>
    </dsp:sp>
    <dsp:sp modelId="{CCF8FEA0-AE37-46F1-B00A-F6A2F87F37F4}">
      <dsp:nvSpPr>
        <dsp:cNvPr id="0" name=""/>
        <dsp:cNvSpPr/>
      </dsp:nvSpPr>
      <dsp:spPr>
        <a:xfrm>
          <a:off x="4118252" y="2402207"/>
          <a:ext cx="2941875" cy="247513"/>
        </a:xfrm>
        <a:prstGeom prst="round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GB" sz="800" b="1" kern="1200" dirty="0" smtClean="0"/>
            <a:t>SALIENT POINTS RAISED BY DOJ &amp; CD AND DIRCO</a:t>
          </a:r>
          <a:endParaRPr lang="en-US" sz="800" kern="1200" dirty="0"/>
        </a:p>
      </dsp:txBody>
      <dsp:txXfrm>
        <a:off x="4118252" y="2402207"/>
        <a:ext cx="2941875" cy="247513"/>
      </dsp:txXfrm>
    </dsp:sp>
    <dsp:sp modelId="{C91C9D3D-E417-4DC0-BC7C-075C7457C3B9}">
      <dsp:nvSpPr>
        <dsp:cNvPr id="0" name=""/>
        <dsp:cNvSpPr/>
      </dsp:nvSpPr>
      <dsp:spPr>
        <a:xfrm>
          <a:off x="4118252" y="2680660"/>
          <a:ext cx="2941875" cy="247513"/>
        </a:xfrm>
        <a:prstGeom prst="round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ZA" sz="800" b="1" kern="1200" dirty="0" smtClean="0"/>
            <a:t>ALIGNMENT WITH THE NDP</a:t>
          </a:r>
          <a:endParaRPr lang="en-US" sz="800" kern="1200" dirty="0"/>
        </a:p>
      </dsp:txBody>
      <dsp:txXfrm>
        <a:off x="4118252" y="2680660"/>
        <a:ext cx="2941875" cy="247513"/>
      </dsp:txXfrm>
    </dsp:sp>
    <dsp:sp modelId="{E40C4E58-A5DE-4C47-8310-69D44E68608C}">
      <dsp:nvSpPr>
        <dsp:cNvPr id="0" name=""/>
        <dsp:cNvSpPr/>
      </dsp:nvSpPr>
      <dsp:spPr>
        <a:xfrm>
          <a:off x="4118252" y="2959113"/>
          <a:ext cx="2941875" cy="247513"/>
        </a:xfrm>
        <a:prstGeom prst="round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GB" sz="800" b="1" kern="1200" dirty="0" smtClean="0"/>
            <a:t>IMPLICATIONS OF ACCEDING TO THE WIPO COPYRIGHT TREATIES</a:t>
          </a:r>
          <a:endParaRPr lang="en-US" sz="800" kern="1200" dirty="0"/>
        </a:p>
      </dsp:txBody>
      <dsp:txXfrm>
        <a:off x="4118252" y="2959113"/>
        <a:ext cx="2941875" cy="247513"/>
      </dsp:txXfrm>
    </dsp:sp>
    <dsp:sp modelId="{55A86776-CC9A-4DF8-A6DA-CF7503CC92F2}">
      <dsp:nvSpPr>
        <dsp:cNvPr id="0" name=""/>
        <dsp:cNvSpPr/>
      </dsp:nvSpPr>
      <dsp:spPr>
        <a:xfrm>
          <a:off x="4118252" y="3237566"/>
          <a:ext cx="2941875" cy="247513"/>
        </a:xfrm>
        <a:prstGeom prst="round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b="1" kern="1200" dirty="0" smtClean="0"/>
            <a:t>UPDATE ON THE MARRAKESH TREATY</a:t>
          </a:r>
          <a:endParaRPr lang="en-US" sz="800" b="1" kern="1200" dirty="0"/>
        </a:p>
      </dsp:txBody>
      <dsp:txXfrm>
        <a:off x="4118252" y="3237566"/>
        <a:ext cx="2941875" cy="247513"/>
      </dsp:txXfrm>
    </dsp:sp>
    <dsp:sp modelId="{6CE28449-DA15-4274-AD15-CA818E233C41}">
      <dsp:nvSpPr>
        <dsp:cNvPr id="0" name=""/>
        <dsp:cNvSpPr/>
      </dsp:nvSpPr>
      <dsp:spPr>
        <a:xfrm>
          <a:off x="4118252" y="3516019"/>
          <a:ext cx="2941875" cy="247513"/>
        </a:xfrm>
        <a:prstGeom prst="round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b="1" kern="1200" dirty="0" smtClean="0"/>
            <a:t>CONCLUSION </a:t>
          </a:r>
          <a:endParaRPr lang="en-US" sz="800" kern="1200" dirty="0"/>
        </a:p>
      </dsp:txBody>
      <dsp:txXfrm>
        <a:off x="4118252" y="3516019"/>
        <a:ext cx="2941875" cy="247513"/>
      </dsp:txXfrm>
    </dsp:sp>
    <dsp:sp modelId="{6A4A3D6A-0BE9-4536-BC05-ED9DC99B9ADA}">
      <dsp:nvSpPr>
        <dsp:cNvPr id="0" name=""/>
        <dsp:cNvSpPr/>
      </dsp:nvSpPr>
      <dsp:spPr>
        <a:xfrm>
          <a:off x="4118252" y="3794471"/>
          <a:ext cx="2941875" cy="247513"/>
        </a:xfrm>
        <a:prstGeom prst="round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RECOMMENDATION</a:t>
          </a:r>
          <a:endParaRPr lang="en-US" sz="800" b="1" kern="1200" dirty="0"/>
        </a:p>
      </dsp:txBody>
      <dsp:txXfrm>
        <a:off x="4118252" y="3794471"/>
        <a:ext cx="2941875" cy="24751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0C5CCC-E316-41D2-BD6E-BABEE29F29DA}">
      <dsp:nvSpPr>
        <dsp:cNvPr id="0" name=""/>
        <dsp:cNvSpPr/>
      </dsp:nvSpPr>
      <dsp:spPr>
        <a:xfrm>
          <a:off x="1982122" y="422153"/>
          <a:ext cx="323632" cy="91440"/>
        </a:xfrm>
        <a:custGeom>
          <a:avLst/>
          <a:gdLst/>
          <a:ahLst/>
          <a:cxnLst/>
          <a:rect l="0" t="0" r="0" b="0"/>
          <a:pathLst>
            <a:path>
              <a:moveTo>
                <a:pt x="0" y="45720"/>
              </a:moveTo>
              <a:lnTo>
                <a:pt x="323632" y="45720"/>
              </a:lnTo>
            </a:path>
          </a:pathLst>
        </a:custGeom>
        <a:noFill/>
        <a:ln w="25400" cap="flat" cmpd="sng" algn="ctr">
          <a:solidFill>
            <a:schemeClr val="accent6"/>
          </a:solidFill>
          <a:prstDash val="solid"/>
          <a:tailEnd type="arrow"/>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135083" y="466101"/>
        <a:ext cx="17711" cy="3545"/>
      </dsp:txXfrm>
    </dsp:sp>
    <dsp:sp modelId="{AE3E7A93-6C7A-4701-A16D-10B789BB3206}">
      <dsp:nvSpPr>
        <dsp:cNvPr id="0" name=""/>
        <dsp:cNvSpPr/>
      </dsp:nvSpPr>
      <dsp:spPr>
        <a:xfrm>
          <a:off x="443782" y="5831"/>
          <a:ext cx="1540140" cy="924084"/>
        </a:xfrm>
        <a:prstGeom prst="rect">
          <a:avLst/>
        </a:prstGeom>
        <a:solidFill>
          <a:schemeClr val="accent6">
            <a:lumMod val="40000"/>
            <a:lumOff val="6000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Performers’ Protection Act, </a:t>
          </a:r>
          <a:r>
            <a:rPr lang="en-US" sz="1200" b="1" u="sng" kern="1200" dirty="0" smtClean="0">
              <a:effectLst>
                <a:outerShdw blurRad="38100" dist="38100" dir="2700000" algn="tl">
                  <a:srgbClr val="000000">
                    <a:alpha val="43137"/>
                  </a:srgbClr>
                </a:outerShdw>
              </a:effectLst>
            </a:rPr>
            <a:t>1967</a:t>
          </a:r>
          <a:r>
            <a:rPr lang="en-US" sz="1200" kern="1200" dirty="0" smtClean="0"/>
            <a:t> </a:t>
          </a:r>
        </a:p>
        <a:p>
          <a:pPr lvl="0" algn="ctr" defTabSz="533400" rtl="0">
            <a:lnSpc>
              <a:spcPct val="90000"/>
            </a:lnSpc>
            <a:spcBef>
              <a:spcPct val="0"/>
            </a:spcBef>
            <a:spcAft>
              <a:spcPct val="35000"/>
            </a:spcAft>
          </a:pPr>
          <a:r>
            <a:rPr lang="en-US" sz="1200" kern="1200" dirty="0" smtClean="0"/>
            <a:t>Copyright Act, </a:t>
          </a:r>
          <a:r>
            <a:rPr lang="en-US" sz="1200" b="1" u="sng" kern="1200" dirty="0" smtClean="0">
              <a:effectLst>
                <a:outerShdw blurRad="38100" dist="38100" dir="2700000" algn="tl">
                  <a:srgbClr val="000000">
                    <a:alpha val="43137"/>
                  </a:srgbClr>
                </a:outerShdw>
              </a:effectLst>
            </a:rPr>
            <a:t>1978.</a:t>
          </a:r>
          <a:endParaRPr lang="en-US" sz="1200" b="1" u="sng" kern="1200" dirty="0">
            <a:effectLst>
              <a:outerShdw blurRad="38100" dist="38100" dir="2700000" algn="tl">
                <a:srgbClr val="000000">
                  <a:alpha val="43137"/>
                </a:srgbClr>
              </a:outerShdw>
            </a:effectLst>
          </a:endParaRPr>
        </a:p>
      </dsp:txBody>
      <dsp:txXfrm>
        <a:off x="443782" y="5831"/>
        <a:ext cx="1540140" cy="924084"/>
      </dsp:txXfrm>
    </dsp:sp>
    <dsp:sp modelId="{1A3C9154-DD97-4D92-9366-720530D6D279}">
      <dsp:nvSpPr>
        <dsp:cNvPr id="0" name=""/>
        <dsp:cNvSpPr/>
      </dsp:nvSpPr>
      <dsp:spPr>
        <a:xfrm>
          <a:off x="4214170" y="422153"/>
          <a:ext cx="323632" cy="91440"/>
        </a:xfrm>
        <a:custGeom>
          <a:avLst/>
          <a:gdLst/>
          <a:ahLst/>
          <a:cxnLst/>
          <a:rect l="0" t="0" r="0" b="0"/>
          <a:pathLst>
            <a:path>
              <a:moveTo>
                <a:pt x="0" y="45720"/>
              </a:moveTo>
              <a:lnTo>
                <a:pt x="323632" y="45720"/>
              </a:lnTo>
            </a:path>
          </a:pathLst>
        </a:custGeom>
        <a:noFill/>
        <a:ln w="25400" cap="flat" cmpd="sng" algn="ctr">
          <a:solidFill>
            <a:schemeClr val="accent6"/>
          </a:solidFill>
          <a:prstDash val="solid"/>
          <a:tailEnd type="arrow"/>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367131" y="466101"/>
        <a:ext cx="17711" cy="3545"/>
      </dsp:txXfrm>
    </dsp:sp>
    <dsp:sp modelId="{EFA23341-88F6-4058-B49C-00AAE86A659F}">
      <dsp:nvSpPr>
        <dsp:cNvPr id="0" name=""/>
        <dsp:cNvSpPr/>
      </dsp:nvSpPr>
      <dsp:spPr>
        <a:xfrm>
          <a:off x="2338155" y="5831"/>
          <a:ext cx="1877815" cy="924084"/>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In </a:t>
          </a:r>
          <a:r>
            <a:rPr lang="en-US" sz="1200" b="1" u="sng" kern="1200" dirty="0" smtClean="0">
              <a:effectLst>
                <a:outerShdw blurRad="38100" dist="38100" dir="2700000" algn="tl">
                  <a:srgbClr val="000000">
                    <a:alpha val="43137"/>
                  </a:srgbClr>
                </a:outerShdw>
              </a:effectLst>
            </a:rPr>
            <a:t>1998</a:t>
          </a:r>
          <a:r>
            <a:rPr lang="en-US" sz="1200" kern="1200" dirty="0" smtClean="0"/>
            <a:t> the concern of </a:t>
          </a:r>
          <a:r>
            <a:rPr lang="en-US" sz="1200" b="1" kern="1200" dirty="0" smtClean="0"/>
            <a:t>artists dying as paupers</a:t>
          </a:r>
          <a:r>
            <a:rPr lang="en-US" sz="1200" kern="1200" dirty="0" smtClean="0"/>
            <a:t> informs the establishment of </a:t>
          </a:r>
          <a:r>
            <a:rPr lang="en-US" sz="1200" b="1" kern="1200" dirty="0" smtClean="0"/>
            <a:t>the Music Industry Task Team.</a:t>
          </a:r>
          <a:endParaRPr lang="en-US" sz="1200" b="1" kern="1200" dirty="0"/>
        </a:p>
      </dsp:txBody>
      <dsp:txXfrm>
        <a:off x="2338155" y="5831"/>
        <a:ext cx="1877815" cy="924084"/>
      </dsp:txXfrm>
    </dsp:sp>
    <dsp:sp modelId="{2F94B392-9A5B-4A98-B08A-1569FE940D9D}">
      <dsp:nvSpPr>
        <dsp:cNvPr id="0" name=""/>
        <dsp:cNvSpPr/>
      </dsp:nvSpPr>
      <dsp:spPr>
        <a:xfrm>
          <a:off x="6831392" y="422153"/>
          <a:ext cx="323632" cy="91440"/>
        </a:xfrm>
        <a:custGeom>
          <a:avLst/>
          <a:gdLst/>
          <a:ahLst/>
          <a:cxnLst/>
          <a:rect l="0" t="0" r="0" b="0"/>
          <a:pathLst>
            <a:path>
              <a:moveTo>
                <a:pt x="0" y="45720"/>
              </a:moveTo>
              <a:lnTo>
                <a:pt x="323632" y="45720"/>
              </a:lnTo>
            </a:path>
          </a:pathLst>
        </a:custGeom>
        <a:noFill/>
        <a:ln w="25400" cap="flat" cmpd="sng" algn="ctr">
          <a:solidFill>
            <a:schemeClr val="accent6"/>
          </a:solidFill>
          <a:prstDash val="solid"/>
          <a:tailEnd type="arrow"/>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984352" y="466101"/>
        <a:ext cx="17711" cy="3545"/>
      </dsp:txXfrm>
    </dsp:sp>
    <dsp:sp modelId="{80A02BDC-E4E6-4495-BF5F-0DF78DC78E60}">
      <dsp:nvSpPr>
        <dsp:cNvPr id="0" name=""/>
        <dsp:cNvSpPr/>
      </dsp:nvSpPr>
      <dsp:spPr>
        <a:xfrm>
          <a:off x="4570203" y="5831"/>
          <a:ext cx="2262989" cy="924084"/>
        </a:xfrm>
        <a:prstGeom prst="rect">
          <a:avLst/>
        </a:prstGeom>
        <a:solidFill>
          <a:schemeClr val="accent6">
            <a:lumMod val="40000"/>
            <a:lumOff val="6000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In </a:t>
          </a:r>
          <a:r>
            <a:rPr lang="en-US" sz="1200" b="1" u="sng" kern="1200" dirty="0" smtClean="0">
              <a:effectLst>
                <a:outerShdw blurRad="38100" dist="38100" dir="2700000" algn="tl">
                  <a:srgbClr val="000000">
                    <a:alpha val="43137"/>
                  </a:srgbClr>
                </a:outerShdw>
              </a:effectLst>
            </a:rPr>
            <a:t>2002</a:t>
          </a:r>
          <a:r>
            <a:rPr lang="en-US" sz="1200" kern="1200" dirty="0" smtClean="0"/>
            <a:t> Parliament passed amendments to the Copyright Act </a:t>
          </a:r>
          <a:r>
            <a:rPr lang="en-US" sz="1200" b="1" kern="1200" dirty="0" smtClean="0"/>
            <a:t>reintroducing needletime </a:t>
          </a:r>
          <a:r>
            <a:rPr lang="en-US" sz="1200" kern="1200" dirty="0" smtClean="0"/>
            <a:t>in South African law.</a:t>
          </a:r>
          <a:endParaRPr lang="en-US" sz="1200" kern="1200" dirty="0"/>
        </a:p>
      </dsp:txBody>
      <dsp:txXfrm>
        <a:off x="4570203" y="5831"/>
        <a:ext cx="2262989" cy="924084"/>
      </dsp:txXfrm>
    </dsp:sp>
    <dsp:sp modelId="{8D3AC8FD-A654-4AC7-8492-9421329F4792}">
      <dsp:nvSpPr>
        <dsp:cNvPr id="0" name=""/>
        <dsp:cNvSpPr/>
      </dsp:nvSpPr>
      <dsp:spPr>
        <a:xfrm>
          <a:off x="1213852" y="928115"/>
          <a:ext cx="6731744" cy="323632"/>
        </a:xfrm>
        <a:custGeom>
          <a:avLst/>
          <a:gdLst/>
          <a:ahLst/>
          <a:cxnLst/>
          <a:rect l="0" t="0" r="0" b="0"/>
          <a:pathLst>
            <a:path>
              <a:moveTo>
                <a:pt x="6731744" y="0"/>
              </a:moveTo>
              <a:lnTo>
                <a:pt x="6731744" y="178916"/>
              </a:lnTo>
              <a:lnTo>
                <a:pt x="0" y="178916"/>
              </a:lnTo>
              <a:lnTo>
                <a:pt x="0" y="323632"/>
              </a:lnTo>
            </a:path>
          </a:pathLst>
        </a:custGeom>
        <a:noFill/>
        <a:ln w="25400" cap="flat" cmpd="sng" algn="ctr">
          <a:solidFill>
            <a:schemeClr val="accent6"/>
          </a:solidFill>
          <a:prstDash val="solid"/>
          <a:tailEnd type="arrow"/>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11198" y="1088159"/>
        <a:ext cx="337052" cy="3545"/>
      </dsp:txXfrm>
    </dsp:sp>
    <dsp:sp modelId="{A4B0F9AD-B111-48FE-9F57-1272658755AD}">
      <dsp:nvSpPr>
        <dsp:cNvPr id="0" name=""/>
        <dsp:cNvSpPr/>
      </dsp:nvSpPr>
      <dsp:spPr>
        <a:xfrm>
          <a:off x="7187424" y="5831"/>
          <a:ext cx="1516344" cy="924084"/>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In </a:t>
          </a:r>
          <a:r>
            <a:rPr lang="en-US" sz="1200" b="1" u="sng" kern="1200" dirty="0" smtClean="0">
              <a:effectLst>
                <a:outerShdw blurRad="38100" dist="38100" dir="2700000" algn="tl">
                  <a:srgbClr val="000000">
                    <a:alpha val="43137"/>
                  </a:srgbClr>
                </a:outerShdw>
              </a:effectLst>
            </a:rPr>
            <a:t>2006</a:t>
          </a:r>
          <a:r>
            <a:rPr lang="en-US" sz="1200" kern="1200" dirty="0" smtClean="0"/>
            <a:t> </a:t>
          </a:r>
          <a:r>
            <a:rPr lang="en-US" sz="1200" b="1" kern="1200" dirty="0" smtClean="0"/>
            <a:t>the dti </a:t>
          </a:r>
          <a:r>
            <a:rPr lang="en-US" sz="1200" b="0" kern="1200" dirty="0" smtClean="0"/>
            <a:t>enacted</a:t>
          </a:r>
          <a:r>
            <a:rPr lang="en-US" sz="1200" kern="1200" dirty="0" smtClean="0"/>
            <a:t> the </a:t>
          </a:r>
          <a:r>
            <a:rPr lang="en-US" sz="1200" b="1" kern="1200" dirty="0" smtClean="0"/>
            <a:t>Regulation for Collecting Societies.</a:t>
          </a:r>
          <a:endParaRPr lang="en-US" sz="1200" b="1" kern="1200" dirty="0"/>
        </a:p>
      </dsp:txBody>
      <dsp:txXfrm>
        <a:off x="7187424" y="5831"/>
        <a:ext cx="1516344" cy="924084"/>
      </dsp:txXfrm>
    </dsp:sp>
    <dsp:sp modelId="{D13D980D-84DF-4723-9354-AD98C9C3A76A}">
      <dsp:nvSpPr>
        <dsp:cNvPr id="0" name=""/>
        <dsp:cNvSpPr/>
      </dsp:nvSpPr>
      <dsp:spPr>
        <a:xfrm>
          <a:off x="1982122" y="1700470"/>
          <a:ext cx="323632" cy="91440"/>
        </a:xfrm>
        <a:custGeom>
          <a:avLst/>
          <a:gdLst/>
          <a:ahLst/>
          <a:cxnLst/>
          <a:rect l="0" t="0" r="0" b="0"/>
          <a:pathLst>
            <a:path>
              <a:moveTo>
                <a:pt x="0" y="45720"/>
              </a:moveTo>
              <a:lnTo>
                <a:pt x="323632" y="45720"/>
              </a:lnTo>
            </a:path>
          </a:pathLst>
        </a:custGeom>
        <a:noFill/>
        <a:ln w="25400" cap="flat" cmpd="sng" algn="ctr">
          <a:solidFill>
            <a:schemeClr val="accent6"/>
          </a:solidFill>
          <a:prstDash val="solid"/>
          <a:tailEnd type="arrow"/>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135083" y="1744417"/>
        <a:ext cx="17711" cy="3545"/>
      </dsp:txXfrm>
    </dsp:sp>
    <dsp:sp modelId="{F4D9853C-8D7E-4758-899B-FCC3FA2904F6}">
      <dsp:nvSpPr>
        <dsp:cNvPr id="0" name=""/>
        <dsp:cNvSpPr/>
      </dsp:nvSpPr>
      <dsp:spPr>
        <a:xfrm>
          <a:off x="443782" y="1284148"/>
          <a:ext cx="1540140" cy="924084"/>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just" defTabSz="488950" rtl="0">
            <a:lnSpc>
              <a:spcPct val="90000"/>
            </a:lnSpc>
            <a:spcBef>
              <a:spcPct val="0"/>
            </a:spcBef>
            <a:spcAft>
              <a:spcPct val="35000"/>
            </a:spcAft>
          </a:pPr>
          <a:r>
            <a:rPr lang="en-US" sz="1100" kern="1200" dirty="0" smtClean="0"/>
            <a:t>Presidential meeting with the creative industry takes place in </a:t>
          </a:r>
          <a:r>
            <a:rPr lang="en-US" sz="1100" b="1" u="sng" kern="1200" dirty="0" smtClean="0">
              <a:effectLst>
                <a:outerShdw blurRad="38100" dist="38100" dir="2700000" algn="tl">
                  <a:srgbClr val="000000">
                    <a:alpha val="43137"/>
                  </a:srgbClr>
                </a:outerShdw>
              </a:effectLst>
            </a:rPr>
            <a:t>2009</a:t>
          </a:r>
          <a:r>
            <a:rPr lang="en-US" sz="1100" kern="1200" dirty="0" smtClean="0"/>
            <a:t> and departments present on strategies to resolve the issues</a:t>
          </a:r>
          <a:r>
            <a:rPr lang="en-US" sz="1200" kern="1200" dirty="0" smtClean="0"/>
            <a:t>.</a:t>
          </a:r>
          <a:endParaRPr lang="en-US" sz="1200" kern="1200" dirty="0"/>
        </a:p>
      </dsp:txBody>
      <dsp:txXfrm>
        <a:off x="443782" y="1284148"/>
        <a:ext cx="1540140" cy="924084"/>
      </dsp:txXfrm>
    </dsp:sp>
    <dsp:sp modelId="{BB7776C4-C7BF-4912-9A62-A1DEA41B3E60}">
      <dsp:nvSpPr>
        <dsp:cNvPr id="0" name=""/>
        <dsp:cNvSpPr/>
      </dsp:nvSpPr>
      <dsp:spPr>
        <a:xfrm>
          <a:off x="4606567" y="1700470"/>
          <a:ext cx="323632" cy="91440"/>
        </a:xfrm>
        <a:custGeom>
          <a:avLst/>
          <a:gdLst/>
          <a:ahLst/>
          <a:cxnLst/>
          <a:rect l="0" t="0" r="0" b="0"/>
          <a:pathLst>
            <a:path>
              <a:moveTo>
                <a:pt x="0" y="45720"/>
              </a:moveTo>
              <a:lnTo>
                <a:pt x="323632" y="45720"/>
              </a:lnTo>
            </a:path>
          </a:pathLst>
        </a:custGeom>
        <a:noFill/>
        <a:ln w="25400" cap="flat" cmpd="sng" algn="ctr">
          <a:solidFill>
            <a:schemeClr val="accent6"/>
          </a:solidFill>
          <a:prstDash val="solid"/>
          <a:tailEnd type="arrow"/>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59528" y="1744417"/>
        <a:ext cx="17711" cy="3545"/>
      </dsp:txXfrm>
    </dsp:sp>
    <dsp:sp modelId="{5ED133CF-F2E7-4E8F-BA8F-22F496DD716A}">
      <dsp:nvSpPr>
        <dsp:cNvPr id="0" name=""/>
        <dsp:cNvSpPr/>
      </dsp:nvSpPr>
      <dsp:spPr>
        <a:xfrm>
          <a:off x="2338155" y="1284148"/>
          <a:ext cx="2270212" cy="924084"/>
        </a:xfrm>
        <a:prstGeom prst="rect">
          <a:avLst/>
        </a:prstGeom>
        <a:solidFill>
          <a:schemeClr val="accent6">
            <a:lumMod val="40000"/>
            <a:lumOff val="6000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Copyright Review Commission established in </a:t>
          </a:r>
          <a:r>
            <a:rPr lang="en-US" sz="1200" b="1" u="sng" kern="1200" dirty="0" smtClean="0">
              <a:effectLst>
                <a:outerShdw blurRad="38100" dist="38100" dir="2700000" algn="tl">
                  <a:srgbClr val="000000">
                    <a:alpha val="43137"/>
                  </a:srgbClr>
                </a:outerShdw>
              </a:effectLst>
            </a:rPr>
            <a:t>2010</a:t>
          </a:r>
          <a:r>
            <a:rPr lang="en-US" sz="1200" kern="1200" dirty="0" smtClean="0"/>
            <a:t> to assess concerns about Collecting Society model for distribution of royalties to musicians and composers of music.</a:t>
          </a:r>
          <a:endParaRPr lang="en-US" sz="1200" kern="1200" dirty="0"/>
        </a:p>
      </dsp:txBody>
      <dsp:txXfrm>
        <a:off x="2338155" y="1284148"/>
        <a:ext cx="2270212" cy="924084"/>
      </dsp:txXfrm>
    </dsp:sp>
    <dsp:sp modelId="{CBA86C45-18DE-4C45-A446-B02DDCADD3CD}">
      <dsp:nvSpPr>
        <dsp:cNvPr id="0" name=""/>
        <dsp:cNvSpPr/>
      </dsp:nvSpPr>
      <dsp:spPr>
        <a:xfrm>
          <a:off x="7004720" y="1700470"/>
          <a:ext cx="323632" cy="91440"/>
        </a:xfrm>
        <a:custGeom>
          <a:avLst/>
          <a:gdLst/>
          <a:ahLst/>
          <a:cxnLst/>
          <a:rect l="0" t="0" r="0" b="0"/>
          <a:pathLst>
            <a:path>
              <a:moveTo>
                <a:pt x="0" y="45720"/>
              </a:moveTo>
              <a:lnTo>
                <a:pt x="323632" y="45720"/>
              </a:lnTo>
            </a:path>
          </a:pathLst>
        </a:custGeom>
        <a:noFill/>
        <a:ln w="25400" cap="flat" cmpd="sng" algn="ctr">
          <a:solidFill>
            <a:schemeClr val="accent6"/>
          </a:solidFill>
          <a:prstDash val="solid"/>
          <a:tailEnd type="arrow"/>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7157680" y="1744417"/>
        <a:ext cx="17711" cy="3545"/>
      </dsp:txXfrm>
    </dsp:sp>
    <dsp:sp modelId="{F3401CD5-0CEF-4DBB-BF41-31D384F75D36}">
      <dsp:nvSpPr>
        <dsp:cNvPr id="0" name=""/>
        <dsp:cNvSpPr/>
      </dsp:nvSpPr>
      <dsp:spPr>
        <a:xfrm>
          <a:off x="4962600" y="1284148"/>
          <a:ext cx="2043919" cy="924084"/>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b="1" u="sng" kern="1200" dirty="0" smtClean="0">
              <a:effectLst>
                <a:outerShdw blurRad="38100" dist="38100" dir="2700000" algn="tl">
                  <a:srgbClr val="000000">
                    <a:alpha val="43137"/>
                  </a:srgbClr>
                </a:outerShdw>
              </a:effectLst>
            </a:rPr>
            <a:t>During 2010 to 2012 </a:t>
          </a:r>
          <a:r>
            <a:rPr lang="en-US" sz="1200" b="1" kern="1200" dirty="0" smtClean="0"/>
            <a:t>the dti </a:t>
          </a:r>
          <a:r>
            <a:rPr lang="en-US" sz="1200" kern="1200" dirty="0" smtClean="0"/>
            <a:t>commissioned a study through WIPO to research the benefits coming from the copyright based industries in South Africa. </a:t>
          </a:r>
          <a:endParaRPr lang="en-US" sz="1200" kern="1200" dirty="0"/>
        </a:p>
      </dsp:txBody>
      <dsp:txXfrm>
        <a:off x="4962600" y="1284148"/>
        <a:ext cx="2043919" cy="924084"/>
      </dsp:txXfrm>
    </dsp:sp>
    <dsp:sp modelId="{DCC7F0AD-3FF9-42E3-8B50-755316A18BF9}">
      <dsp:nvSpPr>
        <dsp:cNvPr id="0" name=""/>
        <dsp:cNvSpPr/>
      </dsp:nvSpPr>
      <dsp:spPr>
        <a:xfrm>
          <a:off x="1213852" y="2206432"/>
          <a:ext cx="6916969" cy="323632"/>
        </a:xfrm>
        <a:custGeom>
          <a:avLst/>
          <a:gdLst/>
          <a:ahLst/>
          <a:cxnLst/>
          <a:rect l="0" t="0" r="0" b="0"/>
          <a:pathLst>
            <a:path>
              <a:moveTo>
                <a:pt x="6916969" y="0"/>
              </a:moveTo>
              <a:lnTo>
                <a:pt x="6916969" y="178916"/>
              </a:lnTo>
              <a:lnTo>
                <a:pt x="0" y="178916"/>
              </a:lnTo>
              <a:lnTo>
                <a:pt x="0" y="323632"/>
              </a:lnTo>
            </a:path>
          </a:pathLst>
        </a:custGeom>
        <a:noFill/>
        <a:ln w="25400" cap="flat" cmpd="sng" algn="ctr">
          <a:solidFill>
            <a:schemeClr val="accent6"/>
          </a:solidFill>
          <a:prstDash val="solid"/>
          <a:tailEnd type="arrow"/>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99186" y="2366475"/>
        <a:ext cx="346301" cy="3545"/>
      </dsp:txXfrm>
    </dsp:sp>
    <dsp:sp modelId="{3DD5FC77-F7FB-4EF3-9054-F168001CCA04}">
      <dsp:nvSpPr>
        <dsp:cNvPr id="0" name=""/>
        <dsp:cNvSpPr/>
      </dsp:nvSpPr>
      <dsp:spPr>
        <a:xfrm>
          <a:off x="7360752" y="1284148"/>
          <a:ext cx="1540140" cy="924084"/>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Anti Piracy multi media campaigns take place in various provinces between </a:t>
          </a:r>
          <a:r>
            <a:rPr lang="en-US" sz="1200" b="1" u="sng" kern="1200" dirty="0" smtClean="0">
              <a:effectLst>
                <a:outerShdw blurRad="38100" dist="38100" dir="2700000" algn="tl">
                  <a:srgbClr val="000000">
                    <a:alpha val="43137"/>
                  </a:srgbClr>
                </a:outerShdw>
              </a:effectLst>
            </a:rPr>
            <a:t>2010 and 2014.</a:t>
          </a:r>
          <a:endParaRPr lang="en-US" sz="1200" b="1" u="sng" kern="1200" dirty="0">
            <a:effectLst>
              <a:outerShdw blurRad="38100" dist="38100" dir="2700000" algn="tl">
                <a:srgbClr val="000000">
                  <a:alpha val="43137"/>
                </a:srgbClr>
              </a:outerShdw>
            </a:effectLst>
          </a:endParaRPr>
        </a:p>
      </dsp:txBody>
      <dsp:txXfrm>
        <a:off x="7360752" y="1284148"/>
        <a:ext cx="1540140" cy="924084"/>
      </dsp:txXfrm>
    </dsp:sp>
    <dsp:sp modelId="{6FC339C5-2E3E-4101-A5AA-F0E1148A2C45}">
      <dsp:nvSpPr>
        <dsp:cNvPr id="0" name=""/>
        <dsp:cNvSpPr/>
      </dsp:nvSpPr>
      <dsp:spPr>
        <a:xfrm>
          <a:off x="1982122" y="2978786"/>
          <a:ext cx="323632" cy="91440"/>
        </a:xfrm>
        <a:custGeom>
          <a:avLst/>
          <a:gdLst/>
          <a:ahLst/>
          <a:cxnLst/>
          <a:rect l="0" t="0" r="0" b="0"/>
          <a:pathLst>
            <a:path>
              <a:moveTo>
                <a:pt x="0" y="45720"/>
              </a:moveTo>
              <a:lnTo>
                <a:pt x="323632" y="45720"/>
              </a:lnTo>
            </a:path>
          </a:pathLst>
        </a:custGeom>
        <a:noFill/>
        <a:ln w="25400" cap="flat" cmpd="sng" algn="ctr">
          <a:solidFill>
            <a:schemeClr val="accent6"/>
          </a:solidFill>
          <a:prstDash val="solid"/>
          <a:tailEnd type="arrow"/>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135083" y="3022733"/>
        <a:ext cx="17711" cy="3545"/>
      </dsp:txXfrm>
    </dsp:sp>
    <dsp:sp modelId="{4C0D92A1-EF0A-4BA5-840B-C304DD54D2A0}">
      <dsp:nvSpPr>
        <dsp:cNvPr id="0" name=""/>
        <dsp:cNvSpPr/>
      </dsp:nvSpPr>
      <dsp:spPr>
        <a:xfrm>
          <a:off x="443782" y="2562464"/>
          <a:ext cx="1540140" cy="924084"/>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A Formalisation Project for the industry is launched in </a:t>
          </a:r>
          <a:r>
            <a:rPr lang="en-US" sz="1200" b="1" u="sng" kern="1200" dirty="0" smtClean="0">
              <a:effectLst>
                <a:outerShdw blurRad="38100" dist="38100" dir="2700000" algn="tl">
                  <a:srgbClr val="000000">
                    <a:alpha val="43137"/>
                  </a:srgbClr>
                </a:outerShdw>
              </a:effectLst>
            </a:rPr>
            <a:t>2012 </a:t>
          </a:r>
          <a:r>
            <a:rPr lang="en-US" sz="1200" kern="1200" dirty="0" smtClean="0"/>
            <a:t>and continues to be supported by </a:t>
          </a:r>
          <a:r>
            <a:rPr lang="en-US" sz="1200" b="1" kern="1200" dirty="0" smtClean="0"/>
            <a:t>the dti.</a:t>
          </a:r>
          <a:endParaRPr lang="en-US" sz="1200" kern="1200" dirty="0"/>
        </a:p>
      </dsp:txBody>
      <dsp:txXfrm>
        <a:off x="443782" y="2562464"/>
        <a:ext cx="1540140" cy="924084"/>
      </dsp:txXfrm>
    </dsp:sp>
    <dsp:sp modelId="{DBD792D3-0A07-4390-BE71-438E4CAB23DC}">
      <dsp:nvSpPr>
        <dsp:cNvPr id="0" name=""/>
        <dsp:cNvSpPr/>
      </dsp:nvSpPr>
      <dsp:spPr>
        <a:xfrm>
          <a:off x="4322519" y="2978786"/>
          <a:ext cx="323632" cy="91440"/>
        </a:xfrm>
        <a:custGeom>
          <a:avLst/>
          <a:gdLst/>
          <a:ahLst/>
          <a:cxnLst/>
          <a:rect l="0" t="0" r="0" b="0"/>
          <a:pathLst>
            <a:path>
              <a:moveTo>
                <a:pt x="0" y="45720"/>
              </a:moveTo>
              <a:lnTo>
                <a:pt x="323632" y="45720"/>
              </a:lnTo>
            </a:path>
          </a:pathLst>
        </a:custGeom>
        <a:noFill/>
        <a:ln w="25400" cap="flat" cmpd="sng" algn="ctr">
          <a:solidFill>
            <a:schemeClr val="accent6"/>
          </a:solidFill>
          <a:prstDash val="solid"/>
          <a:tailEnd type="arrow"/>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75480" y="3022733"/>
        <a:ext cx="17711" cy="3545"/>
      </dsp:txXfrm>
    </dsp:sp>
    <dsp:sp modelId="{BAFCA750-88EA-4531-8BB8-812BCEC08B25}">
      <dsp:nvSpPr>
        <dsp:cNvPr id="0" name=""/>
        <dsp:cNvSpPr/>
      </dsp:nvSpPr>
      <dsp:spPr>
        <a:xfrm>
          <a:off x="2338155" y="2562464"/>
          <a:ext cx="1986164" cy="924084"/>
        </a:xfrm>
        <a:prstGeom prst="rect">
          <a:avLst/>
        </a:prstGeom>
        <a:solidFill>
          <a:schemeClr val="accent6">
            <a:lumMod val="40000"/>
            <a:lumOff val="6000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In </a:t>
          </a:r>
          <a:r>
            <a:rPr lang="en-US" sz="1200" b="1" u="sng" kern="1200" dirty="0" smtClean="0">
              <a:effectLst>
                <a:outerShdw blurRad="38100" dist="38100" dir="2700000" algn="tl">
                  <a:srgbClr val="000000">
                    <a:alpha val="43137"/>
                  </a:srgbClr>
                </a:outerShdw>
              </a:effectLst>
            </a:rPr>
            <a:t>2013</a:t>
          </a:r>
          <a:r>
            <a:rPr lang="en-US" sz="1200" kern="1200" dirty="0" smtClean="0"/>
            <a:t> </a:t>
          </a:r>
          <a:r>
            <a:rPr lang="en-US" sz="1200" b="1" kern="1200" dirty="0" smtClean="0"/>
            <a:t>the dti </a:t>
          </a:r>
          <a:r>
            <a:rPr lang="en-US" sz="1200" kern="1200" dirty="0" smtClean="0"/>
            <a:t>published a Draft National IP Policy 2013 which included statements on copyright amendments.</a:t>
          </a:r>
          <a:endParaRPr lang="en-US" sz="1200" kern="1200" dirty="0"/>
        </a:p>
      </dsp:txBody>
      <dsp:txXfrm>
        <a:off x="2338155" y="2562464"/>
        <a:ext cx="1986164" cy="924084"/>
      </dsp:txXfrm>
    </dsp:sp>
    <dsp:sp modelId="{8AD482C8-1BD9-44A3-A005-7159340B03FE}">
      <dsp:nvSpPr>
        <dsp:cNvPr id="0" name=""/>
        <dsp:cNvSpPr/>
      </dsp:nvSpPr>
      <dsp:spPr>
        <a:xfrm>
          <a:off x="6628448" y="2978786"/>
          <a:ext cx="323632" cy="91440"/>
        </a:xfrm>
        <a:custGeom>
          <a:avLst/>
          <a:gdLst/>
          <a:ahLst/>
          <a:cxnLst/>
          <a:rect l="0" t="0" r="0" b="0"/>
          <a:pathLst>
            <a:path>
              <a:moveTo>
                <a:pt x="0" y="45720"/>
              </a:moveTo>
              <a:lnTo>
                <a:pt x="323632" y="45720"/>
              </a:lnTo>
            </a:path>
          </a:pathLst>
        </a:custGeom>
        <a:noFill/>
        <a:ln w="25400" cap="flat" cmpd="sng" algn="ctr">
          <a:solidFill>
            <a:schemeClr val="accent6"/>
          </a:solidFill>
          <a:prstDash val="solid"/>
          <a:tailEnd type="arrow"/>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781408" y="3022733"/>
        <a:ext cx="17711" cy="3545"/>
      </dsp:txXfrm>
    </dsp:sp>
    <dsp:sp modelId="{0BE4EA64-93C9-4714-827D-0811F4D1F59A}">
      <dsp:nvSpPr>
        <dsp:cNvPr id="0" name=""/>
        <dsp:cNvSpPr/>
      </dsp:nvSpPr>
      <dsp:spPr>
        <a:xfrm>
          <a:off x="4678552" y="2562464"/>
          <a:ext cx="1951696" cy="924084"/>
        </a:xfrm>
        <a:prstGeom prst="rect">
          <a:avLst/>
        </a:prstGeom>
        <a:solidFill>
          <a:schemeClr val="accent6">
            <a:lumMod val="40000"/>
            <a:lumOff val="6000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In </a:t>
          </a:r>
          <a:r>
            <a:rPr lang="en-US" sz="1200" b="1" u="sng" kern="1200" dirty="0" smtClean="0">
              <a:effectLst>
                <a:outerShdw blurRad="38100" dist="38100" dir="2700000" algn="tl">
                  <a:srgbClr val="000000">
                    <a:alpha val="43137"/>
                  </a:srgbClr>
                </a:outerShdw>
              </a:effectLst>
            </a:rPr>
            <a:t>2014</a:t>
          </a:r>
          <a:r>
            <a:rPr lang="en-US" sz="1200" kern="1200" dirty="0" smtClean="0"/>
            <a:t> </a:t>
          </a:r>
          <a:r>
            <a:rPr lang="en-US" sz="1200" b="1" kern="1200" dirty="0" smtClean="0"/>
            <a:t>the dti </a:t>
          </a:r>
          <a:r>
            <a:rPr lang="en-US" sz="1200" kern="1200" dirty="0" smtClean="0"/>
            <a:t>commissions a Regulatory Impact Assessment Study on the Draft National IP Policy 2013 including the Treaties.</a:t>
          </a:r>
          <a:endParaRPr lang="en-US" sz="1200" b="0" u="sng" kern="1200" dirty="0"/>
        </a:p>
      </dsp:txBody>
      <dsp:txXfrm>
        <a:off x="4678552" y="2562464"/>
        <a:ext cx="1951696" cy="924084"/>
      </dsp:txXfrm>
    </dsp:sp>
    <dsp:sp modelId="{8EB04E4F-70BB-4617-AA25-BEB17F620268}">
      <dsp:nvSpPr>
        <dsp:cNvPr id="0" name=""/>
        <dsp:cNvSpPr/>
      </dsp:nvSpPr>
      <dsp:spPr>
        <a:xfrm>
          <a:off x="1526355" y="3484748"/>
          <a:ext cx="6449344" cy="323632"/>
        </a:xfrm>
        <a:custGeom>
          <a:avLst/>
          <a:gdLst/>
          <a:ahLst/>
          <a:cxnLst/>
          <a:rect l="0" t="0" r="0" b="0"/>
          <a:pathLst>
            <a:path>
              <a:moveTo>
                <a:pt x="6449344" y="0"/>
              </a:moveTo>
              <a:lnTo>
                <a:pt x="6449344" y="178916"/>
              </a:lnTo>
              <a:lnTo>
                <a:pt x="0" y="178916"/>
              </a:lnTo>
              <a:lnTo>
                <a:pt x="0" y="323632"/>
              </a:lnTo>
            </a:path>
          </a:pathLst>
        </a:custGeom>
        <a:noFill/>
        <a:ln w="25400" cap="flat" cmpd="sng" algn="ctr">
          <a:solidFill>
            <a:schemeClr val="accent6"/>
          </a:solidFill>
          <a:prstDash val="solid"/>
          <a:tailEnd type="arrow"/>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589550" y="3644791"/>
        <a:ext cx="322953" cy="3545"/>
      </dsp:txXfrm>
    </dsp:sp>
    <dsp:sp modelId="{B0C7EEEA-29A5-4759-AB8C-F42B93A38571}">
      <dsp:nvSpPr>
        <dsp:cNvPr id="0" name=""/>
        <dsp:cNvSpPr/>
      </dsp:nvSpPr>
      <dsp:spPr>
        <a:xfrm>
          <a:off x="6984480" y="2562464"/>
          <a:ext cx="1982437" cy="924084"/>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In </a:t>
          </a:r>
          <a:r>
            <a:rPr lang="en-US" sz="1200" b="1" u="sng" kern="1200" dirty="0" smtClean="0">
              <a:effectLst>
                <a:outerShdw blurRad="38100" dist="38100" dir="2700000" algn="tl">
                  <a:srgbClr val="000000">
                    <a:alpha val="43137"/>
                  </a:srgbClr>
                </a:outerShdw>
              </a:effectLst>
            </a:rPr>
            <a:t>2017</a:t>
          </a:r>
          <a:r>
            <a:rPr lang="en-US" sz="1200" kern="1200" dirty="0" smtClean="0"/>
            <a:t> the Performers Protection and the Copyright Amendment Bills are introduced in Parliament.</a:t>
          </a:r>
          <a:endParaRPr lang="en-US" sz="1200" u="sng" kern="1200" dirty="0"/>
        </a:p>
      </dsp:txBody>
      <dsp:txXfrm>
        <a:off x="6984480" y="2562464"/>
        <a:ext cx="1982437" cy="924084"/>
      </dsp:txXfrm>
    </dsp:sp>
    <dsp:sp modelId="{47F1CB4D-C4F8-4707-9FEC-5F3BCD362E11}">
      <dsp:nvSpPr>
        <dsp:cNvPr id="0" name=""/>
        <dsp:cNvSpPr/>
      </dsp:nvSpPr>
      <dsp:spPr>
        <a:xfrm>
          <a:off x="2607127" y="4386354"/>
          <a:ext cx="323632" cy="91440"/>
        </a:xfrm>
        <a:custGeom>
          <a:avLst/>
          <a:gdLst/>
          <a:ahLst/>
          <a:cxnLst/>
          <a:rect l="0" t="0" r="0" b="0"/>
          <a:pathLst>
            <a:path>
              <a:moveTo>
                <a:pt x="0" y="45720"/>
              </a:moveTo>
              <a:lnTo>
                <a:pt x="323632"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60087" y="4430301"/>
        <a:ext cx="17711" cy="3545"/>
      </dsp:txXfrm>
    </dsp:sp>
    <dsp:sp modelId="{00543B49-1C9E-4418-9866-FE829BCFAA0B}">
      <dsp:nvSpPr>
        <dsp:cNvPr id="0" name=""/>
        <dsp:cNvSpPr/>
      </dsp:nvSpPr>
      <dsp:spPr>
        <a:xfrm>
          <a:off x="443782" y="3840780"/>
          <a:ext cx="2165144" cy="1182587"/>
        </a:xfrm>
        <a:prstGeom prst="rect">
          <a:avLst/>
        </a:prstGeom>
        <a:solidFill>
          <a:schemeClr val="accent6">
            <a:lumMod val="40000"/>
            <a:lumOff val="6000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just" defTabSz="444500">
            <a:lnSpc>
              <a:spcPct val="90000"/>
            </a:lnSpc>
            <a:spcBef>
              <a:spcPct val="0"/>
            </a:spcBef>
            <a:spcAft>
              <a:spcPct val="35000"/>
            </a:spcAft>
          </a:pPr>
          <a:r>
            <a:rPr lang="en-US" sz="1000" kern="1200" dirty="0" smtClean="0"/>
            <a:t>In </a:t>
          </a:r>
          <a:r>
            <a:rPr lang="en-US" sz="1000" b="1" u="sng" kern="1200" dirty="0" smtClean="0">
              <a:effectLst>
                <a:outerShdw blurRad="38100" dist="38100" dir="2700000" algn="tl">
                  <a:srgbClr val="000000">
                    <a:alpha val="43137"/>
                  </a:srgbClr>
                </a:outerShdw>
              </a:effectLst>
            </a:rPr>
            <a:t>2018</a:t>
          </a:r>
          <a:r>
            <a:rPr lang="en-US" sz="1000" kern="1200" dirty="0" smtClean="0"/>
            <a:t>, the Subcommittee on Copyright encourages the prioritization of the Treaties.  There was collaboration between </a:t>
          </a:r>
          <a:r>
            <a:rPr lang="en-US" sz="1000" b="1" kern="1200" dirty="0" smtClean="0"/>
            <a:t>the </a:t>
          </a:r>
          <a:r>
            <a:rPr lang="en-US" sz="1000" b="1" kern="1200" dirty="0" err="1" smtClean="0"/>
            <a:t>dti</a:t>
          </a:r>
          <a:r>
            <a:rPr lang="en-US" sz="1000" b="1" kern="1200" dirty="0" smtClean="0"/>
            <a:t> </a:t>
          </a:r>
          <a:r>
            <a:rPr lang="en-US" sz="1000" kern="1200" dirty="0" smtClean="0"/>
            <a:t>and  DAC. </a:t>
          </a:r>
          <a:r>
            <a:rPr lang="en-ZA" sz="1000" kern="1200" dirty="0" smtClean="0"/>
            <a:t>Tabled at the GCAC Sub-committee, </a:t>
          </a:r>
          <a:r>
            <a:rPr lang="en-ZA" sz="1000" b="0" i="0" u="none" kern="1200" dirty="0" smtClean="0"/>
            <a:t>International, Cooperation Trade and Security (</a:t>
          </a:r>
          <a:r>
            <a:rPr lang="en-ZA" sz="1000" kern="1200" dirty="0" smtClean="0"/>
            <a:t>ICTS) Cluster, the IMC and Cabinet approves the Treaties on 5 Dec 2018. </a:t>
          </a:r>
          <a:endParaRPr lang="en-US" sz="1000" kern="1200" dirty="0"/>
        </a:p>
      </dsp:txBody>
      <dsp:txXfrm>
        <a:off x="443782" y="3840780"/>
        <a:ext cx="2165144" cy="1182587"/>
      </dsp:txXfrm>
    </dsp:sp>
    <dsp:sp modelId="{F954AF01-ABA0-4182-9E88-0ED54C39E184}">
      <dsp:nvSpPr>
        <dsp:cNvPr id="0" name=""/>
        <dsp:cNvSpPr/>
      </dsp:nvSpPr>
      <dsp:spPr>
        <a:xfrm>
          <a:off x="4989184" y="4386354"/>
          <a:ext cx="323632" cy="91440"/>
        </a:xfrm>
        <a:custGeom>
          <a:avLst/>
          <a:gdLst/>
          <a:ahLst/>
          <a:cxnLst/>
          <a:rect l="0" t="0" r="0" b="0"/>
          <a:pathLst>
            <a:path>
              <a:moveTo>
                <a:pt x="0" y="45720"/>
              </a:moveTo>
              <a:lnTo>
                <a:pt x="323632" y="45720"/>
              </a:lnTo>
            </a:path>
          </a:pathLst>
        </a:custGeom>
        <a:noFill/>
        <a:ln w="25400" cap="flat" cmpd="sng" algn="ctr">
          <a:solidFill>
            <a:schemeClr val="accent6"/>
          </a:solidFill>
          <a:prstDash val="solid"/>
          <a:tailEnd type="arrow"/>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142145" y="4430301"/>
        <a:ext cx="17711" cy="3545"/>
      </dsp:txXfrm>
    </dsp:sp>
    <dsp:sp modelId="{77CEC082-8757-465F-9A32-3DD8396014F8}">
      <dsp:nvSpPr>
        <dsp:cNvPr id="0" name=""/>
        <dsp:cNvSpPr/>
      </dsp:nvSpPr>
      <dsp:spPr>
        <a:xfrm>
          <a:off x="2963159" y="3970032"/>
          <a:ext cx="2027825" cy="924084"/>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u="sng" kern="1200" dirty="0" smtClean="0"/>
            <a:t>On 5 December </a:t>
          </a:r>
          <a:r>
            <a:rPr lang="en-US" sz="1200" b="1" u="sng" kern="1200" dirty="0" smtClean="0">
              <a:effectLst>
                <a:outerShdw blurRad="38100" dist="38100" dir="2700000" algn="tl">
                  <a:srgbClr val="000000">
                    <a:alpha val="43137"/>
                  </a:srgbClr>
                </a:outerShdw>
              </a:effectLst>
            </a:rPr>
            <a:t>2018</a:t>
          </a:r>
          <a:r>
            <a:rPr lang="en-US" sz="1200" u="sng" kern="1200" dirty="0" smtClean="0"/>
            <a:t>, the National Assembly passes the </a:t>
          </a:r>
          <a:r>
            <a:rPr lang="en-US" sz="1200" kern="1200" dirty="0" smtClean="0"/>
            <a:t>Performers’ Protection and the Copyright Amendment Bills.</a:t>
          </a:r>
          <a:endParaRPr lang="en-US" sz="1200" u="sng" kern="1200" dirty="0"/>
        </a:p>
      </dsp:txBody>
      <dsp:txXfrm>
        <a:off x="2963159" y="3970032"/>
        <a:ext cx="2027825" cy="924084"/>
      </dsp:txXfrm>
    </dsp:sp>
    <dsp:sp modelId="{B59552C8-5481-4E97-BE22-C98C5A4AC43E}">
      <dsp:nvSpPr>
        <dsp:cNvPr id="0" name=""/>
        <dsp:cNvSpPr/>
      </dsp:nvSpPr>
      <dsp:spPr>
        <a:xfrm>
          <a:off x="5345217" y="3970032"/>
          <a:ext cx="2256012" cy="924084"/>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u="sng" kern="1200" dirty="0" smtClean="0"/>
            <a:t>In </a:t>
          </a:r>
          <a:r>
            <a:rPr lang="en-US" sz="1200" b="1" u="sng" kern="1200" dirty="0" smtClean="0">
              <a:effectLst>
                <a:outerShdw blurRad="38100" dist="38100" dir="2700000" algn="tl">
                  <a:srgbClr val="000000">
                    <a:alpha val="43137"/>
                  </a:srgbClr>
                </a:outerShdw>
              </a:effectLst>
            </a:rPr>
            <a:t>2019</a:t>
          </a:r>
          <a:r>
            <a:rPr lang="en-US" sz="1200" u="sng" kern="1200" dirty="0" smtClean="0"/>
            <a:t>, the </a:t>
          </a:r>
          <a:r>
            <a:rPr lang="en-US" sz="1200" kern="1200" dirty="0" smtClean="0"/>
            <a:t>Performers Protection and the Copyright Amendment Bills are u</a:t>
          </a:r>
          <a:r>
            <a:rPr lang="en-US" sz="1200" b="0" i="0" kern="1200" dirty="0" smtClean="0"/>
            <a:t>nder consideration by the National Council of Provinces.</a:t>
          </a:r>
          <a:endParaRPr lang="en-US" sz="1200" u="sng" kern="1200" dirty="0"/>
        </a:p>
      </dsp:txBody>
      <dsp:txXfrm>
        <a:off x="5345217" y="3970032"/>
        <a:ext cx="2256012" cy="924084"/>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5558817-C46C-47C1-9863-DB3E4A10980D}" type="datetimeFigureOut">
              <a:rPr lang="en-US" smtClean="0"/>
              <a:pPr/>
              <a:t>2/28/2019</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DA628A8-700F-4A98-837A-91A01A504F9F}" type="slidenum">
              <a:rPr lang="en-US" smtClean="0"/>
              <a:pPr/>
              <a:t>‹#›</a:t>
            </a:fld>
            <a:endParaRPr lang="en-US" dirty="0"/>
          </a:p>
        </p:txBody>
      </p:sp>
    </p:spTree>
    <p:extLst>
      <p:ext uri="{BB962C8B-B14F-4D97-AF65-F5344CB8AC3E}">
        <p14:creationId xmlns:p14="http://schemas.microsoft.com/office/powerpoint/2010/main" xmlns="" val="1227202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2BC21FF-837C-4F14-BD80-E42B75C3533C}" type="datetimeFigureOut">
              <a:rPr lang="en-US" smtClean="0"/>
              <a:pPr/>
              <a:t>2/28/2019</a:t>
            </a:fld>
            <a:endParaRPr lang="en-US" dirty="0"/>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50AF13-55CE-41D2-A90E-3AE9770E0BB3}" type="slidenum">
              <a:rPr lang="en-US" smtClean="0"/>
              <a:pPr/>
              <a:t>‹#›</a:t>
            </a:fld>
            <a:endParaRPr lang="en-US" dirty="0"/>
          </a:p>
        </p:txBody>
      </p:sp>
    </p:spTree>
    <p:extLst>
      <p:ext uri="{BB962C8B-B14F-4D97-AF65-F5344CB8AC3E}">
        <p14:creationId xmlns:p14="http://schemas.microsoft.com/office/powerpoint/2010/main" xmlns="" val="70792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50AF13-55CE-41D2-A90E-3AE9770E0BB3}" type="slidenum">
              <a:rPr lang="en-US" smtClean="0"/>
              <a:pPr/>
              <a:t>4</a:t>
            </a:fld>
            <a:endParaRPr lang="en-US" dirty="0"/>
          </a:p>
        </p:txBody>
      </p:sp>
    </p:spTree>
    <p:extLst>
      <p:ext uri="{BB962C8B-B14F-4D97-AF65-F5344CB8AC3E}">
        <p14:creationId xmlns:p14="http://schemas.microsoft.com/office/powerpoint/2010/main" xmlns="" val="385909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A0D1E-7AB5-4C0D-BC2B-0FDFAA7A2C64}" type="slidenum">
              <a:rPr lang="en-US" smtClean="0"/>
              <a:pPr/>
              <a:t>5</a:t>
            </a:fld>
            <a:endParaRPr lang="en-US" dirty="0"/>
          </a:p>
        </p:txBody>
      </p:sp>
    </p:spTree>
    <p:extLst>
      <p:ext uri="{BB962C8B-B14F-4D97-AF65-F5344CB8AC3E}">
        <p14:creationId xmlns:p14="http://schemas.microsoft.com/office/powerpoint/2010/main" xmlns="" val="226163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A0D1E-7AB5-4C0D-BC2B-0FDFAA7A2C64}" type="slidenum">
              <a:rPr lang="en-US" smtClean="0"/>
              <a:pPr/>
              <a:t>6</a:t>
            </a:fld>
            <a:endParaRPr lang="en-US" dirty="0"/>
          </a:p>
        </p:txBody>
      </p:sp>
    </p:spTree>
    <p:extLst>
      <p:ext uri="{BB962C8B-B14F-4D97-AF65-F5344CB8AC3E}">
        <p14:creationId xmlns:p14="http://schemas.microsoft.com/office/powerpoint/2010/main" xmlns="" val="3807340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A0D1E-7AB5-4C0D-BC2B-0FDFAA7A2C64}" type="slidenum">
              <a:rPr lang="en-US" smtClean="0"/>
              <a:pPr/>
              <a:t>9</a:t>
            </a:fld>
            <a:endParaRPr lang="en-US" dirty="0"/>
          </a:p>
        </p:txBody>
      </p:sp>
    </p:spTree>
    <p:extLst>
      <p:ext uri="{BB962C8B-B14F-4D97-AF65-F5344CB8AC3E}">
        <p14:creationId xmlns:p14="http://schemas.microsoft.com/office/powerpoint/2010/main" xmlns="" val="2310320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A0D1E-7AB5-4C0D-BC2B-0FDFAA7A2C64}" type="slidenum">
              <a:rPr lang="en-US" smtClean="0"/>
              <a:pPr/>
              <a:t>10</a:t>
            </a:fld>
            <a:endParaRPr lang="en-US" dirty="0"/>
          </a:p>
        </p:txBody>
      </p:sp>
    </p:spTree>
    <p:extLst>
      <p:ext uri="{BB962C8B-B14F-4D97-AF65-F5344CB8AC3E}">
        <p14:creationId xmlns:p14="http://schemas.microsoft.com/office/powerpoint/2010/main" xmlns="" val="84127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A0D1E-7AB5-4C0D-BC2B-0FDFAA7A2C64}" type="slidenum">
              <a:rPr lang="en-US" smtClean="0"/>
              <a:pPr/>
              <a:t>13</a:t>
            </a:fld>
            <a:endParaRPr lang="en-US" dirty="0"/>
          </a:p>
        </p:txBody>
      </p:sp>
    </p:spTree>
    <p:extLst>
      <p:ext uri="{BB962C8B-B14F-4D97-AF65-F5344CB8AC3E}">
        <p14:creationId xmlns:p14="http://schemas.microsoft.com/office/powerpoint/2010/main" xmlns="" val="55652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A0D1E-7AB5-4C0D-BC2B-0FDFAA7A2C64}" type="slidenum">
              <a:rPr lang="en-US" smtClean="0"/>
              <a:pPr/>
              <a:t>15</a:t>
            </a:fld>
            <a:endParaRPr lang="en-US" dirty="0"/>
          </a:p>
        </p:txBody>
      </p:sp>
    </p:spTree>
    <p:extLst>
      <p:ext uri="{BB962C8B-B14F-4D97-AF65-F5344CB8AC3E}">
        <p14:creationId xmlns:p14="http://schemas.microsoft.com/office/powerpoint/2010/main" xmlns="" val="404808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BBE051-03F3-41B2-A253-ABBB2F4DD922}" type="datetime1">
              <a:rPr lang="en-US" smtClean="0"/>
              <a:pPr/>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3020760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BD0CF-C5D0-45B0-A2CA-6D5434B9E7DA}" type="datetime1">
              <a:rPr lang="en-US" smtClean="0"/>
              <a:pPr/>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202224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F7888-39BB-40F0-B59F-68AA757E2789}" type="datetime1">
              <a:rPr lang="en-US" smtClean="0"/>
              <a:pPr/>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27477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117AF-D6D8-4893-BADD-594D9D7F25E1}" type="datetime1">
              <a:rPr lang="en-US" smtClean="0"/>
              <a:pPr/>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1193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3540B5-DCE4-4AA2-8250-250C94347E66}" type="datetime1">
              <a:rPr lang="en-US" smtClean="0"/>
              <a:pPr/>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98830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D1F3F5-CB36-4E48-82D3-616423FDC6D1}" type="datetime1">
              <a:rPr lang="en-US" smtClean="0"/>
              <a:pPr/>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234466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BDFC14-F186-4F79-AEB8-30A3DE9E5028}" type="datetime1">
              <a:rPr lang="en-US" smtClean="0"/>
              <a:pPr/>
              <a:t>2/28/2019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219264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877146-1B4F-40EF-B434-FAFAE0B37379}" type="datetime1">
              <a:rPr lang="en-US" smtClean="0"/>
              <a:pPr/>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121064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EA436-E05A-4234-B7A4-04FCFE1CE2C6}" type="datetime1">
              <a:rPr lang="en-US" smtClean="0"/>
              <a:pPr/>
              <a:t>2/28/2019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141010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082B39-4DE7-4A3D-A473-C0BB55F9303A}" type="datetime1">
              <a:rPr lang="en-US" smtClean="0"/>
              <a:pPr/>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126369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7C367-8263-4FDC-B88D-584EFD29C138}" type="datetime1">
              <a:rPr lang="en-US" smtClean="0"/>
              <a:pPr/>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334008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276C8-FC7E-4688-9092-EEACED2E707E}" type="datetime1">
              <a:rPr lang="en-US" smtClean="0"/>
              <a:pPr/>
              <a:t>2/28/2019</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1A27E-51D2-364B-80C5-0F2292843484}" type="slidenum">
              <a:rPr lang="en-US" smtClean="0"/>
              <a:pPr/>
              <a:t>‹#›</a:t>
            </a:fld>
            <a:endParaRPr lang="en-US" dirty="0"/>
          </a:p>
        </p:txBody>
      </p:sp>
    </p:spTree>
    <p:extLst>
      <p:ext uri="{BB962C8B-B14F-4D97-AF65-F5344CB8AC3E}">
        <p14:creationId xmlns:p14="http://schemas.microsoft.com/office/powerpoint/2010/main" xmlns="" val="572223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dti presentation.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21552" cy="6858000"/>
          </a:xfrm>
          <a:prstGeom prst="rect">
            <a:avLst/>
          </a:prstGeom>
        </p:spPr>
      </p:pic>
      <p:sp>
        <p:nvSpPr>
          <p:cNvPr id="9" name="Title 1"/>
          <p:cNvSpPr>
            <a:spLocks noGrp="1"/>
          </p:cNvSpPr>
          <p:nvPr>
            <p:ph type="ctrTitle"/>
          </p:nvPr>
        </p:nvSpPr>
        <p:spPr>
          <a:xfrm>
            <a:off x="742950" y="1592873"/>
            <a:ext cx="8420100" cy="1470025"/>
          </a:xfrm>
        </p:spPr>
        <p:txBody>
          <a:bodyPr>
            <a:normAutofit fontScale="90000"/>
          </a:bodyPr>
          <a:lstStyle/>
          <a:p>
            <a:r>
              <a:rPr lang="en-US" b="1" dirty="0" smtClean="0"/>
              <a:t>ACCESSION TO WORLD INTELLECTUAL PROPERTY ORGANIZATION TREATIES</a:t>
            </a:r>
            <a:endParaRPr lang="en-US" b="1" dirty="0"/>
          </a:p>
        </p:txBody>
      </p:sp>
      <p:sp>
        <p:nvSpPr>
          <p:cNvPr id="10" name="Subtitle 2"/>
          <p:cNvSpPr>
            <a:spLocks noGrp="1"/>
          </p:cNvSpPr>
          <p:nvPr>
            <p:ph type="subTitle" idx="1"/>
          </p:nvPr>
        </p:nvSpPr>
        <p:spPr>
          <a:xfrm>
            <a:off x="1485900" y="3283974"/>
            <a:ext cx="6934200" cy="2086049"/>
          </a:xfrm>
        </p:spPr>
        <p:txBody>
          <a:bodyPr>
            <a:noAutofit/>
          </a:bodyPr>
          <a:lstStyle/>
          <a:p>
            <a:r>
              <a:rPr lang="en-US" b="1" dirty="0" smtClean="0">
                <a:solidFill>
                  <a:schemeClr val="tx1"/>
                </a:solidFill>
              </a:rPr>
              <a:t>A presentation to the</a:t>
            </a:r>
            <a:r>
              <a:rPr lang="en-US" b="1" dirty="0">
                <a:solidFill>
                  <a:schemeClr val="tx1"/>
                </a:solidFill>
              </a:rPr>
              <a:t> </a:t>
            </a:r>
            <a:r>
              <a:rPr lang="en-US" b="1" dirty="0" smtClean="0">
                <a:solidFill>
                  <a:schemeClr val="tx1"/>
                </a:solidFill>
              </a:rPr>
              <a:t>Portfolio Committee on Trade and Industry</a:t>
            </a:r>
          </a:p>
          <a:p>
            <a:endParaRPr lang="en-US" sz="2800" b="1" dirty="0" smtClean="0">
              <a:solidFill>
                <a:schemeClr val="tx1"/>
              </a:solidFill>
            </a:endParaRPr>
          </a:p>
          <a:p>
            <a:r>
              <a:rPr lang="en-US" sz="2800" b="1" dirty="0" smtClean="0">
                <a:solidFill>
                  <a:schemeClr val="tx1"/>
                </a:solidFill>
              </a:rPr>
              <a:t>26 February 2019  </a:t>
            </a:r>
            <a:endParaRPr lang="en-US" sz="2800" b="1" dirty="0">
              <a:solidFill>
                <a:schemeClr val="tx1"/>
              </a:solidFill>
            </a:endParaRPr>
          </a:p>
        </p:txBody>
      </p:sp>
    </p:spTree>
    <p:extLst>
      <p:ext uri="{BB962C8B-B14F-4D97-AF65-F5344CB8AC3E}">
        <p14:creationId xmlns:p14="http://schemas.microsoft.com/office/powerpoint/2010/main" xmlns="" val="2166390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8688" y="642938"/>
            <a:ext cx="8048625" cy="5690831"/>
          </a:xfrm>
          <a:prstGeom prst="rect">
            <a:avLst/>
          </a:prstGeom>
        </p:spPr>
      </p:pic>
      <p:sp>
        <p:nvSpPr>
          <p:cNvPr id="6" name="Title 1"/>
          <p:cNvSpPr>
            <a:spLocks noGrp="1"/>
          </p:cNvSpPr>
          <p:nvPr>
            <p:ph type="title"/>
          </p:nvPr>
        </p:nvSpPr>
        <p:spPr>
          <a:xfrm>
            <a:off x="495299" y="98324"/>
            <a:ext cx="9157519" cy="939644"/>
          </a:xfrm>
          <a:solidFill>
            <a:schemeClr val="accent6">
              <a:lumMod val="20000"/>
              <a:lumOff val="80000"/>
            </a:schemeClr>
          </a:solidFill>
          <a:effectLst>
            <a:softEdge rad="0"/>
          </a:effectLst>
        </p:spPr>
        <p:txBody>
          <a:bodyPr vert="horz" lIns="74295" tIns="37148" rIns="74295" bIns="37148" rtlCol="0" anchor="ctr">
            <a:normAutofit/>
          </a:bodyPr>
          <a:lstStyle/>
          <a:p>
            <a:r>
              <a:rPr lang="en-US" b="1" dirty="0" smtClean="0"/>
              <a:t>BENEFITS OF THE WIPO TREATIES</a:t>
            </a:r>
            <a:endParaRPr lang="en-US" b="1" dirty="0"/>
          </a:p>
        </p:txBody>
      </p:sp>
      <p:sp>
        <p:nvSpPr>
          <p:cNvPr id="3" name="Footer Placeholder 2"/>
          <p:cNvSpPr>
            <a:spLocks noGrp="1"/>
          </p:cNvSpPr>
          <p:nvPr>
            <p:ph type="ftr" sz="quarter" idx="11"/>
          </p:nvPr>
        </p:nvSpPr>
        <p:spPr/>
        <p:txBody>
          <a:bodyPr/>
          <a:lstStyle/>
          <a:p>
            <a:r>
              <a:rPr lang="en-US" dirty="0" smtClean="0"/>
              <a:t>10</a:t>
            </a:r>
            <a:endParaRPr lang="en-US" dirty="0"/>
          </a:p>
        </p:txBody>
      </p:sp>
      <p:sp>
        <p:nvSpPr>
          <p:cNvPr id="8" name="Content Placeholder 7"/>
          <p:cNvSpPr>
            <a:spLocks noGrp="1"/>
          </p:cNvSpPr>
          <p:nvPr>
            <p:ph idx="1"/>
          </p:nvPr>
        </p:nvSpPr>
        <p:spPr>
          <a:xfrm>
            <a:off x="132735" y="1046060"/>
            <a:ext cx="8291074" cy="4569813"/>
          </a:xfrm>
        </p:spPr>
        <p:txBody>
          <a:bodyPr>
            <a:noAutofit/>
          </a:bodyPr>
          <a:lstStyle/>
          <a:p>
            <a:pPr lvl="1" algn="just">
              <a:buFont typeface="Arial" panose="020B0604020202020204" pitchFamily="34" charset="0"/>
              <a:buChar char="•"/>
            </a:pPr>
            <a:endParaRPr lang="en-US" sz="2000" dirty="0" smtClean="0"/>
          </a:p>
          <a:p>
            <a:pPr lvl="1" algn="just">
              <a:buFont typeface="Arial" panose="020B0604020202020204" pitchFamily="34" charset="0"/>
              <a:buChar char="•"/>
            </a:pPr>
            <a:r>
              <a:rPr lang="en-US" sz="2000" dirty="0" smtClean="0"/>
              <a:t>The </a:t>
            </a:r>
            <a:r>
              <a:rPr lang="en-US" sz="2000" dirty="0"/>
              <a:t>Beijing Treaty incorporates performers of "literary folk art expression" in its scope of protection. This is a great opportunity for South Africa to expand the protection of traditional expressions.</a:t>
            </a:r>
          </a:p>
          <a:p>
            <a:pPr lvl="1" algn="just">
              <a:buFont typeface="Arial" panose="020B0604020202020204" pitchFamily="34" charset="0"/>
              <a:buChar char="•"/>
            </a:pPr>
            <a:r>
              <a:rPr lang="en-US" sz="2000" dirty="0"/>
              <a:t>TPMs would be applicable to copyright works. </a:t>
            </a:r>
          </a:p>
          <a:p>
            <a:pPr lvl="1" algn="just">
              <a:buFont typeface="Arial" panose="020B0604020202020204" pitchFamily="34" charset="0"/>
              <a:buChar char="•"/>
            </a:pPr>
            <a:r>
              <a:rPr lang="en-US" sz="2000" dirty="0"/>
              <a:t>Appropriate </a:t>
            </a:r>
            <a:r>
              <a:rPr lang="en-US" sz="2000" b="1" dirty="0"/>
              <a:t>exceptions and limitations </a:t>
            </a:r>
            <a:r>
              <a:rPr lang="en-US" sz="2000" dirty="0"/>
              <a:t>for digital uses would be adopted. </a:t>
            </a:r>
            <a:endParaRPr lang="en-US" sz="2000" dirty="0" smtClean="0"/>
          </a:p>
          <a:p>
            <a:pPr lvl="1" algn="just">
              <a:buFont typeface="Arial" panose="020B0604020202020204" pitchFamily="34" charset="0"/>
              <a:buChar char="•"/>
            </a:pPr>
            <a:r>
              <a:rPr lang="en-US" sz="2000" dirty="0" smtClean="0"/>
              <a:t>Adopting appropriate exceptions and limitations </a:t>
            </a:r>
            <a:r>
              <a:rPr lang="en-US" sz="2000" dirty="0"/>
              <a:t>will result in </a:t>
            </a:r>
            <a:r>
              <a:rPr lang="en-US" sz="2000" b="1" dirty="0"/>
              <a:t>legal certainty for users on permitted uses of works</a:t>
            </a:r>
            <a:r>
              <a:rPr lang="en-US" sz="2000" dirty="0"/>
              <a:t>. </a:t>
            </a:r>
          </a:p>
        </p:txBody>
      </p:sp>
    </p:spTree>
    <p:extLst>
      <p:ext uri="{BB962C8B-B14F-4D97-AF65-F5344CB8AC3E}">
        <p14:creationId xmlns:p14="http://schemas.microsoft.com/office/powerpoint/2010/main" xmlns="" val="60747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42950" y="2130426"/>
            <a:ext cx="8420100" cy="1755774"/>
          </a:xfrm>
          <a:solidFill>
            <a:schemeClr val="accent6">
              <a:lumMod val="40000"/>
              <a:lumOff val="60000"/>
            </a:schemeClr>
          </a:solidFill>
        </p:spPr>
        <p:txBody>
          <a:bodyPr>
            <a:normAutofit/>
          </a:bodyPr>
          <a:lstStyle/>
          <a:p>
            <a:r>
              <a:rPr lang="en-US" b="1" dirty="0" smtClean="0"/>
              <a:t>LEGAL STATUS OF THE WIPO TREATIES</a:t>
            </a:r>
            <a:endParaRPr lang="en-US" dirty="0"/>
          </a:p>
        </p:txBody>
      </p:sp>
      <p:pic>
        <p:nvPicPr>
          <p:cNvPr id="11" name="Picture 10"/>
          <p:cNvPicPr>
            <a:picLocks noChangeAspect="1"/>
          </p:cNvPicPr>
          <p:nvPr/>
        </p:nvPicPr>
        <p:blipFill>
          <a:blip r:embed="rId2"/>
          <a:stretch>
            <a:fillRect/>
          </a:stretch>
        </p:blipFill>
        <p:spPr>
          <a:xfrm>
            <a:off x="3384550" y="4053532"/>
            <a:ext cx="2762250" cy="1657350"/>
          </a:xfrm>
          <a:prstGeom prst="rect">
            <a:avLst/>
          </a:prstGeom>
        </p:spPr>
      </p:pic>
      <p:sp>
        <p:nvSpPr>
          <p:cNvPr id="5" name="Slide Number Placeholder 4"/>
          <p:cNvSpPr>
            <a:spLocks noGrp="1"/>
          </p:cNvSpPr>
          <p:nvPr>
            <p:ph type="sldNum" sz="quarter" idx="12"/>
          </p:nvPr>
        </p:nvSpPr>
        <p:spPr>
          <a:xfrm>
            <a:off x="3609975" y="6173788"/>
            <a:ext cx="2311400" cy="365125"/>
          </a:xfrm>
        </p:spPr>
        <p:txBody>
          <a:bodyPr/>
          <a:lstStyle/>
          <a:p>
            <a:pPr algn="ctr"/>
            <a:fld id="{08E1A27E-51D2-364B-80C5-0F2292843484}" type="slidenum">
              <a:rPr lang="en-US" smtClean="0"/>
              <a:pPr algn="ctr"/>
              <a:t>11</a:t>
            </a:fld>
            <a:endParaRPr lang="en-US" dirty="0"/>
          </a:p>
        </p:txBody>
      </p:sp>
      <p:pic>
        <p:nvPicPr>
          <p:cNvPr id="7" name="Picture 6"/>
          <p:cNvPicPr>
            <a:picLocks noChangeAspect="1"/>
          </p:cNvPicPr>
          <p:nvPr/>
        </p:nvPicPr>
        <p:blipFill>
          <a:blip r:embed="rId3"/>
          <a:stretch>
            <a:fillRect/>
          </a:stretch>
        </p:blipFill>
        <p:spPr>
          <a:xfrm>
            <a:off x="8003930" y="5882120"/>
            <a:ext cx="914479" cy="798645"/>
          </a:xfrm>
          <a:prstGeom prst="rect">
            <a:avLst/>
          </a:prstGeom>
        </p:spPr>
      </p:pic>
      <p:pic>
        <p:nvPicPr>
          <p:cNvPr id="8" name="Picture 7"/>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532" y="5957961"/>
            <a:ext cx="2223135" cy="881380"/>
          </a:xfrm>
          <a:prstGeom prst="rect">
            <a:avLst/>
          </a:prstGeom>
          <a:noFill/>
        </p:spPr>
      </p:pic>
    </p:spTree>
    <p:extLst>
      <p:ext uri="{BB962C8B-B14F-4D97-AF65-F5344CB8AC3E}">
        <p14:creationId xmlns:p14="http://schemas.microsoft.com/office/powerpoint/2010/main" xmlns="" val="3165084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b="1" dirty="0" smtClean="0"/>
              <a:t>THE WIPO TREATIES</a:t>
            </a:r>
            <a:endParaRPr lang="en-ZA" b="1" dirty="0"/>
          </a:p>
        </p:txBody>
      </p:sp>
      <p:sp>
        <p:nvSpPr>
          <p:cNvPr id="3" name="Content Placeholder 2"/>
          <p:cNvSpPr>
            <a:spLocks noGrp="1"/>
          </p:cNvSpPr>
          <p:nvPr>
            <p:ph idx="1"/>
          </p:nvPr>
        </p:nvSpPr>
        <p:spPr/>
        <p:txBody>
          <a:bodyPr>
            <a:normAutofit fontScale="70000" lnSpcReduction="20000"/>
          </a:bodyPr>
          <a:lstStyle/>
          <a:p>
            <a:pPr algn="just">
              <a:buFont typeface="Arial" panose="020B0604020202020204" pitchFamily="34" charset="0"/>
              <a:buChar char="•"/>
            </a:pPr>
            <a:r>
              <a:rPr lang="en-US" b="1" dirty="0"/>
              <a:t>The Beijing Treaty </a:t>
            </a:r>
            <a:r>
              <a:rPr lang="en-ZA" dirty="0"/>
              <a:t>deals with the intellectual property rights of performers in audio-visual performances</a:t>
            </a:r>
            <a:r>
              <a:rPr lang="en-ZA" b="1" dirty="0"/>
              <a:t>.</a:t>
            </a:r>
            <a:r>
              <a:rPr lang="en-US" b="1" dirty="0"/>
              <a:t> </a:t>
            </a:r>
            <a:r>
              <a:rPr lang="en-US" dirty="0"/>
              <a:t>It is administered by WIPO, South Africa is not a member.</a:t>
            </a:r>
          </a:p>
          <a:p>
            <a:pPr marL="0" indent="0" algn="just">
              <a:buNone/>
            </a:pPr>
            <a:endParaRPr lang="en-US" sz="1100" b="1" dirty="0" smtClean="0"/>
          </a:p>
          <a:p>
            <a:pPr marL="0" indent="0" algn="just">
              <a:buNone/>
            </a:pPr>
            <a:endParaRPr lang="en-US" sz="1300" b="1" dirty="0"/>
          </a:p>
          <a:p>
            <a:pPr algn="just">
              <a:buFont typeface="Arial" panose="020B0604020202020204" pitchFamily="34" charset="0"/>
              <a:buChar char="•"/>
            </a:pPr>
            <a:r>
              <a:rPr lang="en-US" b="1" dirty="0" smtClean="0"/>
              <a:t>WPPT</a:t>
            </a:r>
            <a:r>
              <a:rPr lang="en-US" dirty="0" smtClean="0"/>
              <a:t> </a:t>
            </a:r>
            <a:r>
              <a:rPr lang="en-ZA" dirty="0"/>
              <a:t>deals with the rights of two kinds of beneficiaries, particularly in the digital environment: (</a:t>
            </a:r>
            <a:r>
              <a:rPr lang="en-ZA" dirty="0" err="1"/>
              <a:t>i</a:t>
            </a:r>
            <a:r>
              <a:rPr lang="en-ZA" dirty="0"/>
              <a:t>) performers (actors, singers, musicians, etc.); and (ii) producers of phonograms (persons or legal entities that take the initiative and have the responsibility for the fixation of sounds) </a:t>
            </a:r>
            <a:r>
              <a:rPr lang="en-US" dirty="0"/>
              <a:t>South Africa is not a member</a:t>
            </a:r>
            <a:r>
              <a:rPr lang="en-US" dirty="0" smtClean="0"/>
              <a:t>.</a:t>
            </a:r>
          </a:p>
          <a:p>
            <a:pPr marL="0" indent="0" algn="just">
              <a:buNone/>
            </a:pPr>
            <a:endParaRPr lang="en-US" sz="1100" dirty="0"/>
          </a:p>
          <a:p>
            <a:pPr marL="0" indent="0" algn="just">
              <a:buNone/>
            </a:pPr>
            <a:endParaRPr lang="en-US" sz="1300" dirty="0"/>
          </a:p>
          <a:p>
            <a:pPr algn="just">
              <a:buFont typeface="Arial" panose="020B0604020202020204" pitchFamily="34" charset="0"/>
              <a:buChar char="•"/>
            </a:pPr>
            <a:r>
              <a:rPr lang="en-ZA" b="1" dirty="0" smtClean="0"/>
              <a:t>WCT </a:t>
            </a:r>
            <a:r>
              <a:rPr lang="en-ZA" dirty="0"/>
              <a:t>deals with protection for authors of literary and artistic works, such as writings and computer programs; original databases; musical works; </a:t>
            </a:r>
            <a:r>
              <a:rPr lang="en-ZA" dirty="0" err="1"/>
              <a:t>audiovisual</a:t>
            </a:r>
            <a:r>
              <a:rPr lang="en-ZA" dirty="0"/>
              <a:t> works; works of fine art and photographs, South Africa is not a member.</a:t>
            </a:r>
          </a:p>
          <a:p>
            <a:pPr>
              <a:buFont typeface="Arial" panose="020B0604020202020204" pitchFamily="34" charset="0"/>
              <a:buChar char="•"/>
            </a:pPr>
            <a:endParaRPr lang="en-ZA" dirty="0"/>
          </a:p>
        </p:txBody>
      </p:sp>
      <p:sp>
        <p:nvSpPr>
          <p:cNvPr id="4" name="Footer Placeholder 3"/>
          <p:cNvSpPr>
            <a:spLocks noGrp="1"/>
          </p:cNvSpPr>
          <p:nvPr>
            <p:ph type="ftr" sz="quarter" idx="11"/>
          </p:nvPr>
        </p:nvSpPr>
        <p:spPr/>
        <p:txBody>
          <a:bodyPr/>
          <a:lstStyle/>
          <a:p>
            <a:r>
              <a:rPr lang="en-US" dirty="0" smtClean="0"/>
              <a:t>12</a:t>
            </a:r>
            <a:endParaRPr lang="en-US" dirty="0"/>
          </a:p>
        </p:txBody>
      </p:sp>
      <p:pic>
        <p:nvPicPr>
          <p:cNvPr id="6" name="Picture 5"/>
          <p:cNvPicPr>
            <a:picLocks noChangeAspect="1"/>
          </p:cNvPicPr>
          <p:nvPr/>
        </p:nvPicPr>
        <p:blipFill>
          <a:blip r:embed="rId2"/>
          <a:stretch>
            <a:fillRect/>
          </a:stretch>
        </p:blipFill>
        <p:spPr>
          <a:xfrm>
            <a:off x="7924800" y="5886483"/>
            <a:ext cx="914479" cy="798645"/>
          </a:xfrm>
          <a:prstGeom prst="rect">
            <a:avLst/>
          </a:prstGeom>
        </p:spPr>
      </p:pic>
      <p:pic>
        <p:nvPicPr>
          <p:cNvPr id="7" name="Picture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0547" y="5902993"/>
            <a:ext cx="2223135" cy="881380"/>
          </a:xfrm>
          <a:prstGeom prst="rect">
            <a:avLst/>
          </a:prstGeom>
          <a:noFill/>
        </p:spPr>
      </p:pic>
    </p:spTree>
    <p:extLst>
      <p:ext uri="{BB962C8B-B14F-4D97-AF65-F5344CB8AC3E}">
        <p14:creationId xmlns:p14="http://schemas.microsoft.com/office/powerpoint/2010/main" xmlns="" val="1329296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8688" y="642938"/>
            <a:ext cx="8048625" cy="5690831"/>
          </a:xfrm>
          <a:prstGeom prst="rect">
            <a:avLst/>
          </a:prstGeom>
        </p:spPr>
      </p:pic>
      <p:sp>
        <p:nvSpPr>
          <p:cNvPr id="6" name="Title 1"/>
          <p:cNvSpPr>
            <a:spLocks noGrp="1"/>
          </p:cNvSpPr>
          <p:nvPr>
            <p:ph type="title"/>
          </p:nvPr>
        </p:nvSpPr>
        <p:spPr>
          <a:xfrm>
            <a:off x="495300" y="98324"/>
            <a:ext cx="8915400" cy="668592"/>
          </a:xfrm>
          <a:solidFill>
            <a:schemeClr val="accent6">
              <a:lumMod val="20000"/>
              <a:lumOff val="80000"/>
            </a:schemeClr>
          </a:solidFill>
          <a:effectLst>
            <a:softEdge rad="0"/>
          </a:effectLst>
        </p:spPr>
        <p:txBody>
          <a:bodyPr vert="horz" lIns="74295" tIns="37148" rIns="74295" bIns="37148" rtlCol="0" anchor="ctr">
            <a:normAutofit fontScale="90000"/>
          </a:bodyPr>
          <a:lstStyle/>
          <a:p>
            <a:pPr algn="ctr"/>
            <a:r>
              <a:rPr lang="en-US" b="1" dirty="0" smtClean="0"/>
              <a:t>STATUS OF THE WIPO TREATIES </a:t>
            </a:r>
            <a:endParaRPr lang="en-US"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677692366"/>
              </p:ext>
            </p:extLst>
          </p:nvPr>
        </p:nvGraphicFramePr>
        <p:xfrm>
          <a:off x="495300" y="924233"/>
          <a:ext cx="8915400" cy="46506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lang="en-US" dirty="0" smtClean="0"/>
              <a:t>13</a:t>
            </a:r>
            <a:endParaRPr lang="en-US" dirty="0"/>
          </a:p>
        </p:txBody>
      </p:sp>
    </p:spTree>
    <p:extLst>
      <p:ext uri="{BB962C8B-B14F-4D97-AF65-F5344CB8AC3E}">
        <p14:creationId xmlns:p14="http://schemas.microsoft.com/office/powerpoint/2010/main" xmlns="" val="2873868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383215"/>
          </a:xfrm>
          <a:prstGeom prst="rect">
            <a:avLst/>
          </a:prstGeom>
        </p:spPr>
      </p:pic>
      <p:sp>
        <p:nvSpPr>
          <p:cNvPr id="6" name="Title 1"/>
          <p:cNvSpPr>
            <a:spLocks noGrp="1"/>
          </p:cNvSpPr>
          <p:nvPr>
            <p:ph type="title"/>
          </p:nvPr>
        </p:nvSpPr>
        <p:spPr>
          <a:xfrm>
            <a:off x="495300" y="274638"/>
            <a:ext cx="8567780" cy="1123127"/>
          </a:xfrm>
          <a:solidFill>
            <a:schemeClr val="accent6">
              <a:lumMod val="40000"/>
              <a:lumOff val="60000"/>
            </a:schemeClr>
          </a:solidFill>
          <a:effectLst>
            <a:softEdge rad="0"/>
          </a:effectLst>
        </p:spPr>
        <p:txBody>
          <a:bodyPr vert="horz" lIns="91440" tIns="45720" rIns="91440" bIns="45720" rtlCol="0" anchor="ctr">
            <a:noAutofit/>
          </a:bodyPr>
          <a:lstStyle/>
          <a:p>
            <a:r>
              <a:rPr lang="en-GB" sz="4000" b="1" dirty="0" smtClean="0"/>
              <a:t>SIGNATURE AND ACCESSION/ RATIFICATION TO DATE</a:t>
            </a:r>
            <a:endParaRPr lang="en-US" sz="4000" b="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47224414"/>
              </p:ext>
            </p:extLst>
          </p:nvPr>
        </p:nvGraphicFramePr>
        <p:xfrm>
          <a:off x="321490" y="1482811"/>
          <a:ext cx="8915400" cy="4873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2"/>
          <p:cNvSpPr>
            <a:spLocks noGrp="1"/>
          </p:cNvSpPr>
          <p:nvPr>
            <p:ph type="ftr" sz="quarter" idx="11"/>
          </p:nvPr>
        </p:nvSpPr>
        <p:spPr>
          <a:xfrm>
            <a:off x="3384550" y="6356351"/>
            <a:ext cx="3136900" cy="365125"/>
          </a:xfrm>
        </p:spPr>
        <p:txBody>
          <a:bodyPr/>
          <a:lstStyle/>
          <a:p>
            <a:r>
              <a:rPr lang="en-US" dirty="0" smtClean="0"/>
              <a:t>14</a:t>
            </a:r>
            <a:endParaRPr lang="en-US" dirty="0"/>
          </a:p>
        </p:txBody>
      </p:sp>
    </p:spTree>
    <p:extLst>
      <p:ext uri="{BB962C8B-B14F-4D97-AF65-F5344CB8AC3E}">
        <p14:creationId xmlns:p14="http://schemas.microsoft.com/office/powerpoint/2010/main" xmlns="" val="738965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8688" y="642938"/>
            <a:ext cx="8048625" cy="5690831"/>
          </a:xfrm>
          <a:prstGeom prst="rect">
            <a:avLst/>
          </a:prstGeom>
        </p:spPr>
      </p:pic>
      <p:sp>
        <p:nvSpPr>
          <p:cNvPr id="6" name="Title 1"/>
          <p:cNvSpPr>
            <a:spLocks noGrp="1"/>
          </p:cNvSpPr>
          <p:nvPr>
            <p:ph type="title"/>
          </p:nvPr>
        </p:nvSpPr>
        <p:spPr>
          <a:xfrm>
            <a:off x="495300" y="125836"/>
            <a:ext cx="8915400" cy="1023456"/>
          </a:xfrm>
          <a:solidFill>
            <a:schemeClr val="accent6">
              <a:lumMod val="20000"/>
              <a:lumOff val="80000"/>
            </a:schemeClr>
          </a:solidFill>
          <a:effectLst>
            <a:softEdge rad="0"/>
          </a:effectLst>
        </p:spPr>
        <p:txBody>
          <a:bodyPr vert="horz" lIns="74295" tIns="37148" rIns="74295" bIns="37148" rtlCol="0" anchor="ctr">
            <a:normAutofit fontScale="90000"/>
          </a:bodyPr>
          <a:lstStyle/>
          <a:p>
            <a:pPr lvl="0"/>
            <a:r>
              <a:rPr lang="en-ZA" b="1" dirty="0" smtClean="0"/>
              <a:t/>
            </a:r>
            <a:br>
              <a:rPr lang="en-ZA" b="1" dirty="0" smtClean="0"/>
            </a:br>
            <a:r>
              <a:rPr lang="en-ZA" sz="4200" b="1" dirty="0" smtClean="0"/>
              <a:t>ACCEDING TO THE BEIJING TREATY WHILST NOT YET IN FORCE</a:t>
            </a:r>
            <a:r>
              <a:rPr lang="en-US" sz="4200" b="1" dirty="0" smtClean="0"/>
              <a:t/>
            </a:r>
            <a:br>
              <a:rPr lang="en-US" sz="4200" b="1" dirty="0" smtClean="0"/>
            </a:br>
            <a:endParaRPr lang="en-US" sz="4200" b="1"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xmlns="" val="1147409689"/>
              </p:ext>
            </p:extLst>
          </p:nvPr>
        </p:nvGraphicFramePr>
        <p:xfrm>
          <a:off x="536575" y="1600201"/>
          <a:ext cx="3694113"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xmlns="" val="3660511926"/>
              </p:ext>
            </p:extLst>
          </p:nvPr>
        </p:nvGraphicFramePr>
        <p:xfrm>
          <a:off x="4230688" y="1440221"/>
          <a:ext cx="4854589" cy="41468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Footer Placeholder 2"/>
          <p:cNvSpPr>
            <a:spLocks noGrp="1"/>
          </p:cNvSpPr>
          <p:nvPr>
            <p:ph type="ftr" sz="quarter" idx="11"/>
          </p:nvPr>
        </p:nvSpPr>
        <p:spPr/>
        <p:txBody>
          <a:bodyPr/>
          <a:lstStyle/>
          <a:p>
            <a:r>
              <a:rPr lang="en-US" dirty="0" smtClean="0"/>
              <a:t>15</a:t>
            </a:r>
            <a:endParaRPr lang="en-US" dirty="0"/>
          </a:p>
        </p:txBody>
      </p:sp>
    </p:spTree>
    <p:extLst>
      <p:ext uri="{BB962C8B-B14F-4D97-AF65-F5344CB8AC3E}">
        <p14:creationId xmlns:p14="http://schemas.microsoft.com/office/powerpoint/2010/main" xmlns="" val="3133607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42950" y="2130426"/>
            <a:ext cx="8420100" cy="1755774"/>
          </a:xfrm>
          <a:solidFill>
            <a:schemeClr val="accent6">
              <a:lumMod val="40000"/>
              <a:lumOff val="60000"/>
            </a:schemeClr>
          </a:solidFill>
        </p:spPr>
        <p:txBody>
          <a:bodyPr/>
          <a:lstStyle/>
          <a:p>
            <a:r>
              <a:rPr lang="en-US" b="1" dirty="0"/>
              <a:t>NOTABLE PROVISIONS OF </a:t>
            </a:r>
            <a:r>
              <a:rPr lang="en-US" b="1" dirty="0" smtClean="0"/>
              <a:t>THE WIPO TREATIES</a:t>
            </a:r>
            <a:endParaRPr lang="en-US" dirty="0"/>
          </a:p>
        </p:txBody>
      </p:sp>
      <p:pic>
        <p:nvPicPr>
          <p:cNvPr id="11" name="Picture 10"/>
          <p:cNvPicPr>
            <a:picLocks noChangeAspect="1"/>
          </p:cNvPicPr>
          <p:nvPr/>
        </p:nvPicPr>
        <p:blipFill>
          <a:blip r:embed="rId2"/>
          <a:stretch>
            <a:fillRect/>
          </a:stretch>
        </p:blipFill>
        <p:spPr>
          <a:xfrm>
            <a:off x="3384550" y="4053532"/>
            <a:ext cx="2762250" cy="1657350"/>
          </a:xfrm>
          <a:prstGeom prst="rect">
            <a:avLst/>
          </a:prstGeom>
        </p:spPr>
      </p:pic>
      <p:sp>
        <p:nvSpPr>
          <p:cNvPr id="5" name="Slide Number Placeholder 4"/>
          <p:cNvSpPr>
            <a:spLocks noGrp="1"/>
          </p:cNvSpPr>
          <p:nvPr>
            <p:ph type="sldNum" sz="quarter" idx="12"/>
          </p:nvPr>
        </p:nvSpPr>
        <p:spPr>
          <a:xfrm>
            <a:off x="3609975" y="6173788"/>
            <a:ext cx="2311400" cy="365125"/>
          </a:xfrm>
        </p:spPr>
        <p:txBody>
          <a:bodyPr/>
          <a:lstStyle/>
          <a:p>
            <a:pPr algn="ctr"/>
            <a:fld id="{08E1A27E-51D2-364B-80C5-0F2292843484}" type="slidenum">
              <a:rPr lang="en-US" smtClean="0"/>
              <a:pPr algn="ctr"/>
              <a:t>16</a:t>
            </a:fld>
            <a:endParaRPr lang="en-US" dirty="0"/>
          </a:p>
        </p:txBody>
      </p:sp>
      <p:pic>
        <p:nvPicPr>
          <p:cNvPr id="7" name="Picture 6"/>
          <p:cNvPicPr>
            <a:picLocks noChangeAspect="1"/>
          </p:cNvPicPr>
          <p:nvPr/>
        </p:nvPicPr>
        <p:blipFill>
          <a:blip r:embed="rId3"/>
          <a:stretch>
            <a:fillRect/>
          </a:stretch>
        </p:blipFill>
        <p:spPr>
          <a:xfrm>
            <a:off x="7924800" y="5886483"/>
            <a:ext cx="914479" cy="798645"/>
          </a:xfrm>
          <a:prstGeom prst="rect">
            <a:avLst/>
          </a:prstGeom>
        </p:spPr>
      </p:pic>
      <p:pic>
        <p:nvPicPr>
          <p:cNvPr id="8" name="Picture 7"/>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8662" y="5886483"/>
            <a:ext cx="2223135" cy="881380"/>
          </a:xfrm>
          <a:prstGeom prst="rect">
            <a:avLst/>
          </a:prstGeom>
          <a:noFill/>
        </p:spPr>
      </p:pic>
    </p:spTree>
    <p:extLst>
      <p:ext uri="{BB962C8B-B14F-4D97-AF65-F5344CB8AC3E}">
        <p14:creationId xmlns:p14="http://schemas.microsoft.com/office/powerpoint/2010/main" xmlns="" val="1381983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299" y="274638"/>
            <a:ext cx="8575873" cy="1141468"/>
          </a:xfrm>
          <a:solidFill>
            <a:schemeClr val="accent6">
              <a:lumMod val="40000"/>
              <a:lumOff val="60000"/>
            </a:schemeClr>
          </a:solidFill>
          <a:effectLst>
            <a:softEdge rad="0"/>
          </a:effectLst>
        </p:spPr>
        <p:txBody>
          <a:bodyPr vert="horz" lIns="91440" tIns="45720" rIns="91440" bIns="45720" rtlCol="0" anchor="ctr">
            <a:normAutofit fontScale="90000"/>
          </a:bodyPr>
          <a:lstStyle/>
          <a:p>
            <a:r>
              <a:rPr lang="en-US" b="1" dirty="0"/>
              <a:t>NOTABLE PROVISIONS OF </a:t>
            </a:r>
            <a:r>
              <a:rPr lang="en-US" b="1" dirty="0" smtClean="0"/>
              <a:t>THE BEIJING TREATY</a:t>
            </a:r>
            <a:endParaRPr lang="en-US"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112985198"/>
              </p:ext>
            </p:extLst>
          </p:nvPr>
        </p:nvGraphicFramePr>
        <p:xfrm>
          <a:off x="495300" y="1600202"/>
          <a:ext cx="8915400" cy="4447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12"/>
          </p:nvPr>
        </p:nvSpPr>
        <p:spPr>
          <a:xfrm>
            <a:off x="3609975" y="6173788"/>
            <a:ext cx="2311400" cy="365125"/>
          </a:xfrm>
        </p:spPr>
        <p:txBody>
          <a:bodyPr/>
          <a:lstStyle/>
          <a:p>
            <a:pPr algn="ctr"/>
            <a:r>
              <a:rPr lang="en-US" dirty="0" smtClean="0"/>
              <a:t>17</a:t>
            </a:r>
            <a:endParaRPr lang="en-US" dirty="0"/>
          </a:p>
        </p:txBody>
      </p:sp>
    </p:spTree>
    <p:extLst>
      <p:ext uri="{BB962C8B-B14F-4D97-AF65-F5344CB8AC3E}">
        <p14:creationId xmlns:p14="http://schemas.microsoft.com/office/powerpoint/2010/main" xmlns="" val="2148021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299" y="274638"/>
            <a:ext cx="8575873" cy="1141468"/>
          </a:xfrm>
          <a:solidFill>
            <a:schemeClr val="accent6">
              <a:lumMod val="40000"/>
              <a:lumOff val="60000"/>
            </a:schemeClr>
          </a:solidFill>
          <a:effectLst>
            <a:softEdge rad="0"/>
          </a:effectLst>
        </p:spPr>
        <p:txBody>
          <a:bodyPr vert="horz" lIns="91440" tIns="45720" rIns="91440" bIns="45720" rtlCol="0" anchor="ctr">
            <a:normAutofit fontScale="90000"/>
          </a:bodyPr>
          <a:lstStyle/>
          <a:p>
            <a:r>
              <a:rPr lang="en-US" b="1" dirty="0"/>
              <a:t>NOTABLE PROVISIONS OF </a:t>
            </a:r>
            <a:r>
              <a:rPr lang="en-US" b="1" dirty="0" smtClean="0"/>
              <a:t>THE BEIJING TREATY</a:t>
            </a:r>
            <a:endParaRPr lang="en-US"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1355818522"/>
              </p:ext>
            </p:extLst>
          </p:nvPr>
        </p:nvGraphicFramePr>
        <p:xfrm>
          <a:off x="495300" y="1600202"/>
          <a:ext cx="8915400" cy="4447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12"/>
          </p:nvPr>
        </p:nvSpPr>
        <p:spPr>
          <a:xfrm>
            <a:off x="3627535" y="6327226"/>
            <a:ext cx="2311400" cy="365125"/>
          </a:xfrm>
        </p:spPr>
        <p:txBody>
          <a:bodyPr/>
          <a:lstStyle/>
          <a:p>
            <a:pPr algn="ctr"/>
            <a:r>
              <a:rPr lang="en-US" dirty="0" smtClean="0"/>
              <a:t>18</a:t>
            </a:r>
            <a:endParaRPr lang="en-US" dirty="0"/>
          </a:p>
        </p:txBody>
      </p:sp>
    </p:spTree>
    <p:extLst>
      <p:ext uri="{BB962C8B-B14F-4D97-AF65-F5344CB8AC3E}">
        <p14:creationId xmlns:p14="http://schemas.microsoft.com/office/powerpoint/2010/main" xmlns="" val="434734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274638"/>
            <a:ext cx="8575872" cy="1123127"/>
          </a:xfrm>
          <a:solidFill>
            <a:schemeClr val="accent6">
              <a:lumMod val="40000"/>
              <a:lumOff val="60000"/>
            </a:schemeClr>
          </a:solidFill>
          <a:effectLst>
            <a:softEdge rad="0"/>
          </a:effectLst>
        </p:spPr>
        <p:txBody>
          <a:bodyPr vert="horz" lIns="91440" tIns="45720" rIns="91440" bIns="45720" rtlCol="0" anchor="ctr">
            <a:normAutofit fontScale="90000"/>
          </a:bodyPr>
          <a:lstStyle/>
          <a:p>
            <a:r>
              <a:rPr lang="en-US" b="1" dirty="0"/>
              <a:t>NOTABLE PROVISIONS OF THE BEIJING TREATY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04131241"/>
              </p:ext>
            </p:extLst>
          </p:nvPr>
        </p:nvGraphicFramePr>
        <p:xfrm>
          <a:off x="495300" y="1600202"/>
          <a:ext cx="8915400" cy="4447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12"/>
          </p:nvPr>
        </p:nvSpPr>
        <p:spPr>
          <a:xfrm>
            <a:off x="3609975" y="6343223"/>
            <a:ext cx="2311400" cy="365125"/>
          </a:xfrm>
        </p:spPr>
        <p:txBody>
          <a:bodyPr/>
          <a:lstStyle/>
          <a:p>
            <a:pPr algn="ctr"/>
            <a:r>
              <a:rPr lang="en-US" dirty="0" smtClean="0"/>
              <a:t>19</a:t>
            </a:r>
            <a:endParaRPr lang="en-US" dirty="0"/>
          </a:p>
        </p:txBody>
      </p:sp>
    </p:spTree>
    <p:extLst>
      <p:ext uri="{BB962C8B-B14F-4D97-AF65-F5344CB8AC3E}">
        <p14:creationId xmlns:p14="http://schemas.microsoft.com/office/powerpoint/2010/main" xmlns="" val="4031288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108156"/>
            <a:ext cx="8915400" cy="766916"/>
          </a:xfrm>
          <a:solidFill>
            <a:schemeClr val="accent6">
              <a:lumMod val="20000"/>
              <a:lumOff val="80000"/>
            </a:schemeClr>
          </a:solidFill>
          <a:effectLst>
            <a:softEdge rad="0"/>
          </a:effectLst>
        </p:spPr>
        <p:txBody>
          <a:bodyPr vert="horz" lIns="91440" tIns="45720" rIns="91440" bIns="45720" rtlCol="0" anchor="ctr">
            <a:normAutofit fontScale="90000"/>
          </a:bodyPr>
          <a:lstStyle/>
          <a:p>
            <a:r>
              <a:rPr lang="en-US" b="1" dirty="0"/>
              <a:t/>
            </a:r>
            <a:br>
              <a:rPr lang="en-US" b="1" dirty="0"/>
            </a:br>
            <a:r>
              <a:rPr lang="en-US" b="1" dirty="0" smtClean="0"/>
              <a:t>PURPOSE </a:t>
            </a:r>
            <a:r>
              <a:rPr lang="en-US" b="1" dirty="0"/>
              <a:t/>
            </a:r>
            <a:br>
              <a:rPr lang="en-US" b="1" dirty="0"/>
            </a:br>
            <a:endParaRPr lang="en-US" b="1" dirty="0"/>
          </a:p>
        </p:txBody>
      </p:sp>
      <p:sp>
        <p:nvSpPr>
          <p:cNvPr id="3" name="Footer Placeholder 2"/>
          <p:cNvSpPr>
            <a:spLocks noGrp="1"/>
          </p:cNvSpPr>
          <p:nvPr>
            <p:ph type="ftr" sz="quarter" idx="11"/>
          </p:nvPr>
        </p:nvSpPr>
        <p:spPr/>
        <p:txBody>
          <a:bodyPr/>
          <a:lstStyle/>
          <a:p>
            <a:r>
              <a:rPr lang="en-US" dirty="0"/>
              <a:t>2</a:t>
            </a:r>
          </a:p>
        </p:txBody>
      </p:sp>
      <p:sp>
        <p:nvSpPr>
          <p:cNvPr id="4" name="Content Placeholder 3"/>
          <p:cNvSpPr>
            <a:spLocks noGrp="1"/>
          </p:cNvSpPr>
          <p:nvPr>
            <p:ph idx="1"/>
          </p:nvPr>
        </p:nvSpPr>
        <p:spPr>
          <a:xfrm>
            <a:off x="495300" y="1297859"/>
            <a:ext cx="8915400" cy="4828306"/>
          </a:xfrm>
        </p:spPr>
        <p:txBody>
          <a:bodyPr>
            <a:normAutofit/>
          </a:bodyPr>
          <a:lstStyle/>
          <a:p>
            <a:pPr algn="just"/>
            <a:r>
              <a:rPr lang="en-US" sz="2400" dirty="0"/>
              <a:t>To </a:t>
            </a:r>
            <a:r>
              <a:rPr lang="en-US" sz="2400" dirty="0" smtClean="0"/>
              <a:t>seek approval of the Portfolio Committee on Trade and Industry to accede to the World Intellectual Property Organization (WIPO) Treaties </a:t>
            </a:r>
            <a:r>
              <a:rPr lang="en-US" sz="2400" dirty="0" smtClean="0">
                <a:solidFill>
                  <a:prstClr val="black"/>
                </a:solidFill>
              </a:rPr>
              <a:t>in terms of section 231 (2) of the Constitution of the Republic of South Africa which are as follows:</a:t>
            </a:r>
          </a:p>
          <a:p>
            <a:pPr marL="0" indent="0" algn="just">
              <a:buNone/>
            </a:pPr>
            <a:endParaRPr lang="en-US" sz="1000" b="1" dirty="0" smtClean="0"/>
          </a:p>
          <a:p>
            <a:pPr lvl="1" algn="just"/>
            <a:r>
              <a:rPr lang="en-US" sz="2400" b="1" dirty="0" smtClean="0"/>
              <a:t>Beijing Treaty on Audiovisual Performances (Beijing Treaty);</a:t>
            </a:r>
          </a:p>
          <a:p>
            <a:pPr lvl="1" algn="just"/>
            <a:r>
              <a:rPr lang="en-US" sz="2400" b="1" dirty="0" smtClean="0"/>
              <a:t>WIPO Performances and Phonographs Treaty (WPPT); and</a:t>
            </a:r>
          </a:p>
          <a:p>
            <a:pPr lvl="1" algn="just"/>
            <a:r>
              <a:rPr lang="en-US" sz="2400" b="1" dirty="0" smtClean="0"/>
              <a:t>WIPO Copyright Treaty (WCT).</a:t>
            </a:r>
          </a:p>
          <a:p>
            <a:pPr marL="457200" lvl="1" indent="0" algn="just">
              <a:buNone/>
            </a:pPr>
            <a:endParaRPr lang="en-US" sz="1100" b="1" dirty="0" smtClean="0"/>
          </a:p>
          <a:p>
            <a:pPr algn="just"/>
            <a:r>
              <a:rPr lang="en-US" sz="2400" dirty="0" smtClean="0"/>
              <a:t>To brief the </a:t>
            </a:r>
            <a:r>
              <a:rPr lang="en-ZA" sz="2400" dirty="0" smtClean="0"/>
              <a:t>Portfolio Committee on </a:t>
            </a:r>
            <a:r>
              <a:rPr lang="en-US" sz="2400" b="1" dirty="0" smtClean="0"/>
              <a:t>the progress made on </a:t>
            </a:r>
            <a:r>
              <a:rPr lang="en-US" sz="2400" dirty="0" smtClean="0"/>
              <a:t>the</a:t>
            </a:r>
            <a:r>
              <a:rPr lang="en-US" sz="2400" b="1" dirty="0" smtClean="0"/>
              <a:t> </a:t>
            </a:r>
            <a:r>
              <a:rPr lang="en-US" sz="2400" b="0" dirty="0" smtClean="0"/>
              <a:t>Marrakesh Treaty.</a:t>
            </a:r>
            <a:r>
              <a:rPr lang="en-US" sz="2400" b="1" dirty="0"/>
              <a:t> </a:t>
            </a:r>
            <a:endParaRPr lang="en-US" sz="2400" b="0" dirty="0"/>
          </a:p>
        </p:txBody>
      </p:sp>
    </p:spTree>
    <p:extLst>
      <p:ext uri="{BB962C8B-B14F-4D97-AF65-F5344CB8AC3E}">
        <p14:creationId xmlns:p14="http://schemas.microsoft.com/office/powerpoint/2010/main" xmlns="" val="956067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274638"/>
            <a:ext cx="8551596" cy="1123127"/>
          </a:xfrm>
          <a:solidFill>
            <a:schemeClr val="accent6">
              <a:lumMod val="40000"/>
              <a:lumOff val="60000"/>
            </a:schemeClr>
          </a:solidFill>
          <a:effectLst>
            <a:softEdge rad="0"/>
          </a:effectLst>
        </p:spPr>
        <p:txBody>
          <a:bodyPr vert="horz" lIns="91440" tIns="45720" rIns="91440" bIns="45720" rtlCol="0" anchor="ctr">
            <a:normAutofit fontScale="90000"/>
          </a:bodyPr>
          <a:lstStyle/>
          <a:p>
            <a:r>
              <a:rPr lang="en-US" b="1" dirty="0" smtClean="0"/>
              <a:t>NOTABLE PROVISIONS OF THE WPPT</a:t>
            </a:r>
            <a:endParaRPr lang="en-US"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064398177"/>
              </p:ext>
            </p:extLst>
          </p:nvPr>
        </p:nvGraphicFramePr>
        <p:xfrm>
          <a:off x="495300" y="1413949"/>
          <a:ext cx="8551596" cy="4649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12"/>
          </p:nvPr>
        </p:nvSpPr>
        <p:spPr>
          <a:xfrm>
            <a:off x="3609975" y="6351315"/>
            <a:ext cx="2311400" cy="365125"/>
          </a:xfrm>
        </p:spPr>
        <p:txBody>
          <a:bodyPr/>
          <a:lstStyle/>
          <a:p>
            <a:pPr algn="ctr"/>
            <a:r>
              <a:rPr lang="en-US" dirty="0" smtClean="0"/>
              <a:t>20</a:t>
            </a:r>
            <a:endParaRPr lang="en-US" dirty="0"/>
          </a:p>
        </p:txBody>
      </p:sp>
    </p:spTree>
    <p:extLst>
      <p:ext uri="{BB962C8B-B14F-4D97-AF65-F5344CB8AC3E}">
        <p14:creationId xmlns:p14="http://schemas.microsoft.com/office/powerpoint/2010/main" xmlns="" val="3731472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03655" cy="6788727"/>
          </a:xfrm>
          <a:prstGeom prst="rect">
            <a:avLst/>
          </a:prstGeom>
        </p:spPr>
      </p:pic>
      <p:sp>
        <p:nvSpPr>
          <p:cNvPr id="6" name="Title 1"/>
          <p:cNvSpPr>
            <a:spLocks noGrp="1"/>
          </p:cNvSpPr>
          <p:nvPr>
            <p:ph type="title"/>
          </p:nvPr>
        </p:nvSpPr>
        <p:spPr>
          <a:xfrm>
            <a:off x="495300" y="274638"/>
            <a:ext cx="8551596" cy="1123127"/>
          </a:xfrm>
          <a:solidFill>
            <a:schemeClr val="accent6">
              <a:lumMod val="40000"/>
              <a:lumOff val="60000"/>
            </a:schemeClr>
          </a:solidFill>
          <a:effectLst>
            <a:softEdge rad="0"/>
          </a:effectLst>
        </p:spPr>
        <p:txBody>
          <a:bodyPr vert="horz" lIns="91440" tIns="45720" rIns="91440" bIns="45720" rtlCol="0" anchor="ctr">
            <a:normAutofit fontScale="90000"/>
          </a:bodyPr>
          <a:lstStyle/>
          <a:p>
            <a:r>
              <a:rPr lang="en-US" b="1" dirty="0" smtClean="0"/>
              <a:t>NOTABLE PROVISIONS OF THE WPPT</a:t>
            </a:r>
            <a:endParaRPr lang="en-US"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295577738"/>
              </p:ext>
            </p:extLst>
          </p:nvPr>
        </p:nvGraphicFramePr>
        <p:xfrm>
          <a:off x="495300" y="1397765"/>
          <a:ext cx="8551596" cy="4649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12"/>
          </p:nvPr>
        </p:nvSpPr>
        <p:spPr>
          <a:xfrm>
            <a:off x="3812198" y="6343223"/>
            <a:ext cx="2311400" cy="365125"/>
          </a:xfrm>
        </p:spPr>
        <p:txBody>
          <a:bodyPr/>
          <a:lstStyle/>
          <a:p>
            <a:pPr algn="ctr"/>
            <a:r>
              <a:rPr lang="en-US" dirty="0" smtClean="0"/>
              <a:t>21</a:t>
            </a:r>
            <a:endParaRPr lang="en-US" dirty="0"/>
          </a:p>
        </p:txBody>
      </p:sp>
    </p:spTree>
    <p:extLst>
      <p:ext uri="{BB962C8B-B14F-4D97-AF65-F5344CB8AC3E}">
        <p14:creationId xmlns:p14="http://schemas.microsoft.com/office/powerpoint/2010/main" xmlns="" val="3510605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274638"/>
            <a:ext cx="8567780" cy="1198112"/>
          </a:xfrm>
          <a:solidFill>
            <a:schemeClr val="accent6">
              <a:lumMod val="40000"/>
              <a:lumOff val="60000"/>
            </a:schemeClr>
          </a:solidFill>
          <a:effectLst>
            <a:softEdge rad="0"/>
          </a:effectLst>
        </p:spPr>
        <p:txBody>
          <a:bodyPr vert="horz" lIns="91440" tIns="45720" rIns="91440" bIns="45720" rtlCol="0" anchor="ctr">
            <a:normAutofit fontScale="90000"/>
          </a:bodyPr>
          <a:lstStyle/>
          <a:p>
            <a:r>
              <a:rPr lang="en-US" b="1" dirty="0"/>
              <a:t>NOTABLE PROVISIONS OF THE </a:t>
            </a:r>
            <a:r>
              <a:rPr lang="en-US" b="1" dirty="0" smtClean="0"/>
              <a:t>WPPT CONT.</a:t>
            </a:r>
            <a:endParaRPr lang="en-US"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2649137612"/>
              </p:ext>
            </p:extLst>
          </p:nvPr>
        </p:nvGraphicFramePr>
        <p:xfrm>
          <a:off x="495300" y="1472750"/>
          <a:ext cx="8567780" cy="4574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12"/>
          </p:nvPr>
        </p:nvSpPr>
        <p:spPr>
          <a:xfrm>
            <a:off x="3979252" y="6356350"/>
            <a:ext cx="2311400" cy="365125"/>
          </a:xfrm>
        </p:spPr>
        <p:txBody>
          <a:bodyPr/>
          <a:lstStyle/>
          <a:p>
            <a:pPr algn="ctr"/>
            <a:r>
              <a:rPr lang="en-US" dirty="0" smtClean="0"/>
              <a:t>22</a:t>
            </a:r>
            <a:endParaRPr lang="en-US" dirty="0"/>
          </a:p>
        </p:txBody>
      </p:sp>
    </p:spTree>
    <p:extLst>
      <p:ext uri="{BB962C8B-B14F-4D97-AF65-F5344CB8AC3E}">
        <p14:creationId xmlns:p14="http://schemas.microsoft.com/office/powerpoint/2010/main" xmlns="" val="1111066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274638"/>
            <a:ext cx="8567780" cy="1198112"/>
          </a:xfrm>
          <a:solidFill>
            <a:schemeClr val="accent6">
              <a:lumMod val="40000"/>
              <a:lumOff val="60000"/>
            </a:schemeClr>
          </a:solidFill>
          <a:effectLst>
            <a:softEdge rad="0"/>
          </a:effectLst>
        </p:spPr>
        <p:txBody>
          <a:bodyPr vert="horz" lIns="91440" tIns="45720" rIns="91440" bIns="45720" rtlCol="0" anchor="ctr">
            <a:normAutofit fontScale="90000"/>
          </a:bodyPr>
          <a:lstStyle/>
          <a:p>
            <a:r>
              <a:rPr lang="en-US" b="1" dirty="0"/>
              <a:t>NOTABLE PROVISIONS OF THE </a:t>
            </a:r>
            <a:r>
              <a:rPr lang="en-US" b="1" dirty="0" smtClean="0"/>
              <a:t>WPPT CONT.</a:t>
            </a:r>
            <a:endParaRPr lang="en-US"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814761560"/>
              </p:ext>
            </p:extLst>
          </p:nvPr>
        </p:nvGraphicFramePr>
        <p:xfrm>
          <a:off x="566321" y="1472750"/>
          <a:ext cx="8639822" cy="4574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12"/>
          </p:nvPr>
        </p:nvSpPr>
        <p:spPr>
          <a:xfrm>
            <a:off x="4102344" y="6343223"/>
            <a:ext cx="2311400" cy="365125"/>
          </a:xfrm>
        </p:spPr>
        <p:txBody>
          <a:bodyPr/>
          <a:lstStyle/>
          <a:p>
            <a:pPr algn="ctr"/>
            <a:r>
              <a:rPr lang="en-US" dirty="0" smtClean="0"/>
              <a:t>23</a:t>
            </a:r>
            <a:endParaRPr lang="en-US" dirty="0"/>
          </a:p>
        </p:txBody>
      </p:sp>
    </p:spTree>
    <p:extLst>
      <p:ext uri="{BB962C8B-B14F-4D97-AF65-F5344CB8AC3E}">
        <p14:creationId xmlns:p14="http://schemas.microsoft.com/office/powerpoint/2010/main" xmlns="" val="332145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274638"/>
            <a:ext cx="8551596" cy="1123127"/>
          </a:xfrm>
          <a:solidFill>
            <a:schemeClr val="accent6">
              <a:lumMod val="40000"/>
              <a:lumOff val="60000"/>
            </a:schemeClr>
          </a:solidFill>
          <a:effectLst>
            <a:softEdge rad="0"/>
          </a:effectLst>
        </p:spPr>
        <p:txBody>
          <a:bodyPr vert="horz" lIns="91440" tIns="45720" rIns="91440" bIns="45720" rtlCol="0" anchor="ctr">
            <a:normAutofit/>
          </a:bodyPr>
          <a:lstStyle/>
          <a:p>
            <a:r>
              <a:rPr lang="en-US" b="1" dirty="0" smtClean="0"/>
              <a:t>NOTABLE PROVISIONS OF THE WCT</a:t>
            </a:r>
            <a:endParaRPr lang="en-US"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2350434307"/>
              </p:ext>
            </p:extLst>
          </p:nvPr>
        </p:nvGraphicFramePr>
        <p:xfrm>
          <a:off x="495300" y="1600202"/>
          <a:ext cx="8915400" cy="4447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12"/>
          </p:nvPr>
        </p:nvSpPr>
        <p:spPr>
          <a:xfrm>
            <a:off x="4084760" y="6356350"/>
            <a:ext cx="2311400" cy="365125"/>
          </a:xfrm>
        </p:spPr>
        <p:txBody>
          <a:bodyPr/>
          <a:lstStyle/>
          <a:p>
            <a:pPr algn="ctr"/>
            <a:r>
              <a:rPr lang="en-US" dirty="0" smtClean="0"/>
              <a:t>24</a:t>
            </a:r>
            <a:endParaRPr lang="en-US" dirty="0"/>
          </a:p>
        </p:txBody>
      </p:sp>
    </p:spTree>
    <p:extLst>
      <p:ext uri="{BB962C8B-B14F-4D97-AF65-F5344CB8AC3E}">
        <p14:creationId xmlns:p14="http://schemas.microsoft.com/office/powerpoint/2010/main" xmlns="" val="1178469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274638"/>
            <a:ext cx="8551596" cy="1123127"/>
          </a:xfrm>
          <a:solidFill>
            <a:schemeClr val="accent6">
              <a:lumMod val="40000"/>
              <a:lumOff val="60000"/>
            </a:schemeClr>
          </a:solidFill>
          <a:effectLst>
            <a:softEdge rad="0"/>
          </a:effectLst>
        </p:spPr>
        <p:txBody>
          <a:bodyPr vert="horz" lIns="91440" tIns="45720" rIns="91440" bIns="45720" rtlCol="0" anchor="ctr">
            <a:normAutofit/>
          </a:bodyPr>
          <a:lstStyle/>
          <a:p>
            <a:r>
              <a:rPr lang="en-US" b="1" dirty="0" smtClean="0"/>
              <a:t>NOTABLE PROVISIONS OF THE WCT</a:t>
            </a:r>
            <a:endParaRPr lang="en-US"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1178187503"/>
              </p:ext>
            </p:extLst>
          </p:nvPr>
        </p:nvGraphicFramePr>
        <p:xfrm>
          <a:off x="495300" y="1600202"/>
          <a:ext cx="8915400" cy="4447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12"/>
          </p:nvPr>
        </p:nvSpPr>
        <p:spPr>
          <a:xfrm>
            <a:off x="4005629" y="6336019"/>
            <a:ext cx="2311400" cy="365125"/>
          </a:xfrm>
        </p:spPr>
        <p:txBody>
          <a:bodyPr/>
          <a:lstStyle/>
          <a:p>
            <a:pPr algn="ctr"/>
            <a:r>
              <a:rPr lang="en-US" dirty="0" smtClean="0"/>
              <a:t>25</a:t>
            </a:r>
            <a:endParaRPr lang="en-US" dirty="0"/>
          </a:p>
        </p:txBody>
      </p:sp>
    </p:spTree>
    <p:extLst>
      <p:ext uri="{BB962C8B-B14F-4D97-AF65-F5344CB8AC3E}">
        <p14:creationId xmlns:p14="http://schemas.microsoft.com/office/powerpoint/2010/main" xmlns="" val="2490074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solidFill>
            <a:schemeClr val="accent6">
              <a:lumMod val="40000"/>
              <a:lumOff val="60000"/>
            </a:schemeClr>
          </a:solidFill>
          <a:effectLst>
            <a:softEdge rad="0"/>
          </a:effectLst>
        </p:spPr>
        <p:txBody>
          <a:bodyPr vert="horz" lIns="91440" tIns="45720" rIns="91440" bIns="45720" rtlCol="0" anchor="ctr">
            <a:normAutofit fontScale="90000"/>
          </a:bodyPr>
          <a:lstStyle/>
          <a:p>
            <a:r>
              <a:rPr lang="en-US" b="1" dirty="0"/>
              <a:t>NOTABLE PROVISIONS OF THE WCT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29855401"/>
              </p:ext>
            </p:extLst>
          </p:nvPr>
        </p:nvGraphicFramePr>
        <p:xfrm>
          <a:off x="495300" y="1600201"/>
          <a:ext cx="8915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12"/>
          </p:nvPr>
        </p:nvSpPr>
        <p:spPr>
          <a:xfrm>
            <a:off x="4005628" y="6356350"/>
            <a:ext cx="2311400" cy="365125"/>
          </a:xfrm>
        </p:spPr>
        <p:txBody>
          <a:bodyPr/>
          <a:lstStyle/>
          <a:p>
            <a:pPr algn="ctr"/>
            <a:r>
              <a:rPr lang="en-US" dirty="0" smtClean="0"/>
              <a:t>26</a:t>
            </a:r>
            <a:endParaRPr lang="en-US" dirty="0"/>
          </a:p>
        </p:txBody>
      </p:sp>
    </p:spTree>
    <p:extLst>
      <p:ext uri="{BB962C8B-B14F-4D97-AF65-F5344CB8AC3E}">
        <p14:creationId xmlns:p14="http://schemas.microsoft.com/office/powerpoint/2010/main" xmlns="" val="2235932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98854"/>
            <a:ext cx="9906000" cy="6759146"/>
          </a:xfrm>
          <a:prstGeom prst="rect">
            <a:avLst/>
          </a:prstGeom>
        </p:spPr>
      </p:pic>
      <p:sp>
        <p:nvSpPr>
          <p:cNvPr id="6" name="Title 1"/>
          <p:cNvSpPr>
            <a:spLocks noGrp="1"/>
          </p:cNvSpPr>
          <p:nvPr>
            <p:ph type="title"/>
          </p:nvPr>
        </p:nvSpPr>
        <p:spPr>
          <a:xfrm>
            <a:off x="495300" y="274638"/>
            <a:ext cx="8567780" cy="1123127"/>
          </a:xfrm>
          <a:solidFill>
            <a:schemeClr val="accent6">
              <a:lumMod val="40000"/>
              <a:lumOff val="60000"/>
            </a:schemeClr>
          </a:solidFill>
          <a:effectLst>
            <a:softEdge rad="0"/>
          </a:effectLst>
        </p:spPr>
        <p:txBody>
          <a:bodyPr vert="horz" lIns="91440" tIns="45720" rIns="91440" bIns="45720" rtlCol="0" anchor="ctr">
            <a:noAutofit/>
          </a:bodyPr>
          <a:lstStyle/>
          <a:p>
            <a:r>
              <a:rPr lang="en-GB" sz="4000" b="1" dirty="0"/>
              <a:t>CONSISTENCY WITH DOMESTIC </a:t>
            </a:r>
            <a:r>
              <a:rPr lang="en-GB" sz="4000" b="1" dirty="0" smtClean="0"/>
              <a:t>AND INTERNATIONAL LAW</a:t>
            </a:r>
            <a:endParaRPr lang="en-US" sz="4000"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2566544903"/>
              </p:ext>
            </p:extLst>
          </p:nvPr>
        </p:nvGraphicFramePr>
        <p:xfrm>
          <a:off x="495300" y="1397765"/>
          <a:ext cx="8567780" cy="4649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12"/>
          </p:nvPr>
        </p:nvSpPr>
        <p:spPr>
          <a:xfrm>
            <a:off x="4128721" y="6492875"/>
            <a:ext cx="2311400" cy="365125"/>
          </a:xfrm>
        </p:spPr>
        <p:txBody>
          <a:bodyPr/>
          <a:lstStyle/>
          <a:p>
            <a:pPr algn="ctr"/>
            <a:r>
              <a:rPr lang="en-US" dirty="0" smtClean="0"/>
              <a:t>27</a:t>
            </a:r>
            <a:endParaRPr lang="en-US" dirty="0"/>
          </a:p>
        </p:txBody>
      </p:sp>
    </p:spTree>
    <p:extLst>
      <p:ext uri="{BB962C8B-B14F-4D97-AF65-F5344CB8AC3E}">
        <p14:creationId xmlns:p14="http://schemas.microsoft.com/office/powerpoint/2010/main" xmlns="" val="3850031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274638"/>
            <a:ext cx="8567780" cy="1123127"/>
          </a:xfrm>
          <a:solidFill>
            <a:schemeClr val="accent6">
              <a:lumMod val="20000"/>
              <a:lumOff val="80000"/>
            </a:schemeClr>
          </a:solidFill>
          <a:effectLst>
            <a:softEdge rad="0"/>
          </a:effectLst>
        </p:spPr>
        <p:txBody>
          <a:bodyPr vert="horz" lIns="91440" tIns="45720" rIns="91440" bIns="45720" rtlCol="0" anchor="ctr">
            <a:normAutofit fontScale="90000"/>
          </a:bodyPr>
          <a:lstStyle/>
          <a:p>
            <a:r>
              <a:rPr lang="en-GB" b="1" dirty="0" smtClean="0"/>
              <a:t>ALIGNMENT OF THE WIPO TREATIES WITH THE NDP</a:t>
            </a:r>
            <a:endParaRPr lang="en-US"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259297125"/>
              </p:ext>
            </p:extLst>
          </p:nvPr>
        </p:nvGraphicFramePr>
        <p:xfrm>
          <a:off x="495300" y="1600202"/>
          <a:ext cx="8915400" cy="4447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28</a:t>
            </a:r>
            <a:endParaRPr lang="en-US" dirty="0"/>
          </a:p>
        </p:txBody>
      </p:sp>
    </p:spTree>
    <p:extLst>
      <p:ext uri="{BB962C8B-B14F-4D97-AF65-F5344CB8AC3E}">
        <p14:creationId xmlns:p14="http://schemas.microsoft.com/office/powerpoint/2010/main" xmlns="" val="2956693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4287"/>
            <a:ext cx="9906000" cy="6733713"/>
          </a:xfrm>
          <a:prstGeom prst="rect">
            <a:avLst/>
          </a:prstGeom>
        </p:spPr>
      </p:pic>
      <p:sp>
        <p:nvSpPr>
          <p:cNvPr id="6" name="Title 1"/>
          <p:cNvSpPr>
            <a:spLocks noGrp="1"/>
          </p:cNvSpPr>
          <p:nvPr>
            <p:ph type="title"/>
          </p:nvPr>
        </p:nvSpPr>
        <p:spPr>
          <a:solidFill>
            <a:schemeClr val="accent6">
              <a:lumMod val="20000"/>
              <a:lumOff val="80000"/>
            </a:schemeClr>
          </a:solidFill>
          <a:effectLst>
            <a:softEdge rad="0"/>
          </a:effectLst>
        </p:spPr>
        <p:txBody>
          <a:bodyPr vert="horz" lIns="91440" tIns="45720" rIns="91440" bIns="45720" rtlCol="0" anchor="ctr">
            <a:normAutofit fontScale="90000"/>
          </a:bodyPr>
          <a:lstStyle/>
          <a:p>
            <a:r>
              <a:rPr lang="en-GB" b="1" dirty="0" smtClean="0"/>
              <a:t>IMPLICATIONS OF ACCEDING TO THE WIPO COPYRIGHT TREATIES</a:t>
            </a:r>
            <a:endParaRPr lang="en-US"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037985922"/>
              </p:ext>
            </p:extLst>
          </p:nvPr>
        </p:nvGraphicFramePr>
        <p:xfrm>
          <a:off x="495300" y="1600201"/>
          <a:ext cx="8915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smtClean="0"/>
              <a:t>29</a:t>
            </a:r>
            <a:endParaRPr lang="en-US" dirty="0"/>
          </a:p>
        </p:txBody>
      </p:sp>
    </p:spTree>
    <p:extLst>
      <p:ext uri="{BB962C8B-B14F-4D97-AF65-F5344CB8AC3E}">
        <p14:creationId xmlns:p14="http://schemas.microsoft.com/office/powerpoint/2010/main" xmlns="" val="345967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68826"/>
            <a:ext cx="8559688" cy="1002890"/>
          </a:xfrm>
          <a:solidFill>
            <a:schemeClr val="accent6">
              <a:lumMod val="20000"/>
              <a:lumOff val="80000"/>
            </a:schemeClr>
          </a:solidFill>
          <a:effectLst>
            <a:softEdge rad="0"/>
          </a:effectLst>
        </p:spPr>
        <p:txBody>
          <a:bodyPr vert="horz" lIns="91440" tIns="45720" rIns="91440" bIns="45720" rtlCol="0" anchor="ctr">
            <a:normAutofit/>
          </a:bodyPr>
          <a:lstStyle/>
          <a:p>
            <a:r>
              <a:rPr lang="en-US" b="1" dirty="0"/>
              <a:t>TABLE OF CONTENTS</a:t>
            </a:r>
          </a:p>
        </p:txBody>
      </p:sp>
      <p:sp>
        <p:nvSpPr>
          <p:cNvPr id="4" name="Footer Placeholder 3"/>
          <p:cNvSpPr>
            <a:spLocks noGrp="1"/>
          </p:cNvSpPr>
          <p:nvPr>
            <p:ph type="ftr" sz="quarter" idx="11"/>
          </p:nvPr>
        </p:nvSpPr>
        <p:spPr/>
        <p:txBody>
          <a:bodyPr/>
          <a:lstStyle/>
          <a:p>
            <a:r>
              <a:rPr lang="en-US" dirty="0"/>
              <a:t>3</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968208534"/>
              </p:ext>
            </p:extLst>
          </p:nvPr>
        </p:nvGraphicFramePr>
        <p:xfrm>
          <a:off x="495300" y="1600201"/>
          <a:ext cx="8915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3711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42950" y="2130426"/>
            <a:ext cx="8420100" cy="1755774"/>
          </a:xfrm>
          <a:solidFill>
            <a:schemeClr val="accent6">
              <a:lumMod val="40000"/>
              <a:lumOff val="60000"/>
            </a:schemeClr>
          </a:solidFill>
        </p:spPr>
        <p:txBody>
          <a:bodyPr/>
          <a:lstStyle/>
          <a:p>
            <a:r>
              <a:rPr lang="en-US" b="1" dirty="0" smtClean="0"/>
              <a:t>UPDATE ON THE MARRAKESH TREATY</a:t>
            </a:r>
            <a:endParaRPr lang="en-US" dirty="0"/>
          </a:p>
        </p:txBody>
      </p:sp>
      <p:pic>
        <p:nvPicPr>
          <p:cNvPr id="11" name="Picture 10"/>
          <p:cNvPicPr>
            <a:picLocks noChangeAspect="1"/>
          </p:cNvPicPr>
          <p:nvPr/>
        </p:nvPicPr>
        <p:blipFill>
          <a:blip r:embed="rId2"/>
          <a:stretch>
            <a:fillRect/>
          </a:stretch>
        </p:blipFill>
        <p:spPr>
          <a:xfrm>
            <a:off x="3384550" y="4053532"/>
            <a:ext cx="2762250" cy="1657350"/>
          </a:xfrm>
          <a:prstGeom prst="rect">
            <a:avLst/>
          </a:prstGeom>
        </p:spPr>
      </p:pic>
      <p:sp>
        <p:nvSpPr>
          <p:cNvPr id="5" name="Slide Number Placeholder 4"/>
          <p:cNvSpPr>
            <a:spLocks noGrp="1"/>
          </p:cNvSpPr>
          <p:nvPr>
            <p:ph type="sldNum" sz="quarter" idx="12"/>
          </p:nvPr>
        </p:nvSpPr>
        <p:spPr>
          <a:xfrm>
            <a:off x="3835400" y="6242051"/>
            <a:ext cx="2311400" cy="365125"/>
          </a:xfrm>
        </p:spPr>
        <p:txBody>
          <a:bodyPr/>
          <a:lstStyle/>
          <a:p>
            <a:pPr algn="ctr"/>
            <a:fld id="{08E1A27E-51D2-364B-80C5-0F2292843484}" type="slidenum">
              <a:rPr lang="en-US" smtClean="0"/>
              <a:pPr algn="ctr"/>
              <a:t>30</a:t>
            </a:fld>
            <a:endParaRPr lang="en-US" dirty="0"/>
          </a:p>
        </p:txBody>
      </p:sp>
      <p:pic>
        <p:nvPicPr>
          <p:cNvPr id="7" name="Picture 6"/>
          <p:cNvPicPr>
            <a:picLocks noChangeAspect="1"/>
          </p:cNvPicPr>
          <p:nvPr/>
        </p:nvPicPr>
        <p:blipFill>
          <a:blip r:embed="rId3"/>
          <a:stretch>
            <a:fillRect/>
          </a:stretch>
        </p:blipFill>
        <p:spPr>
          <a:xfrm>
            <a:off x="7924800" y="5886483"/>
            <a:ext cx="914479" cy="798645"/>
          </a:xfrm>
          <a:prstGeom prst="rect">
            <a:avLst/>
          </a:prstGeom>
        </p:spPr>
      </p:pic>
      <p:pic>
        <p:nvPicPr>
          <p:cNvPr id="8" name="Picture 7"/>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909" y="5957961"/>
            <a:ext cx="2223135" cy="881380"/>
          </a:xfrm>
          <a:prstGeom prst="rect">
            <a:avLst/>
          </a:prstGeom>
          <a:noFill/>
        </p:spPr>
      </p:pic>
    </p:spTree>
    <p:extLst>
      <p:ext uri="{BB962C8B-B14F-4D97-AF65-F5344CB8AC3E}">
        <p14:creationId xmlns:p14="http://schemas.microsoft.com/office/powerpoint/2010/main" xmlns="" val="2628188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127819"/>
            <a:ext cx="8543504" cy="1610365"/>
          </a:xfrm>
          <a:solidFill>
            <a:schemeClr val="accent6">
              <a:lumMod val="20000"/>
              <a:lumOff val="80000"/>
            </a:schemeClr>
          </a:solidFill>
        </p:spPr>
        <p:txBody>
          <a:bodyPr>
            <a:normAutofit/>
          </a:bodyPr>
          <a:lstStyle/>
          <a:p>
            <a:r>
              <a:rPr lang="en-US" sz="4000" b="1" dirty="0" smtClean="0"/>
              <a:t>BACKGROUND OF THE MARRAKESH TREATY</a:t>
            </a:r>
            <a:endParaRPr lang="en-US" sz="4000" b="1" dirty="0"/>
          </a:p>
        </p:txBody>
      </p:sp>
      <p:sp>
        <p:nvSpPr>
          <p:cNvPr id="3" name="Footer Placeholder 2"/>
          <p:cNvSpPr>
            <a:spLocks noGrp="1"/>
          </p:cNvSpPr>
          <p:nvPr>
            <p:ph type="ftr" sz="quarter" idx="11"/>
          </p:nvPr>
        </p:nvSpPr>
        <p:spPr/>
        <p:txBody>
          <a:bodyPr/>
          <a:lstStyle/>
          <a:p>
            <a:r>
              <a:rPr lang="en-US" dirty="0" smtClean="0"/>
              <a:t>31</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091511136"/>
              </p:ext>
            </p:extLst>
          </p:nvPr>
        </p:nvGraphicFramePr>
        <p:xfrm>
          <a:off x="495300" y="1600201"/>
          <a:ext cx="8915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97246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127819"/>
            <a:ext cx="8543504" cy="1610365"/>
          </a:xfrm>
          <a:solidFill>
            <a:schemeClr val="accent6">
              <a:lumMod val="20000"/>
              <a:lumOff val="80000"/>
            </a:schemeClr>
          </a:solidFill>
        </p:spPr>
        <p:txBody>
          <a:bodyPr>
            <a:normAutofit/>
          </a:bodyPr>
          <a:lstStyle/>
          <a:p>
            <a:r>
              <a:rPr lang="en-US" sz="4000" b="1" dirty="0" smtClean="0"/>
              <a:t>PROGRESS AND WAY FORWARD ON MARRAKESH TREATY</a:t>
            </a:r>
            <a:endParaRPr lang="en-US" sz="4000" b="1" dirty="0"/>
          </a:p>
        </p:txBody>
      </p:sp>
      <p:sp>
        <p:nvSpPr>
          <p:cNvPr id="3" name="Footer Placeholder 2"/>
          <p:cNvSpPr>
            <a:spLocks noGrp="1"/>
          </p:cNvSpPr>
          <p:nvPr>
            <p:ph type="ftr" sz="quarter" idx="11"/>
          </p:nvPr>
        </p:nvSpPr>
        <p:spPr/>
        <p:txBody>
          <a:bodyPr/>
          <a:lstStyle/>
          <a:p>
            <a:r>
              <a:rPr lang="en-US" dirty="0" smtClean="0"/>
              <a:t>32</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873629640"/>
              </p:ext>
            </p:extLst>
          </p:nvPr>
        </p:nvGraphicFramePr>
        <p:xfrm>
          <a:off x="495300" y="1600201"/>
          <a:ext cx="8915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15678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5999" cy="6858000"/>
          </a:xfrm>
          <a:prstGeom prst="rect">
            <a:avLst/>
          </a:prstGeom>
        </p:spPr>
      </p:pic>
      <p:sp>
        <p:nvSpPr>
          <p:cNvPr id="6" name="Title 1"/>
          <p:cNvSpPr>
            <a:spLocks noGrp="1"/>
          </p:cNvSpPr>
          <p:nvPr>
            <p:ph type="title"/>
          </p:nvPr>
        </p:nvSpPr>
        <p:spPr>
          <a:xfrm>
            <a:off x="495300" y="78658"/>
            <a:ext cx="8543504" cy="1111045"/>
          </a:xfrm>
          <a:solidFill>
            <a:schemeClr val="accent6">
              <a:lumMod val="20000"/>
              <a:lumOff val="80000"/>
            </a:schemeClr>
          </a:solidFill>
        </p:spPr>
        <p:txBody>
          <a:bodyPr/>
          <a:lstStyle/>
          <a:p>
            <a:r>
              <a:rPr lang="en-US" b="1" dirty="0" smtClean="0"/>
              <a:t>CONCLUSION</a:t>
            </a:r>
            <a:endParaRPr lang="en-US" b="1" dirty="0"/>
          </a:p>
        </p:txBody>
      </p:sp>
      <p:sp>
        <p:nvSpPr>
          <p:cNvPr id="4" name="Footer Placeholder 3"/>
          <p:cNvSpPr>
            <a:spLocks noGrp="1"/>
          </p:cNvSpPr>
          <p:nvPr>
            <p:ph type="ftr" sz="quarter" idx="11"/>
          </p:nvPr>
        </p:nvSpPr>
        <p:spPr/>
        <p:txBody>
          <a:bodyPr/>
          <a:lstStyle/>
          <a:p>
            <a:r>
              <a:rPr lang="en-US" dirty="0" smtClean="0"/>
              <a:t>33</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741973593"/>
              </p:ext>
            </p:extLst>
          </p:nvPr>
        </p:nvGraphicFramePr>
        <p:xfrm>
          <a:off x="495300" y="1268362"/>
          <a:ext cx="8915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4331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78658"/>
            <a:ext cx="8543504" cy="1111045"/>
          </a:xfrm>
          <a:solidFill>
            <a:schemeClr val="accent6">
              <a:lumMod val="20000"/>
              <a:lumOff val="80000"/>
            </a:schemeClr>
          </a:solidFill>
        </p:spPr>
        <p:txBody>
          <a:bodyPr/>
          <a:lstStyle/>
          <a:p>
            <a:r>
              <a:rPr lang="en-US" b="1" dirty="0" smtClean="0"/>
              <a:t>RECOMMENDATION</a:t>
            </a:r>
            <a:endParaRPr lang="en-US" b="1" dirty="0"/>
          </a:p>
        </p:txBody>
      </p:sp>
      <p:sp>
        <p:nvSpPr>
          <p:cNvPr id="4" name="Footer Placeholder 3"/>
          <p:cNvSpPr>
            <a:spLocks noGrp="1"/>
          </p:cNvSpPr>
          <p:nvPr>
            <p:ph type="ftr" sz="quarter" idx="11"/>
          </p:nvPr>
        </p:nvSpPr>
        <p:spPr/>
        <p:txBody>
          <a:bodyPr/>
          <a:lstStyle/>
          <a:p>
            <a:r>
              <a:rPr lang="en-US" dirty="0" smtClean="0"/>
              <a:t>34</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739808782"/>
              </p:ext>
            </p:extLst>
          </p:nvPr>
        </p:nvGraphicFramePr>
        <p:xfrm>
          <a:off x="495300" y="1268361"/>
          <a:ext cx="8915400" cy="4857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9429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2368"/>
            <a:ext cx="9906000" cy="6890368"/>
          </a:xfrm>
          <a:prstGeom prst="rect">
            <a:avLst/>
          </a:prstGeom>
        </p:spPr>
      </p:pic>
      <p:sp>
        <p:nvSpPr>
          <p:cNvPr id="6" name="Title 1"/>
          <p:cNvSpPr>
            <a:spLocks noGrp="1"/>
          </p:cNvSpPr>
          <p:nvPr>
            <p:ph type="title"/>
          </p:nvPr>
        </p:nvSpPr>
        <p:spPr>
          <a:xfrm>
            <a:off x="495300" y="2403335"/>
            <a:ext cx="8187454" cy="2006824"/>
          </a:xfrm>
          <a:solidFill>
            <a:schemeClr val="accent6">
              <a:lumMod val="75000"/>
            </a:schemeClr>
          </a:solidFill>
        </p:spPr>
        <p:txBody>
          <a:bodyPr/>
          <a:lstStyle/>
          <a:p>
            <a:r>
              <a:rPr lang="en-US" b="1" dirty="0" smtClean="0"/>
              <a:t>THANK YOU</a:t>
            </a:r>
            <a:endParaRPr lang="en-US" b="1" dirty="0"/>
          </a:p>
        </p:txBody>
      </p:sp>
      <p:sp>
        <p:nvSpPr>
          <p:cNvPr id="4" name="Footer Placeholder 3"/>
          <p:cNvSpPr>
            <a:spLocks noGrp="1"/>
          </p:cNvSpPr>
          <p:nvPr>
            <p:ph type="ftr" sz="quarter" idx="11"/>
          </p:nvPr>
        </p:nvSpPr>
        <p:spPr>
          <a:xfrm>
            <a:off x="3384550" y="6356351"/>
            <a:ext cx="3136900" cy="365125"/>
          </a:xfrm>
        </p:spPr>
        <p:txBody>
          <a:bodyPr/>
          <a:lstStyle/>
          <a:p>
            <a:r>
              <a:rPr lang="en-US" dirty="0" smtClean="0"/>
              <a:t>35</a:t>
            </a:r>
            <a:endParaRPr lang="en-US" dirty="0"/>
          </a:p>
        </p:txBody>
      </p:sp>
    </p:spTree>
    <p:extLst>
      <p:ext uri="{BB962C8B-B14F-4D97-AF65-F5344CB8AC3E}">
        <p14:creationId xmlns:p14="http://schemas.microsoft.com/office/powerpoint/2010/main" xmlns="" val="1699885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117988"/>
            <a:ext cx="8567780" cy="806244"/>
          </a:xfrm>
          <a:solidFill>
            <a:schemeClr val="accent6">
              <a:lumMod val="20000"/>
              <a:lumOff val="80000"/>
            </a:schemeClr>
          </a:solidFill>
          <a:effectLst>
            <a:softEdge rad="0"/>
          </a:effectLst>
        </p:spPr>
        <p:txBody>
          <a:bodyPr vert="horz" lIns="91440" tIns="45720" rIns="91440" bIns="45720" rtlCol="0" anchor="ctr">
            <a:normAutofit/>
          </a:bodyPr>
          <a:lstStyle/>
          <a:p>
            <a:r>
              <a:rPr lang="en-GB" b="1" dirty="0" smtClean="0"/>
              <a:t>BACKGROUND</a:t>
            </a:r>
            <a:endParaRPr lang="en-US"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2986701614"/>
              </p:ext>
            </p:extLst>
          </p:nvPr>
        </p:nvGraphicFramePr>
        <p:xfrm>
          <a:off x="495299" y="924231"/>
          <a:ext cx="9410701"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1"/>
          </p:nvPr>
        </p:nvSpPr>
        <p:spPr/>
        <p:txBody>
          <a:bodyPr/>
          <a:lstStyle/>
          <a:p>
            <a:r>
              <a:rPr lang="en-US" dirty="0" smtClean="0"/>
              <a:t>4</a:t>
            </a:r>
            <a:endParaRPr lang="en-US" dirty="0"/>
          </a:p>
        </p:txBody>
      </p:sp>
    </p:spTree>
    <p:extLst>
      <p:ext uri="{BB962C8B-B14F-4D97-AF65-F5344CB8AC3E}">
        <p14:creationId xmlns:p14="http://schemas.microsoft.com/office/powerpoint/2010/main" xmlns="" val="1315329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8688" y="642938"/>
            <a:ext cx="8048625" cy="5690831"/>
          </a:xfrm>
          <a:prstGeom prst="rect">
            <a:avLst/>
          </a:prstGeom>
        </p:spPr>
      </p:pic>
      <p:sp>
        <p:nvSpPr>
          <p:cNvPr id="6" name="Title 1"/>
          <p:cNvSpPr>
            <a:spLocks noGrp="1"/>
          </p:cNvSpPr>
          <p:nvPr>
            <p:ph type="title"/>
          </p:nvPr>
        </p:nvSpPr>
        <p:spPr>
          <a:xfrm>
            <a:off x="495300" y="98324"/>
            <a:ext cx="8915400" cy="668592"/>
          </a:xfrm>
          <a:solidFill>
            <a:schemeClr val="accent6">
              <a:lumMod val="20000"/>
              <a:lumOff val="80000"/>
            </a:schemeClr>
          </a:solidFill>
          <a:effectLst>
            <a:softEdge rad="0"/>
          </a:effectLst>
        </p:spPr>
        <p:txBody>
          <a:bodyPr vert="horz" lIns="74295" tIns="37148" rIns="74295" bIns="37148" rtlCol="0" anchor="ctr">
            <a:normAutofit fontScale="90000"/>
          </a:bodyPr>
          <a:lstStyle/>
          <a:p>
            <a:pPr algn="ctr"/>
            <a:r>
              <a:rPr lang="en-US" b="1" dirty="0" smtClean="0"/>
              <a:t>THE NEED TO REVIEW (CAB)</a:t>
            </a:r>
            <a:endParaRPr lang="en-US" b="1" dirty="0"/>
          </a:p>
        </p:txBody>
      </p:sp>
      <p:sp>
        <p:nvSpPr>
          <p:cNvPr id="3" name="Footer Placeholder 2"/>
          <p:cNvSpPr>
            <a:spLocks noGrp="1"/>
          </p:cNvSpPr>
          <p:nvPr>
            <p:ph type="ftr" sz="quarter" idx="11"/>
          </p:nvPr>
        </p:nvSpPr>
        <p:spPr/>
        <p:txBody>
          <a:bodyPr/>
          <a:lstStyle/>
          <a:p>
            <a:r>
              <a:rPr lang="en-US" dirty="0" smtClean="0"/>
              <a:t>5</a:t>
            </a:r>
            <a:endParaRPr lang="en-US" dirty="0"/>
          </a:p>
        </p:txBody>
      </p:sp>
      <p:sp>
        <p:nvSpPr>
          <p:cNvPr id="4" name="Content Placeholder 3"/>
          <p:cNvSpPr>
            <a:spLocks noGrp="1"/>
          </p:cNvSpPr>
          <p:nvPr>
            <p:ph idx="1"/>
          </p:nvPr>
        </p:nvSpPr>
        <p:spPr>
          <a:xfrm>
            <a:off x="495300" y="947351"/>
            <a:ext cx="8915400" cy="5178813"/>
          </a:xfrm>
        </p:spPr>
        <p:txBody>
          <a:bodyPr>
            <a:noAutofit/>
          </a:bodyPr>
          <a:lstStyle/>
          <a:p>
            <a:pPr lvl="1" algn="just" rtl="0">
              <a:buFont typeface="Arial" panose="020B0604020202020204" pitchFamily="34" charset="0"/>
              <a:buChar char="•"/>
            </a:pPr>
            <a:r>
              <a:rPr lang="en-ZA" sz="1750" b="1" dirty="0" smtClean="0"/>
              <a:t>Address poor governance of</a:t>
            </a:r>
            <a:r>
              <a:rPr lang="en-ZA" sz="1750" dirty="0" smtClean="0"/>
              <a:t> Collecting Societies.</a:t>
            </a:r>
            <a:endParaRPr lang="en-US" sz="1750" dirty="0"/>
          </a:p>
          <a:p>
            <a:pPr lvl="1" algn="just" rtl="0">
              <a:buFont typeface="Arial" panose="020B0604020202020204" pitchFamily="34" charset="0"/>
              <a:buChar char="•"/>
            </a:pPr>
            <a:r>
              <a:rPr lang="en-US" sz="1750" dirty="0" smtClean="0"/>
              <a:t>Enabling regulation of all collecting societies. Accreditation and mandate based collections.</a:t>
            </a:r>
            <a:endParaRPr lang="en-US" sz="1750" dirty="0"/>
          </a:p>
          <a:p>
            <a:pPr lvl="1" algn="just" rtl="0">
              <a:buFont typeface="Arial" panose="020B0604020202020204" pitchFamily="34" charset="0"/>
              <a:buChar char="•"/>
            </a:pPr>
            <a:r>
              <a:rPr lang="en-US" sz="1750" b="1" dirty="0" smtClean="0"/>
              <a:t>Share of royalties </a:t>
            </a:r>
            <a:r>
              <a:rPr lang="en-US" sz="1750" dirty="0" smtClean="0"/>
              <a:t>between authors and copyright owners.</a:t>
            </a:r>
            <a:endParaRPr lang="en-US" sz="1750" dirty="0"/>
          </a:p>
          <a:p>
            <a:pPr lvl="1" algn="just" rtl="0">
              <a:buFont typeface="Arial" panose="020B0604020202020204" pitchFamily="34" charset="0"/>
              <a:buChar char="•"/>
            </a:pPr>
            <a:r>
              <a:rPr lang="en-ZA" sz="1750" dirty="0" smtClean="0"/>
              <a:t>To ensure </a:t>
            </a:r>
            <a:r>
              <a:rPr lang="en-ZA" sz="1750" b="1" dirty="0" smtClean="0"/>
              <a:t>agreements with foreign collecting societies</a:t>
            </a:r>
            <a:r>
              <a:rPr lang="en-ZA" sz="1750" dirty="0" smtClean="0"/>
              <a:t>.</a:t>
            </a:r>
            <a:endParaRPr lang="en-US" sz="1750" dirty="0"/>
          </a:p>
          <a:p>
            <a:pPr lvl="1" algn="just" rtl="0">
              <a:buFont typeface="Arial" panose="020B0604020202020204" pitchFamily="34" charset="0"/>
              <a:buChar char="•"/>
            </a:pPr>
            <a:r>
              <a:rPr lang="en-US" sz="1750" dirty="0" smtClean="0"/>
              <a:t>Introduce exclusive </a:t>
            </a:r>
            <a:r>
              <a:rPr lang="en-GB" sz="1750" dirty="0" smtClean="0"/>
              <a:t>“</a:t>
            </a:r>
            <a:r>
              <a:rPr lang="en-GB" sz="1750" b="1" dirty="0" smtClean="0"/>
              <a:t>right of communication to the public” and the “right of making available” for copyright owners.</a:t>
            </a:r>
            <a:endParaRPr lang="en-US" sz="1750" dirty="0"/>
          </a:p>
          <a:p>
            <a:pPr lvl="1" algn="just" rtl="0">
              <a:buFont typeface="Arial" panose="020B0604020202020204" pitchFamily="34" charset="0"/>
              <a:buChar char="•"/>
            </a:pPr>
            <a:r>
              <a:rPr lang="en-US" sz="1750" dirty="0" smtClean="0"/>
              <a:t>Compulsory </a:t>
            </a:r>
            <a:r>
              <a:rPr lang="en-US" sz="1750" b="1" dirty="0" smtClean="0"/>
              <a:t>keeping of cue sheets by music users </a:t>
            </a:r>
            <a:r>
              <a:rPr lang="en-US" sz="1750" dirty="0" smtClean="0"/>
              <a:t>for ease of royalty collection.</a:t>
            </a:r>
            <a:endParaRPr lang="en-US" sz="1750" dirty="0"/>
          </a:p>
          <a:p>
            <a:pPr lvl="1" algn="just" rtl="0">
              <a:buFont typeface="Arial" panose="020B0604020202020204" pitchFamily="34" charset="0"/>
              <a:buChar char="•"/>
            </a:pPr>
            <a:r>
              <a:rPr lang="en-US" sz="1750" b="1" dirty="0" smtClean="0"/>
              <a:t>Provide for Resale royalty rights </a:t>
            </a:r>
            <a:r>
              <a:rPr lang="en-US" sz="1750" dirty="0" smtClean="0"/>
              <a:t>for artistic works.</a:t>
            </a:r>
            <a:endParaRPr lang="en-US" sz="1750" dirty="0"/>
          </a:p>
          <a:p>
            <a:pPr lvl="1" algn="just" rtl="0">
              <a:buFont typeface="Arial" panose="020B0604020202020204" pitchFamily="34" charset="0"/>
              <a:buChar char="•"/>
            </a:pPr>
            <a:r>
              <a:rPr lang="en-ZA" sz="1750" dirty="0" smtClean="0"/>
              <a:t>Unfair </a:t>
            </a:r>
            <a:r>
              <a:rPr lang="en-ZA" sz="1750" b="1" dirty="0" smtClean="0"/>
              <a:t>contractual agreements </a:t>
            </a:r>
            <a:r>
              <a:rPr lang="en-ZA" sz="1750" dirty="0" smtClean="0"/>
              <a:t>which compromises authors.</a:t>
            </a:r>
            <a:endParaRPr lang="en-US" sz="1750" dirty="0"/>
          </a:p>
          <a:p>
            <a:pPr lvl="1" algn="just" rtl="0">
              <a:buFont typeface="Arial" panose="020B0604020202020204" pitchFamily="34" charset="0"/>
              <a:buChar char="•"/>
            </a:pPr>
            <a:r>
              <a:rPr lang="en-ZA" sz="1750" b="1" dirty="0" smtClean="0"/>
              <a:t>Strengthening moral rights </a:t>
            </a:r>
            <a:r>
              <a:rPr lang="en-US" sz="1750" dirty="0" smtClean="0"/>
              <a:t>for performers</a:t>
            </a:r>
            <a:endParaRPr lang="en-US" sz="1750" dirty="0"/>
          </a:p>
          <a:p>
            <a:pPr lvl="1" algn="just" rtl="0">
              <a:buFont typeface="Arial" panose="020B0604020202020204" pitchFamily="34" charset="0"/>
              <a:buChar char="•"/>
            </a:pPr>
            <a:r>
              <a:rPr lang="en-US" sz="1750" dirty="0" smtClean="0"/>
              <a:t>Strengthening </a:t>
            </a:r>
            <a:r>
              <a:rPr lang="en-US" sz="1750" b="1" dirty="0" smtClean="0"/>
              <a:t>Copyright Tribunal.</a:t>
            </a:r>
            <a:endParaRPr lang="en-US" sz="1750" b="1" dirty="0"/>
          </a:p>
          <a:p>
            <a:pPr lvl="1" algn="just" rtl="0">
              <a:buFont typeface="Arial" panose="020B0604020202020204" pitchFamily="34" charset="0"/>
              <a:buChar char="•"/>
            </a:pPr>
            <a:r>
              <a:rPr lang="en-ZA" sz="1750" dirty="0" smtClean="0"/>
              <a:t>To provide for reasonable </a:t>
            </a:r>
            <a:r>
              <a:rPr lang="en-ZA" sz="1750" b="1" dirty="0" smtClean="0"/>
              <a:t>limitations and exceptions</a:t>
            </a:r>
            <a:r>
              <a:rPr lang="en-ZA" sz="1750" dirty="0" smtClean="0"/>
              <a:t> e.g. for research, education etc.</a:t>
            </a:r>
            <a:endParaRPr lang="en-US" sz="1750" dirty="0"/>
          </a:p>
          <a:p>
            <a:pPr lvl="1" algn="just" rtl="0">
              <a:buFont typeface="Arial" panose="020B0604020202020204" pitchFamily="34" charset="0"/>
              <a:buChar char="•"/>
            </a:pPr>
            <a:r>
              <a:rPr lang="en-ZA" sz="1750" dirty="0" smtClean="0"/>
              <a:t>To protect against </a:t>
            </a:r>
            <a:r>
              <a:rPr lang="en-ZA" sz="1750" b="1" dirty="0" smtClean="0"/>
              <a:t>circumvention of technology protection measures.</a:t>
            </a:r>
            <a:endParaRPr lang="en-US" sz="1750" dirty="0"/>
          </a:p>
          <a:p>
            <a:pPr lvl="1" algn="just" rtl="0">
              <a:buFont typeface="Arial" panose="020B0604020202020204" pitchFamily="34" charset="0"/>
              <a:buChar char="•"/>
            </a:pPr>
            <a:r>
              <a:rPr lang="en-ZA" sz="1750" b="1" dirty="0" smtClean="0"/>
              <a:t>Access to copyright works including accessible formats for those with disabilities.</a:t>
            </a:r>
            <a:endParaRPr lang="en-US" sz="1750" dirty="0"/>
          </a:p>
        </p:txBody>
      </p:sp>
    </p:spTree>
    <p:extLst>
      <p:ext uri="{BB962C8B-B14F-4D97-AF65-F5344CB8AC3E}">
        <p14:creationId xmlns:p14="http://schemas.microsoft.com/office/powerpoint/2010/main" xmlns="" val="2561542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8688" y="642938"/>
            <a:ext cx="8048625" cy="5690831"/>
          </a:xfrm>
          <a:prstGeom prst="rect">
            <a:avLst/>
          </a:prstGeom>
        </p:spPr>
      </p:pic>
      <p:sp>
        <p:nvSpPr>
          <p:cNvPr id="6" name="Title 1"/>
          <p:cNvSpPr>
            <a:spLocks noGrp="1"/>
          </p:cNvSpPr>
          <p:nvPr>
            <p:ph type="title"/>
          </p:nvPr>
        </p:nvSpPr>
        <p:spPr>
          <a:xfrm>
            <a:off x="495300" y="98324"/>
            <a:ext cx="8915400" cy="668592"/>
          </a:xfrm>
          <a:solidFill>
            <a:schemeClr val="accent6">
              <a:lumMod val="20000"/>
              <a:lumOff val="80000"/>
            </a:schemeClr>
          </a:solidFill>
          <a:effectLst>
            <a:softEdge rad="0"/>
          </a:effectLst>
        </p:spPr>
        <p:txBody>
          <a:bodyPr vert="horz" lIns="74295" tIns="37148" rIns="74295" bIns="37148" rtlCol="0" anchor="ctr">
            <a:normAutofit fontScale="90000"/>
          </a:bodyPr>
          <a:lstStyle/>
          <a:p>
            <a:pPr algn="ctr"/>
            <a:r>
              <a:rPr lang="en-US" b="1" dirty="0" smtClean="0"/>
              <a:t>THE NEED TO REVIEW (PPAB) </a:t>
            </a:r>
            <a:endParaRPr lang="en-US" b="1" dirty="0"/>
          </a:p>
        </p:txBody>
      </p:sp>
      <p:sp>
        <p:nvSpPr>
          <p:cNvPr id="3" name="Footer Placeholder 2"/>
          <p:cNvSpPr>
            <a:spLocks noGrp="1"/>
          </p:cNvSpPr>
          <p:nvPr>
            <p:ph type="ftr" sz="quarter" idx="11"/>
          </p:nvPr>
        </p:nvSpPr>
        <p:spPr/>
        <p:txBody>
          <a:bodyPr/>
          <a:lstStyle/>
          <a:p>
            <a:r>
              <a:rPr lang="en-US" dirty="0"/>
              <a:t>6</a:t>
            </a:r>
          </a:p>
        </p:txBody>
      </p:sp>
      <p:sp>
        <p:nvSpPr>
          <p:cNvPr id="4" name="Content Placeholder 3"/>
          <p:cNvSpPr>
            <a:spLocks noGrp="1"/>
          </p:cNvSpPr>
          <p:nvPr>
            <p:ph idx="1"/>
          </p:nvPr>
        </p:nvSpPr>
        <p:spPr>
          <a:xfrm>
            <a:off x="495300" y="947351"/>
            <a:ext cx="8915400" cy="5178813"/>
          </a:xfrm>
        </p:spPr>
        <p:txBody>
          <a:bodyPr>
            <a:normAutofit/>
          </a:bodyPr>
          <a:lstStyle/>
          <a:p>
            <a:pPr algn="just">
              <a:buClr>
                <a:srgbClr val="FF6600"/>
              </a:buClr>
            </a:pPr>
            <a:endParaRPr lang="en-ZA" sz="1800" dirty="0" smtClean="0">
              <a:latin typeface="Arial" pitchFamily="34" charset="0"/>
              <a:cs typeface="Arial" pitchFamily="34" charset="0"/>
            </a:endParaRPr>
          </a:p>
          <a:p>
            <a:pPr algn="just"/>
            <a:r>
              <a:rPr lang="en-ZA" sz="2000" dirty="0" smtClean="0">
                <a:latin typeface="Arial" pitchFamily="34" charset="0"/>
                <a:cs typeface="Arial" pitchFamily="34" charset="0"/>
              </a:rPr>
              <a:t>Non-payment </a:t>
            </a:r>
            <a:r>
              <a:rPr lang="en-ZA" sz="2000" dirty="0">
                <a:latin typeface="Arial" pitchFamily="34" charset="0"/>
                <a:cs typeface="Arial" pitchFamily="34" charset="0"/>
              </a:rPr>
              <a:t>of repeat fees.</a:t>
            </a:r>
          </a:p>
          <a:p>
            <a:pPr algn="just"/>
            <a:r>
              <a:rPr lang="en-ZA" sz="2000" dirty="0">
                <a:latin typeface="Arial" pitchFamily="34" charset="0"/>
                <a:cs typeface="Arial" pitchFamily="34" charset="0"/>
              </a:rPr>
              <a:t>Non-payment for commercial exploitation.</a:t>
            </a:r>
          </a:p>
          <a:p>
            <a:pPr algn="just"/>
            <a:r>
              <a:rPr lang="en-ZA" sz="2000" dirty="0">
                <a:latin typeface="Arial" pitchFamily="34" charset="0"/>
                <a:cs typeface="Arial" pitchFamily="34" charset="0"/>
              </a:rPr>
              <a:t>Unfair contracts resulting in the perpetual signing away of their economic rights.</a:t>
            </a:r>
          </a:p>
          <a:p>
            <a:pPr algn="just"/>
            <a:r>
              <a:rPr lang="en-ZA" sz="2000" dirty="0">
                <a:latin typeface="Arial" pitchFamily="34" charset="0"/>
                <a:cs typeface="Arial" pitchFamily="34" charset="0"/>
              </a:rPr>
              <a:t>The lack of updated industry contracts for freelance performers.</a:t>
            </a:r>
          </a:p>
          <a:p>
            <a:pPr algn="just"/>
            <a:r>
              <a:rPr lang="en-ZA" sz="2000" dirty="0" smtClean="0">
                <a:latin typeface="Arial" pitchFamily="34" charset="0"/>
                <a:cs typeface="Arial" pitchFamily="34" charset="0"/>
              </a:rPr>
              <a:t>Non–ratification </a:t>
            </a:r>
            <a:r>
              <a:rPr lang="en-ZA" sz="2000" dirty="0">
                <a:latin typeface="Arial" pitchFamily="34" charset="0"/>
                <a:cs typeface="Arial" pitchFamily="34" charset="0"/>
              </a:rPr>
              <a:t>of Treaties that make provision for the recognition of the moral and economic rights.</a:t>
            </a:r>
            <a:endParaRPr lang="en-US" sz="2000" dirty="0">
              <a:latin typeface="Arial" pitchFamily="34" charset="0"/>
              <a:cs typeface="Arial" pitchFamily="34" charset="0"/>
            </a:endParaRPr>
          </a:p>
          <a:p>
            <a:pPr algn="just"/>
            <a:r>
              <a:rPr lang="en-US" sz="2000" dirty="0">
                <a:latin typeface="Arial" pitchFamily="34" charset="0"/>
                <a:cs typeface="Arial" pitchFamily="34" charset="0"/>
              </a:rPr>
              <a:t>Disputes not resolved speedily.</a:t>
            </a:r>
          </a:p>
          <a:p>
            <a:pPr algn="just"/>
            <a:r>
              <a:rPr lang="en-ZA" sz="2000" dirty="0">
                <a:latin typeface="Arial" pitchFamily="34" charset="0"/>
                <a:cs typeface="Arial" pitchFamily="34" charset="0"/>
              </a:rPr>
              <a:t>The digital environment is not catered for in the </a:t>
            </a:r>
            <a:r>
              <a:rPr lang="en-ZA" sz="2000" dirty="0" smtClean="0">
                <a:latin typeface="Arial" pitchFamily="34" charset="0"/>
                <a:cs typeface="Arial" pitchFamily="34" charset="0"/>
              </a:rPr>
              <a:t>Act </a:t>
            </a:r>
            <a:r>
              <a:rPr lang="en-ZA" sz="2000" dirty="0">
                <a:latin typeface="Arial" pitchFamily="34" charset="0"/>
                <a:cs typeface="Arial" pitchFamily="34" charset="0"/>
              </a:rPr>
              <a:t>wherein </a:t>
            </a:r>
            <a:r>
              <a:rPr lang="en-ZA" sz="2000" dirty="0" err="1">
                <a:latin typeface="Arial" pitchFamily="34" charset="0"/>
                <a:cs typeface="Arial" pitchFamily="34" charset="0"/>
              </a:rPr>
              <a:t>audiovisual</a:t>
            </a:r>
            <a:r>
              <a:rPr lang="en-ZA" sz="2000" dirty="0">
                <a:latin typeface="Arial" pitchFamily="34" charset="0"/>
                <a:cs typeface="Arial" pitchFamily="34" charset="0"/>
              </a:rPr>
              <a:t> content is consumed (Non-ratification of digital Treaties).</a:t>
            </a:r>
          </a:p>
          <a:p>
            <a:pPr lvl="1" algn="just" rtl="0">
              <a:buFont typeface="Arial" panose="020B0604020202020204" pitchFamily="34" charset="0"/>
              <a:buChar char="•"/>
            </a:pPr>
            <a:endParaRPr lang="en-US" sz="1600" dirty="0"/>
          </a:p>
        </p:txBody>
      </p:sp>
    </p:spTree>
    <p:extLst>
      <p:ext uri="{BB962C8B-B14F-4D97-AF65-F5344CB8AC3E}">
        <p14:creationId xmlns:p14="http://schemas.microsoft.com/office/powerpoint/2010/main" xmlns="" val="912529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Title 1"/>
          <p:cNvSpPr>
            <a:spLocks noGrp="1"/>
          </p:cNvSpPr>
          <p:nvPr>
            <p:ph type="title"/>
          </p:nvPr>
        </p:nvSpPr>
        <p:spPr>
          <a:xfrm>
            <a:off x="495300" y="127820"/>
            <a:ext cx="8543504" cy="848478"/>
          </a:xfrm>
          <a:solidFill>
            <a:schemeClr val="accent6">
              <a:lumMod val="20000"/>
              <a:lumOff val="80000"/>
            </a:schemeClr>
          </a:solidFill>
        </p:spPr>
        <p:txBody>
          <a:bodyPr>
            <a:normAutofit fontScale="90000"/>
          </a:bodyPr>
          <a:lstStyle/>
          <a:p>
            <a:r>
              <a:rPr lang="en-ZA" sz="4000" b="1" dirty="0" smtClean="0"/>
              <a:t>IMPLEMENTATION PLAN AND PROGRESS </a:t>
            </a:r>
            <a:endParaRPr lang="en-US" sz="4000" b="1" dirty="0"/>
          </a:p>
        </p:txBody>
      </p:sp>
      <p:grpSp>
        <p:nvGrpSpPr>
          <p:cNvPr id="22" name="Group 21"/>
          <p:cNvGrpSpPr/>
          <p:nvPr/>
        </p:nvGrpSpPr>
        <p:grpSpPr>
          <a:xfrm>
            <a:off x="499411" y="976928"/>
            <a:ext cx="8907167" cy="5096799"/>
            <a:chOff x="499411" y="976928"/>
            <a:chExt cx="8907167" cy="5592795"/>
          </a:xfrm>
        </p:grpSpPr>
        <p:sp>
          <p:nvSpPr>
            <p:cNvPr id="23" name="Freeform 22"/>
            <p:cNvSpPr/>
            <p:nvPr/>
          </p:nvSpPr>
          <p:spPr>
            <a:xfrm>
              <a:off x="499411" y="2093294"/>
              <a:ext cx="1705328" cy="3466019"/>
            </a:xfrm>
            <a:custGeom>
              <a:avLst/>
              <a:gdLst>
                <a:gd name="connsiteX0" fmla="*/ 0 w 1435977"/>
                <a:gd name="connsiteY0" fmla="*/ 143598 h 3466019"/>
                <a:gd name="connsiteX1" fmla="*/ 143598 w 1435977"/>
                <a:gd name="connsiteY1" fmla="*/ 0 h 3466019"/>
                <a:gd name="connsiteX2" fmla="*/ 1292379 w 1435977"/>
                <a:gd name="connsiteY2" fmla="*/ 0 h 3466019"/>
                <a:gd name="connsiteX3" fmla="*/ 1435977 w 1435977"/>
                <a:gd name="connsiteY3" fmla="*/ 143598 h 3466019"/>
                <a:gd name="connsiteX4" fmla="*/ 1435977 w 1435977"/>
                <a:gd name="connsiteY4" fmla="*/ 3322421 h 3466019"/>
                <a:gd name="connsiteX5" fmla="*/ 1292379 w 1435977"/>
                <a:gd name="connsiteY5" fmla="*/ 3466019 h 3466019"/>
                <a:gd name="connsiteX6" fmla="*/ 143598 w 1435977"/>
                <a:gd name="connsiteY6" fmla="*/ 3466019 h 3466019"/>
                <a:gd name="connsiteX7" fmla="*/ 0 w 1435977"/>
                <a:gd name="connsiteY7" fmla="*/ 3322421 h 3466019"/>
                <a:gd name="connsiteX8" fmla="*/ 0 w 1435977"/>
                <a:gd name="connsiteY8" fmla="*/ 143598 h 346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977" h="3466019">
                  <a:moveTo>
                    <a:pt x="0" y="143598"/>
                  </a:moveTo>
                  <a:cubicBezTo>
                    <a:pt x="0" y="64291"/>
                    <a:pt x="64291" y="0"/>
                    <a:pt x="143598" y="0"/>
                  </a:cubicBezTo>
                  <a:lnTo>
                    <a:pt x="1292379" y="0"/>
                  </a:lnTo>
                  <a:cubicBezTo>
                    <a:pt x="1371686" y="0"/>
                    <a:pt x="1435977" y="64291"/>
                    <a:pt x="1435977" y="143598"/>
                  </a:cubicBezTo>
                  <a:lnTo>
                    <a:pt x="1435977" y="3322421"/>
                  </a:lnTo>
                  <a:cubicBezTo>
                    <a:pt x="1435977" y="3401728"/>
                    <a:pt x="1371686" y="3466019"/>
                    <a:pt x="1292379" y="3466019"/>
                  </a:cubicBezTo>
                  <a:lnTo>
                    <a:pt x="143598" y="3466019"/>
                  </a:lnTo>
                  <a:cubicBezTo>
                    <a:pt x="64291" y="3466019"/>
                    <a:pt x="0" y="3401728"/>
                    <a:pt x="0" y="3322421"/>
                  </a:cubicBezTo>
                  <a:lnTo>
                    <a:pt x="0" y="143598"/>
                  </a:ln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918" tIns="64918" rIns="64918" bIns="807636" numCol="1" spcCol="1270" anchor="t" anchorCtr="0">
              <a:noAutofit/>
            </a:bodyPr>
            <a:lstStyle/>
            <a:p>
              <a:pPr marL="57150" lvl="1" indent="-57150" algn="just" defTabSz="222250">
                <a:lnSpc>
                  <a:spcPct val="90000"/>
                </a:lnSpc>
                <a:spcBef>
                  <a:spcPct val="0"/>
                </a:spcBef>
                <a:spcAft>
                  <a:spcPct val="15000"/>
                </a:spcAft>
                <a:buChar char="••"/>
              </a:pPr>
              <a:r>
                <a:rPr lang="en-ZA" sz="1100" dirty="0" smtClean="0">
                  <a:latin typeface="+mj-lt"/>
                  <a:ea typeface="Times" panose="02020603050405020304" pitchFamily="18" charset="0"/>
                  <a:cs typeface="Times New Roman" panose="02020603050405020304" pitchFamily="18" charset="0"/>
                </a:rPr>
                <a:t>The </a:t>
              </a:r>
              <a:r>
                <a:rPr lang="en-ZA" sz="1100" dirty="0">
                  <a:latin typeface="+mj-lt"/>
                  <a:ea typeface="Times" panose="02020603050405020304" pitchFamily="18" charset="0"/>
                  <a:cs typeface="Times New Roman" panose="02020603050405020304" pitchFamily="18" charset="0"/>
                </a:rPr>
                <a:t>process was undertaken in line with the Department of International Relations and Cooperation’s “Practical Guideline and Procedures for the Conclusion of International </a:t>
              </a:r>
              <a:r>
                <a:rPr lang="en-ZA" sz="1100" dirty="0" smtClean="0">
                  <a:latin typeface="+mj-lt"/>
                  <a:ea typeface="Times" panose="02020603050405020304" pitchFamily="18" charset="0"/>
                  <a:cs typeface="Times New Roman" panose="02020603050405020304" pitchFamily="18" charset="0"/>
                </a:rPr>
                <a:t>agreements.</a:t>
              </a:r>
              <a:endParaRPr lang="en-US" sz="1100" kern="1200" dirty="0">
                <a:latin typeface="+mj-lt"/>
              </a:endParaRPr>
            </a:p>
            <a:p>
              <a:pPr marL="57150" lvl="1" indent="-57150" algn="just" defTabSz="355600" rtl="0">
                <a:lnSpc>
                  <a:spcPct val="90000"/>
                </a:lnSpc>
                <a:spcBef>
                  <a:spcPct val="0"/>
                </a:spcBef>
                <a:spcAft>
                  <a:spcPct val="15000"/>
                </a:spcAft>
                <a:buChar char="••"/>
              </a:pPr>
              <a:r>
                <a:rPr lang="en-GB" sz="1100" kern="1200" dirty="0" smtClean="0">
                  <a:latin typeface="+mj-lt"/>
                </a:rPr>
                <a:t>From DOJ and CD on </a:t>
              </a:r>
              <a:r>
                <a:rPr lang="en-GB" sz="1100" b="1" kern="1200" dirty="0" smtClean="0">
                  <a:latin typeface="+mj-lt"/>
                </a:rPr>
                <a:t>alignment with domestic law</a:t>
              </a:r>
              <a:r>
                <a:rPr lang="en-GB" sz="1100" kern="1200" dirty="0" smtClean="0">
                  <a:latin typeface="+mj-lt"/>
                </a:rPr>
                <a:t>; and</a:t>
              </a:r>
              <a:endParaRPr lang="en-GB" sz="1100" dirty="0">
                <a:latin typeface="+mj-lt"/>
              </a:endParaRPr>
            </a:p>
            <a:p>
              <a:pPr marL="57150" lvl="1" indent="-57150" algn="just" defTabSz="355600" rtl="0">
                <a:lnSpc>
                  <a:spcPct val="90000"/>
                </a:lnSpc>
                <a:spcBef>
                  <a:spcPct val="0"/>
                </a:spcBef>
                <a:spcAft>
                  <a:spcPct val="15000"/>
                </a:spcAft>
                <a:buChar char="••"/>
              </a:pPr>
              <a:r>
                <a:rPr lang="en-GB" sz="1100" kern="1200" dirty="0" smtClean="0">
                  <a:latin typeface="+mj-lt"/>
                </a:rPr>
                <a:t>From DIRCO on </a:t>
              </a:r>
              <a:r>
                <a:rPr lang="en-GB" sz="1100" b="1" kern="1200" dirty="0" smtClean="0">
                  <a:latin typeface="+mj-lt"/>
                </a:rPr>
                <a:t>alignment with international law and South Africa’s international obligations</a:t>
              </a:r>
              <a:r>
                <a:rPr lang="en-GB" sz="1100" kern="1200" dirty="0" smtClean="0">
                  <a:latin typeface="+mj-lt"/>
                </a:rPr>
                <a:t>. </a:t>
              </a:r>
            </a:p>
          </p:txBody>
        </p:sp>
        <p:sp>
          <p:nvSpPr>
            <p:cNvPr id="24" name="Shape 23"/>
            <p:cNvSpPr/>
            <p:nvPr/>
          </p:nvSpPr>
          <p:spPr>
            <a:xfrm>
              <a:off x="732832" y="4641327"/>
              <a:ext cx="1919579" cy="1919579"/>
            </a:xfrm>
            <a:prstGeom prst="leftCircularArrow">
              <a:avLst>
                <a:gd name="adj1" fmla="val 2534"/>
                <a:gd name="adj2" fmla="val 307293"/>
                <a:gd name="adj3" fmla="val 24056"/>
                <a:gd name="adj4" fmla="val 11609855"/>
                <a:gd name="adj5" fmla="val 2956"/>
              </a:avLst>
            </a:prstGeom>
            <a:solidFill>
              <a:schemeClr val="accent6">
                <a:lumMod val="75000"/>
              </a:schemeClr>
            </a:solidFill>
          </p:spPr>
          <p:style>
            <a:lnRef idx="0">
              <a:schemeClr val="accent6">
                <a:tint val="60000"/>
                <a:hueOff val="0"/>
                <a:satOff val="0"/>
                <a:lumOff val="0"/>
                <a:alphaOff val="0"/>
              </a:schemeClr>
            </a:lnRef>
            <a:fillRef idx="1">
              <a:scrgbClr r="0" g="0" b="0"/>
            </a:fillRef>
            <a:effectRef idx="0">
              <a:schemeClr val="accent6">
                <a:tint val="60000"/>
                <a:hueOff val="0"/>
                <a:satOff val="0"/>
                <a:lumOff val="0"/>
                <a:alphaOff val="0"/>
              </a:schemeClr>
            </a:effectRef>
            <a:fontRef idx="minor">
              <a:schemeClr val="dk1">
                <a:hueOff val="0"/>
                <a:satOff val="0"/>
                <a:lumOff val="0"/>
                <a:alphaOff val="0"/>
              </a:schemeClr>
            </a:fontRef>
          </p:style>
        </p:sp>
        <p:sp>
          <p:nvSpPr>
            <p:cNvPr id="25" name="Freeform 24"/>
            <p:cNvSpPr/>
            <p:nvPr/>
          </p:nvSpPr>
          <p:spPr>
            <a:xfrm>
              <a:off x="793726" y="4921856"/>
              <a:ext cx="1276424" cy="629718"/>
            </a:xfrm>
            <a:custGeom>
              <a:avLst/>
              <a:gdLst>
                <a:gd name="connsiteX0" fmla="*/ 0 w 1276424"/>
                <a:gd name="connsiteY0" fmla="*/ 50759 h 507591"/>
                <a:gd name="connsiteX1" fmla="*/ 50759 w 1276424"/>
                <a:gd name="connsiteY1" fmla="*/ 0 h 507591"/>
                <a:gd name="connsiteX2" fmla="*/ 1225665 w 1276424"/>
                <a:gd name="connsiteY2" fmla="*/ 0 h 507591"/>
                <a:gd name="connsiteX3" fmla="*/ 1276424 w 1276424"/>
                <a:gd name="connsiteY3" fmla="*/ 50759 h 507591"/>
                <a:gd name="connsiteX4" fmla="*/ 1276424 w 1276424"/>
                <a:gd name="connsiteY4" fmla="*/ 456832 h 507591"/>
                <a:gd name="connsiteX5" fmla="*/ 1225665 w 1276424"/>
                <a:gd name="connsiteY5" fmla="*/ 507591 h 507591"/>
                <a:gd name="connsiteX6" fmla="*/ 50759 w 1276424"/>
                <a:gd name="connsiteY6" fmla="*/ 507591 h 507591"/>
                <a:gd name="connsiteX7" fmla="*/ 0 w 1276424"/>
                <a:gd name="connsiteY7" fmla="*/ 456832 h 507591"/>
                <a:gd name="connsiteX8" fmla="*/ 0 w 1276424"/>
                <a:gd name="connsiteY8" fmla="*/ 50759 h 50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424" h="507591">
                  <a:moveTo>
                    <a:pt x="0" y="50759"/>
                  </a:moveTo>
                  <a:cubicBezTo>
                    <a:pt x="0" y="22726"/>
                    <a:pt x="22726" y="0"/>
                    <a:pt x="50759" y="0"/>
                  </a:cubicBezTo>
                  <a:lnTo>
                    <a:pt x="1225665" y="0"/>
                  </a:lnTo>
                  <a:cubicBezTo>
                    <a:pt x="1253698" y="0"/>
                    <a:pt x="1276424" y="22726"/>
                    <a:pt x="1276424" y="50759"/>
                  </a:cubicBezTo>
                  <a:lnTo>
                    <a:pt x="1276424" y="456832"/>
                  </a:lnTo>
                  <a:cubicBezTo>
                    <a:pt x="1276424" y="484865"/>
                    <a:pt x="1253698" y="507591"/>
                    <a:pt x="1225665" y="507591"/>
                  </a:cubicBezTo>
                  <a:lnTo>
                    <a:pt x="50759" y="507591"/>
                  </a:lnTo>
                  <a:cubicBezTo>
                    <a:pt x="22726" y="507591"/>
                    <a:pt x="0" y="484865"/>
                    <a:pt x="0" y="456832"/>
                  </a:cubicBezTo>
                  <a:lnTo>
                    <a:pt x="0" y="50759"/>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537" tIns="32647" rIns="41537" bIns="32647" numCol="1" spcCol="1270" anchor="ctr" anchorCtr="0">
              <a:noAutofit/>
            </a:bodyPr>
            <a:lstStyle/>
            <a:p>
              <a:pPr lvl="0" algn="ctr" defTabSz="622300" rtl="0">
                <a:lnSpc>
                  <a:spcPct val="90000"/>
                </a:lnSpc>
                <a:spcBef>
                  <a:spcPct val="0"/>
                </a:spcBef>
                <a:spcAft>
                  <a:spcPct val="35000"/>
                </a:spcAft>
              </a:pPr>
              <a:r>
                <a:rPr lang="en-GB" sz="1400" b="1" kern="1200" dirty="0" smtClean="0"/>
                <a:t>Legal Opinions</a:t>
              </a:r>
              <a:endParaRPr lang="en-US" sz="1400" kern="1200" dirty="0"/>
            </a:p>
          </p:txBody>
        </p:sp>
        <p:sp>
          <p:nvSpPr>
            <p:cNvPr id="26" name="Freeform 25"/>
            <p:cNvSpPr/>
            <p:nvPr/>
          </p:nvSpPr>
          <p:spPr>
            <a:xfrm>
              <a:off x="2328112" y="2061452"/>
              <a:ext cx="1435977" cy="3476951"/>
            </a:xfrm>
            <a:custGeom>
              <a:avLst/>
              <a:gdLst>
                <a:gd name="connsiteX0" fmla="*/ 0 w 1435977"/>
                <a:gd name="connsiteY0" fmla="*/ 143598 h 3476951"/>
                <a:gd name="connsiteX1" fmla="*/ 143598 w 1435977"/>
                <a:gd name="connsiteY1" fmla="*/ 0 h 3476951"/>
                <a:gd name="connsiteX2" fmla="*/ 1292379 w 1435977"/>
                <a:gd name="connsiteY2" fmla="*/ 0 h 3476951"/>
                <a:gd name="connsiteX3" fmla="*/ 1435977 w 1435977"/>
                <a:gd name="connsiteY3" fmla="*/ 143598 h 3476951"/>
                <a:gd name="connsiteX4" fmla="*/ 1435977 w 1435977"/>
                <a:gd name="connsiteY4" fmla="*/ 3333353 h 3476951"/>
                <a:gd name="connsiteX5" fmla="*/ 1292379 w 1435977"/>
                <a:gd name="connsiteY5" fmla="*/ 3476951 h 3476951"/>
                <a:gd name="connsiteX6" fmla="*/ 143598 w 1435977"/>
                <a:gd name="connsiteY6" fmla="*/ 3476951 h 3476951"/>
                <a:gd name="connsiteX7" fmla="*/ 0 w 1435977"/>
                <a:gd name="connsiteY7" fmla="*/ 3333353 h 3476951"/>
                <a:gd name="connsiteX8" fmla="*/ 0 w 1435977"/>
                <a:gd name="connsiteY8" fmla="*/ 143598 h 347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977" h="3476951">
                  <a:moveTo>
                    <a:pt x="0" y="143598"/>
                  </a:moveTo>
                  <a:cubicBezTo>
                    <a:pt x="0" y="64291"/>
                    <a:pt x="64291" y="0"/>
                    <a:pt x="143598" y="0"/>
                  </a:cubicBezTo>
                  <a:lnTo>
                    <a:pt x="1292379" y="0"/>
                  </a:lnTo>
                  <a:cubicBezTo>
                    <a:pt x="1371686" y="0"/>
                    <a:pt x="1435977" y="64291"/>
                    <a:pt x="1435977" y="143598"/>
                  </a:cubicBezTo>
                  <a:lnTo>
                    <a:pt x="1435977" y="3333353"/>
                  </a:lnTo>
                  <a:cubicBezTo>
                    <a:pt x="1435977" y="3412660"/>
                    <a:pt x="1371686" y="3476951"/>
                    <a:pt x="1292379" y="3476951"/>
                  </a:cubicBezTo>
                  <a:lnTo>
                    <a:pt x="143598" y="3476951"/>
                  </a:lnTo>
                  <a:cubicBezTo>
                    <a:pt x="64291" y="3476951"/>
                    <a:pt x="0" y="3412660"/>
                    <a:pt x="0" y="3333353"/>
                  </a:cubicBezTo>
                  <a:lnTo>
                    <a:pt x="0" y="143598"/>
                  </a:ln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918" tIns="809979" rIns="64918" bIns="64918" numCol="1" spcCol="1270" anchor="t" anchorCtr="0">
              <a:noAutofit/>
            </a:bodyPr>
            <a:lstStyle/>
            <a:p>
              <a:pPr marL="57150" lvl="1" indent="-57150" algn="just" defTabSz="355600" rtl="0">
                <a:lnSpc>
                  <a:spcPct val="90000"/>
                </a:lnSpc>
                <a:spcBef>
                  <a:spcPct val="0"/>
                </a:spcBef>
                <a:spcAft>
                  <a:spcPct val="15000"/>
                </a:spcAft>
                <a:buChar char="••"/>
              </a:pPr>
              <a:r>
                <a:rPr lang="en-GB" sz="1200" kern="1200" dirty="0" smtClean="0"/>
                <a:t>DIRCO was requested to </a:t>
              </a:r>
              <a:r>
                <a:rPr lang="en-GB" sz="1200" b="1" kern="1200" dirty="0" smtClean="0"/>
                <a:t>certify the final text </a:t>
              </a:r>
              <a:r>
                <a:rPr lang="en-GB" sz="1200" kern="1200" dirty="0" smtClean="0"/>
                <a:t>of the Agreements.</a:t>
              </a:r>
              <a:endParaRPr lang="en-US" sz="1200" kern="1200" dirty="0"/>
            </a:p>
            <a:p>
              <a:pPr marL="57150" lvl="1" indent="-57150" algn="just" defTabSz="355600" rtl="0">
                <a:lnSpc>
                  <a:spcPct val="90000"/>
                </a:lnSpc>
                <a:spcBef>
                  <a:spcPct val="0"/>
                </a:spcBef>
                <a:spcAft>
                  <a:spcPct val="15000"/>
                </a:spcAft>
                <a:buChar char="••"/>
              </a:pPr>
              <a:r>
                <a:rPr lang="en-GB" sz="1200" b="1" kern="1200" dirty="0" smtClean="0"/>
                <a:t>The President was requested to consider and approve the President’s Minute enabling Minister of Trade and Industry to sign the Agreements.</a:t>
              </a:r>
              <a:endParaRPr lang="en-US" sz="1200" kern="1200" dirty="0"/>
            </a:p>
          </p:txBody>
        </p:sp>
        <p:sp>
          <p:nvSpPr>
            <p:cNvPr id="27" name="Circular Arrow 26"/>
            <p:cNvSpPr/>
            <p:nvPr/>
          </p:nvSpPr>
          <p:spPr>
            <a:xfrm>
              <a:off x="2865578" y="984037"/>
              <a:ext cx="2064794" cy="2064794"/>
            </a:xfrm>
            <a:prstGeom prst="circularArrow">
              <a:avLst>
                <a:gd name="adj1" fmla="val 2355"/>
                <a:gd name="adj2" fmla="val 284506"/>
                <a:gd name="adj3" fmla="val 21321312"/>
                <a:gd name="adj4" fmla="val 10714930"/>
                <a:gd name="adj5" fmla="val 2748"/>
              </a:avLst>
            </a:prstGeom>
            <a:solidFill>
              <a:schemeClr val="accent6">
                <a:lumMod val="75000"/>
              </a:schemeClr>
            </a:solidFill>
            <a:ln>
              <a:solidFill>
                <a:schemeClr val="accent6">
                  <a:lumMod val="75000"/>
                </a:schemeClr>
              </a:solidFill>
            </a:ln>
          </p:spPr>
          <p:style>
            <a:lnRef idx="0">
              <a:scrgbClr r="0" g="0" b="0"/>
            </a:lnRef>
            <a:fillRef idx="1">
              <a:scrgbClr r="0" g="0" b="0"/>
            </a:fillRef>
            <a:effectRef idx="0">
              <a:schemeClr val="accent6">
                <a:tint val="60000"/>
                <a:hueOff val="0"/>
                <a:satOff val="0"/>
                <a:lumOff val="0"/>
                <a:alphaOff val="0"/>
              </a:schemeClr>
            </a:effectRef>
            <a:fontRef idx="minor">
              <a:schemeClr val="dk1">
                <a:hueOff val="0"/>
                <a:satOff val="0"/>
                <a:lumOff val="0"/>
                <a:alphaOff val="0"/>
              </a:schemeClr>
            </a:fontRef>
          </p:style>
        </p:sp>
        <p:sp>
          <p:nvSpPr>
            <p:cNvPr id="28" name="Freeform 27"/>
            <p:cNvSpPr/>
            <p:nvPr/>
          </p:nvSpPr>
          <p:spPr>
            <a:xfrm>
              <a:off x="2603258" y="2093294"/>
              <a:ext cx="1276424" cy="507591"/>
            </a:xfrm>
            <a:custGeom>
              <a:avLst/>
              <a:gdLst>
                <a:gd name="connsiteX0" fmla="*/ 0 w 1276424"/>
                <a:gd name="connsiteY0" fmla="*/ 50759 h 507591"/>
                <a:gd name="connsiteX1" fmla="*/ 50759 w 1276424"/>
                <a:gd name="connsiteY1" fmla="*/ 0 h 507591"/>
                <a:gd name="connsiteX2" fmla="*/ 1225665 w 1276424"/>
                <a:gd name="connsiteY2" fmla="*/ 0 h 507591"/>
                <a:gd name="connsiteX3" fmla="*/ 1276424 w 1276424"/>
                <a:gd name="connsiteY3" fmla="*/ 50759 h 507591"/>
                <a:gd name="connsiteX4" fmla="*/ 1276424 w 1276424"/>
                <a:gd name="connsiteY4" fmla="*/ 456832 h 507591"/>
                <a:gd name="connsiteX5" fmla="*/ 1225665 w 1276424"/>
                <a:gd name="connsiteY5" fmla="*/ 507591 h 507591"/>
                <a:gd name="connsiteX6" fmla="*/ 50759 w 1276424"/>
                <a:gd name="connsiteY6" fmla="*/ 507591 h 507591"/>
                <a:gd name="connsiteX7" fmla="*/ 0 w 1276424"/>
                <a:gd name="connsiteY7" fmla="*/ 456832 h 507591"/>
                <a:gd name="connsiteX8" fmla="*/ 0 w 1276424"/>
                <a:gd name="connsiteY8" fmla="*/ 50759 h 50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424" h="507591">
                  <a:moveTo>
                    <a:pt x="0" y="50759"/>
                  </a:moveTo>
                  <a:cubicBezTo>
                    <a:pt x="0" y="22726"/>
                    <a:pt x="22726" y="0"/>
                    <a:pt x="50759" y="0"/>
                  </a:cubicBezTo>
                  <a:lnTo>
                    <a:pt x="1225665" y="0"/>
                  </a:lnTo>
                  <a:cubicBezTo>
                    <a:pt x="1253698" y="0"/>
                    <a:pt x="1276424" y="22726"/>
                    <a:pt x="1276424" y="50759"/>
                  </a:cubicBezTo>
                  <a:lnTo>
                    <a:pt x="1276424" y="456832"/>
                  </a:lnTo>
                  <a:cubicBezTo>
                    <a:pt x="1276424" y="484865"/>
                    <a:pt x="1253698" y="507591"/>
                    <a:pt x="1225665" y="507591"/>
                  </a:cubicBezTo>
                  <a:lnTo>
                    <a:pt x="50759" y="507591"/>
                  </a:lnTo>
                  <a:cubicBezTo>
                    <a:pt x="22726" y="507591"/>
                    <a:pt x="0" y="484865"/>
                    <a:pt x="0" y="456832"/>
                  </a:cubicBezTo>
                  <a:lnTo>
                    <a:pt x="0" y="50759"/>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537" tIns="32647" rIns="41537" bIns="32647" numCol="1" spcCol="1270" anchor="ctr" anchorCtr="0">
              <a:noAutofit/>
            </a:bodyPr>
            <a:lstStyle/>
            <a:p>
              <a:pPr lvl="0" algn="ctr" defTabSz="622300" rtl="0">
                <a:lnSpc>
                  <a:spcPct val="90000"/>
                </a:lnSpc>
                <a:spcBef>
                  <a:spcPct val="0"/>
                </a:spcBef>
                <a:spcAft>
                  <a:spcPct val="35000"/>
                </a:spcAft>
              </a:pPr>
              <a:r>
                <a:rPr lang="en-GB" sz="1400" b="1" kern="1200" dirty="0" smtClean="0"/>
                <a:t>President’s Minute</a:t>
              </a:r>
              <a:endParaRPr lang="en-US" sz="1400" kern="1200" dirty="0"/>
            </a:p>
          </p:txBody>
        </p:sp>
        <p:sp>
          <p:nvSpPr>
            <p:cNvPr id="29" name="Freeform 28"/>
            <p:cNvSpPr/>
            <p:nvPr/>
          </p:nvSpPr>
          <p:spPr>
            <a:xfrm>
              <a:off x="4155234" y="2035076"/>
              <a:ext cx="1435977" cy="3529704"/>
            </a:xfrm>
            <a:custGeom>
              <a:avLst/>
              <a:gdLst>
                <a:gd name="connsiteX0" fmla="*/ 0 w 1435977"/>
                <a:gd name="connsiteY0" fmla="*/ 143598 h 3529704"/>
                <a:gd name="connsiteX1" fmla="*/ 143598 w 1435977"/>
                <a:gd name="connsiteY1" fmla="*/ 0 h 3529704"/>
                <a:gd name="connsiteX2" fmla="*/ 1292379 w 1435977"/>
                <a:gd name="connsiteY2" fmla="*/ 0 h 3529704"/>
                <a:gd name="connsiteX3" fmla="*/ 1435977 w 1435977"/>
                <a:gd name="connsiteY3" fmla="*/ 143598 h 3529704"/>
                <a:gd name="connsiteX4" fmla="*/ 1435977 w 1435977"/>
                <a:gd name="connsiteY4" fmla="*/ 3386106 h 3529704"/>
                <a:gd name="connsiteX5" fmla="*/ 1292379 w 1435977"/>
                <a:gd name="connsiteY5" fmla="*/ 3529704 h 3529704"/>
                <a:gd name="connsiteX6" fmla="*/ 143598 w 1435977"/>
                <a:gd name="connsiteY6" fmla="*/ 3529704 h 3529704"/>
                <a:gd name="connsiteX7" fmla="*/ 0 w 1435977"/>
                <a:gd name="connsiteY7" fmla="*/ 3386106 h 3529704"/>
                <a:gd name="connsiteX8" fmla="*/ 0 w 1435977"/>
                <a:gd name="connsiteY8" fmla="*/ 143598 h 352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977" h="3529704">
                  <a:moveTo>
                    <a:pt x="0" y="143598"/>
                  </a:moveTo>
                  <a:cubicBezTo>
                    <a:pt x="0" y="64291"/>
                    <a:pt x="64291" y="0"/>
                    <a:pt x="143598" y="0"/>
                  </a:cubicBezTo>
                  <a:lnTo>
                    <a:pt x="1292379" y="0"/>
                  </a:lnTo>
                  <a:cubicBezTo>
                    <a:pt x="1371686" y="0"/>
                    <a:pt x="1435977" y="64291"/>
                    <a:pt x="1435977" y="143598"/>
                  </a:cubicBezTo>
                  <a:lnTo>
                    <a:pt x="1435977" y="3386106"/>
                  </a:lnTo>
                  <a:cubicBezTo>
                    <a:pt x="1435977" y="3465413"/>
                    <a:pt x="1371686" y="3529704"/>
                    <a:pt x="1292379" y="3529704"/>
                  </a:cubicBezTo>
                  <a:lnTo>
                    <a:pt x="143598" y="3529704"/>
                  </a:lnTo>
                  <a:cubicBezTo>
                    <a:pt x="64291" y="3529704"/>
                    <a:pt x="0" y="3465413"/>
                    <a:pt x="0" y="3386106"/>
                  </a:cubicBezTo>
                  <a:lnTo>
                    <a:pt x="0" y="143598"/>
                  </a:ln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1108" tIns="61108" rIns="61108" bIns="817474" numCol="1" spcCol="1270" anchor="t" anchorCtr="0">
              <a:noAutofit/>
            </a:bodyPr>
            <a:lstStyle/>
            <a:p>
              <a:pPr marL="57150" lvl="1" indent="-57150" algn="l" defTabSz="244475" rtl="0">
                <a:lnSpc>
                  <a:spcPct val="90000"/>
                </a:lnSpc>
                <a:spcBef>
                  <a:spcPct val="0"/>
                </a:spcBef>
                <a:spcAft>
                  <a:spcPct val="15000"/>
                </a:spcAft>
                <a:buChar char="••"/>
              </a:pPr>
              <a:endParaRPr lang="en-US" sz="550" kern="1200" dirty="0"/>
            </a:p>
            <a:p>
              <a:pPr marL="57150" lvl="1" indent="-57150" algn="just" defTabSz="311150">
                <a:lnSpc>
                  <a:spcPct val="90000"/>
                </a:lnSpc>
                <a:spcBef>
                  <a:spcPct val="0"/>
                </a:spcBef>
                <a:spcAft>
                  <a:spcPct val="15000"/>
                </a:spcAft>
                <a:buChar char="••"/>
              </a:pPr>
              <a:r>
                <a:rPr lang="en-GB" sz="880" kern="1200" dirty="0" smtClean="0"/>
                <a:t>Input requested from </a:t>
              </a:r>
              <a:r>
                <a:rPr lang="en-GB" sz="880" b="1" dirty="0" smtClean="0"/>
                <a:t>Minister </a:t>
              </a:r>
              <a:r>
                <a:rPr lang="en-GB" sz="880" b="1" dirty="0"/>
                <a:t>of Arts and Culture </a:t>
              </a:r>
              <a:r>
                <a:rPr lang="en-GB" sz="880" dirty="0" smtClean="0"/>
                <a:t>on the</a:t>
              </a:r>
              <a:r>
                <a:rPr lang="en-GB" sz="880" kern="1200" dirty="0" smtClean="0"/>
                <a:t> draft Cabinet Memoranda;</a:t>
              </a:r>
              <a:endParaRPr lang="en-US" sz="880" kern="1200" dirty="0"/>
            </a:p>
            <a:p>
              <a:pPr marL="57150" lvl="1" indent="-57150" algn="just" defTabSz="311150" rtl="0">
                <a:lnSpc>
                  <a:spcPct val="90000"/>
                </a:lnSpc>
                <a:spcBef>
                  <a:spcPct val="0"/>
                </a:spcBef>
                <a:spcAft>
                  <a:spcPct val="15000"/>
                </a:spcAft>
                <a:buChar char="••"/>
              </a:pPr>
              <a:r>
                <a:rPr lang="en-GB" sz="880" b="1" kern="1200" dirty="0" smtClean="0"/>
                <a:t>Cabinet subcommittees </a:t>
              </a:r>
              <a:r>
                <a:rPr lang="en-GB" sz="880" kern="1200" dirty="0" smtClean="0"/>
                <a:t>and Cabinet were consulted and supported accession:</a:t>
              </a:r>
              <a:endParaRPr lang="en-US" sz="880" kern="1200" dirty="0"/>
            </a:p>
            <a:p>
              <a:pPr marL="114300" lvl="2" indent="-57150" algn="just" defTabSz="311150" rtl="0">
                <a:lnSpc>
                  <a:spcPct val="90000"/>
                </a:lnSpc>
                <a:spcBef>
                  <a:spcPct val="0"/>
                </a:spcBef>
                <a:spcAft>
                  <a:spcPct val="15000"/>
                </a:spcAft>
                <a:buChar char="••"/>
              </a:pPr>
              <a:r>
                <a:rPr lang="en-GB" sz="880" b="1" kern="1200" dirty="0" smtClean="0"/>
                <a:t>Global and Continental Affairs Committee (GCAC) on 30 October 2018;</a:t>
              </a:r>
              <a:endParaRPr lang="en-US" sz="880" kern="1200" dirty="0"/>
            </a:p>
            <a:p>
              <a:pPr marL="114300" lvl="2" indent="-57150" algn="just" defTabSz="311150" rtl="0">
                <a:lnSpc>
                  <a:spcPct val="90000"/>
                </a:lnSpc>
                <a:spcBef>
                  <a:spcPct val="0"/>
                </a:spcBef>
                <a:spcAft>
                  <a:spcPct val="15000"/>
                </a:spcAft>
                <a:buChar char="••"/>
              </a:pPr>
              <a:r>
                <a:rPr lang="en-GB" sz="880" kern="1200" dirty="0" smtClean="0"/>
                <a:t>Inter Ministerial Committee on Intellectual Property </a:t>
              </a:r>
              <a:r>
                <a:rPr lang="en-GB" sz="880" b="1" kern="1200" dirty="0" smtClean="0"/>
                <a:t>(IMC</a:t>
              </a:r>
              <a:r>
                <a:rPr lang="en-GB" sz="880" kern="1200" dirty="0" smtClean="0"/>
                <a:t>) on 31 October 2018;</a:t>
              </a:r>
              <a:endParaRPr lang="en-US" sz="880" kern="1200" dirty="0"/>
            </a:p>
            <a:p>
              <a:pPr marL="114300" lvl="2" indent="-57150" algn="just" defTabSz="311150" rtl="0">
                <a:lnSpc>
                  <a:spcPct val="90000"/>
                </a:lnSpc>
                <a:spcBef>
                  <a:spcPct val="0"/>
                </a:spcBef>
                <a:spcAft>
                  <a:spcPct val="15000"/>
                </a:spcAft>
                <a:buChar char="••"/>
              </a:pPr>
              <a:r>
                <a:rPr lang="en-GB" sz="880" kern="1200" dirty="0" smtClean="0"/>
                <a:t>International Cooperation, Trade and Security Cluster </a:t>
              </a:r>
              <a:r>
                <a:rPr lang="en-GB" sz="880" b="1" kern="1200" dirty="0" smtClean="0"/>
                <a:t>(ICTS)</a:t>
              </a:r>
              <a:r>
                <a:rPr lang="en-GB" sz="880" kern="1200" dirty="0" smtClean="0"/>
                <a:t> on 13 November 2018; and</a:t>
              </a:r>
              <a:endParaRPr lang="en-US" sz="880" kern="1200" dirty="0"/>
            </a:p>
            <a:p>
              <a:pPr marL="114300" lvl="2" indent="-57150" algn="just" defTabSz="311150" rtl="0">
                <a:lnSpc>
                  <a:spcPct val="90000"/>
                </a:lnSpc>
                <a:spcBef>
                  <a:spcPct val="0"/>
                </a:spcBef>
                <a:spcAft>
                  <a:spcPct val="15000"/>
                </a:spcAft>
                <a:buChar char="••"/>
              </a:pPr>
              <a:r>
                <a:rPr lang="en-US" sz="880" b="1" kern="1200" dirty="0" smtClean="0"/>
                <a:t>Cabinet</a:t>
              </a:r>
              <a:r>
                <a:rPr lang="en-US" sz="880" kern="1200" dirty="0" smtClean="0"/>
                <a:t> on </a:t>
              </a:r>
              <a:r>
                <a:rPr lang="en-US" sz="880" dirty="0" smtClean="0"/>
                <a:t>5 </a:t>
              </a:r>
              <a:r>
                <a:rPr lang="en-US" sz="880" kern="1200" dirty="0" smtClean="0"/>
                <a:t>December 2018.</a:t>
              </a:r>
              <a:endParaRPr lang="en-US" sz="880" kern="1200" dirty="0"/>
            </a:p>
          </p:txBody>
        </p:sp>
        <p:sp>
          <p:nvSpPr>
            <p:cNvPr id="30" name="Shape 29"/>
            <p:cNvSpPr/>
            <p:nvPr/>
          </p:nvSpPr>
          <p:spPr>
            <a:xfrm>
              <a:off x="4707356" y="4708697"/>
              <a:ext cx="1861026" cy="1861026"/>
            </a:xfrm>
            <a:prstGeom prst="leftCircularArrow">
              <a:avLst>
                <a:gd name="adj1" fmla="val 2613"/>
                <a:gd name="adj2" fmla="val 317549"/>
                <a:gd name="adj3" fmla="val 21523889"/>
                <a:gd name="adj4" fmla="val 11061513"/>
                <a:gd name="adj5" fmla="val 3049"/>
              </a:avLst>
            </a:prstGeom>
            <a:solidFill>
              <a:schemeClr val="accent6">
                <a:lumMod val="75000"/>
              </a:schemeClr>
            </a:solidFill>
            <a:ln>
              <a:solidFill>
                <a:schemeClr val="accent6">
                  <a:lumMod val="75000"/>
                </a:schemeClr>
              </a:solidFill>
            </a:ln>
          </p:spPr>
          <p:style>
            <a:lnRef idx="0">
              <a:scrgbClr r="0" g="0" b="0"/>
            </a:lnRef>
            <a:fillRef idx="1">
              <a:scrgbClr r="0" g="0" b="0"/>
            </a:fillRef>
            <a:effectRef idx="0">
              <a:schemeClr val="accent6">
                <a:tint val="60000"/>
                <a:hueOff val="0"/>
                <a:satOff val="0"/>
                <a:lumOff val="0"/>
                <a:alphaOff val="0"/>
              </a:schemeClr>
            </a:effectRef>
            <a:fontRef idx="minor">
              <a:schemeClr val="dk1">
                <a:hueOff val="0"/>
                <a:satOff val="0"/>
                <a:lumOff val="0"/>
                <a:alphaOff val="0"/>
              </a:schemeClr>
            </a:fontRef>
          </p:style>
        </p:sp>
        <p:sp>
          <p:nvSpPr>
            <p:cNvPr id="31" name="Freeform 30"/>
            <p:cNvSpPr/>
            <p:nvPr/>
          </p:nvSpPr>
          <p:spPr>
            <a:xfrm>
              <a:off x="4518313" y="5085266"/>
              <a:ext cx="1276424" cy="477786"/>
            </a:xfrm>
            <a:custGeom>
              <a:avLst/>
              <a:gdLst>
                <a:gd name="connsiteX0" fmla="*/ 0 w 1276424"/>
                <a:gd name="connsiteY0" fmla="*/ 47779 h 477786"/>
                <a:gd name="connsiteX1" fmla="*/ 47779 w 1276424"/>
                <a:gd name="connsiteY1" fmla="*/ 0 h 477786"/>
                <a:gd name="connsiteX2" fmla="*/ 1228645 w 1276424"/>
                <a:gd name="connsiteY2" fmla="*/ 0 h 477786"/>
                <a:gd name="connsiteX3" fmla="*/ 1276424 w 1276424"/>
                <a:gd name="connsiteY3" fmla="*/ 47779 h 477786"/>
                <a:gd name="connsiteX4" fmla="*/ 1276424 w 1276424"/>
                <a:gd name="connsiteY4" fmla="*/ 430007 h 477786"/>
                <a:gd name="connsiteX5" fmla="*/ 1228645 w 1276424"/>
                <a:gd name="connsiteY5" fmla="*/ 477786 h 477786"/>
                <a:gd name="connsiteX6" fmla="*/ 47779 w 1276424"/>
                <a:gd name="connsiteY6" fmla="*/ 477786 h 477786"/>
                <a:gd name="connsiteX7" fmla="*/ 0 w 1276424"/>
                <a:gd name="connsiteY7" fmla="*/ 430007 h 477786"/>
                <a:gd name="connsiteX8" fmla="*/ 0 w 1276424"/>
                <a:gd name="connsiteY8" fmla="*/ 47779 h 47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424" h="477786">
                  <a:moveTo>
                    <a:pt x="0" y="47779"/>
                  </a:moveTo>
                  <a:cubicBezTo>
                    <a:pt x="0" y="21391"/>
                    <a:pt x="21391" y="0"/>
                    <a:pt x="47779" y="0"/>
                  </a:cubicBezTo>
                  <a:lnTo>
                    <a:pt x="1228645" y="0"/>
                  </a:lnTo>
                  <a:cubicBezTo>
                    <a:pt x="1255033" y="0"/>
                    <a:pt x="1276424" y="21391"/>
                    <a:pt x="1276424" y="47779"/>
                  </a:cubicBezTo>
                  <a:lnTo>
                    <a:pt x="1276424" y="430007"/>
                  </a:lnTo>
                  <a:cubicBezTo>
                    <a:pt x="1276424" y="456395"/>
                    <a:pt x="1255033" y="477786"/>
                    <a:pt x="1228645" y="477786"/>
                  </a:cubicBezTo>
                  <a:lnTo>
                    <a:pt x="47779" y="477786"/>
                  </a:lnTo>
                  <a:cubicBezTo>
                    <a:pt x="21391" y="477786"/>
                    <a:pt x="0" y="456395"/>
                    <a:pt x="0" y="430007"/>
                  </a:cubicBezTo>
                  <a:lnTo>
                    <a:pt x="0" y="47779"/>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0664" tIns="31774" rIns="40664" bIns="31774" numCol="1" spcCol="1270" anchor="ctr" anchorCtr="0">
              <a:noAutofit/>
            </a:bodyPr>
            <a:lstStyle/>
            <a:p>
              <a:pPr lvl="0" algn="ctr" defTabSz="622300" rtl="0">
                <a:lnSpc>
                  <a:spcPct val="90000"/>
                </a:lnSpc>
                <a:spcBef>
                  <a:spcPct val="0"/>
                </a:spcBef>
                <a:spcAft>
                  <a:spcPct val="35000"/>
                </a:spcAft>
              </a:pPr>
              <a:r>
                <a:rPr lang="en-GB" sz="1400" b="1" kern="1200" dirty="0" smtClean="0"/>
                <a:t>Cabinet Approval</a:t>
              </a:r>
              <a:endParaRPr lang="en-US" sz="1400" kern="1200" dirty="0"/>
            </a:p>
          </p:txBody>
        </p:sp>
        <p:sp>
          <p:nvSpPr>
            <p:cNvPr id="32" name="Freeform 31"/>
            <p:cNvSpPr/>
            <p:nvPr/>
          </p:nvSpPr>
          <p:spPr>
            <a:xfrm>
              <a:off x="5982356" y="2052664"/>
              <a:ext cx="1435977" cy="3494527"/>
            </a:xfrm>
            <a:custGeom>
              <a:avLst/>
              <a:gdLst>
                <a:gd name="connsiteX0" fmla="*/ 0 w 1435977"/>
                <a:gd name="connsiteY0" fmla="*/ 143598 h 3494527"/>
                <a:gd name="connsiteX1" fmla="*/ 143598 w 1435977"/>
                <a:gd name="connsiteY1" fmla="*/ 0 h 3494527"/>
                <a:gd name="connsiteX2" fmla="*/ 1292379 w 1435977"/>
                <a:gd name="connsiteY2" fmla="*/ 0 h 3494527"/>
                <a:gd name="connsiteX3" fmla="*/ 1435977 w 1435977"/>
                <a:gd name="connsiteY3" fmla="*/ 143598 h 3494527"/>
                <a:gd name="connsiteX4" fmla="*/ 1435977 w 1435977"/>
                <a:gd name="connsiteY4" fmla="*/ 3350929 h 3494527"/>
                <a:gd name="connsiteX5" fmla="*/ 1292379 w 1435977"/>
                <a:gd name="connsiteY5" fmla="*/ 3494527 h 3494527"/>
                <a:gd name="connsiteX6" fmla="*/ 143598 w 1435977"/>
                <a:gd name="connsiteY6" fmla="*/ 3494527 h 3494527"/>
                <a:gd name="connsiteX7" fmla="*/ 0 w 1435977"/>
                <a:gd name="connsiteY7" fmla="*/ 3350929 h 3494527"/>
                <a:gd name="connsiteX8" fmla="*/ 0 w 1435977"/>
                <a:gd name="connsiteY8" fmla="*/ 143598 h 349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977" h="3494527">
                  <a:moveTo>
                    <a:pt x="0" y="143598"/>
                  </a:moveTo>
                  <a:cubicBezTo>
                    <a:pt x="0" y="64291"/>
                    <a:pt x="64291" y="0"/>
                    <a:pt x="143598" y="0"/>
                  </a:cubicBezTo>
                  <a:lnTo>
                    <a:pt x="1292379" y="0"/>
                  </a:lnTo>
                  <a:cubicBezTo>
                    <a:pt x="1371686" y="0"/>
                    <a:pt x="1435977" y="64291"/>
                    <a:pt x="1435977" y="143598"/>
                  </a:cubicBezTo>
                  <a:lnTo>
                    <a:pt x="1435977" y="3350929"/>
                  </a:lnTo>
                  <a:cubicBezTo>
                    <a:pt x="1435977" y="3430236"/>
                    <a:pt x="1371686" y="3494527"/>
                    <a:pt x="1292379" y="3494527"/>
                  </a:cubicBezTo>
                  <a:lnTo>
                    <a:pt x="143598" y="3494527"/>
                  </a:lnTo>
                  <a:cubicBezTo>
                    <a:pt x="64291" y="3494527"/>
                    <a:pt x="0" y="3430236"/>
                    <a:pt x="0" y="3350929"/>
                  </a:cubicBezTo>
                  <a:lnTo>
                    <a:pt x="0" y="143598"/>
                  </a:ln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013" tIns="811840" rIns="63013" bIns="63013" numCol="1" spcCol="1270" anchor="t" anchorCtr="0">
              <a:noAutofit/>
            </a:bodyPr>
            <a:lstStyle/>
            <a:p>
              <a:pPr marL="57150" lvl="1" indent="-57150" algn="l" defTabSz="488950" rtl="0">
                <a:lnSpc>
                  <a:spcPct val="90000"/>
                </a:lnSpc>
                <a:spcBef>
                  <a:spcPct val="0"/>
                </a:spcBef>
                <a:spcAft>
                  <a:spcPct val="15000"/>
                </a:spcAft>
                <a:buChar char="••"/>
              </a:pPr>
              <a:endParaRPr lang="en-US" sz="1100" b="1" kern="1200" dirty="0"/>
            </a:p>
            <a:p>
              <a:pPr marL="57150" lvl="1" indent="-57150" algn="l" defTabSz="488950" rtl="0">
                <a:lnSpc>
                  <a:spcPct val="90000"/>
                </a:lnSpc>
                <a:spcBef>
                  <a:spcPct val="0"/>
                </a:spcBef>
                <a:spcAft>
                  <a:spcPct val="15000"/>
                </a:spcAft>
                <a:buChar char="••"/>
              </a:pPr>
              <a:endParaRPr lang="en-US" sz="1100" b="1" kern="1200" dirty="0"/>
            </a:p>
            <a:p>
              <a:pPr marL="57150" lvl="1" indent="-57150" algn="just" defTabSz="488950" rtl="0">
                <a:lnSpc>
                  <a:spcPct val="90000"/>
                </a:lnSpc>
                <a:spcBef>
                  <a:spcPct val="0"/>
                </a:spcBef>
                <a:spcAft>
                  <a:spcPct val="15000"/>
                </a:spcAft>
                <a:buChar char="••"/>
              </a:pPr>
              <a:r>
                <a:rPr lang="en-US" sz="1200" b="1" kern="1200" dirty="0" smtClean="0"/>
                <a:t>Portfolio Committee;</a:t>
              </a:r>
              <a:endParaRPr lang="en-US" sz="1200" b="1" kern="1200" dirty="0"/>
            </a:p>
            <a:p>
              <a:pPr marL="57150" lvl="1" indent="-57150" algn="just" defTabSz="488950" rtl="0">
                <a:lnSpc>
                  <a:spcPct val="90000"/>
                </a:lnSpc>
                <a:spcBef>
                  <a:spcPct val="0"/>
                </a:spcBef>
                <a:spcAft>
                  <a:spcPct val="15000"/>
                </a:spcAft>
                <a:buChar char="••"/>
              </a:pPr>
              <a:r>
                <a:rPr lang="en-US" sz="1200" b="1" kern="1200" dirty="0" smtClean="0"/>
                <a:t>National Assembly; and </a:t>
              </a:r>
              <a:endParaRPr lang="en-US" sz="1200" b="1" kern="1200" dirty="0"/>
            </a:p>
            <a:p>
              <a:pPr marL="57150" lvl="1" indent="-57150" algn="just" defTabSz="488950" rtl="0">
                <a:lnSpc>
                  <a:spcPct val="90000"/>
                </a:lnSpc>
                <a:spcBef>
                  <a:spcPct val="0"/>
                </a:spcBef>
                <a:spcAft>
                  <a:spcPct val="15000"/>
                </a:spcAft>
                <a:buChar char="••"/>
              </a:pPr>
              <a:r>
                <a:rPr lang="en-US" sz="1200" b="1" kern="1200" dirty="0" smtClean="0"/>
                <a:t>NCOP</a:t>
              </a:r>
              <a:endParaRPr lang="en-US" sz="1200" b="1" kern="1200" dirty="0"/>
            </a:p>
          </p:txBody>
        </p:sp>
        <p:sp>
          <p:nvSpPr>
            <p:cNvPr id="33" name="Circular Arrow 32"/>
            <p:cNvSpPr/>
            <p:nvPr/>
          </p:nvSpPr>
          <p:spPr>
            <a:xfrm>
              <a:off x="6433195" y="976928"/>
              <a:ext cx="2084303" cy="2084303"/>
            </a:xfrm>
            <a:prstGeom prst="circularArrow">
              <a:avLst>
                <a:gd name="adj1" fmla="val 2333"/>
                <a:gd name="adj2" fmla="val 281699"/>
                <a:gd name="adj3" fmla="val 21382690"/>
                <a:gd name="adj4" fmla="val 10725430"/>
                <a:gd name="adj5" fmla="val 2722"/>
              </a:avLst>
            </a:prstGeom>
            <a:solidFill>
              <a:schemeClr val="accent6">
                <a:lumMod val="75000"/>
              </a:schemeClr>
            </a:solidFill>
          </p:spPr>
          <p:style>
            <a:lnRef idx="0">
              <a:schemeClr val="accent6">
                <a:tint val="60000"/>
                <a:hueOff val="0"/>
                <a:satOff val="0"/>
                <a:lumOff val="0"/>
                <a:alphaOff val="0"/>
              </a:schemeClr>
            </a:lnRef>
            <a:fillRef idx="1">
              <a:scrgbClr r="0" g="0" b="0"/>
            </a:fillRef>
            <a:effectRef idx="0">
              <a:schemeClr val="accent6">
                <a:tint val="60000"/>
                <a:hueOff val="0"/>
                <a:satOff val="0"/>
                <a:lumOff val="0"/>
                <a:alphaOff val="0"/>
              </a:schemeClr>
            </a:effectRef>
            <a:fontRef idx="minor">
              <a:schemeClr val="dk1">
                <a:hueOff val="0"/>
                <a:satOff val="0"/>
                <a:lumOff val="0"/>
                <a:alphaOff val="0"/>
              </a:schemeClr>
            </a:fontRef>
          </p:style>
        </p:sp>
        <p:sp>
          <p:nvSpPr>
            <p:cNvPr id="34" name="Freeform 33"/>
            <p:cNvSpPr/>
            <p:nvPr/>
          </p:nvSpPr>
          <p:spPr>
            <a:xfrm>
              <a:off x="6257502" y="2059798"/>
              <a:ext cx="1276424" cy="507591"/>
            </a:xfrm>
            <a:custGeom>
              <a:avLst/>
              <a:gdLst>
                <a:gd name="connsiteX0" fmla="*/ 0 w 1276424"/>
                <a:gd name="connsiteY0" fmla="*/ 50759 h 507591"/>
                <a:gd name="connsiteX1" fmla="*/ 50759 w 1276424"/>
                <a:gd name="connsiteY1" fmla="*/ 0 h 507591"/>
                <a:gd name="connsiteX2" fmla="*/ 1225665 w 1276424"/>
                <a:gd name="connsiteY2" fmla="*/ 0 h 507591"/>
                <a:gd name="connsiteX3" fmla="*/ 1276424 w 1276424"/>
                <a:gd name="connsiteY3" fmla="*/ 50759 h 507591"/>
                <a:gd name="connsiteX4" fmla="*/ 1276424 w 1276424"/>
                <a:gd name="connsiteY4" fmla="*/ 456832 h 507591"/>
                <a:gd name="connsiteX5" fmla="*/ 1225665 w 1276424"/>
                <a:gd name="connsiteY5" fmla="*/ 507591 h 507591"/>
                <a:gd name="connsiteX6" fmla="*/ 50759 w 1276424"/>
                <a:gd name="connsiteY6" fmla="*/ 507591 h 507591"/>
                <a:gd name="connsiteX7" fmla="*/ 0 w 1276424"/>
                <a:gd name="connsiteY7" fmla="*/ 456832 h 507591"/>
                <a:gd name="connsiteX8" fmla="*/ 0 w 1276424"/>
                <a:gd name="connsiteY8" fmla="*/ 50759 h 50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424" h="507591">
                  <a:moveTo>
                    <a:pt x="0" y="50759"/>
                  </a:moveTo>
                  <a:cubicBezTo>
                    <a:pt x="0" y="22726"/>
                    <a:pt x="22726" y="0"/>
                    <a:pt x="50759" y="0"/>
                  </a:cubicBezTo>
                  <a:lnTo>
                    <a:pt x="1225665" y="0"/>
                  </a:lnTo>
                  <a:cubicBezTo>
                    <a:pt x="1253698" y="0"/>
                    <a:pt x="1276424" y="22726"/>
                    <a:pt x="1276424" y="50759"/>
                  </a:cubicBezTo>
                  <a:lnTo>
                    <a:pt x="1276424" y="456832"/>
                  </a:lnTo>
                  <a:cubicBezTo>
                    <a:pt x="1276424" y="484865"/>
                    <a:pt x="1253698" y="507591"/>
                    <a:pt x="1225665" y="507591"/>
                  </a:cubicBezTo>
                  <a:lnTo>
                    <a:pt x="50759" y="507591"/>
                  </a:lnTo>
                  <a:cubicBezTo>
                    <a:pt x="22726" y="507591"/>
                    <a:pt x="0" y="484865"/>
                    <a:pt x="0" y="456832"/>
                  </a:cubicBezTo>
                  <a:lnTo>
                    <a:pt x="0" y="50759"/>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537" tIns="32647" rIns="41537" bIns="32647" numCol="1" spcCol="1270" anchor="ctr" anchorCtr="0">
              <a:noAutofit/>
            </a:bodyPr>
            <a:lstStyle/>
            <a:p>
              <a:pPr lvl="0" algn="ctr" defTabSz="622300" rtl="0">
                <a:lnSpc>
                  <a:spcPct val="90000"/>
                </a:lnSpc>
                <a:spcBef>
                  <a:spcPct val="0"/>
                </a:spcBef>
                <a:spcAft>
                  <a:spcPct val="35000"/>
                </a:spcAft>
              </a:pPr>
              <a:r>
                <a:rPr lang="en-US" sz="1400" b="1" kern="1200" dirty="0" smtClean="0"/>
                <a:t>Parliamentary Approval</a:t>
              </a:r>
              <a:endParaRPr lang="en-US" sz="1400" b="1" kern="1200" dirty="0"/>
            </a:p>
          </p:txBody>
        </p:sp>
        <p:sp>
          <p:nvSpPr>
            <p:cNvPr id="35" name="Freeform 34"/>
            <p:cNvSpPr/>
            <p:nvPr/>
          </p:nvSpPr>
          <p:spPr>
            <a:xfrm>
              <a:off x="7809478" y="2052664"/>
              <a:ext cx="1435977" cy="3494527"/>
            </a:xfrm>
            <a:custGeom>
              <a:avLst/>
              <a:gdLst>
                <a:gd name="connsiteX0" fmla="*/ 0 w 1435977"/>
                <a:gd name="connsiteY0" fmla="*/ 143598 h 3494527"/>
                <a:gd name="connsiteX1" fmla="*/ 143598 w 1435977"/>
                <a:gd name="connsiteY1" fmla="*/ 0 h 3494527"/>
                <a:gd name="connsiteX2" fmla="*/ 1292379 w 1435977"/>
                <a:gd name="connsiteY2" fmla="*/ 0 h 3494527"/>
                <a:gd name="connsiteX3" fmla="*/ 1435977 w 1435977"/>
                <a:gd name="connsiteY3" fmla="*/ 143598 h 3494527"/>
                <a:gd name="connsiteX4" fmla="*/ 1435977 w 1435977"/>
                <a:gd name="connsiteY4" fmla="*/ 3350929 h 3494527"/>
                <a:gd name="connsiteX5" fmla="*/ 1292379 w 1435977"/>
                <a:gd name="connsiteY5" fmla="*/ 3494527 h 3494527"/>
                <a:gd name="connsiteX6" fmla="*/ 143598 w 1435977"/>
                <a:gd name="connsiteY6" fmla="*/ 3494527 h 3494527"/>
                <a:gd name="connsiteX7" fmla="*/ 0 w 1435977"/>
                <a:gd name="connsiteY7" fmla="*/ 3350929 h 3494527"/>
                <a:gd name="connsiteX8" fmla="*/ 0 w 1435977"/>
                <a:gd name="connsiteY8" fmla="*/ 143598 h 349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977" h="3494527">
                  <a:moveTo>
                    <a:pt x="0" y="143598"/>
                  </a:moveTo>
                  <a:cubicBezTo>
                    <a:pt x="0" y="64291"/>
                    <a:pt x="64291" y="0"/>
                    <a:pt x="143598" y="0"/>
                  </a:cubicBezTo>
                  <a:lnTo>
                    <a:pt x="1292379" y="0"/>
                  </a:lnTo>
                  <a:cubicBezTo>
                    <a:pt x="1371686" y="0"/>
                    <a:pt x="1435977" y="64291"/>
                    <a:pt x="1435977" y="143598"/>
                  </a:cubicBezTo>
                  <a:lnTo>
                    <a:pt x="1435977" y="3350929"/>
                  </a:lnTo>
                  <a:cubicBezTo>
                    <a:pt x="1435977" y="3430236"/>
                    <a:pt x="1371686" y="3494527"/>
                    <a:pt x="1292379" y="3494527"/>
                  </a:cubicBezTo>
                  <a:lnTo>
                    <a:pt x="143598" y="3494527"/>
                  </a:lnTo>
                  <a:cubicBezTo>
                    <a:pt x="64291" y="3494527"/>
                    <a:pt x="0" y="3430236"/>
                    <a:pt x="0" y="3350929"/>
                  </a:cubicBezTo>
                  <a:lnTo>
                    <a:pt x="0" y="143598"/>
                  </a:ln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1108" tIns="61108" rIns="61108" bIns="809935" numCol="1" spcCol="1270" anchor="t" anchorCtr="0">
              <a:noAutofit/>
            </a:bodyPr>
            <a:lstStyle/>
            <a:p>
              <a:pPr marL="57150" lvl="1" indent="-57150" algn="just" defTabSz="444500" rtl="0">
                <a:lnSpc>
                  <a:spcPct val="90000"/>
                </a:lnSpc>
                <a:spcBef>
                  <a:spcPct val="0"/>
                </a:spcBef>
                <a:spcAft>
                  <a:spcPct val="15000"/>
                </a:spcAft>
                <a:buChar char="••"/>
              </a:pPr>
              <a:r>
                <a:rPr lang="en-GB" sz="1200" b="1" kern="1200" dirty="0" smtClean="0"/>
                <a:t>Deposit instruments of accession</a:t>
              </a:r>
              <a:r>
                <a:rPr lang="en-GB" sz="1200" kern="1200" dirty="0" smtClean="0"/>
                <a:t>;</a:t>
              </a:r>
              <a:endParaRPr lang="en-US" sz="1200" kern="1200" dirty="0"/>
            </a:p>
            <a:p>
              <a:pPr marL="57150" lvl="1" indent="-57150" algn="just" defTabSz="444500" rtl="0">
                <a:lnSpc>
                  <a:spcPct val="90000"/>
                </a:lnSpc>
                <a:spcBef>
                  <a:spcPct val="0"/>
                </a:spcBef>
                <a:spcAft>
                  <a:spcPct val="15000"/>
                </a:spcAft>
                <a:buChar char="••"/>
              </a:pPr>
              <a:r>
                <a:rPr lang="en-GB" sz="1200" b="1" kern="1200" dirty="0" smtClean="0"/>
                <a:t>Deposit Agreements with Treaty section</a:t>
              </a:r>
              <a:r>
                <a:rPr lang="en-GB" sz="1200" kern="1200" dirty="0" smtClean="0"/>
                <a:t> at DIRCO; </a:t>
              </a:r>
              <a:endParaRPr lang="en-US" sz="1200" kern="1200" dirty="0"/>
            </a:p>
            <a:p>
              <a:pPr marL="57150" lvl="1" indent="-57150" algn="just" defTabSz="444500" rtl="0">
                <a:lnSpc>
                  <a:spcPct val="90000"/>
                </a:lnSpc>
                <a:spcBef>
                  <a:spcPct val="0"/>
                </a:spcBef>
                <a:spcAft>
                  <a:spcPct val="15000"/>
                </a:spcAft>
                <a:buChar char="••"/>
              </a:pPr>
              <a:r>
                <a:rPr lang="en-GB" sz="1200" kern="1200" dirty="0" smtClean="0"/>
                <a:t>South Africa </a:t>
              </a:r>
              <a:r>
                <a:rPr lang="en-GB" sz="1200" b="1" kern="1200" dirty="0" smtClean="0"/>
                <a:t>becomes a member to the Treaties 3 months following Depositing Instrument of Accession at WIPO</a:t>
              </a:r>
              <a:endParaRPr lang="en-US" sz="1200" kern="1200" dirty="0"/>
            </a:p>
          </p:txBody>
        </p:sp>
        <p:sp>
          <p:nvSpPr>
            <p:cNvPr id="36" name="Freeform 35"/>
            <p:cNvSpPr/>
            <p:nvPr/>
          </p:nvSpPr>
          <p:spPr>
            <a:xfrm>
              <a:off x="8130154" y="5043983"/>
              <a:ext cx="1276424" cy="507591"/>
            </a:xfrm>
            <a:custGeom>
              <a:avLst/>
              <a:gdLst>
                <a:gd name="connsiteX0" fmla="*/ 0 w 1276424"/>
                <a:gd name="connsiteY0" fmla="*/ 50759 h 507591"/>
                <a:gd name="connsiteX1" fmla="*/ 50759 w 1276424"/>
                <a:gd name="connsiteY1" fmla="*/ 0 h 507591"/>
                <a:gd name="connsiteX2" fmla="*/ 1225665 w 1276424"/>
                <a:gd name="connsiteY2" fmla="*/ 0 h 507591"/>
                <a:gd name="connsiteX3" fmla="*/ 1276424 w 1276424"/>
                <a:gd name="connsiteY3" fmla="*/ 50759 h 507591"/>
                <a:gd name="connsiteX4" fmla="*/ 1276424 w 1276424"/>
                <a:gd name="connsiteY4" fmla="*/ 456832 h 507591"/>
                <a:gd name="connsiteX5" fmla="*/ 1225665 w 1276424"/>
                <a:gd name="connsiteY5" fmla="*/ 507591 h 507591"/>
                <a:gd name="connsiteX6" fmla="*/ 50759 w 1276424"/>
                <a:gd name="connsiteY6" fmla="*/ 507591 h 507591"/>
                <a:gd name="connsiteX7" fmla="*/ 0 w 1276424"/>
                <a:gd name="connsiteY7" fmla="*/ 456832 h 507591"/>
                <a:gd name="connsiteX8" fmla="*/ 0 w 1276424"/>
                <a:gd name="connsiteY8" fmla="*/ 50759 h 50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424" h="507591">
                  <a:moveTo>
                    <a:pt x="0" y="50759"/>
                  </a:moveTo>
                  <a:cubicBezTo>
                    <a:pt x="0" y="22726"/>
                    <a:pt x="22726" y="0"/>
                    <a:pt x="50759" y="0"/>
                  </a:cubicBezTo>
                  <a:lnTo>
                    <a:pt x="1225665" y="0"/>
                  </a:lnTo>
                  <a:cubicBezTo>
                    <a:pt x="1253698" y="0"/>
                    <a:pt x="1276424" y="22726"/>
                    <a:pt x="1276424" y="50759"/>
                  </a:cubicBezTo>
                  <a:lnTo>
                    <a:pt x="1276424" y="456832"/>
                  </a:lnTo>
                  <a:cubicBezTo>
                    <a:pt x="1276424" y="484865"/>
                    <a:pt x="1253698" y="507591"/>
                    <a:pt x="1225665" y="507591"/>
                  </a:cubicBezTo>
                  <a:lnTo>
                    <a:pt x="50759" y="507591"/>
                  </a:lnTo>
                  <a:cubicBezTo>
                    <a:pt x="22726" y="507591"/>
                    <a:pt x="0" y="484865"/>
                    <a:pt x="0" y="456832"/>
                  </a:cubicBezTo>
                  <a:lnTo>
                    <a:pt x="0" y="50759"/>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537" tIns="32647" rIns="41537" bIns="32647" numCol="1" spcCol="1270" anchor="ctr" anchorCtr="0">
              <a:noAutofit/>
            </a:bodyPr>
            <a:lstStyle/>
            <a:p>
              <a:pPr lvl="0" algn="ctr" defTabSz="622300" rtl="0">
                <a:lnSpc>
                  <a:spcPct val="90000"/>
                </a:lnSpc>
                <a:spcBef>
                  <a:spcPct val="0"/>
                </a:spcBef>
                <a:spcAft>
                  <a:spcPct val="35000"/>
                </a:spcAft>
              </a:pPr>
              <a:r>
                <a:rPr lang="en-GB" sz="1400" b="1" kern="1200" dirty="0" smtClean="0"/>
                <a:t>Way Forward </a:t>
              </a:r>
              <a:endParaRPr lang="en-US" sz="1400" b="1" kern="1200" dirty="0"/>
            </a:p>
          </p:txBody>
        </p:sp>
      </p:grpSp>
      <p:sp>
        <p:nvSpPr>
          <p:cNvPr id="3" name="Footer Placeholder 2"/>
          <p:cNvSpPr>
            <a:spLocks noGrp="1"/>
          </p:cNvSpPr>
          <p:nvPr>
            <p:ph type="ftr" sz="quarter" idx="11"/>
          </p:nvPr>
        </p:nvSpPr>
        <p:spPr/>
        <p:txBody>
          <a:bodyPr/>
          <a:lstStyle/>
          <a:p>
            <a:r>
              <a:rPr lang="en-US" dirty="0"/>
              <a:t>7</a:t>
            </a:r>
          </a:p>
        </p:txBody>
      </p:sp>
    </p:spTree>
    <p:extLst>
      <p:ext uri="{BB962C8B-B14F-4D97-AF65-F5344CB8AC3E}">
        <p14:creationId xmlns:p14="http://schemas.microsoft.com/office/powerpoint/2010/main" xmlns="" val="2081484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42950" y="802788"/>
            <a:ext cx="8420100" cy="1755774"/>
          </a:xfrm>
          <a:solidFill>
            <a:schemeClr val="accent6">
              <a:lumMod val="40000"/>
              <a:lumOff val="60000"/>
            </a:schemeClr>
          </a:solidFill>
        </p:spPr>
        <p:txBody>
          <a:bodyPr>
            <a:normAutofit/>
          </a:bodyPr>
          <a:lstStyle/>
          <a:p>
            <a:r>
              <a:rPr lang="en-US" b="1" dirty="0" smtClean="0"/>
              <a:t>REGULATORY IMPACT ASSESSMENT (RIA) ON THE WIPO TREATIES</a:t>
            </a:r>
            <a:endParaRPr lang="en-US" dirty="0"/>
          </a:p>
        </p:txBody>
      </p:sp>
      <p:pic>
        <p:nvPicPr>
          <p:cNvPr id="11" name="Picture 10"/>
          <p:cNvPicPr>
            <a:picLocks noChangeAspect="1"/>
          </p:cNvPicPr>
          <p:nvPr/>
        </p:nvPicPr>
        <p:blipFill>
          <a:blip r:embed="rId2"/>
          <a:stretch>
            <a:fillRect/>
          </a:stretch>
        </p:blipFill>
        <p:spPr>
          <a:xfrm>
            <a:off x="3496904" y="2875363"/>
            <a:ext cx="2762250" cy="1657350"/>
          </a:xfrm>
          <a:prstGeom prst="rect">
            <a:avLst/>
          </a:prstGeom>
        </p:spPr>
      </p:pic>
      <p:sp>
        <p:nvSpPr>
          <p:cNvPr id="4" name="Footer Placeholder 3"/>
          <p:cNvSpPr>
            <a:spLocks noGrp="1"/>
          </p:cNvSpPr>
          <p:nvPr>
            <p:ph type="ftr" sz="quarter" idx="11"/>
          </p:nvPr>
        </p:nvSpPr>
        <p:spPr>
          <a:xfrm>
            <a:off x="103239" y="4688569"/>
            <a:ext cx="9549580" cy="1109715"/>
          </a:xfrm>
        </p:spPr>
        <p:txBody>
          <a:bodyPr/>
          <a:lstStyle/>
          <a:p>
            <a:pPr algn="just"/>
            <a:r>
              <a:rPr lang="en-US" sz="1600" dirty="0">
                <a:solidFill>
                  <a:schemeClr val="tx1"/>
                </a:solidFill>
              </a:rPr>
              <a:t>An independent assessment on the Draft Intellectual Property  Policy (published for public comments in September 2013), was undertaken in 2014. </a:t>
            </a:r>
            <a:r>
              <a:rPr lang="en-US" sz="1600" dirty="0" smtClean="0">
                <a:solidFill>
                  <a:schemeClr val="tx1"/>
                </a:solidFill>
              </a:rPr>
              <a:t>One </a:t>
            </a:r>
            <a:r>
              <a:rPr lang="en-US" sz="1600" dirty="0">
                <a:solidFill>
                  <a:schemeClr val="tx1"/>
                </a:solidFill>
              </a:rPr>
              <a:t>of the critical policy themes the RIA assessed was the amendment of various legislation to implement the contents </a:t>
            </a:r>
            <a:r>
              <a:rPr lang="en-US" sz="1600" dirty="0" smtClean="0">
                <a:solidFill>
                  <a:schemeClr val="tx1"/>
                </a:solidFill>
              </a:rPr>
              <a:t>of international treaties.</a:t>
            </a:r>
            <a:endParaRPr lang="en-US" sz="1600" dirty="0">
              <a:solidFill>
                <a:schemeClr val="tx1"/>
              </a:solidFill>
            </a:endParaRPr>
          </a:p>
        </p:txBody>
      </p:sp>
      <p:sp>
        <p:nvSpPr>
          <p:cNvPr id="5" name="Slide Number Placeholder 4"/>
          <p:cNvSpPr>
            <a:spLocks noGrp="1"/>
          </p:cNvSpPr>
          <p:nvPr>
            <p:ph type="sldNum" sz="quarter" idx="12"/>
          </p:nvPr>
        </p:nvSpPr>
        <p:spPr>
          <a:xfrm>
            <a:off x="4250592" y="6101374"/>
            <a:ext cx="2311400" cy="365125"/>
          </a:xfrm>
        </p:spPr>
        <p:txBody>
          <a:bodyPr/>
          <a:lstStyle/>
          <a:p>
            <a:pPr algn="ctr"/>
            <a:fld id="{08E1A27E-51D2-364B-80C5-0F2292843484}" type="slidenum">
              <a:rPr lang="en-US" smtClean="0"/>
              <a:pPr algn="ctr"/>
              <a:t>8</a:t>
            </a:fld>
            <a:endParaRPr lang="en-US" dirty="0"/>
          </a:p>
        </p:txBody>
      </p:sp>
      <p:pic>
        <p:nvPicPr>
          <p:cNvPr id="7" name="Picture 6"/>
          <p:cNvPicPr>
            <a:picLocks noChangeAspect="1"/>
          </p:cNvPicPr>
          <p:nvPr/>
        </p:nvPicPr>
        <p:blipFill>
          <a:blip r:embed="rId3"/>
          <a:stretch>
            <a:fillRect/>
          </a:stretch>
        </p:blipFill>
        <p:spPr>
          <a:xfrm>
            <a:off x="7924800" y="5886483"/>
            <a:ext cx="914479" cy="798645"/>
          </a:xfrm>
          <a:prstGeom prst="rect">
            <a:avLst/>
          </a:prstGeom>
        </p:spPr>
      </p:pic>
      <p:pic>
        <p:nvPicPr>
          <p:cNvPr id="8" name="Picture 7"/>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3239" y="5944273"/>
            <a:ext cx="2223135" cy="881380"/>
          </a:xfrm>
          <a:prstGeom prst="rect">
            <a:avLst/>
          </a:prstGeom>
          <a:noFill/>
        </p:spPr>
      </p:pic>
    </p:spTree>
    <p:extLst>
      <p:ext uri="{BB962C8B-B14F-4D97-AF65-F5344CB8AC3E}">
        <p14:creationId xmlns:p14="http://schemas.microsoft.com/office/powerpoint/2010/main" xmlns="" val="3819127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dti presentation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8688" y="642938"/>
            <a:ext cx="8048625" cy="5690831"/>
          </a:xfrm>
          <a:prstGeom prst="rect">
            <a:avLst/>
          </a:prstGeom>
        </p:spPr>
      </p:pic>
      <p:sp>
        <p:nvSpPr>
          <p:cNvPr id="6" name="Title 1"/>
          <p:cNvSpPr>
            <a:spLocks noGrp="1"/>
          </p:cNvSpPr>
          <p:nvPr>
            <p:ph type="title"/>
          </p:nvPr>
        </p:nvSpPr>
        <p:spPr>
          <a:xfrm>
            <a:off x="495299" y="98324"/>
            <a:ext cx="9157519" cy="939644"/>
          </a:xfrm>
          <a:solidFill>
            <a:schemeClr val="accent6">
              <a:lumMod val="20000"/>
              <a:lumOff val="80000"/>
            </a:schemeClr>
          </a:solidFill>
          <a:effectLst>
            <a:softEdge rad="0"/>
          </a:effectLst>
        </p:spPr>
        <p:txBody>
          <a:bodyPr vert="horz" lIns="74295" tIns="37148" rIns="74295" bIns="37148" rtlCol="0" anchor="ctr">
            <a:normAutofit/>
          </a:bodyPr>
          <a:lstStyle/>
          <a:p>
            <a:r>
              <a:rPr lang="en-US" b="1" dirty="0" smtClean="0"/>
              <a:t>BENEFITS OF THE WIPO TREATIES</a:t>
            </a:r>
            <a:endParaRPr lang="en-US" b="1" dirty="0"/>
          </a:p>
        </p:txBody>
      </p:sp>
      <p:sp>
        <p:nvSpPr>
          <p:cNvPr id="3" name="Footer Placeholder 2"/>
          <p:cNvSpPr>
            <a:spLocks noGrp="1"/>
          </p:cNvSpPr>
          <p:nvPr>
            <p:ph type="ftr" sz="quarter" idx="11"/>
          </p:nvPr>
        </p:nvSpPr>
        <p:spPr/>
        <p:txBody>
          <a:bodyPr/>
          <a:lstStyle/>
          <a:p>
            <a:r>
              <a:rPr lang="en-US" dirty="0"/>
              <a:t>9</a:t>
            </a:r>
          </a:p>
        </p:txBody>
      </p:sp>
      <p:sp>
        <p:nvSpPr>
          <p:cNvPr id="8" name="Content Placeholder 7"/>
          <p:cNvSpPr>
            <a:spLocks noGrp="1"/>
          </p:cNvSpPr>
          <p:nvPr>
            <p:ph idx="1"/>
          </p:nvPr>
        </p:nvSpPr>
        <p:spPr>
          <a:xfrm>
            <a:off x="132735" y="1046060"/>
            <a:ext cx="8185877" cy="4569813"/>
          </a:xfrm>
        </p:spPr>
        <p:txBody>
          <a:bodyPr>
            <a:noAutofit/>
          </a:bodyPr>
          <a:lstStyle/>
          <a:p>
            <a:pPr lvl="1" algn="just" rtl="0">
              <a:buFont typeface="Arial" panose="020B0604020202020204" pitchFamily="34" charset="0"/>
              <a:buChar char="•"/>
            </a:pPr>
            <a:endParaRPr lang="en-US" sz="1800" dirty="0" smtClean="0"/>
          </a:p>
          <a:p>
            <a:pPr lvl="1" algn="just" rtl="0">
              <a:buFont typeface="Arial" panose="020B0604020202020204" pitchFamily="34" charset="0"/>
              <a:buChar char="•"/>
            </a:pPr>
            <a:r>
              <a:rPr lang="en-US" sz="2000" dirty="0" smtClean="0"/>
              <a:t>Beijing Treaty will attract more people coming into the creative industry, especially showcase industry, promote the development of related industries and enhance the level of national economy development. </a:t>
            </a:r>
            <a:endParaRPr lang="en-US" sz="2000" dirty="0"/>
          </a:p>
          <a:p>
            <a:pPr lvl="1" algn="just" rtl="0">
              <a:buFont typeface="Arial" panose="020B0604020202020204" pitchFamily="34" charset="0"/>
              <a:buChar char="•"/>
            </a:pPr>
            <a:r>
              <a:rPr lang="en-US" sz="2000" dirty="0" smtClean="0"/>
              <a:t>Authors and Performers would enjoy the </a:t>
            </a:r>
            <a:r>
              <a:rPr lang="en-US" sz="2000" b="1" dirty="0" smtClean="0"/>
              <a:t>right to benefit from exploitation of works on the Internet</a:t>
            </a:r>
            <a:r>
              <a:rPr lang="en-US" sz="2000" dirty="0" smtClean="0"/>
              <a:t>. </a:t>
            </a:r>
            <a:endParaRPr lang="en-US" sz="2000" dirty="0"/>
          </a:p>
          <a:p>
            <a:pPr lvl="1" algn="just" rtl="0">
              <a:buFont typeface="Arial" panose="020B0604020202020204" pitchFamily="34" charset="0"/>
              <a:buChar char="•"/>
            </a:pPr>
            <a:r>
              <a:rPr lang="en-US" sz="2000" dirty="0" smtClean="0"/>
              <a:t>Collection societies will be able to conclude </a:t>
            </a:r>
            <a:r>
              <a:rPr lang="en-US" sz="2000" b="1" dirty="0" smtClean="0"/>
              <a:t>license agreements for the digital exploitation of work and online exploitation</a:t>
            </a:r>
            <a:r>
              <a:rPr lang="en-US" sz="2000" dirty="0" smtClean="0"/>
              <a:t>. This will result in an </a:t>
            </a:r>
            <a:r>
              <a:rPr lang="en-US" sz="2000" b="1" dirty="0" smtClean="0"/>
              <a:t>increase in revenue base </a:t>
            </a:r>
            <a:r>
              <a:rPr lang="en-US" sz="2000" dirty="0" smtClean="0"/>
              <a:t>for rights holders. </a:t>
            </a:r>
            <a:endParaRPr lang="en-US" sz="2000" dirty="0"/>
          </a:p>
          <a:p>
            <a:pPr lvl="1" algn="just" rtl="0">
              <a:buFont typeface="Arial" panose="020B0604020202020204" pitchFamily="34" charset="0"/>
              <a:buChar char="•"/>
            </a:pPr>
            <a:r>
              <a:rPr lang="en-US" sz="2000" dirty="0" smtClean="0"/>
              <a:t>The positive outcome would be the </a:t>
            </a:r>
            <a:r>
              <a:rPr lang="en-US" sz="2000" b="1" dirty="0" smtClean="0"/>
              <a:t>stimulation of South African cultural and creative industries</a:t>
            </a:r>
            <a:r>
              <a:rPr lang="en-US" sz="2000" dirty="0" smtClean="0"/>
              <a:t>.</a:t>
            </a:r>
          </a:p>
          <a:p>
            <a:pPr lvl="1" algn="just" rtl="0">
              <a:buFont typeface="Arial" panose="020B0604020202020204" pitchFamily="34" charset="0"/>
              <a:buChar char="•"/>
            </a:pPr>
            <a:endParaRPr lang="en-US" sz="1800" dirty="0"/>
          </a:p>
        </p:txBody>
      </p:sp>
    </p:spTree>
    <p:extLst>
      <p:ext uri="{BB962C8B-B14F-4D97-AF65-F5344CB8AC3E}">
        <p14:creationId xmlns:p14="http://schemas.microsoft.com/office/powerpoint/2010/main" xmlns="" val="606795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15942</TotalTime>
  <Words>4665</Words>
  <Application>Microsoft Office PowerPoint</Application>
  <PresentationFormat>A4 Paper (210x297 mm)</PresentationFormat>
  <Paragraphs>294</Paragraphs>
  <Slides>35</Slides>
  <Notes>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ACCESSION TO WORLD INTELLECTUAL PROPERTY ORGANIZATION TREATIES</vt:lpstr>
      <vt:lpstr> PURPOSE  </vt:lpstr>
      <vt:lpstr>TABLE OF CONTENTS</vt:lpstr>
      <vt:lpstr>BACKGROUND</vt:lpstr>
      <vt:lpstr>THE NEED TO REVIEW (CAB)</vt:lpstr>
      <vt:lpstr>THE NEED TO REVIEW (PPAB) </vt:lpstr>
      <vt:lpstr>IMPLEMENTATION PLAN AND PROGRESS </vt:lpstr>
      <vt:lpstr>REGULATORY IMPACT ASSESSMENT (RIA) ON THE WIPO TREATIES</vt:lpstr>
      <vt:lpstr>BENEFITS OF THE WIPO TREATIES</vt:lpstr>
      <vt:lpstr>BENEFITS OF THE WIPO TREATIES</vt:lpstr>
      <vt:lpstr>LEGAL STATUS OF THE WIPO TREATIES</vt:lpstr>
      <vt:lpstr>THE WIPO TREATIES</vt:lpstr>
      <vt:lpstr>STATUS OF THE WIPO TREATIES </vt:lpstr>
      <vt:lpstr>SIGNATURE AND ACCESSION/ RATIFICATION TO DATE</vt:lpstr>
      <vt:lpstr> ACCEDING TO THE BEIJING TREATY WHILST NOT YET IN FORCE </vt:lpstr>
      <vt:lpstr>NOTABLE PROVISIONS OF THE WIPO TREATIES</vt:lpstr>
      <vt:lpstr>NOTABLE PROVISIONS OF THE BEIJING TREATY</vt:lpstr>
      <vt:lpstr>NOTABLE PROVISIONS OF THE BEIJING TREATY</vt:lpstr>
      <vt:lpstr>NOTABLE PROVISIONS OF THE BEIJING TREATY</vt:lpstr>
      <vt:lpstr>NOTABLE PROVISIONS OF THE WPPT</vt:lpstr>
      <vt:lpstr>NOTABLE PROVISIONS OF THE WPPT</vt:lpstr>
      <vt:lpstr>NOTABLE PROVISIONS OF THE WPPT CONT.</vt:lpstr>
      <vt:lpstr>NOTABLE PROVISIONS OF THE WPPT CONT.</vt:lpstr>
      <vt:lpstr>NOTABLE PROVISIONS OF THE WCT</vt:lpstr>
      <vt:lpstr>NOTABLE PROVISIONS OF THE WCT</vt:lpstr>
      <vt:lpstr>NOTABLE PROVISIONS OF THE WCT CONT.</vt:lpstr>
      <vt:lpstr>CONSISTENCY WITH DOMESTIC AND INTERNATIONAL LAW</vt:lpstr>
      <vt:lpstr>ALIGNMENT OF THE WIPO TREATIES WITH THE NDP</vt:lpstr>
      <vt:lpstr>IMPLICATIONS OF ACCEDING TO THE WIPO COPYRIGHT TREATIES</vt:lpstr>
      <vt:lpstr>UPDATE ON THE MARRAKESH TREATY</vt:lpstr>
      <vt:lpstr>BACKGROUND OF THE MARRAKESH TREATY</vt:lpstr>
      <vt:lpstr>PROGRESS AND WAY FORWARD ON MARRAKESH TREATY</vt:lpstr>
      <vt:lpstr>CONCLUSION</vt:lpstr>
      <vt:lpstr>RECOMMENDATION</vt:lpstr>
      <vt:lpstr>THANK YOU</vt:lpstr>
    </vt:vector>
  </TitlesOfParts>
  <Company>the dti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Thabo Lekganyane</dc:creator>
  <cp:lastModifiedBy>PUMZA</cp:lastModifiedBy>
  <cp:revision>322</cp:revision>
  <cp:lastPrinted>2019-02-22T10:55:35Z</cp:lastPrinted>
  <dcterms:created xsi:type="dcterms:W3CDTF">2017-03-14T09:22:59Z</dcterms:created>
  <dcterms:modified xsi:type="dcterms:W3CDTF">2019-02-28T09:10:51Z</dcterms:modified>
</cp:coreProperties>
</file>