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slideLayouts/slideLayout307.xml" ContentType="application/vnd.openxmlformats-officedocument.presentationml.slideLayout+xml"/>
  <Override PartName="/ppt/tags/tag569.xml" ContentType="application/vnd.openxmlformats-officedocument.presentationml.tags+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tags/tag424.xml" ContentType="application/vnd.openxmlformats-officedocument.presentationml.tags+xml"/>
  <Override PartName="/ppt/slideLayouts/slideLayout332.xml" ContentType="application/vnd.openxmlformats-officedocument.presentationml.slideLayout+xml"/>
  <Override PartName="/ppt/tags/tag610.xml" ContentType="application/vnd.openxmlformats-officedocument.presentationml.tags+xml"/>
  <Override PartName="/ppt/tags/tag755.xml" ContentType="application/vnd.openxmlformats-officedocument.presentationml.tags+xml"/>
  <Override PartName="/ppt/slideLayouts/slideLayout2.xml" ContentType="application/vnd.openxmlformats-officedocument.presentationml.slideLayout+xml"/>
  <Override PartName="/ppt/tags/tag263.xml" ContentType="application/vnd.openxmlformats-officedocument.presentationml.tags+xml"/>
  <Override PartName="/ppt/slideLayouts/slideLayout171.xml" ContentType="application/vnd.openxmlformats-officedocument.presentationml.slideLayout+xml"/>
  <Override PartName="/ppt/tags/tag594.xml" ContentType="application/vnd.openxmlformats-officedocument.presentationml.tags+xml"/>
  <Override PartName="/ppt/slideLayouts/slideLayout408.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339.xml" ContentType="application/vnd.openxmlformats-officedocument.presentationml.tags+xml"/>
  <Override PartName="/ppt/slideLayouts/slideLayout247.xml" ContentType="application/vnd.openxmlformats-officedocument.presentationml.slideLayout+xml"/>
  <Override PartName="/ppt/tags/tag52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tags/tag364.xml" ContentType="application/vnd.openxmlformats-officedocument.presentationml.tags+xml"/>
  <Override PartName="/ppt/tags/tag711.xml" ContentType="application/vnd.openxmlformats-officedocument.presentationml.tags+xml"/>
  <Override PartName="/ppt/slideMasters/slideMaster11.xml" ContentType="application/vnd.openxmlformats-officedocument.presentationml.slideMaster+xml"/>
  <Override PartName="/ppt/tags/tag109.xml" ContentType="application/vnd.openxmlformats-officedocument.presentationml.tags+xml"/>
  <Override PartName="/ppt/slideLayouts/slideLayout272.xml" ContentType="application/vnd.openxmlformats-officedocument.presentationml.slideLayout+xml"/>
  <Override PartName="/ppt/tags/tag550.xml" ContentType="application/vnd.openxmlformats-officedocument.presentationml.tags+xml"/>
  <Override PartName="/ppt/tags/tag695.xml" ContentType="application/vnd.openxmlformats-officedocument.presentationml.tags+xml"/>
  <Override PartName="/ppt/tags/tag279.xml" ContentType="application/vnd.openxmlformats-officedocument.presentationml.tags+xml"/>
  <Override PartName="/ppt/slideLayouts/slideLayout203.xml" ContentType="application/vnd.openxmlformats-officedocument.presentationml.slideLayout+xml"/>
  <Override PartName="/ppt/tags/tag626.xml" ContentType="application/vnd.openxmlformats-officedocument.presentationml.tags+xml"/>
  <Override PartName="/ppt/slideLayouts/slideLayout348.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tags/tag134.xml" ContentType="application/vnd.openxmlformats-officedocument.presentationml.tags+xml"/>
  <Override PartName="/ppt/slideLayouts/slideLayout187.xml" ContentType="application/vnd.openxmlformats-officedocument.presentationml.slideLayout+xml"/>
  <Override PartName="/ppt/tags/tag320.xml" ContentType="application/vnd.openxmlformats-officedocument.presentationml.tags+xml"/>
  <Override PartName="/ppt/tags/tag465.xml" ContentType="application/vnd.openxmlformats-officedocument.presentationml.tags+xml"/>
  <Override PartName="/ppt/slideLayouts/slideLayout373.xml" ContentType="application/vnd.openxmlformats-officedocument.presentationml.slideLayout+xml"/>
  <Default Extension="png" ContentType="image/png"/>
  <Override PartName="/ppt/slideLayouts/slideLayout118.xml" ContentType="application/vnd.openxmlformats-officedocument.presentationml.slideLayout+xml"/>
  <Override PartName="/ppt/tags/tag651.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Override PartName="/ppt/tags/tag490.xml" ContentType="application/vnd.openxmlformats-officedocument.presentationml.tags+xml"/>
  <Override PartName="/ppt/slideLayouts/slideLayout304.xml" ContentType="application/vnd.openxmlformats-officedocument.presentationml.slideLayout+xml"/>
  <Override PartName="/ppt/tags/tag727.xml" ContentType="application/vnd.openxmlformats-officedocument.presentationml.tags+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tags/tag421.xml" ContentType="application/vnd.openxmlformats-officedocument.presentationml.tags+xml"/>
  <Override PartName="/ppt/slideLayouts/slideLayout288.xml" ContentType="application/vnd.openxmlformats-officedocument.presentationml.slideLayout+xml"/>
  <Override PartName="/ppt/tags/tag566.xml" ContentType="application/vnd.openxmlformats-officedocument.presentationml.tags+xml"/>
  <Override PartName="/ppt/tags/tag752.xml" ContentType="application/vnd.openxmlformats-officedocument.presentationml.tags+xml"/>
  <Override PartName="/ppt/tags/tag260.xml" ContentType="application/vnd.openxmlformats-officedocument.presentationml.tags+xml"/>
  <Override PartName="/ppt/slideLayouts/slideLayout219.xml" ContentType="application/vnd.openxmlformats-officedocument.presentationml.slideLayout+xml"/>
  <Override PartName="/ppt/tags/tag591.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336.xml" ContentType="application/vnd.openxmlformats-officedocument.presentationml.tags+xml"/>
  <Override PartName="/ppt/tags/tag667.xml" ContentType="application/vnd.openxmlformats-officedocument.presentationml.tags+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tags/tag175.xml" ContentType="application/vnd.openxmlformats-officedocument.presentationml.tags+xml"/>
  <Override PartName="/ppt/slideLayouts/slideLayout244.xml" ContentType="application/vnd.openxmlformats-officedocument.presentationml.slideLayout+xml"/>
  <Override PartName="/ppt/tags/tag522.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692.xml" ContentType="application/vnd.openxmlformats-officedocument.presentationml.tags+xml"/>
  <Override PartName="/ppt/tags/tag106.xml" ContentType="application/vnd.openxmlformats-officedocument.presentationml.tags+xml"/>
  <Override PartName="/ppt/slideLayouts/slideLayout159.xml" ContentType="application/vnd.openxmlformats-officedocument.presentationml.slideLayout+xml"/>
  <Override PartName="/ppt/tags/tag437.xml" ContentType="application/vnd.openxmlformats-officedocument.presentationml.tags+xml"/>
  <Override PartName="/ppt/tags/tag623.xml" ContentType="application/vnd.openxmlformats-officedocument.presentationml.tags+xml"/>
  <Override PartName="/ppt/slideLayouts/slideLayout345.xml" ContentType="application/vnd.openxmlformats-officedocument.presentationml.slideLayout+xml"/>
  <Override PartName="/ppt/tags/tag768.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276.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462.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slideLayouts/slideLayout370.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tags/tag538.xml" ContentType="application/vnd.openxmlformats-officedocument.presentationml.tags+xml"/>
  <Override PartName="/ppt/slideLayouts/slideLayout301.xml" ContentType="application/vnd.openxmlformats-officedocument.presentationml.slideLayout+xml"/>
  <Override PartName="/ppt/tags/tag724.xml" ContentType="application/vnd.openxmlformats-officedocument.presentationml.tags+xml"/>
  <Override PartName="/ppt/tags/tag76.xml" ContentType="application/vnd.openxmlformats-officedocument.presentationml.tags+xml"/>
  <Override PartName="/ppt/slideLayouts/slideLayout140.xml" ContentType="application/vnd.openxmlformats-officedocument.presentationml.slideLayout+xml"/>
  <Override PartName="/ppt/tags/tag232.xml" ContentType="application/vnd.openxmlformats-officedocument.presentationml.tags+xml"/>
  <Override PartName="/ppt/tags/tag377.xml" ContentType="application/vnd.openxmlformats-officedocument.presentationml.tags+xml"/>
  <Override PartName="/ppt/slideLayouts/slideLayout285.xml" ContentType="application/vnd.openxmlformats-officedocument.presentationml.slideLayout+xml"/>
  <Override PartName="/ppt/tags/tag563.xml" ContentType="application/vnd.openxmlformats-officedocument.presentationml.tags+xml"/>
  <Override PartName="/ppt/tags/tag308.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slideLayouts/slideLayout216.xml" ContentType="application/vnd.openxmlformats-officedocument.presentationml.slideLayout+xml"/>
  <Override PartName="/ppt/tags/tag478.xml" ContentType="application/vnd.openxmlformats-officedocument.presentationml.tags+xml"/>
  <Override PartName="/ppt/slideLayouts/slideLayout402.xml" ContentType="application/vnd.openxmlformats-officedocument.presentationml.slideLayout+xml"/>
  <Override PartName="/ppt/tags/tag32.xml" ContentType="application/vnd.openxmlformats-officedocument.presentationml.tags+xml"/>
  <Override PartName="/ppt/tags/tag333.xml" ContentType="application/vnd.openxmlformats-officedocument.presentationml.tags+xml"/>
  <Override PartName="/ppt/slideLayouts/slideLayout241.xml" ContentType="application/vnd.openxmlformats-officedocument.presentationml.slideLayout+xml"/>
  <Override PartName="/ppt/tags/tag664.xml" ContentType="application/vnd.openxmlformats-officedocument.presentationml.tags+xml"/>
  <Override PartName="/ppt/slideLayouts/slideLayout386.xml" ContentType="application/vnd.openxmlformats-officedocument.presentationml.slideLayout+xml"/>
  <Override PartName="/ppt/slideLayouts/slideLayout78.xml" ContentType="application/vnd.openxmlformats-officedocument.presentationml.slideLayout+xml"/>
  <Override PartName="/ppt/tags/tag172.xml" ContentType="application/vnd.openxmlformats-officedocument.presentationml.tags+xml"/>
  <Override PartName="/ppt/tags/tag409.xml" ContentType="application/vnd.openxmlformats-officedocument.presentationml.tags+xml"/>
  <Override PartName="/ppt/slideLayouts/slideLayout317.xml" ContentType="application/vnd.openxmlformats-officedocument.presentationml.slideLayout+xml"/>
  <Override PartName="/ppt/tags/tag103.xml" ContentType="application/vnd.openxmlformats-officedocument.presentationml.tags+xml"/>
  <Override PartName="/ppt/tags/tag248.xml" ContentType="application/vnd.openxmlformats-officedocument.presentationml.tags+xml"/>
  <Override PartName="/ppt/slideLayouts/slideLayout156.xml" ContentType="application/vnd.openxmlformats-officedocument.presentationml.slideLayout+xml"/>
  <Override PartName="/ppt/tags/tag434.xml" ContentType="application/vnd.openxmlformats-officedocument.presentationml.tags+xml"/>
  <Override PartName="/ppt/tags/tag579.xml" ContentType="application/vnd.openxmlformats-officedocument.presentationml.tags+xml"/>
  <Override PartName="/ppt/notesSlides/notesSlide1.xml" ContentType="application/vnd.openxmlformats-officedocument.presentationml.notesSlide+xml"/>
  <Override PartName="/ppt/tags/tag273.xml" ContentType="application/vnd.openxmlformats-officedocument.presentationml.tags+xml"/>
  <Override PartName="/ppt/tags/tag620.xml" ContentType="application/vnd.openxmlformats-officedocument.presentationml.tags+xml"/>
  <Override PartName="/ppt/slideLayouts/slideLayout342.xml" ContentType="application/vnd.openxmlformats-officedocument.presentationml.slideLayout+xml"/>
  <Override PartName="/ppt/tags/tag765.xml" ContentType="application/vnd.openxmlformats-officedocument.presentationml.tags+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tags/tag48.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204.xml" ContentType="application/vnd.openxmlformats-officedocument.presentationml.tags+xml"/>
  <Override PartName="/ppt/tags/tag349.xml" ContentType="application/vnd.openxmlformats-officedocument.presentationml.tags+xml"/>
  <Override PartName="/ppt/slideLayouts/slideLayout257.xml" ContentType="application/vnd.openxmlformats-officedocument.presentationml.slideLayout+xml"/>
  <Override PartName="/ppt/tags/tag535.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ags/tag721.xml" ContentType="application/vnd.openxmlformats-officedocument.presentationml.tags+xml"/>
  <Override PartName="/ppt/theme/theme17.xml" ContentType="application/vnd.openxmlformats-officedocument.theme+xml"/>
  <Override PartName="/ppt/tags/tag119.xml" ContentType="application/vnd.openxmlformats-officedocument.presentationml.tags+xml"/>
  <Override PartName="/ppt/slideLayouts/slideLayout282.xml" ContentType="application/vnd.openxmlformats-officedocument.presentationml.slideLayout+xml"/>
  <Override PartName="/ppt/tags/tag560.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slideLayouts/slideLayout213.xml" ContentType="application/vnd.openxmlformats-officedocument.presentationml.slideLayout+xml"/>
  <Override PartName="/ppt/theme/theme9.xml" ContentType="application/vnd.openxmlformats-officedocument.theme+xml"/>
  <Override PartName="/ppt/slideLayouts/slideLayout358.xml" ContentType="application/vnd.openxmlformats-officedocument.presentationml.slideLayout+xml"/>
  <Override PartName="/ppt/tags/tag636.xml" ContentType="application/vnd.openxmlformats-officedocument.presentationml.tags+xml"/>
  <Override PartName="/ppt/tags/tag144.xml" ContentType="application/vnd.openxmlformats-officedocument.presentationml.tags+xml"/>
  <Override PartName="/ppt/tags/tag330.xml" ContentType="application/vnd.openxmlformats-officedocument.presentationml.tags+xml"/>
  <Override PartName="/ppt/slideLayouts/slideLayout197.xml" ContentType="application/vnd.openxmlformats-officedocument.presentationml.slideLayout+xml"/>
  <Override PartName="/ppt/tags/tag475.xml" ContentType="application/vnd.openxmlformats-officedocument.presentationml.tags+xml"/>
  <Override PartName="/ppt/tags/tag661.xml" ContentType="application/vnd.openxmlformats-officedocument.presentationml.tags+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tags/tag406.xml" ContentType="application/vnd.openxmlformats-officedocument.presentationml.tags+xml"/>
  <Override PartName="/ppt/tags/tag737.xml" ContentType="application/vnd.openxmlformats-officedocument.presentationml.tags+xml"/>
  <Override PartName="/ppt/tags/tag89.xml" ContentType="application/vnd.openxmlformats-officedocument.presentationml.tags+xml"/>
  <Override PartName="/ppt/slideLayouts/slideLayout75.xml" ContentType="application/vnd.openxmlformats-officedocument.presentationml.slideLayout+xml"/>
  <Override PartName="/ppt/tags/tag245.xml" ContentType="application/vnd.openxmlformats-officedocument.presentationml.tags+xml"/>
  <Override PartName="/ppt/slideLayouts/slideLayout298.xml" ContentType="application/vnd.openxmlformats-officedocument.presentationml.slideLayout+xml"/>
  <Override PartName="/ppt/tags/tag576.xml" ContentType="application/vnd.openxmlformats-officedocument.presentationml.tags+xml"/>
  <Override PartName="/ppt/slideLayouts/slideLayout314.xml" ContentType="application/vnd.openxmlformats-officedocument.presentationml.slideLayout+xml"/>
  <Override PartName="/ppt/tags/tag100.xml" ContentType="application/vnd.openxmlformats-officedocument.presentationml.tags+xml"/>
  <Override PartName="/ppt/slideLayouts/slideLayout153.xml" ContentType="application/vnd.openxmlformats-officedocument.presentationml.slideLayout+xml"/>
  <Override PartName="/ppt/tags/tag431.xml" ContentType="application/vnd.openxmlformats-officedocument.presentationml.tags+xml"/>
  <Override PartName="/ppt/tags/tag762.xml" ContentType="application/vnd.openxmlformats-officedocument.presentationml.tags+xml"/>
  <Override PartName="/ppt/tags/tag270.xml" ContentType="application/vnd.openxmlformats-officedocument.presentationml.tags+xml"/>
  <Override PartName="/ppt/slideLayouts/slideLayout229.xml" ContentType="application/vnd.openxmlformats-officedocument.presentationml.slideLayout+xml"/>
  <Override PartName="/ppt/tags/tag507.xml" ContentType="application/vnd.openxmlformats-officedocument.presentationml.tags+xml"/>
  <Override PartName="/ppt/tags/tag45.xml" ContentType="application/vnd.openxmlformats-officedocument.presentationml.tags+xml"/>
  <Override PartName="/ppt/slideLayouts/slideLayout31.xml" ContentType="application/vnd.openxmlformats-officedocument.presentationml.slideLayout+xml"/>
  <Override PartName="/ppt/tags/tag201.xml" ContentType="application/vnd.openxmlformats-officedocument.presentationml.tags+xml"/>
  <Override PartName="/ppt/tags/tag346.xml" ContentType="application/vnd.openxmlformats-officedocument.presentationml.tags+xml"/>
  <Override PartName="/ppt/slideLayouts/slideLayout254.xml" ContentType="application/vnd.openxmlformats-officedocument.presentationml.slideLayout+xml"/>
  <Override PartName="/ppt/tags/tag532.xml" ContentType="application/vnd.openxmlformats-officedocument.presentationml.tags+xml"/>
  <Override PartName="/ppt/tags/tag677.xml" ContentType="application/vnd.openxmlformats-officedocument.presentationml.tags+xml"/>
  <Override PartName="/ppt/slideLayouts/slideLayout399.xml" ContentType="application/vnd.openxmlformats-officedocument.presentationml.slideLayout+xml"/>
  <Override PartName="/ppt/tags/tag185.xml" ContentType="application/vnd.openxmlformats-officedocument.presentationml.tags+xml"/>
  <Override PartName="/ppt/tags/tag371.xml" ContentType="application/vnd.openxmlformats-officedocument.presentationml.tags+xml"/>
  <Override PartName="/ppt/theme/theme14.xml" ContentType="application/vnd.openxmlformats-officedocument.theme+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theme/theme6.xml" ContentType="application/vnd.openxmlformats-officedocument.theme+xml"/>
  <Override PartName="/ppt/slideLayouts/slideLayout169.xml" ContentType="application/vnd.openxmlformats-officedocument.presentationml.slideLayout+xml"/>
  <Override PartName="/ppt/tags/tag302.xml" ContentType="application/vnd.openxmlformats-officedocument.presentationml.tags+xml"/>
  <Override PartName="/ppt/slideLayouts/slideLayout210.xml" ContentType="application/vnd.openxmlformats-officedocument.presentationml.slideLayout+xml"/>
  <Override PartName="/ppt/tags/tag447.xml" ContentType="application/vnd.openxmlformats-officedocument.presentationml.tags+xml"/>
  <Override PartName="/ppt/tags/tag633.xml" ContentType="application/vnd.openxmlformats-officedocument.presentationml.tags+xml"/>
  <Override PartName="/ppt/slideLayouts/slideLayout355.xml" ContentType="application/vnd.openxmlformats-officedocument.presentationml.slideLayout+xml"/>
  <Override PartName="/ppt/tags/tag141.xml" ContentType="application/vnd.openxmlformats-officedocument.presentationml.tags+xml"/>
  <Override PartName="/ppt/tags/tag286.xml" ContentType="application/vnd.openxmlformats-officedocument.presentationml.tags+xml"/>
  <Override PartName="/ppt/slideLayouts/slideLayout194.xml" ContentType="application/vnd.openxmlformats-officedocument.presentationml.slideLayout+xml"/>
  <Override PartName="/ppt/tags/tag472.xml" ContentType="application/vnd.openxmlformats-officedocument.presentationml.tags+xml"/>
  <Override PartName="/ppt/tags/tag709.xml" ContentType="application/vnd.openxmlformats-officedocument.presentationml.tags+xml"/>
  <Override PartName="/ppt/slideLayouts/slideLayout47.xml" ContentType="application/vnd.openxmlformats-officedocument.presentationml.slideLayout+xml"/>
  <Override PartName="/ppt/tags/tag217.xml" ContentType="application/vnd.openxmlformats-officedocument.presentationml.tags+xml"/>
  <Override PartName="/ppt/tags/tag548.xml" ContentType="application/vnd.openxmlformats-officedocument.presentationml.tags+xml"/>
  <Override PartName="/ppt/slideLayouts/slideLayout380.xml" ContentType="application/vnd.openxmlformats-officedocument.presentationml.slideLayout+xml"/>
  <Override PartName="/ppt/tags/tag86.xml" ContentType="application/vnd.openxmlformats-officedocument.presentationml.tags+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slideLayouts/slideLayout311.xml" ContentType="application/vnd.openxmlformats-officedocument.presentationml.slideLayout+xml"/>
  <Override PartName="/ppt/tags/tag734.xml" ContentType="application/vnd.openxmlformats-officedocument.presentationml.tags+xml"/>
  <Override PartName="/ppt/tags/tag242.xml" ContentType="application/vnd.openxmlformats-officedocument.presentationml.tags+xml"/>
  <Override PartName="/ppt/slideLayouts/slideLayout150.xml" ContentType="application/vnd.openxmlformats-officedocument.presentationml.slideLayout+xml"/>
  <Override PartName="/ppt/slideLayouts/slideLayout295.xml" ContentType="application/vnd.openxmlformats-officedocument.presentationml.slideLayout+xml"/>
  <Override PartName="/ppt/tags/tag573.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slideLayouts/slideLayout226.xml" ContentType="application/vnd.openxmlformats-officedocument.presentationml.slideLayout+xml"/>
  <Override PartName="/ppt/tags/tag504.xml" ContentType="application/vnd.openxmlformats-officedocument.presentationml.tags+xml"/>
  <Override PartName="/ppt/tags/tag649.xml" ContentType="application/vnd.openxmlformats-officedocument.presentationml.tags+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488.xml" ContentType="application/vnd.openxmlformats-officedocument.presentationml.tags+xml"/>
  <Override PartName="/ppt/slideLayouts/slideLayout396.xml" ContentType="application/vnd.openxmlformats-officedocument.presentationml.slideLayout+xml"/>
  <Override PartName="/ppt/tags/tag42.xml" ContentType="application/vnd.openxmlformats-officedocument.presentationml.tags+xml"/>
  <Override PartName="/ppt/tags/tag182.xml" ContentType="application/vnd.openxmlformats-officedocument.presentationml.tags+xml"/>
  <Override PartName="/ppt/slideLayouts/slideLayout251.xml" ContentType="application/vnd.openxmlformats-officedocument.presentationml.slideLayout+xml"/>
  <Override PartName="/ppt/tags/tag674.xml" ContentType="application/vnd.openxmlformats-officedocument.presentationml.tags+xml"/>
  <Override PartName="/ppt/slideLayouts/slideLayout88.xml" ContentType="application/vnd.openxmlformats-officedocument.presentationml.slideLayout+xml"/>
  <Override PartName="/ppt/tags/tag419.xml" ContentType="application/vnd.openxmlformats-officedocument.presentationml.tags+xml"/>
  <Override PartName="/ppt/theme/theme11.xml" ContentType="application/vnd.openxmlformats-officedocument.theme+xml"/>
  <Override PartName="/ppt/slideLayouts/slideLayout327.xml" ContentType="application/vnd.openxmlformats-officedocument.presentationml.slideLayout+xml"/>
  <Override PartName="/ppt/tags/tag605.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258.xml" ContentType="application/vnd.openxmlformats-officedocument.presentationml.tags+xml"/>
  <Override PartName="/ppt/slideLayouts/slideLayout166.xml" ContentType="application/vnd.openxmlformats-officedocument.presentationml.slideLayout+xml"/>
  <Override PartName="/ppt/tags/tag444.xml" ContentType="application/vnd.openxmlformats-officedocument.presentationml.tags+xml"/>
  <Override PartName="/ppt/tags/tag589.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630.xml" ContentType="application/vnd.openxmlformats-officedocument.presentationml.tags+xml"/>
  <Override PartName="/ppt/slideLayouts/slideLayout352.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slideLayouts/slideLayout191.xml" ContentType="application/vnd.openxmlformats-officedocument.presentationml.slideLayout+xml"/>
  <Override PartName="/ppt/tags/tag359.xml" ContentType="application/vnd.openxmlformats-officedocument.presentationml.tags+xml"/>
  <Override PartName="/ppt/tags/tag706.xml" ContentType="application/vnd.openxmlformats-officedocument.presentationml.tags+xml"/>
  <Override PartName="/ppt/tags/tag198.xml" ContentType="application/vnd.openxmlformats-officedocument.presentationml.tags+xml"/>
  <Override PartName="/ppt/tags/tag214.xml" ContentType="application/vnd.openxmlformats-officedocument.presentationml.tags+xml"/>
  <Override PartName="/ppt/slideLayouts/slideLayout122.xml" ContentType="application/vnd.openxmlformats-officedocument.presentationml.slideLayout+xml"/>
  <Override PartName="/ppt/tags/tag400.xml" ContentType="application/vnd.openxmlformats-officedocument.presentationml.tags+xml"/>
  <Override PartName="/ppt/slideLayouts/slideLayout267.xml" ContentType="application/vnd.openxmlformats-officedocument.presentationml.slideLayout+xml"/>
  <Override PartName="/ppt/tags/tag545.xml" ContentType="application/vnd.openxmlformats-officedocument.presentationml.tags+xml"/>
  <Override PartName="/ppt/tags/tag731.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slideLayouts/slideLayout292.xml" ContentType="application/vnd.openxmlformats-officedocument.presentationml.slideLayout+xml"/>
  <Override PartName="/ppt/tags/tag570.xml" ContentType="application/vnd.openxmlformats-officedocument.presentationml.tags+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tags/tag646.xml" ContentType="application/vnd.openxmlformats-officedocument.presentationml.tags+xml"/>
  <Override PartName="/ppt/slideLayouts/slideLayout368.xml" ContentType="application/vnd.openxmlformats-officedocument.presentationml.slideLayout+xml"/>
  <Override PartName="/ppt/slideMasters/slideMaster6.xml" ContentType="application/vnd.openxmlformats-officedocument.presentationml.slideMaster+xml"/>
  <Override PartName="/ppt/tags/tag154.xml" ContentType="application/vnd.openxmlformats-officedocument.presentationml.tags+xml"/>
  <Override PartName="/ppt/tags/tag299.xml" ContentType="application/vnd.openxmlformats-officedocument.presentationml.tags+xml"/>
  <Override PartName="/ppt/slideLayouts/slideLayout223.xml" ContentType="application/vnd.openxmlformats-officedocument.presentationml.slideLayout+xml"/>
  <Override PartName="/ppt/tags/tag485.xml" ContentType="application/vnd.openxmlformats-officedocument.presentationml.tags+xml"/>
  <Override PartName="/ppt/tags/tag501.xml" ContentType="application/vnd.openxmlformats-officedocument.presentationml.tags+xml"/>
  <Override PartName="/ppt/tags/tag340.xml" ContentType="application/vnd.openxmlformats-officedocument.presentationml.tags+xml"/>
  <Override PartName="/ppt/tags/tag671.xml" ContentType="application/vnd.openxmlformats-officedocument.presentationml.tags+xml"/>
  <Override PartName="/ppt/slideLayouts/slideLayout393.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tags/tag416.xml" ContentType="application/vnd.openxmlformats-officedocument.presentationml.tags+xml"/>
  <Override PartName="/ppt/slideLayouts/slideLayout324.xml" ContentType="application/vnd.openxmlformats-officedocument.presentationml.slideLayout+xml"/>
  <Override PartName="/ppt/tags/tag747.xml" ContentType="application/vnd.openxmlformats-officedocument.presentationml.tags+xml"/>
  <Override PartName="/ppt/tags/tag99.xml" ContentType="application/vnd.openxmlformats-officedocument.presentationml.tags+xml"/>
  <Override PartName="/ppt/tags/tag110.xml" ContentType="application/vnd.openxmlformats-officedocument.presentationml.tags+xml"/>
  <Override PartName="/ppt/tags/tag255.xml" ContentType="application/vnd.openxmlformats-officedocument.presentationml.tags+xml"/>
  <Override PartName="/ppt/slideLayouts/slideLayout163.xml" ContentType="application/vnd.openxmlformats-officedocument.presentationml.slideLayout+xml"/>
  <Override PartName="/ppt/tags/tag586.xml" ContentType="application/vnd.openxmlformats-officedocument.presentationml.tags+xml"/>
  <Override PartName="/ppt/tags/tag602.xml" ContentType="application/vnd.openxmlformats-officedocument.presentationml.tags+xml"/>
  <Override PartName="/ppt/slideLayouts/slideLayout16.xml" ContentType="application/vnd.openxmlformats-officedocument.presentationml.slideLayout+xml"/>
  <Override PartName="/ppt/tags/tag280.xml" ContentType="application/vnd.openxmlformats-officedocument.presentationml.tags+xml"/>
  <Override PartName="/ppt/tags/tag441.xml" ContentType="application/vnd.openxmlformats-officedocument.presentationml.tags+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tags/tag517.xml" ContentType="application/vnd.openxmlformats-officedocument.presentationml.tags+xml"/>
  <Override PartName="/ppt/tags/tag703.xml" ContentType="application/vnd.openxmlformats-officedocument.presentationml.tags+xml"/>
  <Override PartName="/ppt/tags/tag55.xml" ContentType="application/vnd.openxmlformats-officedocument.presentationml.tags+xml"/>
  <Override PartName="/ppt/tags/tag211.xml" ContentType="application/vnd.openxmlformats-officedocument.presentationml.tags+xml"/>
  <Override PartName="/ppt/tags/tag356.xml" ContentType="application/vnd.openxmlformats-officedocument.presentationml.tags+xml"/>
  <Override PartName="/ppt/slideLayouts/slideLayout264.xml" ContentType="application/vnd.openxmlformats-officedocument.presentationml.slideLayout+xml"/>
  <Override PartName="/ppt/tags/tag542.xml" ContentType="application/vnd.openxmlformats-officedocument.presentationml.tags+xml"/>
  <Override PartName="/ppt/tags/tag687.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tags/tag126.xml" ContentType="application/vnd.openxmlformats-officedocument.presentationml.tags+xml"/>
  <Override PartName="/ppt/slideLayouts/slideLayout179.xml" ContentType="application/vnd.openxmlformats-officedocument.presentationml.slideLayout+xml"/>
  <Override PartName="/ppt/tags/tag457.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Layouts/slideLayout220.xml" ContentType="application/vnd.openxmlformats-officedocument.presentationml.slideLayout+xml"/>
  <Override PartName="/ppt/tags/tag643.xml" ContentType="application/vnd.openxmlformats-officedocument.presentationml.tags+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51.xml" ContentType="application/vnd.openxmlformats-officedocument.presentationml.tags+xml"/>
  <Override PartName="/ppt/tags/tag482.xml" ContentType="application/vnd.openxmlformats-officedocument.presentationml.tags+xml"/>
  <Override PartName="/ppt/tags/tag719.xml" ContentType="application/vnd.openxmlformats-officedocument.presentationml.tags+xml"/>
  <Override PartName="/ppt/slideLayouts/slideLayout390.xml" ContentType="application/vnd.openxmlformats-officedocument.presentationml.slideLayout+xml"/>
  <Override PartName="/ppt/tags/tag227.xml" ContentType="application/vnd.openxmlformats-officedocument.presentationml.tags+xml"/>
  <Override PartName="/ppt/slideLayouts/slideLayout135.xml" ContentType="application/vnd.openxmlformats-officedocument.presentationml.slideLayout+xml"/>
  <Override PartName="/ppt/tags/tag413.xml" ContentType="application/vnd.openxmlformats-officedocument.presentationml.tags+xml"/>
  <Override PartName="/ppt/tags/tag558.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Override PartName="/ppt/tags/tag252.xml" ContentType="application/vnd.openxmlformats-officedocument.presentationml.tags+xml"/>
  <Override PartName="/ppt/tags/tag397.xml" ContentType="application/vnd.openxmlformats-officedocument.presentationml.tags+xml"/>
  <Override PartName="/ppt/slideLayouts/slideLayout321.xml" ContentType="application/vnd.openxmlformats-officedocument.presentationml.slideLayout+xml"/>
  <Override PartName="/ppt/tags/tag744.xml" ContentType="application/vnd.openxmlformats-officedocument.presentationml.tags+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tags/tag583.xml" ContentType="application/vnd.openxmlformats-officedocument.presentationml.tags+xml"/>
  <Override PartName="/ppt/tags/tag27.xml" ContentType="application/vnd.openxmlformats-officedocument.presentationml.tags+xml"/>
  <Override PartName="/ppt/tags/tag328.xml" ContentType="application/vnd.openxmlformats-officedocument.presentationml.tags+xml"/>
  <Override PartName="/ppt/slideLayouts/slideLayout236.xml" ContentType="application/vnd.openxmlformats-officedocument.presentationml.slideLayout+xml"/>
  <Override PartName="/ppt/tags/tag514.xml" ContentType="application/vnd.openxmlformats-officedocument.presentationml.tags+xml"/>
  <Override PartName="/ppt/tags/tag65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tags/tag268.xml" ContentType="application/vnd.openxmlformats-officedocument.presentationml.tags+xml"/>
  <Override PartName="/ppt/slideLayouts/slideLayout337.xml" ContentType="application/vnd.openxmlformats-officedocument.presentationml.slideLayout+xml"/>
  <Override PartName="/ppt/tags/tag599.xml" ContentType="application/vnd.openxmlformats-officedocument.presentationml.tags+xml"/>
  <Override PartName="/ppt/tags/tag615.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slideLayouts/slideLayout176.xml" ContentType="application/vnd.openxmlformats-officedocument.presentationml.slideLayout+xml"/>
  <Override PartName="/ppt/tags/tag454.xml" ContentType="application/vnd.openxmlformats-officedocument.presentationml.tags+xml"/>
  <Override PartName="/ppt/tags/tag640.xml" ContentType="application/vnd.openxmlformats-officedocument.presentationml.tags+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tags/tag293.xml" ContentType="application/vnd.openxmlformats-officedocument.presentationml.tags+xml"/>
  <Override PartName="/ppt/tags/tag716.xml" ContentType="application/vnd.openxmlformats-officedocument.presentationml.tags+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369.xml" ContentType="application/vnd.openxmlformats-officedocument.presentationml.tags+xml"/>
  <Override PartName="/ppt/slideLayouts/slideLayout277.xml" ContentType="application/vnd.openxmlformats-officedocument.presentationml.slideLayout+xml"/>
  <Override PartName="/ppt/tags/tag555.xml" ContentType="application/vnd.openxmlformats-officedocument.presentationml.tags+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32.xml" ContentType="application/vnd.openxmlformats-officedocument.presentationml.slideLayout+xml"/>
  <Override PartName="/ppt/tags/tag394.xml" ContentType="application/vnd.openxmlformats-officedocument.presentationml.tags+xml"/>
  <Override PartName="/ppt/tags/tag410.xml" ContentType="application/vnd.openxmlformats-officedocument.presentationml.tags+xml"/>
  <Override PartName="/ppt/tags/tag741.xml" ContentType="application/vnd.openxmlformats-officedocument.presentationml.tags+xml"/>
  <Override PartName="/docProps/app.xml" ContentType="application/vnd.openxmlformats-officedocument.extended-properties+xml"/>
  <Override PartName="/ppt/tags/tag93.xml" ContentType="application/vnd.openxmlformats-officedocument.presentationml.tags+xml"/>
  <Override PartName="/ppt/tags/tag139.xml" ContentType="application/vnd.openxmlformats-officedocument.presentationml.tags+xml"/>
  <Override PartName="/ppt/slideLayouts/slideLayout208.xml" ContentType="application/vnd.openxmlformats-officedocument.presentationml.slideLayout+xml"/>
  <Override PartName="/ppt/tags/tag580.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325.xml" ContentType="application/vnd.openxmlformats-officedocument.presentationml.tags+xml"/>
  <Override PartName="/ppt/slideLayouts/slideLayout233.xml" ContentType="application/vnd.openxmlformats-officedocument.presentationml.slideLayout+xml"/>
  <Override PartName="/ppt/tags/tag656.xml" ContentType="application/vnd.openxmlformats-officedocument.presentationml.tags+xml"/>
  <Override PartName="/ppt/slideLayouts/slideLayout378.xml" ContentType="application/vnd.openxmlformats-officedocument.presentationml.slideLayout+xml"/>
  <Override PartName="/ppt/tags/tag164.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350.xml" ContentType="application/vnd.openxmlformats-officedocument.presentationml.tags+xml"/>
  <Override PartName="/ppt/slideLayouts/slideLayout309.xml" ContentType="application/vnd.openxmlformats-officedocument.presentationml.slideLayout+xml"/>
  <Override PartName="/ppt/tags/tag681.xml" ContentType="application/vnd.openxmlformats-officedocument.presentationml.tags+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tags/tag426.xml" ContentType="application/vnd.openxmlformats-officedocument.presentationml.tags+xml"/>
  <Override PartName="/ppt/slideLayouts/slideLayout334.xml" ContentType="application/vnd.openxmlformats-officedocument.presentationml.slideLayout+xml"/>
  <Override PartName="/ppt/tags/tag612.xml" ContentType="application/vnd.openxmlformats-officedocument.presentationml.tags+xml"/>
  <Override PartName="/ppt/tags/tag757.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slideLayouts/slideLayout126.xml" ContentType="application/vnd.openxmlformats-officedocument.presentationml.slideLayout+xml"/>
  <Override PartName="/ppt/tags/tag265.xml" ContentType="application/vnd.openxmlformats-officedocument.presentationml.tags+xml"/>
  <Override PartName="/ppt/slideLayouts/slideLayout173.xml" ContentType="application/vnd.openxmlformats-officedocument.presentationml.slideLayout+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tags/tag735.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slideLayouts/slideLayout249.xml" ContentType="application/vnd.openxmlformats-officedocument.presentationml.slideLayout+xml"/>
  <Override PartName="/ppt/tags/tag527.xml" ContentType="application/vnd.openxmlformats-officedocument.presentationml.tags+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574.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ags/tag319.xml" ContentType="application/vnd.openxmlformats-officedocument.presentationml.tags+xml"/>
  <Override PartName="/ppt/tags/tag366.xml" ContentType="application/vnd.openxmlformats-officedocument.presentationml.tags+xml"/>
  <Override PartName="/ppt/tags/tag713.xml" ContentType="application/vnd.openxmlformats-officedocument.presentationml.tags+xml"/>
  <Override PartName="/ppt/tags/tag760.xml" ContentType="application/vnd.openxmlformats-officedocument.presentationml.tags+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tags/tag505.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slideMasters/slideMaster13.xml" ContentType="application/vnd.openxmlformats-officedocument.presentationml.slideMaster+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slideLayouts/slideLayout205.xml" ContentType="application/vnd.openxmlformats-officedocument.presentationml.slideLayout+xml"/>
  <Override PartName="/ppt/tags/tag391.xml" ContentType="application/vnd.openxmlformats-officedocument.presentationml.tags+xml"/>
  <Override PartName="/ppt/slideLayouts/slideLayout252.xml" ContentType="application/vnd.openxmlformats-officedocument.presentationml.slideLayout+xml"/>
  <Override PartName="/ppt/tags/tag489.xml" ContentType="application/vnd.openxmlformats-officedocument.presentationml.tags+xml"/>
  <Override PartName="/ppt/tags/tag530.xml" ContentType="application/vnd.openxmlformats-officedocument.presentationml.tags+xml"/>
  <Override PartName="/ppt/tags/tag628.xml" ContentType="application/vnd.openxmlformats-officedocument.presentationml.tags+xml"/>
  <Override PartName="/ppt/tags/tag675.xml" ContentType="application/vnd.openxmlformats-officedocument.presentationml.tags+xml"/>
  <Override PartName="/ppt/slideLayouts/slideLayout397.xml" ContentType="application/vnd.openxmlformats-officedocument.presentationml.slideLayout+xml"/>
  <Override PartName="/ppt/tags/tag136.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slideLayouts/slideLayout189.xml" ContentType="application/vnd.openxmlformats-officedocument.presentationml.slideLayout+xml"/>
  <Override PartName="/ppt/tags/tag322.xml" ContentType="application/vnd.openxmlformats-officedocument.presentationml.tags+xml"/>
  <Override PartName="/ppt/tags/tag467.xml" ContentType="application/vnd.openxmlformats-officedocument.presentationml.tags+xml"/>
  <Override PartName="/ppt/theme/theme12.xml" ContentType="application/vnd.openxmlformats-officedocument.them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tags/tag606.xml" ContentType="application/vnd.openxmlformats-officedocument.presentationml.tags+xml"/>
  <Override PartName="/ppt/tags/tag653.xml" ContentType="application/vnd.openxmlformats-officedocument.presentationml.tags+xml"/>
  <Override PartName="/ppt/slideLayouts/slideLayout375.xml" ContentType="application/vnd.openxmlformats-officedocument.presentationml.slideLayout+xml"/>
  <Override PartName="/ppt/tags/tag7.xml" ContentType="application/vnd.openxmlformats-officedocument.presentationml.tags+xml"/>
  <Override PartName="/ppt/slideLayouts/slideLayout67.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slideLayouts/slideLayout306.xml" ContentType="application/vnd.openxmlformats-officedocument.presentationml.slideLayout+xml"/>
  <Override PartName="/ppt/tags/tag631.xml" ContentType="application/vnd.openxmlformats-officedocument.presentationml.tags+xml"/>
  <Override PartName="/ppt/slideLayouts/slideLayout353.xml" ContentType="application/vnd.openxmlformats-officedocument.presentationml.slideLayout+xml"/>
  <Override PartName="/ppt/tags/tag729.xml" ContentType="application/vnd.openxmlformats-officedocument.presentationml.tags+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slideLayouts/slideLayout192.xml" ContentType="application/vnd.openxmlformats-officedocument.presentationml.slideLayout+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tags/tag707.xml" ContentType="application/vnd.openxmlformats-officedocument.presentationml.tags+xml"/>
  <Override PartName="/ppt/tags/tag754.xml" ContentType="application/vnd.openxmlformats-officedocument.presentationml.tags+xml"/>
  <Override PartName="/ppt/tags/tag59.xml" ContentType="application/vnd.openxmlformats-officedocument.presentationml.tags+xml"/>
  <Override PartName="/ppt/slideLayouts/slideLayout92.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Layouts/slideLayout268.xml" ContentType="application/vnd.openxmlformats-officedocument.presentationml.slideLayout+xml"/>
  <Override PartName="/ppt/tags/tag546.xml" ContentType="application/vnd.openxmlformats-officedocument.presentationml.tags+xml"/>
  <Override PartName="/ppt/slideLayouts/slideLayout331.xml" ContentType="application/vnd.openxmlformats-officedocument.presentationml.slideLayout+xml"/>
  <Override PartName="/ppt/tags/tag593.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199.xml" ContentType="application/vnd.openxmlformats-officedocument.presentationml.tags+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669.xml" ContentType="application/vnd.openxmlformats-officedocument.presentationml.tags+xml"/>
  <Override PartName="/ppt/slideLayouts/slideLayout407.xml" ContentType="application/vnd.openxmlformats-officedocument.presentationml.slideLayout+xml"/>
  <Override PartName="/ppt/tags/tag732.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tags/tag240.xml" ContentType="application/vnd.openxmlformats-officedocument.presentationml.tags+xml"/>
  <Override PartName="/ppt/slideLayouts/slideLayout246.xml" ContentType="application/vnd.openxmlformats-officedocument.presentationml.slideLayout+xml"/>
  <Override PartName="/ppt/tags/tag524.xml" ContentType="application/vnd.openxmlformats-officedocument.presentationml.tags+xml"/>
  <Override PartName="/ppt/slideLayouts/slideLayout293.xml" ContentType="application/vnd.openxmlformats-officedocument.presentationml.slideLayout+xml"/>
  <Override PartName="/ppt/tags/tag571.xml" ContentType="application/vnd.openxmlformats-officedocument.presentationml.tags+xml"/>
  <Override PartName="/ppt/tags/tag71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tags/tag502.xml" ContentType="application/vnd.openxmlformats-officedocument.presentationml.tags+xml"/>
  <Override PartName="/ppt/tags/tag647.xml" ContentType="application/vnd.openxmlformats-officedocument.presentationml.tags+xml"/>
  <Override PartName="/ppt/slideLayouts/slideLayout369.xml" ContentType="application/vnd.openxmlformats-officedocument.presentationml.slideLayout+xml"/>
  <Override PartName="/ppt/tags/tag694.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notesSlides/notesSlide6.xml" ContentType="application/vnd.openxmlformats-officedocument.presentationml.notesSlide+xml"/>
  <Override PartName="/ppt/tags/tag133.xml" ContentType="application/vnd.openxmlformats-officedocument.presentationml.tags+xml"/>
  <Override PartName="/ppt/tags/tag180.xml" ContentType="application/vnd.openxmlformats-officedocument.presentationml.tags+xml"/>
  <Override PartName="/ppt/slideLayouts/slideLayout139.xml" ContentType="application/vnd.openxmlformats-officedocument.presentationml.slideLayout+xml"/>
  <Override PartName="/ppt/tags/tag278.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417.xml" ContentType="application/vnd.openxmlformats-officedocument.presentationml.tags+xml"/>
  <Override PartName="/ppt/tags/tag625.xml" ContentType="application/vnd.openxmlformats-officedocument.presentationml.tags+xml"/>
  <Override PartName="/ppt/tags/tag672.xml" ContentType="application/vnd.openxmlformats-officedocument.presentationml.tag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Layouts/slideLayout325.xml" ContentType="application/vnd.openxmlformats-officedocument.presentationml.slideLayout+xml"/>
  <Override PartName="/ppt/tags/tag603.xml" ContentType="application/vnd.openxmlformats-officedocument.presentationml.tags+xml"/>
  <Override PartName="/ppt/tags/tag650.xml" ContentType="application/vnd.openxmlformats-officedocument.presentationml.tags+xml"/>
  <Override PartName="/ppt/slideLayouts/slideLayout372.xml" ContentType="application/vnd.openxmlformats-officedocument.presentationml.slideLayout+xml"/>
  <Override PartName="/ppt/tags/tag748.xml" ContentType="application/vnd.openxmlformats-officedocument.presentationml.tags+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tags/tag111.xml" ContentType="application/vnd.openxmlformats-officedocument.presentationml.tags+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42.xml" ContentType="application/vnd.openxmlformats-officedocument.presentationml.tags+xml"/>
  <Override PartName="/ppt/slideLayouts/slideLayout303.xml" ContentType="application/vnd.openxmlformats-officedocument.presentationml.slideLayout+xml"/>
  <Override PartName="/ppt/tags/tag587.xml" ContentType="application/vnd.openxmlformats-officedocument.presentationml.tags+xml"/>
  <Override PartName="/ppt/slideLayouts/slideLayout350.xml" ContentType="application/vnd.openxmlformats-officedocument.presentationml.slideLayout+xml"/>
  <Override PartName="/ppt/tags/tag726.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slideLayouts/slideLayout142.xml" ContentType="application/vnd.openxmlformats-officedocument.presentationml.slideLayout+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slideLayouts/slideLayout287.xml" ContentType="application/vnd.openxmlformats-officedocument.presentationml.slideLayout+xml"/>
  <Override PartName="/ppt/tags/tag518.xml" ContentType="application/vnd.openxmlformats-officedocument.presentationml.tags+xml"/>
  <Override PartName="/ppt/tags/tag565.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751.xml" ContentType="application/vnd.openxmlformats-officedocument.presentationml.tags+xml"/>
  <Override PartName="/ppt/slideLayouts/slideLayout20.xml" ContentType="application/vnd.openxmlformats-officedocument.presentationml.slideLayout+xml"/>
  <Override PartName="/ppt/tags/tag149.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tags/tag543.xml" ContentType="application/vnd.openxmlformats-officedocument.presentationml.tags+xml"/>
  <Override PartName="/ppt/tags/tag590.xml" ContentType="application/vnd.openxmlformats-officedocument.presentationml.tags+xml"/>
  <Override PartName="/ppt/slideLayouts/slideLayout404.xml" ContentType="application/vnd.openxmlformats-officedocument.presentationml.slideLayout+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slideLayouts/slideLayout243.xml" ContentType="application/vnd.openxmlformats-officedocument.presentationml.slideLayout+xml"/>
  <Override PartName="/ppt/tags/tag521.xml" ContentType="application/vnd.openxmlformats-officedocument.presentationml.tags+xml"/>
  <Override PartName="/ppt/slideLayouts/slideLayout290.xml" ContentType="application/vnd.openxmlformats-officedocument.presentationml.slideLayout+xml"/>
  <Override PartName="/ppt/tags/tag619.xml" ContentType="application/vnd.openxmlformats-officedocument.presentationml.tags+xml"/>
  <Override PartName="/ppt/tags/tag666.xml" ContentType="application/vnd.openxmlformats-officedocument.presentationml.tags+xml"/>
  <Override PartName="/ppt/slideLayouts/slideLayout388.xml" ContentType="application/vnd.openxmlformats-officedocument.presentationml.slideLayout+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slideLayouts/slideLayout319.xml" ContentType="application/vnd.openxmlformats-officedocument.presentationml.slideLayout+xml"/>
  <Override PartName="/ppt/tags/tag644.xml" ContentType="application/vnd.openxmlformats-officedocument.presentationml.tags+xml"/>
  <Override PartName="/ppt/slideLayouts/slideLayout366.xml" ContentType="application/vnd.openxmlformats-officedocument.presentationml.slideLayout+xml"/>
  <Override PartName="/ppt/tags/tag69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slideLayouts/slideLayout158.xml" ContentType="application/vnd.openxmlformats-officedocument.presentationml.slideLayout+xml"/>
  <Override PartName="/ppt/tags/tag297.xml" ContentType="application/vnd.openxmlformats-officedocument.presentationml.tags+xml"/>
  <Override PartName="/ppt/slideLayouts/slideLayout221.xml" ContentType="application/vnd.openxmlformats-officedocument.presentationml.slideLayout+xml"/>
  <Override PartName="/ppt/tags/tag436.xml" ContentType="application/vnd.openxmlformats-officedocument.presentationml.tags+xml"/>
  <Override PartName="/ppt/tags/tag483.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tags/tag275.xml" ContentType="application/vnd.openxmlformats-officedocument.presentationml.tags+xml"/>
  <Override PartName="/ppt/tags/tag622.xml" ContentType="application/vnd.openxmlformats-officedocument.presentationml.tags+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tags/tag767.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slideLayouts/slideLayout322.xml" ContentType="application/vnd.openxmlformats-officedocument.presentationml.slideLayout+xml"/>
  <Override PartName="/ppt/tags/tag600.xml" ContentType="application/vnd.openxmlformats-officedocument.presentationml.tags+xml"/>
  <Override PartName="/ppt/tags/tag745.xml" ContentType="application/vnd.openxmlformats-officedocument.presentationml.tags+xml"/>
  <Override PartName="/ppt/tags/tag97.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398.xml" ContentType="application/vnd.openxmlformats-officedocument.presentationml.tags+xml"/>
  <Override PartName="/ppt/slideLayouts/slideLayout259.xml" ContentType="application/vnd.openxmlformats-officedocument.presentationml.slideLayout+xml"/>
  <Override PartName="/ppt/tags/tag537.xml" ContentType="application/vnd.openxmlformats-officedocument.presentationml.tags+xml"/>
  <Override PartName="/ppt/tags/tag584.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Layouts/slideLayout300.xml" ContentType="application/vnd.openxmlformats-officedocument.presentationml.slideLayout+xml"/>
  <Override PartName="/ppt/tags/tag723.xml" ContentType="application/vnd.openxmlformats-officedocument.presentationml.tags+xml"/>
  <Override PartName="/ppt/theme/theme19.xml" ContentType="application/vnd.openxmlformats-officedocument.theme+xml"/>
  <Override PartName="/ppt/tags/tag770.xml" ContentType="application/vnd.openxmlformats-officedocument.presentationml.tags+xml"/>
  <Override PartName="/ppt/tags/tag168.xml" ContentType="application/vnd.openxmlformats-officedocument.presentationml.tags+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Override PartName="/ppt/tags/tag701.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tags/tag540.xml" ContentType="application/vnd.openxmlformats-officedocument.presentationml.tags+xml"/>
  <Override PartName="/ppt/tags/tag638.xml" ContentType="application/vnd.openxmlformats-officedocument.presentationml.tags+xml"/>
  <Override PartName="/ppt/tags/tag685.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slideLayouts/slideLayout99.xml" ContentType="application/vnd.openxmlformats-officedocument.presentationml.slideLayout+xml"/>
  <Override PartName="/ppt/tags/tag193.xml" ContentType="application/vnd.openxmlformats-officedocument.presentationml.tags+xml"/>
  <Override PartName="/ppt/tags/tag332.xml" ContentType="application/vnd.openxmlformats-officedocument.presentationml.tags+xml"/>
  <Override PartName="/ppt/slideLayouts/slideLayout199.xml" ContentType="application/vnd.openxmlformats-officedocument.presentationml.slideLayout+xml"/>
  <Override PartName="/ppt/tags/tag477.xml" ContentType="application/vnd.openxmlformats-officedocument.presentationml.tags+xml"/>
  <Override PartName="/ppt/tags/tag616.xml" ContentType="application/vnd.openxmlformats-officedocument.presentationml.tags+xml"/>
  <Override PartName="/ppt/slideLayouts/slideLayout338.xml" ContentType="application/vnd.openxmlformats-officedocument.presentationml.slideLayout+xml"/>
  <Override PartName="/ppt/tags/tag663.xml" ContentType="application/vnd.openxmlformats-officedocument.presentationml.tags+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ppt/tags/tag408.xml" ContentType="application/vnd.openxmlformats-officedocument.presentationml.tags+xml"/>
  <Override PartName="/ppt/slideLayouts/slideLayout240.xml" ContentType="application/vnd.openxmlformats-officedocument.presentationml.slideLayout+xml"/>
  <Override PartName="/ppt/tags/tag455.xml" ContentType="application/vnd.openxmlformats-officedocument.presentationml.tags+xml"/>
  <Override PartName="/ppt/tags/tag73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slideLayouts/slideLayout316.xml" ContentType="application/vnd.openxmlformats-officedocument.presentationml.slideLayout+xml"/>
  <Override PartName="/ppt/tags/tag641.xml" ContentType="application/vnd.openxmlformats-officedocument.presentationml.tags+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ags/tag102.xml" ContentType="application/vnd.openxmlformats-officedocument.presentationml.tags+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ags/tag433.xml" ContentType="application/vnd.openxmlformats-officedocument.presentationml.tags+xml"/>
  <Override PartName="/ppt/tags/tag480.xml" ContentType="application/vnd.openxmlformats-officedocument.presentationml.tags+xml"/>
  <Override PartName="/ppt/slideLayouts/slideLayout341.xml" ContentType="application/vnd.openxmlformats-officedocument.presentationml.slideLayout+xml"/>
  <Override PartName="/ppt/tags/tag717.xml" ContentType="application/vnd.openxmlformats-officedocument.presentationml.tags+xml"/>
  <Override PartName="/ppt/tags/tag764.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slideLayouts/slideLayout133.xml" ContentType="application/vnd.openxmlformats-officedocument.presentationml.slideLayout+xml"/>
  <Override PartName="/ppt/tags/tag272.xml" ContentType="application/vnd.openxmlformats-officedocument.presentationml.tags+xml"/>
  <Override PartName="/ppt/slideLayouts/slideLayout180.xml" ContentType="application/vnd.openxmlformats-officedocument.presentationml.slideLayout+xml"/>
  <Override PartName="/ppt/tags/tag411.xml" ContentType="application/vnd.openxmlformats-officedocument.presentationml.tags+xml"/>
  <Override PartName="/ppt/slideLayouts/slideLayout278.xml" ContentType="application/vnd.openxmlformats-officedocument.presentationml.slideLayout+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80.xml" ContentType="application/vnd.openxmlformats-officedocument.presentationml.slideLayout+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slideLayouts/slideLayout209.xml" ContentType="application/vnd.openxmlformats-officedocument.presentationml.slideLayout+xml"/>
  <Override PartName="/ppt/tags/tag395.xml" ContentType="application/vnd.openxmlformats-officedocument.presentationml.tags+xml"/>
  <Override PartName="/ppt/slideLayouts/slideLayout256.xml" ContentType="application/vnd.openxmlformats-officedocument.presentationml.slideLayout+xml"/>
  <Override PartName="/ppt/tags/tag679.xml" ContentType="application/vnd.openxmlformats-officedocument.presentationml.tags+xml"/>
  <Override PartName="/ppt/tags/tag742.xml" ContentType="application/vnd.openxmlformats-officedocument.presentationml.tags+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ags/tag187.xml" ContentType="application/vnd.openxmlformats-officedocument.presentationml.tags+xml"/>
  <Override PartName="/ppt/tags/tag534.xml" ContentType="application/vnd.openxmlformats-officedocument.presentationml.tags+xml"/>
  <Override PartName="/ppt/tags/tag581.xml" ContentType="application/vnd.openxmlformats-officedocument.presentationml.tags+xml"/>
  <Override PartName="/ppt/theme/theme16.xml" ContentType="application/vnd.openxmlformats-officedocument.theme+xml"/>
  <Override PartName="/ppt/tags/tag720.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tags/tag512.xml" ContentType="application/vnd.openxmlformats-officedocument.presentationml.tags+xml"/>
  <Override PartName="/ppt/tags/tag657.xml" ContentType="application/vnd.openxmlformats-officedocument.presentationml.tags+xml"/>
  <Override PartName="/ppt/slideLayouts/slideLayout379.xml" ContentType="application/vnd.openxmlformats-officedocument.presentationml.slideLayout+xml"/>
  <Override PartName="/ppt/tags/tag50.xml" ContentType="application/vnd.openxmlformats-officedocument.presentationml.tags+xml"/>
  <Override PartName="/ppt/tags/tag304.xml" ContentType="application/vnd.openxmlformats-officedocument.presentationml.tags+xml"/>
  <Override PartName="/ppt/theme/theme8.xml" ContentType="application/vnd.openxmlformats-officedocument.theme+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slideLayouts/slideLayout357.xml" ContentType="application/vnd.openxmlformats-officedocument.presentationml.slideLayout+xml"/>
  <Override PartName="/ppt/tags/tag635.xml" ContentType="application/vnd.openxmlformats-officedocument.presentationml.tags+xml"/>
  <Override PartName="/ppt/tags/tag682.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427.xml" ContentType="application/vnd.openxmlformats-officedocument.presentationml.tags+xml"/>
  <Override PartName="/ppt/tags/tag474.xml" ContentType="application/vnd.openxmlformats-officedocument.presentationml.tags+xml"/>
  <Override PartName="/ppt/tags/tag758.xml" ContentType="application/vnd.openxmlformats-officedocument.presentationml.tags+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Layouts/slideLayout335.xml" ContentType="application/vnd.openxmlformats-officedocument.presentationml.slideLayout+xml"/>
  <Override PartName="/ppt/tags/tag597.xml" ContentType="application/vnd.openxmlformats-officedocument.presentationml.tags+xml"/>
  <Override PartName="/ppt/tags/tag613.xml" ContentType="application/vnd.openxmlformats-officedocument.presentationml.tags+xml"/>
  <Override PartName="/ppt/tags/tag660.xml" ContentType="application/vnd.openxmlformats-officedocument.presentationml.tags+xml"/>
  <Override PartName="/ppt/slideLayouts/slideLayout382.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tags/tag736.xml" ContentType="application/vnd.openxmlformats-officedocument.presentationml.tags+xml"/>
  <Default Extension="jpeg" ContentType="image/jpeg"/>
  <Override PartName="/ppt/tags/tag88.xml" ContentType="application/vnd.openxmlformats-officedocument.presentationml.tags+xml"/>
  <Override PartName="/ppt/slideLayouts/slideLayout105.xml" ContentType="application/vnd.openxmlformats-officedocument.presentationml.slideLayout+xml"/>
  <Override PartName="/ppt/tags/tag244.xml" ContentType="application/vnd.openxmlformats-officedocument.presentationml.tags+xml"/>
  <Override PartName="/ppt/slideLayouts/slideLayout152.xml" ContentType="application/vnd.openxmlformats-officedocument.presentationml.slideLayout+xml"/>
  <Override PartName="/ppt/tags/tag291.xml" ContentType="application/vnd.openxmlformats-officedocument.presentationml.tags+xml"/>
  <Override PartName="/ppt/tags/tag430.xml" ContentType="application/vnd.openxmlformats-officedocument.presentationml.tags+xml"/>
  <Override PartName="/ppt/tags/tag528.xml" ContentType="application/vnd.openxmlformats-officedocument.presentationml.tags+xml"/>
  <Override PartName="/ppt/slideLayouts/slideLayout297.xml" ContentType="application/vnd.openxmlformats-officedocument.presentationml.slideLayout+xml"/>
  <Override PartName="/ppt/tags/tag575.xml" ContentType="application/vnd.openxmlformats-officedocument.presentationml.tags+xml"/>
  <Override PartName="/ppt/tags/tag714.xml" ContentType="application/vnd.openxmlformats-officedocument.presentationml.tags+xml"/>
  <Override PartName="/ppt/tags/tag76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tags/tag367.xml" ContentType="application/vnd.openxmlformats-officedocument.presentationml.tags+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tags/tag506.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tags/tag159.xml" ContentType="application/vnd.openxmlformats-officedocument.presentationml.tags+xml"/>
  <Override PartName="/ppt/slideLayouts/slideLayout130.xml" ContentType="application/vnd.openxmlformats-officedocument.presentationml.slideLayout+xml"/>
  <Override PartName="/ppt/tags/tag345.xml" ContentType="application/vnd.openxmlformats-officedocument.presentationml.tags+xml"/>
  <Override PartName="/ppt/tags/tag392.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ags/tag531.xml" ContentType="application/vnd.openxmlformats-officedocument.presentationml.tags+xml"/>
  <Override PartName="/ppt/tags/tag629.xml" ContentType="application/vnd.openxmlformats-officedocument.presentationml.tags+xml"/>
  <Override PartName="/ppt/tags/tag676.xml" ContentType="application/vnd.openxmlformats-officedocument.presentationml.tags+xml"/>
  <Override PartName="/ppt/slideLayouts/slideLayout398.xml" ContentType="application/vnd.openxmlformats-officedocument.presentationml.slideLayout+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Layouts/slideLayout231.xml" ContentType="application/vnd.openxmlformats-officedocument.presentationml.slideLayout+xml"/>
  <Override PartName="/ppt/tags/tag468.xml" ContentType="application/vnd.openxmlformats-officedocument.presentationml.tags+xml"/>
  <Override PartName="/ppt/theme/theme13.xml" ContentType="application/vnd.openxmlformats-officedocument.theme+xml"/>
  <Override PartName="/ppt/slideLayouts/slideLayout329.xml" ContentType="application/vnd.openxmlformats-officedocument.presentationml.slideLayout+xml"/>
  <Override PartName="/ppt/tags/tag607.xml" ContentType="application/vnd.openxmlformats-officedocument.presentationml.tags+xml"/>
  <Override PartName="/ppt/tags/tag654.xml" ContentType="application/vnd.openxmlformats-officedocument.presentationml.tags+xml"/>
  <Override PartName="/ppt/slideLayouts/slideLayout376.xml" ContentType="application/vnd.openxmlformats-officedocument.presentationml.slideLayout+xml"/>
  <Override PartName="/ppt/slideLayouts/slideLayout68.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Layouts/slideLayout168.xml" ContentType="application/vnd.openxmlformats-officedocument.presentationml.slideLayout+xml"/>
  <Override PartName="/ppt/tags/tag301.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85.xml" ContentType="application/vnd.openxmlformats-officedocument.presentationml.tags+xml"/>
  <Override PartName="/ppt/tags/tag632.xml" ContentType="application/vnd.openxmlformats-officedocument.presentationml.tags+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slideLayouts/slideLayout124.xml" ContentType="application/vnd.openxmlformats-officedocument.presentationml.slideLayout+xml"/>
  <Override PartName="/ppt/tags/tag402.xml" ContentType="application/vnd.openxmlformats-officedocument.presentationml.tags+xml"/>
  <Override PartName="/ppt/slideLayouts/slideLayout269.xml" ContentType="application/vnd.openxmlformats-officedocument.presentationml.slideLayout+xml"/>
  <Override PartName="/ppt/tags/tag547.xml" ContentType="application/vnd.openxmlformats-officedocument.presentationml.tags+xml"/>
  <Override PartName="/ppt/tags/tag733.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386.xml" ContentType="application/vnd.openxmlformats-officedocument.presentationml.tags+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572.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slideMasters/slideMaster8.xml" ContentType="application/vnd.openxmlformats-officedocument.presentationml.slideMaster+xml"/>
  <Override PartName="/ppt/tags/tag156.xml" ContentType="application/vnd.openxmlformats-officedocument.presentationml.tags+xml"/>
  <Override PartName="/ppt/slideLayouts/slideLayout225.xml" ContentType="application/vnd.openxmlformats-officedocument.presentationml.slideLayout+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slideLayouts/slideLayout250.xml" ContentType="application/vnd.openxmlformats-officedocument.presentationml.slideLayout+xml"/>
  <Override PartName="/ppt/tags/tag673.xml" ContentType="application/vnd.openxmlformats-officedocument.presentationml.tags+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tags/tag181.xml" ContentType="application/vnd.openxmlformats-officedocument.presentationml.tags+xml"/>
  <Override PartName="/ppt/theme/theme10.xml" ContentType="application/vnd.openxmlformats-officedocument.theme+xml"/>
  <Override PartName="/ppt/tags/tag418.xml" ContentType="application/vnd.openxmlformats-officedocument.presentationml.tags+xml"/>
  <Override PartName="/ppt/slideLayouts/slideLayout326.xml" ContentType="application/vnd.openxmlformats-officedocument.presentationml.slideLayout+xml"/>
  <Override PartName="/ppt/tags/tag749.xml" ContentType="application/vnd.openxmlformats-officedocument.presentationml.tags+xml"/>
  <Override PartName="/ppt/tags/tag112.xml" ContentType="application/vnd.openxmlformats-officedocument.presentationml.tags+xml"/>
  <Override PartName="/ppt/tags/tag257.xml" ContentType="application/vnd.openxmlformats-officedocument.presentationml.tags+xml"/>
  <Override PartName="/ppt/slideLayouts/slideLayout165.xml" ContentType="application/vnd.openxmlformats-officedocument.presentationml.slideLayout+xml"/>
  <Override PartName="/ppt/tags/tag588.xml" ContentType="application/vnd.openxmlformats-officedocument.presentationml.tags+xml"/>
  <Override PartName="/ppt/tags/tag604.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443.xml" ContentType="application/vnd.openxmlformats-officedocument.presentationml.tags+xml"/>
  <Override PartName="/ppt/slideLayouts/slideLayout351.xml" ContentType="application/vnd.openxmlformats-officedocument.presentationml.slideLayout+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slideLayouts/slideLayout190.xml" ContentType="application/vnd.openxmlformats-officedocument.presentationml.slideLayout+xml"/>
  <Override PartName="/ppt/tags/tag519.xml" ContentType="application/vnd.openxmlformats-officedocument.presentationml.tags+xml"/>
  <Override PartName="/ppt/tags/tag705.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slideLayouts/slideLayout266.xml" ContentType="application/vnd.openxmlformats-officedocument.presentationml.slideLayout+xml"/>
  <Override PartName="/ppt/tags/tag544.xml" ContentType="application/vnd.openxmlformats-officedocument.presentationml.tags+xml"/>
  <Override PartName="/ppt/tags/tag689.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383.xml" ContentType="application/vnd.openxmlformats-officedocument.presentationml.tags+xml"/>
  <Override PartName="/ppt/tags/tag730.xml" ContentType="application/vnd.openxmlformats-officedocument.presentationml.tags+xml"/>
  <Override PartName="/ppt/tags/tag128.xml" ContentType="application/vnd.openxmlformats-officedocument.presentationml.tags+xml"/>
  <Override PartName="/ppt/tags/tag459.xml" ContentType="application/vnd.openxmlformats-officedocument.presentationml.tags+xml"/>
  <Override PartName="/ppt/slideLayouts/slideLayout291.xml" ContentType="application/vnd.openxmlformats-officedocument.presentationml.slideLayout+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Layouts/slideLayout222.xml" ContentType="application/vnd.openxmlformats-officedocument.presentationml.slideLayout+xml"/>
  <Override PartName="/ppt/tags/tag500.xml" ContentType="application/vnd.openxmlformats-officedocument.presentationml.tags+xml"/>
  <Override PartName="/ppt/tags/tag645.xml" ContentType="application/vnd.openxmlformats-officedocument.presentationml.tags+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tags/tag229.xml" ContentType="application/vnd.openxmlformats-officedocument.presentationml.tags+xml"/>
  <Override PartName="/ppt/tags/tag415.xml" ContentType="application/vnd.openxmlformats-officedocument.presentationml.tags+xml"/>
  <Override PartName="/ppt/tags/tag98.xml" ContentType="application/vnd.openxmlformats-officedocument.presentationml.tags+xml"/>
  <Override PartName="/ppt/slideLayouts/slideLayout84.xml" ContentType="application/vnd.openxmlformats-officedocument.presentationml.slideLayout+xml"/>
  <Override PartName="/ppt/tags/tag254.xml" ContentType="application/vnd.openxmlformats-officedocument.presentationml.tags+xml"/>
  <Override PartName="/ppt/tags/tag399.xml" ContentType="application/vnd.openxmlformats-officedocument.presentationml.tags+xml"/>
  <Override PartName="/ppt/slideLayouts/slideLayout323.xml" ContentType="application/vnd.openxmlformats-officedocument.presentationml.slideLayout+xml"/>
  <Override PartName="/ppt/tags/tag601.xml" ContentType="application/vnd.openxmlformats-officedocument.presentationml.tags+xml"/>
  <Override PartName="/ppt/tags/tag746.xml" ContentType="application/vnd.openxmlformats-officedocument.presentationml.tags+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tags/tag440.xml" ContentType="application/vnd.openxmlformats-officedocument.presentationml.tags+xml"/>
  <Override PartName="/ppt/tags/tag585.xml" ContentType="application/vnd.openxmlformats-officedocument.presentationml.tags+xml"/>
  <Override PartName="/ppt/tags/tag29.xml" ContentType="application/vnd.openxmlformats-officedocument.presentationml.tags+xml"/>
  <Override PartName="/ppt/slideLayouts/slideLayout238.xml" ContentType="application/vnd.openxmlformats-officedocument.presentationml.slideLayout+xml"/>
  <Override PartName="/ppt/tags/tag51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94.xml" ContentType="application/vnd.openxmlformats-officedocument.presentationml.tags+xml"/>
  <Override PartName="/ppt/slideLayouts/slideLayout263.xml" ContentType="application/vnd.openxmlformats-officedocument.presentationml.slideLayout+xml"/>
  <Override PartName="/ppt/tags/tag541.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slideLayouts/slideLayout178.xml" ContentType="application/vnd.openxmlformats-officedocument.presentationml.slideLayout+xml"/>
  <Override PartName="/ppt/tags/tag456.xml" ContentType="application/vnd.openxmlformats-officedocument.presentationml.tags+xml"/>
  <Override PartName="/ppt/tags/tag642.xml" ContentType="application/vnd.openxmlformats-officedocument.presentationml.tags+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tags/tag150.xml" ContentType="application/vnd.openxmlformats-officedocument.presentationml.tags+xml"/>
  <Override PartName="/ppt/slideLayouts/slideLayout109.xml" ContentType="application/vnd.openxmlformats-officedocument.presentationml.slideLayout+xml"/>
  <Override PartName="/ppt/tags/tag295.xml" ContentType="application/vnd.openxmlformats-officedocument.presentationml.tags+xml"/>
  <Override PartName="/ppt/tags/tag481.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slideLayouts/slideLayout279.xml" ContentType="application/vnd.openxmlformats-officedocument.presentationml.slideLayout+xml"/>
  <Override PartName="/ppt/tags/tag718.xml" ContentType="application/vnd.openxmlformats-officedocument.presentationml.tags+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ags/tag412.xml" ContentType="application/vnd.openxmlformats-officedocument.presentationml.tags+xml"/>
  <Override PartName="/ppt/tags/tag557.xml" ContentType="application/vnd.openxmlformats-officedocument.presentationml.tags+xml"/>
  <Override PartName="/ppt/slideLayouts/slideLayout320.xml" ContentType="application/vnd.openxmlformats-officedocument.presentationml.slideLayout+xml"/>
  <Override PartName="/ppt/tags/tag743.xml" ContentType="application/vnd.openxmlformats-officedocument.presentationml.tags+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327.xml" ContentType="application/vnd.openxmlformats-officedocument.presentationml.tags+xml"/>
  <Override PartName="/ppt/slideLayouts/slideLayout235.xml" ContentType="application/vnd.openxmlformats-officedocument.presentationml.slideLayout+xml"/>
  <Override PartName="/ppt/tags/tag658.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slideLayouts/slideLayout260.xml" ContentType="application/vnd.openxmlformats-officedocument.presentationml.slideLayout+xml"/>
  <Override PartName="/ppt/tags/tag683.xml" ContentType="application/vnd.openxmlformats-officedocument.presentationml.tags+xml"/>
  <Override PartName="/ppt/slideLayouts/slideLayout97.xml" ContentType="application/vnd.openxmlformats-officedocument.presentationml.slideLayout+xml"/>
  <Override PartName="/ppt/tags/tag191.xml" ContentType="application/vnd.openxmlformats-officedocument.presentationml.tags+xml"/>
  <Override PartName="/ppt/tags/tag428.xml" ContentType="application/vnd.openxmlformats-officedocument.presentationml.tags+xml"/>
  <Override PartName="/ppt/slideLayouts/slideLayout336.xml" ContentType="application/vnd.openxmlformats-officedocument.presentationml.slideLayout+xml"/>
  <Override PartName="/ppt/tags/tag614.xml" ContentType="application/vnd.openxmlformats-officedocument.presentationml.tags+xml"/>
  <Override PartName="/ppt/tags/tag759.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slideLayouts/slideLayout175.xml" ContentType="application/vnd.openxmlformats-officedocument.presentationml.slideLayout+xml"/>
  <Override PartName="/ppt/tags/tag453.xml" ContentType="application/vnd.openxmlformats-officedocument.presentationml.tags+xml"/>
  <Override PartName="/ppt/tags/tag59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slideLayouts/slideLayout361.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368.xml" ContentType="application/vnd.openxmlformats-officedocument.presentationml.tags+xml"/>
  <Override PartName="/ppt/tags/tag715.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tags/tag554.xml" ContentType="application/vnd.openxmlformats-officedocument.presentationml.tags+xml"/>
  <Override PartName="/ppt/tags/tag699.xml" ContentType="application/vnd.openxmlformats-officedocument.presentationml.tags+xml"/>
  <Override PartName="/ppt/slideMasters/slideMaster15.xml" ContentType="application/vnd.openxmlformats-officedocument.presentationml.slideMaster+xml"/>
  <Override PartName="/ppt/slides/slide10.xml" ContentType="application/vnd.openxmlformats-officedocument.presentationml.slide+xml"/>
  <Override PartName="/ppt/tags/tag92.xml" ContentType="application/vnd.openxmlformats-officedocument.presentationml.tags+xml"/>
  <Override PartName="/ppt/slideLayouts/slideLayout207.xml" ContentType="application/vnd.openxmlformats-officedocument.presentationml.slideLayout+xml"/>
  <Override PartName="/ppt/tags/tag393.xml" ContentType="application/vnd.openxmlformats-officedocument.presentationml.tags+xml"/>
  <Override PartName="/ppt/tags/tag740.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510.xml" ContentType="application/vnd.openxmlformats-officedocument.presentationml.tags+xml"/>
  <Override PartName="/ppt/tags/tag655.xml" ContentType="application/vnd.openxmlformats-officedocument.presentationml.tags+xml"/>
  <Override PartName="/ppt/slideLayouts/slideLayout377.xml" ContentType="application/vnd.openxmlformats-officedocument.presentationml.slideLayout+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slideLayouts/slideLayout308.xml" ContentType="application/vnd.openxmlformats-officedocument.presentationml.slideLayout+xml"/>
  <Override PartName="/ppt/tags/tag680.xml" ContentType="application/vnd.openxmlformats-officedocument.presentationml.tags+xml"/>
  <Default Extension="bin" ContentType="application/vnd.openxmlformats-officedocument.oleObject"/>
  <Override PartName="/ppt/tags/tag239.xml" ContentType="application/vnd.openxmlformats-officedocument.presentationml.tags+xml"/>
  <Override PartName="/ppt/slideLayouts/slideLayout147.xml" ContentType="application/vnd.openxmlformats-officedocument.presentationml.slideLayout+xml"/>
  <Override PartName="/ppt/tags/tag425.xml" ContentType="application/vnd.openxmlformats-officedocument.presentationml.tags+xml"/>
  <Override PartName="/ppt/tags/tag756.xml" ContentType="application/vnd.openxmlformats-officedocument.presentationml.tags+xml"/>
  <Override PartName="/ppt/slideLayouts/slideLayout94.xml" ContentType="application/vnd.openxmlformats-officedocument.presentationml.slideLayout+xml"/>
  <Override PartName="/ppt/tags/tag264.xml" ContentType="application/vnd.openxmlformats-officedocument.presentationml.tags+xml"/>
  <Override PartName="/ppt/slideLayouts/slideLayout333.xml" ContentType="application/vnd.openxmlformats-officedocument.presentationml.slideLayout+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tags/tag450.xml" ContentType="application/vnd.openxmlformats-officedocument.presentationml.tags+xml"/>
  <Override PartName="/ppt/slideLayouts/slideLayout409.xml" ContentType="application/vnd.openxmlformats-officedocument.presentationml.slideLayout+xml"/>
  <Override PartName="/ppt/tags/tag179.xml" ContentType="application/vnd.openxmlformats-officedocument.presentationml.tags+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tags/tag526.xml" ContentType="application/vnd.openxmlformats-officedocument.presentationml.tags+xml"/>
  <Override PartName="/ppt/tags/tag712.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Override PartName="/ppt/tags/tag365.xml" ContentType="application/vnd.openxmlformats-officedocument.presentationml.tags+xml"/>
  <Override PartName="/ppt/slideLayouts/slideLayout273.xml" ContentType="application/vnd.openxmlformats-officedocument.presentationml.slideLayout+xml"/>
  <Override PartName="/ppt/tags/tag551.xml" ContentType="application/vnd.openxmlformats-officedocument.presentationml.tags+xml"/>
  <Override PartName="/ppt/tags/tag696.xml" ContentType="application/vnd.openxmlformats-officedocument.presentationml.tags+xml"/>
  <Override PartName="/ppt/slideMasters/slideMaster12.xml" ContentType="application/vnd.openxmlformats-officedocument.presentationml.slideMaster+xml"/>
  <Override PartName="/ppt/tags/tag390.xml" ContentType="application/vnd.openxmlformats-officedocument.presentationml.tags+xml"/>
  <Override PartName="/ppt/slideLayouts/slideLayout349.xml" ContentType="application/vnd.openxmlformats-officedocument.presentationml.slideLayout+xml"/>
  <Override PartName="/ppt/tags/tag135.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627.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slideLayouts/slideLayout374.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tags/tag491.xml" ContentType="application/vnd.openxmlformats-officedocument.presentationml.tags+xml"/>
  <Override PartName="/ppt/tags/tag728.xml" ContentType="application/vnd.openxmlformats-officedocument.presentationml.tags+xml"/>
  <Override PartName="/ppt/tags/tag236.xml" ContentType="application/vnd.openxmlformats-officedocument.presentationml.tags+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ags/tag567.xml" ContentType="application/vnd.openxmlformats-officedocument.presentationml.tags+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tags/tag422.xml" ContentType="application/vnd.openxmlformats-officedocument.presentationml.tags+xml"/>
  <Override PartName="/ppt/slideLayouts/slideLayout330.xml" ContentType="application/vnd.openxmlformats-officedocument.presentationml.slideLayout+xml"/>
  <Override PartName="/ppt/tags/tag753.xml" ContentType="application/vnd.openxmlformats-officedocument.presentationml.tags+xml"/>
  <Override PartName="/ppt/slideLayouts/slideLayout22.xml" ContentType="application/vnd.openxmlformats-officedocument.presentationml.slideLayout+xml"/>
  <Override PartName="/ppt/tags/tag261.xml" ContentType="application/vnd.openxmlformats-officedocument.presentationml.tags+xml"/>
  <Override PartName="/ppt/tags/tag592.xml" ContentType="application/vnd.openxmlformats-officedocument.presentationml.tags+xml"/>
  <Override PartName="/ppt/slideLayouts/slideLayout406.xml" ContentType="application/vnd.openxmlformats-officedocument.presentationml.slideLayout+xml"/>
  <Override PartName="/ppt/tags/tag36.xml" ContentType="application/vnd.openxmlformats-officedocument.presentationml.tags+xml"/>
  <Override PartName="/ppt/tags/tag337.xml" ContentType="application/vnd.openxmlformats-officedocument.presentationml.tags+xml"/>
  <Override PartName="/ppt/slideLayouts/slideLayout245.xml" ContentType="application/vnd.openxmlformats-officedocument.presentationml.slideLayout+xml"/>
  <Override PartName="/ppt/tags/tag523.xml" ContentType="application/vnd.openxmlformats-officedocument.presentationml.tags+xml"/>
  <Override PartName="/ppt/tags/tag668.xml" ContentType="application/vnd.openxmlformats-officedocument.presentationml.tags+xml"/>
  <Override PartName="/ppt/tags/tag61.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tags/tag362.xml" ContentType="application/vnd.openxmlformats-officedocument.presentationml.tags+xml"/>
  <Override PartName="/ppt/tags/tag693.xml" ContentType="application/vnd.openxmlformats-officedocument.presentationml.tags+xml"/>
  <Override PartName="/ppt/tags/tag107.xml" ContentType="application/vnd.openxmlformats-officedocument.presentationml.tags+xml"/>
  <Override PartName="/ppt/tags/tag438.xml" ContentType="application/vnd.openxmlformats-officedocument.presentationml.tags+xml"/>
  <Override PartName="/ppt/slideLayouts/slideLayout270.xml" ContentType="application/vnd.openxmlformats-officedocument.presentationml.slideLayout+xml"/>
  <Override PartName="/ppt/tags/tag277.xml" ContentType="application/vnd.openxmlformats-officedocument.presentationml.tags+xml"/>
  <Override PartName="/ppt/slideLayouts/slideLayout201.xml" ContentType="application/vnd.openxmlformats-officedocument.presentationml.slideLayout+xml"/>
  <Override PartName="/ppt/tags/tag624.xml" ContentType="application/vnd.openxmlformats-officedocument.presentationml.tags+xml"/>
  <Override PartName="/ppt/slideLayouts/slideLayout346.xml" ContentType="application/vnd.openxmlformats-officedocument.presentationml.slideLayout+xml"/>
  <Override PartName="/ppt/tags/tag769.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tags/tag132.xml" ContentType="application/vnd.openxmlformats-officedocument.presentationml.tags+xml"/>
  <Override PartName="/ppt/slideLayouts/slideLayout185.xml" ContentType="application/vnd.openxmlformats-officedocument.presentationml.slideLayout+xml"/>
  <Override PartName="/ppt/tags/tag463.xml" ContentType="application/vnd.openxmlformats-officedocument.presentationml.tags+xml"/>
  <Override PartName="/ppt/slideLayouts/slideLayout371.xml" ContentType="application/vnd.openxmlformats-officedocument.presentationml.slideLayout+xml"/>
  <Override PartName="/ppt/slideLayouts/slideLayout116.xml" ContentType="application/vnd.openxmlformats-officedocument.presentationml.slideLayout+xml"/>
  <Override PartName="/ppt/tags/tag208.xml" ContentType="application/vnd.openxmlformats-officedocument.presentationml.tags+xml"/>
  <Override PartName="/ppt/tags/tag539.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378.xml" ContentType="application/vnd.openxmlformats-officedocument.presentationml.tags+xml"/>
  <Override PartName="/ppt/slideLayouts/slideLayout302.xml" ContentType="application/vnd.openxmlformats-officedocument.presentationml.slideLayout+xml"/>
  <Override PartName="/ppt/tags/tag725.xml" ContentType="application/vnd.openxmlformats-officedocument.presentationml.tags+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tags/tag564.xml" ContentType="application/vnd.openxmlformats-officedocument.presentationml.tags+xml"/>
  <Override PartName="/ppt/tags/tag750.xml" ContentType="application/vnd.openxmlformats-officedocument.presentationml.tags+xml"/>
  <Override PartName="/ppt/tags/tag309.xml" ContentType="application/vnd.openxmlformats-officedocument.presentationml.tags+xml"/>
  <Override PartName="/ppt/slideLayouts/slideLayout217.xml" ContentType="application/vnd.openxmlformats-officedocument.presentationml.slideLayout+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tags/tag665.xml" ContentType="application/vnd.openxmlformats-officedocument.presentationml.tags+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tags/tag173.xml" ContentType="application/vnd.openxmlformats-officedocument.presentationml.tags+xml"/>
  <Override PartName="/ppt/slideLayouts/slideLayout242.xml" ContentType="application/vnd.openxmlformats-officedocument.presentationml.slideLayout+xml"/>
  <Override PartName="/ppt/tags/tag520.xml" ContentType="application/vnd.openxmlformats-officedocument.presentationml.tags+xml"/>
  <Override PartName="/ppt/slideLayouts/slideLayout79.xml" ContentType="application/vnd.openxmlformats-officedocument.presentationml.slideLayout+xml"/>
  <Override PartName="/ppt/tags/tag249.xml" ContentType="application/vnd.openxmlformats-officedocument.presentationml.tags+xml"/>
  <Override PartName="/ppt/slideLayouts/slideLayout318.xml" ContentType="application/vnd.openxmlformats-officedocument.presentationml.slideLayout+xml"/>
  <Override PartName="/ppt/tags/tag690.xml" ContentType="application/vnd.openxmlformats-officedocument.presentationml.tags+xml"/>
  <Override PartName="/ppt/tags/tag104.xml" ContentType="application/vnd.openxmlformats-officedocument.presentationml.tags+xml"/>
  <Override PartName="/ppt/slideLayouts/slideLayout157.xml" ContentType="application/vnd.openxmlformats-officedocument.presentationml.slideLayout+xml"/>
  <Override PartName="/ppt/tags/tag435.xml" ContentType="application/vnd.openxmlformats-officedocument.presentationml.tags+xml"/>
  <Override PartName="/ppt/tags/tag621.xml" ContentType="application/vnd.openxmlformats-officedocument.presentationml.tags+xml"/>
  <Override PartName="/ppt/slideLayouts/slideLayout343.xml" ContentType="application/vnd.openxmlformats-officedocument.presentationml.slideLayout+xml"/>
  <Override PartName="/ppt/tags/tag766.xml" ContentType="application/vnd.openxmlformats-officedocument.presentationml.tags+xml"/>
  <Override PartName="/ppt/notesSlides/notesSlide2.xml" ContentType="application/vnd.openxmlformats-officedocument.presentationml.notesSlide+xml"/>
  <Override PartName="/ppt/tags/tag274.xml" ContentType="application/vnd.openxmlformats-officedocument.presentationml.tags+xml"/>
  <Override PartName="/ppt/slideLayouts/slideLayout182.xml" ContentType="application/vnd.openxmlformats-officedocument.presentationml.slideLayout+xml"/>
  <Override PartName="/ppt/tags/tag460.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205.xml" ContentType="application/vnd.openxmlformats-officedocument.presentationml.tags+xml"/>
  <Override PartName="/ppt/slideLayouts/slideLayout258.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tags/tag536.xml" ContentType="application/vnd.openxmlformats-officedocument.presentationml.tags+xml"/>
  <Override PartName="/ppt/tags/tag722.xml" ContentType="application/vnd.openxmlformats-officedocument.presentationml.tags+xml"/>
  <Override PartName="/ppt/theme/theme18.xml" ContentType="application/vnd.openxmlformats-officedocument.theme+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slideLayouts/slideLayout283.xml" ContentType="application/vnd.openxmlformats-officedocument.presentationml.slideLayout+xml"/>
  <Override PartName="/ppt/tags/tag561.xml" ContentType="application/vnd.openxmlformats-officedocument.presentationml.tags+xml"/>
  <Override PartName="/ppt/tags/tag306.xml" ContentType="application/vnd.openxmlformats-officedocument.presentationml.tags+xml"/>
  <Override PartName="/ppt/slideLayouts/slideLayout359.xml" ContentType="application/vnd.openxmlformats-officedocument.presentationml.slideLayout+xml"/>
  <Override PartName="/ppt/tags/tag637.xml" ContentType="application/vnd.openxmlformats-officedocument.presentationml.tags+xml"/>
  <Override PartName="/ppt/tags/tag145.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476.xml" ContentType="application/vnd.openxmlformats-officedocument.presentationml.tags+xml"/>
  <Override PartName="/ppt/slideLayouts/slideLayout400.xml" ContentType="application/vnd.openxmlformats-officedocument.presentationml.slideLayout+xml"/>
  <Override PartName="/ppt/tags/tag30.xml" ContentType="application/vnd.openxmlformats-officedocument.presentationml.tags+xml"/>
  <Override PartName="/ppt/tags/tag331.xml" ContentType="application/vnd.openxmlformats-officedocument.presentationml.tags+xml"/>
  <Override PartName="/ppt/tags/tag662.xml" ContentType="application/vnd.openxmlformats-officedocument.presentationml.tags+xml"/>
  <Override PartName="/ppt/slideLayouts/slideLayout384.xml" ContentType="application/vnd.openxmlformats-officedocument.presentationml.slideLayout+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tags/tag407.xml" ContentType="application/vnd.openxmlformats-officedocument.presentationml.tags+xml"/>
  <Override PartName="/ppt/slideLayouts/slideLayout315.xml" ContentType="application/vnd.openxmlformats-officedocument.presentationml.slideLayout+xml"/>
  <Override PartName="/ppt/tags/tag738.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Layouts/slideLayout154.xml" ContentType="application/vnd.openxmlformats-officedocument.presentationml.slideLayout+xml"/>
  <Override PartName="/ppt/tags/tag432.xml" ContentType="application/vnd.openxmlformats-officedocument.presentationml.tags+xml"/>
  <Override PartName="/ppt/slideLayouts/slideLayout299.xml" ContentType="application/vnd.openxmlformats-officedocument.presentationml.slideLayout+xml"/>
  <Override PartName="/ppt/tags/tag577.xml" ContentType="application/vnd.openxmlformats-officedocument.presentationml.tags+xml"/>
  <Override PartName="/ppt/tags/tag271.xml" ContentType="application/vnd.openxmlformats-officedocument.presentationml.tags+xml"/>
  <Override PartName="/ppt/tags/tag508.xml" ContentType="application/vnd.openxmlformats-officedocument.presentationml.tags+xml"/>
  <Override PartName="/ppt/slideLayouts/slideLayout340.xml" ContentType="application/vnd.openxmlformats-officedocument.presentationml.slideLayout+xml"/>
  <Override PartName="/ppt/tags/tag763.xml" ContentType="application/vnd.openxmlformats-officedocument.presentationml.tags+xml"/>
  <Override PartName="/ppt/slideLayouts/slideLayout32.xml" ContentType="application/vnd.openxmlformats-officedocument.presentationml.slideLayout+xml"/>
  <Override PartName="/ppt/tags/tag347.xml" ContentType="application/vnd.openxmlformats-officedocument.presentationml.tags+xml"/>
  <Override PartName="/ppt/tags/tag46.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255.xml" ContentType="application/vnd.openxmlformats-officedocument.presentationml.slideLayout+xml"/>
  <Override PartName="/ppt/tags/tag533.xml" ContentType="application/vnd.openxmlformats-officedocument.presentationml.tags+xml"/>
  <Override PartName="/ppt/tags/tag678.xml" ContentType="application/vnd.openxmlformats-officedocument.presentationml.tags+xml"/>
  <Override PartName="/ppt/tags/tag71.xml" ContentType="application/vnd.openxmlformats-officedocument.presentationml.tags+xml"/>
  <Override PartName="/ppt/tags/tag372.xml" ContentType="application/vnd.openxmlformats-officedocument.presentationml.tags+xml"/>
  <Override PartName="/ppt/slideLayouts/slideLayout280.xml" ContentType="application/vnd.openxmlformats-officedocument.presentationml.slideLayout+xml"/>
  <Override PartName="/ppt/tags/tag609.xml" ContentType="application/vnd.openxmlformats-officedocument.presentationml.tags+xml"/>
  <Override PartName="/ppt/theme/theme15.xml" ContentType="application/vnd.openxmlformats-officedocument.theme+xml"/>
  <Override PartName="/ppt/tags/tag117.xml" ContentType="application/vnd.openxmlformats-officedocument.presentationml.tags+xml"/>
  <Override PartName="/ppt/tags/tag448.xml" ContentType="application/vnd.openxmlformats-officedocument.presentationml.tags+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211.xml" ContentType="application/vnd.openxmlformats-officedocument.presentationml.slideLayout+xml"/>
  <Override PartName="/ppt/slideLayouts/slideLayout356.xml" ContentType="application/vnd.openxmlformats-officedocument.presentationml.slideLayout+xml"/>
  <Override PartName="/ppt/tags/tag634.xml" ContentType="application/vnd.openxmlformats-officedocument.presentationml.tags+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tags/tag473.xml" ContentType="application/vnd.openxmlformats-officedocument.presentationml.tags+xml"/>
  <Override PartName="/ppt/slideLayouts/slideLayout38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0" r:id="rId2"/>
    <p:sldMasterId id="2147483726" r:id="rId3"/>
    <p:sldMasterId id="2147483751" r:id="rId4"/>
    <p:sldMasterId id="2147483776" r:id="rId5"/>
    <p:sldMasterId id="2147483826" r:id="rId6"/>
    <p:sldMasterId id="2147483851" r:id="rId7"/>
    <p:sldMasterId id="2147483876" r:id="rId8"/>
    <p:sldMasterId id="2147483901" r:id="rId9"/>
    <p:sldMasterId id="2147483926" r:id="rId10"/>
    <p:sldMasterId id="2147483951" r:id="rId11"/>
    <p:sldMasterId id="2147483976" r:id="rId12"/>
    <p:sldMasterId id="2147484001" r:id="rId13"/>
    <p:sldMasterId id="2147484026" r:id="rId14"/>
    <p:sldMasterId id="2147484051" r:id="rId15"/>
    <p:sldMasterId id="2147484076" r:id="rId16"/>
    <p:sldMasterId id="2147484101" r:id="rId17"/>
  </p:sldMasterIdLst>
  <p:notesMasterIdLst>
    <p:notesMasterId r:id="rId28"/>
  </p:notesMasterIdLst>
  <p:handoutMasterIdLst>
    <p:handoutMasterId r:id="rId29"/>
  </p:handoutMasterIdLst>
  <p:sldIdLst>
    <p:sldId id="261" r:id="rId18"/>
    <p:sldId id="446" r:id="rId19"/>
    <p:sldId id="447" r:id="rId20"/>
    <p:sldId id="456" r:id="rId21"/>
    <p:sldId id="457" r:id="rId22"/>
    <p:sldId id="460" r:id="rId23"/>
    <p:sldId id="465" r:id="rId24"/>
    <p:sldId id="463" r:id="rId25"/>
    <p:sldId id="462" r:id="rId26"/>
    <p:sldId id="453" r:id="rId27"/>
  </p:sldIdLst>
  <p:sldSz cx="9144000" cy="6858000" type="screen4x3"/>
  <p:notesSz cx="6808788" cy="9939338"/>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8C83"/>
    <a:srgbClr val="007DBA"/>
    <a:srgbClr val="FFC600"/>
    <a:srgbClr val="001489"/>
    <a:srgbClr val="00329B"/>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1944" y="-450"/>
      </p:cViewPr>
      <p:guideLst>
        <p:guide orient="horz" pos="3838"/>
        <p:guide orient="horz" pos="890"/>
        <p:guide pos="5602"/>
        <p:guide pos="204"/>
      </p:guideLst>
    </p:cSldViewPr>
  </p:slid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88" d="100"/>
          <a:sy n="88" d="100"/>
        </p:scale>
        <p:origin x="3738" y="96"/>
      </p:cViewPr>
      <p:guideLst>
        <p:guide orient="horz" pos="3127"/>
        <p:guide orient="horz" pos="3131"/>
        <p:guide pos="2141"/>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32712729288013881"/>
          <c:y val="0.28240364462699125"/>
          <c:w val="0.35906099651830081"/>
          <c:h val="0.67770952624071934"/>
        </c:manualLayout>
      </c:layout>
      <c:pieChart>
        <c:varyColors val="1"/>
        <c:ser>
          <c:idx val="0"/>
          <c:order val="0"/>
          <c:dPt>
            <c:idx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588-4684-97B8-BDF726143FDB}"/>
              </c:ext>
            </c:extLst>
          </c:dPt>
          <c:dPt>
            <c:idx val="1"/>
            <c:spPr>
              <a:solidFill>
                <a:srgbClr val="003399"/>
              </a:solidFill>
              <a:ln w="19050">
                <a:solidFill>
                  <a:schemeClr val="lt1"/>
                </a:solidFill>
              </a:ln>
              <a:effectLst/>
            </c:spPr>
            <c:extLst xmlns:c16r2="http://schemas.microsoft.com/office/drawing/2015/06/chart">
              <c:ext xmlns:c16="http://schemas.microsoft.com/office/drawing/2014/chart" uri="{C3380CC4-5D6E-409C-BE32-E72D297353CC}">
                <c16:uniqueId val="{00000003-9588-4684-97B8-BDF726143FDB}"/>
              </c:ext>
            </c:extLst>
          </c:dPt>
          <c:dPt>
            <c:idx val="2"/>
            <c:spPr>
              <a:solidFill>
                <a:srgbClr val="D59F0F"/>
              </a:solidFill>
              <a:ln w="19050">
                <a:solidFill>
                  <a:schemeClr val="lt1"/>
                </a:solidFill>
              </a:ln>
              <a:effectLst/>
            </c:spPr>
            <c:extLst xmlns:c16r2="http://schemas.microsoft.com/office/drawing/2015/06/chart">
              <c:ext xmlns:c16="http://schemas.microsoft.com/office/drawing/2014/chart" uri="{C3380CC4-5D6E-409C-BE32-E72D297353CC}">
                <c16:uniqueId val="{00000005-9588-4684-97B8-BDF726143FDB}"/>
              </c:ext>
            </c:extLst>
          </c:dPt>
          <c:dPt>
            <c:idx val="3"/>
            <c:spPr>
              <a:solidFill>
                <a:srgbClr val="5C8727"/>
              </a:solidFill>
              <a:ln w="19050">
                <a:solidFill>
                  <a:schemeClr val="lt1"/>
                </a:solidFill>
              </a:ln>
              <a:effectLst/>
            </c:spPr>
            <c:extLst xmlns:c16r2="http://schemas.microsoft.com/office/drawing/2015/06/chart">
              <c:ext xmlns:c16="http://schemas.microsoft.com/office/drawing/2014/chart" uri="{C3380CC4-5D6E-409C-BE32-E72D297353CC}">
                <c16:uniqueId val="{00000007-9588-4684-97B8-BDF726143FDB}"/>
              </c:ext>
            </c:extLst>
          </c:dPt>
          <c:dLbls>
            <c:dLbl>
              <c:idx val="0"/>
              <c:layout>
                <c:manualLayout>
                  <c:x val="2.142094785295216E-2"/>
                  <c:y val="-9.1400586154285763E-4"/>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Arial" panose="020B0604020202020204" pitchFamily="34" charset="0"/>
                      </a:defRPr>
                    </a:pPr>
                    <a:r>
                      <a:rPr lang="en-ZA" sz="1200" dirty="0">
                        <a:solidFill>
                          <a:schemeClr val="tx1"/>
                        </a:solidFill>
                        <a:latin typeface="+mn-lt"/>
                      </a:rPr>
                      <a:t>Equitable</a:t>
                    </a:r>
                    <a:r>
                      <a:rPr lang="en-ZA" sz="1200" baseline="0" dirty="0">
                        <a:solidFill>
                          <a:schemeClr val="tx1"/>
                        </a:solidFill>
                        <a:latin typeface="+mn-lt"/>
                      </a:rPr>
                      <a:t> share</a:t>
                    </a:r>
                  </a:p>
                  <a:p>
                    <a:pPr>
                      <a:defRPr sz="1200" b="0" i="0" u="none" strike="noStrike" kern="1200" baseline="0">
                        <a:solidFill>
                          <a:schemeClr val="tx1"/>
                        </a:solidFill>
                        <a:latin typeface="+mn-lt"/>
                        <a:ea typeface="+mn-ea"/>
                        <a:cs typeface="Arial" panose="020B0604020202020204" pitchFamily="34" charset="0"/>
                      </a:defRPr>
                    </a:pPr>
                    <a:r>
                      <a:rPr lang="en-ZA" sz="1200" baseline="0" dirty="0">
                        <a:solidFill>
                          <a:schemeClr val="tx1"/>
                        </a:solidFill>
                        <a:latin typeface="+mn-lt"/>
                      </a:rPr>
                      <a:t>R47.447 </a:t>
                    </a:r>
                    <a:r>
                      <a:rPr lang="en-ZA" sz="1200" baseline="0" dirty="0" err="1">
                        <a:solidFill>
                          <a:schemeClr val="tx1"/>
                        </a:solidFill>
                        <a:latin typeface="+mn-lt"/>
                      </a:rPr>
                      <a:t>bn</a:t>
                    </a:r>
                    <a:endParaRPr lang="en-ZA" sz="1200" b="0" i="0" u="none" strike="noStrike" kern="1200" baseline="0" dirty="0">
                      <a:solidFill>
                        <a:schemeClr val="tx1"/>
                      </a:solidFill>
                      <a:effectLst/>
                      <a:latin typeface="+mn-lt"/>
                      <a:cs typeface="Arial" panose="020B0604020202020204" pitchFamily="34" charset="0"/>
                    </a:endParaRPr>
                  </a:p>
                  <a:p>
                    <a:pPr>
                      <a:defRPr sz="1200" b="0" i="0" u="none" strike="noStrike" kern="1200" baseline="0">
                        <a:solidFill>
                          <a:schemeClr val="tx1"/>
                        </a:solidFill>
                        <a:latin typeface="+mn-lt"/>
                        <a:ea typeface="+mn-ea"/>
                        <a:cs typeface="Arial" panose="020B0604020202020204" pitchFamily="34" charset="0"/>
                      </a:defRPr>
                    </a:pPr>
                    <a:r>
                      <a:rPr lang="en-ZA" sz="1200" b="0" i="0" u="none" strike="noStrike" kern="1200" baseline="0" dirty="0">
                        <a:solidFill>
                          <a:schemeClr val="tx1"/>
                        </a:solidFill>
                        <a:effectLst/>
                        <a:latin typeface="+mn-lt"/>
                        <a:cs typeface="Arial" panose="020B0604020202020204" pitchFamily="34" charset="0"/>
                      </a:rPr>
                      <a:t>74.5%</a:t>
                    </a:r>
                    <a:endParaRPr lang="en-ZA" sz="1200" dirty="0">
                      <a:solidFill>
                        <a:schemeClr val="tx1"/>
                      </a:solidFill>
                      <a:latin typeface="+mn-lt"/>
                    </a:endParaRPr>
                  </a:p>
                </c:rich>
              </c:tx>
              <c:spPr>
                <a:noFill/>
                <a:ln>
                  <a:noFill/>
                </a:ln>
                <a:effectLst/>
              </c:spPr>
              <c:dLblPos val="bestFit"/>
              <c:showCatName val="1"/>
              <c:separator>
</c:separator>
              <c:extLst xmlns:c16r2="http://schemas.microsoft.com/office/drawing/2015/06/chart">
                <c:ext xmlns:c15="http://schemas.microsoft.com/office/drawing/2012/chart" uri="{CE6537A1-D6FC-4f65-9D91-7224C49458BB}">
                  <c15:layout>
                    <c:manualLayout>
                      <c:w val="0.20437586501686805"/>
                      <c:h val="0.16545006966337467"/>
                    </c:manualLayout>
                  </c15:layout>
                </c:ext>
                <c:ext xmlns:c16="http://schemas.microsoft.com/office/drawing/2014/chart" uri="{C3380CC4-5D6E-409C-BE32-E72D297353CC}">
                  <c16:uniqueId val="{00000001-9588-4684-97B8-BDF726143FDB}"/>
                </c:ext>
              </c:extLst>
            </c:dLbl>
            <c:dLbl>
              <c:idx val="1"/>
              <c:layout>
                <c:manualLayout>
                  <c:x val="-2.3027491986485113E-2"/>
                  <c:y val="3.0576205270504236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Arial" panose="020B0604020202020204" pitchFamily="34" charset="0"/>
                      </a:defRPr>
                    </a:pPr>
                    <a:r>
                      <a:rPr lang="en-US" sz="1200" dirty="0">
                        <a:solidFill>
                          <a:schemeClr val="tx1"/>
                        </a:solidFill>
                        <a:latin typeface="+mn-lt"/>
                      </a:rPr>
                      <a:t>Conditional grants</a:t>
                    </a:r>
                  </a:p>
                  <a:p>
                    <a:pPr>
                      <a:defRPr sz="1200" b="0" i="0" u="none" strike="noStrike" kern="1200" baseline="0">
                        <a:solidFill>
                          <a:schemeClr val="tx1"/>
                        </a:solidFill>
                        <a:latin typeface="+mn-lt"/>
                        <a:ea typeface="+mn-ea"/>
                        <a:cs typeface="Arial" panose="020B0604020202020204" pitchFamily="34" charset="0"/>
                      </a:defRPr>
                    </a:pPr>
                    <a:r>
                      <a:rPr lang="en-US" sz="1200" dirty="0">
                        <a:solidFill>
                          <a:schemeClr val="tx1"/>
                        </a:solidFill>
                        <a:latin typeface="+mn-lt"/>
                      </a:rPr>
                      <a:t>R11.904 </a:t>
                    </a:r>
                    <a:r>
                      <a:rPr lang="en-US" sz="1200" dirty="0" err="1">
                        <a:solidFill>
                          <a:schemeClr val="tx1"/>
                        </a:solidFill>
                        <a:latin typeface="+mn-lt"/>
                      </a:rPr>
                      <a:t>bn</a:t>
                    </a:r>
                    <a:endParaRPr lang="en-US" sz="1200" b="0" i="0" u="none" strike="noStrike" kern="1200" baseline="0" dirty="0">
                      <a:solidFill>
                        <a:schemeClr val="tx1"/>
                      </a:solidFill>
                      <a:effectLst/>
                      <a:latin typeface="+mn-lt"/>
                      <a:cs typeface="Arial" panose="020B0604020202020204" pitchFamily="34" charset="0"/>
                    </a:endParaRPr>
                  </a:p>
                  <a:p>
                    <a:pPr>
                      <a:defRPr sz="1200" b="0" i="0" u="none" strike="noStrike" kern="1200" baseline="0">
                        <a:solidFill>
                          <a:schemeClr val="tx1"/>
                        </a:solidFill>
                        <a:latin typeface="+mn-lt"/>
                        <a:ea typeface="+mn-ea"/>
                        <a:cs typeface="Arial" panose="020B0604020202020204" pitchFamily="34" charset="0"/>
                      </a:defRPr>
                    </a:pPr>
                    <a:r>
                      <a:rPr lang="en-US" sz="1200" b="0" i="0" u="none" strike="noStrike" kern="1200" baseline="0" dirty="0">
                        <a:solidFill>
                          <a:schemeClr val="tx1"/>
                        </a:solidFill>
                        <a:effectLst/>
                        <a:latin typeface="+mn-lt"/>
                        <a:cs typeface="Arial" panose="020B0604020202020204" pitchFamily="34" charset="0"/>
                      </a:rPr>
                      <a:t>18.7%</a:t>
                    </a:r>
                    <a:endParaRPr lang="en-US" sz="1200" dirty="0">
                      <a:solidFill>
                        <a:schemeClr val="tx1"/>
                      </a:solidFill>
                      <a:latin typeface="+mn-lt"/>
                    </a:endParaRPr>
                  </a:p>
                </c:rich>
              </c:tx>
              <c:spPr>
                <a:noFill/>
                <a:ln>
                  <a:noFill/>
                </a:ln>
                <a:effectLst/>
              </c:spPr>
              <c:dLblPos val="bestFit"/>
              <c:showCatName val="1"/>
              <c:separator>
</c:separator>
              <c:extLst xmlns:c16r2="http://schemas.microsoft.com/office/drawing/2015/06/chart">
                <c:ext xmlns:c15="http://schemas.microsoft.com/office/drawing/2012/chart" uri="{CE6537A1-D6FC-4f65-9D91-7224C49458BB}">
                  <c15:layout>
                    <c:manualLayout>
                      <c:w val="0.18549492813208379"/>
                      <c:h val="0.21074487280360676"/>
                    </c:manualLayout>
                  </c15:layout>
                </c:ext>
                <c:ext xmlns:c16="http://schemas.microsoft.com/office/drawing/2014/chart" uri="{C3380CC4-5D6E-409C-BE32-E72D297353CC}">
                  <c16:uniqueId val="{00000003-9588-4684-97B8-BDF726143FDB}"/>
                </c:ext>
              </c:extLst>
            </c:dLbl>
            <c:dLbl>
              <c:idx val="2"/>
              <c:layout>
                <c:manualLayout>
                  <c:x val="3.6685206167997357E-2"/>
                  <c:y val="9.6923287867074579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Arial" panose="020B0604020202020204" pitchFamily="34" charset="0"/>
                      </a:defRPr>
                    </a:pPr>
                    <a:r>
                      <a:rPr lang="en-US" sz="1200" dirty="0">
                        <a:solidFill>
                          <a:schemeClr val="tx1"/>
                        </a:solidFill>
                        <a:latin typeface="+mn-lt"/>
                      </a:rPr>
                      <a:t>Provincial</a:t>
                    </a:r>
                    <a:r>
                      <a:rPr lang="en-US" sz="1200" baseline="0" dirty="0">
                        <a:solidFill>
                          <a:schemeClr val="tx1"/>
                        </a:solidFill>
                        <a:latin typeface="+mn-lt"/>
                      </a:rPr>
                      <a:t> Own Receipts</a:t>
                    </a:r>
                  </a:p>
                  <a:p>
                    <a:pPr>
                      <a:defRPr sz="1200" b="0" i="0" u="none" strike="noStrike" kern="1200" baseline="0">
                        <a:solidFill>
                          <a:schemeClr val="tx1"/>
                        </a:solidFill>
                        <a:latin typeface="+mn-lt"/>
                        <a:ea typeface="+mn-ea"/>
                        <a:cs typeface="Arial" panose="020B0604020202020204" pitchFamily="34" charset="0"/>
                      </a:defRPr>
                    </a:pPr>
                    <a:r>
                      <a:rPr lang="en-US" sz="1200" baseline="0" dirty="0">
                        <a:solidFill>
                          <a:schemeClr val="tx1"/>
                        </a:solidFill>
                        <a:latin typeface="+mn-lt"/>
                      </a:rPr>
                      <a:t>R3.023 </a:t>
                    </a:r>
                    <a:r>
                      <a:rPr lang="en-US" sz="1200" baseline="0" dirty="0" err="1">
                        <a:solidFill>
                          <a:schemeClr val="tx1"/>
                        </a:solidFill>
                        <a:latin typeface="+mn-lt"/>
                      </a:rPr>
                      <a:t>bn</a:t>
                    </a:r>
                    <a:r>
                      <a:rPr lang="en-US" sz="1200" baseline="0" dirty="0">
                        <a:solidFill>
                          <a:schemeClr val="tx1"/>
                        </a:solidFill>
                        <a:latin typeface="+mn-lt"/>
                      </a:rPr>
                      <a:t> </a:t>
                    </a:r>
                    <a:endParaRPr lang="en-US" sz="1200" b="0" i="0" u="none" strike="noStrike" kern="1200" baseline="0" dirty="0">
                      <a:solidFill>
                        <a:schemeClr val="tx1"/>
                      </a:solidFill>
                      <a:effectLst/>
                      <a:latin typeface="+mn-lt"/>
                      <a:cs typeface="Arial" panose="020B0604020202020204" pitchFamily="34" charset="0"/>
                    </a:endParaRPr>
                  </a:p>
                  <a:p>
                    <a:pPr>
                      <a:defRPr sz="1200" b="0" i="0" u="none" strike="noStrike" kern="1200" baseline="0">
                        <a:solidFill>
                          <a:schemeClr val="tx1"/>
                        </a:solidFill>
                        <a:latin typeface="+mn-lt"/>
                        <a:ea typeface="+mn-ea"/>
                        <a:cs typeface="Arial" panose="020B0604020202020204" pitchFamily="34" charset="0"/>
                      </a:defRPr>
                    </a:pPr>
                    <a:r>
                      <a:rPr lang="en-US" sz="1200" b="0" i="0" u="none" strike="noStrike" kern="1200" baseline="0" dirty="0">
                        <a:solidFill>
                          <a:schemeClr val="tx1"/>
                        </a:solidFill>
                        <a:effectLst/>
                        <a:latin typeface="+mn-lt"/>
                        <a:cs typeface="Arial" panose="020B0604020202020204" pitchFamily="34" charset="0"/>
                      </a:rPr>
                      <a:t>4.7%</a:t>
                    </a:r>
                    <a:endParaRPr lang="en-US" sz="1200" dirty="0">
                      <a:solidFill>
                        <a:schemeClr val="tx1"/>
                      </a:solidFill>
                      <a:latin typeface="+mn-lt"/>
                    </a:endParaRPr>
                  </a:p>
                </c:rich>
              </c:tx>
              <c:spPr>
                <a:noFill/>
                <a:ln>
                  <a:noFill/>
                </a:ln>
                <a:effectLst/>
              </c:spPr>
              <c:dLblPos val="bestFit"/>
              <c:showCatName val="1"/>
              <c:separator>
</c:separator>
              <c:extLst xmlns:c16r2="http://schemas.microsoft.com/office/drawing/2015/06/chart">
                <c:ext xmlns:c15="http://schemas.microsoft.com/office/drawing/2012/chart" uri="{CE6537A1-D6FC-4f65-9D91-7224C49458BB}">
                  <c15:layout>
                    <c:manualLayout>
                      <c:w val="0.19600485065949036"/>
                      <c:h val="0.29239015443447763"/>
                    </c:manualLayout>
                  </c15:layout>
                </c:ext>
                <c:ext xmlns:c16="http://schemas.microsoft.com/office/drawing/2014/chart" uri="{C3380CC4-5D6E-409C-BE32-E72D297353CC}">
                  <c16:uniqueId val="{00000005-9588-4684-97B8-BDF726143FDB}"/>
                </c:ext>
              </c:extLst>
            </c:dLbl>
            <c:dLbl>
              <c:idx val="3"/>
              <c:layout>
                <c:manualLayout>
                  <c:x val="8.9633706589782577E-2"/>
                  <c:y val="-4.7269086327383018E-2"/>
                </c:manualLayout>
              </c:layout>
              <c:tx>
                <c:rich>
                  <a:bodyPr/>
                  <a:lstStyle/>
                  <a:p>
                    <a:r>
                      <a:rPr lang="en-US" sz="1200" dirty="0">
                        <a:latin typeface="+mn-lt"/>
                      </a:rPr>
                      <a:t>Financing</a:t>
                    </a:r>
                  </a:p>
                  <a:p>
                    <a:r>
                      <a:rPr lang="en-US" sz="1200" dirty="0">
                        <a:latin typeface="+mn-lt"/>
                      </a:rPr>
                      <a:t>R1.301</a:t>
                    </a:r>
                    <a:r>
                      <a:rPr lang="en-US" sz="1200" baseline="0" dirty="0">
                        <a:latin typeface="+mn-lt"/>
                      </a:rPr>
                      <a:t> </a:t>
                    </a:r>
                    <a:r>
                      <a:rPr lang="en-US" sz="1200" baseline="0" dirty="0" err="1">
                        <a:latin typeface="+mn-lt"/>
                      </a:rPr>
                      <a:t>bn</a:t>
                    </a:r>
                    <a:r>
                      <a:rPr lang="en-US" sz="1200" baseline="0" dirty="0">
                        <a:latin typeface="+mn-lt"/>
                      </a:rPr>
                      <a:t> </a:t>
                    </a:r>
                    <a:endParaRPr lang="en-US" sz="1200" b="0" i="0" u="none" strike="noStrike" kern="1200" baseline="0" dirty="0">
                      <a:solidFill>
                        <a:prstClr val="black">
                          <a:lumMod val="75000"/>
                          <a:lumOff val="25000"/>
                        </a:prstClr>
                      </a:solidFill>
                      <a:effectLst/>
                      <a:latin typeface="+mn-lt"/>
                      <a:cs typeface="Arial" panose="020B0604020202020204" pitchFamily="34" charset="0"/>
                    </a:endParaRPr>
                  </a:p>
                  <a:p>
                    <a:r>
                      <a:rPr lang="en-US" sz="1200" b="0" i="0" u="none" strike="noStrike" kern="1200" baseline="0" dirty="0">
                        <a:solidFill>
                          <a:prstClr val="black">
                            <a:lumMod val="75000"/>
                            <a:lumOff val="25000"/>
                          </a:prstClr>
                        </a:solidFill>
                        <a:effectLst/>
                        <a:latin typeface="+mn-lt"/>
                        <a:cs typeface="Arial" panose="020B0604020202020204" pitchFamily="34" charset="0"/>
                      </a:rPr>
                      <a:t>2%</a:t>
                    </a:r>
                    <a:endParaRPr lang="en-US" sz="1200" dirty="0">
                      <a:latin typeface="+mn-lt"/>
                    </a:endParaRPr>
                  </a:p>
                </c:rich>
              </c:tx>
              <c:dLblPos val="bestFit"/>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588-4684-97B8-BDF726143FD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Arial" panose="020B0604020202020204" pitchFamily="34" charset="0"/>
                  </a:defRPr>
                </a:pPr>
                <a:endParaRPr lang="en-US"/>
              </a:p>
            </c:txPr>
            <c:dLblPos val="outEnd"/>
            <c:showCatName val="1"/>
            <c:separator>
</c:separator>
            <c:showLeaderLines val="1"/>
            <c:leaderLines>
              <c:spPr>
                <a:ln w="9525" cap="flat" cmpd="sng" algn="ctr">
                  <a:solidFill>
                    <a:schemeClr val="tx1"/>
                  </a:solidFill>
                  <a:round/>
                </a:ln>
                <a:effectLst/>
              </c:spPr>
            </c:leaderLines>
            <c:extLst xmlns:c16r2="http://schemas.microsoft.com/office/drawing/2015/06/chart">
              <c:ext xmlns:c15="http://schemas.microsoft.com/office/drawing/2012/chart" uri="{CE6537A1-D6FC-4f65-9D91-7224C49458BB}"/>
            </c:extLst>
          </c:dLbls>
          <c:cat>
            <c:strRef>
              <c:f>'sources 2'!$B$53:$B$56</c:f>
              <c:strCache>
                <c:ptCount val="4"/>
                <c:pt idx="0">
                  <c:v>Equitable share    R44.470 bil | 74%</c:v>
                </c:pt>
                <c:pt idx="1">
                  <c:v>Conditional grants   R11.580 bil  | 19%</c:v>
                </c:pt>
                <c:pt idx="2">
                  <c:v>Provincial Own Receipts  R2.7 bil  | 5%</c:v>
                </c:pt>
                <c:pt idx="3">
                  <c:v>Financing         R1.5 bil  |  3%</c:v>
                </c:pt>
              </c:strCache>
            </c:strRef>
          </c:cat>
          <c:val>
            <c:numRef>
              <c:f>'sources 2'!$J$53:$J$56</c:f>
              <c:numCache>
                <c:formatCode>#,##0</c:formatCode>
                <c:ptCount val="4"/>
                <c:pt idx="0">
                  <c:v>44470210</c:v>
                </c:pt>
                <c:pt idx="1">
                  <c:v>11580005</c:v>
                </c:pt>
                <c:pt idx="2">
                  <c:v>2710739</c:v>
                </c:pt>
                <c:pt idx="3">
                  <c:v>1521591</c:v>
                </c:pt>
              </c:numCache>
            </c:numRef>
          </c:val>
          <c:extLst xmlns:c16r2="http://schemas.microsoft.com/office/drawing/2015/06/chart">
            <c:ext xmlns:c16="http://schemas.microsoft.com/office/drawing/2014/chart" uri="{C3380CC4-5D6E-409C-BE32-E72D297353CC}">
              <c16:uniqueId val="{00000008-9588-4684-97B8-BDF726143FDB}"/>
            </c:ext>
          </c:extLst>
        </c:ser>
        <c:dLbls/>
        <c:firstSliceAng val="0"/>
      </c:pieChart>
      <c:spPr>
        <a:noFill/>
        <a:ln>
          <a:noFill/>
        </a:ln>
        <a:effectLst/>
      </c:spPr>
    </c:plotArea>
    <c:plotVisOnly val="1"/>
    <c:dispBlanksAs val="zero"/>
  </c:chart>
  <c:spPr>
    <a:solidFill>
      <a:schemeClr val="bg1"/>
    </a:solidFill>
    <a:ln w="9525" cap="flat" cmpd="sng" algn="ctr">
      <a:noFill/>
      <a:round/>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6967"/>
          </a:xfrm>
          <a:prstGeom prst="rect">
            <a:avLst/>
          </a:prstGeom>
        </p:spPr>
        <p:txBody>
          <a:bodyPr vert="horz" lIns="91559" tIns="45779" rIns="91559" bIns="45779"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6967"/>
          </a:xfrm>
          <a:prstGeom prst="rect">
            <a:avLst/>
          </a:prstGeom>
        </p:spPr>
        <p:txBody>
          <a:bodyPr vert="horz" lIns="91559" tIns="45779" rIns="91559" bIns="45779" rtlCol="0"/>
          <a:lstStyle>
            <a:lvl1pPr algn="r">
              <a:defRPr sz="1200"/>
            </a:lvl1pPr>
          </a:lstStyle>
          <a:p>
            <a:fld id="{8BC7F027-379E-4D32-9199-1B8938F68AAE}" type="datetimeFigureOut">
              <a:rPr lang="en-GB" smtClean="0"/>
              <a:pPr/>
              <a:t>25/02/2019</a:t>
            </a:fld>
            <a:endParaRPr lang="en-GB"/>
          </a:p>
        </p:txBody>
      </p:sp>
      <p:sp>
        <p:nvSpPr>
          <p:cNvPr id="4" name="Footer Placeholder 3"/>
          <p:cNvSpPr>
            <a:spLocks noGrp="1"/>
          </p:cNvSpPr>
          <p:nvPr>
            <p:ph type="ftr" sz="quarter" idx="2"/>
          </p:nvPr>
        </p:nvSpPr>
        <p:spPr>
          <a:xfrm>
            <a:off x="0" y="9440647"/>
            <a:ext cx="2950475" cy="496967"/>
          </a:xfrm>
          <a:prstGeom prst="rect">
            <a:avLst/>
          </a:prstGeom>
        </p:spPr>
        <p:txBody>
          <a:bodyPr vert="horz" lIns="91559" tIns="45779" rIns="91559" bIns="45779"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0647"/>
            <a:ext cx="2950475" cy="496967"/>
          </a:xfrm>
          <a:prstGeom prst="rect">
            <a:avLst/>
          </a:prstGeom>
        </p:spPr>
        <p:txBody>
          <a:bodyPr vert="horz" lIns="91559" tIns="45779" rIns="91559" bIns="45779"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6967"/>
          </a:xfrm>
          <a:prstGeom prst="rect">
            <a:avLst/>
          </a:prstGeom>
        </p:spPr>
        <p:txBody>
          <a:bodyPr vert="horz" lIns="91559" tIns="45779" rIns="91559" bIns="45779" rtlCol="0"/>
          <a:lstStyle>
            <a:lvl1pPr algn="l">
              <a:defRPr sz="1200"/>
            </a:lvl1pPr>
          </a:lstStyle>
          <a:p>
            <a:endParaRPr lang="en-ZA"/>
          </a:p>
        </p:txBody>
      </p:sp>
      <p:sp>
        <p:nvSpPr>
          <p:cNvPr id="3" name="Date Placeholder 2"/>
          <p:cNvSpPr>
            <a:spLocks noGrp="1"/>
          </p:cNvSpPr>
          <p:nvPr>
            <p:ph type="dt" idx="1"/>
          </p:nvPr>
        </p:nvSpPr>
        <p:spPr>
          <a:xfrm>
            <a:off x="3856738" y="0"/>
            <a:ext cx="2950475" cy="496967"/>
          </a:xfrm>
          <a:prstGeom prst="rect">
            <a:avLst/>
          </a:prstGeom>
        </p:spPr>
        <p:txBody>
          <a:bodyPr vert="horz" lIns="91559" tIns="45779" rIns="91559" bIns="45779" rtlCol="0"/>
          <a:lstStyle>
            <a:lvl1pPr algn="r">
              <a:defRPr sz="1200"/>
            </a:lvl1pPr>
          </a:lstStyle>
          <a:p>
            <a:fld id="{0B7E7989-31F3-4EB9-8547-909D99F43AE5}" type="datetimeFigureOut">
              <a:rPr lang="en-ZA" smtClean="0"/>
              <a:pPr/>
              <a:t>2019/02/25</a:t>
            </a:fld>
            <a:endParaRPr lang="en-ZA"/>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559" tIns="45779" rIns="91559" bIns="45779" rtlCol="0" anchor="ctr"/>
          <a:lstStyle/>
          <a:p>
            <a:endParaRPr lang="en-ZA"/>
          </a:p>
        </p:txBody>
      </p:sp>
      <p:sp>
        <p:nvSpPr>
          <p:cNvPr id="5" name="Notes Placeholder 4"/>
          <p:cNvSpPr>
            <a:spLocks noGrp="1"/>
          </p:cNvSpPr>
          <p:nvPr>
            <p:ph type="body" sz="quarter" idx="3"/>
          </p:nvPr>
        </p:nvSpPr>
        <p:spPr>
          <a:xfrm>
            <a:off x="680880" y="4721186"/>
            <a:ext cx="5447030" cy="4472702"/>
          </a:xfrm>
          <a:prstGeom prst="rect">
            <a:avLst/>
          </a:prstGeom>
        </p:spPr>
        <p:txBody>
          <a:bodyPr vert="horz" lIns="91559" tIns="45779" rIns="91559" bIns="45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0647"/>
            <a:ext cx="2950475" cy="496967"/>
          </a:xfrm>
          <a:prstGeom prst="rect">
            <a:avLst/>
          </a:prstGeom>
        </p:spPr>
        <p:txBody>
          <a:bodyPr vert="horz" lIns="91559" tIns="45779" rIns="91559" bIns="45779" rtlCol="0" anchor="b"/>
          <a:lstStyle>
            <a:lvl1pPr algn="l">
              <a:defRPr sz="1200"/>
            </a:lvl1pPr>
          </a:lstStyle>
          <a:p>
            <a:endParaRPr lang="en-ZA"/>
          </a:p>
        </p:txBody>
      </p:sp>
      <p:sp>
        <p:nvSpPr>
          <p:cNvPr id="7" name="Slide Number Placeholder 6"/>
          <p:cNvSpPr>
            <a:spLocks noGrp="1"/>
          </p:cNvSpPr>
          <p:nvPr>
            <p:ph type="sldNum" sz="quarter" idx="5"/>
          </p:nvPr>
        </p:nvSpPr>
        <p:spPr>
          <a:xfrm>
            <a:off x="3856738" y="9440647"/>
            <a:ext cx="2950475" cy="496967"/>
          </a:xfrm>
          <a:prstGeom prst="rect">
            <a:avLst/>
          </a:prstGeom>
        </p:spPr>
        <p:txBody>
          <a:bodyPr vert="horz" lIns="91559" tIns="45779" rIns="91559" bIns="45779"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pPr/>
              <a:t>2</a:t>
            </a:fld>
            <a:endParaRPr lang="en-ZA" dirty="0"/>
          </a:p>
        </p:txBody>
      </p:sp>
    </p:spTree>
    <p:extLst>
      <p:ext uri="{BB962C8B-B14F-4D97-AF65-F5344CB8AC3E}">
        <p14:creationId xmlns:p14="http://schemas.microsoft.com/office/powerpoint/2010/main" xmlns="" val="33051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E0CA322-8E7E-4823-AA2E-3108F050524F}" type="slidenum">
              <a:rPr lang="en-US" smtClean="0"/>
              <a:pPr/>
              <a:t>3</a:t>
            </a:fld>
            <a:endParaRPr lang="en-US"/>
          </a:p>
        </p:txBody>
      </p:sp>
    </p:spTree>
    <p:extLst>
      <p:ext uri="{BB962C8B-B14F-4D97-AF65-F5344CB8AC3E}">
        <p14:creationId xmlns:p14="http://schemas.microsoft.com/office/powerpoint/2010/main" xmlns="" val="52410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xmlns="" val="272778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xmlns="" val="33051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33051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xmlns="" val="33051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xmlns="" val="330510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2.xml"/><Relationship Id="rId1" Type="http://schemas.openxmlformats.org/officeDocument/2006/relationships/tags" Target="../tags/tag191.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4.xml"/><Relationship Id="rId1" Type="http://schemas.openxmlformats.org/officeDocument/2006/relationships/tags" Target="../tags/tag193.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6.xml"/><Relationship Id="rId1" Type="http://schemas.openxmlformats.org/officeDocument/2006/relationships/tags" Target="../tags/tag195.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8.xml"/><Relationship Id="rId1" Type="http://schemas.openxmlformats.org/officeDocument/2006/relationships/tags" Target="../tags/tag197.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0.xml"/><Relationship Id="rId1" Type="http://schemas.openxmlformats.org/officeDocument/2006/relationships/tags" Target="../tags/tag199.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2.xml"/><Relationship Id="rId1" Type="http://schemas.openxmlformats.org/officeDocument/2006/relationships/tags" Target="../tags/tag201.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4.xml"/><Relationship Id="rId1" Type="http://schemas.openxmlformats.org/officeDocument/2006/relationships/tags" Target="../tags/tag20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6.xml"/><Relationship Id="rId1" Type="http://schemas.openxmlformats.org/officeDocument/2006/relationships/tags" Target="../tags/tag205.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8.xml"/><Relationship Id="rId1" Type="http://schemas.openxmlformats.org/officeDocument/2006/relationships/tags" Target="../tags/tag207.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0.xml"/><Relationship Id="rId1" Type="http://schemas.openxmlformats.org/officeDocument/2006/relationships/tags" Target="../tags/tag209.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2.xml"/><Relationship Id="rId1" Type="http://schemas.openxmlformats.org/officeDocument/2006/relationships/tags" Target="../tags/tag2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4.xml"/><Relationship Id="rId1" Type="http://schemas.openxmlformats.org/officeDocument/2006/relationships/tags" Target="../tags/tag213.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6.xml"/><Relationship Id="rId1" Type="http://schemas.openxmlformats.org/officeDocument/2006/relationships/tags" Target="../tags/tag215.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8.xml"/><Relationship Id="rId1" Type="http://schemas.openxmlformats.org/officeDocument/2006/relationships/tags" Target="../tags/tag217.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0.xml"/><Relationship Id="rId1" Type="http://schemas.openxmlformats.org/officeDocument/2006/relationships/tags" Target="../tags/tag219.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2.xml"/><Relationship Id="rId1" Type="http://schemas.openxmlformats.org/officeDocument/2006/relationships/tags" Target="../tags/tag221.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4.xml"/><Relationship Id="rId1" Type="http://schemas.openxmlformats.org/officeDocument/2006/relationships/tags" Target="../tags/tag223.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6.xml"/><Relationship Id="rId1" Type="http://schemas.openxmlformats.org/officeDocument/2006/relationships/tags" Target="../tags/tag225.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8.xml"/><Relationship Id="rId1" Type="http://schemas.openxmlformats.org/officeDocument/2006/relationships/tags" Target="../tags/tag227.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5.xml"/><Relationship Id="rId1" Type="http://schemas.openxmlformats.org/officeDocument/2006/relationships/tags" Target="../tags/tag234.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7.xml"/><Relationship Id="rId1" Type="http://schemas.openxmlformats.org/officeDocument/2006/relationships/tags" Target="../tags/tag23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9.xml"/><Relationship Id="rId1" Type="http://schemas.openxmlformats.org/officeDocument/2006/relationships/tags" Target="../tags/tag238.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1.xml"/><Relationship Id="rId1" Type="http://schemas.openxmlformats.org/officeDocument/2006/relationships/tags" Target="../tags/tag240.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3.xml"/><Relationship Id="rId1" Type="http://schemas.openxmlformats.org/officeDocument/2006/relationships/tags" Target="../tags/tag242.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5.xml"/><Relationship Id="rId1" Type="http://schemas.openxmlformats.org/officeDocument/2006/relationships/tags" Target="../tags/tag244.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7.xml"/><Relationship Id="rId1" Type="http://schemas.openxmlformats.org/officeDocument/2006/relationships/tags" Target="../tags/tag246.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9.xml"/><Relationship Id="rId1" Type="http://schemas.openxmlformats.org/officeDocument/2006/relationships/tags" Target="../tags/tag248.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1.xml"/><Relationship Id="rId1" Type="http://schemas.openxmlformats.org/officeDocument/2006/relationships/tags" Target="../tags/tag250.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3.xml"/><Relationship Id="rId1" Type="http://schemas.openxmlformats.org/officeDocument/2006/relationships/tags" Target="../tags/tag252.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5.xml"/><Relationship Id="rId1" Type="http://schemas.openxmlformats.org/officeDocument/2006/relationships/tags" Target="../tags/tag254.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7.xml"/><Relationship Id="rId1" Type="http://schemas.openxmlformats.org/officeDocument/2006/relationships/tags" Target="../tags/tag25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9.xml"/><Relationship Id="rId1" Type="http://schemas.openxmlformats.org/officeDocument/2006/relationships/tags" Target="../tags/tag258.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1.xml"/><Relationship Id="rId1" Type="http://schemas.openxmlformats.org/officeDocument/2006/relationships/tags" Target="../tags/tag260.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3.xml"/><Relationship Id="rId1" Type="http://schemas.openxmlformats.org/officeDocument/2006/relationships/tags" Target="../tags/tag262.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5.xml"/><Relationship Id="rId1" Type="http://schemas.openxmlformats.org/officeDocument/2006/relationships/tags" Target="../tags/tag26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7.xml"/><Relationship Id="rId1" Type="http://schemas.openxmlformats.org/officeDocument/2006/relationships/tags" Target="../tags/tag266.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9.xml"/><Relationship Id="rId1" Type="http://schemas.openxmlformats.org/officeDocument/2006/relationships/tags" Target="../tags/tag268.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1.xml"/><Relationship Id="rId1" Type="http://schemas.openxmlformats.org/officeDocument/2006/relationships/tags" Target="../tags/tag270.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3.xml"/><Relationship Id="rId1" Type="http://schemas.openxmlformats.org/officeDocument/2006/relationships/tags" Target="../tags/tag27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0.xml"/><Relationship Id="rId1" Type="http://schemas.openxmlformats.org/officeDocument/2006/relationships/tags" Target="../tags/tag279.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2.xml"/><Relationship Id="rId1" Type="http://schemas.openxmlformats.org/officeDocument/2006/relationships/tags" Target="../tags/tag281.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4.xml"/><Relationship Id="rId1" Type="http://schemas.openxmlformats.org/officeDocument/2006/relationships/tags" Target="../tags/tag28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6.xml"/><Relationship Id="rId1" Type="http://schemas.openxmlformats.org/officeDocument/2006/relationships/tags" Target="../tags/tag285.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8.xml"/><Relationship Id="rId1" Type="http://schemas.openxmlformats.org/officeDocument/2006/relationships/tags" Target="../tags/tag287.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0.xml"/><Relationship Id="rId1" Type="http://schemas.openxmlformats.org/officeDocument/2006/relationships/tags" Target="../tags/tag289.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2.xml"/><Relationship Id="rId1" Type="http://schemas.openxmlformats.org/officeDocument/2006/relationships/tags" Target="../tags/tag291.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4.xml"/><Relationship Id="rId1" Type="http://schemas.openxmlformats.org/officeDocument/2006/relationships/tags" Target="../tags/tag293.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6.xml"/><Relationship Id="rId1" Type="http://schemas.openxmlformats.org/officeDocument/2006/relationships/tags" Target="../tags/tag295.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8.xml"/><Relationship Id="rId1" Type="http://schemas.openxmlformats.org/officeDocument/2006/relationships/tags" Target="../tags/tag297.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0.xml"/><Relationship Id="rId1" Type="http://schemas.openxmlformats.org/officeDocument/2006/relationships/tags" Target="../tags/tag299.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2.xml"/><Relationship Id="rId1" Type="http://schemas.openxmlformats.org/officeDocument/2006/relationships/tags" Target="../tags/tag30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4.xml"/><Relationship Id="rId1" Type="http://schemas.openxmlformats.org/officeDocument/2006/relationships/tags" Target="../tags/tag303.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6.xml"/><Relationship Id="rId1" Type="http://schemas.openxmlformats.org/officeDocument/2006/relationships/tags" Target="../tags/tag305.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8.xml"/><Relationship Id="rId1" Type="http://schemas.openxmlformats.org/officeDocument/2006/relationships/tags" Target="../tags/tag307.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0.xml"/><Relationship Id="rId1" Type="http://schemas.openxmlformats.org/officeDocument/2006/relationships/tags" Target="../tags/tag309.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2.xml"/><Relationship Id="rId1" Type="http://schemas.openxmlformats.org/officeDocument/2006/relationships/tags" Target="../tags/tag31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4.xml"/><Relationship Id="rId1" Type="http://schemas.openxmlformats.org/officeDocument/2006/relationships/tags" Target="../tags/tag313.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6.xml"/><Relationship Id="rId1" Type="http://schemas.openxmlformats.org/officeDocument/2006/relationships/tags" Target="../tags/tag315.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8.xml"/><Relationship Id="rId1" Type="http://schemas.openxmlformats.org/officeDocument/2006/relationships/tags" Target="../tags/tag31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5.xml"/><Relationship Id="rId1" Type="http://schemas.openxmlformats.org/officeDocument/2006/relationships/tags" Target="../tags/tag324.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7.xml"/><Relationship Id="rId1" Type="http://schemas.openxmlformats.org/officeDocument/2006/relationships/tags" Target="../tags/tag326.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9.xml"/><Relationship Id="rId1" Type="http://schemas.openxmlformats.org/officeDocument/2006/relationships/tags" Target="../tags/tag328.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1.xml"/><Relationship Id="rId1" Type="http://schemas.openxmlformats.org/officeDocument/2006/relationships/tags" Target="../tags/tag330.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3.xml"/><Relationship Id="rId1" Type="http://schemas.openxmlformats.org/officeDocument/2006/relationships/tags" Target="../tags/tag33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5.xml"/><Relationship Id="rId1" Type="http://schemas.openxmlformats.org/officeDocument/2006/relationships/tags" Target="../tags/tag334.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7.xml"/><Relationship Id="rId1" Type="http://schemas.openxmlformats.org/officeDocument/2006/relationships/tags" Target="../tags/tag336.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9.xml"/><Relationship Id="rId1" Type="http://schemas.openxmlformats.org/officeDocument/2006/relationships/tags" Target="../tags/tag338.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1.xml"/><Relationship Id="rId1" Type="http://schemas.openxmlformats.org/officeDocument/2006/relationships/tags" Target="../tags/tag340.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3.xml"/><Relationship Id="rId1" Type="http://schemas.openxmlformats.org/officeDocument/2006/relationships/tags" Target="../tags/tag342.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5.xml"/><Relationship Id="rId1" Type="http://schemas.openxmlformats.org/officeDocument/2006/relationships/tags" Target="../tags/tag344.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7.xml"/><Relationship Id="rId1" Type="http://schemas.openxmlformats.org/officeDocument/2006/relationships/tags" Target="../tags/tag34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9.xml"/><Relationship Id="rId1" Type="http://schemas.openxmlformats.org/officeDocument/2006/relationships/tags" Target="../tags/tag348.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1.xml"/><Relationship Id="rId1" Type="http://schemas.openxmlformats.org/officeDocument/2006/relationships/tags" Target="../tags/tag350.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3.xml"/><Relationship Id="rId1" Type="http://schemas.openxmlformats.org/officeDocument/2006/relationships/tags" Target="../tags/tag352.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5.xml"/><Relationship Id="rId1" Type="http://schemas.openxmlformats.org/officeDocument/2006/relationships/tags" Target="../tags/tag354.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7.xml"/><Relationship Id="rId1" Type="http://schemas.openxmlformats.org/officeDocument/2006/relationships/tags" Target="../tags/tag356.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9.xml"/><Relationship Id="rId1" Type="http://schemas.openxmlformats.org/officeDocument/2006/relationships/tags" Target="../tags/tag35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1.xml"/><Relationship Id="rId1" Type="http://schemas.openxmlformats.org/officeDocument/2006/relationships/tags" Target="../tags/tag360.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3.xml"/><Relationship Id="rId1" Type="http://schemas.openxmlformats.org/officeDocument/2006/relationships/tags" Target="../tags/tag36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0.xml"/><Relationship Id="rId1" Type="http://schemas.openxmlformats.org/officeDocument/2006/relationships/tags" Target="../tags/tag369.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2.xml"/><Relationship Id="rId1" Type="http://schemas.openxmlformats.org/officeDocument/2006/relationships/tags" Target="../tags/tag371.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4.xml"/><Relationship Id="rId1" Type="http://schemas.openxmlformats.org/officeDocument/2006/relationships/tags" Target="../tags/tag373.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6.xml"/><Relationship Id="rId1" Type="http://schemas.openxmlformats.org/officeDocument/2006/relationships/tags" Target="../tags/tag375.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8.xml"/><Relationship Id="rId1" Type="http://schemas.openxmlformats.org/officeDocument/2006/relationships/tags" Target="../tags/tag37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0.xml"/><Relationship Id="rId1" Type="http://schemas.openxmlformats.org/officeDocument/2006/relationships/tags" Target="../tags/tag379.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2.xml"/><Relationship Id="rId1" Type="http://schemas.openxmlformats.org/officeDocument/2006/relationships/tags" Target="../tags/tag381.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4.xml"/><Relationship Id="rId1" Type="http://schemas.openxmlformats.org/officeDocument/2006/relationships/tags" Target="../tags/tag383.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6.xml"/><Relationship Id="rId1" Type="http://schemas.openxmlformats.org/officeDocument/2006/relationships/tags" Target="../tags/tag385.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8.xml"/><Relationship Id="rId1" Type="http://schemas.openxmlformats.org/officeDocument/2006/relationships/tags" Target="../tags/tag387.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0.xml"/><Relationship Id="rId1" Type="http://schemas.openxmlformats.org/officeDocument/2006/relationships/tags" Target="../tags/tag389.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2.xml"/><Relationship Id="rId1" Type="http://schemas.openxmlformats.org/officeDocument/2006/relationships/tags" Target="../tags/tag39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4.xml"/><Relationship Id="rId1" Type="http://schemas.openxmlformats.org/officeDocument/2006/relationships/tags" Target="../tags/tag393.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6.xml"/><Relationship Id="rId1" Type="http://schemas.openxmlformats.org/officeDocument/2006/relationships/tags" Target="../tags/tag39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8.xml"/><Relationship Id="rId1" Type="http://schemas.openxmlformats.org/officeDocument/2006/relationships/tags" Target="../tags/tag397.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0.xml"/><Relationship Id="rId1" Type="http://schemas.openxmlformats.org/officeDocument/2006/relationships/tags" Target="../tags/tag399.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2.xml"/><Relationship Id="rId1" Type="http://schemas.openxmlformats.org/officeDocument/2006/relationships/tags" Target="../tags/tag401.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4.xml"/><Relationship Id="rId1" Type="http://schemas.openxmlformats.org/officeDocument/2006/relationships/tags" Target="../tags/tag403.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6.xml"/><Relationship Id="rId1" Type="http://schemas.openxmlformats.org/officeDocument/2006/relationships/tags" Target="../tags/tag405.xml"/></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8.xml"/><Relationship Id="rId1" Type="http://schemas.openxmlformats.org/officeDocument/2006/relationships/tags" Target="../tags/tag40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5.xml"/><Relationship Id="rId1" Type="http://schemas.openxmlformats.org/officeDocument/2006/relationships/tags" Target="../tags/tag41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7.xml"/><Relationship Id="rId1" Type="http://schemas.openxmlformats.org/officeDocument/2006/relationships/tags" Target="../tags/tag416.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9.xml"/><Relationship Id="rId1" Type="http://schemas.openxmlformats.org/officeDocument/2006/relationships/tags" Target="../tags/tag418.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1.xml"/><Relationship Id="rId1" Type="http://schemas.openxmlformats.org/officeDocument/2006/relationships/tags" Target="../tags/tag420.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3.xml"/><Relationship Id="rId1" Type="http://schemas.openxmlformats.org/officeDocument/2006/relationships/tags" Target="../tags/tag422.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5.xml"/><Relationship Id="rId1" Type="http://schemas.openxmlformats.org/officeDocument/2006/relationships/tags" Target="../tags/tag424.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7.xml"/><Relationship Id="rId1" Type="http://schemas.openxmlformats.org/officeDocument/2006/relationships/tags" Target="../tags/tag426.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9.xml"/><Relationship Id="rId1" Type="http://schemas.openxmlformats.org/officeDocument/2006/relationships/tags" Target="../tags/tag428.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1.xml"/><Relationship Id="rId1" Type="http://schemas.openxmlformats.org/officeDocument/2006/relationships/tags" Target="../tags/tag430.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3.xml"/><Relationship Id="rId1" Type="http://schemas.openxmlformats.org/officeDocument/2006/relationships/tags" Target="../tags/tag432.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5.xml"/><Relationship Id="rId1" Type="http://schemas.openxmlformats.org/officeDocument/2006/relationships/tags" Target="../tags/tag43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7.xml"/><Relationship Id="rId1" Type="http://schemas.openxmlformats.org/officeDocument/2006/relationships/tags" Target="../tags/tag43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9.xml"/><Relationship Id="rId1" Type="http://schemas.openxmlformats.org/officeDocument/2006/relationships/tags" Target="../tags/tag438.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1.xml"/><Relationship Id="rId1" Type="http://schemas.openxmlformats.org/officeDocument/2006/relationships/tags" Target="../tags/tag440.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3.xml"/><Relationship Id="rId1" Type="http://schemas.openxmlformats.org/officeDocument/2006/relationships/tags" Target="../tags/tag442.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5.xml"/><Relationship Id="rId1" Type="http://schemas.openxmlformats.org/officeDocument/2006/relationships/tags" Target="../tags/tag444.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7.xml"/><Relationship Id="rId1" Type="http://schemas.openxmlformats.org/officeDocument/2006/relationships/tags" Target="../tags/tag446.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9.xml"/><Relationship Id="rId1" Type="http://schemas.openxmlformats.org/officeDocument/2006/relationships/tags" Target="../tags/tag448.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1.xml"/><Relationship Id="rId1" Type="http://schemas.openxmlformats.org/officeDocument/2006/relationships/tags" Target="../tags/tag450.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3.xml"/><Relationship Id="rId1" Type="http://schemas.openxmlformats.org/officeDocument/2006/relationships/tags" Target="../tags/tag45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0.xml"/><Relationship Id="rId1" Type="http://schemas.openxmlformats.org/officeDocument/2006/relationships/tags" Target="../tags/tag459.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2.xml"/><Relationship Id="rId1" Type="http://schemas.openxmlformats.org/officeDocument/2006/relationships/tags" Target="../tags/tag46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4.xml"/><Relationship Id="rId1" Type="http://schemas.openxmlformats.org/officeDocument/2006/relationships/tags" Target="../tags/tag463.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6.xml"/><Relationship Id="rId1" Type="http://schemas.openxmlformats.org/officeDocument/2006/relationships/tags" Target="../tags/tag465.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8.xml"/><Relationship Id="rId1" Type="http://schemas.openxmlformats.org/officeDocument/2006/relationships/tags" Target="../tags/tag467.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0.xml"/><Relationship Id="rId1" Type="http://schemas.openxmlformats.org/officeDocument/2006/relationships/tags" Target="../tags/tag469.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2.xml"/><Relationship Id="rId1" Type="http://schemas.openxmlformats.org/officeDocument/2006/relationships/tags" Target="../tags/tag47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4.xml"/><Relationship Id="rId1" Type="http://schemas.openxmlformats.org/officeDocument/2006/relationships/tags" Target="../tags/tag473.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6.xml"/><Relationship Id="rId1" Type="http://schemas.openxmlformats.org/officeDocument/2006/relationships/tags" Target="../tags/tag475.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8.xml"/><Relationship Id="rId1" Type="http://schemas.openxmlformats.org/officeDocument/2006/relationships/tags" Target="../tags/tag477.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0.xml"/><Relationship Id="rId1" Type="http://schemas.openxmlformats.org/officeDocument/2006/relationships/tags" Target="../tags/tag479.xml"/></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2.xml"/><Relationship Id="rId1" Type="http://schemas.openxmlformats.org/officeDocument/2006/relationships/tags" Target="../tags/tag48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4.xml"/><Relationship Id="rId1" Type="http://schemas.openxmlformats.org/officeDocument/2006/relationships/tags" Target="../tags/tag483.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6.xml"/><Relationship Id="rId1" Type="http://schemas.openxmlformats.org/officeDocument/2006/relationships/tags" Target="../tags/tag485.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8.xml"/><Relationship Id="rId1" Type="http://schemas.openxmlformats.org/officeDocument/2006/relationships/tags" Target="../tags/tag487.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0.xml"/><Relationship Id="rId1" Type="http://schemas.openxmlformats.org/officeDocument/2006/relationships/tags" Target="../tags/tag489.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2.xml"/><Relationship Id="rId1" Type="http://schemas.openxmlformats.org/officeDocument/2006/relationships/tags" Target="../tags/tag491.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4.xml"/><Relationship Id="rId1" Type="http://schemas.openxmlformats.org/officeDocument/2006/relationships/tags" Target="../tags/tag493.xml"/></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6.xml"/><Relationship Id="rId1" Type="http://schemas.openxmlformats.org/officeDocument/2006/relationships/tags" Target="../tags/tag495.xml"/></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8.xml"/><Relationship Id="rId1" Type="http://schemas.openxmlformats.org/officeDocument/2006/relationships/tags" Target="../tags/tag49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5.xml"/><Relationship Id="rId1" Type="http://schemas.openxmlformats.org/officeDocument/2006/relationships/tags" Target="../tags/tag504.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7.xml"/><Relationship Id="rId1" Type="http://schemas.openxmlformats.org/officeDocument/2006/relationships/tags" Target="../tags/tag506.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09.xml"/><Relationship Id="rId1" Type="http://schemas.openxmlformats.org/officeDocument/2006/relationships/tags" Target="../tags/tag508.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1.xml"/><Relationship Id="rId1" Type="http://schemas.openxmlformats.org/officeDocument/2006/relationships/tags" Target="../tags/tag510.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3.xml"/><Relationship Id="rId1" Type="http://schemas.openxmlformats.org/officeDocument/2006/relationships/tags" Target="../tags/tag512.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5.xml"/><Relationship Id="rId1" Type="http://schemas.openxmlformats.org/officeDocument/2006/relationships/tags" Target="../tags/tag514.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7.xml"/><Relationship Id="rId1" Type="http://schemas.openxmlformats.org/officeDocument/2006/relationships/tags" Target="../tags/tag516.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9.xml"/><Relationship Id="rId1" Type="http://schemas.openxmlformats.org/officeDocument/2006/relationships/tags" Target="../tags/tag518.xml"/></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1.xml"/><Relationship Id="rId1" Type="http://schemas.openxmlformats.org/officeDocument/2006/relationships/tags" Target="../tags/tag520.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3.xml"/><Relationship Id="rId1" Type="http://schemas.openxmlformats.org/officeDocument/2006/relationships/tags" Target="../tags/tag522.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5.xml"/><Relationship Id="rId1" Type="http://schemas.openxmlformats.org/officeDocument/2006/relationships/tags" Target="../tags/tag524.xml"/></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7.xml"/><Relationship Id="rId1" Type="http://schemas.openxmlformats.org/officeDocument/2006/relationships/tags" Target="../tags/tag52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9.xml"/><Relationship Id="rId1" Type="http://schemas.openxmlformats.org/officeDocument/2006/relationships/tags" Target="../tags/tag528.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1.xml"/><Relationship Id="rId1" Type="http://schemas.openxmlformats.org/officeDocument/2006/relationships/tags" Target="../tags/tag530.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3.xml"/><Relationship Id="rId1" Type="http://schemas.openxmlformats.org/officeDocument/2006/relationships/tags" Target="../tags/tag532.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5.xml"/><Relationship Id="rId1" Type="http://schemas.openxmlformats.org/officeDocument/2006/relationships/tags" Target="../tags/tag534.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7.xml"/><Relationship Id="rId1" Type="http://schemas.openxmlformats.org/officeDocument/2006/relationships/tags" Target="../tags/tag5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9.xml"/><Relationship Id="rId1" Type="http://schemas.openxmlformats.org/officeDocument/2006/relationships/tags" Target="../tags/tag538.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1.xml"/><Relationship Id="rId1" Type="http://schemas.openxmlformats.org/officeDocument/2006/relationships/tags" Target="../tags/tag540.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3.xml"/><Relationship Id="rId1" Type="http://schemas.openxmlformats.org/officeDocument/2006/relationships/tags" Target="../tags/tag54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0.xml"/><Relationship Id="rId1" Type="http://schemas.openxmlformats.org/officeDocument/2006/relationships/tags" Target="../tags/tag549.xml"/></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2.xml"/><Relationship Id="rId1" Type="http://schemas.openxmlformats.org/officeDocument/2006/relationships/tags" Target="../tags/tag551.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4.xml"/><Relationship Id="rId1" Type="http://schemas.openxmlformats.org/officeDocument/2006/relationships/tags" Target="../tags/tag553.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6.xml"/><Relationship Id="rId1" Type="http://schemas.openxmlformats.org/officeDocument/2006/relationships/tags" Target="../tags/tag555.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8.xml"/><Relationship Id="rId1" Type="http://schemas.openxmlformats.org/officeDocument/2006/relationships/tags" Target="../tags/tag55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0.xml"/><Relationship Id="rId1" Type="http://schemas.openxmlformats.org/officeDocument/2006/relationships/tags" Target="../tags/tag559.xml"/></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2.xml"/><Relationship Id="rId1" Type="http://schemas.openxmlformats.org/officeDocument/2006/relationships/tags" Target="../tags/tag561.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4.xml"/><Relationship Id="rId1" Type="http://schemas.openxmlformats.org/officeDocument/2006/relationships/tags" Target="../tags/tag563.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6.xml"/><Relationship Id="rId1" Type="http://schemas.openxmlformats.org/officeDocument/2006/relationships/tags" Target="../tags/tag56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8.xml"/><Relationship Id="rId1" Type="http://schemas.openxmlformats.org/officeDocument/2006/relationships/tags" Target="../tags/tag567.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0.xml"/><Relationship Id="rId1" Type="http://schemas.openxmlformats.org/officeDocument/2006/relationships/tags" Target="../tags/tag569.xml"/></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2.xml"/><Relationship Id="rId1" Type="http://schemas.openxmlformats.org/officeDocument/2006/relationships/tags" Target="../tags/tag57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4.xml"/><Relationship Id="rId1" Type="http://schemas.openxmlformats.org/officeDocument/2006/relationships/tags" Target="../tags/tag573.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6.xml"/><Relationship Id="rId1" Type="http://schemas.openxmlformats.org/officeDocument/2006/relationships/tags" Target="../tags/tag575.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8.xml"/><Relationship Id="rId1" Type="http://schemas.openxmlformats.org/officeDocument/2006/relationships/tags" Target="../tags/tag577.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0.xml"/><Relationship Id="rId1" Type="http://schemas.openxmlformats.org/officeDocument/2006/relationships/tags" Target="../tags/tag579.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2.xml"/><Relationship Id="rId1" Type="http://schemas.openxmlformats.org/officeDocument/2006/relationships/tags" Target="../tags/tag581.xml"/></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4.xml"/><Relationship Id="rId1" Type="http://schemas.openxmlformats.org/officeDocument/2006/relationships/tags" Target="../tags/tag58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6.xml"/><Relationship Id="rId1" Type="http://schemas.openxmlformats.org/officeDocument/2006/relationships/tags" Target="../tags/tag585.xml"/></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8.xml"/><Relationship Id="rId1" Type="http://schemas.openxmlformats.org/officeDocument/2006/relationships/tags" Target="../tags/tag587.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5.xml"/><Relationship Id="rId1" Type="http://schemas.openxmlformats.org/officeDocument/2006/relationships/tags" Target="../tags/tag594.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7.xml"/><Relationship Id="rId1" Type="http://schemas.openxmlformats.org/officeDocument/2006/relationships/tags" Target="../tags/tag596.xml"/></Relationships>
</file>

<file path=ppt/slideLayouts/_rels/slideLayout31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9.xml"/><Relationship Id="rId1" Type="http://schemas.openxmlformats.org/officeDocument/2006/relationships/tags" Target="../tags/tag598.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1.xml"/><Relationship Id="rId1" Type="http://schemas.openxmlformats.org/officeDocument/2006/relationships/tags" Target="../tags/tag600.xml"/></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3.xml"/><Relationship Id="rId1" Type="http://schemas.openxmlformats.org/officeDocument/2006/relationships/tags" Target="../tags/tag60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5.xml"/><Relationship Id="rId1" Type="http://schemas.openxmlformats.org/officeDocument/2006/relationships/tags" Target="../tags/tag604.xml"/></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7.xml"/><Relationship Id="rId1" Type="http://schemas.openxmlformats.org/officeDocument/2006/relationships/tags" Target="../tags/tag606.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9.xml"/><Relationship Id="rId1" Type="http://schemas.openxmlformats.org/officeDocument/2006/relationships/tags" Target="../tags/tag608.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1.xml"/><Relationship Id="rId1" Type="http://schemas.openxmlformats.org/officeDocument/2006/relationships/tags" Target="../tags/tag610.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3.xml"/><Relationship Id="rId1" Type="http://schemas.openxmlformats.org/officeDocument/2006/relationships/tags" Target="../tags/tag612.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5.xml"/><Relationship Id="rId1" Type="http://schemas.openxmlformats.org/officeDocument/2006/relationships/tags" Target="../tags/tag614.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7.xml"/><Relationship Id="rId1" Type="http://schemas.openxmlformats.org/officeDocument/2006/relationships/tags" Target="../tags/tag616.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9.xml"/><Relationship Id="rId1" Type="http://schemas.openxmlformats.org/officeDocument/2006/relationships/tags" Target="../tags/tag618.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1.xml"/><Relationship Id="rId1" Type="http://schemas.openxmlformats.org/officeDocument/2006/relationships/tags" Target="../tags/tag620.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3.xml"/><Relationship Id="rId1" Type="http://schemas.openxmlformats.org/officeDocument/2006/relationships/tags" Target="../tags/tag622.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5.xml"/><Relationship Id="rId1" Type="http://schemas.openxmlformats.org/officeDocument/2006/relationships/tags" Target="../tags/tag624.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7.xml"/><Relationship Id="rId1" Type="http://schemas.openxmlformats.org/officeDocument/2006/relationships/tags" Target="../tags/tag626.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9.xml"/><Relationship Id="rId1" Type="http://schemas.openxmlformats.org/officeDocument/2006/relationships/tags" Target="../tags/tag628.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1.xml"/><Relationship Id="rId1" Type="http://schemas.openxmlformats.org/officeDocument/2006/relationships/tags" Target="../tags/tag630.xml"/></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3.xml"/><Relationship Id="rId1" Type="http://schemas.openxmlformats.org/officeDocument/2006/relationships/tags" Target="../tags/tag63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0.xml"/><Relationship Id="rId1" Type="http://schemas.openxmlformats.org/officeDocument/2006/relationships/tags" Target="../tags/tag639.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2.xml"/><Relationship Id="rId1" Type="http://schemas.openxmlformats.org/officeDocument/2006/relationships/tags" Target="../tags/tag641.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4.xml"/><Relationship Id="rId1" Type="http://schemas.openxmlformats.org/officeDocument/2006/relationships/tags" Target="../tags/tag643.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6.xml"/><Relationship Id="rId1" Type="http://schemas.openxmlformats.org/officeDocument/2006/relationships/tags" Target="../tags/tag645.xml"/></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8.xml"/><Relationship Id="rId1" Type="http://schemas.openxmlformats.org/officeDocument/2006/relationships/tags" Target="../tags/tag647.xml"/></Relationships>
</file>

<file path=ppt/slideLayouts/_rels/slideLayout34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0.xml"/><Relationship Id="rId1" Type="http://schemas.openxmlformats.org/officeDocument/2006/relationships/tags" Target="../tags/tag649.xml"/></Relationships>
</file>

<file path=ppt/slideLayouts/_rels/slideLayout34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2.xml"/><Relationship Id="rId1" Type="http://schemas.openxmlformats.org/officeDocument/2006/relationships/tags" Target="../tags/tag651.xml"/></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4.xml"/><Relationship Id="rId1" Type="http://schemas.openxmlformats.org/officeDocument/2006/relationships/tags" Target="../tags/tag653.xml"/></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6.xml"/><Relationship Id="rId1" Type="http://schemas.openxmlformats.org/officeDocument/2006/relationships/tags" Target="../tags/tag655.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8.xml"/><Relationship Id="rId1" Type="http://schemas.openxmlformats.org/officeDocument/2006/relationships/tags" Target="../tags/tag657.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0.xml"/><Relationship Id="rId1" Type="http://schemas.openxmlformats.org/officeDocument/2006/relationships/tags" Target="../tags/tag659.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2.xml"/><Relationship Id="rId1" Type="http://schemas.openxmlformats.org/officeDocument/2006/relationships/tags" Target="../tags/tag661.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4.xml"/><Relationship Id="rId1" Type="http://schemas.openxmlformats.org/officeDocument/2006/relationships/tags" Target="../tags/tag663.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6.xml"/><Relationship Id="rId1" Type="http://schemas.openxmlformats.org/officeDocument/2006/relationships/tags" Target="../tags/tag665.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8.xml"/><Relationship Id="rId1" Type="http://schemas.openxmlformats.org/officeDocument/2006/relationships/tags" Target="../tags/tag667.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0.xml"/><Relationship Id="rId1" Type="http://schemas.openxmlformats.org/officeDocument/2006/relationships/tags" Target="../tags/tag669.xml"/></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2.xml"/><Relationship Id="rId1" Type="http://schemas.openxmlformats.org/officeDocument/2006/relationships/tags" Target="../tags/tag671.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4.xml"/><Relationship Id="rId1" Type="http://schemas.openxmlformats.org/officeDocument/2006/relationships/tags" Target="../tags/tag673.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6.xml"/><Relationship Id="rId1" Type="http://schemas.openxmlformats.org/officeDocument/2006/relationships/tags" Target="../tags/tag675.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8.xml"/><Relationship Id="rId1" Type="http://schemas.openxmlformats.org/officeDocument/2006/relationships/tags" Target="../tags/tag67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5.xml"/><Relationship Id="rId1" Type="http://schemas.openxmlformats.org/officeDocument/2006/relationships/tags" Target="../tags/tag684.xml"/></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7.xml"/><Relationship Id="rId1" Type="http://schemas.openxmlformats.org/officeDocument/2006/relationships/tags" Target="../tags/tag686.xml"/></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9.xml"/><Relationship Id="rId1" Type="http://schemas.openxmlformats.org/officeDocument/2006/relationships/tags" Target="../tags/tag688.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1.xml"/><Relationship Id="rId1" Type="http://schemas.openxmlformats.org/officeDocument/2006/relationships/tags" Target="../tags/tag690.xml"/></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3.xml"/><Relationship Id="rId1" Type="http://schemas.openxmlformats.org/officeDocument/2006/relationships/tags" Target="../tags/tag692.xml"/></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5.xml"/><Relationship Id="rId1" Type="http://schemas.openxmlformats.org/officeDocument/2006/relationships/tags" Target="../tags/tag694.xml"/></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7.xml"/><Relationship Id="rId1" Type="http://schemas.openxmlformats.org/officeDocument/2006/relationships/tags" Target="../tags/tag696.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9.xml"/><Relationship Id="rId1" Type="http://schemas.openxmlformats.org/officeDocument/2006/relationships/tags" Target="../tags/tag698.xml"/></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1.xml"/><Relationship Id="rId1" Type="http://schemas.openxmlformats.org/officeDocument/2006/relationships/tags" Target="../tags/tag700.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3.xml"/><Relationship Id="rId1" Type="http://schemas.openxmlformats.org/officeDocument/2006/relationships/tags" Target="../tags/tag702.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5.xml"/><Relationship Id="rId1" Type="http://schemas.openxmlformats.org/officeDocument/2006/relationships/tags" Target="../tags/tag704.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7.xml"/><Relationship Id="rId1" Type="http://schemas.openxmlformats.org/officeDocument/2006/relationships/tags" Target="../tags/tag706.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9.xml"/><Relationship Id="rId1" Type="http://schemas.openxmlformats.org/officeDocument/2006/relationships/tags" Target="../tags/tag708.xml"/></Relationships>
</file>

<file path=ppt/slideLayouts/_rels/slideLayout37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1.xml"/><Relationship Id="rId1" Type="http://schemas.openxmlformats.org/officeDocument/2006/relationships/tags" Target="../tags/tag710.xml"/></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3.xml"/><Relationship Id="rId1" Type="http://schemas.openxmlformats.org/officeDocument/2006/relationships/tags" Target="../tags/tag712.xml"/></Relationships>
</file>

<file path=ppt/slideLayouts/_rels/slideLayout37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5.xml"/><Relationship Id="rId1" Type="http://schemas.openxmlformats.org/officeDocument/2006/relationships/tags" Target="../tags/tag71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7.xml"/><Relationship Id="rId1" Type="http://schemas.openxmlformats.org/officeDocument/2006/relationships/tags" Target="../tags/tag716.xml"/></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9.xml"/><Relationship Id="rId1" Type="http://schemas.openxmlformats.org/officeDocument/2006/relationships/tags" Target="../tags/tag718.xml"/></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21.xml"/><Relationship Id="rId1" Type="http://schemas.openxmlformats.org/officeDocument/2006/relationships/tags" Target="../tags/tag720.xml"/></Relationships>
</file>

<file path=ppt/slideLayouts/_rels/slideLayout38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23.xml"/><Relationship Id="rId1" Type="http://schemas.openxmlformats.org/officeDocument/2006/relationships/tags" Target="../tags/tag722.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8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0.xml"/><Relationship Id="rId1" Type="http://schemas.openxmlformats.org/officeDocument/2006/relationships/tags" Target="../tags/tag729.xml"/></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2.xml"/><Relationship Id="rId1" Type="http://schemas.openxmlformats.org/officeDocument/2006/relationships/tags" Target="../tags/tag731.xml"/></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4.xml"/><Relationship Id="rId1" Type="http://schemas.openxmlformats.org/officeDocument/2006/relationships/tags" Target="../tags/tag73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6.xml"/><Relationship Id="rId1" Type="http://schemas.openxmlformats.org/officeDocument/2006/relationships/tags" Target="../tags/tag735.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8.xml"/><Relationship Id="rId1" Type="http://schemas.openxmlformats.org/officeDocument/2006/relationships/tags" Target="../tags/tag737.xml"/></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0.xml"/><Relationship Id="rId1" Type="http://schemas.openxmlformats.org/officeDocument/2006/relationships/tags" Target="../tags/tag739.xml"/></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2.xml"/><Relationship Id="rId1" Type="http://schemas.openxmlformats.org/officeDocument/2006/relationships/tags" Target="../tags/tag741.xml"/></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4.xml"/><Relationship Id="rId1" Type="http://schemas.openxmlformats.org/officeDocument/2006/relationships/tags" Target="../tags/tag743.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6.xml"/><Relationship Id="rId1" Type="http://schemas.openxmlformats.org/officeDocument/2006/relationships/tags" Target="../tags/tag745.xml"/></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8.xml"/><Relationship Id="rId1" Type="http://schemas.openxmlformats.org/officeDocument/2006/relationships/tags" Target="../tags/tag747.xml"/></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0.xml"/><Relationship Id="rId1" Type="http://schemas.openxmlformats.org/officeDocument/2006/relationships/tags" Target="../tags/tag749.xml"/></Relationships>
</file>

<file path=ppt/slideLayouts/_rels/slideLayout39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2.xml"/><Relationship Id="rId1" Type="http://schemas.openxmlformats.org/officeDocument/2006/relationships/tags" Target="../tags/tag751.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4.xml"/><Relationship Id="rId1" Type="http://schemas.openxmlformats.org/officeDocument/2006/relationships/tags" Target="../tags/tag753.xml"/></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6.xml"/><Relationship Id="rId1" Type="http://schemas.openxmlformats.org/officeDocument/2006/relationships/tags" Target="../tags/tag755.xml"/></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8.xml"/><Relationship Id="rId1" Type="http://schemas.openxmlformats.org/officeDocument/2006/relationships/tags" Target="../tags/tag757.xml"/></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0.xml"/><Relationship Id="rId1" Type="http://schemas.openxmlformats.org/officeDocument/2006/relationships/tags" Target="../tags/tag759.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2.xml"/><Relationship Id="rId1" Type="http://schemas.openxmlformats.org/officeDocument/2006/relationships/tags" Target="../tags/tag761.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4.xml"/><Relationship Id="rId1" Type="http://schemas.openxmlformats.org/officeDocument/2006/relationships/tags" Target="../tags/tag763.xml"/></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6.xml"/><Relationship Id="rId1" Type="http://schemas.openxmlformats.org/officeDocument/2006/relationships/tags" Target="../tags/tag765.xml"/></Relationships>
</file>

<file path=ppt/slideLayouts/_rels/slideLayout40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8.xml"/><Relationship Id="rId1" Type="http://schemas.openxmlformats.org/officeDocument/2006/relationships/tags" Target="../tags/tag767.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ags" Target="../tags/tag119.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ags" Target="../tags/tag12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ags" Target="../tags/tag125.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0.xml"/><Relationship Id="rId1" Type="http://schemas.openxmlformats.org/officeDocument/2006/relationships/tags" Target="../tags/tag129.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ags" Target="../tags/tag131.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ags" Target="../tags/tag13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6.xml"/><Relationship Id="rId1" Type="http://schemas.openxmlformats.org/officeDocument/2006/relationships/tags" Target="../tags/tag135.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8.xml"/><Relationship Id="rId1" Type="http://schemas.openxmlformats.org/officeDocument/2006/relationships/tags" Target="../tags/tag13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5.xml"/><Relationship Id="rId1" Type="http://schemas.openxmlformats.org/officeDocument/2006/relationships/tags" Target="../tags/tag144.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3.xml"/><Relationship Id="rId1" Type="http://schemas.openxmlformats.org/officeDocument/2006/relationships/tags" Target="../tags/tag172.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5.xml"/><Relationship Id="rId1" Type="http://schemas.openxmlformats.org/officeDocument/2006/relationships/tags" Target="../tags/tag174.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3.xml"/><Relationship Id="rId1" Type="http://schemas.openxmlformats.org/officeDocument/2006/relationships/tags" Target="../tags/tag18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0.xml"/><Relationship Id="rId1" Type="http://schemas.openxmlformats.org/officeDocument/2006/relationships/tags" Target="../tags/tag18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25 February 2019</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851753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5753684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267053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07457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34351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55296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254235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884235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057053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0842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06679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1261932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726272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711356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03250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830810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369601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116169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012721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7465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8081431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9842119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58084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905460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695207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8909386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59268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292406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7340349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85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4587121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6338642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96170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78273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302677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8071228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103862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647471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343156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1466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936012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480236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8091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687329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9744546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4951853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8790519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369081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373411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16919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678836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32063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8692035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944957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628218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4722469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207700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48518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292686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39636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845174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758782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21934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401967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83706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109174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810391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044898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977241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82200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4911965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396104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211282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4218007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71926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41864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5441955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420555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067103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224322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547764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557683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126412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6892826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135756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216668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757670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953197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442106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44637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863709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859598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2141837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5531787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8641713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463830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628101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090521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658245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531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41486984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472445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281743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428664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223562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191760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3901886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5127334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252989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6722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959128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486789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230471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646307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357771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445325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13852812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1896885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7229314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4732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304405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7741683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833320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934480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1775940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078525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935036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9326524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205907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5687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573737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1733079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1992006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2144380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895397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48539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326787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060191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1055325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92599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12563566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7362283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5312864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8597825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228729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59233664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457350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0981708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3525690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2246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srgbClr val="FFFFFF"/>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972335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848817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92418186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816376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1442280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8244434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6962511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585176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20773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733945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85018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4005889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825751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3483660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3911946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359199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9544467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6905286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1890991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4305025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0285569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3123507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8150656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487088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1989606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34450839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8023371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22440862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97698665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6279441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8211162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1083009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70907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Tree>
    <p:extLst>
      <p:ext uri="{BB962C8B-B14F-4D97-AF65-F5344CB8AC3E}">
        <p14:creationId xmlns:p14="http://schemas.microsoft.com/office/powerpoint/2010/main" xmlns="" val="84758962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134546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8312032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534056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1486188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8182676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2408446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5374460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0754111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30154755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084407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97945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83651063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0916058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1766817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90211368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457920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2896396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14924137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304852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15662345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06812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5346063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4932812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172629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8222074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9548368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7508718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0853784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2919052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794293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8925319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81716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Tree>
    <p:extLst>
      <p:ext uri="{BB962C8B-B14F-4D97-AF65-F5344CB8AC3E}">
        <p14:creationId xmlns:p14="http://schemas.microsoft.com/office/powerpoint/2010/main" xmlns="" val="396414980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8276866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3746926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73089719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73960736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27279755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0784761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8074203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334571229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4847470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3679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132132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97893644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6555241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3536154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3221991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8041139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9593215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5701232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51165023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6302976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0007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1611881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2600811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2467451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688082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9278542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3203885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3907642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90466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995147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1330105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02554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56721959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132202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56661711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701927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5902296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53255135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928522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0687742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57913920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9423626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06056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6942945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5352189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62152773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225996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7201864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1623394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1581329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341354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2314913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7364285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70593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1731572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0233792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45737441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41907395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8070586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2712484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358858139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9840644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0186899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98850732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664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2749561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20522020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55622241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36579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7542837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6572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59152506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5683023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42298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1900241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59373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115519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3790091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137183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2584704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007549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8697776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35799900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57041661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673028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7044411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263963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0088887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0720088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4608220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30184660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4312396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7011111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5728207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1618280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655309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6483624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11873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6893945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510228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7349226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750911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9892750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4305154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7189944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7545673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3692177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94610467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425130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73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71382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39083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433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46505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31009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srgbClr val="FFFFFF"/>
                </a:solidFill>
              </a:rPr>
              <a:t>Contact Us</a:t>
            </a:r>
            <a:endParaRPr lang="en-GB" sz="2400" dirty="0">
              <a:solidFill>
                <a:srgbClr val="FFFFFF"/>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2841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442915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smtClean="0"/>
            </a:lvl1pPr>
          </a:lstStyle>
          <a:p>
            <a:fld id="{016C6A79-A2B0-4316-9B4B-0BFEBAECBA57}" type="slidenum">
              <a:rPr lang="en-ZA">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xmlns="" val="67460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981264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8153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3205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890842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5056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96136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403690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6028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33939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693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210721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83775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37864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779378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44945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09143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704952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69229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15787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1897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66297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6085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779252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010760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512" y="382908"/>
            <a:ext cx="3656932"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2127882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6739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26533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Tree>
    <p:extLst>
      <p:ext uri="{BB962C8B-B14F-4D97-AF65-F5344CB8AC3E}">
        <p14:creationId xmlns:p14="http://schemas.microsoft.com/office/powerpoint/2010/main" xmlns="" val="21573267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888794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0197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Tree>
    <p:extLst>
      <p:ext uri="{BB962C8B-B14F-4D97-AF65-F5344CB8AC3E}">
        <p14:creationId xmlns:p14="http://schemas.microsoft.com/office/powerpoint/2010/main" xmlns="" val="17863193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26750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41560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9858532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24369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336451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303151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7981454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43908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2131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659120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393342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742788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38159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088319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50715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208007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8361487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25 February 2019</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8749761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3346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vmlDrawing" Target="../drawings/vmlDrawing10.v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34" Type="http://schemas.openxmlformats.org/officeDocument/2006/relationships/image" Target="../media/image3.png"/><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theme" Target="../theme/theme10.xml"/><Relationship Id="rId33" Type="http://schemas.openxmlformats.org/officeDocument/2006/relationships/image" Target="../media/image2.png"/><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tags" Target="../tags/tag411.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oleObject" Target="../embeddings/oleObject10.bin"/><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tags" Target="../tags/tag410.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tags" Target="../tags/tag413.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tags" Target="../tags/tag409.xml"/><Relationship Id="rId30" Type="http://schemas.openxmlformats.org/officeDocument/2006/relationships/tags" Target="../tags/tag4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vmlDrawing" Target="../drawings/vmlDrawing11.vml"/><Relationship Id="rId3" Type="http://schemas.openxmlformats.org/officeDocument/2006/relationships/slideLayout" Target="../slideLayouts/slideLayout244.xml"/><Relationship Id="rId21" Type="http://schemas.openxmlformats.org/officeDocument/2006/relationships/slideLayout" Target="../slideLayouts/slideLayout262.xml"/><Relationship Id="rId34" Type="http://schemas.openxmlformats.org/officeDocument/2006/relationships/image" Target="../media/image3.png"/><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theme" Target="../theme/theme11.xml"/><Relationship Id="rId33" Type="http://schemas.openxmlformats.org/officeDocument/2006/relationships/image" Target="../media/image2.png"/><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tags" Target="../tags/tag456.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oleObject" Target="../embeddings/oleObject11.bin"/><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tags" Target="../tags/tag455.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tags" Target="../tags/tag458.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tags" Target="../tags/tag454.xml"/><Relationship Id="rId30" Type="http://schemas.openxmlformats.org/officeDocument/2006/relationships/tags" Target="../tags/tag4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slideLayout" Target="../slideLayouts/slideLayout283.xml"/><Relationship Id="rId26" Type="http://schemas.openxmlformats.org/officeDocument/2006/relationships/vmlDrawing" Target="../drawings/vmlDrawing12.vml"/><Relationship Id="rId3" Type="http://schemas.openxmlformats.org/officeDocument/2006/relationships/slideLayout" Target="../slideLayouts/slideLayout268.xml"/><Relationship Id="rId21" Type="http://schemas.openxmlformats.org/officeDocument/2006/relationships/slideLayout" Target="../slideLayouts/slideLayout286.xml"/><Relationship Id="rId34" Type="http://schemas.openxmlformats.org/officeDocument/2006/relationships/image" Target="../media/image3.png"/><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5" Type="http://schemas.openxmlformats.org/officeDocument/2006/relationships/theme" Target="../theme/theme12.xml"/><Relationship Id="rId33" Type="http://schemas.openxmlformats.org/officeDocument/2006/relationships/image" Target="../media/image2.png"/><Relationship Id="rId2" Type="http://schemas.openxmlformats.org/officeDocument/2006/relationships/slideLayout" Target="../slideLayouts/slideLayout267.xml"/><Relationship Id="rId16" Type="http://schemas.openxmlformats.org/officeDocument/2006/relationships/slideLayout" Target="../slideLayouts/slideLayout281.xml"/><Relationship Id="rId20" Type="http://schemas.openxmlformats.org/officeDocument/2006/relationships/slideLayout" Target="../slideLayouts/slideLayout285.xml"/><Relationship Id="rId29" Type="http://schemas.openxmlformats.org/officeDocument/2006/relationships/tags" Target="../tags/tag501.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24" Type="http://schemas.openxmlformats.org/officeDocument/2006/relationships/slideLayout" Target="../slideLayouts/slideLayout289.xml"/><Relationship Id="rId32" Type="http://schemas.openxmlformats.org/officeDocument/2006/relationships/oleObject" Target="../embeddings/oleObject12.bin"/><Relationship Id="rId5" Type="http://schemas.openxmlformats.org/officeDocument/2006/relationships/slideLayout" Target="../slideLayouts/slideLayout270.xml"/><Relationship Id="rId15" Type="http://schemas.openxmlformats.org/officeDocument/2006/relationships/slideLayout" Target="../slideLayouts/slideLayout280.xml"/><Relationship Id="rId23" Type="http://schemas.openxmlformats.org/officeDocument/2006/relationships/slideLayout" Target="../slideLayouts/slideLayout288.xml"/><Relationship Id="rId28" Type="http://schemas.openxmlformats.org/officeDocument/2006/relationships/tags" Target="../tags/tag500.xml"/><Relationship Id="rId10" Type="http://schemas.openxmlformats.org/officeDocument/2006/relationships/slideLayout" Target="../slideLayouts/slideLayout275.xml"/><Relationship Id="rId19" Type="http://schemas.openxmlformats.org/officeDocument/2006/relationships/slideLayout" Target="../slideLayouts/slideLayout284.xml"/><Relationship Id="rId31" Type="http://schemas.openxmlformats.org/officeDocument/2006/relationships/tags" Target="../tags/tag503.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 Id="rId22" Type="http://schemas.openxmlformats.org/officeDocument/2006/relationships/slideLayout" Target="../slideLayouts/slideLayout287.xml"/><Relationship Id="rId27" Type="http://schemas.openxmlformats.org/officeDocument/2006/relationships/tags" Target="../tags/tag499.xml"/><Relationship Id="rId30" Type="http://schemas.openxmlformats.org/officeDocument/2006/relationships/tags" Target="../tags/tag50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vmlDrawing" Target="../drawings/vmlDrawing13.vml"/><Relationship Id="rId3" Type="http://schemas.openxmlformats.org/officeDocument/2006/relationships/slideLayout" Target="../slideLayouts/slideLayout292.xml"/><Relationship Id="rId21" Type="http://schemas.openxmlformats.org/officeDocument/2006/relationships/slideLayout" Target="../slideLayouts/slideLayout310.xml"/><Relationship Id="rId34" Type="http://schemas.openxmlformats.org/officeDocument/2006/relationships/image" Target="../media/image3.png"/><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theme" Target="../theme/theme13.xml"/><Relationship Id="rId33" Type="http://schemas.openxmlformats.org/officeDocument/2006/relationships/image" Target="../media/image2.png"/><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tags" Target="../tags/tag546.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32" Type="http://schemas.openxmlformats.org/officeDocument/2006/relationships/oleObject" Target="../embeddings/oleObject13.bin"/><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tags" Target="../tags/tag545.xml"/><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31" Type="http://schemas.openxmlformats.org/officeDocument/2006/relationships/tags" Target="../tags/tag548.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tags" Target="../tags/tag544.xml"/><Relationship Id="rId30" Type="http://schemas.openxmlformats.org/officeDocument/2006/relationships/tags" Target="../tags/tag5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26" Type="http://schemas.openxmlformats.org/officeDocument/2006/relationships/vmlDrawing" Target="../drawings/vmlDrawing14.vml"/><Relationship Id="rId3" Type="http://schemas.openxmlformats.org/officeDocument/2006/relationships/slideLayout" Target="../slideLayouts/slideLayout316.xml"/><Relationship Id="rId21" Type="http://schemas.openxmlformats.org/officeDocument/2006/relationships/slideLayout" Target="../slideLayouts/slideLayout334.xml"/><Relationship Id="rId34" Type="http://schemas.openxmlformats.org/officeDocument/2006/relationships/image" Target="../media/image3.png"/><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5" Type="http://schemas.openxmlformats.org/officeDocument/2006/relationships/theme" Target="../theme/theme14.xml"/><Relationship Id="rId33" Type="http://schemas.openxmlformats.org/officeDocument/2006/relationships/image" Target="../media/image2.png"/><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slideLayout" Target="../slideLayouts/slideLayout333.xml"/><Relationship Id="rId29" Type="http://schemas.openxmlformats.org/officeDocument/2006/relationships/tags" Target="../tags/tag591.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slideLayout" Target="../slideLayouts/slideLayout337.xml"/><Relationship Id="rId32" Type="http://schemas.openxmlformats.org/officeDocument/2006/relationships/oleObject" Target="../embeddings/oleObject14.bin"/><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slideLayout" Target="../slideLayouts/slideLayout336.xml"/><Relationship Id="rId28" Type="http://schemas.openxmlformats.org/officeDocument/2006/relationships/tags" Target="../tags/tag590.xml"/><Relationship Id="rId10" Type="http://schemas.openxmlformats.org/officeDocument/2006/relationships/slideLayout" Target="../slideLayouts/slideLayout323.xml"/><Relationship Id="rId19" Type="http://schemas.openxmlformats.org/officeDocument/2006/relationships/slideLayout" Target="../slideLayouts/slideLayout332.xml"/><Relationship Id="rId31" Type="http://schemas.openxmlformats.org/officeDocument/2006/relationships/tags" Target="../tags/tag593.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slideLayout" Target="../slideLayouts/slideLayout335.xml"/><Relationship Id="rId27" Type="http://schemas.openxmlformats.org/officeDocument/2006/relationships/tags" Target="../tags/tag589.xml"/><Relationship Id="rId30" Type="http://schemas.openxmlformats.org/officeDocument/2006/relationships/tags" Target="../tags/tag5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vmlDrawing" Target="../drawings/vmlDrawing15.vml"/><Relationship Id="rId3" Type="http://schemas.openxmlformats.org/officeDocument/2006/relationships/slideLayout" Target="../slideLayouts/slideLayout340.xml"/><Relationship Id="rId21" Type="http://schemas.openxmlformats.org/officeDocument/2006/relationships/slideLayout" Target="../slideLayouts/slideLayout358.xml"/><Relationship Id="rId34" Type="http://schemas.openxmlformats.org/officeDocument/2006/relationships/image" Target="../media/image3.png"/><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theme" Target="../theme/theme15.xml"/><Relationship Id="rId33" Type="http://schemas.openxmlformats.org/officeDocument/2006/relationships/image" Target="../media/image2.png"/><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tags" Target="../tags/tag636.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32" Type="http://schemas.openxmlformats.org/officeDocument/2006/relationships/oleObject" Target="../embeddings/oleObject15.bin"/><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tags" Target="../tags/tag635.xml"/><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31" Type="http://schemas.openxmlformats.org/officeDocument/2006/relationships/tags" Target="../tags/tag638.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tags" Target="../tags/tag634.xml"/><Relationship Id="rId30" Type="http://schemas.openxmlformats.org/officeDocument/2006/relationships/tags" Target="../tags/tag63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slideLayout" Target="../slideLayouts/slideLayout379.xml"/><Relationship Id="rId26" Type="http://schemas.openxmlformats.org/officeDocument/2006/relationships/vmlDrawing" Target="../drawings/vmlDrawing16.vml"/><Relationship Id="rId3" Type="http://schemas.openxmlformats.org/officeDocument/2006/relationships/slideLayout" Target="../slideLayouts/slideLayout364.xml"/><Relationship Id="rId21" Type="http://schemas.openxmlformats.org/officeDocument/2006/relationships/slideLayout" Target="../slideLayouts/slideLayout382.xml"/><Relationship Id="rId34" Type="http://schemas.openxmlformats.org/officeDocument/2006/relationships/image" Target="../media/image3.png"/><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slideLayout" Target="../slideLayouts/slideLayout378.xml"/><Relationship Id="rId25" Type="http://schemas.openxmlformats.org/officeDocument/2006/relationships/theme" Target="../theme/theme16.xml"/><Relationship Id="rId33" Type="http://schemas.openxmlformats.org/officeDocument/2006/relationships/image" Target="../media/image2.png"/><Relationship Id="rId2" Type="http://schemas.openxmlformats.org/officeDocument/2006/relationships/slideLayout" Target="../slideLayouts/slideLayout363.xml"/><Relationship Id="rId16" Type="http://schemas.openxmlformats.org/officeDocument/2006/relationships/slideLayout" Target="../slideLayouts/slideLayout377.xml"/><Relationship Id="rId20" Type="http://schemas.openxmlformats.org/officeDocument/2006/relationships/slideLayout" Target="../slideLayouts/slideLayout381.xml"/><Relationship Id="rId29" Type="http://schemas.openxmlformats.org/officeDocument/2006/relationships/tags" Target="../tags/tag681.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24" Type="http://schemas.openxmlformats.org/officeDocument/2006/relationships/slideLayout" Target="../slideLayouts/slideLayout385.xml"/><Relationship Id="rId32" Type="http://schemas.openxmlformats.org/officeDocument/2006/relationships/oleObject" Target="../embeddings/oleObject16.bin"/><Relationship Id="rId5" Type="http://schemas.openxmlformats.org/officeDocument/2006/relationships/slideLayout" Target="../slideLayouts/slideLayout366.xml"/><Relationship Id="rId15" Type="http://schemas.openxmlformats.org/officeDocument/2006/relationships/slideLayout" Target="../slideLayouts/slideLayout376.xml"/><Relationship Id="rId23" Type="http://schemas.openxmlformats.org/officeDocument/2006/relationships/slideLayout" Target="../slideLayouts/slideLayout384.xml"/><Relationship Id="rId28" Type="http://schemas.openxmlformats.org/officeDocument/2006/relationships/tags" Target="../tags/tag680.xml"/><Relationship Id="rId10" Type="http://schemas.openxmlformats.org/officeDocument/2006/relationships/slideLayout" Target="../slideLayouts/slideLayout371.xml"/><Relationship Id="rId19" Type="http://schemas.openxmlformats.org/officeDocument/2006/relationships/slideLayout" Target="../slideLayouts/slideLayout380.xml"/><Relationship Id="rId31" Type="http://schemas.openxmlformats.org/officeDocument/2006/relationships/tags" Target="../tags/tag683.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 Id="rId22" Type="http://schemas.openxmlformats.org/officeDocument/2006/relationships/slideLayout" Target="../slideLayouts/slideLayout383.xml"/><Relationship Id="rId27" Type="http://schemas.openxmlformats.org/officeDocument/2006/relationships/tags" Target="../tags/tag679.xml"/><Relationship Id="rId30" Type="http://schemas.openxmlformats.org/officeDocument/2006/relationships/tags" Target="../tags/tag6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slideLayout" Target="../slideLayouts/slideLayout398.xml"/><Relationship Id="rId18" Type="http://schemas.openxmlformats.org/officeDocument/2006/relationships/slideLayout" Target="../slideLayouts/slideLayout403.xml"/><Relationship Id="rId26" Type="http://schemas.openxmlformats.org/officeDocument/2006/relationships/vmlDrawing" Target="../drawings/vmlDrawing17.vml"/><Relationship Id="rId3" Type="http://schemas.openxmlformats.org/officeDocument/2006/relationships/slideLayout" Target="../slideLayouts/slideLayout388.xml"/><Relationship Id="rId21" Type="http://schemas.openxmlformats.org/officeDocument/2006/relationships/slideLayout" Target="../slideLayouts/slideLayout406.xml"/><Relationship Id="rId34" Type="http://schemas.openxmlformats.org/officeDocument/2006/relationships/image" Target="../media/image3.png"/><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slideLayout" Target="../slideLayouts/slideLayout402.xml"/><Relationship Id="rId25" Type="http://schemas.openxmlformats.org/officeDocument/2006/relationships/theme" Target="../theme/theme17.xml"/><Relationship Id="rId33" Type="http://schemas.openxmlformats.org/officeDocument/2006/relationships/image" Target="../media/image2.png"/><Relationship Id="rId2" Type="http://schemas.openxmlformats.org/officeDocument/2006/relationships/slideLayout" Target="../slideLayouts/slideLayout387.xml"/><Relationship Id="rId16" Type="http://schemas.openxmlformats.org/officeDocument/2006/relationships/slideLayout" Target="../slideLayouts/slideLayout401.xml"/><Relationship Id="rId20" Type="http://schemas.openxmlformats.org/officeDocument/2006/relationships/slideLayout" Target="../slideLayouts/slideLayout405.xml"/><Relationship Id="rId29" Type="http://schemas.openxmlformats.org/officeDocument/2006/relationships/tags" Target="../tags/tag726.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24" Type="http://schemas.openxmlformats.org/officeDocument/2006/relationships/slideLayout" Target="../slideLayouts/slideLayout409.xml"/><Relationship Id="rId32" Type="http://schemas.openxmlformats.org/officeDocument/2006/relationships/oleObject" Target="../embeddings/oleObject17.bin"/><Relationship Id="rId5" Type="http://schemas.openxmlformats.org/officeDocument/2006/relationships/slideLayout" Target="../slideLayouts/slideLayout390.xml"/><Relationship Id="rId15" Type="http://schemas.openxmlformats.org/officeDocument/2006/relationships/slideLayout" Target="../slideLayouts/slideLayout400.xml"/><Relationship Id="rId23" Type="http://schemas.openxmlformats.org/officeDocument/2006/relationships/slideLayout" Target="../slideLayouts/slideLayout408.xml"/><Relationship Id="rId28" Type="http://schemas.openxmlformats.org/officeDocument/2006/relationships/tags" Target="../tags/tag725.xml"/><Relationship Id="rId10" Type="http://schemas.openxmlformats.org/officeDocument/2006/relationships/slideLayout" Target="../slideLayouts/slideLayout395.xml"/><Relationship Id="rId19" Type="http://schemas.openxmlformats.org/officeDocument/2006/relationships/slideLayout" Target="../slideLayouts/slideLayout404.xml"/><Relationship Id="rId31" Type="http://schemas.openxmlformats.org/officeDocument/2006/relationships/tags" Target="../tags/tag728.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slideLayout" Target="../slideLayouts/slideLayout399.xml"/><Relationship Id="rId22" Type="http://schemas.openxmlformats.org/officeDocument/2006/relationships/slideLayout" Target="../slideLayouts/slideLayout407.xml"/><Relationship Id="rId27" Type="http://schemas.openxmlformats.org/officeDocument/2006/relationships/tags" Target="../tags/tag724.xml"/><Relationship Id="rId30" Type="http://schemas.openxmlformats.org/officeDocument/2006/relationships/tags" Target="../tags/tag7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oleObject" Target="../embeddings/oleObject2.bin"/><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ags" Target="../tags/tag5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48.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1.xml"/><Relationship Id="rId37" Type="http://schemas.openxmlformats.org/officeDocument/2006/relationships/image" Target="../media/image3.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7.xml"/><Relationship Id="rId36" Type="http://schemas.openxmlformats.org/officeDocument/2006/relationships/image" Target="../media/image8.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0.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vmlDrawing" Target="../drawings/vmlDrawing2.vml"/><Relationship Id="rId30" Type="http://schemas.openxmlformats.org/officeDocument/2006/relationships/tags" Target="../tags/tag49.xml"/><Relationship Id="rId35"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vmlDrawing" Target="../drawings/vmlDrawing3.v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image" Target="../media/image3.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3.xml"/><Relationship Id="rId33" Type="http://schemas.openxmlformats.org/officeDocument/2006/relationships/image" Target="../media/image2.png"/><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ags" Target="../tags/tag96.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oleObject" Target="../embeddings/oleObject3.bin"/><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tags" Target="../tags/tag9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ags" Target="../tags/tag9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94.xml"/><Relationship Id="rId30" Type="http://schemas.openxmlformats.org/officeDocument/2006/relationships/tags" Target="../tags/tag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vmlDrawing" Target="../drawings/vmlDrawing4.v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image" Target="../media/image3.pn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33" Type="http://schemas.openxmlformats.org/officeDocument/2006/relationships/image" Target="../media/image14.png"/><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tags" Target="../tags/tag141.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oleObject" Target="../embeddings/oleObject4.bin"/><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ags" Target="../tags/tag140.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tags" Target="../tags/tag14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139.xml"/><Relationship Id="rId30" Type="http://schemas.openxmlformats.org/officeDocument/2006/relationships/tags" Target="../tags/tag1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vmlDrawing" Target="../drawings/vmlDrawing5.v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image" Target="../media/image3.pn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theme" Target="../theme/theme5.xml"/><Relationship Id="rId33" Type="http://schemas.openxmlformats.org/officeDocument/2006/relationships/image" Target="../media/image2.png"/><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tags" Target="../tags/tag18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oleObject" Target="../embeddings/oleObject5.bin"/><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ags" Target="../tags/tag185.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tags" Target="../tags/tag18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tags" Target="../tags/tag184.xml"/><Relationship Id="rId30" Type="http://schemas.openxmlformats.org/officeDocument/2006/relationships/tags" Target="../tags/tag1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vmlDrawing" Target="../drawings/vmlDrawing6.v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image" Target="../media/image3.png"/><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theme" Target="../theme/theme6.xml"/><Relationship Id="rId33" Type="http://schemas.openxmlformats.org/officeDocument/2006/relationships/image" Target="../media/image2.png"/><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tags" Target="../tags/tag23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oleObject" Target="../embeddings/oleObject6.bin"/><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tags" Target="../tags/tag230.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tags" Target="../tags/tag233.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tags" Target="../tags/tag229.xml"/><Relationship Id="rId30" Type="http://schemas.openxmlformats.org/officeDocument/2006/relationships/tags" Target="../tags/tag2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vmlDrawing" Target="../drawings/vmlDrawing7.v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34" Type="http://schemas.openxmlformats.org/officeDocument/2006/relationships/image" Target="../media/image3.png"/><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theme" Target="../theme/theme7.xml"/><Relationship Id="rId33" Type="http://schemas.openxmlformats.org/officeDocument/2006/relationships/image" Target="../media/image2.png"/><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tags" Target="../tags/tag276.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oleObject" Target="../embeddings/oleObject7.bin"/><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tags" Target="../tags/tag275.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tags" Target="../tags/tag278.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tags" Target="../tags/tag274.xml"/><Relationship Id="rId30" Type="http://schemas.openxmlformats.org/officeDocument/2006/relationships/tags" Target="../tags/tag2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vmlDrawing" Target="../drawings/vmlDrawing8.v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34" Type="http://schemas.openxmlformats.org/officeDocument/2006/relationships/image" Target="../media/image3.png"/><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theme" Target="../theme/theme8.xml"/><Relationship Id="rId33" Type="http://schemas.openxmlformats.org/officeDocument/2006/relationships/image" Target="../media/image2.png"/><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tags" Target="../tags/tag32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oleObject" Target="../embeddings/oleObject8.bin"/><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tags" Target="../tags/tag320.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tags" Target="../tags/tag323.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tags" Target="../tags/tag319.xml"/><Relationship Id="rId30" Type="http://schemas.openxmlformats.org/officeDocument/2006/relationships/tags" Target="../tags/tag3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slideLayout" Target="../slideLayouts/slideLayout211.xml"/><Relationship Id="rId26" Type="http://schemas.openxmlformats.org/officeDocument/2006/relationships/vmlDrawing" Target="../drawings/vmlDrawing9.vml"/><Relationship Id="rId3" Type="http://schemas.openxmlformats.org/officeDocument/2006/relationships/slideLayout" Target="../slideLayouts/slideLayout196.xml"/><Relationship Id="rId21" Type="http://schemas.openxmlformats.org/officeDocument/2006/relationships/slideLayout" Target="../slideLayouts/slideLayout214.xml"/><Relationship Id="rId34" Type="http://schemas.openxmlformats.org/officeDocument/2006/relationships/image" Target="../media/image3.png"/><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slideLayout" Target="../slideLayouts/slideLayout210.xml"/><Relationship Id="rId25" Type="http://schemas.openxmlformats.org/officeDocument/2006/relationships/theme" Target="../theme/theme9.xml"/><Relationship Id="rId33" Type="http://schemas.openxmlformats.org/officeDocument/2006/relationships/image" Target="../media/image2.png"/><Relationship Id="rId2" Type="http://schemas.openxmlformats.org/officeDocument/2006/relationships/slideLayout" Target="../slideLayouts/slideLayout195.xml"/><Relationship Id="rId16" Type="http://schemas.openxmlformats.org/officeDocument/2006/relationships/slideLayout" Target="../slideLayouts/slideLayout209.xml"/><Relationship Id="rId20" Type="http://schemas.openxmlformats.org/officeDocument/2006/relationships/slideLayout" Target="../slideLayouts/slideLayout213.xml"/><Relationship Id="rId29" Type="http://schemas.openxmlformats.org/officeDocument/2006/relationships/tags" Target="../tags/tag366.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slideLayout" Target="../slideLayouts/slideLayout217.xml"/><Relationship Id="rId32" Type="http://schemas.openxmlformats.org/officeDocument/2006/relationships/oleObject" Target="../embeddings/oleObject9.bin"/><Relationship Id="rId5" Type="http://schemas.openxmlformats.org/officeDocument/2006/relationships/slideLayout" Target="../slideLayouts/slideLayout198.xml"/><Relationship Id="rId15" Type="http://schemas.openxmlformats.org/officeDocument/2006/relationships/slideLayout" Target="../slideLayouts/slideLayout208.xml"/><Relationship Id="rId23" Type="http://schemas.openxmlformats.org/officeDocument/2006/relationships/slideLayout" Target="../slideLayouts/slideLayout216.xml"/><Relationship Id="rId28" Type="http://schemas.openxmlformats.org/officeDocument/2006/relationships/tags" Target="../tags/tag365.xml"/><Relationship Id="rId10" Type="http://schemas.openxmlformats.org/officeDocument/2006/relationships/slideLayout" Target="../slideLayouts/slideLayout203.xml"/><Relationship Id="rId19" Type="http://schemas.openxmlformats.org/officeDocument/2006/relationships/slideLayout" Target="../slideLayouts/slideLayout212.xml"/><Relationship Id="rId31" Type="http://schemas.openxmlformats.org/officeDocument/2006/relationships/tags" Target="../tags/tag368.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 Id="rId22" Type="http://schemas.openxmlformats.org/officeDocument/2006/relationships/slideLayout" Target="../slideLayouts/slideLayout215.xml"/><Relationship Id="rId27" Type="http://schemas.openxmlformats.org/officeDocument/2006/relationships/tags" Target="../tags/tag364.xml"/><Relationship Id="rId30" Type="http://schemas.openxmlformats.org/officeDocument/2006/relationships/tags" Target="../tags/tag3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214"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44843972"/>
              </p:ext>
            </p:extLst>
          </p:nvPr>
        </p:nvGraphicFramePr>
        <p:xfrm>
          <a:off x="0" y="0"/>
          <a:ext cx="158750" cy="158750"/>
        </p:xfrm>
        <a:graphic>
          <a:graphicData uri="http://schemas.openxmlformats.org/presentationml/2006/ole">
            <p:oleObj spid="_x0000_s12338"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24682763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824021585"/>
              </p:ext>
            </p:extLst>
          </p:nvPr>
        </p:nvGraphicFramePr>
        <p:xfrm>
          <a:off x="0" y="0"/>
          <a:ext cx="158750" cy="158750"/>
        </p:xfrm>
        <a:graphic>
          <a:graphicData uri="http://schemas.openxmlformats.org/presentationml/2006/ole">
            <p:oleObj spid="_x0000_s13362"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14804934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082333104"/>
              </p:ext>
            </p:extLst>
          </p:nvPr>
        </p:nvGraphicFramePr>
        <p:xfrm>
          <a:off x="0" y="0"/>
          <a:ext cx="158750" cy="158750"/>
        </p:xfrm>
        <a:graphic>
          <a:graphicData uri="http://schemas.openxmlformats.org/presentationml/2006/ole">
            <p:oleObj spid="_x0000_s14385"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04455059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3994" r:id="rId18"/>
    <p:sldLayoutId id="2147483995" r:id="rId19"/>
    <p:sldLayoutId id="2147483996" r:id="rId20"/>
    <p:sldLayoutId id="2147483997" r:id="rId21"/>
    <p:sldLayoutId id="2147483998" r:id="rId22"/>
    <p:sldLayoutId id="2147483999" r:id="rId23"/>
    <p:sldLayoutId id="214748400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114783920"/>
              </p:ext>
            </p:extLst>
          </p:nvPr>
        </p:nvGraphicFramePr>
        <p:xfrm>
          <a:off x="0" y="0"/>
          <a:ext cx="158750" cy="158750"/>
        </p:xfrm>
        <a:graphic>
          <a:graphicData uri="http://schemas.openxmlformats.org/presentationml/2006/ole">
            <p:oleObj spid="_x0000_s15409"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26548484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 id="2147484025"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475208292"/>
              </p:ext>
            </p:extLst>
          </p:nvPr>
        </p:nvGraphicFramePr>
        <p:xfrm>
          <a:off x="0" y="0"/>
          <a:ext cx="158750" cy="158750"/>
        </p:xfrm>
        <a:graphic>
          <a:graphicData uri="http://schemas.openxmlformats.org/presentationml/2006/ole">
            <p:oleObj spid="_x0000_s16433"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893358075"/>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397637162"/>
              </p:ext>
            </p:extLst>
          </p:nvPr>
        </p:nvGraphicFramePr>
        <p:xfrm>
          <a:off x="0" y="0"/>
          <a:ext cx="158750" cy="158750"/>
        </p:xfrm>
        <a:graphic>
          <a:graphicData uri="http://schemas.openxmlformats.org/presentationml/2006/ole">
            <p:oleObj spid="_x0000_s17456"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330415605"/>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021778773"/>
              </p:ext>
            </p:extLst>
          </p:nvPr>
        </p:nvGraphicFramePr>
        <p:xfrm>
          <a:off x="0" y="0"/>
          <a:ext cx="158750" cy="158750"/>
        </p:xfrm>
        <a:graphic>
          <a:graphicData uri="http://schemas.openxmlformats.org/presentationml/2006/ole">
            <p:oleObj spid="_x0000_s18453"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32694340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 id="2147484096" r:id="rId20"/>
    <p:sldLayoutId id="2147484097" r:id="rId21"/>
    <p:sldLayoutId id="2147484098" r:id="rId22"/>
    <p:sldLayoutId id="2147484099" r:id="rId23"/>
    <p:sldLayoutId id="214748410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179003822"/>
              </p:ext>
            </p:extLst>
          </p:nvPr>
        </p:nvGraphicFramePr>
        <p:xfrm>
          <a:off x="0" y="0"/>
          <a:ext cx="158750" cy="158750"/>
        </p:xfrm>
        <a:graphic>
          <a:graphicData uri="http://schemas.openxmlformats.org/presentationml/2006/ole">
            <p:oleObj spid="_x0000_s19476"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640707913"/>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 id="2147484121" r:id="rId20"/>
    <p:sldLayoutId id="2147484122" r:id="rId21"/>
    <p:sldLayoutId id="2147484123" r:id="rId22"/>
    <p:sldLayoutId id="2147484124" r:id="rId23"/>
    <p:sldLayoutId id="2147484125"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40682774"/>
              </p:ext>
            </p:extLst>
          </p:nvPr>
        </p:nvGraphicFramePr>
        <p:xfrm>
          <a:off x="0" y="0"/>
          <a:ext cx="158750" cy="158750"/>
        </p:xfrm>
        <a:graphic>
          <a:graphicData uri="http://schemas.openxmlformats.org/presentationml/2006/ole">
            <p:oleObj spid="_x0000_s2100"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2018 Budget </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57158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54045840"/>
              </p:ext>
            </p:extLst>
          </p:nvPr>
        </p:nvGraphicFramePr>
        <p:xfrm>
          <a:off x="0" y="0"/>
          <a:ext cx="158750" cy="158750"/>
        </p:xfrm>
        <a:graphic>
          <a:graphicData uri="http://schemas.openxmlformats.org/presentationml/2006/ole">
            <p:oleObj spid="_x0000_s3124"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3434319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405262796"/>
              </p:ext>
            </p:extLst>
          </p:nvPr>
        </p:nvGraphicFramePr>
        <p:xfrm>
          <a:off x="0" y="0"/>
          <a:ext cx="158750" cy="158750"/>
        </p:xfrm>
        <a:graphic>
          <a:graphicData uri="http://schemas.openxmlformats.org/presentationml/2006/ole">
            <p:oleObj spid="_x0000_s4146"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2018 PG MTEC 1 Departmental Engagement</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325" y="6309320"/>
            <a:ext cx="1040246"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6828334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847865204"/>
              </p:ext>
            </p:extLst>
          </p:nvPr>
        </p:nvGraphicFramePr>
        <p:xfrm>
          <a:off x="0" y="0"/>
          <a:ext cx="158750" cy="158750"/>
        </p:xfrm>
        <a:graphic>
          <a:graphicData uri="http://schemas.openxmlformats.org/presentationml/2006/ole">
            <p:oleObj spid="_x0000_s6194"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25725395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491294890"/>
              </p:ext>
            </p:extLst>
          </p:nvPr>
        </p:nvGraphicFramePr>
        <p:xfrm>
          <a:off x="0" y="0"/>
          <a:ext cx="158750" cy="158750"/>
        </p:xfrm>
        <a:graphic>
          <a:graphicData uri="http://schemas.openxmlformats.org/presentationml/2006/ole">
            <p:oleObj spid="_x0000_s8242"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13351556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448077634"/>
              </p:ext>
            </p:extLst>
          </p:nvPr>
        </p:nvGraphicFramePr>
        <p:xfrm>
          <a:off x="0" y="0"/>
          <a:ext cx="158750" cy="158750"/>
        </p:xfrm>
        <a:graphic>
          <a:graphicData uri="http://schemas.openxmlformats.org/presentationml/2006/ole">
            <p:oleObj spid="_x0000_s9266"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59345389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897971316"/>
              </p:ext>
            </p:extLst>
          </p:nvPr>
        </p:nvGraphicFramePr>
        <p:xfrm>
          <a:off x="0" y="0"/>
          <a:ext cx="158750" cy="158750"/>
        </p:xfrm>
        <a:graphic>
          <a:graphicData uri="http://schemas.openxmlformats.org/presentationml/2006/ole">
            <p:oleObj spid="_x0000_s10290"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60820425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466217639"/>
              </p:ext>
            </p:extLst>
          </p:nvPr>
        </p:nvGraphicFramePr>
        <p:xfrm>
          <a:off x="0" y="0"/>
          <a:ext cx="158750" cy="158750"/>
        </p:xfrm>
        <a:graphic>
          <a:graphicData uri="http://schemas.openxmlformats.org/presentationml/2006/ole">
            <p:oleObj spid="_x0000_s11314" name="think-cell Slide" r:id="rId32" imgW="270" imgH="27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61631598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78.xml"/><Relationship Id="rId1" Type="http://schemas.openxmlformats.org/officeDocument/2006/relationships/vmlDrawing" Target="../drawings/vmlDrawing18.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091" y="4437112"/>
            <a:ext cx="8208912" cy="864095"/>
          </a:xfrm>
        </p:spPr>
        <p:txBody>
          <a:bodyPr>
            <a:normAutofit/>
          </a:bodyPr>
          <a:lstStyle/>
          <a:p>
            <a:r>
              <a:rPr lang="en-GB" dirty="0"/>
              <a:t>Western Cape Provincial Treasury</a:t>
            </a:r>
          </a:p>
        </p:txBody>
      </p:sp>
      <p:sp>
        <p:nvSpPr>
          <p:cNvPr id="6" name="Text Placeholder 5"/>
          <p:cNvSpPr>
            <a:spLocks noGrp="1"/>
          </p:cNvSpPr>
          <p:nvPr>
            <p:ph type="body" sz="quarter" idx="10"/>
          </p:nvPr>
        </p:nvSpPr>
        <p:spPr>
          <a:xfrm>
            <a:off x="2195736" y="5445224"/>
            <a:ext cx="3384376" cy="365125"/>
          </a:xfrm>
        </p:spPr>
        <p:txBody>
          <a:bodyPr>
            <a:normAutofit/>
          </a:bodyPr>
          <a:lstStyle/>
          <a:p>
            <a:r>
              <a:rPr lang="en-GB" dirty="0"/>
              <a:t>Standing Committee on Finance </a:t>
            </a:r>
          </a:p>
        </p:txBody>
      </p:sp>
      <p:sp>
        <p:nvSpPr>
          <p:cNvPr id="8" name="Text Placeholder 7"/>
          <p:cNvSpPr>
            <a:spLocks noGrp="1"/>
          </p:cNvSpPr>
          <p:nvPr>
            <p:ph type="body" sz="quarter" idx="11"/>
          </p:nvPr>
        </p:nvSpPr>
        <p:spPr>
          <a:xfrm>
            <a:off x="5076056" y="5445224"/>
            <a:ext cx="1944216" cy="365125"/>
          </a:xfrm>
        </p:spPr>
        <p:txBody>
          <a:bodyPr/>
          <a:lstStyle/>
          <a:p>
            <a:r>
              <a:rPr lang="en-GB" dirty="0"/>
              <a:t>Claire Horton</a:t>
            </a:r>
          </a:p>
          <a:p>
            <a:endParaRPr lang="en-GB" dirty="0"/>
          </a:p>
        </p:txBody>
      </p:sp>
      <p:sp>
        <p:nvSpPr>
          <p:cNvPr id="11" name="Title 10"/>
          <p:cNvSpPr>
            <a:spLocks noGrp="1"/>
          </p:cNvSpPr>
          <p:nvPr>
            <p:ph type="ctrTitle"/>
          </p:nvPr>
        </p:nvSpPr>
        <p:spPr>
          <a:xfrm>
            <a:off x="467544" y="3284984"/>
            <a:ext cx="8208912" cy="1008113"/>
          </a:xfrm>
        </p:spPr>
        <p:txBody>
          <a:bodyPr/>
          <a:lstStyle/>
          <a:p>
            <a:r>
              <a:rPr lang="en-GB" dirty="0"/>
              <a:t>PUBLIC HEARING ON THE NATIONAL GAMBLING </a:t>
            </a:r>
            <a:br>
              <a:rPr lang="en-GB" dirty="0"/>
            </a:br>
            <a:r>
              <a:rPr lang="en-GB" dirty="0"/>
              <a:t>AMENDMENT BILL</a:t>
            </a:r>
          </a:p>
        </p:txBody>
      </p:sp>
      <p:sp>
        <p:nvSpPr>
          <p:cNvPr id="13" name="Date Placeholder 12"/>
          <p:cNvSpPr>
            <a:spLocks noGrp="1"/>
          </p:cNvSpPr>
          <p:nvPr>
            <p:ph type="dt" sz="half" idx="2"/>
          </p:nvPr>
        </p:nvSpPr>
        <p:spPr>
          <a:xfrm>
            <a:off x="7164288" y="5445224"/>
            <a:ext cx="1512168" cy="365125"/>
          </a:xfrm>
        </p:spPr>
        <p:txBody>
          <a:bodyPr/>
          <a:lstStyle/>
          <a:p>
            <a:pPr>
              <a:spcBef>
                <a:spcPts val="300"/>
              </a:spcBef>
            </a:pPr>
            <a:r>
              <a:rPr lang="en-GB" dirty="0">
                <a:latin typeface="Century Gothic" pitchFamily="34" charset="0"/>
              </a:rPr>
              <a:t>22 February 2019</a:t>
            </a:r>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76500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fr-FR">
                <a:solidFill>
                  <a:srgbClr val="998F86"/>
                </a:solidFill>
              </a:rPr>
              <a:t>2018 Departmental PG MTEC 1 Engagement</a:t>
            </a:r>
            <a:endParaRPr lang="en-GB" dirty="0">
              <a:solidFill>
                <a:srgbClr val="998F86"/>
              </a:solidFill>
            </a:endParaRPr>
          </a:p>
        </p:txBody>
      </p:sp>
      <p:sp>
        <p:nvSpPr>
          <p:cNvPr id="5" name="Text Placeholder 4"/>
          <p:cNvSpPr>
            <a:spLocks noGrp="1"/>
          </p:cNvSpPr>
          <p:nvPr>
            <p:ph type="body" sz="quarter" idx="10"/>
          </p:nvPr>
        </p:nvSpPr>
        <p:spPr>
          <a:xfrm>
            <a:off x="439291" y="1052736"/>
            <a:ext cx="8597205" cy="5026025"/>
          </a:xfrm>
        </p:spPr>
        <p:txBody>
          <a:bodyPr/>
          <a:lstStyle/>
          <a:p>
            <a:pPr marL="228600" lvl="1" indent="-228600">
              <a:lnSpc>
                <a:spcPct val="200000"/>
              </a:lnSpc>
            </a:pPr>
            <a:endParaRPr lang="en-US" dirty="0"/>
          </a:p>
          <a:p>
            <a:pPr marL="228600" lvl="1" indent="-228600">
              <a:lnSpc>
                <a:spcPct val="200000"/>
              </a:lnSpc>
            </a:pPr>
            <a:r>
              <a:rPr lang="en-US" dirty="0"/>
              <a:t>Background</a:t>
            </a:r>
          </a:p>
          <a:p>
            <a:pPr marL="228600" lvl="1" indent="-228600">
              <a:lnSpc>
                <a:spcPct val="200000"/>
              </a:lnSpc>
            </a:pPr>
            <a:r>
              <a:rPr lang="en-US" dirty="0"/>
              <a:t>Fiscal Framework</a:t>
            </a:r>
          </a:p>
          <a:p>
            <a:pPr marL="228600" lvl="1" indent="-228600">
              <a:lnSpc>
                <a:spcPct val="200000"/>
              </a:lnSpc>
            </a:pPr>
            <a:r>
              <a:rPr lang="en-US" dirty="0"/>
              <a:t>Gambling is a functional area of concurrent national and provincial legislative competence (Schedule 4 to the Constitution)</a:t>
            </a:r>
          </a:p>
          <a:p>
            <a:pPr marL="228600" lvl="1" indent="-228600">
              <a:lnSpc>
                <a:spcPct val="200000"/>
              </a:lnSpc>
            </a:pPr>
            <a:r>
              <a:rPr lang="en-GB" dirty="0"/>
              <a:t>Comments provided by the Western Cape Government</a:t>
            </a:r>
          </a:p>
        </p:txBody>
      </p:sp>
      <p:sp>
        <p:nvSpPr>
          <p:cNvPr id="6" name="Title 5"/>
          <p:cNvSpPr>
            <a:spLocks noGrp="1"/>
          </p:cNvSpPr>
          <p:nvPr>
            <p:ph type="title"/>
          </p:nvPr>
        </p:nvSpPr>
        <p:spPr>
          <a:xfrm>
            <a:off x="395536" y="349464"/>
            <a:ext cx="8597205" cy="559256"/>
          </a:xfrm>
        </p:spPr>
        <p:txBody>
          <a:bodyPr/>
          <a:lstStyle/>
          <a:p>
            <a:r>
              <a:rPr lang="en-GB" dirty="0">
                <a:solidFill>
                  <a:srgbClr val="001489"/>
                </a:solidFill>
              </a:rPr>
              <a:t>Contents</a:t>
            </a:r>
          </a:p>
        </p:txBody>
      </p:sp>
    </p:spTree>
    <p:extLst>
      <p:ext uri="{BB962C8B-B14F-4D97-AF65-F5344CB8AC3E}">
        <p14:creationId xmlns:p14="http://schemas.microsoft.com/office/powerpoint/2010/main" xmlns="" val="84886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848725" cy="559256"/>
          </a:xfrm>
        </p:spPr>
        <p:txBody>
          <a:bodyPr/>
          <a:lstStyle/>
          <a:p>
            <a:r>
              <a:rPr lang="en-US" dirty="0">
                <a:solidFill>
                  <a:srgbClr val="001489"/>
                </a:solidFill>
              </a:rPr>
              <a:t>Background</a:t>
            </a:r>
          </a:p>
        </p:txBody>
      </p:sp>
      <p:sp>
        <p:nvSpPr>
          <p:cNvPr id="5" name="Text Placeholder 4"/>
          <p:cNvSpPr>
            <a:spLocks noGrp="1"/>
          </p:cNvSpPr>
          <p:nvPr>
            <p:ph type="body" sz="quarter" idx="10"/>
          </p:nvPr>
        </p:nvSpPr>
        <p:spPr>
          <a:xfrm>
            <a:off x="295275" y="1066800"/>
            <a:ext cx="8597205" cy="4953000"/>
          </a:xfrm>
        </p:spPr>
        <p:txBody>
          <a:bodyPr>
            <a:normAutofit/>
          </a:bodyPr>
          <a:lstStyle/>
          <a:p>
            <a:pPr marL="285750" indent="-285750">
              <a:lnSpc>
                <a:spcPct val="130000"/>
              </a:lnSpc>
              <a:spcBef>
                <a:spcPts val="1000"/>
              </a:spcBef>
              <a:buClr>
                <a:prstClr val="white">
                  <a:lumMod val="50000"/>
                </a:prstClr>
              </a:buClr>
              <a:buBlip>
                <a:blip r:embed="rId3"/>
              </a:buBlip>
            </a:pPr>
            <a:r>
              <a:rPr lang="en-US" b="0" dirty="0"/>
              <a:t>The Western Cape Provincial Government has submitted  comments on the Draft Bill on various occasions, starting in 2016 and ending with the most recent comments in October 2018.</a:t>
            </a:r>
          </a:p>
          <a:p>
            <a:pPr marL="285750" indent="-285750">
              <a:lnSpc>
                <a:spcPct val="130000"/>
              </a:lnSpc>
              <a:spcBef>
                <a:spcPts val="1000"/>
              </a:spcBef>
              <a:buClr>
                <a:prstClr val="white">
                  <a:lumMod val="50000"/>
                </a:prstClr>
              </a:buClr>
              <a:buBlip>
                <a:blip r:embed="rId3"/>
              </a:buBlip>
            </a:pPr>
            <a:r>
              <a:rPr lang="en-US" b="0" dirty="0"/>
              <a:t>The Western Cape Provincial Government made representations to the Portfolio Committee on Trade and Industry,  the contents of which were largely limited to the establishment of the National Gambling Regulator as per the  invitation request.</a:t>
            </a:r>
          </a:p>
          <a:p>
            <a:pPr marL="285750" indent="-285750">
              <a:lnSpc>
                <a:spcPct val="130000"/>
              </a:lnSpc>
              <a:spcBef>
                <a:spcPts val="1000"/>
              </a:spcBef>
              <a:buClr>
                <a:prstClr val="white">
                  <a:lumMod val="50000"/>
                </a:prstClr>
              </a:buClr>
              <a:buBlip>
                <a:blip r:embed="rId3"/>
              </a:buBlip>
            </a:pPr>
            <a:r>
              <a:rPr lang="en-US" b="0" dirty="0"/>
              <a:t>This presentation is not intended to replace any written submission by the </a:t>
            </a:r>
            <a:r>
              <a:rPr lang="en-US" b="0" dirty="0" smtClean="0"/>
              <a:t>Western </a:t>
            </a:r>
            <a:r>
              <a:rPr lang="en-US" b="0" dirty="0"/>
              <a:t>Cape Government. </a:t>
            </a:r>
          </a:p>
          <a:p>
            <a:pPr marL="285750" indent="-285750">
              <a:lnSpc>
                <a:spcPct val="130000"/>
              </a:lnSpc>
              <a:spcBef>
                <a:spcPts val="1000"/>
              </a:spcBef>
              <a:buClr>
                <a:prstClr val="white">
                  <a:lumMod val="50000"/>
                </a:prstClr>
              </a:buClr>
              <a:buBlip>
                <a:blip r:embed="rId3"/>
              </a:buBlip>
            </a:pPr>
            <a:endParaRPr lang="en-US" dirty="0"/>
          </a:p>
        </p:txBody>
      </p:sp>
      <p:sp>
        <p:nvSpPr>
          <p:cNvPr id="4" name="Slide Number Placeholder 3"/>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
        <p:nvSpPr>
          <p:cNvPr id="3" name="Footer Placeholder 2"/>
          <p:cNvSpPr>
            <a:spLocks noGrp="1"/>
          </p:cNvSpPr>
          <p:nvPr>
            <p:ph type="ftr" sz="quarter" idx="3"/>
          </p:nvPr>
        </p:nvSpPr>
        <p:spPr/>
        <p:txBody>
          <a:bodyPr/>
          <a:lstStyle/>
          <a:p>
            <a:r>
              <a:rPr lang="fr-FR">
                <a:solidFill>
                  <a:srgbClr val="998F86"/>
                </a:solidFill>
              </a:rPr>
              <a:t>2018 Departmental PG MTEC 1 Engagement</a:t>
            </a:r>
            <a:endParaRPr lang="en-GB" dirty="0">
              <a:solidFill>
                <a:srgbClr val="998F86"/>
              </a:solidFill>
            </a:endParaRPr>
          </a:p>
        </p:txBody>
      </p:sp>
    </p:spTree>
    <p:extLst>
      <p:ext uri="{BB962C8B-B14F-4D97-AF65-F5344CB8AC3E}">
        <p14:creationId xmlns:p14="http://schemas.microsoft.com/office/powerpoint/2010/main" xmlns="" val="72681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3228" y="246529"/>
            <a:ext cx="8597205" cy="55925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t>Budgeted Provincial Receipts for 2018/19</a:t>
            </a:r>
            <a:endParaRPr lang="en-ZA" dirty="0"/>
          </a:p>
        </p:txBody>
      </p:sp>
      <p:sp>
        <p:nvSpPr>
          <p:cNvPr id="5" name="Subtitle 2"/>
          <p:cNvSpPr>
            <a:spLocks noGrp="1"/>
          </p:cNvSpPr>
          <p:nvPr>
            <p:ph type="body" sz="quarter" idx="10"/>
          </p:nvPr>
        </p:nvSpPr>
        <p:spPr bwMode="auto">
          <a:xfrm>
            <a:off x="253280" y="5517232"/>
            <a:ext cx="8639200" cy="65496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31775" lvl="1" indent="-231775">
              <a:lnSpc>
                <a:spcPct val="120000"/>
              </a:lnSpc>
              <a:spcBef>
                <a:spcPts val="0"/>
              </a:spcBef>
              <a:defRPr/>
            </a:pPr>
            <a:r>
              <a:rPr lang="en-ZA" sz="1400" dirty="0">
                <a:solidFill>
                  <a:prstClr val="black"/>
                </a:solidFill>
              </a:rPr>
              <a:t>Transfers from National Government (PES &amp; Conditional Grants) accounts for 93.2 per cent of total resource envelope in 2018/19</a:t>
            </a:r>
          </a:p>
        </p:txBody>
      </p:sp>
      <p:sp>
        <p:nvSpPr>
          <p:cNvPr id="3" name="Footer Placeholder 2"/>
          <p:cNvSpPr>
            <a:spLocks noGrp="1"/>
          </p:cNvSpPr>
          <p:nvPr>
            <p:ph type="ftr" sz="quarter" idx="3"/>
          </p:nvPr>
        </p:nvSpPr>
        <p:spPr/>
        <p:txBody>
          <a:bodyPr/>
          <a:lstStyle/>
          <a:p>
            <a:r>
              <a:rPr lang="en-ZA">
                <a:solidFill>
                  <a:srgbClr val="998F86"/>
                </a:solidFill>
              </a:rPr>
              <a:t>2018 Budget </a:t>
            </a:r>
            <a:endParaRPr lang="en-GB" dirty="0">
              <a:solidFill>
                <a:srgbClr val="998F86"/>
              </a:solidFill>
            </a:endParaRPr>
          </a:p>
        </p:txBody>
      </p:sp>
      <p:sp>
        <p:nvSpPr>
          <p:cNvPr id="4" name="Slide Number Placeholder 3"/>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dirty="0">
              <a:solidFill>
                <a:srgbClr val="003399"/>
              </a:solidFill>
            </a:endParaRPr>
          </a:p>
        </p:txBody>
      </p:sp>
      <p:graphicFrame>
        <p:nvGraphicFramePr>
          <p:cNvPr id="9" name="Chart 8"/>
          <p:cNvGraphicFramePr>
            <a:graphicFrameLocks/>
          </p:cNvGraphicFramePr>
          <p:nvPr>
            <p:extLst>
              <p:ext uri="{D42A27DB-BD31-4B8C-83A1-F6EECF244321}">
                <p14:modId xmlns:p14="http://schemas.microsoft.com/office/powerpoint/2010/main" xmlns="" val="1957291323"/>
              </p:ext>
            </p:extLst>
          </p:nvPr>
        </p:nvGraphicFramePr>
        <p:xfrm>
          <a:off x="761999" y="1051778"/>
          <a:ext cx="7482409" cy="4465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1389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2017/18 Budget Outcome – Importance of Gambling Revenue</a:t>
            </a:r>
          </a:p>
        </p:txBody>
      </p:sp>
      <p:sp>
        <p:nvSpPr>
          <p:cNvPr id="4" name="Slide Number Placeholder 3"/>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dirty="0">
              <a:solidFill>
                <a:srgbClr val="003399"/>
              </a:solidFill>
            </a:endParaRPr>
          </a:p>
        </p:txBody>
      </p:sp>
      <p:sp>
        <p:nvSpPr>
          <p:cNvPr id="5" name="Footer Placeholder 4"/>
          <p:cNvSpPr>
            <a:spLocks noGrp="1"/>
          </p:cNvSpPr>
          <p:nvPr>
            <p:ph type="ftr" sz="quarter" idx="3"/>
          </p:nvPr>
        </p:nvSpPr>
        <p:spPr/>
        <p:txBody>
          <a:bodyPr/>
          <a:lstStyle/>
          <a:p>
            <a:r>
              <a:rPr lang="fr-FR">
                <a:solidFill>
                  <a:srgbClr val="998F86"/>
                </a:solidFill>
              </a:rPr>
              <a:t>2018 PG MTEC 1 Departmental Engagement</a:t>
            </a:r>
            <a:endParaRPr lang="en-GB" dirty="0">
              <a:solidFill>
                <a:srgbClr val="998F86"/>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1282904031"/>
              </p:ext>
            </p:extLst>
          </p:nvPr>
        </p:nvGraphicFramePr>
        <p:xfrm>
          <a:off x="0" y="935038"/>
          <a:ext cx="9153525" cy="5773737"/>
        </p:xfrm>
        <a:graphic>
          <a:graphicData uri="http://schemas.openxmlformats.org/presentationml/2006/ole">
            <p:oleObj spid="_x0000_s5171" name="Worksheet" r:id="rId3" imgW="8972565" imgH="5657808" progId="Excel.Sheet.12">
              <p:embed/>
            </p:oleObj>
          </a:graphicData>
        </a:graphic>
      </p:graphicFrame>
      <p:sp>
        <p:nvSpPr>
          <p:cNvPr id="3" name="Rectangle 2"/>
          <p:cNvSpPr/>
          <p:nvPr/>
        </p:nvSpPr>
        <p:spPr>
          <a:xfrm>
            <a:off x="0" y="6165304"/>
            <a:ext cx="9144000" cy="600164"/>
          </a:xfrm>
          <a:prstGeom prst="rect">
            <a:avLst/>
          </a:prstGeom>
        </p:spPr>
        <p:txBody>
          <a:bodyPr wrap="square">
            <a:spAutoFit/>
          </a:bodyPr>
          <a:lstStyle/>
          <a:p>
            <a:r>
              <a:rPr lang="en-ZA" sz="1100" dirty="0"/>
              <a:t>The NB’s of gambling taxes to the Provincial Fiscal Envelope does not imply that Provinces chase gambling taxes at all costs, rather a considered evidence base approach is followed.  Furthermore, the WCGRA provides for the responsible Minister to place limitations on the  number of gambling devices per site.  This is in addition to the overall  limits as provided for by National Legislation.</a:t>
            </a:r>
          </a:p>
        </p:txBody>
      </p:sp>
    </p:spTree>
    <p:extLst>
      <p:ext uri="{BB962C8B-B14F-4D97-AF65-F5344CB8AC3E}">
        <p14:creationId xmlns:p14="http://schemas.microsoft.com/office/powerpoint/2010/main" xmlns="" val="161038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fr-FR">
                <a:solidFill>
                  <a:srgbClr val="998F86"/>
                </a:solidFill>
              </a:rPr>
              <a:t>2018 Departmental PG MTEC 1 Engagement</a:t>
            </a:r>
            <a:endParaRPr lang="en-GB" dirty="0">
              <a:solidFill>
                <a:srgbClr val="998F86"/>
              </a:solidFill>
            </a:endParaRPr>
          </a:p>
        </p:txBody>
      </p:sp>
      <p:sp>
        <p:nvSpPr>
          <p:cNvPr id="5" name="Text Placeholder 4"/>
          <p:cNvSpPr>
            <a:spLocks noGrp="1"/>
          </p:cNvSpPr>
          <p:nvPr>
            <p:ph type="body" sz="quarter" idx="10"/>
          </p:nvPr>
        </p:nvSpPr>
        <p:spPr>
          <a:xfrm>
            <a:off x="439291" y="1052736"/>
            <a:ext cx="8597205" cy="5026025"/>
          </a:xfrm>
        </p:spPr>
        <p:txBody>
          <a:bodyPr>
            <a:normAutofit fontScale="92500" lnSpcReduction="10000"/>
          </a:bodyPr>
          <a:lstStyle/>
          <a:p>
            <a:pPr marL="228600" lvl="1" indent="-228600">
              <a:lnSpc>
                <a:spcPct val="150000"/>
              </a:lnSpc>
            </a:pPr>
            <a:r>
              <a:rPr lang="en-US" dirty="0"/>
              <a:t>Schedule 4 to the Constitution lists the various functional areas of concurrent national and provincial legislative competence.  </a:t>
            </a:r>
            <a:r>
              <a:rPr lang="en-ZA" dirty="0"/>
              <a:t>Certain gambling matters, namely (casinos, racing, gambling and wagering, excluding lotteries and sports pools) are listed in Schedule 4 </a:t>
            </a:r>
            <a:endParaRPr lang="en-ZA" dirty="0" smtClean="0"/>
          </a:p>
          <a:p>
            <a:pPr marL="228600" lvl="1" indent="-228600">
              <a:lnSpc>
                <a:spcPct val="150000"/>
              </a:lnSpc>
            </a:pPr>
            <a:r>
              <a:rPr lang="en-GB" b="1" dirty="0">
                <a:solidFill>
                  <a:prstClr val="black"/>
                </a:solidFill>
              </a:rPr>
              <a:t>Forfeit of Unlawful Winnings</a:t>
            </a:r>
          </a:p>
          <a:p>
            <a:pPr marL="408600" lvl="2" indent="-228600">
              <a:lnSpc>
                <a:spcPct val="150000"/>
              </a:lnSpc>
              <a:buClr>
                <a:srgbClr val="998F86"/>
              </a:buClr>
            </a:pPr>
            <a:r>
              <a:rPr lang="en-GB" dirty="0">
                <a:solidFill>
                  <a:prstClr val="black"/>
                </a:solidFill>
              </a:rPr>
              <a:t>Clause 5, Amendment of </a:t>
            </a:r>
            <a:r>
              <a:rPr lang="en-GB" b="1" dirty="0">
                <a:solidFill>
                  <a:prstClr val="black"/>
                </a:solidFill>
              </a:rPr>
              <a:t>Section 16 of the principal Act, Proposed section 16(4)(b).  </a:t>
            </a:r>
            <a:r>
              <a:rPr lang="en-GB" dirty="0">
                <a:solidFill>
                  <a:prstClr val="black"/>
                </a:solidFill>
              </a:rPr>
              <a:t>Provinces play an important investigative  role with regards to unlawful/illegal gambling.  The provincial legislation, provides for the proceeds of illegal gambling and other unlicensed activities to be forfeited to the Province.  </a:t>
            </a:r>
            <a:r>
              <a:rPr lang="en-GB" b="1" dirty="0">
                <a:solidFill>
                  <a:prstClr val="black"/>
                </a:solidFill>
              </a:rPr>
              <a:t> </a:t>
            </a:r>
            <a:r>
              <a:rPr lang="en-GB" dirty="0">
                <a:solidFill>
                  <a:prstClr val="black"/>
                </a:solidFill>
              </a:rPr>
              <a:t>It is recommended that unlawful winnings be forfeited to the provinces and not the NGR.  Provincial Licensing Authorities impose and enforce conditions on licensees to fund and treat gambling addiction. </a:t>
            </a:r>
            <a:endParaRPr lang="en-GB" dirty="0" smtClean="0">
              <a:solidFill>
                <a:prstClr val="black"/>
              </a:solidFill>
            </a:endParaRPr>
          </a:p>
          <a:p>
            <a:pPr marL="408600" lvl="2" indent="-228600">
              <a:lnSpc>
                <a:spcPct val="150000"/>
              </a:lnSpc>
              <a:buClr>
                <a:srgbClr val="998F86"/>
              </a:buClr>
            </a:pPr>
            <a:r>
              <a:rPr lang="en-GB" dirty="0" smtClean="0">
                <a:solidFill>
                  <a:prstClr val="black"/>
                </a:solidFill>
              </a:rPr>
              <a:t> </a:t>
            </a:r>
            <a:r>
              <a:rPr lang="en-GB" dirty="0">
                <a:solidFill>
                  <a:prstClr val="black"/>
                </a:solidFill>
              </a:rPr>
              <a:t>Section 77 of the WCGRA  provides for a court to order the forfeiture of monies to the Province</a:t>
            </a:r>
            <a:r>
              <a:rPr lang="en-GB" dirty="0" smtClean="0">
                <a:solidFill>
                  <a:prstClr val="black"/>
                </a:solidFill>
              </a:rPr>
              <a:t>.</a:t>
            </a:r>
            <a:endParaRPr lang="en-ZA" dirty="0"/>
          </a:p>
        </p:txBody>
      </p:sp>
      <p:sp>
        <p:nvSpPr>
          <p:cNvPr id="6" name="Title 5"/>
          <p:cNvSpPr>
            <a:spLocks noGrp="1"/>
          </p:cNvSpPr>
          <p:nvPr>
            <p:ph type="title"/>
          </p:nvPr>
        </p:nvSpPr>
        <p:spPr>
          <a:xfrm>
            <a:off x="395536" y="349464"/>
            <a:ext cx="8597205" cy="559256"/>
          </a:xfrm>
        </p:spPr>
        <p:txBody>
          <a:bodyPr/>
          <a:lstStyle/>
          <a:p>
            <a:r>
              <a:rPr lang="en-GB" sz="2000" dirty="0">
                <a:solidFill>
                  <a:srgbClr val="001489"/>
                </a:solidFill>
              </a:rPr>
              <a:t>Comments on Specific Amendment Provisions</a:t>
            </a:r>
          </a:p>
        </p:txBody>
      </p:sp>
    </p:spTree>
    <p:extLst>
      <p:ext uri="{BB962C8B-B14F-4D97-AF65-F5344CB8AC3E}">
        <p14:creationId xmlns:p14="http://schemas.microsoft.com/office/powerpoint/2010/main" xmlns="" val="266727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7</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fr-FR">
                <a:solidFill>
                  <a:srgbClr val="998F86"/>
                </a:solidFill>
              </a:rPr>
              <a:t>2018 Departmental PG MTEC 1 Engagement</a:t>
            </a:r>
            <a:endParaRPr lang="en-GB" dirty="0">
              <a:solidFill>
                <a:srgbClr val="998F86"/>
              </a:solidFill>
            </a:endParaRPr>
          </a:p>
        </p:txBody>
      </p:sp>
      <p:sp>
        <p:nvSpPr>
          <p:cNvPr id="5" name="Text Placeholder 4"/>
          <p:cNvSpPr>
            <a:spLocks noGrp="1"/>
          </p:cNvSpPr>
          <p:nvPr>
            <p:ph type="body" sz="quarter" idx="10"/>
          </p:nvPr>
        </p:nvSpPr>
        <p:spPr>
          <a:xfrm>
            <a:off x="439291" y="1052736"/>
            <a:ext cx="8597205" cy="5256584"/>
          </a:xfrm>
        </p:spPr>
        <p:txBody>
          <a:bodyPr>
            <a:noAutofit/>
          </a:bodyPr>
          <a:lstStyle/>
          <a:p>
            <a:pPr marL="228600" lvl="1" indent="-228600">
              <a:lnSpc>
                <a:spcPct val="140000"/>
              </a:lnSpc>
            </a:pPr>
            <a:r>
              <a:rPr lang="en-GB" sz="1400" b="1" dirty="0"/>
              <a:t>Limited </a:t>
            </a:r>
            <a:r>
              <a:rPr lang="en-GB" sz="1400" b="1" dirty="0" err="1"/>
              <a:t>Payout</a:t>
            </a:r>
            <a:r>
              <a:rPr lang="en-GB" sz="1400" b="1" dirty="0"/>
              <a:t> Machines</a:t>
            </a:r>
          </a:p>
          <a:p>
            <a:pPr marL="408600" lvl="2" indent="-228600">
              <a:lnSpc>
                <a:spcPct val="150000"/>
              </a:lnSpc>
            </a:pPr>
            <a:r>
              <a:rPr lang="en-GB" sz="1200" dirty="0">
                <a:solidFill>
                  <a:prstClr val="black"/>
                </a:solidFill>
              </a:rPr>
              <a:t>Clause 6, Amendment of </a:t>
            </a:r>
            <a:r>
              <a:rPr lang="en-GB" sz="1200" b="1" dirty="0">
                <a:solidFill>
                  <a:prstClr val="black"/>
                </a:solidFill>
              </a:rPr>
              <a:t>Section 18(2) of the principal Act</a:t>
            </a:r>
            <a:r>
              <a:rPr lang="en-GB" sz="1200" dirty="0">
                <a:solidFill>
                  <a:prstClr val="black"/>
                </a:solidFill>
              </a:rPr>
              <a:t>, dictates that the operation of limited </a:t>
            </a:r>
            <a:r>
              <a:rPr lang="en-GB" sz="1200" dirty="0" err="1">
                <a:solidFill>
                  <a:prstClr val="black"/>
                </a:solidFill>
              </a:rPr>
              <a:t>payout</a:t>
            </a:r>
            <a:r>
              <a:rPr lang="en-GB" sz="1200" dirty="0">
                <a:solidFill>
                  <a:prstClr val="black"/>
                </a:solidFill>
              </a:rPr>
              <a:t> machines must be incidental to and not the primary business.  Whilst the National Regulations on LPM, provides a number of factors which a PLA may consider when determining whether a proposed operation of LPMs is incidental to the primary business, it is unclear if these prescripts apply to Type B and C LPM sites.   It is recommended that the Bill be amended to provide clarity regarding whether the incidental use prescripts are applicable to Type B and C LPM sites and if so how these may vary.</a:t>
            </a:r>
            <a:endParaRPr lang="en-GB" sz="1200" dirty="0"/>
          </a:p>
          <a:p>
            <a:pPr marL="408600" lvl="2" indent="-228600">
              <a:lnSpc>
                <a:spcPct val="150000"/>
              </a:lnSpc>
            </a:pPr>
            <a:r>
              <a:rPr lang="en-GB" sz="1200" dirty="0"/>
              <a:t>Clause 11, Amendment of </a:t>
            </a:r>
            <a:r>
              <a:rPr lang="en-GB" sz="1200" b="1" dirty="0"/>
              <a:t>Section 26 of the principal Act</a:t>
            </a:r>
            <a:r>
              <a:rPr lang="en-GB" sz="1200" dirty="0"/>
              <a:t>, </a:t>
            </a:r>
            <a:r>
              <a:rPr lang="en-GB" sz="1200" b="1" dirty="0"/>
              <a:t>proposed section 26(2)(e)</a:t>
            </a:r>
            <a:r>
              <a:rPr lang="en-GB" sz="1200" dirty="0"/>
              <a:t> provides for the National Minister to consult with the NGR to determine the circumstances in which a LPM site may be licensed and, for that purpose, may establish different categories of sites, and different requirements with respect to each such category.  Suggest wording be revised so that it is clear that the National Minister must also consult with Provincial Ministers.</a:t>
            </a:r>
          </a:p>
          <a:p>
            <a:pPr marL="408600" lvl="2" indent="-228600">
              <a:lnSpc>
                <a:spcPct val="150000"/>
              </a:lnSpc>
            </a:pPr>
            <a:r>
              <a:rPr lang="en-GB" sz="1200" dirty="0"/>
              <a:t>Clause 15, Amendment of </a:t>
            </a:r>
            <a:r>
              <a:rPr lang="en-GB" sz="1200" b="1" dirty="0"/>
              <a:t>Section 33 of the principal Act, proposed section 33(l) </a:t>
            </a:r>
            <a:r>
              <a:rPr lang="en-GB" sz="1200" dirty="0"/>
              <a:t>confers the power on the NGR to consider “applications and motivations from the provincial licensing authorities for acquisition of additional limited </a:t>
            </a:r>
            <a:r>
              <a:rPr lang="en-GB" sz="1200" dirty="0" err="1"/>
              <a:t>payout</a:t>
            </a:r>
            <a:r>
              <a:rPr lang="en-GB" sz="1200" dirty="0"/>
              <a:t> machines, for purposes of compliance with the approved criteria”. Proposed that the process provides for concurrence with the responsible Provincial Minister before any decision to approve the application for the rollout of additional LPMs or sites in excess of five machines.  (WCGRA provision</a:t>
            </a:r>
            <a:r>
              <a:rPr lang="en-GB" sz="1200" dirty="0" smtClean="0"/>
              <a:t>)</a:t>
            </a:r>
            <a:endParaRPr lang="en-GB" sz="1200" strike="sngStrike" dirty="0">
              <a:solidFill>
                <a:srgbClr val="FF0000"/>
              </a:solidFill>
            </a:endParaRPr>
          </a:p>
        </p:txBody>
      </p:sp>
      <p:sp>
        <p:nvSpPr>
          <p:cNvPr id="6" name="Title 5"/>
          <p:cNvSpPr>
            <a:spLocks noGrp="1"/>
          </p:cNvSpPr>
          <p:nvPr>
            <p:ph type="title"/>
          </p:nvPr>
        </p:nvSpPr>
        <p:spPr>
          <a:xfrm>
            <a:off x="395536" y="349464"/>
            <a:ext cx="8597205" cy="559256"/>
          </a:xfrm>
        </p:spPr>
        <p:txBody>
          <a:bodyPr/>
          <a:lstStyle/>
          <a:p>
            <a:r>
              <a:rPr lang="en-GB" sz="2000" dirty="0">
                <a:solidFill>
                  <a:srgbClr val="001489"/>
                </a:solidFill>
              </a:rPr>
              <a:t>Comments on Specific Amendment Provisions</a:t>
            </a:r>
          </a:p>
        </p:txBody>
      </p:sp>
    </p:spTree>
    <p:extLst>
      <p:ext uri="{BB962C8B-B14F-4D97-AF65-F5344CB8AC3E}">
        <p14:creationId xmlns:p14="http://schemas.microsoft.com/office/powerpoint/2010/main" xmlns="" val="247882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8</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fr-FR">
                <a:solidFill>
                  <a:srgbClr val="998F86"/>
                </a:solidFill>
              </a:rPr>
              <a:t>2018 Departmental PG MTEC 1 Engagement</a:t>
            </a:r>
            <a:endParaRPr lang="en-GB" dirty="0">
              <a:solidFill>
                <a:srgbClr val="998F86"/>
              </a:solidFill>
            </a:endParaRPr>
          </a:p>
        </p:txBody>
      </p:sp>
      <p:sp>
        <p:nvSpPr>
          <p:cNvPr id="5" name="Text Placeholder 4"/>
          <p:cNvSpPr>
            <a:spLocks noGrp="1"/>
          </p:cNvSpPr>
          <p:nvPr>
            <p:ph type="body" sz="quarter" idx="10"/>
          </p:nvPr>
        </p:nvSpPr>
        <p:spPr>
          <a:xfrm>
            <a:off x="439291" y="1052736"/>
            <a:ext cx="8597205" cy="5026025"/>
          </a:xfrm>
        </p:spPr>
        <p:txBody>
          <a:bodyPr>
            <a:normAutofit fontScale="92500"/>
          </a:bodyPr>
          <a:lstStyle/>
          <a:p>
            <a:pPr marL="228600" lvl="1" indent="-228600">
              <a:lnSpc>
                <a:spcPct val="150000"/>
              </a:lnSpc>
            </a:pPr>
            <a:r>
              <a:rPr lang="en-GB" b="1" dirty="0"/>
              <a:t>Central Electronic Monitoring System (Clause 12 amendment of Section 27)</a:t>
            </a:r>
          </a:p>
          <a:p>
            <a:pPr marL="408600" lvl="2" indent="-228600">
              <a:lnSpc>
                <a:spcPct val="150000"/>
              </a:lnSpc>
            </a:pPr>
            <a:r>
              <a:rPr lang="en-GB" dirty="0"/>
              <a:t>Introduction of a new system will create inefficiencies given that Provinces already have </a:t>
            </a:r>
            <a:r>
              <a:rPr lang="en-GB" dirty="0" smtClean="0"/>
              <a:t>systems </a:t>
            </a:r>
            <a:r>
              <a:rPr lang="en-GB" dirty="0"/>
              <a:t>in place.</a:t>
            </a:r>
          </a:p>
          <a:p>
            <a:pPr marL="408600" lvl="2" indent="-228600">
              <a:lnSpc>
                <a:spcPct val="150000"/>
              </a:lnSpc>
            </a:pPr>
            <a:r>
              <a:rPr lang="en-GB" dirty="0"/>
              <a:t>Increase costs for industry if existing systems are not compatible with proposed system.</a:t>
            </a:r>
          </a:p>
          <a:p>
            <a:pPr marL="228600" lvl="1" indent="-228600">
              <a:lnSpc>
                <a:spcPct val="150000"/>
              </a:lnSpc>
            </a:pPr>
            <a:r>
              <a:rPr lang="en-GB" b="1" dirty="0"/>
              <a:t>National Inspectorate (Clause 40: insertion of proposed section 76A)</a:t>
            </a:r>
          </a:p>
          <a:p>
            <a:pPr marL="408600" lvl="2" indent="-228600">
              <a:lnSpc>
                <a:spcPct val="150000"/>
              </a:lnSpc>
            </a:pPr>
            <a:r>
              <a:rPr lang="en-GB" dirty="0"/>
              <a:t>Efforts to address illegal operations are supported</a:t>
            </a:r>
          </a:p>
          <a:p>
            <a:pPr marL="408600" lvl="2" indent="-228600">
              <a:lnSpc>
                <a:spcPct val="150000"/>
              </a:lnSpc>
            </a:pPr>
            <a:r>
              <a:rPr lang="en-GB" dirty="0"/>
              <a:t>Risk of duplication </a:t>
            </a:r>
            <a:r>
              <a:rPr lang="en-GB" dirty="0" smtClean="0"/>
              <a:t>between </a:t>
            </a:r>
            <a:r>
              <a:rPr lang="en-GB" dirty="0"/>
              <a:t>the Provinces inspectorate and the National inspectorate. It is unclear how the proposed section 76A will be implemented, given the functions of provincial licensing authorities and the board / NGR set out in the principal Act (see sections 30, 31 and 33 of the principal Act).</a:t>
            </a:r>
          </a:p>
          <a:p>
            <a:pPr marL="408600" lvl="2" indent="-228600">
              <a:lnSpc>
                <a:spcPct val="150000"/>
              </a:lnSpc>
            </a:pPr>
            <a:r>
              <a:rPr lang="en-GB" dirty="0"/>
              <a:t>Success of such initiatives are dependent on co-operation between Provincial Regulators and across different Provincial Regulators and should be linked to specific joint operations, linked to a specific intervention and should not be open ended.</a:t>
            </a:r>
          </a:p>
        </p:txBody>
      </p:sp>
      <p:sp>
        <p:nvSpPr>
          <p:cNvPr id="6" name="Title 5"/>
          <p:cNvSpPr>
            <a:spLocks noGrp="1"/>
          </p:cNvSpPr>
          <p:nvPr>
            <p:ph type="title"/>
          </p:nvPr>
        </p:nvSpPr>
        <p:spPr>
          <a:xfrm>
            <a:off x="395536" y="349464"/>
            <a:ext cx="8597205" cy="559256"/>
          </a:xfrm>
        </p:spPr>
        <p:txBody>
          <a:bodyPr/>
          <a:lstStyle/>
          <a:p>
            <a:r>
              <a:rPr lang="en-GB" sz="2000" dirty="0">
                <a:solidFill>
                  <a:srgbClr val="001489"/>
                </a:solidFill>
              </a:rPr>
              <a:t>Comments on Specific Amendment Provisions</a:t>
            </a:r>
          </a:p>
        </p:txBody>
      </p:sp>
    </p:spTree>
    <p:extLst>
      <p:ext uri="{BB962C8B-B14F-4D97-AF65-F5344CB8AC3E}">
        <p14:creationId xmlns:p14="http://schemas.microsoft.com/office/powerpoint/2010/main" xmlns="" val="349344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fr-FR">
                <a:solidFill>
                  <a:srgbClr val="998F86"/>
                </a:solidFill>
              </a:rPr>
              <a:t>2018 Departmental PG MTEC 1 Engagement</a:t>
            </a:r>
            <a:endParaRPr lang="en-GB" dirty="0">
              <a:solidFill>
                <a:srgbClr val="998F86"/>
              </a:solidFill>
            </a:endParaRPr>
          </a:p>
        </p:txBody>
      </p:sp>
      <p:sp>
        <p:nvSpPr>
          <p:cNvPr id="5" name="Text Placeholder 4"/>
          <p:cNvSpPr>
            <a:spLocks noGrp="1"/>
          </p:cNvSpPr>
          <p:nvPr>
            <p:ph type="body" sz="quarter" idx="10"/>
          </p:nvPr>
        </p:nvSpPr>
        <p:spPr>
          <a:xfrm>
            <a:off x="439291" y="1052736"/>
            <a:ext cx="8597205" cy="5026025"/>
          </a:xfrm>
        </p:spPr>
        <p:txBody>
          <a:bodyPr>
            <a:normAutofit fontScale="85000" lnSpcReduction="10000"/>
          </a:bodyPr>
          <a:lstStyle/>
          <a:p>
            <a:pPr marL="228600" lvl="1" indent="-228600">
              <a:lnSpc>
                <a:spcPct val="150000"/>
              </a:lnSpc>
            </a:pPr>
            <a:r>
              <a:rPr lang="en-ZA" b="1" dirty="0"/>
              <a:t>Appointment of a Chief Executive Officer </a:t>
            </a:r>
          </a:p>
          <a:p>
            <a:pPr marL="408600" lvl="2" indent="-228600">
              <a:lnSpc>
                <a:spcPct val="150000"/>
              </a:lnSpc>
            </a:pPr>
            <a:r>
              <a:rPr lang="en-ZA" dirty="0"/>
              <a:t>Insertion of </a:t>
            </a:r>
            <a:r>
              <a:rPr lang="en-ZA" b="1" dirty="0"/>
              <a:t>Section 65A </a:t>
            </a:r>
            <a:r>
              <a:rPr lang="en-ZA" dirty="0"/>
              <a:t>into the principal Act dealing with the Chief Executive Officer and Deputy Chief Executive Officer</a:t>
            </a:r>
          </a:p>
          <a:p>
            <a:pPr marL="588600" lvl="3" indent="-228600">
              <a:lnSpc>
                <a:spcPct val="150000"/>
              </a:lnSpc>
            </a:pPr>
            <a:r>
              <a:rPr lang="en-ZA" dirty="0"/>
              <a:t>The Bill is silent on the type of skill and experience that the Chief Executive Officer (CEO) should possess to be able to hold this important post.</a:t>
            </a:r>
          </a:p>
          <a:p>
            <a:pPr marL="588600" lvl="3" indent="-228600">
              <a:lnSpc>
                <a:spcPct val="150000"/>
              </a:lnSpc>
            </a:pPr>
            <a:r>
              <a:rPr lang="en-ZA" dirty="0"/>
              <a:t>It is recommended that the minimum qualifications and experience of the CEO be stipulated in the Bill</a:t>
            </a:r>
          </a:p>
          <a:p>
            <a:pPr marL="228600" lvl="1" indent="-228600">
              <a:lnSpc>
                <a:spcPct val="150000"/>
              </a:lnSpc>
            </a:pPr>
            <a:r>
              <a:rPr lang="en-GB" b="1" dirty="0">
                <a:solidFill>
                  <a:prstClr val="black"/>
                </a:solidFill>
              </a:rPr>
              <a:t>Meeting Quorum</a:t>
            </a:r>
          </a:p>
          <a:p>
            <a:pPr marL="408600" lvl="2" indent="-228600">
              <a:lnSpc>
                <a:spcPct val="150000"/>
              </a:lnSpc>
              <a:buClr>
                <a:srgbClr val="998F86"/>
              </a:buClr>
            </a:pPr>
            <a:r>
              <a:rPr lang="en-GB" dirty="0">
                <a:solidFill>
                  <a:prstClr val="black"/>
                </a:solidFill>
              </a:rPr>
              <a:t>The proposals in dealing with the failure of the National Policy Council to make decisions due to a lack of quorum by providing  in essence for decisions to be made  by the National Minster and 5 or less voting members (in cases where a matter stands </a:t>
            </a:r>
            <a:r>
              <a:rPr lang="en-GB" dirty="0" smtClean="0">
                <a:solidFill>
                  <a:prstClr val="black"/>
                </a:solidFill>
              </a:rPr>
              <a:t>over </a:t>
            </a:r>
            <a:r>
              <a:rPr lang="en-GB" dirty="0">
                <a:solidFill>
                  <a:prstClr val="black"/>
                </a:solidFill>
              </a:rPr>
              <a:t>to the next meeting) is sub-optimal.  Policy formulation around gambling matters is complex and multifaceted and limiting policy formulation in such a manner is likely to defeat its purpose </a:t>
            </a:r>
            <a:r>
              <a:rPr lang="en-GB" dirty="0" smtClean="0">
                <a:solidFill>
                  <a:prstClr val="black"/>
                </a:solidFill>
              </a:rPr>
              <a:t>.</a:t>
            </a:r>
          </a:p>
          <a:p>
            <a:pPr marL="408600" lvl="2" indent="-228600">
              <a:lnSpc>
                <a:spcPct val="150000"/>
              </a:lnSpc>
              <a:buClr>
                <a:srgbClr val="998F86"/>
              </a:buClr>
            </a:pPr>
            <a:r>
              <a:rPr lang="en-GB" dirty="0" smtClean="0">
                <a:solidFill>
                  <a:prstClr val="black"/>
                </a:solidFill>
              </a:rPr>
              <a:t>It is still incumbent that other mechanisms of addressing the lack of quorum be explored</a:t>
            </a:r>
            <a:endParaRPr lang="en-GB" dirty="0">
              <a:solidFill>
                <a:prstClr val="black"/>
              </a:solidFill>
            </a:endParaRPr>
          </a:p>
          <a:p>
            <a:pPr marL="408600" lvl="2" indent="-228600">
              <a:lnSpc>
                <a:spcPct val="150000"/>
              </a:lnSpc>
              <a:buClr>
                <a:srgbClr val="998F86"/>
              </a:buClr>
            </a:pPr>
            <a:endParaRPr lang="en-GB" dirty="0">
              <a:solidFill>
                <a:prstClr val="black"/>
              </a:solidFill>
            </a:endParaRPr>
          </a:p>
          <a:p>
            <a:pPr marL="408600" lvl="2" indent="-228600">
              <a:lnSpc>
                <a:spcPct val="150000"/>
              </a:lnSpc>
              <a:buClr>
                <a:srgbClr val="998F86"/>
              </a:buClr>
            </a:pPr>
            <a:endParaRPr lang="en-GB" dirty="0">
              <a:solidFill>
                <a:prstClr val="black"/>
              </a:solidFill>
            </a:endParaRPr>
          </a:p>
          <a:p>
            <a:pPr marL="408600" lvl="2" indent="-228600">
              <a:lnSpc>
                <a:spcPct val="150000"/>
              </a:lnSpc>
              <a:buClr>
                <a:srgbClr val="998F86"/>
              </a:buClr>
            </a:pPr>
            <a:endParaRPr lang="en-GB" dirty="0">
              <a:solidFill>
                <a:prstClr val="black"/>
              </a:solidFill>
            </a:endParaRPr>
          </a:p>
          <a:p>
            <a:pPr marL="588600" lvl="3" indent="-228600">
              <a:lnSpc>
                <a:spcPct val="150000"/>
              </a:lnSpc>
            </a:pPr>
            <a:endParaRPr lang="en-ZA" sz="1500" dirty="0"/>
          </a:p>
        </p:txBody>
      </p:sp>
      <p:sp>
        <p:nvSpPr>
          <p:cNvPr id="6" name="Title 5"/>
          <p:cNvSpPr>
            <a:spLocks noGrp="1"/>
          </p:cNvSpPr>
          <p:nvPr>
            <p:ph type="title"/>
          </p:nvPr>
        </p:nvSpPr>
        <p:spPr>
          <a:xfrm>
            <a:off x="395536" y="349464"/>
            <a:ext cx="8597205" cy="559256"/>
          </a:xfrm>
        </p:spPr>
        <p:txBody>
          <a:bodyPr/>
          <a:lstStyle/>
          <a:p>
            <a:r>
              <a:rPr lang="en-GB" sz="2000" dirty="0">
                <a:solidFill>
                  <a:srgbClr val="001489"/>
                </a:solidFill>
              </a:rPr>
              <a:t>Comments on Specific Amendment Provisions</a:t>
            </a:r>
          </a:p>
        </p:txBody>
      </p:sp>
    </p:spTree>
    <p:extLst>
      <p:ext uri="{BB962C8B-B14F-4D97-AF65-F5344CB8AC3E}">
        <p14:creationId xmlns:p14="http://schemas.microsoft.com/office/powerpoint/2010/main" xmlns="" val="249215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9.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0.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9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10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1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1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1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1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1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1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CG-Provincial Treasury-New PPT Master-01112012">
  <a:themeElements>
    <a:clrScheme name="Custom 1">
      <a:dk1>
        <a:sysClr val="windowText" lastClr="000000"/>
      </a:dk1>
      <a:lt1>
        <a:srgbClr val="FFFFFF"/>
      </a:lt1>
      <a:dk2>
        <a:srgbClr val="003399"/>
      </a:dk2>
      <a:lt2>
        <a:srgbClr val="C4BEB8"/>
      </a:lt2>
      <a:accent1>
        <a:srgbClr val="003399"/>
      </a:accent1>
      <a:accent2>
        <a:srgbClr val="C0C0C0"/>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WCG-New PPT Master-01112012</Template>
  <TotalTime>1229</TotalTime>
  <Words>1096</Words>
  <Application>Microsoft Office PowerPoint</Application>
  <PresentationFormat>On-screen Show (4:3)</PresentationFormat>
  <Paragraphs>82</Paragraphs>
  <Slides>10</Slides>
  <Notes>7</Notes>
  <HiddenSlides>0</HiddenSlides>
  <MMClips>0</MMClips>
  <ScaleCrop>false</ScaleCrop>
  <HeadingPairs>
    <vt:vector size="6" baseType="variant">
      <vt:variant>
        <vt:lpstr>Theme</vt:lpstr>
      </vt:variant>
      <vt:variant>
        <vt:i4>17</vt:i4>
      </vt:variant>
      <vt:variant>
        <vt:lpstr>Embedded OLE Servers</vt:lpstr>
      </vt:variant>
      <vt:variant>
        <vt:i4>2</vt:i4>
      </vt:variant>
      <vt:variant>
        <vt:lpstr>Slide Titles</vt:lpstr>
      </vt:variant>
      <vt:variant>
        <vt:i4>10</vt:i4>
      </vt:variant>
    </vt:vector>
  </HeadingPairs>
  <TitlesOfParts>
    <vt:vector size="29" baseType="lpstr">
      <vt:lpstr>WCG-PPT Master-121022-amc</vt:lpstr>
      <vt:lpstr>WCG-Provincial Treasury-New PPT Master-01112012</vt:lpstr>
      <vt:lpstr>1_WCG-PPT Master-121022-amc</vt:lpstr>
      <vt:lpstr>2_WCG-PPT Master-121022-amc</vt:lpstr>
      <vt:lpstr>3_WCG-PPT Master-121022-amc</vt:lpstr>
      <vt:lpstr>5_WCG-PPT Master-121022-amc</vt:lpstr>
      <vt:lpstr>6_WCG-PPT Master-121022-amc</vt:lpstr>
      <vt:lpstr>7_WCG-PPT Master-121022-amc</vt:lpstr>
      <vt:lpstr>8_WCG-PPT Master-121022-amc</vt:lpstr>
      <vt:lpstr>9_WCG-PPT Master-121022-amc</vt:lpstr>
      <vt:lpstr>10_WCG-PPT Master-121022-amc</vt:lpstr>
      <vt:lpstr>11_WCG-PPT Master-121022-amc</vt:lpstr>
      <vt:lpstr>12_WCG-PPT Master-121022-amc</vt:lpstr>
      <vt:lpstr>13_WCG-PPT Master-121022-amc</vt:lpstr>
      <vt:lpstr>14_WCG-PPT Master-121022-amc</vt:lpstr>
      <vt:lpstr>15_WCG-PPT Master-121022-amc</vt:lpstr>
      <vt:lpstr>16_WCG-PPT Master-121022-amc</vt:lpstr>
      <vt:lpstr>think-cell Slide</vt:lpstr>
      <vt:lpstr>Worksheet</vt:lpstr>
      <vt:lpstr>PUBLIC HEARING ON THE NATIONAL GAMBLING  AMENDMENT BILL</vt:lpstr>
      <vt:lpstr>Contents</vt:lpstr>
      <vt:lpstr>Background</vt:lpstr>
      <vt:lpstr>Budgeted Provincial Receipts for 2018/19</vt:lpstr>
      <vt:lpstr>2017/18 Budget Outcome – Importance of Gambling Revenue</vt:lpstr>
      <vt:lpstr>Comments on Specific Amendment Provisions</vt:lpstr>
      <vt:lpstr>Comments on Specific Amendment Provisions</vt:lpstr>
      <vt:lpstr>Comments on Specific Amendment Provisions</vt:lpstr>
      <vt:lpstr>Comments on Specific Amendment Provisions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Sylvanus du Plessis</dc:creator>
  <cp:keywords>POTX</cp:keywords>
  <cp:lastModifiedBy>PUMZA</cp:lastModifiedBy>
  <cp:revision>85</cp:revision>
  <cp:lastPrinted>2019-02-22T04:29:24Z</cp:lastPrinted>
  <dcterms:created xsi:type="dcterms:W3CDTF">2017-07-31T06:28:37Z</dcterms:created>
  <dcterms:modified xsi:type="dcterms:W3CDTF">2019-02-25T09:35:00Z</dcterms:modified>
  <cp:category>CI</cp:category>
</cp:coreProperties>
</file>