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66" r:id="rId3"/>
    <p:sldId id="304" r:id="rId4"/>
    <p:sldId id="257" r:id="rId5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37" userDrawn="1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2FDE3"/>
  </p:clrMru>
  <p:extLst>
    <p:ext uri="{E76CE94A-603C-4142-B9EB-6D1370010A27}">
      <p14:discardImageEditData xmlns:p14="http://schemas.microsoft.com/office/powerpoint/2010/main" xmlns="" val="1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34" autoAdjust="0"/>
    <p:restoredTop sz="94646" autoAdjust="0"/>
  </p:normalViewPr>
  <p:slideViewPr>
    <p:cSldViewPr snapToGrid="0" snapToObjects="1">
      <p:cViewPr varScale="1">
        <p:scale>
          <a:sx n="116" d="100"/>
          <a:sy n="116" d="100"/>
        </p:scale>
        <p:origin x="-1242" y="-114"/>
      </p:cViewPr>
      <p:guideLst>
        <p:guide orient="horz" pos="2137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0D5FD1-F67D-3E4F-9CA5-699A550CF3E1}" type="datetimeFigureOut">
              <a:rPr lang="en-US" smtClean="0"/>
              <a:pPr/>
              <a:t>12/10/2018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0F749F-5391-A443-A612-05A65342C5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58006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0F749F-5391-A443-A612-05A65342C53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8601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D41C9-1F90-8043-A60E-34A671AF9756}" type="datetimeFigureOut">
              <a:rPr lang="en-US" smtClean="0"/>
              <a:pPr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68D0-579B-F548-8C28-9D80BF91EC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3952786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D41C9-1F90-8043-A60E-34A671AF9756}" type="datetimeFigureOut">
              <a:rPr lang="en-US" smtClean="0"/>
              <a:pPr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68D0-579B-F548-8C28-9D80BF91EC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0972022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D41C9-1F90-8043-A60E-34A671AF9756}" type="datetimeFigureOut">
              <a:rPr lang="en-US" smtClean="0"/>
              <a:pPr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68D0-579B-F548-8C28-9D80BF91EC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1615869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D41C9-1F90-8043-A60E-34A671AF9756}" type="datetimeFigureOut">
              <a:rPr lang="en-US" smtClean="0"/>
              <a:pPr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68D0-579B-F548-8C28-9D80BF91EC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6925889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D41C9-1F90-8043-A60E-34A671AF9756}" type="datetimeFigureOut">
              <a:rPr lang="en-US" smtClean="0"/>
              <a:pPr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68D0-579B-F548-8C28-9D80BF91EC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3711662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D41C9-1F90-8043-A60E-34A671AF9756}" type="datetimeFigureOut">
              <a:rPr lang="en-US" smtClean="0"/>
              <a:pPr/>
              <a:t>12/10/2018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68D0-579B-F548-8C28-9D80BF91EC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1626961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D41C9-1F90-8043-A60E-34A671AF9756}" type="datetimeFigureOut">
              <a:rPr lang="en-US" smtClean="0"/>
              <a:pPr/>
              <a:t>12/10/2018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68D0-579B-F548-8C28-9D80BF91EC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05431229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D41C9-1F90-8043-A60E-34A671AF9756}" type="datetimeFigureOut">
              <a:rPr lang="en-US" smtClean="0"/>
              <a:pPr/>
              <a:t>12/10/2018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68D0-579B-F548-8C28-9D80BF91EC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18429294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D41C9-1F90-8043-A60E-34A671AF9756}" type="datetimeFigureOut">
              <a:rPr lang="en-US" smtClean="0"/>
              <a:pPr/>
              <a:t>12/10/2018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68D0-579B-F548-8C28-9D80BF91EC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8080824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D41C9-1F90-8043-A60E-34A671AF9756}" type="datetimeFigureOut">
              <a:rPr lang="en-US" smtClean="0"/>
              <a:pPr/>
              <a:t>12/10/2018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68D0-579B-F548-8C28-9D80BF91EC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9856006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D41C9-1F90-8043-A60E-34A671AF9756}" type="datetimeFigureOut">
              <a:rPr lang="en-US" smtClean="0"/>
              <a:pPr/>
              <a:t>12/10/2018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68D0-579B-F548-8C28-9D80BF91EC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102756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D41C9-1F90-8043-A60E-34A671AF9756}" type="datetimeFigureOut">
              <a:rPr lang="en-US" smtClean="0"/>
              <a:pPr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A68D0-579B-F548-8C28-9D80BF91EC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68750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4490" y="403088"/>
            <a:ext cx="5029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SAFDA Perspective on Sugar Industry Transformation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66467" y="5878285"/>
            <a:ext cx="2739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5 December 2018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22341BC-4847-4F80-A5A8-C1C7AFA0B990}"/>
              </a:ext>
            </a:extLst>
          </p:cNvPr>
          <p:cNvSpPr/>
          <p:nvPr/>
        </p:nvSpPr>
        <p:spPr>
          <a:xfrm>
            <a:off x="99060" y="2973755"/>
            <a:ext cx="6931660" cy="193899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ZA" sz="2000" dirty="0"/>
              <a:t>Dr SW Madlala, Executive Chairperson, KZN Farmer</a:t>
            </a:r>
          </a:p>
          <a:p>
            <a:r>
              <a:rPr lang="en-ZA" sz="2000" dirty="0"/>
              <a:t>Ms Lindiwe Hlubi, Deputy Chairperson, KZN Farmer</a:t>
            </a:r>
          </a:p>
          <a:p>
            <a:r>
              <a:rPr lang="en-ZA" sz="2000" dirty="0"/>
              <a:t>Mrs Siphiwe Sithole, Deputy Chairperson, MP Farmer </a:t>
            </a:r>
          </a:p>
          <a:p>
            <a:r>
              <a:rPr lang="en-ZA" sz="2000" dirty="0"/>
              <a:t>Mr Mduduzi Shabane, Chief Operations Officer</a:t>
            </a:r>
          </a:p>
          <a:p>
            <a:r>
              <a:rPr lang="en-ZA" sz="2000" dirty="0"/>
              <a:t>Mr Andile Buthelezi, Head: Funding and Enterprise Development</a:t>
            </a:r>
          </a:p>
          <a:p>
            <a:r>
              <a:rPr lang="en-ZA" sz="2000" dirty="0"/>
              <a:t>Mr Thandokwakhe Sibiya, Head: Stakeholder Affairs</a:t>
            </a:r>
          </a:p>
        </p:txBody>
      </p:sp>
    </p:spTree>
    <p:extLst>
      <p:ext uri="{BB962C8B-B14F-4D97-AF65-F5344CB8AC3E}">
        <p14:creationId xmlns:p14="http://schemas.microsoft.com/office/powerpoint/2010/main" xmlns="" val="1384745061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B60B9828-CAEA-44DA-86B7-8E2849411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7172"/>
            <a:ext cx="9906000" cy="45005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ZA" sz="3600" b="1" dirty="0"/>
              <a:t>   Sugar Industry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120" y="657224"/>
            <a:ext cx="9245599" cy="510830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ZA" sz="2400" dirty="0"/>
              <a:t>Transformation is the change of attitude. It is not just about numbers.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sz="2400" dirty="0"/>
              <a:t>Transformation is a commitment to social justice, correcting past inequalities prevalent in our industry.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sz="2400" dirty="0"/>
              <a:t>SASA and millers are engaging meaningfully in the process of formulating the industry’s Fiver-Year Transformation Plan.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sz="2400" dirty="0"/>
              <a:t>Worrying tendencies from SACGA: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2000" dirty="0"/>
              <a:t>Rubbishing gazetted Transitional Provisions that allow our participation (</a:t>
            </a:r>
            <a:r>
              <a:rPr lang="en-ZA" sz="2000" b="1" dirty="0">
                <a:solidFill>
                  <a:srgbClr val="FF0000"/>
                </a:solidFill>
              </a:rPr>
              <a:t>Letter</a:t>
            </a:r>
            <a:r>
              <a:rPr lang="en-ZA" sz="2000" dirty="0"/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2000" dirty="0"/>
              <a:t>Seeking legal advice and encouraging SASA to undermine government authority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2000" dirty="0"/>
              <a:t>Withholding financial commitment to transformation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sz="2400" dirty="0"/>
              <a:t>We call for parliament to empower DTI to change Sugar Industry Regulations early in 2019.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sz="2400" dirty="0"/>
              <a:t>Agreed Transformation Plan must be embedded in law to prevent tendencies of reneging from what has been agreed. </a:t>
            </a:r>
          </a:p>
          <a:p>
            <a:pPr>
              <a:buFont typeface="Wingdings" panose="05000000000000000000" pitchFamily="2" charset="2"/>
              <a:buChar char="§"/>
            </a:pPr>
            <a:endParaRPr lang="en-ZA" sz="2400" b="1" dirty="0"/>
          </a:p>
        </p:txBody>
      </p:sp>
    </p:spTree>
    <p:extLst>
      <p:ext uri="{BB962C8B-B14F-4D97-AF65-F5344CB8AC3E}">
        <p14:creationId xmlns:p14="http://schemas.microsoft.com/office/powerpoint/2010/main" xmlns="" val="1442196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-4753"/>
            <a:ext cx="9906000" cy="487353"/>
          </a:xfrm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TRANSFORMATION END GOAL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A92ECDF-A6ED-4821-B454-1972ECDE7BB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11077" t="20419" r="30623" b="16014"/>
          <a:stretch/>
        </p:blipFill>
        <p:spPr>
          <a:xfrm>
            <a:off x="0" y="482600"/>
            <a:ext cx="9906000" cy="528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60805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293914"/>
            <a:ext cx="8543925" cy="2873829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SIYABONGA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THANK YOU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BAIE DANKIE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1003832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2817</TotalTime>
  <Words>183</Words>
  <Application>Microsoft Office PowerPoint</Application>
  <PresentationFormat>A4 Paper (210x297 mm)</PresentationFormat>
  <Paragraphs>21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   Sugar Industry Plan</vt:lpstr>
      <vt:lpstr>TRANSFORMATION END GOAL</vt:lpstr>
      <vt:lpstr>SIYABONGA THANK YOU  BAIE DANKIE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PUMZA</cp:lastModifiedBy>
  <cp:revision>95</cp:revision>
  <cp:lastPrinted>2018-08-17T10:39:40Z</cp:lastPrinted>
  <dcterms:created xsi:type="dcterms:W3CDTF">2018-06-05T00:51:47Z</dcterms:created>
  <dcterms:modified xsi:type="dcterms:W3CDTF">2018-12-10T09:07:34Z</dcterms:modified>
</cp:coreProperties>
</file>