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Default Extension="xlsx" ContentType="application/vnd.openxmlformats-officedocument.spreadsheetml.sheet"/>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Default Extension="bin" ContentType="application/vnd.openxmlformats-officedocument.oleObject"/>
  <Default Extension="png" ContentType="image/png"/>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Default Extension="vml" ContentType="application/vnd.openxmlformats-officedocument.vmlDrawing"/>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2" r:id="rId1"/>
    <p:sldMasterId id="2147483967" r:id="rId2"/>
    <p:sldMasterId id="2147483979" r:id="rId3"/>
  </p:sldMasterIdLst>
  <p:notesMasterIdLst>
    <p:notesMasterId r:id="rId27"/>
  </p:notesMasterIdLst>
  <p:handoutMasterIdLst>
    <p:handoutMasterId r:id="rId28"/>
  </p:handoutMasterIdLst>
  <p:sldIdLst>
    <p:sldId id="1466" r:id="rId4"/>
    <p:sldId id="1451" r:id="rId5"/>
    <p:sldId id="1478" r:id="rId6"/>
    <p:sldId id="1467" r:id="rId7"/>
    <p:sldId id="1509" r:id="rId8"/>
    <p:sldId id="1530" r:id="rId9"/>
    <p:sldId id="1527" r:id="rId10"/>
    <p:sldId id="1528" r:id="rId11"/>
    <p:sldId id="1498" r:id="rId12"/>
    <p:sldId id="1529" r:id="rId13"/>
    <p:sldId id="1499" r:id="rId14"/>
    <p:sldId id="1515" r:id="rId15"/>
    <p:sldId id="1516" r:id="rId16"/>
    <p:sldId id="1517" r:id="rId17"/>
    <p:sldId id="1532" r:id="rId18"/>
    <p:sldId id="1533" r:id="rId19"/>
    <p:sldId id="1534" r:id="rId20"/>
    <p:sldId id="1535" r:id="rId21"/>
    <p:sldId id="1523" r:id="rId22"/>
    <p:sldId id="1536" r:id="rId23"/>
    <p:sldId id="1537" r:id="rId24"/>
    <p:sldId id="1483" r:id="rId25"/>
    <p:sldId id="1406" r:id="rId26"/>
  </p:sldIdLst>
  <p:sldSz cx="9144000" cy="6858000" type="screen4x3"/>
  <p:notesSz cx="6797675" cy="9926638"/>
  <p:defaultTextStyle>
    <a:defPPr>
      <a:defRPr lang="en-US"/>
    </a:defPPr>
    <a:lvl1pPr algn="ctr" rtl="0" fontAlgn="base">
      <a:lnSpc>
        <a:spcPct val="90000"/>
      </a:lnSpc>
      <a:spcBef>
        <a:spcPct val="50000"/>
      </a:spcBef>
      <a:spcAft>
        <a:spcPct val="0"/>
      </a:spcAft>
      <a:buClr>
        <a:schemeClr val="bg2"/>
      </a:buClr>
      <a:defRPr sz="1400" kern="1200">
        <a:solidFill>
          <a:schemeClr val="tx1"/>
        </a:solidFill>
        <a:latin typeface="Arial" charset="0"/>
        <a:ea typeface="+mn-ea"/>
        <a:cs typeface="Arial" charset="0"/>
      </a:defRPr>
    </a:lvl1pPr>
    <a:lvl2pPr marL="457200" algn="ctr" rtl="0" fontAlgn="base">
      <a:lnSpc>
        <a:spcPct val="90000"/>
      </a:lnSpc>
      <a:spcBef>
        <a:spcPct val="50000"/>
      </a:spcBef>
      <a:spcAft>
        <a:spcPct val="0"/>
      </a:spcAft>
      <a:buClr>
        <a:schemeClr val="bg2"/>
      </a:buClr>
      <a:defRPr sz="1400" kern="1200">
        <a:solidFill>
          <a:schemeClr val="tx1"/>
        </a:solidFill>
        <a:latin typeface="Arial" charset="0"/>
        <a:ea typeface="+mn-ea"/>
        <a:cs typeface="Arial" charset="0"/>
      </a:defRPr>
    </a:lvl2pPr>
    <a:lvl3pPr marL="914400" algn="ctr" rtl="0" fontAlgn="base">
      <a:lnSpc>
        <a:spcPct val="90000"/>
      </a:lnSpc>
      <a:spcBef>
        <a:spcPct val="50000"/>
      </a:spcBef>
      <a:spcAft>
        <a:spcPct val="0"/>
      </a:spcAft>
      <a:buClr>
        <a:schemeClr val="bg2"/>
      </a:buClr>
      <a:defRPr sz="1400" kern="1200">
        <a:solidFill>
          <a:schemeClr val="tx1"/>
        </a:solidFill>
        <a:latin typeface="Arial" charset="0"/>
        <a:ea typeface="+mn-ea"/>
        <a:cs typeface="Arial" charset="0"/>
      </a:defRPr>
    </a:lvl3pPr>
    <a:lvl4pPr marL="1371600" algn="ctr" rtl="0" fontAlgn="base">
      <a:lnSpc>
        <a:spcPct val="90000"/>
      </a:lnSpc>
      <a:spcBef>
        <a:spcPct val="50000"/>
      </a:spcBef>
      <a:spcAft>
        <a:spcPct val="0"/>
      </a:spcAft>
      <a:buClr>
        <a:schemeClr val="bg2"/>
      </a:buClr>
      <a:defRPr sz="1400" kern="1200">
        <a:solidFill>
          <a:schemeClr val="tx1"/>
        </a:solidFill>
        <a:latin typeface="Arial" charset="0"/>
        <a:ea typeface="+mn-ea"/>
        <a:cs typeface="Arial" charset="0"/>
      </a:defRPr>
    </a:lvl4pPr>
    <a:lvl5pPr marL="1828800" algn="ctr" rtl="0" fontAlgn="base">
      <a:lnSpc>
        <a:spcPct val="90000"/>
      </a:lnSpc>
      <a:spcBef>
        <a:spcPct val="50000"/>
      </a:spcBef>
      <a:spcAft>
        <a:spcPct val="0"/>
      </a:spcAft>
      <a:buClr>
        <a:schemeClr val="bg2"/>
      </a:buClr>
      <a:defRPr sz="1400" kern="1200">
        <a:solidFill>
          <a:schemeClr val="tx1"/>
        </a:solidFill>
        <a:latin typeface="Arial" charset="0"/>
        <a:ea typeface="+mn-ea"/>
        <a:cs typeface="Arial" charset="0"/>
      </a:defRPr>
    </a:lvl5pPr>
    <a:lvl6pPr marL="2286000" algn="l" defTabSz="914400" rtl="0" eaLnBrk="1" latinLnBrk="0" hangingPunct="1">
      <a:defRPr sz="1400" kern="1200">
        <a:solidFill>
          <a:schemeClr val="tx1"/>
        </a:solidFill>
        <a:latin typeface="Arial" charset="0"/>
        <a:ea typeface="+mn-ea"/>
        <a:cs typeface="Arial" charset="0"/>
      </a:defRPr>
    </a:lvl6pPr>
    <a:lvl7pPr marL="2743200" algn="l" defTabSz="914400" rtl="0" eaLnBrk="1" latinLnBrk="0" hangingPunct="1">
      <a:defRPr sz="1400" kern="1200">
        <a:solidFill>
          <a:schemeClr val="tx1"/>
        </a:solidFill>
        <a:latin typeface="Arial" charset="0"/>
        <a:ea typeface="+mn-ea"/>
        <a:cs typeface="Arial" charset="0"/>
      </a:defRPr>
    </a:lvl7pPr>
    <a:lvl8pPr marL="3200400" algn="l" defTabSz="914400" rtl="0" eaLnBrk="1" latinLnBrk="0" hangingPunct="1">
      <a:defRPr sz="1400" kern="1200">
        <a:solidFill>
          <a:schemeClr val="tx1"/>
        </a:solidFill>
        <a:latin typeface="Arial" charset="0"/>
        <a:ea typeface="+mn-ea"/>
        <a:cs typeface="Arial" charset="0"/>
      </a:defRPr>
    </a:lvl8pPr>
    <a:lvl9pPr marL="3657600" algn="l" defTabSz="914400" rtl="0" eaLnBrk="1" latinLnBrk="0" hangingPunct="1">
      <a:defRPr sz="14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4221">
          <p15:clr>
            <a:srgbClr val="A4A3A4"/>
          </p15:clr>
        </p15:guide>
        <p15:guide id="2" orient="horz" pos="1344">
          <p15:clr>
            <a:srgbClr val="A4A3A4"/>
          </p15:clr>
        </p15:guide>
        <p15:guide id="3" orient="horz" pos="512">
          <p15:clr>
            <a:srgbClr val="A4A3A4"/>
          </p15:clr>
        </p15:guide>
        <p15:guide id="4" orient="horz" pos="1137">
          <p15:clr>
            <a:srgbClr val="A4A3A4"/>
          </p15:clr>
        </p15:guide>
        <p15:guide id="5" orient="horz" pos="3005">
          <p15:clr>
            <a:srgbClr val="A4A3A4"/>
          </p15:clr>
        </p15:guide>
        <p15:guide id="6" pos="5604">
          <p15:clr>
            <a:srgbClr val="A4A3A4"/>
          </p15:clr>
        </p15:guide>
        <p15:guide id="7" pos="3842">
          <p15:clr>
            <a:srgbClr val="A4A3A4"/>
          </p15:clr>
        </p15:guide>
        <p15:guide id="8" pos="1519">
          <p15:clr>
            <a:srgbClr val="A4A3A4"/>
          </p15:clr>
        </p15:guide>
        <p15:guide id="9" pos="172">
          <p15:clr>
            <a:srgbClr val="A4A3A4"/>
          </p15:clr>
        </p15:guide>
      </p15:sldGuideLst>
    </p:ext>
    <p:ext uri="{2D200454-40CA-4A62-9FC3-DE9A4176ACB9}">
      <p15:notesGuideLst xmlns:p15="http://schemas.microsoft.com/office/powerpoint/2012/main" xmlns="">
        <p15:guide id="1" orient="horz" pos="3128">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l user" initials="au" lastIdx="5" clrIdx="0"/>
</p:cmAuthorLst>
</file>

<file path=ppt/presProps.xml><?xml version="1.0" encoding="utf-8"?>
<p:presentationPr xmlns:a="http://schemas.openxmlformats.org/drawingml/2006/main" xmlns:r="http://schemas.openxmlformats.org/officeDocument/2006/relationships" xmlns:p="http://schemas.openxmlformats.org/presentationml/2006/main">
  <p:prnPr clrMode="gray"/>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33CC33"/>
    <a:srgbClr val="CCFF99"/>
    <a:srgbClr val="00FF00"/>
    <a:srgbClr val="FF6600"/>
    <a:srgbClr val="0033CC"/>
    <a:srgbClr val="CC00CC"/>
    <a:srgbClr val="521818"/>
    <a:srgbClr val="3333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314" autoAdjust="0"/>
    <p:restoredTop sz="94173" autoAdjust="0"/>
  </p:normalViewPr>
  <p:slideViewPr>
    <p:cSldViewPr snapToGrid="0">
      <p:cViewPr varScale="1">
        <p:scale>
          <a:sx n="109" d="100"/>
          <a:sy n="109" d="100"/>
        </p:scale>
        <p:origin x="-1776" y="-90"/>
      </p:cViewPr>
      <p:guideLst>
        <p:guide orient="horz" pos="4221"/>
        <p:guide orient="horz" pos="1344"/>
        <p:guide orient="horz" pos="512"/>
        <p:guide orient="horz" pos="1137"/>
        <p:guide orient="horz" pos="3005"/>
        <p:guide pos="5604"/>
        <p:guide pos="3842"/>
        <p:guide pos="1519"/>
        <p:guide pos="172"/>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55" d="100"/>
          <a:sy n="55" d="100"/>
        </p:scale>
        <p:origin x="-2856" y="-90"/>
      </p:cViewPr>
      <p:guideLst>
        <p:guide orient="horz" pos="3128"/>
        <p:guide pos="2141"/>
      </p:guideLst>
    </p:cSldViewPr>
  </p:notesViewPr>
  <p:gridSpacing cx="39327138" cy="3932713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presProps" Target="presProps.xml"/></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0.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1426" name="Rectangle 2"/>
          <p:cNvSpPr>
            <a:spLocks noGrp="1" noChangeArrowheads="1"/>
          </p:cNvSpPr>
          <p:nvPr>
            <p:ph type="hdr" sz="quarter"/>
          </p:nvPr>
        </p:nvSpPr>
        <p:spPr bwMode="auto">
          <a:xfrm>
            <a:off x="0" y="0"/>
            <a:ext cx="2946400" cy="496888"/>
          </a:xfrm>
          <a:prstGeom prst="rect">
            <a:avLst/>
          </a:prstGeom>
          <a:noFill/>
          <a:ln w="9525">
            <a:noFill/>
            <a:miter lim="800000"/>
            <a:headEnd/>
            <a:tailEnd/>
          </a:ln>
        </p:spPr>
        <p:txBody>
          <a:bodyPr vert="horz" wrap="square" lIns="97703" tIns="48852" rIns="97703" bIns="48852" numCol="1" anchor="t" anchorCtr="0" compatLnSpc="1">
            <a:prstTxWarp prst="textNoShape">
              <a:avLst/>
            </a:prstTxWarp>
          </a:bodyPr>
          <a:lstStyle>
            <a:lvl1pPr algn="l" defTabSz="977900">
              <a:lnSpc>
                <a:spcPct val="100000"/>
              </a:lnSpc>
              <a:spcBef>
                <a:spcPct val="0"/>
              </a:spcBef>
              <a:buClrTx/>
              <a:defRPr sz="1300">
                <a:latin typeface="Arial" charset="0"/>
                <a:cs typeface="Arial" charset="0"/>
              </a:defRPr>
            </a:lvl1pPr>
          </a:lstStyle>
          <a:p>
            <a:pPr>
              <a:defRPr/>
            </a:pPr>
            <a:endParaRPr lang="en-GB"/>
          </a:p>
        </p:txBody>
      </p:sp>
      <p:sp>
        <p:nvSpPr>
          <p:cNvPr id="231427" name="Rectangle 3"/>
          <p:cNvSpPr>
            <a:spLocks noGrp="1" noChangeArrowheads="1"/>
          </p:cNvSpPr>
          <p:nvPr>
            <p:ph type="dt" sz="quarter" idx="1"/>
          </p:nvPr>
        </p:nvSpPr>
        <p:spPr bwMode="auto">
          <a:xfrm>
            <a:off x="3849688" y="0"/>
            <a:ext cx="2946400" cy="496888"/>
          </a:xfrm>
          <a:prstGeom prst="rect">
            <a:avLst/>
          </a:prstGeom>
          <a:noFill/>
          <a:ln w="9525">
            <a:noFill/>
            <a:miter lim="800000"/>
            <a:headEnd/>
            <a:tailEnd/>
          </a:ln>
        </p:spPr>
        <p:txBody>
          <a:bodyPr vert="horz" wrap="square" lIns="97703" tIns="48852" rIns="97703" bIns="48852" numCol="1" anchor="t" anchorCtr="0" compatLnSpc="1">
            <a:prstTxWarp prst="textNoShape">
              <a:avLst/>
            </a:prstTxWarp>
          </a:bodyPr>
          <a:lstStyle>
            <a:lvl1pPr algn="r" defTabSz="977900">
              <a:lnSpc>
                <a:spcPct val="100000"/>
              </a:lnSpc>
              <a:spcBef>
                <a:spcPct val="0"/>
              </a:spcBef>
              <a:buClrTx/>
              <a:defRPr sz="1300">
                <a:latin typeface="Arial" charset="0"/>
                <a:cs typeface="Arial" charset="0"/>
              </a:defRPr>
            </a:lvl1pPr>
          </a:lstStyle>
          <a:p>
            <a:pPr>
              <a:defRPr/>
            </a:pPr>
            <a:endParaRPr lang="en-GB"/>
          </a:p>
        </p:txBody>
      </p:sp>
      <p:sp>
        <p:nvSpPr>
          <p:cNvPr id="231428" name="Rectangle 4"/>
          <p:cNvSpPr>
            <a:spLocks noGrp="1" noChangeArrowheads="1"/>
          </p:cNvSpPr>
          <p:nvPr>
            <p:ph type="ftr" sz="quarter" idx="2"/>
          </p:nvPr>
        </p:nvSpPr>
        <p:spPr bwMode="auto">
          <a:xfrm>
            <a:off x="0" y="9428163"/>
            <a:ext cx="2946400" cy="496887"/>
          </a:xfrm>
          <a:prstGeom prst="rect">
            <a:avLst/>
          </a:prstGeom>
          <a:noFill/>
          <a:ln w="9525">
            <a:noFill/>
            <a:miter lim="800000"/>
            <a:headEnd/>
            <a:tailEnd/>
          </a:ln>
        </p:spPr>
        <p:txBody>
          <a:bodyPr vert="horz" wrap="square" lIns="97703" tIns="48852" rIns="97703" bIns="48852" numCol="1" anchor="b" anchorCtr="0" compatLnSpc="1">
            <a:prstTxWarp prst="textNoShape">
              <a:avLst/>
            </a:prstTxWarp>
          </a:bodyPr>
          <a:lstStyle>
            <a:lvl1pPr algn="l" defTabSz="977900">
              <a:lnSpc>
                <a:spcPct val="100000"/>
              </a:lnSpc>
              <a:spcBef>
                <a:spcPct val="0"/>
              </a:spcBef>
              <a:buClrTx/>
              <a:defRPr sz="1300">
                <a:latin typeface="Arial" charset="0"/>
                <a:cs typeface="Arial" charset="0"/>
              </a:defRPr>
            </a:lvl1pPr>
          </a:lstStyle>
          <a:p>
            <a:pPr>
              <a:defRPr/>
            </a:pPr>
            <a:endParaRPr lang="en-GB"/>
          </a:p>
        </p:txBody>
      </p:sp>
      <p:sp>
        <p:nvSpPr>
          <p:cNvPr id="231429" name="Rectangle 5"/>
          <p:cNvSpPr>
            <a:spLocks noGrp="1" noChangeArrowheads="1"/>
          </p:cNvSpPr>
          <p:nvPr>
            <p:ph type="sldNum" sz="quarter" idx="3"/>
          </p:nvPr>
        </p:nvSpPr>
        <p:spPr bwMode="auto">
          <a:xfrm>
            <a:off x="3849688" y="9428163"/>
            <a:ext cx="2946400" cy="496887"/>
          </a:xfrm>
          <a:prstGeom prst="rect">
            <a:avLst/>
          </a:prstGeom>
          <a:noFill/>
          <a:ln w="9525">
            <a:noFill/>
            <a:miter lim="800000"/>
            <a:headEnd/>
            <a:tailEnd/>
          </a:ln>
        </p:spPr>
        <p:txBody>
          <a:bodyPr vert="horz" wrap="square" lIns="97703" tIns="48852" rIns="97703" bIns="48852" numCol="1" anchor="b" anchorCtr="0" compatLnSpc="1">
            <a:prstTxWarp prst="textNoShape">
              <a:avLst/>
            </a:prstTxWarp>
          </a:bodyPr>
          <a:lstStyle>
            <a:lvl1pPr algn="r" defTabSz="977900">
              <a:lnSpc>
                <a:spcPct val="100000"/>
              </a:lnSpc>
              <a:spcBef>
                <a:spcPct val="0"/>
              </a:spcBef>
              <a:buClrTx/>
              <a:defRPr sz="1300">
                <a:latin typeface="Arial" charset="0"/>
                <a:cs typeface="Arial" charset="0"/>
              </a:defRPr>
            </a:lvl1pPr>
          </a:lstStyle>
          <a:p>
            <a:pPr>
              <a:defRPr/>
            </a:pPr>
            <a:fld id="{ED947B52-113B-4FA6-9A2B-237647D4281D}" type="slidenum">
              <a:rPr lang="en-US"/>
              <a:pPr>
                <a:defRPr/>
              </a:pPr>
              <a:t>‹#›</a:t>
            </a:fld>
            <a:endParaRPr lang="en-US" dirty="0"/>
          </a:p>
        </p:txBody>
      </p:sp>
    </p:spTree>
    <p:extLst>
      <p:ext uri="{BB962C8B-B14F-4D97-AF65-F5344CB8AC3E}">
        <p14:creationId xmlns:p14="http://schemas.microsoft.com/office/powerpoint/2010/main" xmlns="" val="35889022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2946400" cy="496888"/>
          </a:xfrm>
          <a:prstGeom prst="rect">
            <a:avLst/>
          </a:prstGeom>
          <a:noFill/>
          <a:ln w="9525">
            <a:noFill/>
            <a:miter lim="800000"/>
            <a:headEnd/>
            <a:tailEnd/>
          </a:ln>
        </p:spPr>
        <p:txBody>
          <a:bodyPr vert="horz" wrap="square" lIns="97703" tIns="48852" rIns="97703" bIns="48852" numCol="1" anchor="t" anchorCtr="0" compatLnSpc="1">
            <a:prstTxWarp prst="textNoShape">
              <a:avLst/>
            </a:prstTxWarp>
          </a:bodyPr>
          <a:lstStyle>
            <a:lvl1pPr algn="l" defTabSz="977900">
              <a:lnSpc>
                <a:spcPct val="100000"/>
              </a:lnSpc>
              <a:spcBef>
                <a:spcPct val="0"/>
              </a:spcBef>
              <a:buClrTx/>
              <a:defRPr sz="1300">
                <a:latin typeface="Arial" charset="0"/>
                <a:cs typeface="Arial" charset="0"/>
              </a:defRPr>
            </a:lvl1pPr>
          </a:lstStyle>
          <a:p>
            <a:pPr>
              <a:defRPr/>
            </a:pPr>
            <a:endParaRPr lang="en-GB"/>
          </a:p>
        </p:txBody>
      </p:sp>
      <p:sp>
        <p:nvSpPr>
          <p:cNvPr id="12291" name="Rectangle 3"/>
          <p:cNvSpPr>
            <a:spLocks noGrp="1" noChangeArrowheads="1"/>
          </p:cNvSpPr>
          <p:nvPr>
            <p:ph type="dt" idx="1"/>
          </p:nvPr>
        </p:nvSpPr>
        <p:spPr bwMode="auto">
          <a:xfrm>
            <a:off x="3849688" y="0"/>
            <a:ext cx="2946400" cy="496888"/>
          </a:xfrm>
          <a:prstGeom prst="rect">
            <a:avLst/>
          </a:prstGeom>
          <a:noFill/>
          <a:ln w="9525">
            <a:noFill/>
            <a:miter lim="800000"/>
            <a:headEnd/>
            <a:tailEnd/>
          </a:ln>
        </p:spPr>
        <p:txBody>
          <a:bodyPr vert="horz" wrap="square" lIns="97703" tIns="48852" rIns="97703" bIns="48852" numCol="1" anchor="t" anchorCtr="0" compatLnSpc="1">
            <a:prstTxWarp prst="textNoShape">
              <a:avLst/>
            </a:prstTxWarp>
          </a:bodyPr>
          <a:lstStyle>
            <a:lvl1pPr algn="r" defTabSz="977900">
              <a:lnSpc>
                <a:spcPct val="100000"/>
              </a:lnSpc>
              <a:spcBef>
                <a:spcPct val="0"/>
              </a:spcBef>
              <a:buClrTx/>
              <a:defRPr sz="1300">
                <a:latin typeface="Arial" charset="0"/>
                <a:cs typeface="Arial" charset="0"/>
              </a:defRPr>
            </a:lvl1pPr>
          </a:lstStyle>
          <a:p>
            <a:pPr>
              <a:defRPr/>
            </a:pPr>
            <a:endParaRPr lang="en-GB"/>
          </a:p>
        </p:txBody>
      </p:sp>
      <p:sp>
        <p:nvSpPr>
          <p:cNvPr id="17412" name="Rectangle 4"/>
          <p:cNvSpPr>
            <a:spLocks noGrp="1" noRot="1" noChangeAspect="1" noChangeArrowheads="1" noTextEdit="1"/>
          </p:cNvSpPr>
          <p:nvPr>
            <p:ph type="sldImg" idx="2"/>
          </p:nvPr>
        </p:nvSpPr>
        <p:spPr bwMode="auto">
          <a:xfrm>
            <a:off x="917575" y="746125"/>
            <a:ext cx="4960938" cy="372110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2293" name="Rectangle 5"/>
          <p:cNvSpPr>
            <a:spLocks noGrp="1" noChangeArrowheads="1"/>
          </p:cNvSpPr>
          <p:nvPr>
            <p:ph type="body" sz="quarter" idx="3"/>
          </p:nvPr>
        </p:nvSpPr>
        <p:spPr bwMode="auto">
          <a:xfrm>
            <a:off x="679450" y="4716463"/>
            <a:ext cx="5438775" cy="4464050"/>
          </a:xfrm>
          <a:prstGeom prst="rect">
            <a:avLst/>
          </a:prstGeom>
          <a:noFill/>
          <a:ln w="9525">
            <a:noFill/>
            <a:miter lim="800000"/>
            <a:headEnd/>
            <a:tailEnd/>
          </a:ln>
        </p:spPr>
        <p:txBody>
          <a:bodyPr vert="horz" wrap="square" lIns="97703" tIns="48852" rIns="97703" bIns="4885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2294" name="Rectangle 6"/>
          <p:cNvSpPr>
            <a:spLocks noGrp="1" noChangeArrowheads="1"/>
          </p:cNvSpPr>
          <p:nvPr>
            <p:ph type="ftr" sz="quarter" idx="4"/>
          </p:nvPr>
        </p:nvSpPr>
        <p:spPr bwMode="auto">
          <a:xfrm>
            <a:off x="0" y="9428163"/>
            <a:ext cx="2946400" cy="496887"/>
          </a:xfrm>
          <a:prstGeom prst="rect">
            <a:avLst/>
          </a:prstGeom>
          <a:noFill/>
          <a:ln w="9525">
            <a:noFill/>
            <a:miter lim="800000"/>
            <a:headEnd/>
            <a:tailEnd/>
          </a:ln>
        </p:spPr>
        <p:txBody>
          <a:bodyPr vert="horz" wrap="square" lIns="97703" tIns="48852" rIns="97703" bIns="48852" numCol="1" anchor="b" anchorCtr="0" compatLnSpc="1">
            <a:prstTxWarp prst="textNoShape">
              <a:avLst/>
            </a:prstTxWarp>
          </a:bodyPr>
          <a:lstStyle>
            <a:lvl1pPr algn="l" defTabSz="977900">
              <a:lnSpc>
                <a:spcPct val="100000"/>
              </a:lnSpc>
              <a:spcBef>
                <a:spcPct val="0"/>
              </a:spcBef>
              <a:buClrTx/>
              <a:defRPr sz="1300">
                <a:latin typeface="Arial" charset="0"/>
                <a:cs typeface="Arial" charset="0"/>
              </a:defRPr>
            </a:lvl1pPr>
          </a:lstStyle>
          <a:p>
            <a:pPr>
              <a:defRPr/>
            </a:pPr>
            <a:endParaRPr lang="en-GB"/>
          </a:p>
        </p:txBody>
      </p:sp>
      <p:sp>
        <p:nvSpPr>
          <p:cNvPr id="12295" name="Rectangle 7"/>
          <p:cNvSpPr>
            <a:spLocks noGrp="1" noChangeArrowheads="1"/>
          </p:cNvSpPr>
          <p:nvPr>
            <p:ph type="sldNum" sz="quarter" idx="5"/>
          </p:nvPr>
        </p:nvSpPr>
        <p:spPr bwMode="auto">
          <a:xfrm>
            <a:off x="3849688" y="9428163"/>
            <a:ext cx="2946400" cy="496887"/>
          </a:xfrm>
          <a:prstGeom prst="rect">
            <a:avLst/>
          </a:prstGeom>
          <a:noFill/>
          <a:ln w="9525">
            <a:noFill/>
            <a:miter lim="800000"/>
            <a:headEnd/>
            <a:tailEnd/>
          </a:ln>
        </p:spPr>
        <p:txBody>
          <a:bodyPr vert="horz" wrap="square" lIns="97703" tIns="48852" rIns="97703" bIns="48852" numCol="1" anchor="b" anchorCtr="0" compatLnSpc="1">
            <a:prstTxWarp prst="textNoShape">
              <a:avLst/>
            </a:prstTxWarp>
          </a:bodyPr>
          <a:lstStyle>
            <a:lvl1pPr algn="r" defTabSz="977900">
              <a:lnSpc>
                <a:spcPct val="100000"/>
              </a:lnSpc>
              <a:spcBef>
                <a:spcPct val="0"/>
              </a:spcBef>
              <a:buClrTx/>
              <a:defRPr sz="1300">
                <a:latin typeface="Arial" charset="0"/>
                <a:cs typeface="Arial" charset="0"/>
              </a:defRPr>
            </a:lvl1pPr>
          </a:lstStyle>
          <a:p>
            <a:pPr>
              <a:defRPr/>
            </a:pPr>
            <a:fld id="{D32F24FE-4794-489D-B287-B295BDE7A577}" type="slidenum">
              <a:rPr lang="en-US"/>
              <a:pPr>
                <a:defRPr/>
              </a:pPr>
              <a:t>‹#›</a:t>
            </a:fld>
            <a:endParaRPr lang="en-US" dirty="0"/>
          </a:p>
        </p:txBody>
      </p:sp>
    </p:spTree>
    <p:extLst>
      <p:ext uri="{BB962C8B-B14F-4D97-AF65-F5344CB8AC3E}">
        <p14:creationId xmlns:p14="http://schemas.microsoft.com/office/powerpoint/2010/main" xmlns="" val="10839131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ZA" altLang="en-US" dirty="0" smtClean="0">
              <a:latin typeface="Arial" panose="020B0604020202020204" pitchFamily="34" charset="0"/>
              <a:cs typeface="Arial" panose="020B0604020202020204" pitchFamily="34" charset="0"/>
            </a:endParaRPr>
          </a:p>
        </p:txBody>
      </p:sp>
      <p:sp>
        <p:nvSpPr>
          <p:cNvPr id="37892"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76313">
              <a:defRPr sz="1400">
                <a:solidFill>
                  <a:schemeClr val="tx1"/>
                </a:solidFill>
                <a:latin typeface="Arial" panose="020B0604020202020204" pitchFamily="34" charset="0"/>
                <a:cs typeface="Arial" panose="020B0604020202020204" pitchFamily="34" charset="0"/>
              </a:defRPr>
            </a:lvl1pPr>
            <a:lvl2pPr marL="742950" indent="-285750" defTabSz="976313">
              <a:defRPr sz="1400">
                <a:solidFill>
                  <a:schemeClr val="tx1"/>
                </a:solidFill>
                <a:latin typeface="Arial" panose="020B0604020202020204" pitchFamily="34" charset="0"/>
                <a:cs typeface="Arial" panose="020B0604020202020204" pitchFamily="34" charset="0"/>
              </a:defRPr>
            </a:lvl2pPr>
            <a:lvl3pPr marL="1143000" indent="-228600" defTabSz="976313">
              <a:defRPr sz="1400">
                <a:solidFill>
                  <a:schemeClr val="tx1"/>
                </a:solidFill>
                <a:latin typeface="Arial" panose="020B0604020202020204" pitchFamily="34" charset="0"/>
                <a:cs typeface="Arial" panose="020B0604020202020204" pitchFamily="34" charset="0"/>
              </a:defRPr>
            </a:lvl3pPr>
            <a:lvl4pPr marL="1600200" indent="-228600" defTabSz="976313">
              <a:defRPr sz="1400">
                <a:solidFill>
                  <a:schemeClr val="tx1"/>
                </a:solidFill>
                <a:latin typeface="Arial" panose="020B0604020202020204" pitchFamily="34" charset="0"/>
                <a:cs typeface="Arial" panose="020B0604020202020204" pitchFamily="34" charset="0"/>
              </a:defRPr>
            </a:lvl4pPr>
            <a:lvl5pPr marL="2057400" indent="-228600" defTabSz="976313">
              <a:defRPr sz="1400">
                <a:solidFill>
                  <a:schemeClr val="tx1"/>
                </a:solidFill>
                <a:latin typeface="Arial" panose="020B0604020202020204" pitchFamily="34" charset="0"/>
                <a:cs typeface="Arial" panose="020B0604020202020204" pitchFamily="34" charset="0"/>
              </a:defRPr>
            </a:lvl5pPr>
            <a:lvl6pPr marL="2514600" indent="-228600" defTabSz="97631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defTabSz="97631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defTabSz="97631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defTabSz="97631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fld id="{FBE12EAE-C2C0-4D1B-99CB-81E5F2D969CC}" type="slidenum">
              <a:rPr lang="en-US" altLang="en-US" sz="1300">
                <a:solidFill>
                  <a:srgbClr val="000000"/>
                </a:solidFill>
              </a:rPr>
              <a:pPr/>
              <a:t>1</a:t>
            </a:fld>
            <a:endParaRPr lang="en-US" altLang="en-US" sz="1300" dirty="0">
              <a:solidFill>
                <a:srgbClr val="000000"/>
              </a:solidFill>
            </a:endParaRPr>
          </a:p>
        </p:txBody>
      </p:sp>
    </p:spTree>
    <p:extLst>
      <p:ext uri="{BB962C8B-B14F-4D97-AF65-F5344CB8AC3E}">
        <p14:creationId xmlns:p14="http://schemas.microsoft.com/office/powerpoint/2010/main" xmlns="" val="21668413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Shape 197"/>
          <p:cNvSpPr txBox="1">
            <a:spLocks noGrp="1"/>
          </p:cNvSpPr>
          <p:nvPr>
            <p:ph type="body" idx="1"/>
          </p:nvPr>
        </p:nvSpPr>
        <p:spPr>
          <a:xfrm>
            <a:off x="706932" y="4426200"/>
            <a:ext cx="5658751" cy="4189320"/>
          </a:xfrm>
          <a:prstGeom prst="rect">
            <a:avLst/>
          </a:prstGeom>
        </p:spPr>
        <p:txBody>
          <a:bodyPr spcFirstLastPara="1" wrap="square" lIns="91425" tIns="91425" rIns="91425" bIns="91425" anchor="t" anchorCtr="0">
            <a:noAutofit/>
          </a:bodyPr>
          <a:lstStyle/>
          <a:p>
            <a:pPr marL="0" lvl="0" indent="0">
              <a:spcBef>
                <a:spcPts val="360"/>
              </a:spcBef>
              <a:spcAft>
                <a:spcPts val="0"/>
              </a:spcAft>
              <a:buNone/>
            </a:pPr>
            <a:endParaRPr/>
          </a:p>
        </p:txBody>
      </p:sp>
      <p:sp>
        <p:nvSpPr>
          <p:cNvPr id="198" name="Shape 198"/>
          <p:cNvSpPr>
            <a:spLocks noGrp="1" noRot="1" noChangeAspect="1"/>
          </p:cNvSpPr>
          <p:nvPr>
            <p:ph type="sldImg" idx="2"/>
          </p:nvPr>
        </p:nvSpPr>
        <p:spPr>
          <a:xfrm>
            <a:off x="1208088" y="700088"/>
            <a:ext cx="4656137" cy="3490912"/>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7751947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Shape 197"/>
          <p:cNvSpPr txBox="1">
            <a:spLocks noGrp="1"/>
          </p:cNvSpPr>
          <p:nvPr>
            <p:ph type="body" idx="1"/>
          </p:nvPr>
        </p:nvSpPr>
        <p:spPr>
          <a:xfrm>
            <a:off x="706932" y="4426200"/>
            <a:ext cx="5658751" cy="4189320"/>
          </a:xfrm>
          <a:prstGeom prst="rect">
            <a:avLst/>
          </a:prstGeom>
        </p:spPr>
        <p:txBody>
          <a:bodyPr spcFirstLastPara="1" wrap="square" lIns="91425" tIns="91425" rIns="91425" bIns="91425" anchor="t" anchorCtr="0">
            <a:noAutofit/>
          </a:bodyPr>
          <a:lstStyle/>
          <a:p>
            <a:pPr marL="0" lvl="0" indent="0">
              <a:spcBef>
                <a:spcPts val="360"/>
              </a:spcBef>
              <a:spcAft>
                <a:spcPts val="0"/>
              </a:spcAft>
              <a:buNone/>
            </a:pPr>
            <a:endParaRPr/>
          </a:p>
        </p:txBody>
      </p:sp>
      <p:sp>
        <p:nvSpPr>
          <p:cNvPr id="198" name="Shape 198"/>
          <p:cNvSpPr>
            <a:spLocks noGrp="1" noRot="1" noChangeAspect="1"/>
          </p:cNvSpPr>
          <p:nvPr>
            <p:ph type="sldImg" idx="2"/>
          </p:nvPr>
        </p:nvSpPr>
        <p:spPr>
          <a:xfrm>
            <a:off x="1208088" y="700088"/>
            <a:ext cx="4656137" cy="3490912"/>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2509453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Shape 197"/>
          <p:cNvSpPr txBox="1">
            <a:spLocks noGrp="1"/>
          </p:cNvSpPr>
          <p:nvPr>
            <p:ph type="body" idx="1"/>
          </p:nvPr>
        </p:nvSpPr>
        <p:spPr>
          <a:xfrm>
            <a:off x="706932" y="4426200"/>
            <a:ext cx="5658751" cy="4189320"/>
          </a:xfrm>
          <a:prstGeom prst="rect">
            <a:avLst/>
          </a:prstGeom>
        </p:spPr>
        <p:txBody>
          <a:bodyPr spcFirstLastPara="1" wrap="square" lIns="91425" tIns="91425" rIns="91425" bIns="91425" anchor="t" anchorCtr="0">
            <a:noAutofit/>
          </a:bodyPr>
          <a:lstStyle/>
          <a:p>
            <a:pPr marL="0" lvl="0" indent="0">
              <a:spcBef>
                <a:spcPts val="360"/>
              </a:spcBef>
              <a:spcAft>
                <a:spcPts val="0"/>
              </a:spcAft>
              <a:buNone/>
            </a:pPr>
            <a:endParaRPr dirty="0"/>
          </a:p>
        </p:txBody>
      </p:sp>
      <p:sp>
        <p:nvSpPr>
          <p:cNvPr id="198" name="Shape 198"/>
          <p:cNvSpPr>
            <a:spLocks noGrp="1" noRot="1" noChangeAspect="1"/>
          </p:cNvSpPr>
          <p:nvPr>
            <p:ph type="sldImg" idx="2"/>
          </p:nvPr>
        </p:nvSpPr>
        <p:spPr>
          <a:xfrm>
            <a:off x="1208088" y="700088"/>
            <a:ext cx="4656137" cy="3490912"/>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7326942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Shape 197"/>
          <p:cNvSpPr txBox="1">
            <a:spLocks noGrp="1"/>
          </p:cNvSpPr>
          <p:nvPr>
            <p:ph type="body" idx="1"/>
          </p:nvPr>
        </p:nvSpPr>
        <p:spPr>
          <a:xfrm>
            <a:off x="706932" y="4426200"/>
            <a:ext cx="5658751" cy="4189320"/>
          </a:xfrm>
          <a:prstGeom prst="rect">
            <a:avLst/>
          </a:prstGeom>
        </p:spPr>
        <p:txBody>
          <a:bodyPr spcFirstLastPara="1" wrap="square" lIns="91425" tIns="91425" rIns="91425" bIns="91425" anchor="t" anchorCtr="0">
            <a:noAutofit/>
          </a:bodyPr>
          <a:lstStyle/>
          <a:p>
            <a:pPr marL="0" lvl="0" indent="0">
              <a:spcBef>
                <a:spcPts val="360"/>
              </a:spcBef>
              <a:spcAft>
                <a:spcPts val="0"/>
              </a:spcAft>
              <a:buNone/>
            </a:pPr>
            <a:endParaRPr/>
          </a:p>
        </p:txBody>
      </p:sp>
      <p:sp>
        <p:nvSpPr>
          <p:cNvPr id="198" name="Shape 198"/>
          <p:cNvSpPr>
            <a:spLocks noGrp="1" noRot="1" noChangeAspect="1"/>
          </p:cNvSpPr>
          <p:nvPr>
            <p:ph type="sldImg" idx="2"/>
          </p:nvPr>
        </p:nvSpPr>
        <p:spPr>
          <a:xfrm>
            <a:off x="1208088" y="700088"/>
            <a:ext cx="4656137" cy="3490912"/>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8857504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Shape 197"/>
          <p:cNvSpPr txBox="1">
            <a:spLocks noGrp="1"/>
          </p:cNvSpPr>
          <p:nvPr>
            <p:ph type="body" idx="1"/>
          </p:nvPr>
        </p:nvSpPr>
        <p:spPr>
          <a:xfrm>
            <a:off x="706932" y="4426200"/>
            <a:ext cx="5658751" cy="4189320"/>
          </a:xfrm>
          <a:prstGeom prst="rect">
            <a:avLst/>
          </a:prstGeom>
        </p:spPr>
        <p:txBody>
          <a:bodyPr spcFirstLastPara="1" wrap="square" lIns="91425" tIns="91425" rIns="91425" bIns="91425" anchor="t" anchorCtr="0">
            <a:noAutofit/>
          </a:bodyPr>
          <a:lstStyle/>
          <a:p>
            <a:pPr marL="0" lvl="0" indent="0">
              <a:spcBef>
                <a:spcPts val="360"/>
              </a:spcBef>
              <a:spcAft>
                <a:spcPts val="0"/>
              </a:spcAft>
              <a:buNone/>
            </a:pPr>
            <a:endParaRPr/>
          </a:p>
        </p:txBody>
      </p:sp>
      <p:sp>
        <p:nvSpPr>
          <p:cNvPr id="198" name="Shape 198"/>
          <p:cNvSpPr>
            <a:spLocks noGrp="1" noRot="1" noChangeAspect="1"/>
          </p:cNvSpPr>
          <p:nvPr>
            <p:ph type="sldImg" idx="2"/>
          </p:nvPr>
        </p:nvSpPr>
        <p:spPr>
          <a:xfrm>
            <a:off x="1208088" y="700088"/>
            <a:ext cx="4656137" cy="3490912"/>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9370915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Shape 197"/>
          <p:cNvSpPr txBox="1">
            <a:spLocks noGrp="1"/>
          </p:cNvSpPr>
          <p:nvPr>
            <p:ph type="body" idx="1"/>
          </p:nvPr>
        </p:nvSpPr>
        <p:spPr>
          <a:xfrm>
            <a:off x="706932" y="4426200"/>
            <a:ext cx="5658751" cy="4189320"/>
          </a:xfrm>
          <a:prstGeom prst="rect">
            <a:avLst/>
          </a:prstGeom>
        </p:spPr>
        <p:txBody>
          <a:bodyPr spcFirstLastPara="1" wrap="square" lIns="91425" tIns="91425" rIns="91425" bIns="91425" anchor="t" anchorCtr="0">
            <a:noAutofit/>
          </a:bodyPr>
          <a:lstStyle/>
          <a:p>
            <a:pPr marL="0" lvl="0" indent="0">
              <a:spcBef>
                <a:spcPts val="360"/>
              </a:spcBef>
              <a:spcAft>
                <a:spcPts val="0"/>
              </a:spcAft>
              <a:buNone/>
            </a:pPr>
            <a:endParaRPr/>
          </a:p>
        </p:txBody>
      </p:sp>
      <p:sp>
        <p:nvSpPr>
          <p:cNvPr id="198" name="Shape 198"/>
          <p:cNvSpPr>
            <a:spLocks noGrp="1" noRot="1" noChangeAspect="1"/>
          </p:cNvSpPr>
          <p:nvPr>
            <p:ph type="sldImg" idx="2"/>
          </p:nvPr>
        </p:nvSpPr>
        <p:spPr>
          <a:xfrm>
            <a:off x="1208088" y="700088"/>
            <a:ext cx="4656137" cy="3490912"/>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33166248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Shape 197"/>
          <p:cNvSpPr txBox="1">
            <a:spLocks noGrp="1"/>
          </p:cNvSpPr>
          <p:nvPr>
            <p:ph type="body" idx="1"/>
          </p:nvPr>
        </p:nvSpPr>
        <p:spPr>
          <a:xfrm>
            <a:off x="706932" y="4426200"/>
            <a:ext cx="5658751" cy="4189320"/>
          </a:xfrm>
          <a:prstGeom prst="rect">
            <a:avLst/>
          </a:prstGeom>
        </p:spPr>
        <p:txBody>
          <a:bodyPr spcFirstLastPara="1" wrap="square" lIns="91425" tIns="91425" rIns="91425" bIns="91425" anchor="t" anchorCtr="0">
            <a:noAutofit/>
          </a:bodyPr>
          <a:lstStyle/>
          <a:p>
            <a:pPr marL="0" lvl="0" indent="0">
              <a:spcBef>
                <a:spcPts val="360"/>
              </a:spcBef>
              <a:spcAft>
                <a:spcPts val="0"/>
              </a:spcAft>
              <a:buNone/>
            </a:pPr>
            <a:endParaRPr/>
          </a:p>
        </p:txBody>
      </p:sp>
      <p:sp>
        <p:nvSpPr>
          <p:cNvPr id="198" name="Shape 198"/>
          <p:cNvSpPr>
            <a:spLocks noGrp="1" noRot="1" noChangeAspect="1"/>
          </p:cNvSpPr>
          <p:nvPr>
            <p:ph type="sldImg" idx="2"/>
          </p:nvPr>
        </p:nvSpPr>
        <p:spPr>
          <a:xfrm>
            <a:off x="1208088" y="700088"/>
            <a:ext cx="4656137" cy="3490912"/>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34112332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Shape 197"/>
          <p:cNvSpPr txBox="1">
            <a:spLocks noGrp="1"/>
          </p:cNvSpPr>
          <p:nvPr>
            <p:ph type="body" idx="1"/>
          </p:nvPr>
        </p:nvSpPr>
        <p:spPr>
          <a:xfrm>
            <a:off x="706932" y="4426200"/>
            <a:ext cx="5658751" cy="4189320"/>
          </a:xfrm>
          <a:prstGeom prst="rect">
            <a:avLst/>
          </a:prstGeom>
        </p:spPr>
        <p:txBody>
          <a:bodyPr spcFirstLastPara="1" wrap="square" lIns="91425" tIns="91425" rIns="91425" bIns="91425" anchor="t" anchorCtr="0">
            <a:noAutofit/>
          </a:bodyPr>
          <a:lstStyle/>
          <a:p>
            <a:pPr marL="0" lvl="0" indent="0">
              <a:spcBef>
                <a:spcPts val="360"/>
              </a:spcBef>
              <a:spcAft>
                <a:spcPts val="0"/>
              </a:spcAft>
              <a:buNone/>
            </a:pPr>
            <a:endParaRPr/>
          </a:p>
        </p:txBody>
      </p:sp>
      <p:sp>
        <p:nvSpPr>
          <p:cNvPr id="198" name="Shape 198"/>
          <p:cNvSpPr>
            <a:spLocks noGrp="1" noRot="1" noChangeAspect="1"/>
          </p:cNvSpPr>
          <p:nvPr>
            <p:ph type="sldImg" idx="2"/>
          </p:nvPr>
        </p:nvSpPr>
        <p:spPr>
          <a:xfrm>
            <a:off x="1208088" y="700088"/>
            <a:ext cx="4656137" cy="3490912"/>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40539960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Shape 197"/>
          <p:cNvSpPr txBox="1">
            <a:spLocks noGrp="1"/>
          </p:cNvSpPr>
          <p:nvPr>
            <p:ph type="body" idx="1"/>
          </p:nvPr>
        </p:nvSpPr>
        <p:spPr>
          <a:xfrm>
            <a:off x="706932" y="4426200"/>
            <a:ext cx="5658751" cy="4189320"/>
          </a:xfrm>
          <a:prstGeom prst="rect">
            <a:avLst/>
          </a:prstGeom>
        </p:spPr>
        <p:txBody>
          <a:bodyPr spcFirstLastPara="1" wrap="square" lIns="91425" tIns="91425" rIns="91425" bIns="91425" anchor="t" anchorCtr="0">
            <a:noAutofit/>
          </a:bodyPr>
          <a:lstStyle/>
          <a:p>
            <a:pPr marL="0" lvl="0" indent="0">
              <a:spcBef>
                <a:spcPts val="360"/>
              </a:spcBef>
              <a:spcAft>
                <a:spcPts val="0"/>
              </a:spcAft>
              <a:buNone/>
            </a:pPr>
            <a:endParaRPr/>
          </a:p>
        </p:txBody>
      </p:sp>
      <p:sp>
        <p:nvSpPr>
          <p:cNvPr id="198" name="Shape 198"/>
          <p:cNvSpPr>
            <a:spLocks noGrp="1" noRot="1" noChangeAspect="1"/>
          </p:cNvSpPr>
          <p:nvPr>
            <p:ph type="sldImg" idx="2"/>
          </p:nvPr>
        </p:nvSpPr>
        <p:spPr>
          <a:xfrm>
            <a:off x="1208088" y="700088"/>
            <a:ext cx="4656137" cy="3490912"/>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20918841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Shape 197"/>
          <p:cNvSpPr txBox="1">
            <a:spLocks noGrp="1"/>
          </p:cNvSpPr>
          <p:nvPr>
            <p:ph type="body" idx="1"/>
          </p:nvPr>
        </p:nvSpPr>
        <p:spPr>
          <a:xfrm>
            <a:off x="706932" y="4426200"/>
            <a:ext cx="5658751" cy="4189320"/>
          </a:xfrm>
          <a:prstGeom prst="rect">
            <a:avLst/>
          </a:prstGeom>
        </p:spPr>
        <p:txBody>
          <a:bodyPr spcFirstLastPara="1" wrap="square" lIns="91425" tIns="91425" rIns="91425" bIns="91425" anchor="t" anchorCtr="0">
            <a:noAutofit/>
          </a:bodyPr>
          <a:lstStyle/>
          <a:p>
            <a:pPr marL="0" lvl="0" indent="0">
              <a:spcBef>
                <a:spcPts val="360"/>
              </a:spcBef>
              <a:spcAft>
                <a:spcPts val="0"/>
              </a:spcAft>
              <a:buNone/>
            </a:pPr>
            <a:endParaRPr/>
          </a:p>
        </p:txBody>
      </p:sp>
      <p:sp>
        <p:nvSpPr>
          <p:cNvPr id="198" name="Shape 198"/>
          <p:cNvSpPr>
            <a:spLocks noGrp="1" noRot="1" noChangeAspect="1"/>
          </p:cNvSpPr>
          <p:nvPr>
            <p:ph type="sldImg" idx="2"/>
          </p:nvPr>
        </p:nvSpPr>
        <p:spPr>
          <a:xfrm>
            <a:off x="1208088" y="700088"/>
            <a:ext cx="4656137" cy="3490912"/>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17355141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Shape 197"/>
          <p:cNvSpPr txBox="1">
            <a:spLocks noGrp="1"/>
          </p:cNvSpPr>
          <p:nvPr>
            <p:ph type="body" idx="1"/>
          </p:nvPr>
        </p:nvSpPr>
        <p:spPr>
          <a:xfrm>
            <a:off x="685480" y="4726269"/>
            <a:ext cx="5487041" cy="4473330"/>
          </a:xfrm>
          <a:prstGeom prst="rect">
            <a:avLst/>
          </a:prstGeom>
        </p:spPr>
        <p:txBody>
          <a:bodyPr spcFirstLastPara="1" wrap="square" lIns="91425" tIns="91425" rIns="91425" bIns="91425" anchor="t" anchorCtr="0">
            <a:noAutofit/>
          </a:bodyPr>
          <a:lstStyle/>
          <a:p>
            <a:pPr marL="0" lvl="0" indent="0">
              <a:spcBef>
                <a:spcPts val="360"/>
              </a:spcBef>
              <a:spcAft>
                <a:spcPts val="0"/>
              </a:spcAft>
              <a:buNone/>
            </a:pPr>
            <a:endParaRPr dirty="0"/>
          </a:p>
        </p:txBody>
      </p:sp>
      <p:sp>
        <p:nvSpPr>
          <p:cNvPr id="198" name="Shape 198"/>
          <p:cNvSpPr>
            <a:spLocks noGrp="1" noRot="1" noChangeAspect="1"/>
          </p:cNvSpPr>
          <p:nvPr>
            <p:ph type="sldImg" idx="2"/>
          </p:nvPr>
        </p:nvSpPr>
        <p:spPr>
          <a:xfrm>
            <a:off x="944563" y="747713"/>
            <a:ext cx="4967287" cy="37274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37118470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Shape 197"/>
          <p:cNvSpPr txBox="1">
            <a:spLocks noGrp="1"/>
          </p:cNvSpPr>
          <p:nvPr>
            <p:ph type="body" idx="1"/>
          </p:nvPr>
        </p:nvSpPr>
        <p:spPr>
          <a:xfrm>
            <a:off x="706932" y="4426200"/>
            <a:ext cx="5658751" cy="4189320"/>
          </a:xfrm>
          <a:prstGeom prst="rect">
            <a:avLst/>
          </a:prstGeom>
        </p:spPr>
        <p:txBody>
          <a:bodyPr spcFirstLastPara="1" wrap="square" lIns="91425" tIns="91425" rIns="91425" bIns="91425" anchor="t" anchorCtr="0">
            <a:noAutofit/>
          </a:bodyPr>
          <a:lstStyle/>
          <a:p>
            <a:pPr marL="0" lvl="0" indent="0">
              <a:spcBef>
                <a:spcPts val="360"/>
              </a:spcBef>
              <a:spcAft>
                <a:spcPts val="0"/>
              </a:spcAft>
              <a:buNone/>
            </a:pPr>
            <a:endParaRPr/>
          </a:p>
        </p:txBody>
      </p:sp>
      <p:sp>
        <p:nvSpPr>
          <p:cNvPr id="198" name="Shape 198"/>
          <p:cNvSpPr>
            <a:spLocks noGrp="1" noRot="1" noChangeAspect="1"/>
          </p:cNvSpPr>
          <p:nvPr>
            <p:ph type="sldImg" idx="2"/>
          </p:nvPr>
        </p:nvSpPr>
        <p:spPr>
          <a:xfrm>
            <a:off x="1208088" y="700088"/>
            <a:ext cx="4656137" cy="3490912"/>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3692318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BULLET 1: Duran -</a:t>
            </a:r>
            <a:r>
              <a:rPr lang="en-ZA" baseline="0" dirty="0" smtClean="0"/>
              <a:t> </a:t>
            </a:r>
            <a:r>
              <a:rPr lang="en-ZA" dirty="0" smtClean="0"/>
              <a:t>The Indaba</a:t>
            </a:r>
            <a:r>
              <a:rPr lang="en-ZA" baseline="0" dirty="0" smtClean="0"/>
              <a:t> Close out Report should be obtained for evidence.</a:t>
            </a:r>
          </a:p>
          <a:p>
            <a:r>
              <a:rPr lang="en-ZA" baseline="0" dirty="0" smtClean="0"/>
              <a:t>BULLET 2: Duran - Obtain the finalized MOU.</a:t>
            </a:r>
          </a:p>
          <a:p>
            <a:r>
              <a:rPr lang="en-ZA" baseline="0" dirty="0" smtClean="0"/>
              <a:t>BULLET 3: James - provide the statistics of children born over weekend and public</a:t>
            </a:r>
          </a:p>
          <a:p>
            <a:r>
              <a:rPr lang="en-ZA" baseline="0" dirty="0" smtClean="0"/>
              <a:t>BULLET 4: LP (40) &amp; NW (1) - Secondment letters from the North West and Limpopo</a:t>
            </a:r>
          </a:p>
          <a:p>
            <a:r>
              <a:rPr lang="en-ZA" baseline="0" dirty="0" smtClean="0"/>
              <a:t>BULLET 5: KZN &amp; GP - Certificates for the Ladysmith and </a:t>
            </a:r>
            <a:r>
              <a:rPr lang="en-ZA" baseline="0" dirty="0" err="1" smtClean="0"/>
              <a:t>Legae</a:t>
            </a:r>
            <a:r>
              <a:rPr lang="en-ZA" baseline="0" dirty="0" smtClean="0"/>
              <a:t> health facilities</a:t>
            </a:r>
          </a:p>
          <a:p>
            <a:endParaRPr lang="en-ZA" dirty="0" smtClean="0"/>
          </a:p>
          <a:p>
            <a:r>
              <a:rPr lang="en-ZA" dirty="0" smtClean="0"/>
              <a:t>Reasons before amendment to Saturdays only:	</a:t>
            </a:r>
          </a:p>
          <a:p>
            <a:pPr marL="171450" indent="-171450">
              <a:buFont typeface="Arial" pitchFamily="34" charset="0"/>
              <a:buChar char="•"/>
            </a:pPr>
            <a:r>
              <a:rPr kumimoji="0" lang="en-ZA" sz="1200" b="0" i="0" u="none" strike="noStrike" kern="1200" cap="none" normalizeH="0" baseline="0" dirty="0" smtClean="0">
                <a:ln>
                  <a:noFill/>
                </a:ln>
                <a:solidFill>
                  <a:schemeClr val="tx1"/>
                </a:solidFill>
                <a:effectLst/>
                <a:latin typeface="Arial" charset="0"/>
                <a:ea typeface="+mn-ea"/>
                <a:cs typeface="Arial" charset="0"/>
              </a:rPr>
              <a:t>A Birth Registration Indaba was conducted to create awareness.</a:t>
            </a:r>
          </a:p>
          <a:p>
            <a:pPr marL="171450" indent="-171450">
              <a:buFont typeface="Arial" pitchFamily="34" charset="0"/>
              <a:buChar char="•"/>
            </a:pPr>
            <a:r>
              <a:rPr kumimoji="0" lang="en-ZA" sz="1200" b="0" i="0" u="none" strike="noStrike" kern="1200" cap="none" normalizeH="0" baseline="0" dirty="0" smtClean="0">
                <a:ln>
                  <a:noFill/>
                </a:ln>
                <a:solidFill>
                  <a:schemeClr val="tx1"/>
                </a:solidFill>
                <a:effectLst/>
                <a:latin typeface="Arial" charset="0"/>
                <a:ea typeface="+mn-ea"/>
                <a:cs typeface="Arial" charset="0"/>
              </a:rPr>
              <a:t>The MOU with the Department of Health was finalized.</a:t>
            </a:r>
          </a:p>
          <a:p>
            <a:pPr marL="171450" indent="-171450">
              <a:buFont typeface="Arial" pitchFamily="34" charset="0"/>
              <a:buChar char="•"/>
            </a:pPr>
            <a:r>
              <a:rPr kumimoji="0" lang="en-ZA" sz="1200" b="0" i="0" u="none" strike="noStrike" kern="1200" cap="none" normalizeH="0" baseline="0" dirty="0" smtClean="0">
                <a:ln>
                  <a:noFill/>
                </a:ln>
                <a:solidFill>
                  <a:schemeClr val="tx1"/>
                </a:solidFill>
                <a:effectLst/>
                <a:latin typeface="Arial" charset="0"/>
                <a:ea typeface="+mn-ea"/>
                <a:cs typeface="Arial" charset="0"/>
              </a:rPr>
              <a:t>Birth registration on Saturdays and Sundays at high volume offices.</a:t>
            </a:r>
          </a:p>
          <a:p>
            <a:pPr marL="171450" indent="-171450">
              <a:buFont typeface="Arial" pitchFamily="34" charset="0"/>
              <a:buChar char="•"/>
            </a:pPr>
            <a:r>
              <a:rPr kumimoji="0" lang="en-ZA" sz="1200" b="0" i="0" u="none" strike="noStrike" kern="1200" cap="none" normalizeH="0" baseline="0" dirty="0" smtClean="0">
                <a:ln>
                  <a:noFill/>
                </a:ln>
                <a:solidFill>
                  <a:schemeClr val="tx1"/>
                </a:solidFill>
                <a:effectLst/>
                <a:latin typeface="Arial" charset="0"/>
                <a:ea typeface="+mn-ea"/>
                <a:cs typeface="Arial" charset="0"/>
              </a:rPr>
              <a:t>Secondment of provincial personnel to health facilities on a permanent basis.</a:t>
            </a:r>
          </a:p>
          <a:p>
            <a:pPr marL="171450" indent="-171450">
              <a:buFont typeface="Arial" pitchFamily="34" charset="0"/>
              <a:buChar char="•"/>
            </a:pPr>
            <a:r>
              <a:rPr kumimoji="0" lang="en-ZA" sz="1200" b="0" i="0" u="none" strike="noStrike" kern="1200" cap="none" normalizeH="0" baseline="0" dirty="0" smtClean="0">
                <a:ln>
                  <a:noFill/>
                </a:ln>
                <a:solidFill>
                  <a:schemeClr val="tx1"/>
                </a:solidFill>
                <a:effectLst/>
                <a:latin typeface="Arial" charset="0"/>
                <a:ea typeface="+mn-ea"/>
                <a:cs typeface="Arial" charset="0"/>
              </a:rPr>
              <a:t>Two new health facilities were connected.</a:t>
            </a:r>
          </a:p>
          <a:p>
            <a:endParaRPr lang="en-ZA" dirty="0"/>
          </a:p>
        </p:txBody>
      </p:sp>
      <p:sp>
        <p:nvSpPr>
          <p:cNvPr id="4" name="Slide Number Placeholder 3"/>
          <p:cNvSpPr>
            <a:spLocks noGrp="1"/>
          </p:cNvSpPr>
          <p:nvPr>
            <p:ph type="sldNum" sz="quarter" idx="10"/>
          </p:nvPr>
        </p:nvSpPr>
        <p:spPr/>
        <p:txBody>
          <a:bodyPr/>
          <a:lstStyle/>
          <a:p>
            <a:pPr>
              <a:defRPr/>
            </a:pPr>
            <a:fld id="{D32F24FE-4794-489D-B287-B295BDE7A577}" type="slidenum">
              <a:rPr lang="en-US" smtClean="0"/>
              <a:pPr>
                <a:defRPr/>
              </a:pPr>
              <a:t>23</a:t>
            </a:fld>
            <a:endParaRPr lang="en-US" dirty="0"/>
          </a:p>
        </p:txBody>
      </p:sp>
    </p:spTree>
    <p:extLst>
      <p:ext uri="{BB962C8B-B14F-4D97-AF65-F5344CB8AC3E}">
        <p14:creationId xmlns:p14="http://schemas.microsoft.com/office/powerpoint/2010/main" xmlns="" val="16134296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Shape 197"/>
          <p:cNvSpPr txBox="1">
            <a:spLocks noGrp="1"/>
          </p:cNvSpPr>
          <p:nvPr>
            <p:ph type="body" idx="1"/>
          </p:nvPr>
        </p:nvSpPr>
        <p:spPr>
          <a:xfrm>
            <a:off x="685480" y="4726269"/>
            <a:ext cx="5487041" cy="4473330"/>
          </a:xfrm>
          <a:prstGeom prst="rect">
            <a:avLst/>
          </a:prstGeom>
        </p:spPr>
        <p:txBody>
          <a:bodyPr spcFirstLastPara="1" wrap="square" lIns="91425" tIns="91425" rIns="91425" bIns="91425" anchor="t" anchorCtr="0">
            <a:noAutofit/>
          </a:bodyPr>
          <a:lstStyle/>
          <a:p>
            <a:pPr marL="0" lvl="0" indent="0">
              <a:spcBef>
                <a:spcPts val="360"/>
              </a:spcBef>
              <a:spcAft>
                <a:spcPts val="0"/>
              </a:spcAft>
              <a:buNone/>
            </a:pPr>
            <a:endParaRPr dirty="0"/>
          </a:p>
        </p:txBody>
      </p:sp>
      <p:sp>
        <p:nvSpPr>
          <p:cNvPr id="198" name="Shape 198"/>
          <p:cNvSpPr>
            <a:spLocks noGrp="1" noRot="1" noChangeAspect="1"/>
          </p:cNvSpPr>
          <p:nvPr>
            <p:ph type="sldImg" idx="2"/>
          </p:nvPr>
        </p:nvSpPr>
        <p:spPr>
          <a:xfrm>
            <a:off x="944563" y="747713"/>
            <a:ext cx="4967287" cy="37274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32087011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Shape 197"/>
          <p:cNvSpPr txBox="1">
            <a:spLocks noGrp="1"/>
          </p:cNvSpPr>
          <p:nvPr>
            <p:ph type="body" idx="1"/>
          </p:nvPr>
        </p:nvSpPr>
        <p:spPr>
          <a:xfrm>
            <a:off x="706932" y="4426200"/>
            <a:ext cx="5658751" cy="4189320"/>
          </a:xfrm>
          <a:prstGeom prst="rect">
            <a:avLst/>
          </a:prstGeom>
        </p:spPr>
        <p:txBody>
          <a:bodyPr spcFirstLastPara="1" wrap="square" lIns="91425" tIns="91425" rIns="91425" bIns="91425" anchor="t" anchorCtr="0">
            <a:noAutofit/>
          </a:bodyPr>
          <a:lstStyle/>
          <a:p>
            <a:pPr marL="0" lvl="0" indent="0">
              <a:spcBef>
                <a:spcPts val="360"/>
              </a:spcBef>
              <a:spcAft>
                <a:spcPts val="0"/>
              </a:spcAft>
              <a:buNone/>
            </a:pPr>
            <a:endParaRPr dirty="0"/>
          </a:p>
        </p:txBody>
      </p:sp>
      <p:sp>
        <p:nvSpPr>
          <p:cNvPr id="198" name="Shape 198"/>
          <p:cNvSpPr>
            <a:spLocks noGrp="1" noRot="1" noChangeAspect="1"/>
          </p:cNvSpPr>
          <p:nvPr>
            <p:ph type="sldImg" idx="2"/>
          </p:nvPr>
        </p:nvSpPr>
        <p:spPr>
          <a:xfrm>
            <a:off x="1208088" y="700088"/>
            <a:ext cx="4656137" cy="3490912"/>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33927618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Shape 197"/>
          <p:cNvSpPr txBox="1">
            <a:spLocks noGrp="1"/>
          </p:cNvSpPr>
          <p:nvPr>
            <p:ph type="body" idx="1"/>
          </p:nvPr>
        </p:nvSpPr>
        <p:spPr>
          <a:xfrm>
            <a:off x="706932" y="4426200"/>
            <a:ext cx="5658751" cy="4189320"/>
          </a:xfrm>
          <a:prstGeom prst="rect">
            <a:avLst/>
          </a:prstGeom>
        </p:spPr>
        <p:txBody>
          <a:bodyPr spcFirstLastPara="1" wrap="square" lIns="91425" tIns="91425" rIns="91425" bIns="91425" anchor="t" anchorCtr="0">
            <a:noAutofit/>
          </a:bodyPr>
          <a:lstStyle/>
          <a:p>
            <a:pPr marL="0" lvl="0" indent="0">
              <a:spcBef>
                <a:spcPts val="360"/>
              </a:spcBef>
              <a:spcAft>
                <a:spcPts val="0"/>
              </a:spcAft>
              <a:buNone/>
            </a:pPr>
            <a:endParaRPr/>
          </a:p>
        </p:txBody>
      </p:sp>
      <p:sp>
        <p:nvSpPr>
          <p:cNvPr id="198" name="Shape 198"/>
          <p:cNvSpPr>
            <a:spLocks noGrp="1" noRot="1" noChangeAspect="1"/>
          </p:cNvSpPr>
          <p:nvPr>
            <p:ph type="sldImg" idx="2"/>
          </p:nvPr>
        </p:nvSpPr>
        <p:spPr>
          <a:xfrm>
            <a:off x="1208088" y="700088"/>
            <a:ext cx="4656137" cy="3490912"/>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26867971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Shape 197"/>
          <p:cNvSpPr txBox="1">
            <a:spLocks noGrp="1"/>
          </p:cNvSpPr>
          <p:nvPr>
            <p:ph type="body" idx="1"/>
          </p:nvPr>
        </p:nvSpPr>
        <p:spPr>
          <a:xfrm>
            <a:off x="706932" y="4426200"/>
            <a:ext cx="5658751" cy="4189320"/>
          </a:xfrm>
          <a:prstGeom prst="rect">
            <a:avLst/>
          </a:prstGeom>
        </p:spPr>
        <p:txBody>
          <a:bodyPr spcFirstLastPara="1" wrap="square" lIns="91425" tIns="91425" rIns="91425" bIns="91425" anchor="t" anchorCtr="0">
            <a:noAutofit/>
          </a:bodyPr>
          <a:lstStyle/>
          <a:p>
            <a:pPr marL="0" lvl="0" indent="0">
              <a:spcBef>
                <a:spcPts val="360"/>
              </a:spcBef>
              <a:spcAft>
                <a:spcPts val="0"/>
              </a:spcAft>
              <a:buNone/>
            </a:pPr>
            <a:endParaRPr/>
          </a:p>
        </p:txBody>
      </p:sp>
      <p:sp>
        <p:nvSpPr>
          <p:cNvPr id="198" name="Shape 198"/>
          <p:cNvSpPr>
            <a:spLocks noGrp="1" noRot="1" noChangeAspect="1"/>
          </p:cNvSpPr>
          <p:nvPr>
            <p:ph type="sldImg" idx="2"/>
          </p:nvPr>
        </p:nvSpPr>
        <p:spPr>
          <a:xfrm>
            <a:off x="1208088" y="700088"/>
            <a:ext cx="4656137" cy="3490912"/>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1774955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Shape 197"/>
          <p:cNvSpPr txBox="1">
            <a:spLocks noGrp="1"/>
          </p:cNvSpPr>
          <p:nvPr>
            <p:ph type="body" idx="1"/>
          </p:nvPr>
        </p:nvSpPr>
        <p:spPr>
          <a:xfrm>
            <a:off x="685480" y="4726269"/>
            <a:ext cx="5487041" cy="4473330"/>
          </a:xfrm>
          <a:prstGeom prst="rect">
            <a:avLst/>
          </a:prstGeom>
        </p:spPr>
        <p:txBody>
          <a:bodyPr spcFirstLastPara="1" wrap="square" lIns="91425" tIns="91425" rIns="91425" bIns="91425" anchor="t" anchorCtr="0">
            <a:noAutofit/>
          </a:bodyPr>
          <a:lstStyle/>
          <a:p>
            <a:pPr marL="0" lvl="0" indent="0">
              <a:spcBef>
                <a:spcPts val="360"/>
              </a:spcBef>
              <a:spcAft>
                <a:spcPts val="0"/>
              </a:spcAft>
              <a:buNone/>
            </a:pPr>
            <a:endParaRPr dirty="0"/>
          </a:p>
        </p:txBody>
      </p:sp>
      <p:sp>
        <p:nvSpPr>
          <p:cNvPr id="198" name="Shape 198"/>
          <p:cNvSpPr>
            <a:spLocks noGrp="1" noRot="1" noChangeAspect="1"/>
          </p:cNvSpPr>
          <p:nvPr>
            <p:ph type="sldImg" idx="2"/>
          </p:nvPr>
        </p:nvSpPr>
        <p:spPr>
          <a:xfrm>
            <a:off x="944563" y="747713"/>
            <a:ext cx="4967287" cy="37274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26534501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Shape 197"/>
          <p:cNvSpPr txBox="1">
            <a:spLocks noGrp="1"/>
          </p:cNvSpPr>
          <p:nvPr>
            <p:ph type="body" idx="1"/>
          </p:nvPr>
        </p:nvSpPr>
        <p:spPr>
          <a:xfrm>
            <a:off x="685480" y="4726269"/>
            <a:ext cx="5487041" cy="4473330"/>
          </a:xfrm>
          <a:prstGeom prst="rect">
            <a:avLst/>
          </a:prstGeom>
        </p:spPr>
        <p:txBody>
          <a:bodyPr spcFirstLastPara="1" wrap="square" lIns="91425" tIns="91425" rIns="91425" bIns="91425" anchor="t" anchorCtr="0">
            <a:noAutofit/>
          </a:bodyPr>
          <a:lstStyle/>
          <a:p>
            <a:pPr marL="0" lvl="0" indent="0">
              <a:spcBef>
                <a:spcPts val="360"/>
              </a:spcBef>
              <a:spcAft>
                <a:spcPts val="0"/>
              </a:spcAft>
              <a:buNone/>
            </a:pPr>
            <a:endParaRPr dirty="0"/>
          </a:p>
        </p:txBody>
      </p:sp>
      <p:sp>
        <p:nvSpPr>
          <p:cNvPr id="198" name="Shape 198"/>
          <p:cNvSpPr>
            <a:spLocks noGrp="1" noRot="1" noChangeAspect="1"/>
          </p:cNvSpPr>
          <p:nvPr>
            <p:ph type="sldImg" idx="2"/>
          </p:nvPr>
        </p:nvSpPr>
        <p:spPr>
          <a:xfrm>
            <a:off x="944563" y="747713"/>
            <a:ext cx="4967287" cy="37274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35501374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Shape 197"/>
          <p:cNvSpPr txBox="1">
            <a:spLocks noGrp="1"/>
          </p:cNvSpPr>
          <p:nvPr>
            <p:ph type="body" idx="1"/>
          </p:nvPr>
        </p:nvSpPr>
        <p:spPr>
          <a:xfrm>
            <a:off x="706932" y="4426200"/>
            <a:ext cx="5658751" cy="4189320"/>
          </a:xfrm>
          <a:prstGeom prst="rect">
            <a:avLst/>
          </a:prstGeom>
        </p:spPr>
        <p:txBody>
          <a:bodyPr spcFirstLastPara="1" wrap="square" lIns="91425" tIns="91425" rIns="91425" bIns="91425" anchor="t" anchorCtr="0">
            <a:noAutofit/>
          </a:bodyPr>
          <a:lstStyle/>
          <a:p>
            <a:pPr marL="0" lvl="0" indent="0">
              <a:spcBef>
                <a:spcPts val="360"/>
              </a:spcBef>
              <a:spcAft>
                <a:spcPts val="0"/>
              </a:spcAft>
              <a:buNone/>
            </a:pPr>
            <a:endParaRPr/>
          </a:p>
        </p:txBody>
      </p:sp>
      <p:sp>
        <p:nvSpPr>
          <p:cNvPr id="198" name="Shape 198"/>
          <p:cNvSpPr>
            <a:spLocks noGrp="1" noRot="1" noChangeAspect="1"/>
          </p:cNvSpPr>
          <p:nvPr>
            <p:ph type="sldImg" idx="2"/>
          </p:nvPr>
        </p:nvSpPr>
        <p:spPr>
          <a:xfrm>
            <a:off x="1208088" y="700088"/>
            <a:ext cx="4656137" cy="3490912"/>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14785254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4"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Line 19"/>
          <p:cNvSpPr>
            <a:spLocks noChangeShapeType="1"/>
          </p:cNvSpPr>
          <p:nvPr/>
        </p:nvSpPr>
        <p:spPr bwMode="auto">
          <a:xfrm>
            <a:off x="228600" y="457200"/>
            <a:ext cx="8682038" cy="0"/>
          </a:xfrm>
          <a:prstGeom prst="line">
            <a:avLst/>
          </a:prstGeom>
          <a:noFill/>
          <a:ln w="28575">
            <a:solidFill>
              <a:srgbClr val="7D09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aphicFrame>
        <p:nvGraphicFramePr>
          <p:cNvPr id="3" name="Rectangle 20" hidden="1"/>
          <p:cNvGraphicFramePr>
            <a:graphicFrameLocks/>
          </p:cNvGraphicFramePr>
          <p:nvPr/>
        </p:nvGraphicFramePr>
        <p:xfrm>
          <a:off x="0" y="0"/>
          <a:ext cx="158750" cy="158750"/>
        </p:xfrm>
        <a:graphic>
          <a:graphicData uri="http://schemas.openxmlformats.org/presentationml/2006/ole">
            <p:oleObj spid="_x0000_s25033" r:id="rId3" imgW="0" imgH="0" progId="">
              <p:embed/>
            </p:oleObj>
          </a:graphicData>
        </a:graphic>
      </p:graphicFrame>
      <p:pic>
        <p:nvPicPr>
          <p:cNvPr id="4" name="Picture 39" descr="home affairs"/>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7416800" y="0"/>
            <a:ext cx="1087438" cy="417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 Box 11"/>
          <p:cNvSpPr txBox="1">
            <a:spLocks noChangeArrowheads="1"/>
          </p:cNvSpPr>
          <p:nvPr userDrawn="1"/>
        </p:nvSpPr>
        <p:spPr bwMode="auto">
          <a:xfrm>
            <a:off x="7943850" y="6400800"/>
            <a:ext cx="1085850" cy="334963"/>
          </a:xfrm>
          <a:prstGeom prst="rect">
            <a:avLst/>
          </a:prstGeom>
          <a:noFill/>
          <a:ln>
            <a:noFill/>
          </a:ln>
          <a:extLst/>
        </p:spPr>
        <p:txBody>
          <a:bodyPr lIns="72000" tIns="72000" rIns="72000" bIns="72000">
            <a:spAutoFit/>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algn="ctr" eaLnBrk="0" fontAlgn="base" hangingPunct="0">
              <a:lnSpc>
                <a:spcPct val="90000"/>
              </a:lnSpc>
              <a:spcBef>
                <a:spcPct val="50000"/>
              </a:spcBef>
              <a:spcAft>
                <a:spcPct val="0"/>
              </a:spcAft>
              <a:buClr>
                <a:schemeClr val="bg2"/>
              </a:buClr>
              <a:defRPr sz="1400">
                <a:solidFill>
                  <a:schemeClr val="tx1"/>
                </a:solidFill>
                <a:latin typeface="Arial" charset="0"/>
                <a:cs typeface="Arial" charset="0"/>
              </a:defRPr>
            </a:lvl6pPr>
            <a:lvl7pPr marL="2971800" indent="-228600" algn="ctr" eaLnBrk="0" fontAlgn="base" hangingPunct="0">
              <a:lnSpc>
                <a:spcPct val="90000"/>
              </a:lnSpc>
              <a:spcBef>
                <a:spcPct val="50000"/>
              </a:spcBef>
              <a:spcAft>
                <a:spcPct val="0"/>
              </a:spcAft>
              <a:buClr>
                <a:schemeClr val="bg2"/>
              </a:buClr>
              <a:defRPr sz="1400">
                <a:solidFill>
                  <a:schemeClr val="tx1"/>
                </a:solidFill>
                <a:latin typeface="Arial" charset="0"/>
                <a:cs typeface="Arial" charset="0"/>
              </a:defRPr>
            </a:lvl7pPr>
            <a:lvl8pPr marL="3429000" indent="-228600" algn="ctr" eaLnBrk="0" fontAlgn="base" hangingPunct="0">
              <a:lnSpc>
                <a:spcPct val="90000"/>
              </a:lnSpc>
              <a:spcBef>
                <a:spcPct val="50000"/>
              </a:spcBef>
              <a:spcAft>
                <a:spcPct val="0"/>
              </a:spcAft>
              <a:buClr>
                <a:schemeClr val="bg2"/>
              </a:buClr>
              <a:defRPr sz="1400">
                <a:solidFill>
                  <a:schemeClr val="tx1"/>
                </a:solidFill>
                <a:latin typeface="Arial" charset="0"/>
                <a:cs typeface="Arial" charset="0"/>
              </a:defRPr>
            </a:lvl8pPr>
            <a:lvl9pPr marL="3886200" indent="-228600" algn="ctr" eaLnBrk="0" fontAlgn="base" hangingPunct="0">
              <a:lnSpc>
                <a:spcPct val="90000"/>
              </a:lnSpc>
              <a:spcBef>
                <a:spcPct val="50000"/>
              </a:spcBef>
              <a:spcAft>
                <a:spcPct val="0"/>
              </a:spcAft>
              <a:buClr>
                <a:schemeClr val="bg2"/>
              </a:buClr>
              <a:defRPr sz="1400">
                <a:solidFill>
                  <a:schemeClr val="tx1"/>
                </a:solidFill>
                <a:latin typeface="Arial" charset="0"/>
                <a:cs typeface="Arial" charset="0"/>
              </a:defRPr>
            </a:lvl9pPr>
          </a:lstStyle>
          <a:p>
            <a:pPr eaLnBrk="1" hangingPunct="1">
              <a:defRPr/>
            </a:pPr>
            <a:fld id="{6479146F-F6C0-4D09-91EA-1BE1E8141C49}" type="slidenum">
              <a:rPr lang="en-GB" smtClean="0"/>
              <a:pPr eaLnBrk="1" hangingPunct="1">
                <a:defRPr/>
              </a:pPr>
              <a:t>‹#›</a:t>
            </a:fld>
            <a:endParaRPr lang="en-GB" dirty="0" smtClean="0"/>
          </a:p>
        </p:txBody>
      </p:sp>
    </p:spTree>
    <p:extLst>
      <p:ext uri="{BB962C8B-B14F-4D97-AF65-F5344CB8AC3E}">
        <p14:creationId xmlns:p14="http://schemas.microsoft.com/office/powerpoint/2010/main" xmlns="" val="5282667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509855-4813-4E24-AA95-4D04176C784E}" type="datetime1">
              <a:rPr lang="en-US" smtClean="0">
                <a:solidFill>
                  <a:prstClr val="black">
                    <a:tint val="75000"/>
                  </a:prstClr>
                </a:solidFill>
              </a:rPr>
              <a:pPr/>
              <a:t>12/6/2018</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2538E8B7-8BD9-9F48-9FB6-4E0DFEDB844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31094122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48FE9E-B84F-4F7D-ACE3-21E85346734E}" type="datetime1">
              <a:rPr lang="en-US" smtClean="0">
                <a:solidFill>
                  <a:prstClr val="black">
                    <a:tint val="75000"/>
                  </a:prstClr>
                </a:solidFill>
              </a:rPr>
              <a:pPr/>
              <a:t>12/6/2018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538E8B7-8BD9-9F48-9FB6-4E0DFEDB844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26605699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9A8584-C034-4365-BCD4-170260FB2B09}" type="datetime1">
              <a:rPr lang="en-US" smtClean="0">
                <a:solidFill>
                  <a:prstClr val="black">
                    <a:tint val="75000"/>
                  </a:prstClr>
                </a:solidFill>
              </a:rPr>
              <a:pPr/>
              <a:t>12/6/2018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538E8B7-8BD9-9F48-9FB6-4E0DFEDB844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11276875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002A86-4CE0-4725-8832-FE0BC19137B3}" type="datetime1">
              <a:rPr lang="en-US" smtClean="0">
                <a:solidFill>
                  <a:prstClr val="black">
                    <a:tint val="75000"/>
                  </a:prstClr>
                </a:solidFill>
              </a:rPr>
              <a:pPr/>
              <a:t>12/6/2018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538E8B7-8BD9-9F48-9FB6-4E0DFEDB844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36333964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08A4D3-E1B7-44E1-BC63-BB1492B6F02C}" type="datetime1">
              <a:rPr lang="en-US" smtClean="0">
                <a:solidFill>
                  <a:prstClr val="black">
                    <a:tint val="75000"/>
                  </a:prstClr>
                </a:solidFill>
              </a:rPr>
              <a:pPr/>
              <a:t>12/6/2018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538E8B7-8BD9-9F48-9FB6-4E0DFEDB844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27828472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70FC74B-DA74-40DE-85F0-C6E7CD63B369}" type="datetime1">
              <a:rPr lang="en-US" smtClean="0">
                <a:solidFill>
                  <a:prstClr val="black">
                    <a:tint val="75000"/>
                  </a:prstClr>
                </a:solidFill>
              </a:rPr>
              <a:pPr/>
              <a:t>12/6/2018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538E8B7-8BD9-9F48-9FB6-4E0DFEDB844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36177749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E3B49E3-C577-4300-B960-3F9C1613D2BB}" type="datetime1">
              <a:rPr lang="en-US" smtClean="0">
                <a:solidFill>
                  <a:prstClr val="black">
                    <a:tint val="75000"/>
                  </a:prstClr>
                </a:solidFill>
              </a:rPr>
              <a:pPr/>
              <a:t>12/6/2018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538E8B7-8BD9-9F48-9FB6-4E0DFEDB844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42697571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C64AAF-FD04-4D28-9B1E-3D1C3D683DCE}" type="datetime1">
              <a:rPr lang="en-US" smtClean="0">
                <a:solidFill>
                  <a:prstClr val="black">
                    <a:tint val="75000"/>
                  </a:prstClr>
                </a:solidFill>
              </a:rPr>
              <a:pPr/>
              <a:t>12/6/2018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538E8B7-8BD9-9F48-9FB6-4E0DFEDB844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27768227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361B874-7A2E-4E37-BCB8-C28C3C1FE92B}" type="datetime1">
              <a:rPr lang="en-US" smtClean="0">
                <a:solidFill>
                  <a:prstClr val="black">
                    <a:tint val="75000"/>
                  </a:prstClr>
                </a:solidFill>
              </a:rPr>
              <a:pPr/>
              <a:t>12/6/2018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538E8B7-8BD9-9F48-9FB6-4E0DFEDB844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34102195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BA760CD-62DE-48A1-AF83-7A023E33B52A}" type="datetime1">
              <a:rPr lang="en-US" smtClean="0">
                <a:solidFill>
                  <a:prstClr val="black">
                    <a:tint val="75000"/>
                  </a:prstClr>
                </a:solidFill>
              </a:rPr>
              <a:pPr/>
              <a:t>12/6/2018</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2538E8B7-8BD9-9F48-9FB6-4E0DFEDB844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1354078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lgn="ctr" eaLnBrk="1" hangingPunct="1">
              <a:lnSpc>
                <a:spcPct val="90000"/>
              </a:lnSpc>
              <a:spcBef>
                <a:spcPct val="50000"/>
              </a:spcBef>
              <a:buClr>
                <a:schemeClr val="bg2"/>
              </a:buClr>
              <a:defRPr>
                <a:solidFill>
                  <a:prstClr val="black">
                    <a:tint val="75000"/>
                  </a:prstClr>
                </a:solidFill>
                <a:latin typeface="Arial" charset="0"/>
                <a:cs typeface="Arial" charset="0"/>
              </a:defRPr>
            </a:lvl1pPr>
          </a:lstStyle>
          <a:p>
            <a:pPr>
              <a:defRPr/>
            </a:pPr>
            <a:r>
              <a:rPr lang="en-US"/>
              <a:t>2015/08/19</a:t>
            </a:r>
            <a:endParaRPr lang="en-Z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lgn="ctr" eaLnBrk="1" hangingPunct="1">
              <a:lnSpc>
                <a:spcPct val="90000"/>
              </a:lnSpc>
              <a:spcBef>
                <a:spcPct val="50000"/>
              </a:spcBef>
              <a:buClr>
                <a:schemeClr val="bg2"/>
              </a:buClr>
              <a:defRPr>
                <a:solidFill>
                  <a:prstClr val="black">
                    <a:tint val="75000"/>
                  </a:prstClr>
                </a:solidFill>
                <a:latin typeface="Arial" charset="0"/>
                <a:cs typeface="Arial" charset="0"/>
              </a:defRPr>
            </a:lvl1pPr>
          </a:lstStyle>
          <a:p>
            <a:pPr>
              <a:defRPr/>
            </a:pPr>
            <a:endParaRPr lang="en-ZA"/>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lnSpc>
                <a:spcPct val="90000"/>
              </a:lnSpc>
              <a:spcBef>
                <a:spcPct val="50000"/>
              </a:spcBef>
              <a:buClr>
                <a:schemeClr val="bg2"/>
              </a:buClr>
              <a:defRPr>
                <a:solidFill>
                  <a:srgbClr val="898989"/>
                </a:solidFill>
              </a:defRPr>
            </a:lvl1pPr>
          </a:lstStyle>
          <a:p>
            <a:pPr>
              <a:defRPr/>
            </a:pPr>
            <a:fld id="{5660CE9B-64DF-45A2-ADE3-A88CFEEF3DF9}" type="slidenum">
              <a:rPr lang="en-ZA" altLang="en-US"/>
              <a:pPr>
                <a:defRPr/>
              </a:pPr>
              <a:t>‹#›</a:t>
            </a:fld>
            <a:endParaRPr lang="en-ZA" altLang="en-US"/>
          </a:p>
        </p:txBody>
      </p:sp>
    </p:spTree>
    <p:extLst>
      <p:ext uri="{BB962C8B-B14F-4D97-AF65-F5344CB8AC3E}">
        <p14:creationId xmlns:p14="http://schemas.microsoft.com/office/powerpoint/2010/main" xmlns="" val="25245115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1C035D8-0402-4128-848F-9B83E3544DB3}" type="datetime1">
              <a:rPr lang="en-US" smtClean="0">
                <a:solidFill>
                  <a:prstClr val="black">
                    <a:tint val="75000"/>
                  </a:prstClr>
                </a:solidFill>
              </a:rPr>
              <a:pPr/>
              <a:t>12/6/2018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538E8B7-8BD9-9F48-9FB6-4E0DFEDB844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4103009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509855-4813-4E24-AA95-4D04176C784E}" type="datetime1">
              <a:rPr lang="en-US" smtClean="0">
                <a:solidFill>
                  <a:prstClr val="black">
                    <a:tint val="75000"/>
                  </a:prstClr>
                </a:solidFill>
              </a:rPr>
              <a:pPr/>
              <a:t>12/6/2018</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2538E8B7-8BD9-9F48-9FB6-4E0DFEDB844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7807870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48FE9E-B84F-4F7D-ACE3-21E85346734E}" type="datetime1">
              <a:rPr lang="en-US" smtClean="0">
                <a:solidFill>
                  <a:prstClr val="black">
                    <a:tint val="75000"/>
                  </a:prstClr>
                </a:solidFill>
              </a:rPr>
              <a:pPr/>
              <a:t>12/6/2018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538E8B7-8BD9-9F48-9FB6-4E0DFEDB844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27338599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9A8584-C034-4365-BCD4-170260FB2B09}" type="datetime1">
              <a:rPr lang="en-US" smtClean="0">
                <a:solidFill>
                  <a:prstClr val="black">
                    <a:tint val="75000"/>
                  </a:prstClr>
                </a:solidFill>
              </a:rPr>
              <a:pPr/>
              <a:t>12/6/2018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538E8B7-8BD9-9F48-9FB6-4E0DFEDB844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12594663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002A86-4CE0-4725-8832-FE0BC19137B3}" type="datetime1">
              <a:rPr lang="en-US" smtClean="0">
                <a:solidFill>
                  <a:prstClr val="black">
                    <a:tint val="75000"/>
                  </a:prstClr>
                </a:solidFill>
              </a:rPr>
              <a:pPr/>
              <a:t>12/6/2018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538E8B7-8BD9-9F48-9FB6-4E0DFEDB844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3613350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08A4D3-E1B7-44E1-BC63-BB1492B6F02C}" type="datetime1">
              <a:rPr lang="en-US" smtClean="0">
                <a:solidFill>
                  <a:prstClr val="black">
                    <a:tint val="75000"/>
                  </a:prstClr>
                </a:solidFill>
              </a:rPr>
              <a:pPr/>
              <a:t>12/6/2018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538E8B7-8BD9-9F48-9FB6-4E0DFEDB844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3209350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pic>
        <p:nvPicPr>
          <p:cNvPr id="4" name="Picture 2"/>
          <p:cNvPicPr>
            <a:picLocks noChangeAspect="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36513" y="-819150"/>
            <a:ext cx="9180513" cy="6426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we care.jpg" descr="we care.jpg"/>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245475" y="5868988"/>
            <a:ext cx="619125" cy="739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pic>
      <p:pic>
        <p:nvPicPr>
          <p:cNvPr id="6" name="NDP_final_LOGO.pdf" descr="NDP_final_LOGO.pdf"/>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737100" y="5819775"/>
            <a:ext cx="933450" cy="935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pic>
      <p:pic>
        <p:nvPicPr>
          <p:cNvPr id="7" name="DHA_logo.pdf" descr="DHA_logo.pdf"/>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12738" y="5819775"/>
            <a:ext cx="2557462" cy="935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pic>
      <p:sp>
        <p:nvSpPr>
          <p:cNvPr id="16" name="Title Text"/>
          <p:cNvSpPr txBox="1">
            <a:spLocks noGrp="1"/>
          </p:cNvSpPr>
          <p:nvPr>
            <p:ph type="title"/>
          </p:nvPr>
        </p:nvSpPr>
        <p:spPr>
          <a:xfrm>
            <a:off x="685800" y="2130425"/>
            <a:ext cx="7772400" cy="1470025"/>
          </a:xfrm>
          <a:prstGeom prst="rect">
            <a:avLst/>
          </a:prstGeom>
        </p:spPr>
        <p:txBody>
          <a:bodyPr/>
          <a:lstStyle/>
          <a:p>
            <a:r>
              <a:t>Title Text</a:t>
            </a:r>
          </a:p>
        </p:txBody>
      </p:sp>
      <p:sp>
        <p:nvSpPr>
          <p:cNvPr id="17" name="Body Level One…"/>
          <p:cNvSpPr txBox="1">
            <a:spLocks noGrp="1"/>
          </p:cNvSpPr>
          <p:nvPr>
            <p:ph type="body" sz="quarter" idx="1"/>
          </p:nvPr>
        </p:nvSpPr>
        <p:spPr>
          <a:xfrm>
            <a:off x="1371600" y="3886200"/>
            <a:ext cx="6400800" cy="1752600"/>
          </a:xfrm>
          <a:prstGeom prst="rect">
            <a:avLst/>
          </a:prstGeom>
        </p:spPr>
        <p:txBody>
          <a:bodyPr/>
          <a:lstStyle>
            <a:lvl1pPr marL="0" indent="0" algn="ctr">
              <a:buSzTx/>
              <a:buFontTx/>
              <a:buNone/>
              <a:defRPr>
                <a:solidFill>
                  <a:srgbClr val="888888"/>
                </a:solidFill>
              </a:defRPr>
            </a:lvl1pPr>
            <a:lvl2pPr marL="0" indent="0" algn="ctr">
              <a:buSzTx/>
              <a:buFontTx/>
              <a:buNone/>
              <a:defRPr>
                <a:solidFill>
                  <a:srgbClr val="888888"/>
                </a:solidFill>
              </a:defRPr>
            </a:lvl2pPr>
            <a:lvl3pPr marL="0" indent="0" algn="ctr">
              <a:buSzTx/>
              <a:buFontTx/>
              <a:buNone/>
              <a:defRPr>
                <a:solidFill>
                  <a:srgbClr val="888888"/>
                </a:solidFill>
              </a:defRPr>
            </a:lvl3pPr>
            <a:lvl4pPr marL="0" indent="0" algn="ctr">
              <a:buSzTx/>
              <a:buFontTx/>
              <a:buNone/>
              <a:defRPr>
                <a:solidFill>
                  <a:srgbClr val="888888"/>
                </a:solidFill>
              </a:defRPr>
            </a:lvl4pPr>
            <a:lvl5pPr marL="0" indent="0" algn="ctr">
              <a:buSzTx/>
              <a:buFontTx/>
              <a:buNone/>
              <a:defRPr>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8" name="Slide Number"/>
          <p:cNvSpPr txBox="1">
            <a:spLocks noGrp="1"/>
          </p:cNvSpPr>
          <p:nvPr>
            <p:ph type="sldNum" sz="quarter" idx="10"/>
          </p:nvPr>
        </p:nvSpPr>
        <p:spPr>
          <a:xfrm>
            <a:off x="8423275" y="6403975"/>
            <a:ext cx="263525" cy="26987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fld id="{7475FE7D-CDD3-4719-AB27-6A13EE9620C2}" type="slidenum">
              <a:rPr lang="en-US" altLang="en-US"/>
              <a:pPr/>
              <a:t>‹#›</a:t>
            </a:fld>
            <a:endParaRPr lang="en-US" altLang="en-US"/>
          </a:p>
        </p:txBody>
      </p:sp>
    </p:spTree>
    <p:extLst>
      <p:ext uri="{BB962C8B-B14F-4D97-AF65-F5344CB8AC3E}">
        <p14:creationId xmlns:p14="http://schemas.microsoft.com/office/powerpoint/2010/main" xmlns="" val="4225665294"/>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70FC74B-DA74-40DE-85F0-C6E7CD63B369}" type="datetime1">
              <a:rPr lang="en-US" smtClean="0">
                <a:solidFill>
                  <a:prstClr val="black">
                    <a:tint val="75000"/>
                  </a:prstClr>
                </a:solidFill>
              </a:rPr>
              <a:pPr/>
              <a:t>12/6/2018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538E8B7-8BD9-9F48-9FB6-4E0DFEDB844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22908909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E3B49E3-C577-4300-B960-3F9C1613D2BB}" type="datetime1">
              <a:rPr lang="en-US" smtClean="0">
                <a:solidFill>
                  <a:prstClr val="black">
                    <a:tint val="75000"/>
                  </a:prstClr>
                </a:solidFill>
              </a:rPr>
              <a:pPr/>
              <a:t>12/6/2018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538E8B7-8BD9-9F48-9FB6-4E0DFEDB844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17293402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C64AAF-FD04-4D28-9B1E-3D1C3D683DCE}" type="datetime1">
              <a:rPr lang="en-US" smtClean="0">
                <a:solidFill>
                  <a:prstClr val="black">
                    <a:tint val="75000"/>
                  </a:prstClr>
                </a:solidFill>
              </a:rPr>
              <a:pPr/>
              <a:t>12/6/2018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538E8B7-8BD9-9F48-9FB6-4E0DFEDB844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12154499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361B874-7A2E-4E37-BCB8-C28C3C1FE92B}" type="datetime1">
              <a:rPr lang="en-US" smtClean="0">
                <a:solidFill>
                  <a:prstClr val="black">
                    <a:tint val="75000"/>
                  </a:prstClr>
                </a:solidFill>
              </a:rPr>
              <a:pPr/>
              <a:t>12/6/2018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538E8B7-8BD9-9F48-9FB6-4E0DFEDB844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24637258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BA760CD-62DE-48A1-AF83-7A023E33B52A}" type="datetime1">
              <a:rPr lang="en-US" smtClean="0">
                <a:solidFill>
                  <a:prstClr val="black">
                    <a:tint val="75000"/>
                  </a:prstClr>
                </a:solidFill>
              </a:rPr>
              <a:pPr/>
              <a:t>12/6/2018</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2538E8B7-8BD9-9F48-9FB6-4E0DFEDB844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20490239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1C035D8-0402-4128-848F-9B83E3544DB3}" type="datetime1">
              <a:rPr lang="en-US" smtClean="0">
                <a:solidFill>
                  <a:prstClr val="black">
                    <a:tint val="75000"/>
                  </a:prstClr>
                </a:solidFill>
              </a:rPr>
              <a:pPr/>
              <a:t>12/6/2018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538E8B7-8BD9-9F48-9FB6-4E0DFEDB844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310479046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image" Target="../media/image6.jpeg"/><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6.jpe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26"/>
          <p:cNvSpPr>
            <a:spLocks noGrp="1" noChangeArrowheads="1"/>
          </p:cNvSpPr>
          <p:nvPr>
            <p:ph type="body" idx="1"/>
          </p:nvPr>
        </p:nvSpPr>
        <p:spPr bwMode="auto">
          <a:xfrm>
            <a:off x="246063" y="2092325"/>
            <a:ext cx="8647112" cy="264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pt-BR" smtClean="0"/>
              <a:t>Text: 16-pt. Arial with Wingdings square square bullet 100%</a:t>
            </a:r>
          </a:p>
          <a:p>
            <a:pPr lvl="1"/>
            <a:r>
              <a:rPr lang="pt-BR" smtClean="0"/>
              <a:t>Second-level bullet — Arial round</a:t>
            </a:r>
          </a:p>
          <a:p>
            <a:pPr lvl="2"/>
            <a:r>
              <a:rPr lang="pt-BR" smtClean="0"/>
              <a:t>Third-level bullet — Arial Em dash</a:t>
            </a:r>
          </a:p>
          <a:p>
            <a:pPr lvl="3"/>
            <a:r>
              <a:rPr lang="pt-BR" smtClean="0"/>
              <a:t>Fourth-level bullet — Arial Em dash</a:t>
            </a:r>
          </a:p>
          <a:p>
            <a:pPr lvl="4"/>
            <a:r>
              <a:rPr lang="pt-BR" smtClean="0"/>
              <a:t>xx</a:t>
            </a:r>
          </a:p>
          <a:p>
            <a:pPr lvl="0"/>
            <a:r>
              <a:rPr lang="pt-BR" smtClean="0"/>
              <a:t>Text: </a:t>
            </a:r>
            <a:r>
              <a:rPr lang="en-US" smtClean="0"/>
              <a:t>16</a:t>
            </a:r>
            <a:r>
              <a:rPr lang="pt-BR" smtClean="0"/>
              <a:t> pt. Arial, plain text sentence case</a:t>
            </a:r>
          </a:p>
          <a:p>
            <a:pPr lvl="1"/>
            <a:r>
              <a:rPr lang="pt-BR" smtClean="0"/>
              <a:t>Second-level bullet</a:t>
            </a:r>
          </a:p>
          <a:p>
            <a:pPr lvl="2"/>
            <a:r>
              <a:rPr lang="pt-BR" smtClean="0"/>
              <a:t>Third-level bullet</a:t>
            </a:r>
          </a:p>
          <a:p>
            <a:pPr lvl="3"/>
            <a:r>
              <a:rPr lang="pt-BR" smtClean="0"/>
              <a:t>Fourth-level bullet</a:t>
            </a:r>
          </a:p>
        </p:txBody>
      </p:sp>
    </p:spTree>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Lst>
  <p:txStyles>
    <p:titleStyle>
      <a:lvl1pPr algn="l" rtl="0" eaLnBrk="0" fontAlgn="base" hangingPunct="0">
        <a:lnSpc>
          <a:spcPct val="90000"/>
        </a:lnSpc>
        <a:spcBef>
          <a:spcPct val="0"/>
        </a:spcBef>
        <a:spcAft>
          <a:spcPct val="0"/>
        </a:spcAft>
        <a:defRPr sz="2000" b="1">
          <a:solidFill>
            <a:schemeClr val="tx1"/>
          </a:solidFill>
          <a:latin typeface="Arial" charset="0"/>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0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0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0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000" b="1">
          <a:solidFill>
            <a:schemeClr val="tx1"/>
          </a:solidFill>
          <a:latin typeface="Arial" charset="0"/>
          <a:cs typeface="Arial" charset="0"/>
        </a:defRPr>
      </a:lvl9pPr>
    </p:titleStyle>
    <p:bodyStyle>
      <a:lvl1pPr marL="268288" indent="-268288" algn="l" rtl="0" eaLnBrk="0" fontAlgn="base" hangingPunct="0">
        <a:lnSpc>
          <a:spcPct val="90000"/>
        </a:lnSpc>
        <a:spcBef>
          <a:spcPct val="90000"/>
        </a:spcBef>
        <a:spcAft>
          <a:spcPct val="0"/>
        </a:spcAft>
        <a:buClr>
          <a:schemeClr val="bg2"/>
        </a:buClr>
        <a:buFont typeface="Wingdings" pitchFamily="2" charset="2"/>
        <a:buChar char="n"/>
        <a:defRPr sz="1600">
          <a:solidFill>
            <a:schemeClr val="tx1"/>
          </a:solidFill>
          <a:latin typeface="Arial" charset="0"/>
          <a:ea typeface="+mn-ea"/>
          <a:cs typeface="+mn-cs"/>
        </a:defRPr>
      </a:lvl1pPr>
      <a:lvl2pPr marL="460375" indent="-190500" algn="l" rtl="0" eaLnBrk="0" fontAlgn="base" hangingPunct="0">
        <a:lnSpc>
          <a:spcPct val="90000"/>
        </a:lnSpc>
        <a:spcBef>
          <a:spcPct val="50000"/>
        </a:spcBef>
        <a:spcAft>
          <a:spcPct val="0"/>
        </a:spcAft>
        <a:buClr>
          <a:schemeClr val="bg2"/>
        </a:buClr>
        <a:buFont typeface="Arial" charset="0"/>
        <a:buChar char="•"/>
        <a:defRPr sz="1600">
          <a:solidFill>
            <a:schemeClr val="tx1"/>
          </a:solidFill>
          <a:latin typeface="Arial" charset="0"/>
          <a:cs typeface="+mn-cs"/>
        </a:defRPr>
      </a:lvl2pPr>
      <a:lvl3pPr marL="625475" indent="-163513" algn="l" rtl="0" eaLnBrk="0" fontAlgn="base" hangingPunct="0">
        <a:lnSpc>
          <a:spcPct val="90000"/>
        </a:lnSpc>
        <a:spcBef>
          <a:spcPct val="30000"/>
        </a:spcBef>
        <a:spcAft>
          <a:spcPct val="0"/>
        </a:spcAft>
        <a:buClr>
          <a:schemeClr val="bg2"/>
        </a:buClr>
        <a:buFont typeface="Arial" charset="0"/>
        <a:buChar char="–"/>
        <a:defRPr sz="1600">
          <a:solidFill>
            <a:schemeClr val="tx1"/>
          </a:solidFill>
          <a:latin typeface="Arial" charset="0"/>
          <a:cs typeface="+mn-cs"/>
        </a:defRPr>
      </a:lvl3pPr>
      <a:lvl4pPr marL="795338" indent="-168275" algn="l" rtl="0" eaLnBrk="0" fontAlgn="base" hangingPunct="0">
        <a:lnSpc>
          <a:spcPct val="90000"/>
        </a:lnSpc>
        <a:spcBef>
          <a:spcPct val="10000"/>
        </a:spcBef>
        <a:spcAft>
          <a:spcPct val="0"/>
        </a:spcAft>
        <a:buClr>
          <a:schemeClr val="bg2"/>
        </a:buClr>
        <a:buFont typeface="Arial" charset="0"/>
        <a:buChar char="-"/>
        <a:defRPr sz="1600">
          <a:solidFill>
            <a:schemeClr val="tx1"/>
          </a:solidFill>
          <a:latin typeface="Arial" charset="0"/>
          <a:cs typeface="+mn-cs"/>
        </a:defRPr>
      </a:lvl4pPr>
      <a:lvl5pPr marL="957263" indent="-160338" algn="l" rtl="0" eaLnBrk="0" fontAlgn="base" hangingPunct="0">
        <a:lnSpc>
          <a:spcPct val="90000"/>
        </a:lnSpc>
        <a:spcBef>
          <a:spcPct val="0"/>
        </a:spcBef>
        <a:spcAft>
          <a:spcPct val="0"/>
        </a:spcAft>
        <a:buClr>
          <a:schemeClr val="bg2"/>
        </a:buClr>
        <a:buFont typeface="Arial" charset="0"/>
        <a:buChar char="­"/>
        <a:defRPr sz="1600">
          <a:solidFill>
            <a:schemeClr val="tx1"/>
          </a:solidFill>
          <a:latin typeface="Arial" charset="0"/>
          <a:cs typeface="+mn-cs"/>
        </a:defRPr>
      </a:lvl5pPr>
      <a:lvl6pPr marL="14144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6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8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60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fontAlgn="auto">
              <a:lnSpc>
                <a:spcPct val="100000"/>
              </a:lnSpc>
              <a:spcBef>
                <a:spcPts val="0"/>
              </a:spcBef>
              <a:spcAft>
                <a:spcPts val="0"/>
              </a:spcAft>
              <a:buClrTx/>
            </a:pPr>
            <a:fld id="{8E4FDA38-16C4-4B65-A0AD-50BF397F14DF}" type="datetime1">
              <a:rPr lang="en-US" smtClean="0">
                <a:solidFill>
                  <a:prstClr val="black">
                    <a:tint val="75000"/>
                  </a:prstClr>
                </a:solidFill>
                <a:latin typeface="Calibri"/>
                <a:cs typeface="+mn-cs"/>
              </a:rPr>
              <a:pPr defTabSz="457200" fontAlgn="auto">
                <a:lnSpc>
                  <a:spcPct val="100000"/>
                </a:lnSpc>
                <a:spcBef>
                  <a:spcPts val="0"/>
                </a:spcBef>
                <a:spcAft>
                  <a:spcPts val="0"/>
                </a:spcAft>
                <a:buClrTx/>
              </a:pPr>
              <a:t>12/6/2018</a:t>
            </a:fld>
            <a:endParaRPr lang="en-US" dirty="0">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auto">
              <a:lnSpc>
                <a:spcPct val="100000"/>
              </a:lnSpc>
              <a:spcBef>
                <a:spcPts val="0"/>
              </a:spcBef>
              <a:spcAft>
                <a:spcPts val="0"/>
              </a:spcAft>
              <a:buClrTx/>
            </a:pPr>
            <a:endParaRPr lang="en-US" dirty="0">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auto">
              <a:lnSpc>
                <a:spcPct val="100000"/>
              </a:lnSpc>
              <a:spcBef>
                <a:spcPts val="0"/>
              </a:spcBef>
              <a:spcAft>
                <a:spcPts val="0"/>
              </a:spcAft>
              <a:buClrTx/>
            </a:pPr>
            <a:fld id="{2538E8B7-8BD9-9F48-9FB6-4E0DFEDB8449}" type="slidenum">
              <a:rPr lang="en-US" smtClean="0">
                <a:solidFill>
                  <a:prstClr val="black">
                    <a:tint val="75000"/>
                  </a:prstClr>
                </a:solidFill>
                <a:latin typeface="Calibri"/>
                <a:cs typeface="+mn-cs"/>
              </a:rPr>
              <a:pPr defTabSz="457200" fontAlgn="auto">
                <a:lnSpc>
                  <a:spcPct val="100000"/>
                </a:lnSpc>
                <a:spcBef>
                  <a:spcPts val="0"/>
                </a:spcBef>
                <a:spcAft>
                  <a:spcPts val="0"/>
                </a:spcAft>
                <a:buClrTx/>
              </a:pPr>
              <a:t>‹#›</a:t>
            </a:fld>
            <a:endParaRPr lang="en-US" dirty="0">
              <a:solidFill>
                <a:prstClr val="black">
                  <a:tint val="75000"/>
                </a:prstClr>
              </a:solidFill>
              <a:latin typeface="Calibri"/>
              <a:cs typeface="+mn-cs"/>
            </a:endParaRPr>
          </a:p>
        </p:txBody>
      </p:sp>
    </p:spTree>
    <p:extLst>
      <p:ext uri="{BB962C8B-B14F-4D97-AF65-F5344CB8AC3E}">
        <p14:creationId xmlns:p14="http://schemas.microsoft.com/office/powerpoint/2010/main" xmlns="" val="1228885664"/>
      </p:ext>
    </p:extLst>
  </p:cSld>
  <p:clrMap bg1="lt1" tx1="dk1" bg2="lt2" tx2="dk2" accent1="accent1" accent2="accent2" accent3="accent3" accent4="accent4" accent5="accent5" accent6="accent6" hlink="hlink" folHlink="folHlink"/>
  <p:sldLayoutIdLst>
    <p:sldLayoutId id="2147483968" r:id="rId1"/>
    <p:sldLayoutId id="2147483969" r:id="rId2"/>
    <p:sldLayoutId id="2147483970" r:id="rId3"/>
    <p:sldLayoutId id="2147483971" r:id="rId4"/>
    <p:sldLayoutId id="2147483972" r:id="rId5"/>
    <p:sldLayoutId id="2147483973" r:id="rId6"/>
    <p:sldLayoutId id="2147483974" r:id="rId7"/>
    <p:sldLayoutId id="2147483975" r:id="rId8"/>
    <p:sldLayoutId id="2147483976" r:id="rId9"/>
    <p:sldLayoutId id="2147483977" r:id="rId10"/>
    <p:sldLayoutId id="2147483978"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fontAlgn="auto">
              <a:lnSpc>
                <a:spcPct val="100000"/>
              </a:lnSpc>
              <a:spcBef>
                <a:spcPts val="0"/>
              </a:spcBef>
              <a:spcAft>
                <a:spcPts val="0"/>
              </a:spcAft>
              <a:buClrTx/>
            </a:pPr>
            <a:fld id="{8E4FDA38-16C4-4B65-A0AD-50BF397F14DF}" type="datetime1">
              <a:rPr lang="en-US" smtClean="0">
                <a:solidFill>
                  <a:prstClr val="black">
                    <a:tint val="75000"/>
                  </a:prstClr>
                </a:solidFill>
                <a:latin typeface="Calibri"/>
                <a:cs typeface="+mn-cs"/>
              </a:rPr>
              <a:pPr defTabSz="457200" fontAlgn="auto">
                <a:lnSpc>
                  <a:spcPct val="100000"/>
                </a:lnSpc>
                <a:spcBef>
                  <a:spcPts val="0"/>
                </a:spcBef>
                <a:spcAft>
                  <a:spcPts val="0"/>
                </a:spcAft>
                <a:buClrTx/>
              </a:pPr>
              <a:t>12/6/2018</a:t>
            </a:fld>
            <a:endParaRPr lang="en-US" dirty="0">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auto">
              <a:lnSpc>
                <a:spcPct val="100000"/>
              </a:lnSpc>
              <a:spcBef>
                <a:spcPts val="0"/>
              </a:spcBef>
              <a:spcAft>
                <a:spcPts val="0"/>
              </a:spcAft>
              <a:buClrTx/>
            </a:pPr>
            <a:endParaRPr lang="en-US" dirty="0">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auto">
              <a:lnSpc>
                <a:spcPct val="100000"/>
              </a:lnSpc>
              <a:spcBef>
                <a:spcPts val="0"/>
              </a:spcBef>
              <a:spcAft>
                <a:spcPts val="0"/>
              </a:spcAft>
              <a:buClrTx/>
            </a:pPr>
            <a:fld id="{2538E8B7-8BD9-9F48-9FB6-4E0DFEDB8449}" type="slidenum">
              <a:rPr lang="en-US" smtClean="0">
                <a:solidFill>
                  <a:prstClr val="black">
                    <a:tint val="75000"/>
                  </a:prstClr>
                </a:solidFill>
                <a:latin typeface="Calibri"/>
                <a:cs typeface="+mn-cs"/>
              </a:rPr>
              <a:pPr defTabSz="457200" fontAlgn="auto">
                <a:lnSpc>
                  <a:spcPct val="100000"/>
                </a:lnSpc>
                <a:spcBef>
                  <a:spcPts val="0"/>
                </a:spcBef>
                <a:spcAft>
                  <a:spcPts val="0"/>
                </a:spcAft>
                <a:buClrTx/>
              </a:pPr>
              <a:t>‹#›</a:t>
            </a:fld>
            <a:endParaRPr lang="en-US" dirty="0">
              <a:solidFill>
                <a:prstClr val="black">
                  <a:tint val="75000"/>
                </a:prstClr>
              </a:solidFill>
              <a:latin typeface="Calibri"/>
              <a:cs typeface="+mn-cs"/>
            </a:endParaRPr>
          </a:p>
        </p:txBody>
      </p:sp>
    </p:spTree>
    <p:extLst>
      <p:ext uri="{BB962C8B-B14F-4D97-AF65-F5344CB8AC3E}">
        <p14:creationId xmlns:p14="http://schemas.microsoft.com/office/powerpoint/2010/main" xmlns="" val="496822601"/>
      </p:ext>
    </p:extLst>
  </p:cSld>
  <p:clrMap bg1="lt1" tx1="dk1" bg2="lt2" tx2="dk2" accent1="accent1" accent2="accent2" accent3="accent3" accent4="accent4" accent5="accent5" accent6="accent6" hlink="hlink" folHlink="folHlink"/>
  <p:sldLayoutIdLst>
    <p:sldLayoutId id="2147483980" r:id="rId1"/>
    <p:sldLayoutId id="2147483981" r:id="rId2"/>
    <p:sldLayoutId id="2147483982" r:id="rId3"/>
    <p:sldLayoutId id="2147483983" r:id="rId4"/>
    <p:sldLayoutId id="2147483984" r:id="rId5"/>
    <p:sldLayoutId id="2147483985" r:id="rId6"/>
    <p:sldLayoutId id="2147483986" r:id="rId7"/>
    <p:sldLayoutId id="2147483987" r:id="rId8"/>
    <p:sldLayoutId id="2147483988" r:id="rId9"/>
    <p:sldLayoutId id="2147483989" r:id="rId10"/>
    <p:sldLayoutId id="2147483990"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7.png"/><Relationship Id="rId7"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9.jpe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9.jpe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4.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hyperlink" Target="http://www.google.co.za/url?sa=i&amp;rct=j&amp;q=&amp;esrc=s&amp;source=images&amp;cd=&amp;cad=rja&amp;uact=8&amp;ved=0ahUKEwicvY-55_bSAhWGPBQKHWfBCYAQjRwIBw&amp;url=http://sa-save.com/products/delivery&amp;psig=AFQjCNH4keMGO-ut4D9LTwWxmLfIw83b5w&amp;ust=1490708329470844" TargetMode="Externa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9.jpe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9.jpe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package" Target="../embeddings/Microsoft_Office_Excel_Worksheet1.xlsx"/><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Rectangle 1"/>
          <p:cNvSpPr txBox="1"/>
          <p:nvPr/>
        </p:nvSpPr>
        <p:spPr>
          <a:xfrm>
            <a:off x="3013075" y="5105400"/>
            <a:ext cx="5913438" cy="415925"/>
          </a:xfrm>
          <a:prstGeom prst="rect">
            <a:avLst/>
          </a:prstGeom>
          <a:ln w="12700">
            <a:miter lim="400000"/>
          </a:ln>
          <a:extLst>
            <a:ext uri="{C572A759-6A51-4108-AA02-DFA0A04FC94B}"/>
          </a:extLst>
        </p:spPr>
        <p:txBody>
          <a:bodyPr lIns="45718" tIns="45718" rIns="45718" bIns="45718">
            <a:spAutoFit/>
          </a:bodyPr>
          <a:lstStyle>
            <a:lvl1pPr algn="ctr">
              <a:defRPr sz="2100" b="1">
                <a:solidFill>
                  <a:srgbClr val="FFFFFF"/>
                </a:solidFill>
                <a:effectLst>
                  <a:outerShdw blurRad="38100" dist="38100" dir="2700000" rotWithShape="0">
                    <a:srgbClr val="000000">
                      <a:alpha val="43137"/>
                    </a:srgbClr>
                  </a:outerShdw>
                </a:effectLst>
                <a:latin typeface="Arial"/>
                <a:ea typeface="Arial"/>
                <a:cs typeface="Arial"/>
                <a:sym typeface="Arial"/>
              </a:defRPr>
            </a:lvl1pPr>
          </a:lstStyle>
          <a:p>
            <a:pPr>
              <a:defRPr/>
            </a:pPr>
            <a:endParaRPr dirty="0"/>
          </a:p>
        </p:txBody>
      </p:sp>
      <p:sp>
        <p:nvSpPr>
          <p:cNvPr id="7171" name="QUARTER 2 AND 3…"/>
          <p:cNvSpPr txBox="1">
            <a:spLocks noChangeArrowheads="1"/>
          </p:cNvSpPr>
          <p:nvPr/>
        </p:nvSpPr>
        <p:spPr bwMode="auto">
          <a:xfrm>
            <a:off x="3440113" y="3960813"/>
            <a:ext cx="5486400" cy="12311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txBody>
          <a:bodyPr lIns="45718" tIns="45718" rIns="45718" bIns="45718">
            <a:spAutoFit/>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r>
              <a:rPr lang="en-US" altLang="en-US" sz="2000" b="1" dirty="0" smtClean="0">
                <a:solidFill>
                  <a:srgbClr val="FFFFFF"/>
                </a:solidFill>
              </a:rPr>
              <a:t> PRESENTATION:  </a:t>
            </a:r>
            <a:endParaRPr lang="en-US" altLang="en-US" sz="2000" b="1" dirty="0">
              <a:solidFill>
                <a:srgbClr val="FFFFFF"/>
              </a:solidFill>
            </a:endParaRPr>
          </a:p>
          <a:p>
            <a:r>
              <a:rPr lang="en-ZA" sz="2000" b="1" dirty="0" smtClean="0">
                <a:solidFill>
                  <a:schemeClr val="bg1"/>
                </a:solidFill>
              </a:rPr>
              <a:t>PORTFOLIO COMMITTEE</a:t>
            </a:r>
            <a:endParaRPr lang="en-ZA" sz="2000" b="1" dirty="0">
              <a:solidFill>
                <a:schemeClr val="bg1"/>
              </a:solidFill>
            </a:endParaRPr>
          </a:p>
          <a:p>
            <a:pPr algn="ctr" eaLnBrk="1" hangingPunct="1"/>
            <a:r>
              <a:rPr lang="en-US" altLang="en-US" sz="2000" b="1" dirty="0" smtClean="0">
                <a:solidFill>
                  <a:srgbClr val="FFFFFF"/>
                </a:solidFill>
              </a:rPr>
              <a:t>DATE</a:t>
            </a:r>
            <a:r>
              <a:rPr lang="en-US" altLang="en-US" sz="2000" b="1" dirty="0">
                <a:solidFill>
                  <a:srgbClr val="FFFFFF"/>
                </a:solidFill>
              </a:rPr>
              <a:t>: </a:t>
            </a:r>
            <a:r>
              <a:rPr lang="en-US" altLang="en-US" sz="2000" b="1" dirty="0" smtClean="0">
                <a:solidFill>
                  <a:srgbClr val="FFFFFF"/>
                </a:solidFill>
              </a:rPr>
              <a:t>5 DECEMBER 2018</a:t>
            </a:r>
            <a:endParaRPr lang="en-US" altLang="en-US" sz="2000" b="1" dirty="0">
              <a:solidFill>
                <a:srgbClr val="FFFFFF"/>
              </a:solidFill>
            </a:endParaRPr>
          </a:p>
        </p:txBody>
      </p:sp>
      <p:sp>
        <p:nvSpPr>
          <p:cNvPr id="122" name="PERFORMANCE…"/>
          <p:cNvSpPr txBox="1"/>
          <p:nvPr/>
        </p:nvSpPr>
        <p:spPr>
          <a:xfrm>
            <a:off x="250951" y="1845429"/>
            <a:ext cx="4849813" cy="1089525"/>
          </a:xfrm>
          <a:prstGeom prst="rect">
            <a:avLst/>
          </a:prstGeom>
          <a:ln w="12700">
            <a:miter lim="400000"/>
          </a:ln>
          <a:extLst>
            <a:ext uri="{C572A759-6A51-4108-AA02-DFA0A04FC94B}"/>
          </a:extLst>
        </p:spPr>
        <p:txBody>
          <a:bodyPr lIns="45718" tIns="45718" rIns="45718" bIns="45718">
            <a:spAutoFit/>
          </a:bodyPr>
          <a:lstStyle/>
          <a:p>
            <a:r>
              <a:rPr lang="en-ZA" altLang="en-US" sz="2400" b="1" cap="all" dirty="0">
                <a:solidFill>
                  <a:srgbClr val="FFC000"/>
                </a:solidFill>
                <a:effectLst>
                  <a:outerShdw blurRad="38100" dist="38100" dir="2700000" rotWithShape="0">
                    <a:srgbClr val="000000">
                      <a:alpha val="43137"/>
                    </a:srgbClr>
                  </a:outerShdw>
                </a:effectLst>
                <a:latin typeface="Arial"/>
                <a:ea typeface="Arial"/>
                <a:cs typeface="Arial"/>
              </a:rPr>
              <a:t> </a:t>
            </a:r>
            <a:r>
              <a:rPr lang="en-ZA" altLang="en-US" sz="2400" b="1" dirty="0" smtClean="0"/>
              <a:t>DHA PREPARATION FOR THE ID CAMPAIGN DISTRIBUTION : 2019 ELECTIONS</a:t>
            </a:r>
            <a:endParaRPr lang="en-ZA" sz="2400" b="1" dirty="0"/>
          </a:p>
        </p:txBody>
      </p:sp>
    </p:spTree>
    <p:extLst>
      <p:ext uri="{BB962C8B-B14F-4D97-AF65-F5344CB8AC3E}">
        <p14:creationId xmlns:p14="http://schemas.microsoft.com/office/powerpoint/2010/main" xmlns="" val="1998073894"/>
      </p:ext>
    </p:extLst>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grpSp>
        <p:nvGrpSpPr>
          <p:cNvPr id="201" name="Shape 201"/>
          <p:cNvGrpSpPr/>
          <p:nvPr/>
        </p:nvGrpSpPr>
        <p:grpSpPr>
          <a:xfrm>
            <a:off x="0" y="5805488"/>
            <a:ext cx="9144000" cy="1041400"/>
            <a:chOff x="0" y="5828721"/>
            <a:chExt cx="9144000" cy="1017421"/>
          </a:xfrm>
        </p:grpSpPr>
        <p:pic>
          <p:nvPicPr>
            <p:cNvPr id="202" name="Shape 202"/>
            <p:cNvPicPr preferRelativeResize="0"/>
            <p:nvPr/>
          </p:nvPicPr>
          <p:blipFill rotWithShape="1">
            <a:blip r:embed="rId3" cstate="print">
              <a:alphaModFix/>
            </a:blip>
            <a:srcRect/>
            <a:stretch/>
          </p:blipFill>
          <p:spPr>
            <a:xfrm>
              <a:off x="107505" y="5828721"/>
              <a:ext cx="2520279" cy="1017421"/>
            </a:xfrm>
            <a:prstGeom prst="rect">
              <a:avLst/>
            </a:prstGeom>
            <a:noFill/>
            <a:ln>
              <a:noFill/>
            </a:ln>
          </p:spPr>
        </p:pic>
        <p:cxnSp>
          <p:nvCxnSpPr>
            <p:cNvPr id="203" name="Shape 203"/>
            <p:cNvCxnSpPr/>
            <p:nvPr/>
          </p:nvCxnSpPr>
          <p:spPr>
            <a:xfrm>
              <a:off x="0" y="5881453"/>
              <a:ext cx="9144000" cy="0"/>
            </a:xfrm>
            <a:prstGeom prst="straightConnector1">
              <a:avLst/>
            </a:prstGeom>
            <a:noFill/>
            <a:ln w="38100" cap="flat" cmpd="sng">
              <a:solidFill>
                <a:srgbClr val="00B050"/>
              </a:solidFill>
              <a:prstDash val="solid"/>
              <a:round/>
              <a:headEnd type="none" w="med" len="med"/>
              <a:tailEnd type="none" w="med" len="med"/>
            </a:ln>
            <a:effectLst>
              <a:outerShdw blurRad="40000" dist="23000" dir="5400000" rotWithShape="0">
                <a:srgbClr val="000000">
                  <a:alpha val="34901"/>
                </a:srgbClr>
              </a:outerShdw>
            </a:effectLst>
          </p:spPr>
        </p:cxnSp>
        <p:pic>
          <p:nvPicPr>
            <p:cNvPr id="204" name="Shape 204"/>
            <p:cNvPicPr preferRelativeResize="0"/>
            <p:nvPr/>
          </p:nvPicPr>
          <p:blipFill rotWithShape="1">
            <a:blip r:embed="rId4" cstate="print">
              <a:alphaModFix/>
            </a:blip>
            <a:srcRect/>
            <a:stretch/>
          </p:blipFill>
          <p:spPr>
            <a:xfrm>
              <a:off x="7596337" y="5989768"/>
              <a:ext cx="1222402" cy="757301"/>
            </a:xfrm>
            <a:prstGeom prst="rect">
              <a:avLst/>
            </a:prstGeom>
            <a:noFill/>
            <a:ln>
              <a:noFill/>
            </a:ln>
          </p:spPr>
        </p:pic>
      </p:grpSp>
      <p:sp>
        <p:nvSpPr>
          <p:cNvPr id="205" name="Shape 205"/>
          <p:cNvSpPr/>
          <p:nvPr/>
        </p:nvSpPr>
        <p:spPr>
          <a:xfrm>
            <a:off x="107505" y="812831"/>
            <a:ext cx="8893175" cy="4793642"/>
          </a:xfrm>
          <a:prstGeom prst="rect">
            <a:avLst/>
          </a:prstGeom>
          <a:noFill/>
          <a:ln>
            <a:noFill/>
          </a:ln>
        </p:spPr>
        <p:txBody>
          <a:bodyPr spcFirstLastPara="1" wrap="square" lIns="0" tIns="0" rIns="0" bIns="0" anchor="t" anchorCtr="0">
            <a:noAutofit/>
          </a:bodyPr>
          <a:lstStyle/>
          <a:p>
            <a:pPr marR="0" lvl="0" algn="l" rtl="0">
              <a:lnSpc>
                <a:spcPct val="150000"/>
              </a:lnSpc>
              <a:spcBef>
                <a:spcPts val="0"/>
              </a:spcBef>
              <a:spcAft>
                <a:spcPts val="0"/>
              </a:spcAft>
            </a:pPr>
            <a:endParaRPr lang="en-ZA" sz="2000" b="1" i="0" u="none" strike="noStrike" cap="none" dirty="0" smtClean="0">
              <a:solidFill>
                <a:srgbClr val="000000"/>
              </a:solidFill>
              <a:latin typeface="Arial"/>
              <a:ea typeface="Arial"/>
              <a:cs typeface="Arial"/>
              <a:sym typeface="Arial"/>
            </a:endParaRPr>
          </a:p>
        </p:txBody>
      </p:sp>
      <p:sp>
        <p:nvSpPr>
          <p:cNvPr id="206" name="Shape 20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fld id="{00000000-1234-1234-1234-123412341234}" type="slidenum">
              <a:rPr lang="en-US" sz="1400" b="0" i="0" u="none" strike="noStrike" cap="none">
                <a:solidFill>
                  <a:srgbClr val="898989"/>
                </a:solidFill>
                <a:latin typeface="Arial"/>
                <a:ea typeface="Arial"/>
                <a:cs typeface="Arial"/>
                <a:sym typeface="Arial"/>
              </a:rPr>
              <a:pPr marL="0" marR="0" lvl="0" indent="0" algn="l" rtl="0">
                <a:lnSpc>
                  <a:spcPct val="90000"/>
                </a:lnSpc>
                <a:spcBef>
                  <a:spcPts val="0"/>
                </a:spcBef>
                <a:spcAft>
                  <a:spcPts val="0"/>
                </a:spcAft>
                <a:buNone/>
              </a:pPr>
              <a:t>10</a:t>
            </a:fld>
            <a:endParaRPr sz="1400" b="0" i="0" u="none" strike="noStrike" cap="none">
              <a:solidFill>
                <a:srgbClr val="898989"/>
              </a:solidFill>
              <a:latin typeface="Arial"/>
              <a:ea typeface="Arial"/>
              <a:cs typeface="Arial"/>
              <a:sym typeface="Arial"/>
            </a:endParaRPr>
          </a:p>
        </p:txBody>
      </p:sp>
      <p:sp>
        <p:nvSpPr>
          <p:cNvPr id="207" name="Shape 207"/>
          <p:cNvSpPr/>
          <p:nvPr/>
        </p:nvSpPr>
        <p:spPr>
          <a:xfrm>
            <a:off x="300089" y="833742"/>
            <a:ext cx="8535364" cy="5145089"/>
          </a:xfrm>
          <a:prstGeom prst="rect">
            <a:avLst/>
          </a:prstGeom>
          <a:noFill/>
          <a:ln>
            <a:noFill/>
          </a:ln>
        </p:spPr>
        <p:txBody>
          <a:bodyPr spcFirstLastPara="1" wrap="square" lIns="91425" tIns="45700" rIns="91425" bIns="45700" anchor="t" anchorCtr="0">
            <a:noAutofit/>
          </a:bodyPr>
          <a:lstStyle/>
          <a:p>
            <a:pPr marL="285750" marR="0" lvl="0" indent="-285750" algn="ctr" rtl="0">
              <a:lnSpc>
                <a:spcPct val="90000"/>
              </a:lnSpc>
              <a:spcBef>
                <a:spcPts val="700"/>
              </a:spcBef>
              <a:spcAft>
                <a:spcPts val="0"/>
              </a:spcAft>
              <a:buFont typeface="Wingdings" panose="05000000000000000000" pitchFamily="2" charset="2"/>
              <a:buChar char="q"/>
            </a:pPr>
            <a:endParaRPr lang="en-ZA" sz="1400" b="1" i="0" u="none" strike="noStrike" cap="none" dirty="0" smtClean="0">
              <a:solidFill>
                <a:srgbClr val="000000"/>
              </a:solidFill>
              <a:latin typeface="Arial"/>
              <a:ea typeface="Arial"/>
              <a:cs typeface="Arial"/>
              <a:sym typeface="Arial"/>
            </a:endParaRPr>
          </a:p>
          <a:p>
            <a:pPr marR="0" lvl="0" algn="ctr" rtl="0">
              <a:lnSpc>
                <a:spcPct val="90000"/>
              </a:lnSpc>
              <a:spcBef>
                <a:spcPts val="700"/>
              </a:spcBef>
              <a:spcAft>
                <a:spcPts val="0"/>
              </a:spcAft>
            </a:pPr>
            <a:endParaRPr lang="en-ZA" b="1" dirty="0">
              <a:solidFill>
                <a:srgbClr val="000000"/>
              </a:solidFill>
              <a:latin typeface="Arial"/>
              <a:ea typeface="Arial"/>
              <a:cs typeface="Arial"/>
              <a:sym typeface="Arial"/>
            </a:endParaRPr>
          </a:p>
          <a:p>
            <a:pPr marR="0" lvl="0" algn="ctr" rtl="0">
              <a:lnSpc>
                <a:spcPct val="90000"/>
              </a:lnSpc>
              <a:spcBef>
                <a:spcPts val="700"/>
              </a:spcBef>
              <a:spcAft>
                <a:spcPts val="0"/>
              </a:spcAft>
            </a:pPr>
            <a:endParaRPr sz="1400" b="1" i="0" u="none" strike="noStrike" cap="none" dirty="0">
              <a:solidFill>
                <a:srgbClr val="000000"/>
              </a:solidFill>
              <a:latin typeface="Arial"/>
              <a:ea typeface="Arial"/>
              <a:cs typeface="Arial"/>
              <a:sym typeface="Arial"/>
            </a:endParaRPr>
          </a:p>
          <a:p>
            <a:pPr marL="285750" marR="0" lvl="0" indent="-285750" algn="l" rtl="0">
              <a:lnSpc>
                <a:spcPct val="90000"/>
              </a:lnSpc>
              <a:spcBef>
                <a:spcPts val="700"/>
              </a:spcBef>
              <a:spcAft>
                <a:spcPts val="0"/>
              </a:spcAft>
              <a:buFont typeface="Wingdings" panose="05000000000000000000" pitchFamily="2" charset="2"/>
              <a:buChar char="q"/>
            </a:pPr>
            <a:endParaRPr sz="1400" b="1" i="0" u="none" strike="noStrike" cap="none" dirty="0">
              <a:solidFill>
                <a:srgbClr val="000000"/>
              </a:solidFill>
              <a:latin typeface="Arial"/>
              <a:ea typeface="Arial"/>
              <a:cs typeface="Arial"/>
              <a:sym typeface="Arial"/>
            </a:endParaRPr>
          </a:p>
          <a:p>
            <a:pPr marL="285750" marR="0" lvl="0" indent="-285750" algn="ctr" rtl="0">
              <a:lnSpc>
                <a:spcPct val="90000"/>
              </a:lnSpc>
              <a:spcBef>
                <a:spcPts val="700"/>
              </a:spcBef>
              <a:spcAft>
                <a:spcPts val="0"/>
              </a:spcAft>
              <a:buFont typeface="Wingdings" panose="05000000000000000000" pitchFamily="2" charset="2"/>
              <a:buChar char="q"/>
            </a:pPr>
            <a:endParaRPr sz="1400" b="1" i="0" u="none" strike="noStrike" cap="none" dirty="0">
              <a:solidFill>
                <a:srgbClr val="000000"/>
              </a:solidFill>
              <a:latin typeface="Arial"/>
              <a:ea typeface="Arial"/>
              <a:cs typeface="Arial"/>
              <a:sym typeface="Arial"/>
            </a:endParaRPr>
          </a:p>
          <a:p>
            <a:pPr marL="285750" marR="0" lvl="0" indent="-285750" algn="l" rtl="0">
              <a:lnSpc>
                <a:spcPct val="90000"/>
              </a:lnSpc>
              <a:spcBef>
                <a:spcPts val="700"/>
              </a:spcBef>
              <a:spcAft>
                <a:spcPts val="0"/>
              </a:spcAft>
              <a:buFont typeface="Wingdings" panose="05000000000000000000" pitchFamily="2" charset="2"/>
              <a:buChar char="q"/>
            </a:pPr>
            <a:endParaRPr sz="1400" b="1" i="0" u="none" strike="noStrike" cap="none" dirty="0">
              <a:solidFill>
                <a:srgbClr val="000000"/>
              </a:solidFill>
              <a:latin typeface="Arial"/>
              <a:ea typeface="Arial"/>
              <a:cs typeface="Arial"/>
              <a:sym typeface="Arial"/>
            </a:endParaRPr>
          </a:p>
          <a:p>
            <a:pPr marL="285750" marR="0" lvl="0" indent="-285750" algn="ctr" rtl="0">
              <a:lnSpc>
                <a:spcPct val="90000"/>
              </a:lnSpc>
              <a:spcBef>
                <a:spcPts val="700"/>
              </a:spcBef>
              <a:spcAft>
                <a:spcPts val="0"/>
              </a:spcAft>
              <a:buFont typeface="Wingdings" panose="05000000000000000000" pitchFamily="2" charset="2"/>
              <a:buChar char="q"/>
            </a:pPr>
            <a:endParaRPr sz="1400" b="1" i="0" u="none" strike="noStrike" cap="none" dirty="0">
              <a:solidFill>
                <a:srgbClr val="000000"/>
              </a:solidFill>
              <a:latin typeface="Arial"/>
              <a:ea typeface="Arial"/>
              <a:cs typeface="Arial"/>
              <a:sym typeface="Arial"/>
            </a:endParaRPr>
          </a:p>
          <a:p>
            <a:pPr marR="0" lvl="0" algn="l" rtl="0">
              <a:lnSpc>
                <a:spcPct val="90000"/>
              </a:lnSpc>
              <a:spcBef>
                <a:spcPts val="700"/>
              </a:spcBef>
              <a:spcAft>
                <a:spcPts val="0"/>
              </a:spcAft>
            </a:pPr>
            <a:endParaRPr sz="1400" b="1" i="0" u="none" strike="noStrike" cap="none" dirty="0">
              <a:solidFill>
                <a:srgbClr val="000000"/>
              </a:solidFill>
              <a:latin typeface="Arial"/>
              <a:ea typeface="Arial"/>
              <a:cs typeface="Arial"/>
              <a:sym typeface="Arial"/>
            </a:endParaRPr>
          </a:p>
        </p:txBody>
      </p:sp>
      <p:sp>
        <p:nvSpPr>
          <p:cNvPr id="208" name="Shape 208"/>
          <p:cNvSpPr/>
          <p:nvPr/>
        </p:nvSpPr>
        <p:spPr>
          <a:xfrm>
            <a:off x="-38101" y="616319"/>
            <a:ext cx="8710613" cy="5103524"/>
          </a:xfrm>
          <a:prstGeom prst="rect">
            <a:avLst/>
          </a:prstGeom>
          <a:noFill/>
          <a:ln>
            <a:noFill/>
          </a:ln>
        </p:spPr>
        <p:txBody>
          <a:bodyPr spcFirstLastPara="1" wrap="square" lIns="91425" tIns="45700" rIns="91425" bIns="45700" anchor="t" anchorCtr="0">
            <a:noAutofit/>
          </a:bodyPr>
          <a:lstStyle/>
          <a:p>
            <a:pPr marL="914400" lvl="1" indent="-457200" algn="just">
              <a:lnSpc>
                <a:spcPct val="150000"/>
              </a:lnSpc>
              <a:buClr>
                <a:schemeClr val="dk1"/>
              </a:buClr>
              <a:buSzPts val="2000"/>
              <a:buFont typeface="Noto Sans Symbols"/>
              <a:buChar char="❑"/>
            </a:pPr>
            <a:endParaRPr lang="en-US" sz="2400" dirty="0" smtClean="0">
              <a:solidFill>
                <a:schemeClr val="dk1"/>
              </a:solidFill>
            </a:endParaRPr>
          </a:p>
        </p:txBody>
      </p:sp>
      <p:pic>
        <p:nvPicPr>
          <p:cNvPr id="209" name="Shape 209"/>
          <p:cNvPicPr preferRelativeResize="0"/>
          <p:nvPr/>
        </p:nvPicPr>
        <p:blipFill rotWithShape="1">
          <a:blip r:embed="rId5" cstate="print">
            <a:alphaModFix/>
          </a:blip>
          <a:srcRect/>
          <a:stretch/>
        </p:blipFill>
        <p:spPr>
          <a:xfrm>
            <a:off x="3848100" y="5970588"/>
            <a:ext cx="938213" cy="808037"/>
          </a:xfrm>
          <a:prstGeom prst="rect">
            <a:avLst/>
          </a:prstGeom>
          <a:noFill/>
          <a:ln>
            <a:noFill/>
          </a:ln>
        </p:spPr>
      </p:pic>
      <p:sp>
        <p:nvSpPr>
          <p:cNvPr id="13" name="Content Placeholder 2"/>
          <p:cNvSpPr txBox="1">
            <a:spLocks/>
          </p:cNvSpPr>
          <p:nvPr/>
        </p:nvSpPr>
        <p:spPr bwMode="auto">
          <a:xfrm>
            <a:off x="184728" y="634919"/>
            <a:ext cx="8728363" cy="51957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vert="horz" wrap="square" lIns="0" tIns="0" rIns="0" bIns="0" numCol="1" anchor="t" anchorCtr="0" compatLnSpc="1">
            <a:prstTxWarp prst="textNoShape">
              <a:avLst/>
            </a:prstTxWarp>
            <a:normAutofit fontScale="32500" lnSpcReduction="20000"/>
          </a:bodyPr>
          <a:lstStyle>
            <a:lvl1pPr marL="268288" indent="-268288" algn="l" rtl="0" eaLnBrk="0" fontAlgn="base" hangingPunct="0">
              <a:lnSpc>
                <a:spcPct val="90000"/>
              </a:lnSpc>
              <a:spcBef>
                <a:spcPct val="90000"/>
              </a:spcBef>
              <a:spcAft>
                <a:spcPct val="0"/>
              </a:spcAft>
              <a:buClr>
                <a:schemeClr val="bg2"/>
              </a:buClr>
              <a:buFont typeface="Wingdings" pitchFamily="2" charset="2"/>
              <a:buChar char="n"/>
              <a:defRPr sz="1600">
                <a:solidFill>
                  <a:schemeClr val="tx1"/>
                </a:solidFill>
                <a:latin typeface="Arial" charset="0"/>
                <a:ea typeface="+mn-ea"/>
                <a:cs typeface="+mn-cs"/>
              </a:defRPr>
            </a:lvl1pPr>
            <a:lvl2pPr marL="460375" indent="-190500" algn="l" rtl="0" eaLnBrk="0" fontAlgn="base" hangingPunct="0">
              <a:lnSpc>
                <a:spcPct val="90000"/>
              </a:lnSpc>
              <a:spcBef>
                <a:spcPct val="50000"/>
              </a:spcBef>
              <a:spcAft>
                <a:spcPct val="0"/>
              </a:spcAft>
              <a:buClr>
                <a:schemeClr val="bg2"/>
              </a:buClr>
              <a:buFont typeface="Arial" charset="0"/>
              <a:buChar char="•"/>
              <a:defRPr sz="1600">
                <a:solidFill>
                  <a:schemeClr val="tx1"/>
                </a:solidFill>
                <a:latin typeface="Arial" charset="0"/>
                <a:cs typeface="+mn-cs"/>
              </a:defRPr>
            </a:lvl2pPr>
            <a:lvl3pPr marL="625475" indent="-163513" algn="l" rtl="0" eaLnBrk="0" fontAlgn="base" hangingPunct="0">
              <a:lnSpc>
                <a:spcPct val="90000"/>
              </a:lnSpc>
              <a:spcBef>
                <a:spcPct val="30000"/>
              </a:spcBef>
              <a:spcAft>
                <a:spcPct val="0"/>
              </a:spcAft>
              <a:buClr>
                <a:schemeClr val="bg2"/>
              </a:buClr>
              <a:buFont typeface="Arial" charset="0"/>
              <a:buChar char="–"/>
              <a:defRPr sz="1600">
                <a:solidFill>
                  <a:schemeClr val="tx1"/>
                </a:solidFill>
                <a:latin typeface="Arial" charset="0"/>
                <a:cs typeface="+mn-cs"/>
              </a:defRPr>
            </a:lvl3pPr>
            <a:lvl4pPr marL="795338" indent="-168275" algn="l" rtl="0" eaLnBrk="0" fontAlgn="base" hangingPunct="0">
              <a:lnSpc>
                <a:spcPct val="90000"/>
              </a:lnSpc>
              <a:spcBef>
                <a:spcPct val="10000"/>
              </a:spcBef>
              <a:spcAft>
                <a:spcPct val="0"/>
              </a:spcAft>
              <a:buClr>
                <a:schemeClr val="bg2"/>
              </a:buClr>
              <a:buFont typeface="Arial" charset="0"/>
              <a:buChar char="-"/>
              <a:defRPr sz="1600">
                <a:solidFill>
                  <a:schemeClr val="tx1"/>
                </a:solidFill>
                <a:latin typeface="Arial" charset="0"/>
                <a:cs typeface="+mn-cs"/>
              </a:defRPr>
            </a:lvl4pPr>
            <a:lvl5pPr marL="957263" indent="-160338" algn="l" rtl="0" eaLnBrk="0" fontAlgn="base" hangingPunct="0">
              <a:lnSpc>
                <a:spcPct val="90000"/>
              </a:lnSpc>
              <a:spcBef>
                <a:spcPct val="0"/>
              </a:spcBef>
              <a:spcAft>
                <a:spcPct val="0"/>
              </a:spcAft>
              <a:buClr>
                <a:schemeClr val="bg2"/>
              </a:buClr>
              <a:buFont typeface="Arial" charset="0"/>
              <a:buChar char="­"/>
              <a:defRPr sz="1600">
                <a:solidFill>
                  <a:schemeClr val="tx1"/>
                </a:solidFill>
                <a:latin typeface="Arial" charset="0"/>
                <a:cs typeface="+mn-cs"/>
              </a:defRPr>
            </a:lvl5pPr>
            <a:lvl6pPr marL="14144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6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8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60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9pPr>
          </a:lstStyle>
          <a:p>
            <a:pPr marL="0" indent="0">
              <a:buFont typeface="Wingdings" panose="05000000000000000000" pitchFamily="2" charset="2"/>
              <a:buNone/>
              <a:defRPr/>
            </a:pPr>
            <a:r>
              <a:rPr lang="en-US" sz="1200" kern="0" dirty="0" smtClean="0"/>
              <a:t>.</a:t>
            </a:r>
            <a:endParaRPr lang="en-US" sz="7200" kern="0" dirty="0" smtClean="0"/>
          </a:p>
          <a:p>
            <a:pPr marL="461962" lvl="2" indent="0" algn="just" eaLnBrk="1" hangingPunct="1">
              <a:lnSpc>
                <a:spcPct val="170000"/>
              </a:lnSpc>
              <a:spcBef>
                <a:spcPts val="0"/>
              </a:spcBef>
              <a:buNone/>
              <a:defRPr/>
            </a:pPr>
            <a:endParaRPr lang="en-US" sz="7200" kern="0" dirty="0"/>
          </a:p>
          <a:p>
            <a:pPr algn="just">
              <a:defRPr/>
            </a:pPr>
            <a:endParaRPr lang="en-US" sz="7200" kern="0" dirty="0" smtClean="0"/>
          </a:p>
          <a:p>
            <a:pPr algn="just">
              <a:defRPr/>
            </a:pPr>
            <a:endParaRPr lang="en-US" sz="7200" kern="0" dirty="0" smtClean="0"/>
          </a:p>
          <a:p>
            <a:pPr marL="0" indent="0" algn="just">
              <a:buFont typeface="Wingdings" pitchFamily="2" charset="2"/>
              <a:buNone/>
              <a:defRPr/>
            </a:pPr>
            <a:endParaRPr lang="en-US" sz="7200" kern="0" dirty="0" smtClean="0"/>
          </a:p>
          <a:p>
            <a:pPr algn="just">
              <a:defRPr/>
            </a:pPr>
            <a:endParaRPr lang="en-US" sz="7200" kern="0" dirty="0" smtClean="0"/>
          </a:p>
          <a:p>
            <a:pPr algn="just">
              <a:defRPr/>
            </a:pPr>
            <a:endParaRPr lang="en-US" sz="7200" kern="0" dirty="0" smtClean="0"/>
          </a:p>
          <a:p>
            <a:pPr marL="0" indent="0" algn="just">
              <a:buFont typeface="Wingdings" pitchFamily="2" charset="2"/>
              <a:buNone/>
              <a:defRPr/>
            </a:pPr>
            <a:endParaRPr lang="en-US" sz="7200" kern="0" dirty="0" smtClean="0"/>
          </a:p>
          <a:p>
            <a:pPr marL="0" indent="0" algn="just">
              <a:buFont typeface="Wingdings" pitchFamily="2" charset="2"/>
              <a:buNone/>
              <a:defRPr/>
            </a:pPr>
            <a:endParaRPr lang="en-US" sz="7200" kern="0" dirty="0" smtClean="0"/>
          </a:p>
          <a:p>
            <a:pPr marL="0" indent="0" algn="just">
              <a:buFont typeface="Wingdings" pitchFamily="2" charset="2"/>
              <a:buNone/>
              <a:defRPr/>
            </a:pPr>
            <a:r>
              <a:rPr lang="en-US" sz="7200" kern="0" dirty="0" smtClean="0"/>
              <a:t>	</a:t>
            </a:r>
            <a:endParaRPr lang="en-ZA" sz="7200" kern="0" dirty="0"/>
          </a:p>
        </p:txBody>
      </p:sp>
      <p:sp>
        <p:nvSpPr>
          <p:cNvPr id="15" name="Content Placeholder 2"/>
          <p:cNvSpPr txBox="1">
            <a:spLocks/>
          </p:cNvSpPr>
          <p:nvPr/>
        </p:nvSpPr>
        <p:spPr>
          <a:xfrm>
            <a:off x="434109" y="992025"/>
            <a:ext cx="8229600" cy="2277647"/>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fontAlgn="auto">
              <a:lnSpc>
                <a:spcPct val="100000"/>
              </a:lnSpc>
              <a:spcAft>
                <a:spcPts val="0"/>
              </a:spcAft>
              <a:buClrTx/>
              <a:buFont typeface="Arial"/>
              <a:buNone/>
            </a:pPr>
            <a:endParaRPr lang="en-US" sz="2400" dirty="0">
              <a:solidFill>
                <a:prstClr val="black"/>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6" cstate="print"/>
          <a:stretch>
            <a:fillRect/>
          </a:stretch>
        </p:blipFill>
        <p:spPr>
          <a:xfrm>
            <a:off x="-397" y="691658"/>
            <a:ext cx="9144793" cy="5405703"/>
          </a:xfrm>
          <a:prstGeom prst="rect">
            <a:avLst/>
          </a:prstGeom>
        </p:spPr>
      </p:pic>
      <p:pic>
        <p:nvPicPr>
          <p:cNvPr id="3" name="Picture 2"/>
          <p:cNvPicPr>
            <a:picLocks noChangeAspect="1"/>
          </p:cNvPicPr>
          <p:nvPr/>
        </p:nvPicPr>
        <p:blipFill>
          <a:blip r:embed="rId7" cstate="print"/>
          <a:stretch>
            <a:fillRect/>
          </a:stretch>
        </p:blipFill>
        <p:spPr>
          <a:xfrm>
            <a:off x="68784" y="567874"/>
            <a:ext cx="3100301" cy="2389839"/>
          </a:xfrm>
          <a:prstGeom prst="rect">
            <a:avLst/>
          </a:prstGeom>
        </p:spPr>
      </p:pic>
      <p:pic>
        <p:nvPicPr>
          <p:cNvPr id="5" name="Picture 4"/>
          <p:cNvPicPr>
            <a:picLocks noChangeAspect="1"/>
          </p:cNvPicPr>
          <p:nvPr/>
        </p:nvPicPr>
        <p:blipFill>
          <a:blip r:embed="rId8" cstate="print"/>
          <a:stretch>
            <a:fillRect/>
          </a:stretch>
        </p:blipFill>
        <p:spPr>
          <a:xfrm>
            <a:off x="184728" y="-74791"/>
            <a:ext cx="8760711" cy="542591"/>
          </a:xfrm>
          <a:prstGeom prst="rect">
            <a:avLst/>
          </a:prstGeom>
        </p:spPr>
      </p:pic>
    </p:spTree>
    <p:extLst>
      <p:ext uri="{BB962C8B-B14F-4D97-AF65-F5344CB8AC3E}">
        <p14:creationId xmlns:p14="http://schemas.microsoft.com/office/powerpoint/2010/main" xmlns="" val="37371046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grpSp>
        <p:nvGrpSpPr>
          <p:cNvPr id="201" name="Shape 201"/>
          <p:cNvGrpSpPr/>
          <p:nvPr/>
        </p:nvGrpSpPr>
        <p:grpSpPr>
          <a:xfrm>
            <a:off x="0" y="5805488"/>
            <a:ext cx="9144000" cy="1041400"/>
            <a:chOff x="0" y="5828721"/>
            <a:chExt cx="9144000" cy="1017421"/>
          </a:xfrm>
        </p:grpSpPr>
        <p:pic>
          <p:nvPicPr>
            <p:cNvPr id="202" name="Shape 202"/>
            <p:cNvPicPr preferRelativeResize="0"/>
            <p:nvPr/>
          </p:nvPicPr>
          <p:blipFill rotWithShape="1">
            <a:blip r:embed="rId3" cstate="print">
              <a:alphaModFix/>
            </a:blip>
            <a:srcRect/>
            <a:stretch/>
          </p:blipFill>
          <p:spPr>
            <a:xfrm>
              <a:off x="107505" y="5828721"/>
              <a:ext cx="2520279" cy="1017421"/>
            </a:xfrm>
            <a:prstGeom prst="rect">
              <a:avLst/>
            </a:prstGeom>
            <a:noFill/>
            <a:ln>
              <a:noFill/>
            </a:ln>
          </p:spPr>
        </p:pic>
        <p:cxnSp>
          <p:nvCxnSpPr>
            <p:cNvPr id="203" name="Shape 203"/>
            <p:cNvCxnSpPr/>
            <p:nvPr/>
          </p:nvCxnSpPr>
          <p:spPr>
            <a:xfrm>
              <a:off x="0" y="5881453"/>
              <a:ext cx="9144000" cy="0"/>
            </a:xfrm>
            <a:prstGeom prst="straightConnector1">
              <a:avLst/>
            </a:prstGeom>
            <a:noFill/>
            <a:ln w="38100" cap="flat" cmpd="sng">
              <a:solidFill>
                <a:srgbClr val="00B050"/>
              </a:solidFill>
              <a:prstDash val="solid"/>
              <a:round/>
              <a:headEnd type="none" w="med" len="med"/>
              <a:tailEnd type="none" w="med" len="med"/>
            </a:ln>
            <a:effectLst>
              <a:outerShdw blurRad="40000" dist="23000" dir="5400000" rotWithShape="0">
                <a:srgbClr val="000000">
                  <a:alpha val="34901"/>
                </a:srgbClr>
              </a:outerShdw>
            </a:effectLst>
          </p:spPr>
        </p:cxnSp>
        <p:pic>
          <p:nvPicPr>
            <p:cNvPr id="204" name="Shape 204"/>
            <p:cNvPicPr preferRelativeResize="0"/>
            <p:nvPr/>
          </p:nvPicPr>
          <p:blipFill rotWithShape="1">
            <a:blip r:embed="rId4" cstate="print">
              <a:alphaModFix/>
            </a:blip>
            <a:srcRect/>
            <a:stretch/>
          </p:blipFill>
          <p:spPr>
            <a:xfrm>
              <a:off x="7596337" y="5989768"/>
              <a:ext cx="1222402" cy="757301"/>
            </a:xfrm>
            <a:prstGeom prst="rect">
              <a:avLst/>
            </a:prstGeom>
            <a:noFill/>
            <a:ln>
              <a:noFill/>
            </a:ln>
          </p:spPr>
        </p:pic>
      </p:grpSp>
      <p:sp>
        <p:nvSpPr>
          <p:cNvPr id="205" name="Shape 205"/>
          <p:cNvSpPr/>
          <p:nvPr/>
        </p:nvSpPr>
        <p:spPr>
          <a:xfrm>
            <a:off x="107505" y="812831"/>
            <a:ext cx="8893175" cy="4793642"/>
          </a:xfrm>
          <a:prstGeom prst="rect">
            <a:avLst/>
          </a:prstGeom>
          <a:noFill/>
          <a:ln>
            <a:noFill/>
          </a:ln>
        </p:spPr>
        <p:txBody>
          <a:bodyPr spcFirstLastPara="1" wrap="square" lIns="0" tIns="0" rIns="0" bIns="0" anchor="t" anchorCtr="0">
            <a:noAutofit/>
          </a:bodyPr>
          <a:lstStyle/>
          <a:p>
            <a:pPr marR="0" lvl="0" algn="l" rtl="0">
              <a:lnSpc>
                <a:spcPct val="150000"/>
              </a:lnSpc>
              <a:spcBef>
                <a:spcPts val="0"/>
              </a:spcBef>
              <a:spcAft>
                <a:spcPts val="0"/>
              </a:spcAft>
            </a:pPr>
            <a:endParaRPr lang="en-ZA" sz="2000" b="1" i="0" u="none" strike="noStrike" cap="none" dirty="0" smtClean="0">
              <a:solidFill>
                <a:srgbClr val="000000"/>
              </a:solidFill>
              <a:latin typeface="Arial"/>
              <a:ea typeface="Arial"/>
              <a:cs typeface="Arial"/>
              <a:sym typeface="Arial"/>
            </a:endParaRPr>
          </a:p>
        </p:txBody>
      </p:sp>
      <p:sp>
        <p:nvSpPr>
          <p:cNvPr id="206" name="Shape 20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fld id="{00000000-1234-1234-1234-123412341234}" type="slidenum">
              <a:rPr lang="en-US" sz="1400" b="0" i="0" u="none" strike="noStrike" cap="none">
                <a:solidFill>
                  <a:srgbClr val="898989"/>
                </a:solidFill>
                <a:latin typeface="Arial"/>
                <a:ea typeface="Arial"/>
                <a:cs typeface="Arial"/>
                <a:sym typeface="Arial"/>
              </a:rPr>
              <a:pPr marL="0" marR="0" lvl="0" indent="0" algn="l" rtl="0">
                <a:lnSpc>
                  <a:spcPct val="90000"/>
                </a:lnSpc>
                <a:spcBef>
                  <a:spcPts val="0"/>
                </a:spcBef>
                <a:spcAft>
                  <a:spcPts val="0"/>
                </a:spcAft>
                <a:buNone/>
              </a:pPr>
              <a:t>11</a:t>
            </a:fld>
            <a:endParaRPr sz="1400" b="0" i="0" u="none" strike="noStrike" cap="none">
              <a:solidFill>
                <a:srgbClr val="898989"/>
              </a:solidFill>
              <a:latin typeface="Arial"/>
              <a:ea typeface="Arial"/>
              <a:cs typeface="Arial"/>
              <a:sym typeface="Arial"/>
            </a:endParaRPr>
          </a:p>
        </p:txBody>
      </p:sp>
      <p:sp>
        <p:nvSpPr>
          <p:cNvPr id="207" name="Shape 207"/>
          <p:cNvSpPr/>
          <p:nvPr/>
        </p:nvSpPr>
        <p:spPr>
          <a:xfrm>
            <a:off x="300089" y="833742"/>
            <a:ext cx="8535364" cy="5145089"/>
          </a:xfrm>
          <a:prstGeom prst="rect">
            <a:avLst/>
          </a:prstGeom>
          <a:noFill/>
          <a:ln>
            <a:noFill/>
          </a:ln>
        </p:spPr>
        <p:txBody>
          <a:bodyPr spcFirstLastPara="1" wrap="square" lIns="91425" tIns="45700" rIns="91425" bIns="45700" anchor="t" anchorCtr="0">
            <a:noAutofit/>
          </a:bodyPr>
          <a:lstStyle/>
          <a:p>
            <a:pPr marL="285750" marR="0" lvl="0" indent="-285750" algn="ctr" rtl="0">
              <a:lnSpc>
                <a:spcPct val="90000"/>
              </a:lnSpc>
              <a:spcBef>
                <a:spcPts val="700"/>
              </a:spcBef>
              <a:spcAft>
                <a:spcPts val="0"/>
              </a:spcAft>
              <a:buFont typeface="Wingdings" panose="05000000000000000000" pitchFamily="2" charset="2"/>
              <a:buChar char="q"/>
            </a:pPr>
            <a:endParaRPr lang="en-ZA" sz="1400" b="1" i="0" u="none" strike="noStrike" cap="none" dirty="0" smtClean="0">
              <a:solidFill>
                <a:srgbClr val="000000"/>
              </a:solidFill>
              <a:latin typeface="Arial"/>
              <a:ea typeface="Arial"/>
              <a:cs typeface="Arial"/>
              <a:sym typeface="Arial"/>
            </a:endParaRPr>
          </a:p>
          <a:p>
            <a:pPr marR="0" lvl="0" algn="ctr" rtl="0">
              <a:lnSpc>
                <a:spcPct val="90000"/>
              </a:lnSpc>
              <a:spcBef>
                <a:spcPts val="700"/>
              </a:spcBef>
              <a:spcAft>
                <a:spcPts val="0"/>
              </a:spcAft>
            </a:pPr>
            <a:endParaRPr lang="en-ZA" b="1" dirty="0">
              <a:solidFill>
                <a:srgbClr val="000000"/>
              </a:solidFill>
              <a:latin typeface="Arial"/>
              <a:ea typeface="Arial"/>
              <a:cs typeface="Arial"/>
              <a:sym typeface="Arial"/>
            </a:endParaRPr>
          </a:p>
          <a:p>
            <a:pPr marR="0" lvl="0" algn="ctr" rtl="0">
              <a:lnSpc>
                <a:spcPct val="90000"/>
              </a:lnSpc>
              <a:spcBef>
                <a:spcPts val="700"/>
              </a:spcBef>
              <a:spcAft>
                <a:spcPts val="0"/>
              </a:spcAft>
            </a:pPr>
            <a:endParaRPr sz="1400" b="1" i="0" u="none" strike="noStrike" cap="none" dirty="0">
              <a:solidFill>
                <a:srgbClr val="000000"/>
              </a:solidFill>
              <a:latin typeface="Arial"/>
              <a:ea typeface="Arial"/>
              <a:cs typeface="Arial"/>
              <a:sym typeface="Arial"/>
            </a:endParaRPr>
          </a:p>
          <a:p>
            <a:pPr marL="285750" marR="0" lvl="0" indent="-285750" algn="l" rtl="0">
              <a:lnSpc>
                <a:spcPct val="90000"/>
              </a:lnSpc>
              <a:spcBef>
                <a:spcPts val="700"/>
              </a:spcBef>
              <a:spcAft>
                <a:spcPts val="0"/>
              </a:spcAft>
              <a:buFont typeface="Wingdings" panose="05000000000000000000" pitchFamily="2" charset="2"/>
              <a:buChar char="q"/>
            </a:pPr>
            <a:endParaRPr sz="1400" b="1" i="0" u="none" strike="noStrike" cap="none" dirty="0">
              <a:solidFill>
                <a:srgbClr val="000000"/>
              </a:solidFill>
              <a:latin typeface="Arial"/>
              <a:ea typeface="Arial"/>
              <a:cs typeface="Arial"/>
              <a:sym typeface="Arial"/>
            </a:endParaRPr>
          </a:p>
          <a:p>
            <a:pPr marL="285750" marR="0" lvl="0" indent="-285750" algn="ctr" rtl="0">
              <a:lnSpc>
                <a:spcPct val="90000"/>
              </a:lnSpc>
              <a:spcBef>
                <a:spcPts val="700"/>
              </a:spcBef>
              <a:spcAft>
                <a:spcPts val="0"/>
              </a:spcAft>
              <a:buFont typeface="Wingdings" panose="05000000000000000000" pitchFamily="2" charset="2"/>
              <a:buChar char="q"/>
            </a:pPr>
            <a:endParaRPr sz="1400" b="1" i="0" u="none" strike="noStrike" cap="none" dirty="0">
              <a:solidFill>
                <a:srgbClr val="000000"/>
              </a:solidFill>
              <a:latin typeface="Arial"/>
              <a:ea typeface="Arial"/>
              <a:cs typeface="Arial"/>
              <a:sym typeface="Arial"/>
            </a:endParaRPr>
          </a:p>
          <a:p>
            <a:pPr marL="285750" marR="0" lvl="0" indent="-285750" algn="l" rtl="0">
              <a:lnSpc>
                <a:spcPct val="90000"/>
              </a:lnSpc>
              <a:spcBef>
                <a:spcPts val="700"/>
              </a:spcBef>
              <a:spcAft>
                <a:spcPts val="0"/>
              </a:spcAft>
              <a:buFont typeface="Wingdings" panose="05000000000000000000" pitchFamily="2" charset="2"/>
              <a:buChar char="q"/>
            </a:pPr>
            <a:endParaRPr sz="1400" b="1" i="0" u="none" strike="noStrike" cap="none" dirty="0">
              <a:solidFill>
                <a:srgbClr val="000000"/>
              </a:solidFill>
              <a:latin typeface="Arial"/>
              <a:ea typeface="Arial"/>
              <a:cs typeface="Arial"/>
              <a:sym typeface="Arial"/>
            </a:endParaRPr>
          </a:p>
          <a:p>
            <a:pPr marL="285750" marR="0" lvl="0" indent="-285750" algn="ctr" rtl="0">
              <a:lnSpc>
                <a:spcPct val="90000"/>
              </a:lnSpc>
              <a:spcBef>
                <a:spcPts val="700"/>
              </a:spcBef>
              <a:spcAft>
                <a:spcPts val="0"/>
              </a:spcAft>
              <a:buFont typeface="Wingdings" panose="05000000000000000000" pitchFamily="2" charset="2"/>
              <a:buChar char="q"/>
            </a:pPr>
            <a:endParaRPr sz="1400" b="1" i="0" u="none" strike="noStrike" cap="none" dirty="0">
              <a:solidFill>
                <a:srgbClr val="000000"/>
              </a:solidFill>
              <a:latin typeface="Arial"/>
              <a:ea typeface="Arial"/>
              <a:cs typeface="Arial"/>
              <a:sym typeface="Arial"/>
            </a:endParaRPr>
          </a:p>
          <a:p>
            <a:pPr marR="0" lvl="0" algn="l" rtl="0">
              <a:lnSpc>
                <a:spcPct val="90000"/>
              </a:lnSpc>
              <a:spcBef>
                <a:spcPts val="700"/>
              </a:spcBef>
              <a:spcAft>
                <a:spcPts val="0"/>
              </a:spcAft>
            </a:pPr>
            <a:endParaRPr sz="1400" b="1" i="0" u="none" strike="noStrike" cap="none" dirty="0">
              <a:solidFill>
                <a:srgbClr val="000000"/>
              </a:solidFill>
              <a:latin typeface="Arial"/>
              <a:ea typeface="Arial"/>
              <a:cs typeface="Arial"/>
              <a:sym typeface="Arial"/>
            </a:endParaRPr>
          </a:p>
        </p:txBody>
      </p:sp>
      <p:sp>
        <p:nvSpPr>
          <p:cNvPr id="208" name="Shape 208"/>
          <p:cNvSpPr/>
          <p:nvPr/>
        </p:nvSpPr>
        <p:spPr>
          <a:xfrm>
            <a:off x="-38101" y="616319"/>
            <a:ext cx="8710613" cy="5103524"/>
          </a:xfrm>
          <a:prstGeom prst="rect">
            <a:avLst/>
          </a:prstGeom>
          <a:noFill/>
          <a:ln>
            <a:noFill/>
          </a:ln>
        </p:spPr>
        <p:txBody>
          <a:bodyPr spcFirstLastPara="1" wrap="square" lIns="91425" tIns="45700" rIns="91425" bIns="45700" anchor="t" anchorCtr="0">
            <a:noAutofit/>
          </a:bodyPr>
          <a:lstStyle/>
          <a:p>
            <a:pPr marL="914400" lvl="1" indent="-457200" algn="just">
              <a:lnSpc>
                <a:spcPct val="150000"/>
              </a:lnSpc>
              <a:buClr>
                <a:schemeClr val="dk1"/>
              </a:buClr>
              <a:buSzPts val="2000"/>
              <a:buFont typeface="Noto Sans Symbols"/>
              <a:buChar char="❑"/>
            </a:pPr>
            <a:endParaRPr lang="en-US" sz="2400" dirty="0" smtClean="0">
              <a:solidFill>
                <a:schemeClr val="dk1"/>
              </a:solidFill>
            </a:endParaRPr>
          </a:p>
        </p:txBody>
      </p:sp>
      <p:pic>
        <p:nvPicPr>
          <p:cNvPr id="209" name="Shape 209"/>
          <p:cNvPicPr preferRelativeResize="0"/>
          <p:nvPr/>
        </p:nvPicPr>
        <p:blipFill rotWithShape="1">
          <a:blip r:embed="rId5" cstate="print">
            <a:alphaModFix/>
          </a:blip>
          <a:srcRect/>
          <a:stretch/>
        </p:blipFill>
        <p:spPr>
          <a:xfrm>
            <a:off x="3848100" y="5970588"/>
            <a:ext cx="938213" cy="808037"/>
          </a:xfrm>
          <a:prstGeom prst="rect">
            <a:avLst/>
          </a:prstGeom>
          <a:noFill/>
          <a:ln>
            <a:noFill/>
          </a:ln>
        </p:spPr>
      </p:pic>
      <p:sp>
        <p:nvSpPr>
          <p:cNvPr id="14" name="Shape 200"/>
          <p:cNvSpPr txBox="1">
            <a:spLocks/>
          </p:cNvSpPr>
          <p:nvPr/>
        </p:nvSpPr>
        <p:spPr bwMode="auto">
          <a:xfrm>
            <a:off x="184728" y="19466"/>
            <a:ext cx="8804977" cy="540375"/>
          </a:xfrm>
          <a:prstGeom prst="rect">
            <a:avLst/>
          </a:prstGeom>
          <a:solidFill>
            <a:srgbClr val="00B050"/>
          </a:solidFill>
          <a:ln>
            <a:noFill/>
          </a:ln>
          <a:extLst>
            <a:ext uri="{91240B29-F687-4F45-9708-019B960494DF}">
              <a14:hiddenLine xmlns:a14="http://schemas.microsoft.com/office/drawing/2010/main" xmlns="" w="12700" algn="ctr">
                <a:solidFill>
                  <a:srgbClr val="000000"/>
                </a:solidFill>
                <a:miter lim="800000"/>
                <a:headEnd/>
                <a:tailEnd/>
              </a14:hiddenLine>
            </a:ext>
          </a:extLst>
        </p:spPr>
        <p:txBody>
          <a:bodyPr spcFirstLastPara="1" vert="horz" wrap="square" lIns="0" tIns="0" rIns="0" bIns="0" numCol="1" anchor="t" anchorCtr="0" compatLnSpc="1">
            <a:prstTxWarp prst="textNoShape">
              <a:avLst/>
            </a:prstTxWarp>
            <a:noAutofit/>
          </a:bodyPr>
          <a:lstStyle>
            <a:lvl1pPr marL="268288" indent="-268288" algn="l" rtl="0" eaLnBrk="0" fontAlgn="base" hangingPunct="0">
              <a:lnSpc>
                <a:spcPct val="90000"/>
              </a:lnSpc>
              <a:spcBef>
                <a:spcPct val="90000"/>
              </a:spcBef>
              <a:spcAft>
                <a:spcPct val="0"/>
              </a:spcAft>
              <a:buClr>
                <a:schemeClr val="bg2"/>
              </a:buClr>
              <a:buFont typeface="Wingdings" pitchFamily="2" charset="2"/>
              <a:buChar char="n"/>
              <a:defRPr sz="1600">
                <a:solidFill>
                  <a:schemeClr val="tx1"/>
                </a:solidFill>
                <a:latin typeface="Arial" charset="0"/>
                <a:ea typeface="+mn-ea"/>
                <a:cs typeface="+mn-cs"/>
              </a:defRPr>
            </a:lvl1pPr>
            <a:lvl2pPr marL="460375" indent="-190500" algn="l" rtl="0" eaLnBrk="0" fontAlgn="base" hangingPunct="0">
              <a:lnSpc>
                <a:spcPct val="90000"/>
              </a:lnSpc>
              <a:spcBef>
                <a:spcPct val="50000"/>
              </a:spcBef>
              <a:spcAft>
                <a:spcPct val="0"/>
              </a:spcAft>
              <a:buClr>
                <a:schemeClr val="bg2"/>
              </a:buClr>
              <a:buFont typeface="Arial" charset="0"/>
              <a:buChar char="•"/>
              <a:defRPr sz="1600">
                <a:solidFill>
                  <a:schemeClr val="tx1"/>
                </a:solidFill>
                <a:latin typeface="Arial" charset="0"/>
                <a:cs typeface="+mn-cs"/>
              </a:defRPr>
            </a:lvl2pPr>
            <a:lvl3pPr marL="625475" indent="-163513" algn="l" rtl="0" eaLnBrk="0" fontAlgn="base" hangingPunct="0">
              <a:lnSpc>
                <a:spcPct val="90000"/>
              </a:lnSpc>
              <a:spcBef>
                <a:spcPct val="30000"/>
              </a:spcBef>
              <a:spcAft>
                <a:spcPct val="0"/>
              </a:spcAft>
              <a:buClr>
                <a:schemeClr val="bg2"/>
              </a:buClr>
              <a:buFont typeface="Arial" charset="0"/>
              <a:buChar char="–"/>
              <a:defRPr sz="1600">
                <a:solidFill>
                  <a:schemeClr val="tx1"/>
                </a:solidFill>
                <a:latin typeface="Arial" charset="0"/>
                <a:cs typeface="+mn-cs"/>
              </a:defRPr>
            </a:lvl3pPr>
            <a:lvl4pPr marL="795338" indent="-168275" algn="l" rtl="0" eaLnBrk="0" fontAlgn="base" hangingPunct="0">
              <a:lnSpc>
                <a:spcPct val="90000"/>
              </a:lnSpc>
              <a:spcBef>
                <a:spcPct val="10000"/>
              </a:spcBef>
              <a:spcAft>
                <a:spcPct val="0"/>
              </a:spcAft>
              <a:buClr>
                <a:schemeClr val="bg2"/>
              </a:buClr>
              <a:buFont typeface="Arial" charset="0"/>
              <a:buChar char="-"/>
              <a:defRPr sz="1600">
                <a:solidFill>
                  <a:schemeClr val="tx1"/>
                </a:solidFill>
                <a:latin typeface="Arial" charset="0"/>
                <a:cs typeface="+mn-cs"/>
              </a:defRPr>
            </a:lvl4pPr>
            <a:lvl5pPr marL="957263" indent="-160338" algn="l" rtl="0" eaLnBrk="0" fontAlgn="base" hangingPunct="0">
              <a:lnSpc>
                <a:spcPct val="90000"/>
              </a:lnSpc>
              <a:spcBef>
                <a:spcPct val="0"/>
              </a:spcBef>
              <a:spcAft>
                <a:spcPct val="0"/>
              </a:spcAft>
              <a:buClr>
                <a:schemeClr val="bg2"/>
              </a:buClr>
              <a:buFont typeface="Arial" charset="0"/>
              <a:buChar char="­"/>
              <a:defRPr sz="1600">
                <a:solidFill>
                  <a:schemeClr val="tx1"/>
                </a:solidFill>
                <a:latin typeface="Arial" charset="0"/>
                <a:cs typeface="+mn-cs"/>
              </a:defRPr>
            </a:lvl5pPr>
            <a:lvl6pPr marL="14144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6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8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60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9pPr>
          </a:lstStyle>
          <a:p>
            <a:pPr marL="0" indent="0" algn="ctr">
              <a:spcBef>
                <a:spcPts val="0"/>
              </a:spcBef>
              <a:spcAft>
                <a:spcPts val="0"/>
              </a:spcAft>
              <a:buClr>
                <a:schemeClr val="lt2"/>
              </a:buClr>
              <a:buSzPts val="2400"/>
              <a:buFont typeface="Noto Sans Symbols"/>
              <a:buNone/>
            </a:pPr>
            <a:r>
              <a:rPr lang="en-US" sz="2400" b="1" kern="0" dirty="0" smtClean="0">
                <a:solidFill>
                  <a:schemeClr val="dk1"/>
                </a:solidFill>
                <a:latin typeface="Arial Black"/>
                <a:ea typeface="Arial Black"/>
                <a:cs typeface="Arial Black"/>
                <a:sym typeface="Arial Black"/>
              </a:rPr>
              <a:t>Uncollected green ID book s at province as at 3/8/18</a:t>
            </a:r>
            <a:endParaRPr lang="en-US" sz="2400" b="1" kern="0" dirty="0">
              <a:solidFill>
                <a:schemeClr val="dk1"/>
              </a:solidFill>
              <a:latin typeface="Arial Black"/>
              <a:ea typeface="Arial Black"/>
              <a:cs typeface="Arial Black"/>
              <a:sym typeface="Arial Black"/>
            </a:endParaRPr>
          </a:p>
        </p:txBody>
      </p:sp>
      <p:sp>
        <p:nvSpPr>
          <p:cNvPr id="13" name="Content Placeholder 2"/>
          <p:cNvSpPr txBox="1">
            <a:spLocks/>
          </p:cNvSpPr>
          <p:nvPr/>
        </p:nvSpPr>
        <p:spPr bwMode="auto">
          <a:xfrm>
            <a:off x="184728" y="634919"/>
            <a:ext cx="8728363" cy="51957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vert="horz" wrap="square" lIns="0" tIns="0" rIns="0" bIns="0" numCol="1" anchor="t" anchorCtr="0" compatLnSpc="1">
            <a:prstTxWarp prst="textNoShape">
              <a:avLst/>
            </a:prstTxWarp>
            <a:normAutofit fontScale="32500" lnSpcReduction="20000"/>
          </a:bodyPr>
          <a:lstStyle>
            <a:lvl1pPr marL="268288" indent="-268288" algn="l" rtl="0" eaLnBrk="0" fontAlgn="base" hangingPunct="0">
              <a:lnSpc>
                <a:spcPct val="90000"/>
              </a:lnSpc>
              <a:spcBef>
                <a:spcPct val="90000"/>
              </a:spcBef>
              <a:spcAft>
                <a:spcPct val="0"/>
              </a:spcAft>
              <a:buClr>
                <a:schemeClr val="bg2"/>
              </a:buClr>
              <a:buFont typeface="Wingdings" pitchFamily="2" charset="2"/>
              <a:buChar char="n"/>
              <a:defRPr sz="1600">
                <a:solidFill>
                  <a:schemeClr val="tx1"/>
                </a:solidFill>
                <a:latin typeface="Arial" charset="0"/>
                <a:ea typeface="+mn-ea"/>
                <a:cs typeface="+mn-cs"/>
              </a:defRPr>
            </a:lvl1pPr>
            <a:lvl2pPr marL="460375" indent="-190500" algn="l" rtl="0" eaLnBrk="0" fontAlgn="base" hangingPunct="0">
              <a:lnSpc>
                <a:spcPct val="90000"/>
              </a:lnSpc>
              <a:spcBef>
                <a:spcPct val="50000"/>
              </a:spcBef>
              <a:spcAft>
                <a:spcPct val="0"/>
              </a:spcAft>
              <a:buClr>
                <a:schemeClr val="bg2"/>
              </a:buClr>
              <a:buFont typeface="Arial" charset="0"/>
              <a:buChar char="•"/>
              <a:defRPr sz="1600">
                <a:solidFill>
                  <a:schemeClr val="tx1"/>
                </a:solidFill>
                <a:latin typeface="Arial" charset="0"/>
                <a:cs typeface="+mn-cs"/>
              </a:defRPr>
            </a:lvl2pPr>
            <a:lvl3pPr marL="625475" indent="-163513" algn="l" rtl="0" eaLnBrk="0" fontAlgn="base" hangingPunct="0">
              <a:lnSpc>
                <a:spcPct val="90000"/>
              </a:lnSpc>
              <a:spcBef>
                <a:spcPct val="30000"/>
              </a:spcBef>
              <a:spcAft>
                <a:spcPct val="0"/>
              </a:spcAft>
              <a:buClr>
                <a:schemeClr val="bg2"/>
              </a:buClr>
              <a:buFont typeface="Arial" charset="0"/>
              <a:buChar char="–"/>
              <a:defRPr sz="1600">
                <a:solidFill>
                  <a:schemeClr val="tx1"/>
                </a:solidFill>
                <a:latin typeface="Arial" charset="0"/>
                <a:cs typeface="+mn-cs"/>
              </a:defRPr>
            </a:lvl3pPr>
            <a:lvl4pPr marL="795338" indent="-168275" algn="l" rtl="0" eaLnBrk="0" fontAlgn="base" hangingPunct="0">
              <a:lnSpc>
                <a:spcPct val="90000"/>
              </a:lnSpc>
              <a:spcBef>
                <a:spcPct val="10000"/>
              </a:spcBef>
              <a:spcAft>
                <a:spcPct val="0"/>
              </a:spcAft>
              <a:buClr>
                <a:schemeClr val="bg2"/>
              </a:buClr>
              <a:buFont typeface="Arial" charset="0"/>
              <a:buChar char="-"/>
              <a:defRPr sz="1600">
                <a:solidFill>
                  <a:schemeClr val="tx1"/>
                </a:solidFill>
                <a:latin typeface="Arial" charset="0"/>
                <a:cs typeface="+mn-cs"/>
              </a:defRPr>
            </a:lvl4pPr>
            <a:lvl5pPr marL="957263" indent="-160338" algn="l" rtl="0" eaLnBrk="0" fontAlgn="base" hangingPunct="0">
              <a:lnSpc>
                <a:spcPct val="90000"/>
              </a:lnSpc>
              <a:spcBef>
                <a:spcPct val="0"/>
              </a:spcBef>
              <a:spcAft>
                <a:spcPct val="0"/>
              </a:spcAft>
              <a:buClr>
                <a:schemeClr val="bg2"/>
              </a:buClr>
              <a:buFont typeface="Arial" charset="0"/>
              <a:buChar char="­"/>
              <a:defRPr sz="1600">
                <a:solidFill>
                  <a:schemeClr val="tx1"/>
                </a:solidFill>
                <a:latin typeface="Arial" charset="0"/>
                <a:cs typeface="+mn-cs"/>
              </a:defRPr>
            </a:lvl5pPr>
            <a:lvl6pPr marL="14144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6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8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60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9pPr>
          </a:lstStyle>
          <a:p>
            <a:pPr marL="0" indent="0">
              <a:buFont typeface="Wingdings" panose="05000000000000000000" pitchFamily="2" charset="2"/>
              <a:buNone/>
              <a:defRPr/>
            </a:pPr>
            <a:r>
              <a:rPr lang="en-US" sz="1200" kern="0" dirty="0" smtClean="0"/>
              <a:t>.</a:t>
            </a:r>
            <a:endParaRPr lang="en-US" sz="7200" kern="0" dirty="0" smtClean="0"/>
          </a:p>
          <a:p>
            <a:pPr marL="461962" lvl="2" indent="0" algn="just" eaLnBrk="1" hangingPunct="1">
              <a:lnSpc>
                <a:spcPct val="170000"/>
              </a:lnSpc>
              <a:spcBef>
                <a:spcPts val="0"/>
              </a:spcBef>
              <a:buNone/>
              <a:defRPr/>
            </a:pPr>
            <a:endParaRPr lang="en-US" sz="7200" kern="0" dirty="0"/>
          </a:p>
          <a:p>
            <a:pPr algn="just">
              <a:defRPr/>
            </a:pPr>
            <a:endParaRPr lang="en-US" sz="7200" kern="0" dirty="0" smtClean="0"/>
          </a:p>
          <a:p>
            <a:pPr algn="just">
              <a:defRPr/>
            </a:pPr>
            <a:endParaRPr lang="en-US" sz="7200" kern="0" dirty="0" smtClean="0"/>
          </a:p>
          <a:p>
            <a:pPr marL="0" indent="0" algn="just">
              <a:buFont typeface="Wingdings" pitchFamily="2" charset="2"/>
              <a:buNone/>
              <a:defRPr/>
            </a:pPr>
            <a:endParaRPr lang="en-US" sz="7200" kern="0" dirty="0" smtClean="0"/>
          </a:p>
          <a:p>
            <a:pPr algn="just">
              <a:defRPr/>
            </a:pPr>
            <a:endParaRPr lang="en-US" sz="7200" kern="0" dirty="0" smtClean="0"/>
          </a:p>
          <a:p>
            <a:pPr algn="just">
              <a:defRPr/>
            </a:pPr>
            <a:endParaRPr lang="en-US" sz="7200" kern="0" dirty="0" smtClean="0"/>
          </a:p>
          <a:p>
            <a:pPr marL="0" indent="0" algn="just">
              <a:buFont typeface="Wingdings" pitchFamily="2" charset="2"/>
              <a:buNone/>
              <a:defRPr/>
            </a:pPr>
            <a:endParaRPr lang="en-US" sz="7200" kern="0" dirty="0" smtClean="0"/>
          </a:p>
          <a:p>
            <a:pPr marL="0" indent="0" algn="just">
              <a:buFont typeface="Wingdings" pitchFamily="2" charset="2"/>
              <a:buNone/>
              <a:defRPr/>
            </a:pPr>
            <a:endParaRPr lang="en-US" sz="7200" kern="0" dirty="0" smtClean="0"/>
          </a:p>
          <a:p>
            <a:pPr marL="0" indent="0" algn="just">
              <a:buFont typeface="Wingdings" pitchFamily="2" charset="2"/>
              <a:buNone/>
              <a:defRPr/>
            </a:pPr>
            <a:r>
              <a:rPr lang="en-US" sz="7200" kern="0" dirty="0" smtClean="0"/>
              <a:t>	</a:t>
            </a:r>
            <a:endParaRPr lang="en-ZA" sz="7200" kern="0" dirty="0"/>
          </a:p>
        </p:txBody>
      </p:sp>
      <p:sp>
        <p:nvSpPr>
          <p:cNvPr id="15" name="Content Placeholder 2"/>
          <p:cNvSpPr txBox="1">
            <a:spLocks/>
          </p:cNvSpPr>
          <p:nvPr/>
        </p:nvSpPr>
        <p:spPr>
          <a:xfrm>
            <a:off x="434109" y="992025"/>
            <a:ext cx="8229600" cy="2277647"/>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fontAlgn="auto">
              <a:lnSpc>
                <a:spcPct val="100000"/>
              </a:lnSpc>
              <a:spcAft>
                <a:spcPts val="0"/>
              </a:spcAft>
              <a:buClrTx/>
              <a:buFont typeface="Arial"/>
              <a:buNone/>
            </a:pPr>
            <a:endParaRPr lang="en-US" sz="2400" dirty="0">
              <a:solidFill>
                <a:prstClr val="black"/>
              </a:solidFill>
              <a:latin typeface="Arial" panose="020B0604020202020204" pitchFamily="34" charset="0"/>
              <a:cs typeface="Arial" panose="020B0604020202020204" pitchFamily="34" charset="0"/>
            </a:endParaRPr>
          </a:p>
        </p:txBody>
      </p:sp>
      <p:graphicFrame>
        <p:nvGraphicFramePr>
          <p:cNvPr id="16" name="Content Placeholder 4"/>
          <p:cNvGraphicFramePr>
            <a:graphicFrameLocks/>
          </p:cNvGraphicFramePr>
          <p:nvPr>
            <p:extLst>
              <p:ext uri="{D42A27DB-BD31-4B8C-83A1-F6EECF244321}">
                <p14:modId xmlns:p14="http://schemas.microsoft.com/office/powerpoint/2010/main" xmlns="" val="2574962345"/>
              </p:ext>
            </p:extLst>
          </p:nvPr>
        </p:nvGraphicFramePr>
        <p:xfrm>
          <a:off x="142804" y="634918"/>
          <a:ext cx="8812210" cy="5127747"/>
        </p:xfrm>
        <a:graphic>
          <a:graphicData uri="http://schemas.openxmlformats.org/drawingml/2006/table">
            <a:tbl>
              <a:tblPr firstRow="1" bandRow="1"/>
              <a:tblGrid>
                <a:gridCol w="1762442">
                  <a:extLst>
                    <a:ext uri="{9D8B030D-6E8A-4147-A177-3AD203B41FA5}">
                      <a16:colId xmlns:a16="http://schemas.microsoft.com/office/drawing/2014/main" xmlns="" val="20000"/>
                    </a:ext>
                  </a:extLst>
                </a:gridCol>
                <a:gridCol w="1762442">
                  <a:extLst>
                    <a:ext uri="{9D8B030D-6E8A-4147-A177-3AD203B41FA5}">
                      <a16:colId xmlns:a16="http://schemas.microsoft.com/office/drawing/2014/main" xmlns="" val="20001"/>
                    </a:ext>
                  </a:extLst>
                </a:gridCol>
                <a:gridCol w="1762442">
                  <a:extLst>
                    <a:ext uri="{9D8B030D-6E8A-4147-A177-3AD203B41FA5}">
                      <a16:colId xmlns:a16="http://schemas.microsoft.com/office/drawing/2014/main" xmlns="" val="20002"/>
                    </a:ext>
                  </a:extLst>
                </a:gridCol>
                <a:gridCol w="1762442">
                  <a:extLst>
                    <a:ext uri="{9D8B030D-6E8A-4147-A177-3AD203B41FA5}">
                      <a16:colId xmlns:a16="http://schemas.microsoft.com/office/drawing/2014/main" xmlns="" val="20003"/>
                    </a:ext>
                  </a:extLst>
                </a:gridCol>
                <a:gridCol w="1762442">
                  <a:extLst>
                    <a:ext uri="{9D8B030D-6E8A-4147-A177-3AD203B41FA5}">
                      <a16:colId xmlns:a16="http://schemas.microsoft.com/office/drawing/2014/main" xmlns="" val="20004"/>
                    </a:ext>
                  </a:extLst>
                </a:gridCol>
              </a:tblGrid>
              <a:tr h="411237">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ZA" sz="1800" dirty="0" smtClean="0"/>
                        <a:t>PROVINCE</a:t>
                      </a:r>
                      <a:endParaRPr lang="en-ZA" sz="1800" dirty="0"/>
                    </a:p>
                  </a:txBody>
                  <a:tcPr marL="91443" marR="91443" marT="45729" marB="45729"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ZA" sz="1800" dirty="0" smtClean="0"/>
                        <a:t>0-30</a:t>
                      </a:r>
                      <a:r>
                        <a:rPr lang="en-ZA" sz="1800" baseline="0" dirty="0" smtClean="0"/>
                        <a:t> DAYS</a:t>
                      </a:r>
                      <a:endParaRPr lang="en-ZA" sz="1800" dirty="0"/>
                    </a:p>
                  </a:txBody>
                  <a:tcPr marL="91443" marR="91443" marT="45729" marB="45729"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ZA" sz="1800" dirty="0" smtClean="0"/>
                        <a:t>&lt; 6MONTHS</a:t>
                      </a:r>
                      <a:endParaRPr lang="en-ZA" sz="1800" dirty="0"/>
                    </a:p>
                  </a:txBody>
                  <a:tcPr marL="91443" marR="91443" marT="45729" marB="45729"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ZA" sz="1800" dirty="0" smtClean="0"/>
                        <a:t>&gt; 6MONTHS</a:t>
                      </a:r>
                      <a:endParaRPr lang="en-ZA" sz="1800" dirty="0"/>
                    </a:p>
                  </a:txBody>
                  <a:tcPr marL="91443" marR="91443" marT="45729" marB="45729"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ZA" sz="1800" dirty="0" smtClean="0"/>
                        <a:t>TOTAL</a:t>
                      </a:r>
                      <a:endParaRPr lang="en-ZA" sz="1800" dirty="0"/>
                    </a:p>
                  </a:txBody>
                  <a:tcPr marL="91443" marR="91443" marT="45729" marB="45729"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extLst>
                  <a:ext uri="{0D108BD9-81ED-4DB2-BD59-A6C34878D82A}">
                    <a16:rowId xmlns:a16="http://schemas.microsoft.com/office/drawing/2014/main" xmlns="" val="10000"/>
                  </a:ext>
                </a:extLst>
              </a:tr>
              <a:tr h="452824">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ctr" defTabSz="914400" rtl="0" eaLnBrk="1" fontAlgn="b" latinLnBrk="0" hangingPunct="1"/>
                      <a:r>
                        <a:rPr lang="en-ZA" sz="2000" b="0" i="0" u="none" strike="noStrike" kern="1200" dirty="0" smtClean="0">
                          <a:solidFill>
                            <a:schemeClr val="dk1"/>
                          </a:solidFill>
                          <a:effectLst/>
                          <a:latin typeface="+mn-lt"/>
                          <a:ea typeface="+mn-ea"/>
                          <a:cs typeface="+mn-cs"/>
                        </a:rPr>
                        <a:t>FS</a:t>
                      </a:r>
                      <a:endParaRPr lang="en-ZA" sz="2000" b="0" i="0" u="none" strike="noStrike" kern="1200" dirty="0">
                        <a:solidFill>
                          <a:schemeClr val="dk1"/>
                        </a:solidFill>
                        <a:effectLst/>
                        <a:latin typeface="+mn-lt"/>
                        <a:ea typeface="+mn-ea"/>
                        <a:cs typeface="+mn-cs"/>
                      </a:endParaRPr>
                    </a:p>
                  </a:txBody>
                  <a:tcPr marL="9525" marR="9525" marT="9527"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rtl="0" fontAlgn="b"/>
                      <a:r>
                        <a:rPr lang="en-ZA" sz="1600" b="0" i="0" u="none" strike="noStrike" dirty="0" smtClean="0">
                          <a:solidFill>
                            <a:srgbClr val="000000"/>
                          </a:solidFill>
                          <a:effectLst/>
                          <a:latin typeface="Arial"/>
                        </a:rPr>
                        <a:t>364</a:t>
                      </a:r>
                      <a:endParaRPr lang="en-ZA" sz="1600" b="0" i="0" u="none" strike="noStrike" dirty="0">
                        <a:solidFill>
                          <a:srgbClr val="000000"/>
                        </a:solidFill>
                        <a:effectLst/>
                        <a:latin typeface="Arial"/>
                      </a:endParaRPr>
                    </a:p>
                  </a:txBody>
                  <a:tcPr marL="9525" marR="9525" marT="9525"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rtl="0" fontAlgn="b"/>
                      <a:r>
                        <a:rPr lang="en-ZA" sz="1600" b="0" i="0" u="none" strike="noStrike" dirty="0" smtClean="0">
                          <a:solidFill>
                            <a:srgbClr val="000000"/>
                          </a:solidFill>
                          <a:effectLst/>
                          <a:latin typeface="Arial"/>
                        </a:rPr>
                        <a:t>118</a:t>
                      </a:r>
                      <a:endParaRPr lang="en-ZA" sz="1600" b="0" i="0" u="none" strike="noStrike" dirty="0">
                        <a:solidFill>
                          <a:srgbClr val="000000"/>
                        </a:solidFill>
                        <a:effectLst/>
                        <a:latin typeface="Arial"/>
                      </a:endParaRPr>
                    </a:p>
                  </a:txBody>
                  <a:tcPr marL="9525" marR="9525" marT="9525"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rtl="0" fontAlgn="b"/>
                      <a:r>
                        <a:rPr lang="en-ZA" sz="1600" b="0" i="0" u="none" strike="noStrike" dirty="0" smtClean="0">
                          <a:solidFill>
                            <a:srgbClr val="000000"/>
                          </a:solidFill>
                          <a:effectLst/>
                          <a:latin typeface="Arial"/>
                        </a:rPr>
                        <a:t>639</a:t>
                      </a:r>
                      <a:endParaRPr lang="en-ZA" sz="1600" b="0" i="0" u="none" strike="noStrike" dirty="0">
                        <a:solidFill>
                          <a:srgbClr val="000000"/>
                        </a:solidFill>
                        <a:effectLst/>
                        <a:latin typeface="Arial"/>
                      </a:endParaRPr>
                    </a:p>
                  </a:txBody>
                  <a:tcPr marL="9525" marR="9525" marT="9525"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ZA" sz="1600" b="1" i="0" u="none" strike="noStrike" dirty="0" smtClean="0">
                          <a:solidFill>
                            <a:srgbClr val="000000"/>
                          </a:solidFill>
                          <a:effectLst/>
                          <a:latin typeface="Arial"/>
                        </a:rPr>
                        <a:t>1 121</a:t>
                      </a:r>
                      <a:endParaRPr lang="en-ZA" sz="1600" b="1" i="0" u="none" strike="noStrike" dirty="0">
                        <a:solidFill>
                          <a:srgbClr val="000000"/>
                        </a:solidFill>
                        <a:effectLst/>
                        <a:latin typeface="Arial"/>
                      </a:endParaRPr>
                    </a:p>
                  </a:txBody>
                  <a:tcPr marL="9525" marR="9525" marT="9525"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xmlns="" val="10001"/>
                  </a:ext>
                </a:extLst>
              </a:tr>
              <a:tr h="494196">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ctr" defTabSz="914400" rtl="0" eaLnBrk="1" fontAlgn="b" latinLnBrk="0" hangingPunct="1"/>
                      <a:r>
                        <a:rPr lang="en-ZA" sz="2000" b="0" i="0" u="none" strike="noStrike" kern="1200" dirty="0" smtClean="0">
                          <a:solidFill>
                            <a:schemeClr val="dk1"/>
                          </a:solidFill>
                          <a:effectLst/>
                          <a:latin typeface="+mn-lt"/>
                          <a:ea typeface="+mn-ea"/>
                          <a:cs typeface="+mn-cs"/>
                        </a:rPr>
                        <a:t>NC</a:t>
                      </a:r>
                      <a:endParaRPr lang="en-ZA" sz="2000" b="0" i="0" u="none" strike="noStrike" kern="1200" dirty="0">
                        <a:solidFill>
                          <a:schemeClr val="dk1"/>
                        </a:solidFill>
                        <a:effectLst/>
                        <a:latin typeface="+mn-lt"/>
                        <a:ea typeface="+mn-ea"/>
                        <a:cs typeface="+mn-cs"/>
                      </a:endParaRPr>
                    </a:p>
                  </a:txBody>
                  <a:tcPr marL="9525" marR="9525" marT="9527"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rtl="0" fontAlgn="b"/>
                      <a:r>
                        <a:rPr lang="en-ZA" sz="1600" b="0" i="0" u="none" strike="noStrike" dirty="0" smtClean="0">
                          <a:solidFill>
                            <a:srgbClr val="000000"/>
                          </a:solidFill>
                          <a:effectLst/>
                          <a:latin typeface="Arial"/>
                        </a:rPr>
                        <a:t>79</a:t>
                      </a:r>
                      <a:endParaRPr lang="en-ZA" sz="1600" b="0" i="0" u="none" strike="noStrike" dirty="0">
                        <a:solidFill>
                          <a:srgbClr val="000000"/>
                        </a:solidFill>
                        <a:effectLst/>
                        <a:latin typeface="Arial"/>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rtl="0" fontAlgn="b"/>
                      <a:r>
                        <a:rPr lang="en-ZA" sz="1600" b="0" i="0" u="none" strike="noStrike" dirty="0" smtClean="0">
                          <a:solidFill>
                            <a:srgbClr val="000000"/>
                          </a:solidFill>
                          <a:effectLst/>
                          <a:latin typeface="Arial"/>
                        </a:rPr>
                        <a:t>15</a:t>
                      </a:r>
                      <a:endParaRPr lang="en-ZA" sz="1600" b="0" i="0" u="none" strike="noStrike" dirty="0">
                        <a:solidFill>
                          <a:srgbClr val="000000"/>
                        </a:solidFill>
                        <a:effectLst/>
                        <a:latin typeface="Arial"/>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rtl="0" fontAlgn="b"/>
                      <a:r>
                        <a:rPr lang="en-ZA" sz="1600" b="0" i="0" u="none" strike="noStrike" dirty="0" smtClean="0">
                          <a:solidFill>
                            <a:srgbClr val="000000"/>
                          </a:solidFill>
                          <a:effectLst/>
                          <a:latin typeface="Arial"/>
                        </a:rPr>
                        <a:t>13</a:t>
                      </a:r>
                      <a:endParaRPr lang="en-ZA" sz="1600" b="0" i="0" u="none" strike="noStrike" dirty="0">
                        <a:solidFill>
                          <a:srgbClr val="000000"/>
                        </a:solidFill>
                        <a:effectLst/>
                        <a:latin typeface="Arial"/>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ZA" sz="1600" b="1" i="0" u="none" strike="noStrike" dirty="0" smtClean="0">
                          <a:solidFill>
                            <a:srgbClr val="000000"/>
                          </a:solidFill>
                          <a:effectLst/>
                          <a:latin typeface="Arial"/>
                        </a:rPr>
                        <a:t>107</a:t>
                      </a:r>
                      <a:endParaRPr lang="en-ZA" sz="1600" b="1" i="0" u="none" strike="noStrike" dirty="0">
                        <a:solidFill>
                          <a:srgbClr val="000000"/>
                        </a:solidFill>
                        <a:effectLst/>
                        <a:latin typeface="Arial"/>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xmlns="" val="10002"/>
                  </a:ext>
                </a:extLst>
              </a:tr>
              <a:tr h="514021">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ctr" defTabSz="914400" rtl="0" eaLnBrk="1" fontAlgn="b" latinLnBrk="0" hangingPunct="1"/>
                      <a:r>
                        <a:rPr lang="en-ZA" sz="2000" b="0" i="0" u="none" strike="noStrike" kern="1200" dirty="0" smtClean="0">
                          <a:solidFill>
                            <a:schemeClr val="dk1"/>
                          </a:solidFill>
                          <a:effectLst/>
                          <a:latin typeface="+mn-lt"/>
                          <a:ea typeface="+mn-ea"/>
                          <a:cs typeface="+mn-cs"/>
                        </a:rPr>
                        <a:t>NW</a:t>
                      </a:r>
                      <a:endParaRPr lang="en-ZA" sz="2000" b="0" i="0" u="none" strike="noStrike" kern="1200" dirty="0">
                        <a:solidFill>
                          <a:schemeClr val="dk1"/>
                        </a:solidFill>
                        <a:effectLst/>
                        <a:latin typeface="+mn-lt"/>
                        <a:ea typeface="+mn-ea"/>
                        <a:cs typeface="+mn-cs"/>
                      </a:endParaRPr>
                    </a:p>
                  </a:txBody>
                  <a:tcPr marL="9525" marR="9525" marT="9527"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ZA" sz="1600" b="0" i="0" u="none" strike="noStrike" dirty="0" smtClean="0">
                          <a:solidFill>
                            <a:srgbClr val="000000"/>
                          </a:solidFill>
                          <a:effectLst/>
                          <a:latin typeface="Arial"/>
                        </a:rPr>
                        <a:t>312</a:t>
                      </a:r>
                      <a:endParaRPr lang="en-ZA" sz="1600" b="0" i="0" u="none" strike="noStrike" dirty="0">
                        <a:solidFill>
                          <a:srgbClr val="000000"/>
                        </a:solidFill>
                        <a:effectLst/>
                        <a:latin typeface="Arial"/>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ZA" sz="1600" b="0" i="0" u="none" strike="noStrike" dirty="0" smtClean="0">
                          <a:solidFill>
                            <a:srgbClr val="000000"/>
                          </a:solidFill>
                          <a:effectLst/>
                          <a:latin typeface="Arial"/>
                        </a:rPr>
                        <a:t>147</a:t>
                      </a:r>
                      <a:endParaRPr lang="en-ZA" sz="1600" b="0" i="0" u="none" strike="noStrike" dirty="0">
                        <a:solidFill>
                          <a:srgbClr val="000000"/>
                        </a:solidFill>
                        <a:effectLst/>
                        <a:latin typeface="Arial"/>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ZA" sz="1600" b="0" i="0" u="none" strike="noStrike" dirty="0" smtClean="0">
                          <a:solidFill>
                            <a:srgbClr val="000000"/>
                          </a:solidFill>
                          <a:effectLst/>
                          <a:latin typeface="Arial"/>
                        </a:rPr>
                        <a:t>776</a:t>
                      </a:r>
                      <a:endParaRPr lang="en-ZA" sz="1600" b="0" i="0" u="none" strike="noStrike" dirty="0">
                        <a:solidFill>
                          <a:srgbClr val="000000"/>
                        </a:solidFill>
                        <a:effectLst/>
                        <a:latin typeface="Arial"/>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ZA" sz="1600" b="1" i="0" u="none" strike="noStrike" dirty="0" smtClean="0">
                          <a:solidFill>
                            <a:srgbClr val="000000"/>
                          </a:solidFill>
                          <a:effectLst/>
                          <a:latin typeface="Arial"/>
                        </a:rPr>
                        <a:t>1 235</a:t>
                      </a:r>
                      <a:endParaRPr lang="en-ZA" sz="1600" b="1" i="0" u="none" strike="noStrike" dirty="0">
                        <a:solidFill>
                          <a:srgbClr val="000000"/>
                        </a:solidFill>
                        <a:effectLst/>
                        <a:latin typeface="Arial"/>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xmlns="" val="10003"/>
                  </a:ext>
                </a:extLst>
              </a:tr>
              <a:tr h="514021">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ctr" defTabSz="914400" rtl="0" eaLnBrk="1" fontAlgn="b" latinLnBrk="0" hangingPunct="1"/>
                      <a:r>
                        <a:rPr lang="en-ZA" sz="2000" b="0" i="0" u="none" strike="noStrike" kern="1200" dirty="0" smtClean="0">
                          <a:solidFill>
                            <a:schemeClr val="dk1"/>
                          </a:solidFill>
                          <a:effectLst/>
                          <a:latin typeface="+mn-lt"/>
                          <a:ea typeface="+mn-ea"/>
                          <a:cs typeface="+mn-cs"/>
                        </a:rPr>
                        <a:t>GP</a:t>
                      </a:r>
                      <a:endParaRPr lang="en-ZA" sz="2000" b="0" i="0" u="none" strike="noStrike" kern="1200" dirty="0">
                        <a:solidFill>
                          <a:schemeClr val="dk1"/>
                        </a:solidFill>
                        <a:effectLst/>
                        <a:latin typeface="+mn-lt"/>
                        <a:ea typeface="+mn-ea"/>
                        <a:cs typeface="+mn-cs"/>
                      </a:endParaRPr>
                    </a:p>
                  </a:txBody>
                  <a:tcPr marL="9525" marR="9525" marT="9527"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ZA" sz="1600" b="0" i="0" u="none" strike="noStrike" dirty="0" smtClean="0">
                          <a:solidFill>
                            <a:srgbClr val="000000"/>
                          </a:solidFill>
                          <a:effectLst/>
                          <a:latin typeface="Arial"/>
                        </a:rPr>
                        <a:t>2 363</a:t>
                      </a:r>
                      <a:endParaRPr lang="en-ZA" sz="1600" b="0" i="0" u="none" strike="noStrike" dirty="0">
                        <a:solidFill>
                          <a:srgbClr val="000000"/>
                        </a:solidFill>
                        <a:effectLst/>
                        <a:latin typeface="Arial"/>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ZA" sz="1600" b="0" i="0" u="none" strike="noStrike" dirty="0" smtClean="0">
                          <a:solidFill>
                            <a:srgbClr val="000000"/>
                          </a:solidFill>
                          <a:effectLst/>
                          <a:latin typeface="Arial"/>
                        </a:rPr>
                        <a:t>867</a:t>
                      </a:r>
                      <a:endParaRPr lang="en-ZA" sz="1600" b="0" i="0" u="none" strike="noStrike" dirty="0">
                        <a:solidFill>
                          <a:srgbClr val="000000"/>
                        </a:solidFill>
                        <a:effectLst/>
                        <a:latin typeface="Arial"/>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ZA" sz="1600" b="0" i="0" u="none" strike="noStrike" dirty="0" smtClean="0">
                          <a:solidFill>
                            <a:srgbClr val="000000"/>
                          </a:solidFill>
                          <a:effectLst/>
                          <a:latin typeface="Arial"/>
                        </a:rPr>
                        <a:t>1 990</a:t>
                      </a:r>
                      <a:endParaRPr lang="en-ZA" sz="1600" b="0" i="0" u="none" strike="noStrike" dirty="0">
                        <a:solidFill>
                          <a:srgbClr val="000000"/>
                        </a:solidFill>
                        <a:effectLst/>
                        <a:latin typeface="Arial"/>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ZA" sz="1600" b="1" i="0" u="none" strike="noStrike" dirty="0" smtClean="0">
                          <a:solidFill>
                            <a:srgbClr val="000000"/>
                          </a:solidFill>
                          <a:effectLst/>
                          <a:latin typeface="Arial"/>
                        </a:rPr>
                        <a:t>5 220</a:t>
                      </a:r>
                      <a:endParaRPr lang="en-ZA" sz="1600" b="1" i="0" u="none" strike="noStrike" dirty="0">
                        <a:solidFill>
                          <a:srgbClr val="000000"/>
                        </a:solidFill>
                        <a:effectLst/>
                        <a:latin typeface="Arial"/>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xmlns="" val="10004"/>
                  </a:ext>
                </a:extLst>
              </a:tr>
              <a:tr h="514021">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ctr" defTabSz="914400" rtl="0" eaLnBrk="1" fontAlgn="b" latinLnBrk="0" hangingPunct="1"/>
                      <a:r>
                        <a:rPr lang="en-ZA" sz="2000" b="0" i="0" u="none" strike="noStrike" kern="1200" dirty="0" smtClean="0">
                          <a:solidFill>
                            <a:schemeClr val="dk1"/>
                          </a:solidFill>
                          <a:effectLst/>
                          <a:latin typeface="+mn-lt"/>
                          <a:ea typeface="+mn-ea"/>
                          <a:cs typeface="+mn-cs"/>
                        </a:rPr>
                        <a:t>EC</a:t>
                      </a:r>
                      <a:endParaRPr lang="en-ZA" sz="2000" b="0" i="0" u="none" strike="noStrike" kern="1200" dirty="0">
                        <a:solidFill>
                          <a:schemeClr val="dk1"/>
                        </a:solidFill>
                        <a:effectLst/>
                        <a:latin typeface="+mn-lt"/>
                        <a:ea typeface="+mn-ea"/>
                        <a:cs typeface="+mn-cs"/>
                      </a:endParaRPr>
                    </a:p>
                  </a:txBody>
                  <a:tcPr marL="9525" marR="9525" marT="9527"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ctr" defTabSz="914400" rtl="0" eaLnBrk="1" fontAlgn="b" latinLnBrk="0" hangingPunct="1"/>
                      <a:r>
                        <a:rPr lang="en-ZA" sz="1600" b="0" i="0" u="none" strike="noStrike" kern="1200" dirty="0" smtClean="0">
                          <a:solidFill>
                            <a:srgbClr val="000000"/>
                          </a:solidFill>
                          <a:effectLst/>
                          <a:latin typeface="Arial"/>
                          <a:ea typeface="+mn-ea"/>
                          <a:cs typeface="+mn-cs"/>
                        </a:rPr>
                        <a:t>3 348</a:t>
                      </a:r>
                      <a:endParaRPr lang="en-ZA" sz="1600" b="0" i="0" u="none" strike="noStrike" kern="1200" dirty="0">
                        <a:solidFill>
                          <a:srgbClr val="000000"/>
                        </a:solidFill>
                        <a:effectLst/>
                        <a:latin typeface="Arial"/>
                        <a:ea typeface="+mn-ea"/>
                        <a:cs typeface="+mn-cs"/>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ctr" defTabSz="914400" rtl="0" eaLnBrk="1" fontAlgn="b" latinLnBrk="0" hangingPunct="1"/>
                      <a:r>
                        <a:rPr lang="en-ZA" sz="1600" b="0" i="0" u="none" strike="noStrike" kern="1200" dirty="0" smtClean="0">
                          <a:solidFill>
                            <a:srgbClr val="000000"/>
                          </a:solidFill>
                          <a:effectLst/>
                          <a:latin typeface="Arial"/>
                          <a:ea typeface="+mn-ea"/>
                          <a:cs typeface="+mn-cs"/>
                        </a:rPr>
                        <a:t>928</a:t>
                      </a:r>
                      <a:endParaRPr lang="en-ZA" sz="1600" b="0" i="0" u="none" strike="noStrike" kern="1200" dirty="0">
                        <a:solidFill>
                          <a:srgbClr val="000000"/>
                        </a:solidFill>
                        <a:effectLst/>
                        <a:latin typeface="Arial"/>
                        <a:ea typeface="+mn-ea"/>
                        <a:cs typeface="+mn-cs"/>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ctr" defTabSz="914400" rtl="0" eaLnBrk="1" fontAlgn="b" latinLnBrk="0" hangingPunct="1"/>
                      <a:r>
                        <a:rPr lang="en-ZA" sz="1600" b="0" i="0" u="none" strike="noStrike" kern="1200" dirty="0" smtClean="0">
                          <a:solidFill>
                            <a:srgbClr val="000000"/>
                          </a:solidFill>
                          <a:effectLst/>
                          <a:latin typeface="Arial"/>
                          <a:ea typeface="+mn-ea"/>
                          <a:cs typeface="+mn-cs"/>
                        </a:rPr>
                        <a:t>1 919</a:t>
                      </a:r>
                      <a:endParaRPr lang="en-ZA" sz="1600" b="0" i="0" u="none" strike="noStrike" kern="1200" dirty="0">
                        <a:solidFill>
                          <a:srgbClr val="000000"/>
                        </a:solidFill>
                        <a:effectLst/>
                        <a:latin typeface="Arial"/>
                        <a:ea typeface="+mn-ea"/>
                        <a:cs typeface="+mn-cs"/>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ctr" defTabSz="914400" rtl="0" eaLnBrk="1" fontAlgn="b" latinLnBrk="0" hangingPunct="1"/>
                      <a:r>
                        <a:rPr lang="en-ZA" sz="1600" b="0" i="0" u="none" strike="noStrike" kern="1200" dirty="0" smtClean="0">
                          <a:solidFill>
                            <a:srgbClr val="000000"/>
                          </a:solidFill>
                          <a:effectLst/>
                          <a:latin typeface="Arial"/>
                          <a:ea typeface="+mn-ea"/>
                          <a:cs typeface="+mn-cs"/>
                        </a:rPr>
                        <a:t>6 195</a:t>
                      </a:r>
                      <a:endParaRPr lang="en-ZA" sz="1600" b="0" i="0" u="none" strike="noStrike" kern="1200" dirty="0">
                        <a:solidFill>
                          <a:srgbClr val="000000"/>
                        </a:solidFill>
                        <a:effectLst/>
                        <a:latin typeface="Arial"/>
                        <a:ea typeface="+mn-ea"/>
                        <a:cs typeface="+mn-cs"/>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xmlns="" val="10005"/>
                  </a:ext>
                </a:extLst>
              </a:tr>
              <a:tr h="404787">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ctr" defTabSz="914400" rtl="0" eaLnBrk="1" fontAlgn="b" latinLnBrk="0" hangingPunct="1"/>
                      <a:r>
                        <a:rPr lang="en-ZA" sz="2000" b="0" i="0" u="none" strike="noStrike" kern="1200" dirty="0" smtClean="0">
                          <a:solidFill>
                            <a:schemeClr val="dk1"/>
                          </a:solidFill>
                          <a:effectLst/>
                          <a:latin typeface="+mn-lt"/>
                          <a:ea typeface="+mn-ea"/>
                          <a:cs typeface="+mn-cs"/>
                        </a:rPr>
                        <a:t>WC</a:t>
                      </a:r>
                      <a:endParaRPr lang="en-ZA" sz="2000" b="0" i="0" u="none" strike="noStrike" kern="1200" dirty="0">
                        <a:solidFill>
                          <a:schemeClr val="dk1"/>
                        </a:solidFill>
                        <a:effectLst/>
                        <a:latin typeface="+mn-lt"/>
                        <a:ea typeface="+mn-ea"/>
                        <a:cs typeface="+mn-cs"/>
                      </a:endParaRPr>
                    </a:p>
                  </a:txBody>
                  <a:tcPr marL="9525" marR="9525" marT="9527"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ZA" sz="1600" b="0" i="0" u="none" strike="noStrike" dirty="0" smtClean="0">
                          <a:solidFill>
                            <a:srgbClr val="000000"/>
                          </a:solidFill>
                          <a:effectLst/>
                          <a:latin typeface="Arial"/>
                        </a:rPr>
                        <a:t>1 256</a:t>
                      </a:r>
                      <a:endParaRPr lang="en-ZA" sz="1600" b="0" i="0" u="none" strike="noStrike" dirty="0">
                        <a:solidFill>
                          <a:srgbClr val="000000"/>
                        </a:solidFill>
                        <a:effectLst/>
                        <a:latin typeface="Arial"/>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ZA" sz="1600" b="0" i="0" u="none" strike="noStrike" dirty="0" smtClean="0">
                          <a:solidFill>
                            <a:srgbClr val="000000"/>
                          </a:solidFill>
                          <a:effectLst/>
                          <a:latin typeface="Arial"/>
                        </a:rPr>
                        <a:t>885</a:t>
                      </a:r>
                      <a:endParaRPr lang="en-ZA" sz="1600" b="0" i="0" u="none" strike="noStrike" dirty="0">
                        <a:solidFill>
                          <a:srgbClr val="000000"/>
                        </a:solidFill>
                        <a:effectLst/>
                        <a:latin typeface="Arial"/>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ZA" sz="1600" b="0" i="0" u="none" strike="noStrike" dirty="0" smtClean="0">
                          <a:solidFill>
                            <a:srgbClr val="000000"/>
                          </a:solidFill>
                          <a:effectLst/>
                          <a:latin typeface="Arial"/>
                        </a:rPr>
                        <a:t>1 795</a:t>
                      </a:r>
                      <a:endParaRPr lang="en-ZA" sz="1600" b="0" i="0" u="none" strike="noStrike" dirty="0">
                        <a:solidFill>
                          <a:srgbClr val="000000"/>
                        </a:solidFill>
                        <a:effectLst/>
                        <a:latin typeface="Arial"/>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ZA" sz="1600" b="1" i="0" u="none" strike="noStrike" dirty="0" smtClean="0">
                          <a:solidFill>
                            <a:srgbClr val="000000"/>
                          </a:solidFill>
                          <a:effectLst/>
                          <a:latin typeface="Arial"/>
                        </a:rPr>
                        <a:t>3 936</a:t>
                      </a:r>
                      <a:endParaRPr lang="en-ZA" sz="1600" b="1" i="0" u="none" strike="noStrike" dirty="0">
                        <a:solidFill>
                          <a:srgbClr val="000000"/>
                        </a:solidFill>
                        <a:effectLst/>
                        <a:latin typeface="Arial"/>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xmlns="" val="10006"/>
                  </a:ext>
                </a:extLst>
              </a:tr>
              <a:tr h="404787">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ctr" defTabSz="914400" rtl="0" eaLnBrk="1" fontAlgn="b" latinLnBrk="0" hangingPunct="1"/>
                      <a:r>
                        <a:rPr lang="en-ZA" sz="2000" b="0" i="0" u="none" strike="noStrike" kern="1200" dirty="0" smtClean="0">
                          <a:solidFill>
                            <a:schemeClr val="dk1"/>
                          </a:solidFill>
                          <a:effectLst/>
                          <a:latin typeface="+mn-lt"/>
                          <a:ea typeface="+mn-ea"/>
                          <a:cs typeface="+mn-cs"/>
                        </a:rPr>
                        <a:t>LP</a:t>
                      </a:r>
                      <a:endParaRPr lang="en-ZA" sz="2000" b="0" i="0" u="none" strike="noStrike" kern="1200" dirty="0">
                        <a:solidFill>
                          <a:schemeClr val="dk1"/>
                        </a:solidFill>
                        <a:effectLst/>
                        <a:latin typeface="+mn-lt"/>
                        <a:ea typeface="+mn-ea"/>
                        <a:cs typeface="+mn-cs"/>
                      </a:endParaRPr>
                    </a:p>
                  </a:txBody>
                  <a:tcPr marL="9525" marR="9525" marT="9527"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ZA" sz="1600" b="0" i="0" u="none" strike="noStrike" dirty="0" smtClean="0">
                          <a:solidFill>
                            <a:srgbClr val="000000"/>
                          </a:solidFill>
                          <a:effectLst/>
                          <a:latin typeface="Arial"/>
                        </a:rPr>
                        <a:t>1 488</a:t>
                      </a:r>
                      <a:endParaRPr lang="en-ZA" sz="1600" b="0" i="0" u="none" strike="noStrike" dirty="0">
                        <a:solidFill>
                          <a:srgbClr val="000000"/>
                        </a:solidFill>
                        <a:effectLst/>
                        <a:latin typeface="Arial"/>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ZA" sz="1600" b="0" i="0" u="none" strike="noStrike" dirty="0" smtClean="0">
                          <a:solidFill>
                            <a:srgbClr val="000000"/>
                          </a:solidFill>
                          <a:effectLst/>
                          <a:latin typeface="Arial"/>
                        </a:rPr>
                        <a:t>292</a:t>
                      </a:r>
                      <a:endParaRPr lang="en-ZA" sz="1600" b="0" i="0" u="none" strike="noStrike" dirty="0">
                        <a:solidFill>
                          <a:srgbClr val="000000"/>
                        </a:solidFill>
                        <a:effectLst/>
                        <a:latin typeface="Arial"/>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ZA" sz="1600" b="0" i="0" u="none" strike="noStrike" dirty="0" smtClean="0">
                          <a:solidFill>
                            <a:srgbClr val="000000"/>
                          </a:solidFill>
                          <a:effectLst/>
                          <a:latin typeface="Arial"/>
                        </a:rPr>
                        <a:t>827</a:t>
                      </a:r>
                      <a:endParaRPr lang="en-ZA" sz="1600" b="0" i="0" u="none" strike="noStrike" dirty="0">
                        <a:solidFill>
                          <a:srgbClr val="000000"/>
                        </a:solidFill>
                        <a:effectLst/>
                        <a:latin typeface="Arial"/>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ZA" sz="1600" b="1" i="0" u="none" strike="noStrike" dirty="0" smtClean="0">
                          <a:solidFill>
                            <a:srgbClr val="000000"/>
                          </a:solidFill>
                          <a:effectLst/>
                          <a:latin typeface="Arial"/>
                        </a:rPr>
                        <a:t>2 607</a:t>
                      </a:r>
                      <a:endParaRPr lang="en-ZA" sz="1600" b="1" i="0" u="none" strike="noStrike" dirty="0">
                        <a:solidFill>
                          <a:srgbClr val="000000"/>
                        </a:solidFill>
                        <a:effectLst/>
                        <a:latin typeface="Arial"/>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xmlns="" val="10007"/>
                  </a:ext>
                </a:extLst>
              </a:tr>
              <a:tr h="448814">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ctr" defTabSz="914400" rtl="0" eaLnBrk="1" fontAlgn="b" latinLnBrk="0" hangingPunct="1"/>
                      <a:r>
                        <a:rPr lang="en-ZA" sz="2000" b="0" i="0" u="none" strike="noStrike" kern="1200" dirty="0" smtClean="0">
                          <a:solidFill>
                            <a:schemeClr val="dk1"/>
                          </a:solidFill>
                          <a:effectLst/>
                          <a:latin typeface="+mn-lt"/>
                          <a:ea typeface="+mn-ea"/>
                          <a:cs typeface="+mn-cs"/>
                        </a:rPr>
                        <a:t>MP</a:t>
                      </a:r>
                      <a:endParaRPr lang="en-ZA" sz="2000" b="0" i="0" u="none" strike="noStrike" kern="1200" dirty="0">
                        <a:solidFill>
                          <a:schemeClr val="dk1"/>
                        </a:solidFill>
                        <a:effectLst/>
                        <a:latin typeface="+mn-lt"/>
                        <a:ea typeface="+mn-ea"/>
                        <a:cs typeface="+mn-cs"/>
                      </a:endParaRPr>
                    </a:p>
                  </a:txBody>
                  <a:tcPr marL="9525" marR="9525" marT="9527"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ZA" sz="1600" b="0" i="0" u="none" strike="noStrike" dirty="0" smtClean="0">
                          <a:solidFill>
                            <a:srgbClr val="000000"/>
                          </a:solidFill>
                          <a:effectLst/>
                          <a:latin typeface="Arial"/>
                        </a:rPr>
                        <a:t>2 241</a:t>
                      </a:r>
                      <a:endParaRPr lang="en-ZA" sz="1600" b="0" i="0" u="none" strike="noStrike" dirty="0">
                        <a:solidFill>
                          <a:srgbClr val="000000"/>
                        </a:solidFill>
                        <a:effectLst/>
                        <a:latin typeface="Arial"/>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ZA" sz="1600" b="0" i="0" u="none" strike="noStrike" dirty="0" smtClean="0">
                          <a:solidFill>
                            <a:srgbClr val="000000"/>
                          </a:solidFill>
                          <a:effectLst/>
                          <a:latin typeface="Arial"/>
                        </a:rPr>
                        <a:t>755</a:t>
                      </a:r>
                      <a:endParaRPr lang="en-ZA" sz="1600" b="0" i="0" u="none" strike="noStrike" dirty="0">
                        <a:solidFill>
                          <a:srgbClr val="000000"/>
                        </a:solidFill>
                        <a:effectLst/>
                        <a:latin typeface="Arial"/>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ZA" sz="1600" b="0" i="0" u="none" strike="noStrike" dirty="0" smtClean="0">
                          <a:solidFill>
                            <a:srgbClr val="000000"/>
                          </a:solidFill>
                          <a:effectLst/>
                          <a:latin typeface="Arial"/>
                        </a:rPr>
                        <a:t>971</a:t>
                      </a:r>
                      <a:endParaRPr lang="en-ZA" sz="1600" b="0" i="0" u="none" strike="noStrike" dirty="0">
                        <a:solidFill>
                          <a:srgbClr val="000000"/>
                        </a:solidFill>
                        <a:effectLst/>
                        <a:latin typeface="Arial"/>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ZA" sz="1600" b="1" i="0" u="none" strike="noStrike" dirty="0" smtClean="0">
                          <a:solidFill>
                            <a:srgbClr val="000000"/>
                          </a:solidFill>
                          <a:effectLst/>
                          <a:latin typeface="Arial"/>
                        </a:rPr>
                        <a:t>3 967</a:t>
                      </a:r>
                      <a:endParaRPr lang="en-ZA" sz="1600" b="1" i="0" u="none" strike="noStrike" dirty="0">
                        <a:solidFill>
                          <a:srgbClr val="000000"/>
                        </a:solidFill>
                        <a:effectLst/>
                        <a:latin typeface="Arial"/>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xmlns="" val="10008"/>
                  </a:ext>
                </a:extLst>
              </a:tr>
              <a:tr h="455018">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ctr" defTabSz="914400" rtl="0" eaLnBrk="1" fontAlgn="b" latinLnBrk="0" hangingPunct="1"/>
                      <a:r>
                        <a:rPr lang="en-ZA" sz="2000" b="0" i="0" u="none" strike="noStrike" kern="1200" dirty="0" smtClean="0">
                          <a:solidFill>
                            <a:schemeClr val="dk1"/>
                          </a:solidFill>
                          <a:effectLst/>
                          <a:latin typeface="+mn-lt"/>
                          <a:ea typeface="+mn-ea"/>
                          <a:cs typeface="+mn-cs"/>
                        </a:rPr>
                        <a:t>KZN </a:t>
                      </a:r>
                      <a:endParaRPr lang="en-ZA" sz="2000" b="0" i="0" u="none" strike="noStrike" kern="1200" dirty="0">
                        <a:solidFill>
                          <a:schemeClr val="dk1"/>
                        </a:solidFill>
                        <a:effectLst/>
                        <a:latin typeface="+mn-lt"/>
                        <a:ea typeface="+mn-ea"/>
                        <a:cs typeface="+mn-cs"/>
                      </a:endParaRPr>
                    </a:p>
                  </a:txBody>
                  <a:tcPr marL="9525" marR="9525" marT="9527"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ZA" sz="1600" b="0" i="0" u="none" strike="noStrike" dirty="0" smtClean="0">
                          <a:solidFill>
                            <a:srgbClr val="000000"/>
                          </a:solidFill>
                          <a:effectLst/>
                          <a:latin typeface="Arial"/>
                        </a:rPr>
                        <a:t>6</a:t>
                      </a:r>
                      <a:r>
                        <a:rPr lang="en-ZA" sz="1600" b="0" i="0" u="none" strike="noStrike" baseline="0" dirty="0" smtClean="0">
                          <a:solidFill>
                            <a:srgbClr val="000000"/>
                          </a:solidFill>
                          <a:effectLst/>
                          <a:latin typeface="Arial"/>
                        </a:rPr>
                        <a:t> 348</a:t>
                      </a:r>
                      <a:endParaRPr lang="en-ZA" sz="1600" b="0" i="0" u="none" strike="noStrike" dirty="0">
                        <a:solidFill>
                          <a:srgbClr val="000000"/>
                        </a:solidFill>
                        <a:effectLst/>
                        <a:latin typeface="Arial"/>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ZA" sz="1600" b="0" i="0" u="none" strike="noStrike" dirty="0" smtClean="0">
                          <a:solidFill>
                            <a:srgbClr val="000000"/>
                          </a:solidFill>
                          <a:effectLst/>
                          <a:latin typeface="Arial"/>
                        </a:rPr>
                        <a:t>3 227</a:t>
                      </a:r>
                      <a:endParaRPr lang="en-ZA" sz="1600" b="0" i="0" u="none" strike="noStrike" dirty="0">
                        <a:solidFill>
                          <a:srgbClr val="000000"/>
                        </a:solidFill>
                        <a:effectLst/>
                        <a:latin typeface="Arial"/>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ZA" sz="1600" b="0" i="0" u="none" strike="noStrike" dirty="0" smtClean="0">
                          <a:solidFill>
                            <a:srgbClr val="000000"/>
                          </a:solidFill>
                          <a:effectLst/>
                          <a:latin typeface="Arial"/>
                        </a:rPr>
                        <a:t>3 894</a:t>
                      </a:r>
                      <a:endParaRPr lang="en-ZA" sz="1600" b="0" i="0" u="none" strike="noStrike" dirty="0">
                        <a:solidFill>
                          <a:srgbClr val="000000"/>
                        </a:solidFill>
                        <a:effectLst/>
                        <a:latin typeface="Arial"/>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ZA" sz="1600" b="1" i="0" u="none" strike="noStrike" dirty="0" smtClean="0">
                          <a:solidFill>
                            <a:srgbClr val="000000"/>
                          </a:solidFill>
                          <a:effectLst/>
                          <a:latin typeface="Arial"/>
                        </a:rPr>
                        <a:t>13 469</a:t>
                      </a:r>
                      <a:endParaRPr lang="en-ZA" sz="1600" b="1" i="0" u="none" strike="noStrike" dirty="0">
                        <a:solidFill>
                          <a:srgbClr val="000000"/>
                        </a:solidFill>
                        <a:effectLst/>
                        <a:latin typeface="Arial"/>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xmlns="" val="10009"/>
                  </a:ext>
                </a:extLst>
              </a:tr>
              <a:tr h="514021">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ZA" sz="1600" b="1" i="0" u="none" strike="noStrike" dirty="0" smtClean="0">
                          <a:solidFill>
                            <a:srgbClr val="000000"/>
                          </a:solidFill>
                          <a:effectLst/>
                          <a:latin typeface="Arial"/>
                        </a:rPr>
                        <a:t>GRAND TOTAL</a:t>
                      </a:r>
                      <a:endParaRPr lang="en-ZA" sz="1600" b="1" i="0" u="none" strike="noStrike" dirty="0">
                        <a:solidFill>
                          <a:srgbClr val="000000"/>
                        </a:solidFill>
                        <a:effectLst/>
                        <a:latin typeface="Arial"/>
                      </a:endParaRPr>
                    </a:p>
                  </a:txBody>
                  <a:tcPr marL="9525" marR="9525" marT="9527"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B0F0"/>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ZA" sz="1600" b="1" i="0" u="none" strike="noStrike" dirty="0" smtClean="0">
                          <a:solidFill>
                            <a:srgbClr val="000000"/>
                          </a:solidFill>
                          <a:effectLst/>
                          <a:latin typeface="Arial"/>
                        </a:rPr>
                        <a:t>17 799</a:t>
                      </a:r>
                      <a:endParaRPr lang="en-ZA" sz="1600" b="1" i="0" u="none" strike="noStrike" dirty="0">
                        <a:solidFill>
                          <a:srgbClr val="000000"/>
                        </a:solidFill>
                        <a:effectLst/>
                        <a:latin typeface="Arial"/>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B0F0"/>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ZA" sz="1600" b="1" i="0" u="none" strike="noStrike" dirty="0" smtClean="0">
                          <a:solidFill>
                            <a:srgbClr val="000000"/>
                          </a:solidFill>
                          <a:effectLst/>
                          <a:latin typeface="Arial"/>
                        </a:rPr>
                        <a:t>7 234</a:t>
                      </a:r>
                      <a:endParaRPr lang="en-ZA" sz="1600" b="1" i="0" u="none" strike="noStrike" dirty="0">
                        <a:solidFill>
                          <a:srgbClr val="000000"/>
                        </a:solidFill>
                        <a:effectLst/>
                        <a:latin typeface="Arial"/>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B0F0"/>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ZA" sz="1600" b="1" i="0" u="none" strike="noStrike" dirty="0" smtClean="0">
                          <a:solidFill>
                            <a:srgbClr val="000000"/>
                          </a:solidFill>
                          <a:effectLst/>
                          <a:latin typeface="Arial"/>
                        </a:rPr>
                        <a:t>12 824</a:t>
                      </a:r>
                      <a:endParaRPr lang="en-ZA" sz="1600" b="1" i="0" u="none" strike="noStrike" dirty="0">
                        <a:solidFill>
                          <a:srgbClr val="000000"/>
                        </a:solidFill>
                        <a:effectLst/>
                        <a:latin typeface="Arial"/>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B0F0"/>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ZA" sz="1600" b="1" i="0" u="none" strike="noStrike" dirty="0" smtClean="0">
                          <a:solidFill>
                            <a:srgbClr val="000000"/>
                          </a:solidFill>
                          <a:effectLst/>
                          <a:latin typeface="Arial"/>
                        </a:rPr>
                        <a:t>37  857</a:t>
                      </a:r>
                      <a:endParaRPr lang="en-ZA" sz="1600" b="1" i="0" u="none" strike="noStrike" dirty="0">
                        <a:solidFill>
                          <a:srgbClr val="000000"/>
                        </a:solidFill>
                        <a:effectLst/>
                        <a:latin typeface="Arial"/>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xmlns="" val="10010"/>
                  </a:ext>
                </a:extLst>
              </a:tr>
            </a:tbl>
          </a:graphicData>
        </a:graphic>
      </p:graphicFrame>
    </p:spTree>
    <p:extLst>
      <p:ext uri="{BB962C8B-B14F-4D97-AF65-F5344CB8AC3E}">
        <p14:creationId xmlns:p14="http://schemas.microsoft.com/office/powerpoint/2010/main" xmlns="" val="25000132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grpSp>
        <p:nvGrpSpPr>
          <p:cNvPr id="201" name="Shape 201"/>
          <p:cNvGrpSpPr/>
          <p:nvPr/>
        </p:nvGrpSpPr>
        <p:grpSpPr>
          <a:xfrm>
            <a:off x="0" y="5805488"/>
            <a:ext cx="9144000" cy="1041400"/>
            <a:chOff x="0" y="5828721"/>
            <a:chExt cx="9144000" cy="1017421"/>
          </a:xfrm>
        </p:grpSpPr>
        <p:pic>
          <p:nvPicPr>
            <p:cNvPr id="202" name="Shape 202"/>
            <p:cNvPicPr preferRelativeResize="0"/>
            <p:nvPr/>
          </p:nvPicPr>
          <p:blipFill rotWithShape="1">
            <a:blip r:embed="rId3" cstate="print">
              <a:alphaModFix/>
            </a:blip>
            <a:srcRect/>
            <a:stretch/>
          </p:blipFill>
          <p:spPr>
            <a:xfrm>
              <a:off x="107505" y="5828721"/>
              <a:ext cx="2520279" cy="1017421"/>
            </a:xfrm>
            <a:prstGeom prst="rect">
              <a:avLst/>
            </a:prstGeom>
            <a:noFill/>
            <a:ln>
              <a:noFill/>
            </a:ln>
          </p:spPr>
        </p:pic>
        <p:cxnSp>
          <p:nvCxnSpPr>
            <p:cNvPr id="203" name="Shape 203"/>
            <p:cNvCxnSpPr/>
            <p:nvPr/>
          </p:nvCxnSpPr>
          <p:spPr>
            <a:xfrm>
              <a:off x="0" y="5881453"/>
              <a:ext cx="9144000" cy="0"/>
            </a:xfrm>
            <a:prstGeom prst="straightConnector1">
              <a:avLst/>
            </a:prstGeom>
            <a:noFill/>
            <a:ln w="38100" cap="flat" cmpd="sng">
              <a:solidFill>
                <a:srgbClr val="00B050"/>
              </a:solidFill>
              <a:prstDash val="solid"/>
              <a:round/>
              <a:headEnd type="none" w="med" len="med"/>
              <a:tailEnd type="none" w="med" len="med"/>
            </a:ln>
            <a:effectLst>
              <a:outerShdw blurRad="40000" dist="23000" dir="5400000" rotWithShape="0">
                <a:srgbClr val="000000">
                  <a:alpha val="34901"/>
                </a:srgbClr>
              </a:outerShdw>
            </a:effectLst>
          </p:spPr>
        </p:cxnSp>
        <p:pic>
          <p:nvPicPr>
            <p:cNvPr id="204" name="Shape 204"/>
            <p:cNvPicPr preferRelativeResize="0"/>
            <p:nvPr/>
          </p:nvPicPr>
          <p:blipFill rotWithShape="1">
            <a:blip r:embed="rId4" cstate="print">
              <a:alphaModFix/>
            </a:blip>
            <a:srcRect/>
            <a:stretch/>
          </p:blipFill>
          <p:spPr>
            <a:xfrm>
              <a:off x="7596337" y="5989768"/>
              <a:ext cx="1222402" cy="757301"/>
            </a:xfrm>
            <a:prstGeom prst="rect">
              <a:avLst/>
            </a:prstGeom>
            <a:noFill/>
            <a:ln>
              <a:noFill/>
            </a:ln>
          </p:spPr>
        </p:pic>
      </p:grpSp>
      <p:sp>
        <p:nvSpPr>
          <p:cNvPr id="205" name="Shape 205"/>
          <p:cNvSpPr/>
          <p:nvPr/>
        </p:nvSpPr>
        <p:spPr>
          <a:xfrm>
            <a:off x="107505" y="812831"/>
            <a:ext cx="8893175" cy="4793642"/>
          </a:xfrm>
          <a:prstGeom prst="rect">
            <a:avLst/>
          </a:prstGeom>
          <a:noFill/>
          <a:ln>
            <a:noFill/>
          </a:ln>
        </p:spPr>
        <p:txBody>
          <a:bodyPr spcFirstLastPara="1" wrap="square" lIns="0" tIns="0" rIns="0" bIns="0" anchor="t" anchorCtr="0">
            <a:noAutofit/>
          </a:bodyPr>
          <a:lstStyle/>
          <a:p>
            <a:pPr marR="0" lvl="0" algn="l" rtl="0">
              <a:lnSpc>
                <a:spcPct val="150000"/>
              </a:lnSpc>
              <a:spcBef>
                <a:spcPts val="0"/>
              </a:spcBef>
              <a:spcAft>
                <a:spcPts val="0"/>
              </a:spcAft>
            </a:pPr>
            <a:endParaRPr lang="en-ZA" sz="2000" b="1" i="0" u="none" strike="noStrike" cap="none" dirty="0" smtClean="0">
              <a:solidFill>
                <a:srgbClr val="000000"/>
              </a:solidFill>
              <a:latin typeface="Arial"/>
              <a:ea typeface="Arial"/>
              <a:cs typeface="Arial"/>
              <a:sym typeface="Arial"/>
            </a:endParaRPr>
          </a:p>
        </p:txBody>
      </p:sp>
      <p:sp>
        <p:nvSpPr>
          <p:cNvPr id="206" name="Shape 20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fld id="{00000000-1234-1234-1234-123412341234}" type="slidenum">
              <a:rPr lang="en-US" sz="1400" b="0" i="0" u="none" strike="noStrike" cap="none">
                <a:solidFill>
                  <a:srgbClr val="898989"/>
                </a:solidFill>
                <a:latin typeface="Arial"/>
                <a:ea typeface="Arial"/>
                <a:cs typeface="Arial"/>
                <a:sym typeface="Arial"/>
              </a:rPr>
              <a:pPr marL="0" marR="0" lvl="0" indent="0" algn="l" rtl="0">
                <a:lnSpc>
                  <a:spcPct val="90000"/>
                </a:lnSpc>
                <a:spcBef>
                  <a:spcPts val="0"/>
                </a:spcBef>
                <a:spcAft>
                  <a:spcPts val="0"/>
                </a:spcAft>
                <a:buNone/>
              </a:pPr>
              <a:t>12</a:t>
            </a:fld>
            <a:endParaRPr sz="1400" b="0" i="0" u="none" strike="noStrike" cap="none">
              <a:solidFill>
                <a:srgbClr val="898989"/>
              </a:solidFill>
              <a:latin typeface="Arial"/>
              <a:ea typeface="Arial"/>
              <a:cs typeface="Arial"/>
              <a:sym typeface="Arial"/>
            </a:endParaRPr>
          </a:p>
        </p:txBody>
      </p:sp>
      <p:sp>
        <p:nvSpPr>
          <p:cNvPr id="207" name="Shape 207"/>
          <p:cNvSpPr/>
          <p:nvPr/>
        </p:nvSpPr>
        <p:spPr>
          <a:xfrm>
            <a:off x="107506" y="397165"/>
            <a:ext cx="8893174" cy="5297200"/>
          </a:xfrm>
          <a:prstGeom prst="rect">
            <a:avLst/>
          </a:prstGeom>
          <a:noFill/>
          <a:ln>
            <a:noFill/>
          </a:ln>
        </p:spPr>
        <p:txBody>
          <a:bodyPr spcFirstLastPara="1" wrap="square" lIns="91425" tIns="45700" rIns="91425" bIns="45700" anchor="t" anchorCtr="0">
            <a:noAutofit/>
          </a:bodyPr>
          <a:lstStyle/>
          <a:p>
            <a:pPr marL="285750" marR="0" lvl="0" indent="-285750" algn="ctr" rtl="0">
              <a:lnSpc>
                <a:spcPct val="90000"/>
              </a:lnSpc>
              <a:spcBef>
                <a:spcPts val="700"/>
              </a:spcBef>
              <a:spcAft>
                <a:spcPts val="0"/>
              </a:spcAft>
              <a:buFont typeface="Wingdings" panose="05000000000000000000" pitchFamily="2" charset="2"/>
              <a:buChar char="q"/>
            </a:pPr>
            <a:endParaRPr lang="en-ZA" sz="1400" b="1" i="0" u="none" strike="noStrike" cap="none" dirty="0" smtClean="0">
              <a:solidFill>
                <a:srgbClr val="000000"/>
              </a:solidFill>
              <a:latin typeface="Arial"/>
              <a:ea typeface="Arial"/>
              <a:cs typeface="Arial"/>
              <a:sym typeface="Arial"/>
            </a:endParaRPr>
          </a:p>
          <a:p>
            <a:pPr marR="0" lvl="0" algn="ctr" rtl="0">
              <a:lnSpc>
                <a:spcPct val="90000"/>
              </a:lnSpc>
              <a:spcBef>
                <a:spcPts val="700"/>
              </a:spcBef>
              <a:spcAft>
                <a:spcPts val="0"/>
              </a:spcAft>
            </a:pPr>
            <a:endParaRPr lang="en-ZA" b="1" dirty="0">
              <a:solidFill>
                <a:srgbClr val="000000"/>
              </a:solidFill>
              <a:latin typeface="Arial"/>
              <a:ea typeface="Arial"/>
              <a:cs typeface="Arial"/>
              <a:sym typeface="Arial"/>
            </a:endParaRPr>
          </a:p>
          <a:p>
            <a:pPr marR="0" lvl="0" algn="ctr" rtl="0">
              <a:lnSpc>
                <a:spcPct val="90000"/>
              </a:lnSpc>
              <a:spcBef>
                <a:spcPts val="700"/>
              </a:spcBef>
              <a:spcAft>
                <a:spcPts val="0"/>
              </a:spcAft>
            </a:pPr>
            <a:endParaRPr sz="1400" b="1" i="0" u="none" strike="noStrike" cap="none" dirty="0">
              <a:solidFill>
                <a:srgbClr val="000000"/>
              </a:solidFill>
              <a:latin typeface="Arial"/>
              <a:ea typeface="Arial"/>
              <a:cs typeface="Arial"/>
              <a:sym typeface="Arial"/>
            </a:endParaRPr>
          </a:p>
          <a:p>
            <a:pPr marL="285750" marR="0" lvl="0" indent="-285750" algn="l" rtl="0">
              <a:lnSpc>
                <a:spcPct val="90000"/>
              </a:lnSpc>
              <a:spcBef>
                <a:spcPts val="700"/>
              </a:spcBef>
              <a:spcAft>
                <a:spcPts val="0"/>
              </a:spcAft>
              <a:buFont typeface="Wingdings" panose="05000000000000000000" pitchFamily="2" charset="2"/>
              <a:buChar char="q"/>
            </a:pPr>
            <a:endParaRPr sz="1400" b="1" i="0" u="none" strike="noStrike" cap="none" dirty="0">
              <a:solidFill>
                <a:srgbClr val="000000"/>
              </a:solidFill>
              <a:latin typeface="Arial"/>
              <a:ea typeface="Arial"/>
              <a:cs typeface="Arial"/>
              <a:sym typeface="Arial"/>
            </a:endParaRPr>
          </a:p>
          <a:p>
            <a:pPr marL="285750" marR="0" lvl="0" indent="-285750" algn="ctr" rtl="0">
              <a:lnSpc>
                <a:spcPct val="90000"/>
              </a:lnSpc>
              <a:spcBef>
                <a:spcPts val="700"/>
              </a:spcBef>
              <a:spcAft>
                <a:spcPts val="0"/>
              </a:spcAft>
              <a:buFont typeface="Wingdings" panose="05000000000000000000" pitchFamily="2" charset="2"/>
              <a:buChar char="q"/>
            </a:pPr>
            <a:endParaRPr sz="1400" b="1" i="0" u="none" strike="noStrike" cap="none" dirty="0">
              <a:solidFill>
                <a:srgbClr val="000000"/>
              </a:solidFill>
              <a:latin typeface="Arial"/>
              <a:ea typeface="Arial"/>
              <a:cs typeface="Arial"/>
              <a:sym typeface="Arial"/>
            </a:endParaRPr>
          </a:p>
          <a:p>
            <a:pPr marL="285750" marR="0" lvl="0" indent="-285750" algn="l" rtl="0">
              <a:lnSpc>
                <a:spcPct val="90000"/>
              </a:lnSpc>
              <a:spcBef>
                <a:spcPts val="700"/>
              </a:spcBef>
              <a:spcAft>
                <a:spcPts val="0"/>
              </a:spcAft>
              <a:buFont typeface="Wingdings" panose="05000000000000000000" pitchFamily="2" charset="2"/>
              <a:buChar char="q"/>
            </a:pPr>
            <a:endParaRPr sz="1400" b="1" i="0" u="none" strike="noStrike" cap="none" dirty="0">
              <a:solidFill>
                <a:srgbClr val="000000"/>
              </a:solidFill>
              <a:latin typeface="Arial"/>
              <a:ea typeface="Arial"/>
              <a:cs typeface="Arial"/>
              <a:sym typeface="Arial"/>
            </a:endParaRPr>
          </a:p>
          <a:p>
            <a:pPr marL="285750" marR="0" lvl="0" indent="-285750" algn="ctr" rtl="0">
              <a:lnSpc>
                <a:spcPct val="90000"/>
              </a:lnSpc>
              <a:spcBef>
                <a:spcPts val="700"/>
              </a:spcBef>
              <a:spcAft>
                <a:spcPts val="0"/>
              </a:spcAft>
              <a:buFont typeface="Wingdings" panose="05000000000000000000" pitchFamily="2" charset="2"/>
              <a:buChar char="q"/>
            </a:pPr>
            <a:endParaRPr sz="1400" b="1" i="0" u="none" strike="noStrike" cap="none" dirty="0">
              <a:solidFill>
                <a:srgbClr val="000000"/>
              </a:solidFill>
              <a:latin typeface="Arial"/>
              <a:ea typeface="Arial"/>
              <a:cs typeface="Arial"/>
              <a:sym typeface="Arial"/>
            </a:endParaRPr>
          </a:p>
          <a:p>
            <a:pPr marR="0" lvl="0" algn="l" rtl="0">
              <a:lnSpc>
                <a:spcPct val="90000"/>
              </a:lnSpc>
              <a:spcBef>
                <a:spcPts val="700"/>
              </a:spcBef>
              <a:spcAft>
                <a:spcPts val="0"/>
              </a:spcAft>
            </a:pPr>
            <a:endParaRPr sz="1400" b="1" i="0" u="none" strike="noStrike" cap="none" dirty="0">
              <a:solidFill>
                <a:srgbClr val="000000"/>
              </a:solidFill>
              <a:latin typeface="Arial"/>
              <a:ea typeface="Arial"/>
              <a:cs typeface="Arial"/>
              <a:sym typeface="Arial"/>
            </a:endParaRPr>
          </a:p>
        </p:txBody>
      </p:sp>
      <p:sp>
        <p:nvSpPr>
          <p:cNvPr id="208" name="Shape 208"/>
          <p:cNvSpPr/>
          <p:nvPr/>
        </p:nvSpPr>
        <p:spPr>
          <a:xfrm>
            <a:off x="-38101" y="616319"/>
            <a:ext cx="8710613" cy="5103524"/>
          </a:xfrm>
          <a:prstGeom prst="rect">
            <a:avLst/>
          </a:prstGeom>
          <a:noFill/>
          <a:ln>
            <a:noFill/>
          </a:ln>
        </p:spPr>
        <p:txBody>
          <a:bodyPr spcFirstLastPara="1" wrap="square" lIns="91425" tIns="45700" rIns="91425" bIns="45700" anchor="t" anchorCtr="0">
            <a:noAutofit/>
          </a:bodyPr>
          <a:lstStyle/>
          <a:p>
            <a:pPr marL="914400" lvl="1" indent="-457200" algn="just">
              <a:lnSpc>
                <a:spcPct val="150000"/>
              </a:lnSpc>
              <a:buClr>
                <a:schemeClr val="dk1"/>
              </a:buClr>
              <a:buSzPts val="2000"/>
              <a:buFont typeface="Noto Sans Symbols"/>
              <a:buChar char="❑"/>
            </a:pPr>
            <a:endParaRPr lang="en-US" sz="2400" dirty="0" smtClean="0">
              <a:solidFill>
                <a:schemeClr val="dk1"/>
              </a:solidFill>
            </a:endParaRPr>
          </a:p>
        </p:txBody>
      </p:sp>
      <p:pic>
        <p:nvPicPr>
          <p:cNvPr id="209" name="Shape 209"/>
          <p:cNvPicPr preferRelativeResize="0"/>
          <p:nvPr/>
        </p:nvPicPr>
        <p:blipFill rotWithShape="1">
          <a:blip r:embed="rId5" cstate="print">
            <a:alphaModFix/>
          </a:blip>
          <a:srcRect/>
          <a:stretch/>
        </p:blipFill>
        <p:spPr>
          <a:xfrm>
            <a:off x="3848100" y="5970588"/>
            <a:ext cx="938213" cy="808037"/>
          </a:xfrm>
          <a:prstGeom prst="rect">
            <a:avLst/>
          </a:prstGeom>
          <a:noFill/>
          <a:ln>
            <a:noFill/>
          </a:ln>
        </p:spPr>
      </p:pic>
      <p:sp>
        <p:nvSpPr>
          <p:cNvPr id="14" name="Shape 200"/>
          <p:cNvSpPr txBox="1">
            <a:spLocks/>
          </p:cNvSpPr>
          <p:nvPr/>
        </p:nvSpPr>
        <p:spPr bwMode="auto">
          <a:xfrm>
            <a:off x="91504" y="141182"/>
            <a:ext cx="8960992" cy="387245"/>
          </a:xfrm>
          <a:prstGeom prst="rect">
            <a:avLst/>
          </a:prstGeom>
          <a:solidFill>
            <a:srgbClr val="00B050"/>
          </a:solidFill>
          <a:ln>
            <a:noFill/>
          </a:ln>
          <a:extLst>
            <a:ext uri="{91240B29-F687-4F45-9708-019B960494DF}">
              <a14:hiddenLine xmlns:a14="http://schemas.microsoft.com/office/drawing/2010/main" xmlns="" w="12700" algn="ctr">
                <a:solidFill>
                  <a:srgbClr val="000000"/>
                </a:solidFill>
                <a:miter lim="800000"/>
                <a:headEnd/>
                <a:tailEnd/>
              </a14:hiddenLine>
            </a:ext>
          </a:extLst>
        </p:spPr>
        <p:txBody>
          <a:bodyPr spcFirstLastPara="1" vert="horz" wrap="square" lIns="0" tIns="0" rIns="0" bIns="0" numCol="1" anchor="t" anchorCtr="0" compatLnSpc="1">
            <a:prstTxWarp prst="textNoShape">
              <a:avLst/>
            </a:prstTxWarp>
            <a:noAutofit/>
          </a:bodyPr>
          <a:lstStyle>
            <a:lvl1pPr marL="268288" indent="-268288" algn="l" rtl="0" eaLnBrk="0" fontAlgn="base" hangingPunct="0">
              <a:lnSpc>
                <a:spcPct val="90000"/>
              </a:lnSpc>
              <a:spcBef>
                <a:spcPct val="90000"/>
              </a:spcBef>
              <a:spcAft>
                <a:spcPct val="0"/>
              </a:spcAft>
              <a:buClr>
                <a:schemeClr val="bg2"/>
              </a:buClr>
              <a:buFont typeface="Wingdings" pitchFamily="2" charset="2"/>
              <a:buChar char="n"/>
              <a:defRPr sz="1600">
                <a:solidFill>
                  <a:schemeClr val="tx1"/>
                </a:solidFill>
                <a:latin typeface="Arial" charset="0"/>
                <a:ea typeface="+mn-ea"/>
                <a:cs typeface="+mn-cs"/>
              </a:defRPr>
            </a:lvl1pPr>
            <a:lvl2pPr marL="460375" indent="-190500" algn="l" rtl="0" eaLnBrk="0" fontAlgn="base" hangingPunct="0">
              <a:lnSpc>
                <a:spcPct val="90000"/>
              </a:lnSpc>
              <a:spcBef>
                <a:spcPct val="50000"/>
              </a:spcBef>
              <a:spcAft>
                <a:spcPct val="0"/>
              </a:spcAft>
              <a:buClr>
                <a:schemeClr val="bg2"/>
              </a:buClr>
              <a:buFont typeface="Arial" charset="0"/>
              <a:buChar char="•"/>
              <a:defRPr sz="1600">
                <a:solidFill>
                  <a:schemeClr val="tx1"/>
                </a:solidFill>
                <a:latin typeface="Arial" charset="0"/>
                <a:cs typeface="+mn-cs"/>
              </a:defRPr>
            </a:lvl2pPr>
            <a:lvl3pPr marL="625475" indent="-163513" algn="l" rtl="0" eaLnBrk="0" fontAlgn="base" hangingPunct="0">
              <a:lnSpc>
                <a:spcPct val="90000"/>
              </a:lnSpc>
              <a:spcBef>
                <a:spcPct val="30000"/>
              </a:spcBef>
              <a:spcAft>
                <a:spcPct val="0"/>
              </a:spcAft>
              <a:buClr>
                <a:schemeClr val="bg2"/>
              </a:buClr>
              <a:buFont typeface="Arial" charset="0"/>
              <a:buChar char="–"/>
              <a:defRPr sz="1600">
                <a:solidFill>
                  <a:schemeClr val="tx1"/>
                </a:solidFill>
                <a:latin typeface="Arial" charset="0"/>
                <a:cs typeface="+mn-cs"/>
              </a:defRPr>
            </a:lvl3pPr>
            <a:lvl4pPr marL="795338" indent="-168275" algn="l" rtl="0" eaLnBrk="0" fontAlgn="base" hangingPunct="0">
              <a:lnSpc>
                <a:spcPct val="90000"/>
              </a:lnSpc>
              <a:spcBef>
                <a:spcPct val="10000"/>
              </a:spcBef>
              <a:spcAft>
                <a:spcPct val="0"/>
              </a:spcAft>
              <a:buClr>
                <a:schemeClr val="bg2"/>
              </a:buClr>
              <a:buFont typeface="Arial" charset="0"/>
              <a:buChar char="-"/>
              <a:defRPr sz="1600">
                <a:solidFill>
                  <a:schemeClr val="tx1"/>
                </a:solidFill>
                <a:latin typeface="Arial" charset="0"/>
                <a:cs typeface="+mn-cs"/>
              </a:defRPr>
            </a:lvl4pPr>
            <a:lvl5pPr marL="957263" indent="-160338" algn="l" rtl="0" eaLnBrk="0" fontAlgn="base" hangingPunct="0">
              <a:lnSpc>
                <a:spcPct val="90000"/>
              </a:lnSpc>
              <a:spcBef>
                <a:spcPct val="0"/>
              </a:spcBef>
              <a:spcAft>
                <a:spcPct val="0"/>
              </a:spcAft>
              <a:buClr>
                <a:schemeClr val="bg2"/>
              </a:buClr>
              <a:buFont typeface="Arial" charset="0"/>
              <a:buChar char="­"/>
              <a:defRPr sz="1600">
                <a:solidFill>
                  <a:schemeClr val="tx1"/>
                </a:solidFill>
                <a:latin typeface="Arial" charset="0"/>
                <a:cs typeface="+mn-cs"/>
              </a:defRPr>
            </a:lvl5pPr>
            <a:lvl6pPr marL="14144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6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8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60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9pPr>
          </a:lstStyle>
          <a:p>
            <a:pPr marL="0" indent="0" algn="ctr">
              <a:spcBef>
                <a:spcPts val="0"/>
              </a:spcBef>
              <a:spcAft>
                <a:spcPts val="0"/>
              </a:spcAft>
              <a:buClr>
                <a:schemeClr val="lt2"/>
              </a:buClr>
              <a:buSzPts val="2400"/>
              <a:buFont typeface="Noto Sans Symbols"/>
              <a:buNone/>
            </a:pPr>
            <a:r>
              <a:rPr lang="en-US" sz="2400" b="1" kern="0" dirty="0" smtClean="0">
                <a:solidFill>
                  <a:schemeClr val="dk1"/>
                </a:solidFill>
                <a:latin typeface="Arial Black" panose="020B0A04020102020204" pitchFamily="34" charset="0"/>
                <a:ea typeface="Arial Black"/>
                <a:cs typeface="Arial Black"/>
                <a:sym typeface="Arial Black"/>
              </a:rPr>
              <a:t>Strategic Approach for ID Distribution </a:t>
            </a:r>
            <a:endParaRPr lang="en-US" sz="2400" b="1" kern="0" dirty="0">
              <a:solidFill>
                <a:schemeClr val="dk1"/>
              </a:solidFill>
              <a:latin typeface="Arial Black" panose="020B0A04020102020204" pitchFamily="34" charset="0"/>
              <a:ea typeface="Arial Black"/>
              <a:cs typeface="Arial Black"/>
              <a:sym typeface="Arial Black"/>
            </a:endParaRPr>
          </a:p>
        </p:txBody>
      </p:sp>
      <p:sp>
        <p:nvSpPr>
          <p:cNvPr id="13" name="Content Placeholder 2"/>
          <p:cNvSpPr txBox="1">
            <a:spLocks/>
          </p:cNvSpPr>
          <p:nvPr/>
        </p:nvSpPr>
        <p:spPr>
          <a:xfrm>
            <a:off x="439292" y="676317"/>
            <a:ext cx="8229600" cy="5043526"/>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68288" marR="0" lvl="0" indent="-268288" algn="just" defTabSz="914400" rtl="0" eaLnBrk="0" fontAlgn="base" latinLnBrk="0" hangingPunct="0">
              <a:lnSpc>
                <a:spcPct val="90000"/>
              </a:lnSpc>
              <a:spcBef>
                <a:spcPct val="90000"/>
              </a:spcBef>
              <a:spcAft>
                <a:spcPct val="0"/>
              </a:spcAft>
              <a:buClr>
                <a:srgbClr val="7D0900"/>
              </a:buClr>
              <a:buSzTx/>
              <a:buFont typeface="Wingdings" panose="05000000000000000000" pitchFamily="2" charset="2"/>
              <a:buChar char="q"/>
              <a:tabLst/>
              <a:defRPr/>
            </a:pPr>
            <a:r>
              <a:rPr kumimoji="0" lang="en-US" sz="1800" b="0" i="0" u="none" strike="noStrike" kern="0" cap="none" spc="0" normalizeH="0" baseline="0" noProof="0" dirty="0" smtClean="0">
                <a:ln>
                  <a:noFill/>
                </a:ln>
                <a:solidFill>
                  <a:srgbClr val="000000"/>
                </a:solidFill>
                <a:effectLst/>
                <a:uLnTx/>
                <a:uFillTx/>
                <a:latin typeface="Arial"/>
                <a:cs typeface="Arial"/>
              </a:rPr>
              <a:t>Identification of areas with uncollected ID’s and Smart ID Cards</a:t>
            </a:r>
          </a:p>
          <a:p>
            <a:pPr marL="268288" marR="0" lvl="0" indent="-268288" algn="just" defTabSz="914400" rtl="0" eaLnBrk="0" fontAlgn="base" latinLnBrk="0" hangingPunct="0">
              <a:lnSpc>
                <a:spcPct val="160000"/>
              </a:lnSpc>
              <a:spcBef>
                <a:spcPts val="0"/>
              </a:spcBef>
              <a:spcAft>
                <a:spcPct val="0"/>
              </a:spcAft>
              <a:buClr>
                <a:srgbClr val="7D0900"/>
              </a:buClr>
              <a:buSzTx/>
              <a:buFont typeface="Wingdings" panose="05000000000000000000" pitchFamily="2" charset="2"/>
              <a:buChar char="q"/>
              <a:tabLst/>
              <a:defRPr/>
            </a:pPr>
            <a:r>
              <a:rPr kumimoji="0" lang="en-US" sz="1800" b="0" i="0" u="none" strike="noStrike" kern="0" cap="none" spc="0" normalizeH="0" baseline="0" noProof="0" dirty="0" smtClean="0">
                <a:ln>
                  <a:noFill/>
                </a:ln>
                <a:solidFill>
                  <a:srgbClr val="000000"/>
                </a:solidFill>
                <a:effectLst/>
                <a:uLnTx/>
                <a:uFillTx/>
                <a:latin typeface="Arial"/>
                <a:cs typeface="Arial"/>
              </a:rPr>
              <a:t>Provinces to work with stakeholder fora to deploy mobile units for people to collect their green barcoded ID books </a:t>
            </a:r>
          </a:p>
          <a:p>
            <a:pPr marL="268288" marR="0" lvl="0" indent="-268288" algn="just" defTabSz="914400" rtl="0" eaLnBrk="0" fontAlgn="base" latinLnBrk="0" hangingPunct="0">
              <a:lnSpc>
                <a:spcPct val="150000"/>
              </a:lnSpc>
              <a:spcBef>
                <a:spcPts val="0"/>
              </a:spcBef>
              <a:spcAft>
                <a:spcPct val="0"/>
              </a:spcAft>
              <a:buClr>
                <a:srgbClr val="7D0900"/>
              </a:buClr>
              <a:buSzTx/>
              <a:buFont typeface="Wingdings" panose="05000000000000000000" pitchFamily="2" charset="2"/>
              <a:buChar char="q"/>
              <a:tabLst/>
              <a:defRPr/>
            </a:pPr>
            <a:r>
              <a:rPr kumimoji="0" lang="en-US" sz="1800" b="0" i="0" u="none" strike="noStrike" kern="0" cap="none" spc="0" normalizeH="0" baseline="0" noProof="0" dirty="0" smtClean="0">
                <a:ln>
                  <a:noFill/>
                </a:ln>
                <a:solidFill>
                  <a:srgbClr val="000000"/>
                </a:solidFill>
                <a:effectLst/>
                <a:uLnTx/>
                <a:uFillTx/>
                <a:latin typeface="Arial"/>
                <a:cs typeface="Arial"/>
              </a:rPr>
              <a:t>To enlist services of CDW’s and compile lists with schedule visit where people must collect their ID’s </a:t>
            </a:r>
          </a:p>
          <a:p>
            <a:pPr marL="268288" marR="0" lvl="0" indent="-268288" algn="just" defTabSz="914400" rtl="0" eaLnBrk="0" fontAlgn="base" latinLnBrk="0" hangingPunct="0">
              <a:lnSpc>
                <a:spcPct val="160000"/>
              </a:lnSpc>
              <a:spcBef>
                <a:spcPts val="0"/>
              </a:spcBef>
              <a:spcAft>
                <a:spcPct val="0"/>
              </a:spcAft>
              <a:buClr>
                <a:srgbClr val="7D0900"/>
              </a:buClr>
              <a:buSzTx/>
              <a:buFont typeface="Wingdings" panose="05000000000000000000" pitchFamily="2" charset="2"/>
              <a:buChar char="q"/>
              <a:tabLst/>
              <a:defRPr/>
            </a:pPr>
            <a:r>
              <a:rPr kumimoji="0" lang="en-US" sz="1800" b="0" i="0" u="none" strike="noStrike" kern="0" cap="none" spc="0" normalizeH="0" baseline="0" noProof="0" dirty="0" smtClean="0">
                <a:ln>
                  <a:noFill/>
                </a:ln>
                <a:solidFill>
                  <a:srgbClr val="000000"/>
                </a:solidFill>
                <a:effectLst/>
                <a:uLnTx/>
                <a:uFillTx/>
                <a:latin typeface="Arial"/>
                <a:cs typeface="Arial"/>
              </a:rPr>
              <a:t>The door to door distribution of list for uncollected </a:t>
            </a:r>
            <a:r>
              <a:rPr lang="en-US" sz="1800" kern="0" dirty="0" smtClean="0">
                <a:solidFill>
                  <a:srgbClr val="000000"/>
                </a:solidFill>
                <a:latin typeface="Arial"/>
                <a:cs typeface="Arial"/>
              </a:rPr>
              <a:t>identity document lying in offices</a:t>
            </a:r>
          </a:p>
          <a:p>
            <a:pPr marL="268288" marR="0" lvl="0" indent="-268288" algn="just" defTabSz="914400" rtl="0" eaLnBrk="0" fontAlgn="base" latinLnBrk="0" hangingPunct="0">
              <a:lnSpc>
                <a:spcPct val="160000"/>
              </a:lnSpc>
              <a:spcBef>
                <a:spcPts val="0"/>
              </a:spcBef>
              <a:spcAft>
                <a:spcPct val="0"/>
              </a:spcAft>
              <a:buClr>
                <a:srgbClr val="7D0900"/>
              </a:buClr>
              <a:buSzTx/>
              <a:buFont typeface="Wingdings" panose="05000000000000000000" pitchFamily="2" charset="2"/>
              <a:buChar char="q"/>
              <a:tabLst/>
              <a:defRPr/>
            </a:pPr>
            <a:r>
              <a:rPr kumimoji="0" lang="en-US" sz="1800" b="0" i="0" u="none" strike="noStrike" kern="0" cap="none" spc="0" normalizeH="0" baseline="0" noProof="0" dirty="0" smtClean="0">
                <a:ln>
                  <a:noFill/>
                </a:ln>
                <a:solidFill>
                  <a:srgbClr val="000000"/>
                </a:solidFill>
                <a:effectLst/>
                <a:uLnTx/>
                <a:uFillTx/>
                <a:latin typeface="Arial"/>
                <a:cs typeface="Arial"/>
              </a:rPr>
              <a:t>Through outreach programs, joint programs with other departments, </a:t>
            </a:r>
            <a:r>
              <a:rPr kumimoji="0" lang="en-US" sz="1800" b="0" i="0" u="none" strike="noStrike" kern="0" cap="none" spc="0" normalizeH="0" baseline="0" noProof="0" dirty="0" err="1" smtClean="0">
                <a:ln>
                  <a:noFill/>
                </a:ln>
                <a:solidFill>
                  <a:srgbClr val="000000"/>
                </a:solidFill>
                <a:effectLst/>
                <a:uLnTx/>
                <a:uFillTx/>
                <a:latin typeface="Arial"/>
                <a:cs typeface="Arial"/>
              </a:rPr>
              <a:t>imbizos</a:t>
            </a:r>
            <a:r>
              <a:rPr kumimoji="0" lang="en-US" sz="1800" b="0" i="0" u="none" strike="noStrike" kern="0" cap="none" spc="0" normalizeH="0" baseline="0" noProof="0" dirty="0" smtClean="0">
                <a:ln>
                  <a:noFill/>
                </a:ln>
                <a:solidFill>
                  <a:srgbClr val="000000"/>
                </a:solidFill>
                <a:effectLst/>
                <a:uLnTx/>
                <a:uFillTx/>
                <a:latin typeface="Arial"/>
                <a:cs typeface="Arial"/>
              </a:rPr>
              <a:t>, posters, pamphlets and social media</a:t>
            </a:r>
          </a:p>
          <a:p>
            <a:pPr marL="268288" lvl="0" indent="-268288" algn="just" defTabSz="914400" eaLnBrk="0" hangingPunct="0">
              <a:spcBef>
                <a:spcPct val="90000"/>
              </a:spcBef>
              <a:buClr>
                <a:srgbClr val="7D0900"/>
              </a:buClr>
              <a:buFont typeface="Wingdings" panose="05000000000000000000" pitchFamily="2" charset="2"/>
              <a:buChar char="q"/>
              <a:defRPr/>
            </a:pPr>
            <a:r>
              <a:rPr lang="en-US" sz="1800" kern="0" dirty="0" smtClean="0">
                <a:solidFill>
                  <a:srgbClr val="000000"/>
                </a:solidFill>
                <a:latin typeface="Arial"/>
                <a:cs typeface="Arial"/>
              </a:rPr>
              <a:t>Working closely with Communication </a:t>
            </a:r>
            <a:r>
              <a:rPr lang="en-US" sz="1800" kern="0" dirty="0">
                <a:solidFill>
                  <a:srgbClr val="000000"/>
                </a:solidFill>
                <a:latin typeface="Arial"/>
                <a:cs typeface="Arial"/>
              </a:rPr>
              <a:t>branch </a:t>
            </a:r>
            <a:r>
              <a:rPr lang="en-US" sz="1800" kern="0" dirty="0" smtClean="0">
                <a:solidFill>
                  <a:srgbClr val="000000"/>
                </a:solidFill>
                <a:latin typeface="Arial"/>
                <a:cs typeface="Arial"/>
              </a:rPr>
              <a:t>and GCIS</a:t>
            </a:r>
            <a:endParaRPr kumimoji="0" lang="en-ZA" sz="1800" b="0" i="0" u="none" strike="noStrike" kern="1200" cap="none" spc="0" normalizeH="0" baseline="0" noProof="0" dirty="0">
              <a:ln>
                <a:noFill/>
              </a:ln>
              <a:solidFill>
                <a:sysClr val="windowText" lastClr="000000"/>
              </a:solidFill>
              <a:effectLst/>
              <a:uLnTx/>
              <a:uFillTx/>
              <a:latin typeface="Calibri"/>
            </a:endParaRPr>
          </a:p>
        </p:txBody>
      </p:sp>
    </p:spTree>
    <p:extLst>
      <p:ext uri="{BB962C8B-B14F-4D97-AF65-F5344CB8AC3E}">
        <p14:creationId xmlns:p14="http://schemas.microsoft.com/office/powerpoint/2010/main" xmlns="" val="18304983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grpSp>
        <p:nvGrpSpPr>
          <p:cNvPr id="201" name="Shape 201"/>
          <p:cNvGrpSpPr/>
          <p:nvPr/>
        </p:nvGrpSpPr>
        <p:grpSpPr>
          <a:xfrm>
            <a:off x="0" y="5805488"/>
            <a:ext cx="9144000" cy="1041400"/>
            <a:chOff x="0" y="5828721"/>
            <a:chExt cx="9144000" cy="1017421"/>
          </a:xfrm>
        </p:grpSpPr>
        <p:pic>
          <p:nvPicPr>
            <p:cNvPr id="202" name="Shape 202"/>
            <p:cNvPicPr preferRelativeResize="0"/>
            <p:nvPr/>
          </p:nvPicPr>
          <p:blipFill rotWithShape="1">
            <a:blip r:embed="rId3" cstate="print">
              <a:alphaModFix/>
            </a:blip>
            <a:srcRect/>
            <a:stretch/>
          </p:blipFill>
          <p:spPr>
            <a:xfrm>
              <a:off x="107505" y="5828721"/>
              <a:ext cx="2520279" cy="1017421"/>
            </a:xfrm>
            <a:prstGeom prst="rect">
              <a:avLst/>
            </a:prstGeom>
            <a:noFill/>
            <a:ln>
              <a:noFill/>
            </a:ln>
          </p:spPr>
        </p:pic>
        <p:cxnSp>
          <p:nvCxnSpPr>
            <p:cNvPr id="203" name="Shape 203"/>
            <p:cNvCxnSpPr/>
            <p:nvPr/>
          </p:nvCxnSpPr>
          <p:spPr>
            <a:xfrm>
              <a:off x="0" y="5881453"/>
              <a:ext cx="9144000" cy="0"/>
            </a:xfrm>
            <a:prstGeom prst="straightConnector1">
              <a:avLst/>
            </a:prstGeom>
            <a:noFill/>
            <a:ln w="38100" cap="flat" cmpd="sng">
              <a:solidFill>
                <a:srgbClr val="00B050"/>
              </a:solidFill>
              <a:prstDash val="solid"/>
              <a:round/>
              <a:headEnd type="none" w="med" len="med"/>
              <a:tailEnd type="none" w="med" len="med"/>
            </a:ln>
            <a:effectLst>
              <a:outerShdw blurRad="40000" dist="23000" dir="5400000" rotWithShape="0">
                <a:srgbClr val="000000">
                  <a:alpha val="34901"/>
                </a:srgbClr>
              </a:outerShdw>
            </a:effectLst>
          </p:spPr>
        </p:cxnSp>
        <p:pic>
          <p:nvPicPr>
            <p:cNvPr id="204" name="Shape 204"/>
            <p:cNvPicPr preferRelativeResize="0"/>
            <p:nvPr/>
          </p:nvPicPr>
          <p:blipFill rotWithShape="1">
            <a:blip r:embed="rId4" cstate="print">
              <a:alphaModFix/>
            </a:blip>
            <a:srcRect/>
            <a:stretch/>
          </p:blipFill>
          <p:spPr>
            <a:xfrm>
              <a:off x="7596337" y="5989768"/>
              <a:ext cx="1222402" cy="757301"/>
            </a:xfrm>
            <a:prstGeom prst="rect">
              <a:avLst/>
            </a:prstGeom>
            <a:noFill/>
            <a:ln>
              <a:noFill/>
            </a:ln>
          </p:spPr>
        </p:pic>
      </p:grpSp>
      <p:sp>
        <p:nvSpPr>
          <p:cNvPr id="205" name="Shape 205"/>
          <p:cNvSpPr/>
          <p:nvPr/>
        </p:nvSpPr>
        <p:spPr>
          <a:xfrm>
            <a:off x="107505" y="812831"/>
            <a:ext cx="8893175" cy="4793642"/>
          </a:xfrm>
          <a:prstGeom prst="rect">
            <a:avLst/>
          </a:prstGeom>
          <a:noFill/>
          <a:ln>
            <a:noFill/>
          </a:ln>
        </p:spPr>
        <p:txBody>
          <a:bodyPr spcFirstLastPara="1" wrap="square" lIns="0" tIns="0" rIns="0" bIns="0" anchor="t" anchorCtr="0">
            <a:noAutofit/>
          </a:bodyPr>
          <a:lstStyle/>
          <a:p>
            <a:pPr marR="0" lvl="0" algn="l" rtl="0">
              <a:lnSpc>
                <a:spcPct val="150000"/>
              </a:lnSpc>
              <a:spcBef>
                <a:spcPts val="0"/>
              </a:spcBef>
              <a:spcAft>
                <a:spcPts val="0"/>
              </a:spcAft>
            </a:pPr>
            <a:endParaRPr lang="en-ZA" sz="2000" b="1" i="0" u="none" strike="noStrike" cap="none" dirty="0" smtClean="0">
              <a:solidFill>
                <a:srgbClr val="000000"/>
              </a:solidFill>
              <a:latin typeface="Arial"/>
              <a:ea typeface="Arial"/>
              <a:cs typeface="Arial"/>
              <a:sym typeface="Arial"/>
            </a:endParaRPr>
          </a:p>
        </p:txBody>
      </p:sp>
      <p:sp>
        <p:nvSpPr>
          <p:cNvPr id="206" name="Shape 20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fld id="{00000000-1234-1234-1234-123412341234}" type="slidenum">
              <a:rPr lang="en-US" sz="1400" b="0" i="0" u="none" strike="noStrike" cap="none">
                <a:solidFill>
                  <a:srgbClr val="898989"/>
                </a:solidFill>
                <a:latin typeface="Arial"/>
                <a:ea typeface="Arial"/>
                <a:cs typeface="Arial"/>
                <a:sym typeface="Arial"/>
              </a:rPr>
              <a:pPr marL="0" marR="0" lvl="0" indent="0" algn="l" rtl="0">
                <a:lnSpc>
                  <a:spcPct val="90000"/>
                </a:lnSpc>
                <a:spcBef>
                  <a:spcPts val="0"/>
                </a:spcBef>
                <a:spcAft>
                  <a:spcPts val="0"/>
                </a:spcAft>
                <a:buNone/>
              </a:pPr>
              <a:t>13</a:t>
            </a:fld>
            <a:endParaRPr sz="1400" b="0" i="0" u="none" strike="noStrike" cap="none">
              <a:solidFill>
                <a:srgbClr val="898989"/>
              </a:solidFill>
              <a:latin typeface="Arial"/>
              <a:ea typeface="Arial"/>
              <a:cs typeface="Arial"/>
              <a:sym typeface="Arial"/>
            </a:endParaRPr>
          </a:p>
        </p:txBody>
      </p:sp>
      <p:sp>
        <p:nvSpPr>
          <p:cNvPr id="207" name="Shape 207"/>
          <p:cNvSpPr/>
          <p:nvPr/>
        </p:nvSpPr>
        <p:spPr>
          <a:xfrm>
            <a:off x="107505" y="500743"/>
            <a:ext cx="8893174" cy="5358720"/>
          </a:xfrm>
          <a:prstGeom prst="rect">
            <a:avLst/>
          </a:prstGeom>
          <a:noFill/>
          <a:ln>
            <a:noFill/>
          </a:ln>
        </p:spPr>
        <p:txBody>
          <a:bodyPr spcFirstLastPara="1" wrap="square" lIns="91425" tIns="45700" rIns="91425" bIns="45700" anchor="t" anchorCtr="0">
            <a:noAutofit/>
          </a:bodyPr>
          <a:lstStyle/>
          <a:p>
            <a:pPr algn="l"/>
            <a:endParaRPr lang="en-US" sz="1600" b="1" dirty="0" smtClean="0"/>
          </a:p>
          <a:p>
            <a:pPr marL="268288" indent="-268288" algn="just" eaLnBrk="0" hangingPunct="0">
              <a:lnSpc>
                <a:spcPct val="150000"/>
              </a:lnSpc>
              <a:buClr>
                <a:srgbClr val="7D0900"/>
              </a:buClr>
              <a:buFont typeface="Wingdings" panose="05000000000000000000" pitchFamily="2" charset="2"/>
              <a:buChar char="q"/>
              <a:defRPr/>
            </a:pPr>
            <a:r>
              <a:rPr lang="en-US" sz="1800" kern="0" dirty="0">
                <a:solidFill>
                  <a:srgbClr val="000000"/>
                </a:solidFill>
                <a:latin typeface="Arial"/>
                <a:cs typeface="Arial"/>
              </a:rPr>
              <a:t>Facebook pages used to promote clients to collect their ID books, </a:t>
            </a:r>
          </a:p>
          <a:p>
            <a:pPr marL="268288" indent="-268288" algn="just" eaLnBrk="0" hangingPunct="0">
              <a:lnSpc>
                <a:spcPct val="150000"/>
              </a:lnSpc>
              <a:buClr>
                <a:srgbClr val="7D0900"/>
              </a:buClr>
              <a:buFont typeface="Wingdings" panose="05000000000000000000" pitchFamily="2" charset="2"/>
              <a:buChar char="q"/>
              <a:defRPr/>
            </a:pPr>
            <a:r>
              <a:rPr lang="en-US" sz="1800" kern="0" dirty="0">
                <a:solidFill>
                  <a:srgbClr val="000000"/>
                </a:solidFill>
                <a:latin typeface="Arial"/>
                <a:cs typeface="Arial"/>
              </a:rPr>
              <a:t>Use of Community Radio Stations to encourage clients to collect their IDs,</a:t>
            </a:r>
          </a:p>
          <a:p>
            <a:pPr marL="268288" indent="-268288" algn="just" eaLnBrk="0" hangingPunct="0">
              <a:lnSpc>
                <a:spcPct val="150000"/>
              </a:lnSpc>
              <a:buClr>
                <a:srgbClr val="7D0900"/>
              </a:buClr>
              <a:buFont typeface="Wingdings" panose="05000000000000000000" pitchFamily="2" charset="2"/>
              <a:buChar char="q"/>
              <a:defRPr/>
            </a:pPr>
            <a:r>
              <a:rPr lang="en-US" sz="1800" kern="0" dirty="0">
                <a:solidFill>
                  <a:srgbClr val="000000"/>
                </a:solidFill>
                <a:latin typeface="Arial"/>
                <a:cs typeface="Arial"/>
              </a:rPr>
              <a:t>Loud hailing in rural communities – during outreach programs,</a:t>
            </a:r>
          </a:p>
          <a:p>
            <a:pPr marL="268288" indent="-268288" algn="just" eaLnBrk="0" hangingPunct="0">
              <a:lnSpc>
                <a:spcPct val="150000"/>
              </a:lnSpc>
              <a:buClr>
                <a:srgbClr val="7D0900"/>
              </a:buClr>
              <a:buFont typeface="Wingdings" panose="05000000000000000000" pitchFamily="2" charset="2"/>
              <a:buChar char="q"/>
              <a:defRPr/>
            </a:pPr>
            <a:r>
              <a:rPr lang="en-US" sz="1800" kern="0" dirty="0">
                <a:solidFill>
                  <a:srgbClr val="000000"/>
                </a:solidFill>
                <a:latin typeface="Arial"/>
                <a:cs typeface="Arial"/>
              </a:rPr>
              <a:t>Arrange mobile to distribute ID to inmates at prison as well as call clients to collect</a:t>
            </a:r>
            <a:endParaRPr lang="en-ZA" sz="1800" kern="0" dirty="0">
              <a:solidFill>
                <a:srgbClr val="000000"/>
              </a:solidFill>
              <a:latin typeface="Arial"/>
              <a:cs typeface="Arial"/>
              <a:sym typeface="Arial"/>
            </a:endParaRPr>
          </a:p>
          <a:p>
            <a:pPr marL="268288" indent="-268288" algn="just" eaLnBrk="0" hangingPunct="0">
              <a:lnSpc>
                <a:spcPct val="150000"/>
              </a:lnSpc>
              <a:buClr>
                <a:srgbClr val="7D0900"/>
              </a:buClr>
              <a:buFont typeface="Wingdings" panose="05000000000000000000" pitchFamily="2" charset="2"/>
              <a:buChar char="q"/>
              <a:defRPr/>
            </a:pPr>
            <a:r>
              <a:rPr lang="en-US" sz="1800" kern="0" dirty="0" smtClean="0">
                <a:solidFill>
                  <a:srgbClr val="000000"/>
                </a:solidFill>
                <a:latin typeface="Arial"/>
                <a:cs typeface="Arial"/>
              </a:rPr>
              <a:t>Head Office </a:t>
            </a:r>
            <a:r>
              <a:rPr lang="en-US" sz="1800" kern="0" dirty="0">
                <a:solidFill>
                  <a:srgbClr val="000000"/>
                </a:solidFill>
                <a:latin typeface="Arial"/>
                <a:cs typeface="Arial"/>
              </a:rPr>
              <a:t>to re-release short message system [SMS] notifications to clients</a:t>
            </a:r>
          </a:p>
          <a:p>
            <a:pPr marR="0" lvl="0" algn="l" rtl="0">
              <a:lnSpc>
                <a:spcPct val="90000"/>
              </a:lnSpc>
              <a:spcBef>
                <a:spcPts val="700"/>
              </a:spcBef>
              <a:spcAft>
                <a:spcPts val="0"/>
              </a:spcAft>
            </a:pPr>
            <a:endParaRPr sz="1400" b="1" i="0" u="none" strike="noStrike" cap="none" dirty="0">
              <a:solidFill>
                <a:srgbClr val="000000"/>
              </a:solidFill>
              <a:latin typeface="Arial"/>
              <a:ea typeface="Arial"/>
              <a:cs typeface="Arial"/>
              <a:sym typeface="Arial"/>
            </a:endParaRPr>
          </a:p>
          <a:p>
            <a:pPr marL="285750" marR="0" lvl="0" indent="-285750" algn="l" rtl="0">
              <a:lnSpc>
                <a:spcPct val="90000"/>
              </a:lnSpc>
              <a:spcBef>
                <a:spcPts val="700"/>
              </a:spcBef>
              <a:spcAft>
                <a:spcPts val="0"/>
              </a:spcAft>
              <a:buFont typeface="Wingdings" panose="05000000000000000000" pitchFamily="2" charset="2"/>
              <a:buChar char="q"/>
            </a:pPr>
            <a:endParaRPr sz="1400" b="1" i="0" u="none" strike="noStrike" cap="none" dirty="0">
              <a:solidFill>
                <a:srgbClr val="000000"/>
              </a:solidFill>
              <a:latin typeface="Arial"/>
              <a:ea typeface="Arial"/>
              <a:cs typeface="Arial"/>
              <a:sym typeface="Arial"/>
            </a:endParaRPr>
          </a:p>
          <a:p>
            <a:pPr marR="0" lvl="0" algn="l" rtl="0">
              <a:lnSpc>
                <a:spcPct val="90000"/>
              </a:lnSpc>
              <a:spcBef>
                <a:spcPts val="700"/>
              </a:spcBef>
              <a:spcAft>
                <a:spcPts val="0"/>
              </a:spcAft>
            </a:pPr>
            <a:endParaRPr sz="1400" b="1" i="0" u="none" strike="noStrike" cap="none" dirty="0">
              <a:solidFill>
                <a:srgbClr val="000000"/>
              </a:solidFill>
              <a:latin typeface="Arial"/>
              <a:ea typeface="Arial"/>
              <a:cs typeface="Arial"/>
              <a:sym typeface="Arial"/>
            </a:endParaRPr>
          </a:p>
          <a:p>
            <a:pPr marR="0" lvl="0" algn="l" rtl="0">
              <a:lnSpc>
                <a:spcPct val="90000"/>
              </a:lnSpc>
              <a:spcBef>
                <a:spcPts val="700"/>
              </a:spcBef>
              <a:spcAft>
                <a:spcPts val="0"/>
              </a:spcAft>
            </a:pPr>
            <a:endParaRPr sz="1400" b="1" i="0" u="none" strike="noStrike" cap="none" dirty="0">
              <a:solidFill>
                <a:srgbClr val="000000"/>
              </a:solidFill>
              <a:latin typeface="Arial"/>
              <a:ea typeface="Arial"/>
              <a:cs typeface="Arial"/>
              <a:sym typeface="Arial"/>
            </a:endParaRPr>
          </a:p>
          <a:p>
            <a:pPr marL="285750" marR="0" lvl="0" indent="-285750" algn="l" rtl="0">
              <a:lnSpc>
                <a:spcPct val="90000"/>
              </a:lnSpc>
              <a:spcBef>
                <a:spcPts val="700"/>
              </a:spcBef>
              <a:spcAft>
                <a:spcPts val="0"/>
              </a:spcAft>
              <a:buFont typeface="Wingdings" panose="05000000000000000000" pitchFamily="2" charset="2"/>
              <a:buChar char="q"/>
            </a:pPr>
            <a:endParaRPr sz="1400" b="1" i="0" u="none" strike="noStrike" cap="none" dirty="0">
              <a:solidFill>
                <a:srgbClr val="000000"/>
              </a:solidFill>
              <a:latin typeface="Arial"/>
              <a:ea typeface="Arial"/>
              <a:cs typeface="Arial"/>
              <a:sym typeface="Arial"/>
            </a:endParaRPr>
          </a:p>
          <a:p>
            <a:pPr marR="0" lvl="0" algn="l" rtl="0">
              <a:lnSpc>
                <a:spcPct val="90000"/>
              </a:lnSpc>
              <a:spcBef>
                <a:spcPts val="700"/>
              </a:spcBef>
              <a:spcAft>
                <a:spcPts val="0"/>
              </a:spcAft>
            </a:pPr>
            <a:endParaRPr sz="1400" b="1" i="0" u="none" strike="noStrike" cap="none" dirty="0">
              <a:solidFill>
                <a:srgbClr val="000000"/>
              </a:solidFill>
              <a:latin typeface="Arial"/>
              <a:ea typeface="Arial"/>
              <a:cs typeface="Arial"/>
              <a:sym typeface="Arial"/>
            </a:endParaRPr>
          </a:p>
        </p:txBody>
      </p:sp>
      <p:sp>
        <p:nvSpPr>
          <p:cNvPr id="208" name="Shape 208"/>
          <p:cNvSpPr/>
          <p:nvPr/>
        </p:nvSpPr>
        <p:spPr>
          <a:xfrm>
            <a:off x="-38101" y="616319"/>
            <a:ext cx="8710613" cy="5103524"/>
          </a:xfrm>
          <a:prstGeom prst="rect">
            <a:avLst/>
          </a:prstGeom>
          <a:noFill/>
          <a:ln>
            <a:noFill/>
          </a:ln>
        </p:spPr>
        <p:txBody>
          <a:bodyPr spcFirstLastPara="1" wrap="square" lIns="91425" tIns="45700" rIns="91425" bIns="45700" anchor="t" anchorCtr="0">
            <a:noAutofit/>
          </a:bodyPr>
          <a:lstStyle/>
          <a:p>
            <a:pPr marL="914400" lvl="1" indent="-457200" algn="just">
              <a:lnSpc>
                <a:spcPct val="150000"/>
              </a:lnSpc>
              <a:buClr>
                <a:schemeClr val="dk1"/>
              </a:buClr>
              <a:buSzPts val="2000"/>
              <a:buFont typeface="Noto Sans Symbols"/>
              <a:buChar char="❑"/>
            </a:pPr>
            <a:endParaRPr lang="en-US" sz="2400" dirty="0" smtClean="0">
              <a:solidFill>
                <a:schemeClr val="dk1"/>
              </a:solidFill>
            </a:endParaRPr>
          </a:p>
        </p:txBody>
      </p:sp>
      <p:pic>
        <p:nvPicPr>
          <p:cNvPr id="209" name="Shape 209"/>
          <p:cNvPicPr preferRelativeResize="0"/>
          <p:nvPr/>
        </p:nvPicPr>
        <p:blipFill rotWithShape="1">
          <a:blip r:embed="rId5" cstate="print">
            <a:alphaModFix/>
          </a:blip>
          <a:srcRect/>
          <a:stretch/>
        </p:blipFill>
        <p:spPr>
          <a:xfrm>
            <a:off x="3848100" y="5970588"/>
            <a:ext cx="938213" cy="808037"/>
          </a:xfrm>
          <a:prstGeom prst="rect">
            <a:avLst/>
          </a:prstGeom>
          <a:noFill/>
          <a:ln>
            <a:noFill/>
          </a:ln>
        </p:spPr>
      </p:pic>
      <p:sp>
        <p:nvSpPr>
          <p:cNvPr id="14" name="Shape 200"/>
          <p:cNvSpPr txBox="1">
            <a:spLocks/>
          </p:cNvSpPr>
          <p:nvPr/>
        </p:nvSpPr>
        <p:spPr bwMode="auto">
          <a:xfrm>
            <a:off x="107505" y="24378"/>
            <a:ext cx="8960992" cy="476364"/>
          </a:xfrm>
          <a:prstGeom prst="rect">
            <a:avLst/>
          </a:prstGeom>
          <a:solidFill>
            <a:srgbClr val="00B050"/>
          </a:solidFill>
          <a:ln>
            <a:noFill/>
          </a:ln>
          <a:extLst>
            <a:ext uri="{91240B29-F687-4F45-9708-019B960494DF}">
              <a14:hiddenLine xmlns:a14="http://schemas.microsoft.com/office/drawing/2010/main" xmlns="" w="12700" algn="ctr">
                <a:solidFill>
                  <a:srgbClr val="000000"/>
                </a:solidFill>
                <a:miter lim="800000"/>
                <a:headEnd/>
                <a:tailEnd/>
              </a14:hiddenLine>
            </a:ext>
          </a:extLst>
        </p:spPr>
        <p:txBody>
          <a:bodyPr spcFirstLastPara="1" vert="horz" wrap="square" lIns="0" tIns="0" rIns="0" bIns="0" numCol="1" anchor="t" anchorCtr="0" compatLnSpc="1">
            <a:prstTxWarp prst="textNoShape">
              <a:avLst/>
            </a:prstTxWarp>
            <a:noAutofit/>
          </a:bodyPr>
          <a:lstStyle>
            <a:lvl1pPr marL="268288" indent="-268288" algn="l" rtl="0" eaLnBrk="0" fontAlgn="base" hangingPunct="0">
              <a:lnSpc>
                <a:spcPct val="90000"/>
              </a:lnSpc>
              <a:spcBef>
                <a:spcPct val="90000"/>
              </a:spcBef>
              <a:spcAft>
                <a:spcPct val="0"/>
              </a:spcAft>
              <a:buClr>
                <a:schemeClr val="bg2"/>
              </a:buClr>
              <a:buFont typeface="Wingdings" pitchFamily="2" charset="2"/>
              <a:buChar char="n"/>
              <a:defRPr sz="1600">
                <a:solidFill>
                  <a:schemeClr val="tx1"/>
                </a:solidFill>
                <a:latin typeface="Arial" charset="0"/>
                <a:ea typeface="+mn-ea"/>
                <a:cs typeface="+mn-cs"/>
              </a:defRPr>
            </a:lvl1pPr>
            <a:lvl2pPr marL="460375" indent="-190500" algn="l" rtl="0" eaLnBrk="0" fontAlgn="base" hangingPunct="0">
              <a:lnSpc>
                <a:spcPct val="90000"/>
              </a:lnSpc>
              <a:spcBef>
                <a:spcPct val="50000"/>
              </a:spcBef>
              <a:spcAft>
                <a:spcPct val="0"/>
              </a:spcAft>
              <a:buClr>
                <a:schemeClr val="bg2"/>
              </a:buClr>
              <a:buFont typeface="Arial" charset="0"/>
              <a:buChar char="•"/>
              <a:defRPr sz="1600">
                <a:solidFill>
                  <a:schemeClr val="tx1"/>
                </a:solidFill>
                <a:latin typeface="Arial" charset="0"/>
                <a:cs typeface="+mn-cs"/>
              </a:defRPr>
            </a:lvl2pPr>
            <a:lvl3pPr marL="625475" indent="-163513" algn="l" rtl="0" eaLnBrk="0" fontAlgn="base" hangingPunct="0">
              <a:lnSpc>
                <a:spcPct val="90000"/>
              </a:lnSpc>
              <a:spcBef>
                <a:spcPct val="30000"/>
              </a:spcBef>
              <a:spcAft>
                <a:spcPct val="0"/>
              </a:spcAft>
              <a:buClr>
                <a:schemeClr val="bg2"/>
              </a:buClr>
              <a:buFont typeface="Arial" charset="0"/>
              <a:buChar char="–"/>
              <a:defRPr sz="1600">
                <a:solidFill>
                  <a:schemeClr val="tx1"/>
                </a:solidFill>
                <a:latin typeface="Arial" charset="0"/>
                <a:cs typeface="+mn-cs"/>
              </a:defRPr>
            </a:lvl3pPr>
            <a:lvl4pPr marL="795338" indent="-168275" algn="l" rtl="0" eaLnBrk="0" fontAlgn="base" hangingPunct="0">
              <a:lnSpc>
                <a:spcPct val="90000"/>
              </a:lnSpc>
              <a:spcBef>
                <a:spcPct val="10000"/>
              </a:spcBef>
              <a:spcAft>
                <a:spcPct val="0"/>
              </a:spcAft>
              <a:buClr>
                <a:schemeClr val="bg2"/>
              </a:buClr>
              <a:buFont typeface="Arial" charset="0"/>
              <a:buChar char="-"/>
              <a:defRPr sz="1600">
                <a:solidFill>
                  <a:schemeClr val="tx1"/>
                </a:solidFill>
                <a:latin typeface="Arial" charset="0"/>
                <a:cs typeface="+mn-cs"/>
              </a:defRPr>
            </a:lvl4pPr>
            <a:lvl5pPr marL="957263" indent="-160338" algn="l" rtl="0" eaLnBrk="0" fontAlgn="base" hangingPunct="0">
              <a:lnSpc>
                <a:spcPct val="90000"/>
              </a:lnSpc>
              <a:spcBef>
                <a:spcPct val="0"/>
              </a:spcBef>
              <a:spcAft>
                <a:spcPct val="0"/>
              </a:spcAft>
              <a:buClr>
                <a:schemeClr val="bg2"/>
              </a:buClr>
              <a:buFont typeface="Arial" charset="0"/>
              <a:buChar char="­"/>
              <a:defRPr sz="1600">
                <a:solidFill>
                  <a:schemeClr val="tx1"/>
                </a:solidFill>
                <a:latin typeface="Arial" charset="0"/>
                <a:cs typeface="+mn-cs"/>
              </a:defRPr>
            </a:lvl5pPr>
            <a:lvl6pPr marL="14144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6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8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60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9pPr>
          </a:lstStyle>
          <a:p>
            <a:pPr marL="0" indent="0" algn="ctr">
              <a:spcBef>
                <a:spcPts val="0"/>
              </a:spcBef>
              <a:spcAft>
                <a:spcPts val="0"/>
              </a:spcAft>
              <a:buClr>
                <a:schemeClr val="lt2"/>
              </a:buClr>
              <a:buSzPts val="2400"/>
              <a:buFont typeface="Noto Sans Symbols"/>
              <a:buNone/>
            </a:pPr>
            <a:r>
              <a:rPr lang="en-US" sz="2400" b="1" kern="0" dirty="0" smtClean="0">
                <a:solidFill>
                  <a:srgbClr val="000000"/>
                </a:solidFill>
                <a:latin typeface="Arial Black" panose="020B0A04020102020204" pitchFamily="34" charset="0"/>
                <a:ea typeface="Arial Black"/>
                <a:cs typeface="Arial Black"/>
                <a:sym typeface="Arial Black"/>
              </a:rPr>
              <a:t>Strategic </a:t>
            </a:r>
            <a:r>
              <a:rPr lang="en-US" sz="2400" b="1" kern="0" dirty="0">
                <a:solidFill>
                  <a:srgbClr val="000000"/>
                </a:solidFill>
                <a:latin typeface="Arial Black" panose="020B0A04020102020204" pitchFamily="34" charset="0"/>
                <a:ea typeface="Arial Black"/>
                <a:cs typeface="Arial Black"/>
                <a:sym typeface="Arial Black"/>
              </a:rPr>
              <a:t>Approach for ID Distribution </a:t>
            </a:r>
            <a:r>
              <a:rPr lang="en-US" sz="2400" b="1" kern="0" dirty="0" smtClean="0">
                <a:solidFill>
                  <a:srgbClr val="000000"/>
                </a:solidFill>
                <a:latin typeface="Arial Black" panose="020B0A04020102020204" pitchFamily="34" charset="0"/>
                <a:ea typeface="Arial Black"/>
                <a:cs typeface="Arial Black"/>
                <a:sym typeface="Arial Black"/>
              </a:rPr>
              <a:t>(</a:t>
            </a:r>
            <a:r>
              <a:rPr lang="en-US" sz="2400" b="1" kern="0" dirty="0" err="1" smtClean="0">
                <a:solidFill>
                  <a:srgbClr val="000000"/>
                </a:solidFill>
                <a:latin typeface="Arial Black" panose="020B0A04020102020204" pitchFamily="34" charset="0"/>
                <a:ea typeface="Arial Black"/>
                <a:cs typeface="Arial Black"/>
                <a:sym typeface="Arial Black"/>
              </a:rPr>
              <a:t>cont</a:t>
            </a:r>
            <a:r>
              <a:rPr lang="en-US" sz="2400" b="1" kern="0" dirty="0" smtClean="0">
                <a:solidFill>
                  <a:srgbClr val="000000"/>
                </a:solidFill>
                <a:latin typeface="Arial Black" panose="020B0A04020102020204" pitchFamily="34" charset="0"/>
                <a:ea typeface="Arial Black"/>
                <a:cs typeface="Arial Black"/>
                <a:sym typeface="Arial Black"/>
              </a:rPr>
              <a:t>…)</a:t>
            </a:r>
            <a:endParaRPr lang="en-US" sz="2400" b="1" kern="0" dirty="0">
              <a:solidFill>
                <a:schemeClr val="dk1"/>
              </a:solidFill>
              <a:latin typeface="Arial Black" panose="020B0A04020102020204" pitchFamily="34" charset="0"/>
              <a:ea typeface="Arial Black"/>
              <a:cs typeface="Arial Black"/>
              <a:sym typeface="Arial Black"/>
            </a:endParaRPr>
          </a:p>
        </p:txBody>
      </p:sp>
      <p:sp>
        <p:nvSpPr>
          <p:cNvPr id="13" name="Content Placeholder 2"/>
          <p:cNvSpPr txBox="1">
            <a:spLocks/>
          </p:cNvSpPr>
          <p:nvPr/>
        </p:nvSpPr>
        <p:spPr>
          <a:xfrm>
            <a:off x="369021" y="788826"/>
            <a:ext cx="8229600" cy="3930363"/>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914400" rtl="0" eaLnBrk="0" fontAlgn="base" latinLnBrk="0" hangingPunct="0">
              <a:lnSpc>
                <a:spcPct val="90000"/>
              </a:lnSpc>
              <a:spcBef>
                <a:spcPct val="90000"/>
              </a:spcBef>
              <a:spcAft>
                <a:spcPct val="0"/>
              </a:spcAft>
              <a:buClr>
                <a:srgbClr val="7D0900"/>
              </a:buClr>
              <a:buSzTx/>
              <a:buNone/>
              <a:tabLst/>
              <a:defRPr/>
            </a:pPr>
            <a:endParaRPr kumimoji="0" lang="en-US" sz="2000" b="0" i="0" u="none" strike="noStrike" kern="0" cap="none" spc="0" normalizeH="0" baseline="0" noProof="0" dirty="0" smtClean="0">
              <a:ln>
                <a:noFill/>
              </a:ln>
              <a:solidFill>
                <a:srgbClr val="000000"/>
              </a:solidFill>
              <a:effectLst/>
              <a:uLnTx/>
              <a:uFillTx/>
              <a:latin typeface="Arial"/>
              <a:cs typeface="Arial"/>
            </a:endParaRPr>
          </a:p>
        </p:txBody>
      </p:sp>
    </p:spTree>
    <p:extLst>
      <p:ext uri="{BB962C8B-B14F-4D97-AF65-F5344CB8AC3E}">
        <p14:creationId xmlns:p14="http://schemas.microsoft.com/office/powerpoint/2010/main" xmlns="" val="27243599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grpSp>
        <p:nvGrpSpPr>
          <p:cNvPr id="201" name="Shape 201"/>
          <p:cNvGrpSpPr/>
          <p:nvPr/>
        </p:nvGrpSpPr>
        <p:grpSpPr>
          <a:xfrm>
            <a:off x="0" y="5805488"/>
            <a:ext cx="9144000" cy="1041400"/>
            <a:chOff x="0" y="5828721"/>
            <a:chExt cx="9144000" cy="1017421"/>
          </a:xfrm>
        </p:grpSpPr>
        <p:pic>
          <p:nvPicPr>
            <p:cNvPr id="202" name="Shape 202"/>
            <p:cNvPicPr preferRelativeResize="0"/>
            <p:nvPr/>
          </p:nvPicPr>
          <p:blipFill rotWithShape="1">
            <a:blip r:embed="rId3" cstate="print">
              <a:alphaModFix/>
            </a:blip>
            <a:srcRect/>
            <a:stretch/>
          </p:blipFill>
          <p:spPr>
            <a:xfrm>
              <a:off x="107505" y="5828721"/>
              <a:ext cx="2520279" cy="1017421"/>
            </a:xfrm>
            <a:prstGeom prst="rect">
              <a:avLst/>
            </a:prstGeom>
            <a:noFill/>
            <a:ln>
              <a:noFill/>
            </a:ln>
          </p:spPr>
        </p:pic>
        <p:cxnSp>
          <p:nvCxnSpPr>
            <p:cNvPr id="203" name="Shape 203"/>
            <p:cNvCxnSpPr/>
            <p:nvPr/>
          </p:nvCxnSpPr>
          <p:spPr>
            <a:xfrm>
              <a:off x="0" y="5881453"/>
              <a:ext cx="9144000" cy="0"/>
            </a:xfrm>
            <a:prstGeom prst="straightConnector1">
              <a:avLst/>
            </a:prstGeom>
            <a:noFill/>
            <a:ln w="38100" cap="flat" cmpd="sng">
              <a:solidFill>
                <a:srgbClr val="00B050"/>
              </a:solidFill>
              <a:prstDash val="solid"/>
              <a:round/>
              <a:headEnd type="none" w="med" len="med"/>
              <a:tailEnd type="none" w="med" len="med"/>
            </a:ln>
            <a:effectLst>
              <a:outerShdw blurRad="40000" dist="23000" dir="5400000" rotWithShape="0">
                <a:srgbClr val="000000">
                  <a:alpha val="34901"/>
                </a:srgbClr>
              </a:outerShdw>
            </a:effectLst>
          </p:spPr>
        </p:cxnSp>
        <p:pic>
          <p:nvPicPr>
            <p:cNvPr id="204" name="Shape 204"/>
            <p:cNvPicPr preferRelativeResize="0"/>
            <p:nvPr/>
          </p:nvPicPr>
          <p:blipFill rotWithShape="1">
            <a:blip r:embed="rId4" cstate="print">
              <a:alphaModFix/>
            </a:blip>
            <a:srcRect/>
            <a:stretch/>
          </p:blipFill>
          <p:spPr>
            <a:xfrm>
              <a:off x="7596337" y="5989768"/>
              <a:ext cx="1222402" cy="757301"/>
            </a:xfrm>
            <a:prstGeom prst="rect">
              <a:avLst/>
            </a:prstGeom>
            <a:noFill/>
            <a:ln>
              <a:noFill/>
            </a:ln>
          </p:spPr>
        </p:pic>
      </p:grpSp>
      <p:sp>
        <p:nvSpPr>
          <p:cNvPr id="205" name="Shape 205"/>
          <p:cNvSpPr/>
          <p:nvPr/>
        </p:nvSpPr>
        <p:spPr>
          <a:xfrm>
            <a:off x="107505" y="812831"/>
            <a:ext cx="8893175" cy="4793642"/>
          </a:xfrm>
          <a:prstGeom prst="rect">
            <a:avLst/>
          </a:prstGeom>
          <a:noFill/>
          <a:ln>
            <a:noFill/>
          </a:ln>
        </p:spPr>
        <p:txBody>
          <a:bodyPr spcFirstLastPara="1" wrap="square" lIns="0" tIns="0" rIns="0" bIns="0" anchor="t" anchorCtr="0">
            <a:noAutofit/>
          </a:bodyPr>
          <a:lstStyle/>
          <a:p>
            <a:pPr marR="0" lvl="0" algn="l" rtl="0">
              <a:lnSpc>
                <a:spcPct val="150000"/>
              </a:lnSpc>
              <a:spcBef>
                <a:spcPts val="0"/>
              </a:spcBef>
              <a:spcAft>
                <a:spcPts val="0"/>
              </a:spcAft>
            </a:pPr>
            <a:endParaRPr lang="en-ZA" sz="2000" b="1" i="0" u="none" strike="noStrike" cap="none" dirty="0" smtClean="0">
              <a:solidFill>
                <a:srgbClr val="000000"/>
              </a:solidFill>
              <a:latin typeface="Arial"/>
              <a:ea typeface="Arial"/>
              <a:cs typeface="Arial"/>
              <a:sym typeface="Arial"/>
            </a:endParaRPr>
          </a:p>
        </p:txBody>
      </p:sp>
      <p:sp>
        <p:nvSpPr>
          <p:cNvPr id="206" name="Shape 20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fld id="{00000000-1234-1234-1234-123412341234}" type="slidenum">
              <a:rPr lang="en-US" sz="1400" b="0" i="0" u="none" strike="noStrike" cap="none">
                <a:solidFill>
                  <a:srgbClr val="898989"/>
                </a:solidFill>
                <a:latin typeface="Arial"/>
                <a:ea typeface="Arial"/>
                <a:cs typeface="Arial"/>
                <a:sym typeface="Arial"/>
              </a:rPr>
              <a:pPr marL="0" marR="0" lvl="0" indent="0" algn="l" rtl="0">
                <a:lnSpc>
                  <a:spcPct val="90000"/>
                </a:lnSpc>
                <a:spcBef>
                  <a:spcPts val="0"/>
                </a:spcBef>
                <a:spcAft>
                  <a:spcPts val="0"/>
                </a:spcAft>
                <a:buNone/>
              </a:pPr>
              <a:t>14</a:t>
            </a:fld>
            <a:endParaRPr sz="1400" b="0" i="0" u="none" strike="noStrike" cap="none">
              <a:solidFill>
                <a:srgbClr val="898989"/>
              </a:solidFill>
              <a:latin typeface="Arial"/>
              <a:ea typeface="Arial"/>
              <a:cs typeface="Arial"/>
              <a:sym typeface="Arial"/>
            </a:endParaRPr>
          </a:p>
        </p:txBody>
      </p:sp>
      <p:sp>
        <p:nvSpPr>
          <p:cNvPr id="207" name="Shape 207"/>
          <p:cNvSpPr/>
          <p:nvPr/>
        </p:nvSpPr>
        <p:spPr>
          <a:xfrm>
            <a:off x="107505" y="225000"/>
            <a:ext cx="8893174" cy="5634463"/>
          </a:xfrm>
          <a:prstGeom prst="rect">
            <a:avLst/>
          </a:prstGeom>
          <a:noFill/>
          <a:ln>
            <a:noFill/>
          </a:ln>
        </p:spPr>
        <p:txBody>
          <a:bodyPr spcFirstLastPara="1" wrap="square" lIns="91425" tIns="45700" rIns="91425" bIns="45700" anchor="t" anchorCtr="0">
            <a:noAutofit/>
          </a:bodyPr>
          <a:lstStyle/>
          <a:p>
            <a:pPr algn="l"/>
            <a:endParaRPr lang="en-US" sz="1600" b="1" dirty="0" smtClean="0"/>
          </a:p>
          <a:p>
            <a:pPr marR="0" lvl="0" algn="l" rtl="0">
              <a:lnSpc>
                <a:spcPct val="90000"/>
              </a:lnSpc>
              <a:spcBef>
                <a:spcPts val="700"/>
              </a:spcBef>
              <a:spcAft>
                <a:spcPts val="0"/>
              </a:spcAft>
            </a:pPr>
            <a:endParaRPr sz="1400" b="1" i="0" u="none" strike="noStrike" cap="none" dirty="0">
              <a:solidFill>
                <a:srgbClr val="000000"/>
              </a:solidFill>
              <a:latin typeface="Arial"/>
              <a:ea typeface="Arial"/>
              <a:cs typeface="Arial"/>
              <a:sym typeface="Arial"/>
            </a:endParaRPr>
          </a:p>
          <a:p>
            <a:pPr marL="285750" marR="0" lvl="0" indent="-285750" algn="l" rtl="0">
              <a:lnSpc>
                <a:spcPct val="90000"/>
              </a:lnSpc>
              <a:spcBef>
                <a:spcPts val="700"/>
              </a:spcBef>
              <a:spcAft>
                <a:spcPts val="0"/>
              </a:spcAft>
              <a:buFont typeface="Wingdings" panose="05000000000000000000" pitchFamily="2" charset="2"/>
              <a:buChar char="q"/>
            </a:pPr>
            <a:endParaRPr sz="1400" b="1" i="0" u="none" strike="noStrike" cap="none" dirty="0">
              <a:solidFill>
                <a:srgbClr val="000000"/>
              </a:solidFill>
              <a:latin typeface="Arial"/>
              <a:ea typeface="Arial"/>
              <a:cs typeface="Arial"/>
              <a:sym typeface="Arial"/>
            </a:endParaRPr>
          </a:p>
          <a:p>
            <a:pPr marR="0" lvl="0" algn="l" rtl="0">
              <a:lnSpc>
                <a:spcPct val="90000"/>
              </a:lnSpc>
              <a:spcBef>
                <a:spcPts val="700"/>
              </a:spcBef>
              <a:spcAft>
                <a:spcPts val="0"/>
              </a:spcAft>
            </a:pPr>
            <a:endParaRPr sz="1400" b="1" i="0" u="none" strike="noStrike" cap="none" dirty="0">
              <a:solidFill>
                <a:srgbClr val="000000"/>
              </a:solidFill>
              <a:latin typeface="Arial"/>
              <a:ea typeface="Arial"/>
              <a:cs typeface="Arial"/>
              <a:sym typeface="Arial"/>
            </a:endParaRPr>
          </a:p>
          <a:p>
            <a:pPr marR="0" lvl="0" algn="l" rtl="0">
              <a:lnSpc>
                <a:spcPct val="90000"/>
              </a:lnSpc>
              <a:spcBef>
                <a:spcPts val="700"/>
              </a:spcBef>
              <a:spcAft>
                <a:spcPts val="0"/>
              </a:spcAft>
            </a:pPr>
            <a:endParaRPr sz="1400" b="1" i="0" u="none" strike="noStrike" cap="none" dirty="0">
              <a:solidFill>
                <a:srgbClr val="000000"/>
              </a:solidFill>
              <a:latin typeface="Arial"/>
              <a:ea typeface="Arial"/>
              <a:cs typeface="Arial"/>
              <a:sym typeface="Arial"/>
            </a:endParaRPr>
          </a:p>
          <a:p>
            <a:pPr marL="285750" marR="0" lvl="0" indent="-285750" algn="l" rtl="0">
              <a:lnSpc>
                <a:spcPct val="90000"/>
              </a:lnSpc>
              <a:spcBef>
                <a:spcPts val="700"/>
              </a:spcBef>
              <a:spcAft>
                <a:spcPts val="0"/>
              </a:spcAft>
              <a:buFont typeface="Wingdings" panose="05000000000000000000" pitchFamily="2" charset="2"/>
              <a:buChar char="q"/>
            </a:pPr>
            <a:endParaRPr sz="1400" b="1" i="0" u="none" strike="noStrike" cap="none" dirty="0">
              <a:solidFill>
                <a:srgbClr val="000000"/>
              </a:solidFill>
              <a:latin typeface="Arial"/>
              <a:ea typeface="Arial"/>
              <a:cs typeface="Arial"/>
              <a:sym typeface="Arial"/>
            </a:endParaRPr>
          </a:p>
          <a:p>
            <a:pPr marR="0" lvl="0" algn="l" rtl="0">
              <a:lnSpc>
                <a:spcPct val="90000"/>
              </a:lnSpc>
              <a:spcBef>
                <a:spcPts val="700"/>
              </a:spcBef>
              <a:spcAft>
                <a:spcPts val="0"/>
              </a:spcAft>
            </a:pPr>
            <a:endParaRPr sz="1400" b="1" i="0" u="none" strike="noStrike" cap="none" dirty="0">
              <a:solidFill>
                <a:srgbClr val="000000"/>
              </a:solidFill>
              <a:latin typeface="Arial"/>
              <a:ea typeface="Arial"/>
              <a:cs typeface="Arial"/>
              <a:sym typeface="Arial"/>
            </a:endParaRPr>
          </a:p>
        </p:txBody>
      </p:sp>
      <p:sp>
        <p:nvSpPr>
          <p:cNvPr id="208" name="Shape 208"/>
          <p:cNvSpPr/>
          <p:nvPr/>
        </p:nvSpPr>
        <p:spPr>
          <a:xfrm>
            <a:off x="-38101" y="616319"/>
            <a:ext cx="8710613" cy="5103524"/>
          </a:xfrm>
          <a:prstGeom prst="rect">
            <a:avLst/>
          </a:prstGeom>
          <a:noFill/>
          <a:ln>
            <a:noFill/>
          </a:ln>
        </p:spPr>
        <p:txBody>
          <a:bodyPr spcFirstLastPara="1" wrap="square" lIns="91425" tIns="45700" rIns="91425" bIns="45700" anchor="t" anchorCtr="0">
            <a:noAutofit/>
          </a:bodyPr>
          <a:lstStyle/>
          <a:p>
            <a:pPr marL="914400" lvl="1" indent="-457200" algn="just">
              <a:lnSpc>
                <a:spcPct val="150000"/>
              </a:lnSpc>
              <a:buClr>
                <a:schemeClr val="dk1"/>
              </a:buClr>
              <a:buSzPts val="2000"/>
              <a:buFont typeface="Noto Sans Symbols"/>
              <a:buChar char="❑"/>
            </a:pPr>
            <a:endParaRPr lang="en-US" sz="2400" dirty="0" smtClean="0">
              <a:solidFill>
                <a:schemeClr val="dk1"/>
              </a:solidFill>
            </a:endParaRPr>
          </a:p>
        </p:txBody>
      </p:sp>
      <p:pic>
        <p:nvPicPr>
          <p:cNvPr id="209" name="Shape 209"/>
          <p:cNvPicPr preferRelativeResize="0"/>
          <p:nvPr/>
        </p:nvPicPr>
        <p:blipFill rotWithShape="1">
          <a:blip r:embed="rId5" cstate="print">
            <a:alphaModFix/>
          </a:blip>
          <a:srcRect/>
          <a:stretch/>
        </p:blipFill>
        <p:spPr>
          <a:xfrm>
            <a:off x="3848100" y="5970588"/>
            <a:ext cx="938213" cy="808037"/>
          </a:xfrm>
          <a:prstGeom prst="rect">
            <a:avLst/>
          </a:prstGeom>
          <a:noFill/>
          <a:ln>
            <a:noFill/>
          </a:ln>
        </p:spPr>
      </p:pic>
      <p:sp>
        <p:nvSpPr>
          <p:cNvPr id="14" name="Shape 200"/>
          <p:cNvSpPr txBox="1">
            <a:spLocks/>
          </p:cNvSpPr>
          <p:nvPr/>
        </p:nvSpPr>
        <p:spPr bwMode="auto">
          <a:xfrm>
            <a:off x="73596" y="2154321"/>
            <a:ext cx="8960992" cy="903203"/>
          </a:xfrm>
          <a:prstGeom prst="rect">
            <a:avLst/>
          </a:prstGeom>
          <a:solidFill>
            <a:srgbClr val="00B050"/>
          </a:solidFill>
          <a:ln>
            <a:noFill/>
          </a:ln>
          <a:extLst>
            <a:ext uri="{91240B29-F687-4F45-9708-019B960494DF}">
              <a14:hiddenLine xmlns:a14="http://schemas.microsoft.com/office/drawing/2010/main" xmlns="" w="12700" algn="ctr">
                <a:solidFill>
                  <a:srgbClr val="000000"/>
                </a:solidFill>
                <a:miter lim="800000"/>
                <a:headEnd/>
                <a:tailEnd/>
              </a14:hiddenLine>
            </a:ext>
          </a:extLst>
        </p:spPr>
        <p:txBody>
          <a:bodyPr spcFirstLastPara="1" vert="horz" wrap="square" lIns="0" tIns="0" rIns="0" bIns="0" numCol="1" anchor="t" anchorCtr="0" compatLnSpc="1">
            <a:prstTxWarp prst="textNoShape">
              <a:avLst/>
            </a:prstTxWarp>
            <a:noAutofit/>
          </a:bodyPr>
          <a:lstStyle>
            <a:lvl1pPr marL="268288" indent="-268288" algn="l" rtl="0" eaLnBrk="0" fontAlgn="base" hangingPunct="0">
              <a:lnSpc>
                <a:spcPct val="90000"/>
              </a:lnSpc>
              <a:spcBef>
                <a:spcPct val="90000"/>
              </a:spcBef>
              <a:spcAft>
                <a:spcPct val="0"/>
              </a:spcAft>
              <a:buClr>
                <a:schemeClr val="bg2"/>
              </a:buClr>
              <a:buFont typeface="Wingdings" pitchFamily="2" charset="2"/>
              <a:buChar char="n"/>
              <a:defRPr sz="1600">
                <a:solidFill>
                  <a:schemeClr val="tx1"/>
                </a:solidFill>
                <a:latin typeface="Arial" charset="0"/>
                <a:ea typeface="+mn-ea"/>
                <a:cs typeface="+mn-cs"/>
              </a:defRPr>
            </a:lvl1pPr>
            <a:lvl2pPr marL="460375" indent="-190500" algn="l" rtl="0" eaLnBrk="0" fontAlgn="base" hangingPunct="0">
              <a:lnSpc>
                <a:spcPct val="90000"/>
              </a:lnSpc>
              <a:spcBef>
                <a:spcPct val="50000"/>
              </a:spcBef>
              <a:spcAft>
                <a:spcPct val="0"/>
              </a:spcAft>
              <a:buClr>
                <a:schemeClr val="bg2"/>
              </a:buClr>
              <a:buFont typeface="Arial" charset="0"/>
              <a:buChar char="•"/>
              <a:defRPr sz="1600">
                <a:solidFill>
                  <a:schemeClr val="tx1"/>
                </a:solidFill>
                <a:latin typeface="Arial" charset="0"/>
                <a:cs typeface="+mn-cs"/>
              </a:defRPr>
            </a:lvl2pPr>
            <a:lvl3pPr marL="625475" indent="-163513" algn="l" rtl="0" eaLnBrk="0" fontAlgn="base" hangingPunct="0">
              <a:lnSpc>
                <a:spcPct val="90000"/>
              </a:lnSpc>
              <a:spcBef>
                <a:spcPct val="30000"/>
              </a:spcBef>
              <a:spcAft>
                <a:spcPct val="0"/>
              </a:spcAft>
              <a:buClr>
                <a:schemeClr val="bg2"/>
              </a:buClr>
              <a:buFont typeface="Arial" charset="0"/>
              <a:buChar char="–"/>
              <a:defRPr sz="1600">
                <a:solidFill>
                  <a:schemeClr val="tx1"/>
                </a:solidFill>
                <a:latin typeface="Arial" charset="0"/>
                <a:cs typeface="+mn-cs"/>
              </a:defRPr>
            </a:lvl3pPr>
            <a:lvl4pPr marL="795338" indent="-168275" algn="l" rtl="0" eaLnBrk="0" fontAlgn="base" hangingPunct="0">
              <a:lnSpc>
                <a:spcPct val="90000"/>
              </a:lnSpc>
              <a:spcBef>
                <a:spcPct val="10000"/>
              </a:spcBef>
              <a:spcAft>
                <a:spcPct val="0"/>
              </a:spcAft>
              <a:buClr>
                <a:schemeClr val="bg2"/>
              </a:buClr>
              <a:buFont typeface="Arial" charset="0"/>
              <a:buChar char="-"/>
              <a:defRPr sz="1600">
                <a:solidFill>
                  <a:schemeClr val="tx1"/>
                </a:solidFill>
                <a:latin typeface="Arial" charset="0"/>
                <a:cs typeface="+mn-cs"/>
              </a:defRPr>
            </a:lvl4pPr>
            <a:lvl5pPr marL="957263" indent="-160338" algn="l" rtl="0" eaLnBrk="0" fontAlgn="base" hangingPunct="0">
              <a:lnSpc>
                <a:spcPct val="90000"/>
              </a:lnSpc>
              <a:spcBef>
                <a:spcPct val="0"/>
              </a:spcBef>
              <a:spcAft>
                <a:spcPct val="0"/>
              </a:spcAft>
              <a:buClr>
                <a:schemeClr val="bg2"/>
              </a:buClr>
              <a:buFont typeface="Arial" charset="0"/>
              <a:buChar char="­"/>
              <a:defRPr sz="1600">
                <a:solidFill>
                  <a:schemeClr val="tx1"/>
                </a:solidFill>
                <a:latin typeface="Arial" charset="0"/>
                <a:cs typeface="+mn-cs"/>
              </a:defRPr>
            </a:lvl5pPr>
            <a:lvl6pPr marL="14144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6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8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60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9pPr>
          </a:lstStyle>
          <a:p>
            <a:pPr marL="0" indent="0" algn="ctr">
              <a:spcBef>
                <a:spcPts val="0"/>
              </a:spcBef>
              <a:spcAft>
                <a:spcPts val="0"/>
              </a:spcAft>
              <a:buClr>
                <a:schemeClr val="lt2"/>
              </a:buClr>
              <a:buSzPts val="2400"/>
              <a:buFont typeface="Noto Sans Symbols"/>
              <a:buNone/>
            </a:pPr>
            <a:endParaRPr lang="en-US" sz="2400" b="1" kern="0" dirty="0" smtClean="0">
              <a:solidFill>
                <a:schemeClr val="dk1"/>
              </a:solidFill>
              <a:latin typeface="Arial Black" panose="020B0A04020102020204" pitchFamily="34" charset="0"/>
              <a:ea typeface="Arial Black"/>
              <a:cs typeface="Arial Black"/>
              <a:sym typeface="Arial Black"/>
            </a:endParaRPr>
          </a:p>
          <a:p>
            <a:pPr marL="0" indent="0" algn="ctr">
              <a:spcBef>
                <a:spcPts val="0"/>
              </a:spcBef>
              <a:spcAft>
                <a:spcPts val="0"/>
              </a:spcAft>
              <a:buClr>
                <a:schemeClr val="lt2"/>
              </a:buClr>
              <a:buSzPts val="2400"/>
              <a:buFont typeface="Noto Sans Symbols"/>
              <a:buNone/>
            </a:pPr>
            <a:r>
              <a:rPr lang="en-US" sz="2400" b="1" kern="0" dirty="0" smtClean="0">
                <a:solidFill>
                  <a:schemeClr val="dk1"/>
                </a:solidFill>
                <a:latin typeface="Arial Black" panose="020B0A04020102020204" pitchFamily="34" charset="0"/>
                <a:ea typeface="Arial Black"/>
                <a:cs typeface="Arial Black"/>
                <a:sym typeface="Arial Black"/>
              </a:rPr>
              <a:t>Channels for Delivering Services</a:t>
            </a:r>
            <a:endParaRPr lang="en-US" sz="2400" b="1" kern="0" dirty="0">
              <a:solidFill>
                <a:schemeClr val="dk1"/>
              </a:solidFill>
              <a:latin typeface="Arial Black" panose="020B0A04020102020204" pitchFamily="34" charset="0"/>
              <a:ea typeface="Arial Black"/>
              <a:cs typeface="Arial Black"/>
              <a:sym typeface="Arial Black"/>
            </a:endParaRPr>
          </a:p>
        </p:txBody>
      </p:sp>
      <p:sp>
        <p:nvSpPr>
          <p:cNvPr id="13" name="Content Placeholder 2"/>
          <p:cNvSpPr txBox="1">
            <a:spLocks/>
          </p:cNvSpPr>
          <p:nvPr/>
        </p:nvSpPr>
        <p:spPr>
          <a:xfrm>
            <a:off x="369021" y="788826"/>
            <a:ext cx="8229600" cy="3930363"/>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914400" rtl="0" eaLnBrk="0" fontAlgn="base" latinLnBrk="0" hangingPunct="0">
              <a:lnSpc>
                <a:spcPct val="90000"/>
              </a:lnSpc>
              <a:spcBef>
                <a:spcPct val="90000"/>
              </a:spcBef>
              <a:spcAft>
                <a:spcPct val="0"/>
              </a:spcAft>
              <a:buClr>
                <a:srgbClr val="7D0900"/>
              </a:buClr>
              <a:buSzTx/>
              <a:buNone/>
              <a:tabLst/>
              <a:defRPr/>
            </a:pPr>
            <a:endParaRPr kumimoji="0" lang="en-US" sz="2000" b="0" i="0" u="none" strike="noStrike" kern="0" cap="none" spc="0" normalizeH="0" baseline="0" noProof="0" dirty="0" smtClean="0">
              <a:ln>
                <a:noFill/>
              </a:ln>
              <a:solidFill>
                <a:srgbClr val="000000"/>
              </a:solidFill>
              <a:effectLst/>
              <a:uLnTx/>
              <a:uFillTx/>
              <a:latin typeface="Arial"/>
              <a:cs typeface="Arial"/>
            </a:endParaRPr>
          </a:p>
        </p:txBody>
      </p:sp>
    </p:spTree>
    <p:extLst>
      <p:ext uri="{BB962C8B-B14F-4D97-AF65-F5344CB8AC3E}">
        <p14:creationId xmlns:p14="http://schemas.microsoft.com/office/powerpoint/2010/main" xmlns="" val="21365022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grpSp>
        <p:nvGrpSpPr>
          <p:cNvPr id="201" name="Shape 201"/>
          <p:cNvGrpSpPr/>
          <p:nvPr/>
        </p:nvGrpSpPr>
        <p:grpSpPr>
          <a:xfrm>
            <a:off x="0" y="5805488"/>
            <a:ext cx="9144000" cy="1041400"/>
            <a:chOff x="0" y="5828721"/>
            <a:chExt cx="9144000" cy="1017421"/>
          </a:xfrm>
        </p:grpSpPr>
        <p:pic>
          <p:nvPicPr>
            <p:cNvPr id="202" name="Shape 202"/>
            <p:cNvPicPr preferRelativeResize="0"/>
            <p:nvPr/>
          </p:nvPicPr>
          <p:blipFill rotWithShape="1">
            <a:blip r:embed="rId4" cstate="print">
              <a:alphaModFix/>
            </a:blip>
            <a:srcRect/>
            <a:stretch/>
          </p:blipFill>
          <p:spPr>
            <a:xfrm>
              <a:off x="107505" y="5828721"/>
              <a:ext cx="2520279" cy="1017421"/>
            </a:xfrm>
            <a:prstGeom prst="rect">
              <a:avLst/>
            </a:prstGeom>
            <a:noFill/>
            <a:ln>
              <a:noFill/>
            </a:ln>
          </p:spPr>
        </p:pic>
        <p:cxnSp>
          <p:nvCxnSpPr>
            <p:cNvPr id="203" name="Shape 203"/>
            <p:cNvCxnSpPr/>
            <p:nvPr/>
          </p:nvCxnSpPr>
          <p:spPr>
            <a:xfrm>
              <a:off x="0" y="5881453"/>
              <a:ext cx="9144000" cy="0"/>
            </a:xfrm>
            <a:prstGeom prst="straightConnector1">
              <a:avLst/>
            </a:prstGeom>
            <a:noFill/>
            <a:ln w="38100" cap="flat" cmpd="sng">
              <a:solidFill>
                <a:srgbClr val="00B050"/>
              </a:solidFill>
              <a:prstDash val="solid"/>
              <a:round/>
              <a:headEnd type="none" w="med" len="med"/>
              <a:tailEnd type="none" w="med" len="med"/>
            </a:ln>
            <a:effectLst>
              <a:outerShdw blurRad="40000" dist="23000" dir="5400000" rotWithShape="0">
                <a:srgbClr val="000000">
                  <a:alpha val="34901"/>
                </a:srgbClr>
              </a:outerShdw>
            </a:effectLst>
          </p:spPr>
        </p:cxnSp>
        <p:pic>
          <p:nvPicPr>
            <p:cNvPr id="204" name="Shape 204"/>
            <p:cNvPicPr preferRelativeResize="0"/>
            <p:nvPr/>
          </p:nvPicPr>
          <p:blipFill rotWithShape="1">
            <a:blip r:embed="rId5" cstate="print">
              <a:alphaModFix/>
            </a:blip>
            <a:srcRect/>
            <a:stretch/>
          </p:blipFill>
          <p:spPr>
            <a:xfrm>
              <a:off x="7596337" y="5989768"/>
              <a:ext cx="1222402" cy="757301"/>
            </a:xfrm>
            <a:prstGeom prst="rect">
              <a:avLst/>
            </a:prstGeom>
            <a:noFill/>
            <a:ln>
              <a:noFill/>
            </a:ln>
          </p:spPr>
        </p:pic>
      </p:grpSp>
      <p:sp>
        <p:nvSpPr>
          <p:cNvPr id="205" name="Shape 205"/>
          <p:cNvSpPr/>
          <p:nvPr/>
        </p:nvSpPr>
        <p:spPr>
          <a:xfrm>
            <a:off x="107505" y="812831"/>
            <a:ext cx="8893175" cy="4793642"/>
          </a:xfrm>
          <a:prstGeom prst="rect">
            <a:avLst/>
          </a:prstGeom>
          <a:noFill/>
          <a:ln>
            <a:noFill/>
          </a:ln>
        </p:spPr>
        <p:txBody>
          <a:bodyPr spcFirstLastPara="1" wrap="square" lIns="0" tIns="0" rIns="0" bIns="0" anchor="t" anchorCtr="0">
            <a:noAutofit/>
          </a:bodyPr>
          <a:lstStyle/>
          <a:p>
            <a:pPr marR="0" lvl="0" algn="l" rtl="0">
              <a:lnSpc>
                <a:spcPct val="150000"/>
              </a:lnSpc>
              <a:spcBef>
                <a:spcPts val="0"/>
              </a:spcBef>
              <a:spcAft>
                <a:spcPts val="0"/>
              </a:spcAft>
            </a:pPr>
            <a:endParaRPr lang="en-ZA" sz="2000" b="1" i="0" u="none" strike="noStrike" cap="none" dirty="0" smtClean="0">
              <a:solidFill>
                <a:srgbClr val="000000"/>
              </a:solidFill>
              <a:latin typeface="Arial"/>
              <a:ea typeface="Arial"/>
              <a:cs typeface="Arial"/>
              <a:sym typeface="Arial"/>
            </a:endParaRPr>
          </a:p>
        </p:txBody>
      </p:sp>
      <p:sp>
        <p:nvSpPr>
          <p:cNvPr id="206" name="Shape 20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fld id="{00000000-1234-1234-1234-123412341234}" type="slidenum">
              <a:rPr lang="en-US" sz="1400" b="0" i="0" u="none" strike="noStrike" cap="none">
                <a:solidFill>
                  <a:srgbClr val="898989"/>
                </a:solidFill>
                <a:latin typeface="Arial"/>
                <a:ea typeface="Arial"/>
                <a:cs typeface="Arial"/>
                <a:sym typeface="Arial"/>
              </a:rPr>
              <a:pPr marL="0" marR="0" lvl="0" indent="0" algn="l" rtl="0">
                <a:lnSpc>
                  <a:spcPct val="90000"/>
                </a:lnSpc>
                <a:spcBef>
                  <a:spcPts val="0"/>
                </a:spcBef>
                <a:spcAft>
                  <a:spcPts val="0"/>
                </a:spcAft>
                <a:buNone/>
              </a:pPr>
              <a:t>15</a:t>
            </a:fld>
            <a:endParaRPr sz="1400" b="0" i="0" u="none" strike="noStrike" cap="none">
              <a:solidFill>
                <a:srgbClr val="898989"/>
              </a:solidFill>
              <a:latin typeface="Arial"/>
              <a:ea typeface="Arial"/>
              <a:cs typeface="Arial"/>
              <a:sym typeface="Arial"/>
            </a:endParaRPr>
          </a:p>
        </p:txBody>
      </p:sp>
      <p:sp>
        <p:nvSpPr>
          <p:cNvPr id="207" name="Shape 207"/>
          <p:cNvSpPr/>
          <p:nvPr/>
        </p:nvSpPr>
        <p:spPr>
          <a:xfrm>
            <a:off x="107505" y="225000"/>
            <a:ext cx="8893174" cy="5634463"/>
          </a:xfrm>
          <a:prstGeom prst="rect">
            <a:avLst/>
          </a:prstGeom>
          <a:noFill/>
          <a:ln>
            <a:noFill/>
          </a:ln>
        </p:spPr>
        <p:txBody>
          <a:bodyPr spcFirstLastPara="1" wrap="square" lIns="91425" tIns="45700" rIns="91425" bIns="45700" anchor="t" anchorCtr="0">
            <a:noAutofit/>
          </a:bodyPr>
          <a:lstStyle/>
          <a:p>
            <a:pPr algn="l"/>
            <a:endParaRPr lang="en-US" sz="1600" b="1" dirty="0" smtClean="0"/>
          </a:p>
          <a:p>
            <a:pPr marR="0" lvl="0" algn="l" rtl="0">
              <a:lnSpc>
                <a:spcPct val="90000"/>
              </a:lnSpc>
              <a:spcBef>
                <a:spcPts val="700"/>
              </a:spcBef>
              <a:spcAft>
                <a:spcPts val="0"/>
              </a:spcAft>
            </a:pPr>
            <a:endParaRPr sz="1400" b="1" i="0" u="none" strike="noStrike" cap="none" dirty="0">
              <a:solidFill>
                <a:srgbClr val="000000"/>
              </a:solidFill>
              <a:latin typeface="Arial"/>
              <a:ea typeface="Arial"/>
              <a:cs typeface="Arial"/>
              <a:sym typeface="Arial"/>
            </a:endParaRPr>
          </a:p>
          <a:p>
            <a:pPr marL="285750" marR="0" lvl="0" indent="-285750" algn="l" rtl="0">
              <a:lnSpc>
                <a:spcPct val="90000"/>
              </a:lnSpc>
              <a:spcBef>
                <a:spcPts val="700"/>
              </a:spcBef>
              <a:spcAft>
                <a:spcPts val="0"/>
              </a:spcAft>
              <a:buFont typeface="Wingdings" panose="05000000000000000000" pitchFamily="2" charset="2"/>
              <a:buChar char="q"/>
            </a:pPr>
            <a:endParaRPr sz="1400" b="1" i="0" u="none" strike="noStrike" cap="none" dirty="0">
              <a:solidFill>
                <a:srgbClr val="000000"/>
              </a:solidFill>
              <a:latin typeface="Arial"/>
              <a:ea typeface="Arial"/>
              <a:cs typeface="Arial"/>
              <a:sym typeface="Arial"/>
            </a:endParaRPr>
          </a:p>
          <a:p>
            <a:pPr marR="0" lvl="0" algn="l" rtl="0">
              <a:lnSpc>
                <a:spcPct val="90000"/>
              </a:lnSpc>
              <a:spcBef>
                <a:spcPts val="700"/>
              </a:spcBef>
              <a:spcAft>
                <a:spcPts val="0"/>
              </a:spcAft>
            </a:pPr>
            <a:endParaRPr sz="1400" b="1" i="0" u="none" strike="noStrike" cap="none" dirty="0">
              <a:solidFill>
                <a:srgbClr val="000000"/>
              </a:solidFill>
              <a:latin typeface="Arial"/>
              <a:ea typeface="Arial"/>
              <a:cs typeface="Arial"/>
              <a:sym typeface="Arial"/>
            </a:endParaRPr>
          </a:p>
          <a:p>
            <a:pPr marR="0" lvl="0" algn="l" rtl="0">
              <a:lnSpc>
                <a:spcPct val="90000"/>
              </a:lnSpc>
              <a:spcBef>
                <a:spcPts val="700"/>
              </a:spcBef>
              <a:spcAft>
                <a:spcPts val="0"/>
              </a:spcAft>
            </a:pPr>
            <a:endParaRPr sz="1400" b="1" i="0" u="none" strike="noStrike" cap="none" dirty="0">
              <a:solidFill>
                <a:srgbClr val="000000"/>
              </a:solidFill>
              <a:latin typeface="Arial"/>
              <a:ea typeface="Arial"/>
              <a:cs typeface="Arial"/>
              <a:sym typeface="Arial"/>
            </a:endParaRPr>
          </a:p>
          <a:p>
            <a:pPr marL="285750" marR="0" lvl="0" indent="-285750" algn="l" rtl="0">
              <a:lnSpc>
                <a:spcPct val="90000"/>
              </a:lnSpc>
              <a:spcBef>
                <a:spcPts val="700"/>
              </a:spcBef>
              <a:spcAft>
                <a:spcPts val="0"/>
              </a:spcAft>
              <a:buFont typeface="Wingdings" panose="05000000000000000000" pitchFamily="2" charset="2"/>
              <a:buChar char="q"/>
            </a:pPr>
            <a:endParaRPr sz="1400" b="1" i="0" u="none" strike="noStrike" cap="none" dirty="0">
              <a:solidFill>
                <a:srgbClr val="000000"/>
              </a:solidFill>
              <a:latin typeface="Arial"/>
              <a:ea typeface="Arial"/>
              <a:cs typeface="Arial"/>
              <a:sym typeface="Arial"/>
            </a:endParaRPr>
          </a:p>
          <a:p>
            <a:pPr marR="0" lvl="0" algn="l" rtl="0">
              <a:lnSpc>
                <a:spcPct val="90000"/>
              </a:lnSpc>
              <a:spcBef>
                <a:spcPts val="700"/>
              </a:spcBef>
              <a:spcAft>
                <a:spcPts val="0"/>
              </a:spcAft>
            </a:pPr>
            <a:endParaRPr sz="1400" b="1" i="0" u="none" strike="noStrike" cap="none" dirty="0">
              <a:solidFill>
                <a:srgbClr val="000000"/>
              </a:solidFill>
              <a:latin typeface="Arial"/>
              <a:ea typeface="Arial"/>
              <a:cs typeface="Arial"/>
              <a:sym typeface="Arial"/>
            </a:endParaRPr>
          </a:p>
        </p:txBody>
      </p:sp>
      <p:sp>
        <p:nvSpPr>
          <p:cNvPr id="208" name="Shape 208"/>
          <p:cNvSpPr/>
          <p:nvPr/>
        </p:nvSpPr>
        <p:spPr>
          <a:xfrm>
            <a:off x="-38101" y="616319"/>
            <a:ext cx="8710613" cy="5103524"/>
          </a:xfrm>
          <a:prstGeom prst="rect">
            <a:avLst/>
          </a:prstGeom>
          <a:noFill/>
          <a:ln>
            <a:noFill/>
          </a:ln>
        </p:spPr>
        <p:txBody>
          <a:bodyPr spcFirstLastPara="1" wrap="square" lIns="91425" tIns="45700" rIns="91425" bIns="45700" anchor="t" anchorCtr="0">
            <a:noAutofit/>
          </a:bodyPr>
          <a:lstStyle/>
          <a:p>
            <a:pPr marL="914400" lvl="1" indent="-457200" algn="just">
              <a:lnSpc>
                <a:spcPct val="150000"/>
              </a:lnSpc>
              <a:buClr>
                <a:schemeClr val="dk1"/>
              </a:buClr>
              <a:buSzPts val="2000"/>
              <a:buFont typeface="Noto Sans Symbols"/>
              <a:buChar char="❑"/>
            </a:pPr>
            <a:endParaRPr lang="en-US" sz="2400" dirty="0" smtClean="0">
              <a:solidFill>
                <a:schemeClr val="dk1"/>
              </a:solidFill>
            </a:endParaRPr>
          </a:p>
        </p:txBody>
      </p:sp>
      <p:pic>
        <p:nvPicPr>
          <p:cNvPr id="209" name="Shape 209"/>
          <p:cNvPicPr preferRelativeResize="0"/>
          <p:nvPr/>
        </p:nvPicPr>
        <p:blipFill rotWithShape="1">
          <a:blip r:embed="rId6" cstate="print">
            <a:alphaModFix/>
          </a:blip>
          <a:srcRect/>
          <a:stretch/>
        </p:blipFill>
        <p:spPr>
          <a:xfrm>
            <a:off x="3848100" y="5970588"/>
            <a:ext cx="938213" cy="808037"/>
          </a:xfrm>
          <a:prstGeom prst="rect">
            <a:avLst/>
          </a:prstGeom>
          <a:noFill/>
          <a:ln>
            <a:noFill/>
          </a:ln>
        </p:spPr>
      </p:pic>
      <p:sp>
        <p:nvSpPr>
          <p:cNvPr id="14" name="Shape 200"/>
          <p:cNvSpPr txBox="1">
            <a:spLocks/>
          </p:cNvSpPr>
          <p:nvPr/>
        </p:nvSpPr>
        <p:spPr bwMode="auto">
          <a:xfrm>
            <a:off x="39687" y="1"/>
            <a:ext cx="8960992" cy="348830"/>
          </a:xfrm>
          <a:prstGeom prst="rect">
            <a:avLst/>
          </a:prstGeom>
          <a:solidFill>
            <a:srgbClr val="00B050"/>
          </a:solidFill>
          <a:ln>
            <a:noFill/>
          </a:ln>
          <a:extLst>
            <a:ext uri="{91240B29-F687-4F45-9708-019B960494DF}">
              <a14:hiddenLine xmlns:a14="http://schemas.microsoft.com/office/drawing/2010/main" xmlns="" w="12700" algn="ctr">
                <a:solidFill>
                  <a:srgbClr val="000000"/>
                </a:solidFill>
                <a:miter lim="800000"/>
                <a:headEnd/>
                <a:tailEnd/>
              </a14:hiddenLine>
            </a:ext>
          </a:extLst>
        </p:spPr>
        <p:txBody>
          <a:bodyPr spcFirstLastPara="1" vert="horz" wrap="square" lIns="0" tIns="0" rIns="0" bIns="0" numCol="1" anchor="t" anchorCtr="0" compatLnSpc="1">
            <a:prstTxWarp prst="textNoShape">
              <a:avLst/>
            </a:prstTxWarp>
            <a:noAutofit/>
          </a:bodyPr>
          <a:lstStyle>
            <a:lvl1pPr marL="268288" indent="-268288" algn="l" rtl="0" eaLnBrk="0" fontAlgn="base" hangingPunct="0">
              <a:lnSpc>
                <a:spcPct val="90000"/>
              </a:lnSpc>
              <a:spcBef>
                <a:spcPct val="90000"/>
              </a:spcBef>
              <a:spcAft>
                <a:spcPct val="0"/>
              </a:spcAft>
              <a:buClr>
                <a:schemeClr val="bg2"/>
              </a:buClr>
              <a:buFont typeface="Wingdings" pitchFamily="2" charset="2"/>
              <a:buChar char="n"/>
              <a:defRPr sz="1600">
                <a:solidFill>
                  <a:schemeClr val="tx1"/>
                </a:solidFill>
                <a:latin typeface="Arial" charset="0"/>
                <a:ea typeface="+mn-ea"/>
                <a:cs typeface="+mn-cs"/>
              </a:defRPr>
            </a:lvl1pPr>
            <a:lvl2pPr marL="460375" indent="-190500" algn="l" rtl="0" eaLnBrk="0" fontAlgn="base" hangingPunct="0">
              <a:lnSpc>
                <a:spcPct val="90000"/>
              </a:lnSpc>
              <a:spcBef>
                <a:spcPct val="50000"/>
              </a:spcBef>
              <a:spcAft>
                <a:spcPct val="0"/>
              </a:spcAft>
              <a:buClr>
                <a:schemeClr val="bg2"/>
              </a:buClr>
              <a:buFont typeface="Arial" charset="0"/>
              <a:buChar char="•"/>
              <a:defRPr sz="1600">
                <a:solidFill>
                  <a:schemeClr val="tx1"/>
                </a:solidFill>
                <a:latin typeface="Arial" charset="0"/>
                <a:cs typeface="+mn-cs"/>
              </a:defRPr>
            </a:lvl2pPr>
            <a:lvl3pPr marL="625475" indent="-163513" algn="l" rtl="0" eaLnBrk="0" fontAlgn="base" hangingPunct="0">
              <a:lnSpc>
                <a:spcPct val="90000"/>
              </a:lnSpc>
              <a:spcBef>
                <a:spcPct val="30000"/>
              </a:spcBef>
              <a:spcAft>
                <a:spcPct val="0"/>
              </a:spcAft>
              <a:buClr>
                <a:schemeClr val="bg2"/>
              </a:buClr>
              <a:buFont typeface="Arial" charset="0"/>
              <a:buChar char="–"/>
              <a:defRPr sz="1600">
                <a:solidFill>
                  <a:schemeClr val="tx1"/>
                </a:solidFill>
                <a:latin typeface="Arial" charset="0"/>
                <a:cs typeface="+mn-cs"/>
              </a:defRPr>
            </a:lvl3pPr>
            <a:lvl4pPr marL="795338" indent="-168275" algn="l" rtl="0" eaLnBrk="0" fontAlgn="base" hangingPunct="0">
              <a:lnSpc>
                <a:spcPct val="90000"/>
              </a:lnSpc>
              <a:spcBef>
                <a:spcPct val="10000"/>
              </a:spcBef>
              <a:spcAft>
                <a:spcPct val="0"/>
              </a:spcAft>
              <a:buClr>
                <a:schemeClr val="bg2"/>
              </a:buClr>
              <a:buFont typeface="Arial" charset="0"/>
              <a:buChar char="-"/>
              <a:defRPr sz="1600">
                <a:solidFill>
                  <a:schemeClr val="tx1"/>
                </a:solidFill>
                <a:latin typeface="Arial" charset="0"/>
                <a:cs typeface="+mn-cs"/>
              </a:defRPr>
            </a:lvl4pPr>
            <a:lvl5pPr marL="957263" indent="-160338" algn="l" rtl="0" eaLnBrk="0" fontAlgn="base" hangingPunct="0">
              <a:lnSpc>
                <a:spcPct val="90000"/>
              </a:lnSpc>
              <a:spcBef>
                <a:spcPct val="0"/>
              </a:spcBef>
              <a:spcAft>
                <a:spcPct val="0"/>
              </a:spcAft>
              <a:buClr>
                <a:schemeClr val="bg2"/>
              </a:buClr>
              <a:buFont typeface="Arial" charset="0"/>
              <a:buChar char="­"/>
              <a:defRPr sz="1600">
                <a:solidFill>
                  <a:schemeClr val="tx1"/>
                </a:solidFill>
                <a:latin typeface="Arial" charset="0"/>
                <a:cs typeface="+mn-cs"/>
              </a:defRPr>
            </a:lvl5pPr>
            <a:lvl6pPr marL="14144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6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8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60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9pPr>
          </a:lstStyle>
          <a:p>
            <a:pPr marL="0" indent="0" algn="ctr">
              <a:spcBef>
                <a:spcPts val="0"/>
              </a:spcBef>
              <a:spcAft>
                <a:spcPts val="0"/>
              </a:spcAft>
              <a:buClr>
                <a:schemeClr val="lt2"/>
              </a:buClr>
              <a:buSzPts val="2400"/>
              <a:buFont typeface="Noto Sans Symbols"/>
              <a:buNone/>
            </a:pPr>
            <a:endParaRPr lang="en-US" sz="2400" b="1" kern="0" dirty="0" smtClean="0">
              <a:solidFill>
                <a:schemeClr val="dk1"/>
              </a:solidFill>
              <a:latin typeface="Arial Black" panose="020B0A04020102020204" pitchFamily="34" charset="0"/>
              <a:ea typeface="Arial Black"/>
              <a:cs typeface="Arial Black"/>
              <a:sym typeface="Arial Black"/>
            </a:endParaRPr>
          </a:p>
        </p:txBody>
      </p:sp>
      <p:sp>
        <p:nvSpPr>
          <p:cNvPr id="13" name="Content Placeholder 2"/>
          <p:cNvSpPr txBox="1">
            <a:spLocks/>
          </p:cNvSpPr>
          <p:nvPr/>
        </p:nvSpPr>
        <p:spPr>
          <a:xfrm>
            <a:off x="369021" y="788826"/>
            <a:ext cx="8229600" cy="3930363"/>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914400" rtl="0" eaLnBrk="0" fontAlgn="base" latinLnBrk="0" hangingPunct="0">
              <a:lnSpc>
                <a:spcPct val="90000"/>
              </a:lnSpc>
              <a:spcBef>
                <a:spcPct val="90000"/>
              </a:spcBef>
              <a:spcAft>
                <a:spcPct val="0"/>
              </a:spcAft>
              <a:buClr>
                <a:srgbClr val="7D0900"/>
              </a:buClr>
              <a:buSzTx/>
              <a:buNone/>
              <a:tabLst/>
              <a:defRPr/>
            </a:pPr>
            <a:endParaRPr kumimoji="0" lang="en-US" sz="2000" b="0" i="0" u="none" strike="noStrike" kern="0" cap="none" spc="0" normalizeH="0" baseline="0" noProof="0" dirty="0" smtClean="0">
              <a:ln>
                <a:noFill/>
              </a:ln>
              <a:solidFill>
                <a:srgbClr val="000000"/>
              </a:solidFill>
              <a:effectLst/>
              <a:uLnTx/>
              <a:uFillTx/>
              <a:latin typeface="Arial"/>
              <a:cs typeface="Arial"/>
            </a:endParaRPr>
          </a:p>
        </p:txBody>
      </p:sp>
      <p:sp>
        <p:nvSpPr>
          <p:cNvPr id="15" name="Rectangle 4"/>
          <p:cNvSpPr>
            <a:spLocks noChangeArrowheads="1"/>
          </p:cNvSpPr>
          <p:nvPr/>
        </p:nvSpPr>
        <p:spPr bwMode="auto">
          <a:xfrm>
            <a:off x="230188" y="92075"/>
            <a:ext cx="1850186"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marL="266700" indent="-2667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90000"/>
              </a:lnSpc>
              <a:spcBef>
                <a:spcPct val="50000"/>
              </a:spcBef>
              <a:buClr>
                <a:srgbClr val="7D0900"/>
              </a:buClr>
              <a:buFont typeface="Wingdings" panose="05000000000000000000" pitchFamily="2" charset="2"/>
              <a:buNone/>
            </a:pPr>
            <a:r>
              <a:rPr lang="en-US" altLang="en-US" sz="2000" b="1" spc="-100" dirty="0">
                <a:latin typeface="Tahoma" pitchFamily="34" charset="0"/>
                <a:ea typeface="Tahoma" pitchFamily="34" charset="0"/>
                <a:cs typeface="Tahoma" pitchFamily="34" charset="0"/>
              </a:rPr>
              <a:t>DHA </a:t>
            </a:r>
            <a:r>
              <a:rPr lang="en-US" altLang="en-US" sz="2000" b="1" spc="-100" dirty="0" smtClean="0">
                <a:latin typeface="Tahoma" pitchFamily="34" charset="0"/>
                <a:ea typeface="Tahoma" pitchFamily="34" charset="0"/>
                <a:cs typeface="Tahoma" pitchFamily="34" charset="0"/>
              </a:rPr>
              <a:t>Footprint</a:t>
            </a:r>
            <a:endParaRPr lang="en-US" altLang="en-US" sz="2000" dirty="0">
              <a:latin typeface="Arial" panose="020B0604020202020204" pitchFamily="34" charset="0"/>
            </a:endParaRPr>
          </a:p>
        </p:txBody>
      </p:sp>
      <p:sp>
        <p:nvSpPr>
          <p:cNvPr id="16" name="Rectangle 1"/>
          <p:cNvSpPr>
            <a:spLocks noChangeArrowheads="1"/>
          </p:cNvSpPr>
          <p:nvPr/>
        </p:nvSpPr>
        <p:spPr bwMode="auto">
          <a:xfrm>
            <a:off x="5643563" y="41275"/>
            <a:ext cx="275272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90000"/>
              </a:lnSpc>
              <a:spcBef>
                <a:spcPct val="90000"/>
              </a:spcBef>
              <a:buClr>
                <a:srgbClr val="7D0900"/>
              </a:buClr>
              <a:buFontTx/>
              <a:buNone/>
            </a:pPr>
            <a:r>
              <a:rPr lang="en-US" altLang="en-US" sz="1600" dirty="0">
                <a:latin typeface="Arial" panose="020B0604020202020204" pitchFamily="34" charset="0"/>
              </a:rPr>
              <a:t> </a:t>
            </a:r>
            <a:r>
              <a:rPr lang="en-US" altLang="en-US" sz="2000" b="1" spc="-100" dirty="0">
                <a:latin typeface="Tahoma" pitchFamily="34" charset="0"/>
                <a:ea typeface="Tahoma" pitchFamily="34" charset="0"/>
                <a:cs typeface="Tahoma" pitchFamily="34" charset="0"/>
              </a:rPr>
              <a:t>Front Offices </a:t>
            </a:r>
            <a:endParaRPr lang="en-ZA" altLang="en-US" sz="2000" b="1" spc="-100" dirty="0">
              <a:latin typeface="Tahoma" pitchFamily="34" charset="0"/>
              <a:ea typeface="Tahoma" pitchFamily="34" charset="0"/>
              <a:cs typeface="Tahoma" pitchFamily="34" charset="0"/>
            </a:endParaRPr>
          </a:p>
        </p:txBody>
      </p:sp>
      <p:graphicFrame>
        <p:nvGraphicFramePr>
          <p:cNvPr id="17" name="Table 16"/>
          <p:cNvGraphicFramePr>
            <a:graphicFrameLocks noGrp="1"/>
          </p:cNvGraphicFramePr>
          <p:nvPr>
            <p:extLst>
              <p:ext uri="{D42A27DB-BD31-4B8C-83A1-F6EECF244321}">
                <p14:modId xmlns:p14="http://schemas.microsoft.com/office/powerpoint/2010/main" xmlns="" val="1614004123"/>
              </p:ext>
            </p:extLst>
          </p:nvPr>
        </p:nvGraphicFramePr>
        <p:xfrm>
          <a:off x="228148" y="366563"/>
          <a:ext cx="8772531" cy="2564528"/>
        </p:xfrm>
        <a:graphic>
          <a:graphicData uri="http://schemas.openxmlformats.org/drawingml/2006/table">
            <a:tbl>
              <a:tblPr/>
              <a:tblGrid>
                <a:gridCol w="767737">
                  <a:extLst>
                    <a:ext uri="{9D8B030D-6E8A-4147-A177-3AD203B41FA5}">
                      <a16:colId xmlns:a16="http://schemas.microsoft.com/office/drawing/2014/main" xmlns="" val="20000"/>
                    </a:ext>
                  </a:extLst>
                </a:gridCol>
                <a:gridCol w="889108">
                  <a:extLst>
                    <a:ext uri="{9D8B030D-6E8A-4147-A177-3AD203B41FA5}">
                      <a16:colId xmlns:a16="http://schemas.microsoft.com/office/drawing/2014/main" xmlns="" val="20001"/>
                    </a:ext>
                  </a:extLst>
                </a:gridCol>
                <a:gridCol w="889108">
                  <a:extLst>
                    <a:ext uri="{9D8B030D-6E8A-4147-A177-3AD203B41FA5}">
                      <a16:colId xmlns:a16="http://schemas.microsoft.com/office/drawing/2014/main" xmlns="" val="20002"/>
                    </a:ext>
                  </a:extLst>
                </a:gridCol>
                <a:gridCol w="889108">
                  <a:extLst>
                    <a:ext uri="{9D8B030D-6E8A-4147-A177-3AD203B41FA5}">
                      <a16:colId xmlns:a16="http://schemas.microsoft.com/office/drawing/2014/main" xmlns="" val="20003"/>
                    </a:ext>
                  </a:extLst>
                </a:gridCol>
                <a:gridCol w="889108">
                  <a:extLst>
                    <a:ext uri="{9D8B030D-6E8A-4147-A177-3AD203B41FA5}">
                      <a16:colId xmlns:a16="http://schemas.microsoft.com/office/drawing/2014/main" xmlns="" val="20004"/>
                    </a:ext>
                  </a:extLst>
                </a:gridCol>
                <a:gridCol w="889108">
                  <a:extLst>
                    <a:ext uri="{9D8B030D-6E8A-4147-A177-3AD203B41FA5}">
                      <a16:colId xmlns:a16="http://schemas.microsoft.com/office/drawing/2014/main" xmlns="" val="20005"/>
                    </a:ext>
                  </a:extLst>
                </a:gridCol>
                <a:gridCol w="889108">
                  <a:extLst>
                    <a:ext uri="{9D8B030D-6E8A-4147-A177-3AD203B41FA5}">
                      <a16:colId xmlns:a16="http://schemas.microsoft.com/office/drawing/2014/main" xmlns="" val="20006"/>
                    </a:ext>
                  </a:extLst>
                </a:gridCol>
                <a:gridCol w="889108">
                  <a:extLst>
                    <a:ext uri="{9D8B030D-6E8A-4147-A177-3AD203B41FA5}">
                      <a16:colId xmlns:a16="http://schemas.microsoft.com/office/drawing/2014/main" xmlns="" val="20007"/>
                    </a:ext>
                  </a:extLst>
                </a:gridCol>
                <a:gridCol w="889108">
                  <a:extLst>
                    <a:ext uri="{9D8B030D-6E8A-4147-A177-3AD203B41FA5}">
                      <a16:colId xmlns:a16="http://schemas.microsoft.com/office/drawing/2014/main" xmlns="" val="20008"/>
                    </a:ext>
                  </a:extLst>
                </a:gridCol>
                <a:gridCol w="891930">
                  <a:extLst>
                    <a:ext uri="{9D8B030D-6E8A-4147-A177-3AD203B41FA5}">
                      <a16:colId xmlns:a16="http://schemas.microsoft.com/office/drawing/2014/main" xmlns="" val="20009"/>
                    </a:ext>
                  </a:extLst>
                </a:gridCol>
              </a:tblGrid>
              <a:tr h="32627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000" b="1" u="none" strike="noStrike" dirty="0">
                          <a:solidFill>
                            <a:schemeClr val="tx1"/>
                          </a:solidFill>
                          <a:effectLst/>
                        </a:rPr>
                        <a:t> </a:t>
                      </a:r>
                      <a:endParaRPr lang="en-US" sz="1000" b="1" i="0" u="none" strike="noStrike" dirty="0">
                        <a:solidFill>
                          <a:schemeClr val="tx1"/>
                        </a:solidFill>
                        <a:effectLst/>
                        <a:latin typeface="Calibri"/>
                      </a:endParaRPr>
                    </a:p>
                  </a:txBody>
                  <a:tcPr marL="7923" marR="7923" marT="6917" marB="0" anchor="b">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000" b="1" u="none" strike="noStrike" dirty="0">
                          <a:solidFill>
                            <a:schemeClr val="tx1"/>
                          </a:solidFill>
                          <a:effectLst/>
                        </a:rPr>
                        <a:t>LOCAL OFFICE LARGE</a:t>
                      </a:r>
                      <a:endParaRPr lang="en-US" sz="1000" b="1" i="0" u="none" strike="noStrike" dirty="0">
                        <a:solidFill>
                          <a:schemeClr val="tx1"/>
                        </a:solidFill>
                        <a:effectLst/>
                        <a:latin typeface="Calibri"/>
                      </a:endParaRPr>
                    </a:p>
                  </a:txBody>
                  <a:tcPr marL="7923" marR="7923" marT="6917" marB="0" anchor="b">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hMerge="1">
                  <a:txBody>
                    <a:bodyPr/>
                    <a:lstStyle/>
                    <a:p>
                      <a:endParaRPr lang="en-US"/>
                    </a:p>
                  </a:txBody>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000" b="1" u="none" strike="noStrike" dirty="0">
                          <a:solidFill>
                            <a:schemeClr val="tx1"/>
                          </a:solidFill>
                          <a:effectLst/>
                        </a:rPr>
                        <a:t>LOCAL OFFICE MEDIUM</a:t>
                      </a:r>
                      <a:endParaRPr lang="en-US" sz="1000" b="1" i="0" u="none" strike="noStrike" dirty="0">
                        <a:solidFill>
                          <a:schemeClr val="tx1"/>
                        </a:solidFill>
                        <a:effectLst/>
                        <a:latin typeface="Calibri"/>
                      </a:endParaRPr>
                    </a:p>
                  </a:txBody>
                  <a:tcPr marL="7923" marR="7923" marT="6917" marB="0" anchor="b">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hMerge="1">
                  <a:txBody>
                    <a:bodyPr/>
                    <a:lstStyle/>
                    <a:p>
                      <a:endParaRPr lang="en-US"/>
                    </a:p>
                  </a:txBody>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000" b="1" u="none" strike="noStrike" dirty="0">
                          <a:solidFill>
                            <a:schemeClr val="tx1"/>
                          </a:solidFill>
                          <a:effectLst/>
                        </a:rPr>
                        <a:t>LOCAL OFFICE SMALL  (</a:t>
                      </a:r>
                      <a:r>
                        <a:rPr lang="en-US" sz="1000" b="1" u="none" strike="noStrike" dirty="0" err="1">
                          <a:solidFill>
                            <a:schemeClr val="tx1"/>
                          </a:solidFill>
                          <a:effectLst/>
                        </a:rPr>
                        <a:t>PSP</a:t>
                      </a:r>
                      <a:r>
                        <a:rPr lang="en-US" sz="1000" b="1" u="none" strike="noStrike" dirty="0">
                          <a:solidFill>
                            <a:schemeClr val="tx1"/>
                          </a:solidFill>
                          <a:effectLst/>
                        </a:rPr>
                        <a:t>)</a:t>
                      </a:r>
                      <a:endParaRPr lang="en-US" sz="1000" b="1" i="0" u="none" strike="noStrike" dirty="0">
                        <a:solidFill>
                          <a:schemeClr val="tx1"/>
                        </a:solidFill>
                        <a:effectLst/>
                        <a:latin typeface="Calibri"/>
                      </a:endParaRPr>
                    </a:p>
                  </a:txBody>
                  <a:tcPr marL="7923" marR="7923" marT="6917" marB="0" anchor="b">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hMerge="1">
                  <a:txBody>
                    <a:bodyPr/>
                    <a:lstStyle/>
                    <a:p>
                      <a:endParaRPr lang="en-US"/>
                    </a:p>
                  </a:txBody>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000" b="1" u="none" strike="noStrike" dirty="0">
                          <a:solidFill>
                            <a:schemeClr val="tx1"/>
                          </a:solidFill>
                          <a:effectLst/>
                        </a:rPr>
                        <a:t>LOCAL OFFICE SMALL  (</a:t>
                      </a:r>
                      <a:r>
                        <a:rPr lang="en-US" sz="1000" b="1" u="none" strike="noStrike" dirty="0" err="1">
                          <a:solidFill>
                            <a:schemeClr val="tx1"/>
                          </a:solidFill>
                          <a:effectLst/>
                        </a:rPr>
                        <a:t>TSC</a:t>
                      </a:r>
                      <a:r>
                        <a:rPr lang="en-US" sz="1000" b="1" u="none" strike="noStrike" dirty="0">
                          <a:solidFill>
                            <a:schemeClr val="tx1"/>
                          </a:solidFill>
                          <a:effectLst/>
                        </a:rPr>
                        <a:t>)</a:t>
                      </a:r>
                      <a:endParaRPr lang="en-US" sz="1000" b="1" i="0" u="none" strike="noStrike" dirty="0">
                        <a:solidFill>
                          <a:schemeClr val="tx1"/>
                        </a:solidFill>
                        <a:effectLst/>
                        <a:latin typeface="Calibri"/>
                      </a:endParaRPr>
                    </a:p>
                  </a:txBody>
                  <a:tcPr marL="7923" marR="7923" marT="6917" marB="0" anchor="b">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hMerge="1">
                  <a:txBody>
                    <a:bodyPr/>
                    <a:lstStyle/>
                    <a:p>
                      <a:endParaRPr lang="en-US"/>
                    </a:p>
                  </a:txBody>
                  <a:tcPr/>
                </a:tc>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000" b="1" u="none" strike="noStrike" dirty="0" smtClean="0">
                          <a:solidFill>
                            <a:schemeClr val="tx1"/>
                          </a:solidFill>
                          <a:effectLst/>
                        </a:rPr>
                        <a:t>Grand </a:t>
                      </a:r>
                      <a:r>
                        <a:rPr lang="en-US" sz="1000" b="1" u="none" strike="noStrike" dirty="0">
                          <a:solidFill>
                            <a:schemeClr val="tx1"/>
                          </a:solidFill>
                          <a:effectLst/>
                        </a:rPr>
                        <a:t>Total</a:t>
                      </a:r>
                      <a:endParaRPr lang="en-US" sz="1000" b="1" i="0" u="none" strike="noStrike" dirty="0">
                        <a:solidFill>
                          <a:schemeClr val="tx1"/>
                        </a:solidFill>
                        <a:effectLst/>
                        <a:latin typeface="Calibri"/>
                      </a:endParaRPr>
                    </a:p>
                  </a:txBody>
                  <a:tcPr marL="7923" marR="7923" marT="6917" marB="0" anchor="b">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32627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000" b="1" u="none" strike="noStrike" dirty="0">
                          <a:solidFill>
                            <a:schemeClr val="tx1"/>
                          </a:solidFill>
                          <a:effectLst/>
                        </a:rPr>
                        <a:t>PROVINCE</a:t>
                      </a:r>
                      <a:endParaRPr lang="en-US" sz="1000" b="1" i="0" u="none" strike="noStrike" dirty="0">
                        <a:solidFill>
                          <a:schemeClr val="tx1"/>
                        </a:solidFill>
                        <a:effectLst/>
                        <a:latin typeface="Calibri"/>
                      </a:endParaRPr>
                    </a:p>
                  </a:txBody>
                  <a:tcPr marL="7923" marR="7923" marT="6917" marB="0" anchor="b">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000" b="1" u="none" strike="noStrike" dirty="0">
                          <a:solidFill>
                            <a:schemeClr val="tx1"/>
                          </a:solidFill>
                          <a:effectLst/>
                        </a:rPr>
                        <a:t>RURAL</a:t>
                      </a:r>
                      <a:endParaRPr lang="en-US" sz="1000" b="1" i="0" u="none" strike="noStrike" dirty="0">
                        <a:solidFill>
                          <a:schemeClr val="tx1"/>
                        </a:solidFill>
                        <a:effectLst/>
                        <a:latin typeface="Calibri"/>
                      </a:endParaRPr>
                    </a:p>
                  </a:txBody>
                  <a:tcPr marL="7923" marR="7923" marT="6917" marB="0" anchor="b">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000" b="1" u="none" strike="noStrike" dirty="0">
                          <a:solidFill>
                            <a:schemeClr val="tx1"/>
                          </a:solidFill>
                          <a:effectLst/>
                        </a:rPr>
                        <a:t>URBAN</a:t>
                      </a:r>
                      <a:endParaRPr lang="en-US" sz="1000" b="1" i="0" u="none" strike="noStrike" dirty="0">
                        <a:solidFill>
                          <a:schemeClr val="tx1"/>
                        </a:solidFill>
                        <a:effectLst/>
                        <a:latin typeface="Calibri"/>
                      </a:endParaRPr>
                    </a:p>
                  </a:txBody>
                  <a:tcPr marL="7923" marR="7923" marT="6917" marB="0" anchor="b">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0504D">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en-US" sz="1000" b="1" u="none" strike="noStrike" kern="1200" dirty="0">
                          <a:solidFill>
                            <a:schemeClr val="tx1"/>
                          </a:solidFill>
                          <a:effectLst/>
                          <a:latin typeface="+mn-lt"/>
                          <a:ea typeface="+mn-ea"/>
                          <a:cs typeface="+mn-cs"/>
                        </a:rPr>
                        <a:t>RURAL</a:t>
                      </a:r>
                    </a:p>
                  </a:txBody>
                  <a:tcPr marL="7923" marR="7923" marT="6917" marB="0" anchor="b">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000" b="1" u="none" strike="noStrike" dirty="0">
                          <a:solidFill>
                            <a:schemeClr val="tx1"/>
                          </a:solidFill>
                          <a:effectLst/>
                        </a:rPr>
                        <a:t>URBAN</a:t>
                      </a:r>
                      <a:endParaRPr lang="en-US" sz="1000" b="1" i="0" u="none" strike="noStrike" dirty="0">
                        <a:solidFill>
                          <a:schemeClr val="tx1"/>
                        </a:solidFill>
                        <a:effectLst/>
                        <a:latin typeface="Calibri"/>
                      </a:endParaRPr>
                    </a:p>
                  </a:txBody>
                  <a:tcPr marL="7923" marR="7923" marT="6917" marB="0" anchor="b">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0504D">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en-US" sz="1000" b="1" u="none" strike="noStrike" kern="1200" dirty="0">
                          <a:solidFill>
                            <a:schemeClr val="tx1"/>
                          </a:solidFill>
                          <a:effectLst/>
                          <a:latin typeface="+mn-lt"/>
                          <a:ea typeface="+mn-ea"/>
                          <a:cs typeface="+mn-cs"/>
                        </a:rPr>
                        <a:t>RURAL</a:t>
                      </a:r>
                    </a:p>
                  </a:txBody>
                  <a:tcPr marL="7923" marR="7923" marT="6917" marB="0" anchor="b">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000" b="1" u="none" strike="noStrike" dirty="0">
                          <a:solidFill>
                            <a:schemeClr val="tx1"/>
                          </a:solidFill>
                          <a:effectLst/>
                        </a:rPr>
                        <a:t>URBAN</a:t>
                      </a:r>
                      <a:endParaRPr lang="en-US" sz="1000" b="1" i="0" u="none" strike="noStrike" dirty="0">
                        <a:solidFill>
                          <a:schemeClr val="tx1"/>
                        </a:solidFill>
                        <a:effectLst/>
                        <a:latin typeface="Calibri"/>
                      </a:endParaRPr>
                    </a:p>
                  </a:txBody>
                  <a:tcPr marL="7923" marR="7923" marT="6917" marB="0" anchor="b">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0504D">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000" b="1" u="none" strike="noStrike" dirty="0">
                          <a:solidFill>
                            <a:schemeClr val="tx1"/>
                          </a:solidFill>
                          <a:effectLst/>
                        </a:rPr>
                        <a:t>RURAL</a:t>
                      </a:r>
                      <a:endParaRPr lang="en-US" sz="1000" b="1" i="0" u="none" strike="noStrike" dirty="0">
                        <a:solidFill>
                          <a:schemeClr val="tx1"/>
                        </a:solidFill>
                        <a:effectLst/>
                        <a:latin typeface="Calibri"/>
                      </a:endParaRPr>
                    </a:p>
                  </a:txBody>
                  <a:tcPr marL="7923" marR="7923" marT="6917" marB="0" anchor="b">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000" b="1" u="none" strike="noStrike" dirty="0">
                          <a:solidFill>
                            <a:schemeClr val="tx1"/>
                          </a:solidFill>
                          <a:effectLst/>
                        </a:rPr>
                        <a:t>URBAN</a:t>
                      </a:r>
                      <a:endParaRPr lang="en-US" sz="1000" b="1" i="0" u="none" strike="noStrike" dirty="0">
                        <a:solidFill>
                          <a:schemeClr val="tx1"/>
                        </a:solidFill>
                        <a:effectLst/>
                        <a:latin typeface="Calibri"/>
                      </a:endParaRPr>
                    </a:p>
                  </a:txBody>
                  <a:tcPr marL="7923" marR="7923" marT="6917" marB="0" anchor="b">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0504D">
                        <a:lumMod val="20000"/>
                        <a:lumOff val="80000"/>
                      </a:srgbClr>
                    </a:solidFill>
                  </a:tcPr>
                </a:tc>
                <a:tc vMerge="1">
                  <a:txBody>
                    <a:bodyPr/>
                    <a:lstStyle/>
                    <a:p>
                      <a:endParaRPr lang="en-US"/>
                    </a:p>
                  </a:txBody>
                  <a:tcPr/>
                </a:tc>
                <a:extLst>
                  <a:ext uri="{0D108BD9-81ED-4DB2-BD59-A6C34878D82A}">
                    <a16:rowId xmlns:a16="http://schemas.microsoft.com/office/drawing/2014/main" xmlns="" val="10001"/>
                  </a:ext>
                </a:extLst>
              </a:tr>
              <a:tr h="16666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000" b="1" u="none" strike="noStrike" dirty="0">
                          <a:solidFill>
                            <a:schemeClr val="tx1"/>
                          </a:solidFill>
                          <a:effectLst/>
                        </a:rPr>
                        <a:t>EC</a:t>
                      </a:r>
                      <a:endParaRPr lang="en-US" sz="1000" b="1" i="0" u="none" strike="noStrike" dirty="0">
                        <a:solidFill>
                          <a:schemeClr val="tx1"/>
                        </a:solidFill>
                        <a:effectLst/>
                        <a:latin typeface="Calibri"/>
                      </a:endParaRPr>
                    </a:p>
                  </a:txBody>
                  <a:tcPr marL="7923" marR="7923" marT="6917" marB="0" anchor="b">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200" b="0" i="0" u="none" strike="noStrike" dirty="0">
                          <a:solidFill>
                            <a:schemeClr val="tx1"/>
                          </a:solidFill>
                          <a:effectLst/>
                          <a:latin typeface="Calibri"/>
                        </a:rPr>
                        <a:t> </a:t>
                      </a:r>
                      <a:r>
                        <a:rPr lang="en-US" sz="1200" b="0" i="0" u="none" strike="noStrike" dirty="0" smtClean="0">
                          <a:solidFill>
                            <a:schemeClr val="tx1"/>
                          </a:solidFill>
                          <a:effectLst/>
                          <a:latin typeface="Calibri"/>
                        </a:rPr>
                        <a:t>0</a:t>
                      </a:r>
                      <a:endParaRPr lang="en-US" sz="1200" b="0" i="0" u="none" strike="noStrike" dirty="0">
                        <a:solidFill>
                          <a:schemeClr val="tx1"/>
                        </a:solidFill>
                        <a:effectLst/>
                        <a:latin typeface="Calibri"/>
                      </a:endParaRPr>
                    </a:p>
                  </a:txBody>
                  <a:tcPr marL="9525" marR="9525" marT="8318" marB="0" anchor="b">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200" b="0" i="0" u="none" strike="noStrike">
                          <a:solidFill>
                            <a:schemeClr val="tx1"/>
                          </a:solidFill>
                          <a:effectLst/>
                          <a:latin typeface="Calibri"/>
                        </a:rPr>
                        <a:t>6</a:t>
                      </a:r>
                    </a:p>
                  </a:txBody>
                  <a:tcPr marL="9525" marR="9525" marT="8318" marB="0" anchor="b">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0504D">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200" b="0" i="0" u="none" strike="noStrike" dirty="0">
                          <a:solidFill>
                            <a:schemeClr val="tx1"/>
                          </a:solidFill>
                          <a:effectLst/>
                          <a:latin typeface="Calibri"/>
                        </a:rPr>
                        <a:t>15</a:t>
                      </a:r>
                    </a:p>
                  </a:txBody>
                  <a:tcPr marL="9525" marR="9525" marT="8318" marB="0" anchor="b">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200" b="0" i="0" u="none" strike="noStrike">
                          <a:solidFill>
                            <a:schemeClr val="tx1"/>
                          </a:solidFill>
                          <a:effectLst/>
                          <a:latin typeface="Calibri"/>
                        </a:rPr>
                        <a:t>9</a:t>
                      </a:r>
                    </a:p>
                  </a:txBody>
                  <a:tcPr marL="9525" marR="9525" marT="8318" marB="0" anchor="b">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0504D">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200" b="0" i="0" u="none" strike="noStrike">
                          <a:solidFill>
                            <a:schemeClr val="tx1"/>
                          </a:solidFill>
                          <a:effectLst/>
                          <a:latin typeface="Calibri"/>
                        </a:rPr>
                        <a:t>22</a:t>
                      </a:r>
                    </a:p>
                  </a:txBody>
                  <a:tcPr marL="9525" marR="9525" marT="8318" marB="0" anchor="b">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200" b="0" i="0" u="none" strike="noStrike">
                          <a:solidFill>
                            <a:schemeClr val="tx1"/>
                          </a:solidFill>
                          <a:effectLst/>
                          <a:latin typeface="Calibri"/>
                        </a:rPr>
                        <a:t>1</a:t>
                      </a:r>
                    </a:p>
                  </a:txBody>
                  <a:tcPr marL="9525" marR="9525" marT="8318" marB="0" anchor="b">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0504D">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200" b="0" i="0" u="none" strike="noStrike">
                          <a:solidFill>
                            <a:schemeClr val="tx1"/>
                          </a:solidFill>
                          <a:effectLst/>
                          <a:latin typeface="Calibri"/>
                        </a:rPr>
                        <a:t>6</a:t>
                      </a:r>
                    </a:p>
                  </a:txBody>
                  <a:tcPr marL="9525" marR="9525" marT="8318" marB="0" anchor="b">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200" b="0" i="0" u="none" strike="noStrike" dirty="0" smtClean="0">
                          <a:solidFill>
                            <a:schemeClr val="tx1"/>
                          </a:solidFill>
                          <a:effectLst/>
                          <a:latin typeface="Calibri"/>
                        </a:rPr>
                        <a:t>0</a:t>
                      </a:r>
                      <a:r>
                        <a:rPr lang="en-US" sz="1200" b="0" i="0" u="none" strike="noStrike" dirty="0">
                          <a:solidFill>
                            <a:schemeClr val="tx1"/>
                          </a:solidFill>
                          <a:effectLst/>
                          <a:latin typeface="Calibri"/>
                        </a:rPr>
                        <a:t> </a:t>
                      </a:r>
                    </a:p>
                  </a:txBody>
                  <a:tcPr marL="9525" marR="9525" marT="8318" marB="0" anchor="b">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0504D">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200" b="1" i="0" u="none" strike="noStrike" dirty="0">
                          <a:solidFill>
                            <a:schemeClr val="tx1"/>
                          </a:solidFill>
                          <a:effectLst/>
                          <a:latin typeface="Calibri"/>
                        </a:rPr>
                        <a:t>59</a:t>
                      </a:r>
                    </a:p>
                  </a:txBody>
                  <a:tcPr marL="9525" marR="9525" marT="8318" marB="0" anchor="b">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16666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000" b="1" u="none" strike="noStrike" dirty="0" err="1">
                          <a:solidFill>
                            <a:schemeClr val="tx1"/>
                          </a:solidFill>
                          <a:effectLst/>
                        </a:rPr>
                        <a:t>FS</a:t>
                      </a:r>
                      <a:endParaRPr lang="en-US" sz="1000" b="1" i="0" u="none" strike="noStrike" dirty="0">
                        <a:solidFill>
                          <a:schemeClr val="tx1"/>
                        </a:solidFill>
                        <a:effectLst/>
                        <a:latin typeface="Calibri"/>
                      </a:endParaRPr>
                    </a:p>
                  </a:txBody>
                  <a:tcPr marL="7923" marR="7923" marT="6917" marB="0" anchor="b">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200" b="0" i="0" u="none" strike="noStrike" dirty="0">
                          <a:solidFill>
                            <a:schemeClr val="tx1"/>
                          </a:solidFill>
                          <a:effectLst/>
                          <a:latin typeface="Calibri"/>
                        </a:rPr>
                        <a:t> </a:t>
                      </a:r>
                      <a:r>
                        <a:rPr lang="en-US" sz="1200" b="0" i="0" u="none" strike="noStrike" dirty="0" smtClean="0">
                          <a:solidFill>
                            <a:schemeClr val="tx1"/>
                          </a:solidFill>
                          <a:effectLst/>
                          <a:latin typeface="Calibri"/>
                        </a:rPr>
                        <a:t>0</a:t>
                      </a:r>
                      <a:endParaRPr lang="en-US" sz="1200" b="0" i="0" u="none" strike="noStrike" dirty="0">
                        <a:solidFill>
                          <a:schemeClr val="tx1"/>
                        </a:solidFill>
                        <a:effectLst/>
                        <a:latin typeface="Calibri"/>
                      </a:endParaRPr>
                    </a:p>
                  </a:txBody>
                  <a:tcPr marL="9525" marR="9525" marT="8318" marB="0" anchor="b">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200" b="0" i="0" u="none" strike="noStrike" dirty="0">
                          <a:solidFill>
                            <a:schemeClr val="tx1"/>
                          </a:solidFill>
                          <a:effectLst/>
                          <a:latin typeface="Calibri"/>
                        </a:rPr>
                        <a:t>3</a:t>
                      </a:r>
                    </a:p>
                  </a:txBody>
                  <a:tcPr marL="9525" marR="9525" marT="8318" marB="0" anchor="b">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0504D">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200" b="0" i="0" u="none" strike="noStrike">
                          <a:solidFill>
                            <a:schemeClr val="tx1"/>
                          </a:solidFill>
                          <a:effectLst/>
                          <a:latin typeface="Calibri"/>
                        </a:rPr>
                        <a:t>3</a:t>
                      </a:r>
                    </a:p>
                  </a:txBody>
                  <a:tcPr marL="9525" marR="9525" marT="8318" marB="0" anchor="b">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200" b="0" i="0" u="none" strike="noStrike" dirty="0">
                          <a:solidFill>
                            <a:schemeClr val="tx1"/>
                          </a:solidFill>
                          <a:effectLst/>
                          <a:latin typeface="Calibri"/>
                        </a:rPr>
                        <a:t>6</a:t>
                      </a:r>
                    </a:p>
                  </a:txBody>
                  <a:tcPr marL="9525" marR="9525" marT="8318" marB="0" anchor="b">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0504D">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200" b="0" i="0" u="none" strike="noStrike" dirty="0">
                          <a:solidFill>
                            <a:schemeClr val="tx1"/>
                          </a:solidFill>
                          <a:effectLst/>
                          <a:latin typeface="Calibri"/>
                        </a:rPr>
                        <a:t>11</a:t>
                      </a:r>
                    </a:p>
                  </a:txBody>
                  <a:tcPr marL="9525" marR="9525" marT="8318" marB="0" anchor="b">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200" b="0" i="0" u="none" strike="noStrike" dirty="0" smtClean="0">
                          <a:solidFill>
                            <a:schemeClr val="tx1"/>
                          </a:solidFill>
                          <a:effectLst/>
                          <a:latin typeface="Calibri"/>
                        </a:rPr>
                        <a:t>0</a:t>
                      </a:r>
                      <a:r>
                        <a:rPr lang="en-US" sz="1200" b="0" i="0" u="none" strike="noStrike" dirty="0">
                          <a:solidFill>
                            <a:schemeClr val="tx1"/>
                          </a:solidFill>
                          <a:effectLst/>
                          <a:latin typeface="Calibri"/>
                        </a:rPr>
                        <a:t> </a:t>
                      </a:r>
                    </a:p>
                  </a:txBody>
                  <a:tcPr marL="9525" marR="9525" marT="8318" marB="0" anchor="b">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0504D">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200" b="0" i="0" u="none" strike="noStrike">
                          <a:solidFill>
                            <a:schemeClr val="tx1"/>
                          </a:solidFill>
                          <a:effectLst/>
                          <a:latin typeface="Calibri"/>
                        </a:rPr>
                        <a:t>5</a:t>
                      </a:r>
                    </a:p>
                  </a:txBody>
                  <a:tcPr marL="9525" marR="9525" marT="8318" marB="0" anchor="b">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200" b="0" i="0" u="none" strike="noStrike" dirty="0">
                          <a:solidFill>
                            <a:schemeClr val="tx1"/>
                          </a:solidFill>
                          <a:effectLst/>
                          <a:latin typeface="Calibri"/>
                        </a:rPr>
                        <a:t>2</a:t>
                      </a:r>
                    </a:p>
                  </a:txBody>
                  <a:tcPr marL="9525" marR="9525" marT="8318" marB="0" anchor="b">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0504D">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200" b="1" i="0" u="none" strike="noStrike" dirty="0">
                          <a:solidFill>
                            <a:schemeClr val="tx1"/>
                          </a:solidFill>
                          <a:effectLst/>
                          <a:latin typeface="Calibri"/>
                        </a:rPr>
                        <a:t>30</a:t>
                      </a:r>
                    </a:p>
                  </a:txBody>
                  <a:tcPr marL="9525" marR="9525" marT="8318" marB="0" anchor="b">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19085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000" b="1" u="none" strike="noStrike" dirty="0">
                          <a:solidFill>
                            <a:schemeClr val="tx1"/>
                          </a:solidFill>
                          <a:effectLst/>
                        </a:rPr>
                        <a:t>GAUTENG</a:t>
                      </a:r>
                      <a:endParaRPr lang="en-US" sz="1000" b="1" i="0" u="none" strike="noStrike" dirty="0">
                        <a:solidFill>
                          <a:schemeClr val="tx1"/>
                        </a:solidFill>
                        <a:effectLst/>
                        <a:latin typeface="Calibri"/>
                      </a:endParaRPr>
                    </a:p>
                  </a:txBody>
                  <a:tcPr marL="7923" marR="7923" marT="6917" marB="0" anchor="b">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200" b="0" i="0" u="none" strike="noStrike" dirty="0">
                          <a:solidFill>
                            <a:schemeClr val="tx1"/>
                          </a:solidFill>
                          <a:effectLst/>
                          <a:latin typeface="Calibri"/>
                        </a:rPr>
                        <a:t> </a:t>
                      </a:r>
                      <a:r>
                        <a:rPr lang="en-US" sz="1200" b="0" i="0" u="none" strike="noStrike" dirty="0" smtClean="0">
                          <a:solidFill>
                            <a:schemeClr val="tx1"/>
                          </a:solidFill>
                          <a:effectLst/>
                          <a:latin typeface="Calibri"/>
                        </a:rPr>
                        <a:t>0</a:t>
                      </a:r>
                      <a:endParaRPr lang="en-US" sz="1200" b="0" i="0" u="none" strike="noStrike" dirty="0">
                        <a:solidFill>
                          <a:schemeClr val="tx1"/>
                        </a:solidFill>
                        <a:effectLst/>
                        <a:latin typeface="Calibri"/>
                      </a:endParaRPr>
                    </a:p>
                  </a:txBody>
                  <a:tcPr marL="9525" marR="9525" marT="8318" marB="0" anchor="b">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200" b="0" i="0" u="none" strike="noStrike" dirty="0">
                          <a:solidFill>
                            <a:schemeClr val="tx1"/>
                          </a:solidFill>
                          <a:effectLst/>
                          <a:latin typeface="Calibri"/>
                        </a:rPr>
                        <a:t>8</a:t>
                      </a:r>
                    </a:p>
                  </a:txBody>
                  <a:tcPr marL="9525" marR="9525" marT="8318" marB="0" anchor="b">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0504D">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200" b="0" i="0" u="none" strike="noStrike" dirty="0">
                          <a:solidFill>
                            <a:schemeClr val="tx1"/>
                          </a:solidFill>
                          <a:effectLst/>
                          <a:latin typeface="Calibri"/>
                        </a:rPr>
                        <a:t>2</a:t>
                      </a:r>
                    </a:p>
                  </a:txBody>
                  <a:tcPr marL="9525" marR="9525" marT="8318" marB="0" anchor="b">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200" b="0" i="0" u="none" strike="noStrike">
                          <a:solidFill>
                            <a:schemeClr val="tx1"/>
                          </a:solidFill>
                          <a:effectLst/>
                          <a:latin typeface="Calibri"/>
                        </a:rPr>
                        <a:t>21</a:t>
                      </a:r>
                    </a:p>
                  </a:txBody>
                  <a:tcPr marL="9525" marR="9525" marT="8318" marB="0" anchor="b">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0504D">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200" b="0" i="0" u="none" strike="noStrike" dirty="0">
                          <a:solidFill>
                            <a:schemeClr val="tx1"/>
                          </a:solidFill>
                          <a:effectLst/>
                          <a:latin typeface="Calibri"/>
                        </a:rPr>
                        <a:t> </a:t>
                      </a:r>
                      <a:r>
                        <a:rPr lang="en-US" sz="1200" b="0" i="0" u="none" strike="noStrike" dirty="0" smtClean="0">
                          <a:solidFill>
                            <a:schemeClr val="tx1"/>
                          </a:solidFill>
                          <a:effectLst/>
                          <a:latin typeface="Calibri"/>
                        </a:rPr>
                        <a:t>0</a:t>
                      </a:r>
                      <a:endParaRPr lang="en-US" sz="1200" b="0" i="0" u="none" strike="noStrike" dirty="0">
                        <a:solidFill>
                          <a:schemeClr val="tx1"/>
                        </a:solidFill>
                        <a:effectLst/>
                        <a:latin typeface="Calibri"/>
                      </a:endParaRPr>
                    </a:p>
                  </a:txBody>
                  <a:tcPr marL="9525" marR="9525" marT="8318" marB="0" anchor="b">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200" b="0" i="0" u="none" strike="noStrike" dirty="0">
                          <a:solidFill>
                            <a:schemeClr val="tx1"/>
                          </a:solidFill>
                          <a:effectLst/>
                          <a:latin typeface="Calibri"/>
                        </a:rPr>
                        <a:t>6</a:t>
                      </a:r>
                    </a:p>
                  </a:txBody>
                  <a:tcPr marL="9525" marR="9525" marT="8318" marB="0" anchor="b">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0504D">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200" b="0" i="0" u="none" strike="noStrike">
                          <a:solidFill>
                            <a:schemeClr val="tx1"/>
                          </a:solidFill>
                          <a:effectLst/>
                          <a:latin typeface="Calibri"/>
                        </a:rPr>
                        <a:t>2</a:t>
                      </a:r>
                    </a:p>
                  </a:txBody>
                  <a:tcPr marL="9525" marR="9525" marT="8318" marB="0" anchor="b">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200" b="0" i="0" u="none" strike="noStrike" dirty="0">
                          <a:solidFill>
                            <a:schemeClr val="tx1"/>
                          </a:solidFill>
                          <a:effectLst/>
                          <a:latin typeface="Calibri"/>
                        </a:rPr>
                        <a:t>22</a:t>
                      </a:r>
                    </a:p>
                  </a:txBody>
                  <a:tcPr marL="9525" marR="9525" marT="8318" marB="0" anchor="b">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0504D">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200" b="1" i="0" u="none" strike="noStrike" dirty="0" smtClean="0">
                          <a:solidFill>
                            <a:schemeClr val="tx1"/>
                          </a:solidFill>
                          <a:effectLst/>
                          <a:latin typeface="Calibri"/>
                        </a:rPr>
                        <a:t>62</a:t>
                      </a:r>
                      <a:endParaRPr lang="en-US" sz="1200" b="1" i="0" u="none" strike="noStrike" dirty="0">
                        <a:solidFill>
                          <a:schemeClr val="tx1"/>
                        </a:solidFill>
                        <a:effectLst/>
                        <a:latin typeface="Calibri"/>
                      </a:endParaRPr>
                    </a:p>
                  </a:txBody>
                  <a:tcPr marL="9525" marR="9525" marT="8318" marB="0" anchor="b">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16666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000" b="1" u="none" strike="noStrike" dirty="0" err="1">
                          <a:solidFill>
                            <a:schemeClr val="tx1"/>
                          </a:solidFill>
                          <a:effectLst/>
                        </a:rPr>
                        <a:t>KZN</a:t>
                      </a:r>
                      <a:endParaRPr lang="en-US" sz="1000" b="1" i="0" u="none" strike="noStrike" dirty="0">
                        <a:solidFill>
                          <a:schemeClr val="tx1"/>
                        </a:solidFill>
                        <a:effectLst/>
                        <a:latin typeface="Calibri"/>
                      </a:endParaRPr>
                    </a:p>
                  </a:txBody>
                  <a:tcPr marL="7923" marR="7923" marT="6917" marB="0" anchor="b">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200" b="0" i="0" u="none" strike="noStrike" dirty="0">
                          <a:solidFill>
                            <a:schemeClr val="tx1"/>
                          </a:solidFill>
                          <a:effectLst/>
                          <a:latin typeface="Calibri"/>
                        </a:rPr>
                        <a:t>1</a:t>
                      </a:r>
                    </a:p>
                  </a:txBody>
                  <a:tcPr marL="9525" marR="9525" marT="8318" marB="0" anchor="b">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200" b="0" i="0" u="none" strike="noStrike">
                          <a:solidFill>
                            <a:schemeClr val="tx1"/>
                          </a:solidFill>
                          <a:effectLst/>
                          <a:latin typeface="Calibri"/>
                        </a:rPr>
                        <a:t>7</a:t>
                      </a:r>
                    </a:p>
                  </a:txBody>
                  <a:tcPr marL="9525" marR="9525" marT="8318" marB="0" anchor="b">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200" b="0" i="0" u="none" strike="noStrike" dirty="0">
                          <a:solidFill>
                            <a:schemeClr val="tx1"/>
                          </a:solidFill>
                          <a:effectLst/>
                          <a:latin typeface="Calibri"/>
                        </a:rPr>
                        <a:t>6</a:t>
                      </a:r>
                    </a:p>
                  </a:txBody>
                  <a:tcPr marL="9525" marR="9525" marT="8318" marB="0" anchor="b">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200" b="0" i="0" u="none" strike="noStrike" dirty="0">
                          <a:solidFill>
                            <a:schemeClr val="tx1"/>
                          </a:solidFill>
                          <a:effectLst/>
                          <a:latin typeface="Calibri"/>
                        </a:rPr>
                        <a:t>12</a:t>
                      </a:r>
                    </a:p>
                  </a:txBody>
                  <a:tcPr marL="9525" marR="9525" marT="8318" marB="0" anchor="b">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200" b="0" i="0" u="none" strike="noStrike" dirty="0" smtClean="0">
                          <a:solidFill>
                            <a:schemeClr val="tx1"/>
                          </a:solidFill>
                          <a:effectLst/>
                          <a:latin typeface="Calibri"/>
                        </a:rPr>
                        <a:t>29</a:t>
                      </a:r>
                      <a:endParaRPr lang="en-US" sz="1200" b="0" i="0" u="none" strike="noStrike" dirty="0">
                        <a:solidFill>
                          <a:schemeClr val="tx1"/>
                        </a:solidFill>
                        <a:effectLst/>
                        <a:latin typeface="Calibri"/>
                      </a:endParaRPr>
                    </a:p>
                  </a:txBody>
                  <a:tcPr marL="9525" marR="9525" marT="8318" marB="0" anchor="b">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200" b="0" i="0" u="none" strike="noStrike" dirty="0">
                          <a:solidFill>
                            <a:schemeClr val="tx1"/>
                          </a:solidFill>
                          <a:effectLst/>
                          <a:latin typeface="Calibri"/>
                        </a:rPr>
                        <a:t>3</a:t>
                      </a:r>
                    </a:p>
                  </a:txBody>
                  <a:tcPr marL="9525" marR="9525" marT="8318" marB="0" anchor="b">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200" b="0" i="0" u="none" strike="noStrike" dirty="0">
                          <a:solidFill>
                            <a:schemeClr val="tx1"/>
                          </a:solidFill>
                          <a:effectLst/>
                          <a:latin typeface="Calibri"/>
                        </a:rPr>
                        <a:t>17</a:t>
                      </a:r>
                    </a:p>
                  </a:txBody>
                  <a:tcPr marL="9525" marR="9525" marT="8318" marB="0" anchor="b">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200" b="0" i="0" u="none" strike="noStrike" dirty="0">
                          <a:solidFill>
                            <a:schemeClr val="tx1"/>
                          </a:solidFill>
                          <a:effectLst/>
                          <a:latin typeface="Calibri"/>
                        </a:rPr>
                        <a:t>2</a:t>
                      </a:r>
                    </a:p>
                  </a:txBody>
                  <a:tcPr marL="9525" marR="9525" marT="8318" marB="0" anchor="b">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200" b="1" i="0" u="none" strike="noStrike" dirty="0">
                          <a:solidFill>
                            <a:schemeClr val="tx1"/>
                          </a:solidFill>
                          <a:effectLst/>
                          <a:latin typeface="Calibri"/>
                        </a:rPr>
                        <a:t>77</a:t>
                      </a:r>
                    </a:p>
                  </a:txBody>
                  <a:tcPr marL="9525" marR="9525" marT="8318" marB="0" anchor="b">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5"/>
                  </a:ext>
                </a:extLst>
              </a:tr>
              <a:tr h="16666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000" b="1" u="none" strike="noStrike" dirty="0">
                          <a:solidFill>
                            <a:schemeClr val="tx1"/>
                          </a:solidFill>
                          <a:effectLst/>
                        </a:rPr>
                        <a:t>LP</a:t>
                      </a:r>
                      <a:endParaRPr lang="en-US" sz="1000" b="1" i="0" u="none" strike="noStrike" dirty="0">
                        <a:solidFill>
                          <a:schemeClr val="tx1"/>
                        </a:solidFill>
                        <a:effectLst/>
                        <a:latin typeface="Calibri"/>
                      </a:endParaRPr>
                    </a:p>
                  </a:txBody>
                  <a:tcPr marL="7923" marR="7923" marT="6917" marB="0" anchor="b">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200" b="0" i="0" u="none" strike="noStrike" dirty="0">
                          <a:solidFill>
                            <a:schemeClr val="tx1"/>
                          </a:solidFill>
                          <a:effectLst/>
                          <a:latin typeface="Calibri"/>
                        </a:rPr>
                        <a:t> </a:t>
                      </a:r>
                      <a:r>
                        <a:rPr lang="en-US" sz="1200" b="0" i="0" u="none" strike="noStrike" dirty="0" smtClean="0">
                          <a:solidFill>
                            <a:schemeClr val="tx1"/>
                          </a:solidFill>
                          <a:effectLst/>
                          <a:latin typeface="Calibri"/>
                        </a:rPr>
                        <a:t>0</a:t>
                      </a:r>
                      <a:endParaRPr lang="en-US" sz="1200" b="0" i="0" u="none" strike="noStrike" dirty="0">
                        <a:solidFill>
                          <a:schemeClr val="tx1"/>
                        </a:solidFill>
                        <a:effectLst/>
                        <a:latin typeface="Calibri"/>
                      </a:endParaRPr>
                    </a:p>
                  </a:txBody>
                  <a:tcPr marL="9525" marR="9525" marT="8318" marB="0" anchor="b">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200" b="0" i="0" u="none" strike="noStrike">
                          <a:solidFill>
                            <a:schemeClr val="tx1"/>
                          </a:solidFill>
                          <a:effectLst/>
                          <a:latin typeface="Calibri"/>
                        </a:rPr>
                        <a:t>5</a:t>
                      </a:r>
                    </a:p>
                  </a:txBody>
                  <a:tcPr marL="9525" marR="9525" marT="8318" marB="0" anchor="b">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0504D">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200" b="0" i="0" u="none" strike="noStrike" dirty="0">
                          <a:solidFill>
                            <a:schemeClr val="tx1"/>
                          </a:solidFill>
                          <a:effectLst/>
                          <a:latin typeface="Calibri"/>
                        </a:rPr>
                        <a:t>14</a:t>
                      </a:r>
                    </a:p>
                  </a:txBody>
                  <a:tcPr marL="9525" marR="9525" marT="8318" marB="0" anchor="b">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200" b="0" i="0" u="none" strike="noStrike" dirty="0">
                          <a:solidFill>
                            <a:schemeClr val="tx1"/>
                          </a:solidFill>
                          <a:effectLst/>
                          <a:latin typeface="Calibri"/>
                        </a:rPr>
                        <a:t>6</a:t>
                      </a:r>
                    </a:p>
                  </a:txBody>
                  <a:tcPr marL="9525" marR="9525" marT="8318" marB="0" anchor="b">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0504D">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200" b="0" i="0" u="none" strike="noStrike" dirty="0">
                          <a:solidFill>
                            <a:schemeClr val="tx1"/>
                          </a:solidFill>
                          <a:effectLst/>
                          <a:latin typeface="Calibri"/>
                        </a:rPr>
                        <a:t>19</a:t>
                      </a:r>
                    </a:p>
                  </a:txBody>
                  <a:tcPr marL="9525" marR="9525" marT="8318" marB="0" anchor="b">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200" b="0" i="0" u="none" strike="noStrike" dirty="0">
                          <a:solidFill>
                            <a:schemeClr val="tx1"/>
                          </a:solidFill>
                          <a:effectLst/>
                          <a:latin typeface="Calibri"/>
                        </a:rPr>
                        <a:t>2</a:t>
                      </a:r>
                    </a:p>
                  </a:txBody>
                  <a:tcPr marL="9525" marR="9525" marT="8318" marB="0" anchor="b">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0504D">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200" b="0" i="0" u="none" strike="noStrike" dirty="0">
                          <a:solidFill>
                            <a:schemeClr val="tx1"/>
                          </a:solidFill>
                          <a:effectLst/>
                          <a:latin typeface="Calibri"/>
                        </a:rPr>
                        <a:t>12</a:t>
                      </a:r>
                    </a:p>
                  </a:txBody>
                  <a:tcPr marL="9525" marR="9525" marT="8318" marB="0" anchor="b">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200" b="0" i="0" u="none" strike="noStrike" dirty="0">
                          <a:solidFill>
                            <a:schemeClr val="tx1"/>
                          </a:solidFill>
                          <a:effectLst/>
                          <a:latin typeface="Calibri"/>
                        </a:rPr>
                        <a:t> </a:t>
                      </a:r>
                      <a:r>
                        <a:rPr lang="en-US" sz="1200" b="0" i="0" u="none" strike="noStrike" dirty="0" smtClean="0">
                          <a:solidFill>
                            <a:schemeClr val="tx1"/>
                          </a:solidFill>
                          <a:effectLst/>
                          <a:latin typeface="Calibri"/>
                        </a:rPr>
                        <a:t>0</a:t>
                      </a:r>
                      <a:endParaRPr lang="en-US" sz="1200" b="0" i="0" u="none" strike="noStrike" dirty="0">
                        <a:solidFill>
                          <a:schemeClr val="tx1"/>
                        </a:solidFill>
                        <a:effectLst/>
                        <a:latin typeface="Calibri"/>
                      </a:endParaRPr>
                    </a:p>
                  </a:txBody>
                  <a:tcPr marL="9525" marR="9525" marT="8318" marB="0" anchor="b">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0504D">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200" b="1" i="0" u="none" strike="noStrike" dirty="0">
                          <a:solidFill>
                            <a:schemeClr val="tx1"/>
                          </a:solidFill>
                          <a:effectLst/>
                          <a:latin typeface="Calibri"/>
                        </a:rPr>
                        <a:t>58</a:t>
                      </a:r>
                    </a:p>
                  </a:txBody>
                  <a:tcPr marL="9525" marR="9525" marT="8318" marB="0" anchor="b">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xmlns="" val="10006"/>
                  </a:ext>
                </a:extLst>
              </a:tr>
              <a:tr h="16666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000" b="1" u="none" strike="noStrike" dirty="0">
                          <a:solidFill>
                            <a:schemeClr val="tx1"/>
                          </a:solidFill>
                          <a:effectLst/>
                        </a:rPr>
                        <a:t>MP</a:t>
                      </a:r>
                      <a:endParaRPr lang="en-US" sz="1000" b="1" i="0" u="none" strike="noStrike" dirty="0">
                        <a:solidFill>
                          <a:schemeClr val="tx1"/>
                        </a:solidFill>
                        <a:effectLst/>
                        <a:latin typeface="Calibri"/>
                      </a:endParaRPr>
                    </a:p>
                  </a:txBody>
                  <a:tcPr marL="7923" marR="7923" marT="6917" marB="0" anchor="b">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200" b="0" i="0" u="none" strike="noStrike" dirty="0">
                          <a:solidFill>
                            <a:schemeClr val="tx1"/>
                          </a:solidFill>
                          <a:effectLst/>
                          <a:latin typeface="Calibri"/>
                        </a:rPr>
                        <a:t> </a:t>
                      </a:r>
                      <a:r>
                        <a:rPr lang="en-US" sz="1200" b="0" i="0" u="none" strike="noStrike" dirty="0" smtClean="0">
                          <a:solidFill>
                            <a:schemeClr val="tx1"/>
                          </a:solidFill>
                          <a:effectLst/>
                          <a:latin typeface="Calibri"/>
                        </a:rPr>
                        <a:t>0</a:t>
                      </a:r>
                      <a:endParaRPr lang="en-US" sz="1200" b="0" i="0" u="none" strike="noStrike" dirty="0">
                        <a:solidFill>
                          <a:schemeClr val="tx1"/>
                        </a:solidFill>
                        <a:effectLst/>
                        <a:latin typeface="Calibri"/>
                      </a:endParaRPr>
                    </a:p>
                  </a:txBody>
                  <a:tcPr marL="9525" marR="9525" marT="8318" marB="0" anchor="b">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200" b="0" i="0" u="none" strike="noStrike" dirty="0">
                          <a:solidFill>
                            <a:schemeClr val="tx1"/>
                          </a:solidFill>
                          <a:effectLst/>
                          <a:latin typeface="Calibri"/>
                        </a:rPr>
                        <a:t>3</a:t>
                      </a:r>
                    </a:p>
                  </a:txBody>
                  <a:tcPr marL="9525" marR="9525" marT="8318" marB="0" anchor="b">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0504D">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200" b="0" i="0" u="none" strike="noStrike" dirty="0">
                          <a:solidFill>
                            <a:schemeClr val="tx1"/>
                          </a:solidFill>
                          <a:effectLst/>
                          <a:latin typeface="Calibri"/>
                        </a:rPr>
                        <a:t>11</a:t>
                      </a:r>
                    </a:p>
                  </a:txBody>
                  <a:tcPr marL="9525" marR="9525" marT="8318" marB="0" anchor="b">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200" b="0" i="0" u="none" strike="noStrike" dirty="0">
                          <a:solidFill>
                            <a:schemeClr val="tx1"/>
                          </a:solidFill>
                          <a:effectLst/>
                          <a:latin typeface="Calibri"/>
                        </a:rPr>
                        <a:t>10</a:t>
                      </a:r>
                    </a:p>
                  </a:txBody>
                  <a:tcPr marL="9525" marR="9525" marT="8318" marB="0" anchor="b">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0504D">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200" b="0" i="0" u="none" strike="noStrike" dirty="0">
                          <a:solidFill>
                            <a:schemeClr val="tx1"/>
                          </a:solidFill>
                          <a:effectLst/>
                          <a:latin typeface="Calibri"/>
                        </a:rPr>
                        <a:t>18</a:t>
                      </a:r>
                    </a:p>
                  </a:txBody>
                  <a:tcPr marL="9525" marR="9525" marT="8318" marB="0" anchor="b">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200" b="0" i="0" u="none" strike="noStrike" dirty="0">
                          <a:solidFill>
                            <a:schemeClr val="tx1"/>
                          </a:solidFill>
                          <a:effectLst/>
                          <a:latin typeface="Calibri"/>
                        </a:rPr>
                        <a:t>1</a:t>
                      </a:r>
                    </a:p>
                  </a:txBody>
                  <a:tcPr marL="9525" marR="9525" marT="8318" marB="0" anchor="b">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0504D">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200" b="0" i="0" u="none" strike="noStrike" dirty="0">
                          <a:solidFill>
                            <a:schemeClr val="tx1"/>
                          </a:solidFill>
                          <a:effectLst/>
                          <a:latin typeface="Calibri"/>
                        </a:rPr>
                        <a:t>15</a:t>
                      </a:r>
                    </a:p>
                  </a:txBody>
                  <a:tcPr marL="9525" marR="9525" marT="8318" marB="0" anchor="b">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200" b="0" i="0" u="none" strike="noStrike" dirty="0">
                          <a:solidFill>
                            <a:schemeClr val="tx1"/>
                          </a:solidFill>
                          <a:effectLst/>
                          <a:latin typeface="Calibri"/>
                        </a:rPr>
                        <a:t> </a:t>
                      </a:r>
                      <a:r>
                        <a:rPr lang="en-US" sz="1200" b="0" i="0" u="none" strike="noStrike" dirty="0" smtClean="0">
                          <a:solidFill>
                            <a:schemeClr val="tx1"/>
                          </a:solidFill>
                          <a:effectLst/>
                          <a:latin typeface="Calibri"/>
                        </a:rPr>
                        <a:t>0</a:t>
                      </a:r>
                      <a:endParaRPr lang="en-US" sz="1200" b="0" i="0" u="none" strike="noStrike" dirty="0">
                        <a:solidFill>
                          <a:schemeClr val="tx1"/>
                        </a:solidFill>
                        <a:effectLst/>
                        <a:latin typeface="Calibri"/>
                      </a:endParaRPr>
                    </a:p>
                  </a:txBody>
                  <a:tcPr marL="9525" marR="9525" marT="8318" marB="0" anchor="b">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0504D">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200" b="1" i="0" u="none" strike="noStrike" dirty="0">
                          <a:solidFill>
                            <a:schemeClr val="tx1"/>
                          </a:solidFill>
                          <a:effectLst/>
                          <a:latin typeface="Calibri"/>
                        </a:rPr>
                        <a:t>58</a:t>
                      </a:r>
                    </a:p>
                  </a:txBody>
                  <a:tcPr marL="9525" marR="9525" marT="8318" marB="0" anchor="b">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xmlns="" val="10007"/>
                  </a:ext>
                </a:extLst>
              </a:tr>
              <a:tr h="16666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000" b="1" u="none" strike="noStrike" dirty="0">
                          <a:solidFill>
                            <a:schemeClr val="tx1"/>
                          </a:solidFill>
                          <a:effectLst/>
                        </a:rPr>
                        <a:t>NC</a:t>
                      </a:r>
                      <a:endParaRPr lang="en-US" sz="1000" b="1" i="0" u="none" strike="noStrike" dirty="0">
                        <a:solidFill>
                          <a:schemeClr val="tx1"/>
                        </a:solidFill>
                        <a:effectLst/>
                        <a:latin typeface="Calibri"/>
                      </a:endParaRPr>
                    </a:p>
                  </a:txBody>
                  <a:tcPr marL="7923" marR="7923" marT="6917" marB="0" anchor="b">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200" b="0" i="0" u="none" strike="noStrike" dirty="0">
                          <a:solidFill>
                            <a:schemeClr val="tx1"/>
                          </a:solidFill>
                          <a:effectLst/>
                          <a:latin typeface="Calibri"/>
                        </a:rPr>
                        <a:t> </a:t>
                      </a:r>
                      <a:r>
                        <a:rPr lang="en-US" sz="1200" b="0" i="0" u="none" strike="noStrike" dirty="0" smtClean="0">
                          <a:solidFill>
                            <a:schemeClr val="tx1"/>
                          </a:solidFill>
                          <a:effectLst/>
                          <a:latin typeface="Calibri"/>
                        </a:rPr>
                        <a:t>0</a:t>
                      </a:r>
                      <a:endParaRPr lang="en-US" sz="1200" b="0" i="0" u="none" strike="noStrike" dirty="0">
                        <a:solidFill>
                          <a:schemeClr val="tx1"/>
                        </a:solidFill>
                        <a:effectLst/>
                        <a:latin typeface="Calibri"/>
                      </a:endParaRPr>
                    </a:p>
                  </a:txBody>
                  <a:tcPr marL="9525" marR="9525" marT="8318" marB="0" anchor="b">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200" b="0" i="0" u="none" strike="noStrike">
                          <a:solidFill>
                            <a:schemeClr val="tx1"/>
                          </a:solidFill>
                          <a:effectLst/>
                          <a:latin typeface="Calibri"/>
                        </a:rPr>
                        <a:t>3</a:t>
                      </a:r>
                    </a:p>
                  </a:txBody>
                  <a:tcPr marL="9525" marR="9525" marT="8318" marB="0" anchor="b">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0504D">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200" b="0" i="0" u="none" strike="noStrike">
                          <a:solidFill>
                            <a:schemeClr val="tx1"/>
                          </a:solidFill>
                          <a:effectLst/>
                          <a:latin typeface="Calibri"/>
                        </a:rPr>
                        <a:t>6</a:t>
                      </a:r>
                    </a:p>
                  </a:txBody>
                  <a:tcPr marL="9525" marR="9525" marT="8318" marB="0" anchor="b">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200" b="0" i="0" u="none" strike="noStrike">
                          <a:solidFill>
                            <a:schemeClr val="tx1"/>
                          </a:solidFill>
                          <a:effectLst/>
                          <a:latin typeface="Calibri"/>
                        </a:rPr>
                        <a:t>1</a:t>
                      </a:r>
                    </a:p>
                  </a:txBody>
                  <a:tcPr marL="9525" marR="9525" marT="8318" marB="0" anchor="b">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0504D">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200" b="0" i="0" u="none" strike="noStrike" dirty="0">
                          <a:solidFill>
                            <a:schemeClr val="tx1"/>
                          </a:solidFill>
                          <a:effectLst/>
                          <a:latin typeface="Calibri"/>
                        </a:rPr>
                        <a:t>4</a:t>
                      </a:r>
                    </a:p>
                  </a:txBody>
                  <a:tcPr marL="9525" marR="9525" marT="8318" marB="0" anchor="b">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200" b="0" i="0" u="none" strike="noStrike" dirty="0">
                          <a:solidFill>
                            <a:schemeClr val="tx1"/>
                          </a:solidFill>
                          <a:effectLst/>
                          <a:latin typeface="Calibri"/>
                        </a:rPr>
                        <a:t>1</a:t>
                      </a:r>
                    </a:p>
                  </a:txBody>
                  <a:tcPr marL="9525" marR="9525" marT="8318" marB="0" anchor="b">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0504D">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200" b="0" i="0" u="none" strike="noStrike" dirty="0">
                          <a:solidFill>
                            <a:schemeClr val="tx1"/>
                          </a:solidFill>
                          <a:effectLst/>
                          <a:latin typeface="Calibri"/>
                        </a:rPr>
                        <a:t>1</a:t>
                      </a:r>
                    </a:p>
                  </a:txBody>
                  <a:tcPr marL="9525" marR="9525" marT="8318" marB="0" anchor="b">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200" b="0" i="0" u="none" strike="noStrike" dirty="0">
                          <a:solidFill>
                            <a:schemeClr val="tx1"/>
                          </a:solidFill>
                          <a:effectLst/>
                          <a:latin typeface="Calibri"/>
                        </a:rPr>
                        <a:t>2</a:t>
                      </a:r>
                    </a:p>
                  </a:txBody>
                  <a:tcPr marL="9525" marR="9525" marT="8318" marB="0" anchor="b">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0504D">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200" b="1" i="0" u="none" strike="noStrike" dirty="0">
                          <a:solidFill>
                            <a:schemeClr val="tx1"/>
                          </a:solidFill>
                          <a:effectLst/>
                          <a:latin typeface="Calibri"/>
                        </a:rPr>
                        <a:t>18</a:t>
                      </a:r>
                    </a:p>
                  </a:txBody>
                  <a:tcPr marL="9525" marR="9525" marT="8318" marB="0" anchor="b">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xmlns="" val="10008"/>
                  </a:ext>
                </a:extLst>
              </a:tr>
              <a:tr h="16666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000" b="1" u="none" strike="noStrike" dirty="0">
                          <a:solidFill>
                            <a:schemeClr val="tx1"/>
                          </a:solidFill>
                          <a:effectLst/>
                        </a:rPr>
                        <a:t>NW</a:t>
                      </a:r>
                      <a:endParaRPr lang="en-US" sz="1000" b="1" i="0" u="none" strike="noStrike" dirty="0">
                        <a:solidFill>
                          <a:schemeClr val="tx1"/>
                        </a:solidFill>
                        <a:effectLst/>
                        <a:latin typeface="Calibri"/>
                      </a:endParaRPr>
                    </a:p>
                  </a:txBody>
                  <a:tcPr marL="7923" marR="7923" marT="6917" marB="0" anchor="b">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200" b="0" i="0" u="none" strike="noStrike" dirty="0">
                          <a:solidFill>
                            <a:schemeClr val="tx1"/>
                          </a:solidFill>
                          <a:effectLst/>
                          <a:latin typeface="Calibri"/>
                        </a:rPr>
                        <a:t> </a:t>
                      </a:r>
                      <a:r>
                        <a:rPr lang="en-US" sz="1200" b="0" i="0" u="none" strike="noStrike" dirty="0" smtClean="0">
                          <a:solidFill>
                            <a:schemeClr val="tx1"/>
                          </a:solidFill>
                          <a:effectLst/>
                          <a:latin typeface="Calibri"/>
                        </a:rPr>
                        <a:t>0</a:t>
                      </a:r>
                      <a:endParaRPr lang="en-US" sz="1200" b="0" i="0" u="none" strike="noStrike" dirty="0">
                        <a:solidFill>
                          <a:schemeClr val="tx1"/>
                        </a:solidFill>
                        <a:effectLst/>
                        <a:latin typeface="Calibri"/>
                      </a:endParaRPr>
                    </a:p>
                  </a:txBody>
                  <a:tcPr marL="9525" marR="9525" marT="8318" marB="0" anchor="b">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200" b="0" i="0" u="none" strike="noStrike">
                          <a:solidFill>
                            <a:schemeClr val="tx1"/>
                          </a:solidFill>
                          <a:effectLst/>
                          <a:latin typeface="Calibri"/>
                        </a:rPr>
                        <a:t>3</a:t>
                      </a:r>
                    </a:p>
                  </a:txBody>
                  <a:tcPr marL="9525" marR="9525" marT="8318" marB="0" anchor="b">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0504D">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200" b="0" i="0" u="none" strike="noStrike" dirty="0">
                          <a:solidFill>
                            <a:schemeClr val="tx1"/>
                          </a:solidFill>
                          <a:effectLst/>
                          <a:latin typeface="Calibri"/>
                        </a:rPr>
                        <a:t>8</a:t>
                      </a:r>
                    </a:p>
                  </a:txBody>
                  <a:tcPr marL="9525" marR="9525" marT="8318" marB="0" anchor="b">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200" b="0" i="0" u="none" strike="noStrike">
                          <a:solidFill>
                            <a:schemeClr val="tx1"/>
                          </a:solidFill>
                          <a:effectLst/>
                          <a:latin typeface="Calibri"/>
                        </a:rPr>
                        <a:t>5</a:t>
                      </a:r>
                    </a:p>
                  </a:txBody>
                  <a:tcPr marL="9525" marR="9525" marT="8318" marB="0" anchor="b">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0504D">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200" b="0" i="0" u="none" strike="noStrike">
                          <a:solidFill>
                            <a:schemeClr val="tx1"/>
                          </a:solidFill>
                          <a:effectLst/>
                          <a:latin typeface="Calibri"/>
                        </a:rPr>
                        <a:t>2</a:t>
                      </a:r>
                    </a:p>
                  </a:txBody>
                  <a:tcPr marL="9525" marR="9525" marT="8318" marB="0" anchor="b">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200" b="0" i="0" u="none" strike="noStrike" dirty="0">
                          <a:solidFill>
                            <a:schemeClr val="tx1"/>
                          </a:solidFill>
                          <a:effectLst/>
                          <a:latin typeface="Calibri"/>
                        </a:rPr>
                        <a:t> </a:t>
                      </a:r>
                      <a:r>
                        <a:rPr lang="en-US" sz="1200" b="0" i="0" u="none" strike="noStrike" dirty="0" smtClean="0">
                          <a:solidFill>
                            <a:schemeClr val="tx1"/>
                          </a:solidFill>
                          <a:effectLst/>
                          <a:latin typeface="Calibri"/>
                        </a:rPr>
                        <a:t>0</a:t>
                      </a:r>
                      <a:endParaRPr lang="en-US" sz="1200" b="0" i="0" u="none" strike="noStrike" dirty="0">
                        <a:solidFill>
                          <a:schemeClr val="tx1"/>
                        </a:solidFill>
                        <a:effectLst/>
                        <a:latin typeface="Calibri"/>
                      </a:endParaRPr>
                    </a:p>
                  </a:txBody>
                  <a:tcPr marL="9525" marR="9525" marT="8318" marB="0" anchor="b">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0504D">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200" b="0" i="0" u="none" strike="noStrike" dirty="0">
                          <a:solidFill>
                            <a:schemeClr val="tx1"/>
                          </a:solidFill>
                          <a:effectLst/>
                          <a:latin typeface="Calibri"/>
                        </a:rPr>
                        <a:t>4</a:t>
                      </a:r>
                    </a:p>
                  </a:txBody>
                  <a:tcPr marL="9525" marR="9525" marT="8318" marB="0" anchor="b">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200" b="0" i="0" u="none" strike="noStrike" dirty="0">
                          <a:solidFill>
                            <a:schemeClr val="tx1"/>
                          </a:solidFill>
                          <a:effectLst/>
                          <a:latin typeface="Calibri"/>
                        </a:rPr>
                        <a:t> </a:t>
                      </a:r>
                      <a:r>
                        <a:rPr lang="en-US" sz="1200" b="0" i="0" u="none" strike="noStrike" dirty="0" smtClean="0">
                          <a:solidFill>
                            <a:schemeClr val="tx1"/>
                          </a:solidFill>
                          <a:effectLst/>
                          <a:latin typeface="Calibri"/>
                        </a:rPr>
                        <a:t>0</a:t>
                      </a:r>
                      <a:endParaRPr lang="en-US" sz="1200" b="0" i="0" u="none" strike="noStrike" dirty="0">
                        <a:solidFill>
                          <a:schemeClr val="tx1"/>
                        </a:solidFill>
                        <a:effectLst/>
                        <a:latin typeface="Calibri"/>
                      </a:endParaRPr>
                    </a:p>
                  </a:txBody>
                  <a:tcPr marL="9525" marR="9525" marT="8318" marB="0" anchor="b">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0504D">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200" b="1" i="0" u="none" strike="noStrike" dirty="0">
                          <a:solidFill>
                            <a:schemeClr val="tx1"/>
                          </a:solidFill>
                          <a:effectLst/>
                          <a:latin typeface="Calibri"/>
                        </a:rPr>
                        <a:t>22</a:t>
                      </a:r>
                    </a:p>
                  </a:txBody>
                  <a:tcPr marL="9525" marR="9525" marT="8318" marB="0" anchor="b">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xmlns="" val="10009"/>
                  </a:ext>
                </a:extLst>
              </a:tr>
              <a:tr h="16666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000" b="1" u="none" strike="noStrike" dirty="0">
                          <a:solidFill>
                            <a:schemeClr val="tx1"/>
                          </a:solidFill>
                          <a:effectLst/>
                        </a:rPr>
                        <a:t>WC</a:t>
                      </a:r>
                      <a:endParaRPr lang="en-US" sz="1000" b="1" i="0" u="none" strike="noStrike" dirty="0">
                        <a:solidFill>
                          <a:schemeClr val="tx1"/>
                        </a:solidFill>
                        <a:effectLst/>
                        <a:latin typeface="Calibri"/>
                      </a:endParaRPr>
                    </a:p>
                  </a:txBody>
                  <a:tcPr marL="7923" marR="7923" marT="6917" marB="0" anchor="b">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200" b="0" i="0" u="none" strike="noStrike" dirty="0">
                          <a:solidFill>
                            <a:schemeClr val="tx1"/>
                          </a:solidFill>
                          <a:effectLst/>
                          <a:latin typeface="Calibri"/>
                        </a:rPr>
                        <a:t> </a:t>
                      </a:r>
                      <a:r>
                        <a:rPr lang="en-US" sz="1200" b="0" i="0" u="none" strike="noStrike" dirty="0" smtClean="0">
                          <a:solidFill>
                            <a:schemeClr val="tx1"/>
                          </a:solidFill>
                          <a:effectLst/>
                          <a:latin typeface="Calibri"/>
                        </a:rPr>
                        <a:t>0</a:t>
                      </a:r>
                      <a:endParaRPr lang="en-US" sz="1200" b="0" i="0" u="none" strike="noStrike" dirty="0">
                        <a:solidFill>
                          <a:schemeClr val="tx1"/>
                        </a:solidFill>
                        <a:effectLst/>
                        <a:latin typeface="Calibri"/>
                      </a:endParaRPr>
                    </a:p>
                  </a:txBody>
                  <a:tcPr marL="9525" marR="9525" marT="8318" marB="0" anchor="b">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200" b="0" i="0" u="none" strike="noStrike">
                          <a:solidFill>
                            <a:schemeClr val="tx1"/>
                          </a:solidFill>
                          <a:effectLst/>
                          <a:latin typeface="Calibri"/>
                        </a:rPr>
                        <a:t>5</a:t>
                      </a:r>
                    </a:p>
                  </a:txBody>
                  <a:tcPr marL="9525" marR="9525" marT="8318" marB="0" anchor="b">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0504D">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200" b="0" i="0" u="none" strike="noStrike">
                          <a:solidFill>
                            <a:schemeClr val="tx1"/>
                          </a:solidFill>
                          <a:effectLst/>
                          <a:latin typeface="Calibri"/>
                        </a:rPr>
                        <a:t>5</a:t>
                      </a:r>
                    </a:p>
                  </a:txBody>
                  <a:tcPr marL="9525" marR="9525" marT="8318" marB="0" anchor="b">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200" b="0" i="0" u="none" strike="noStrike">
                          <a:solidFill>
                            <a:schemeClr val="tx1"/>
                          </a:solidFill>
                          <a:effectLst/>
                          <a:latin typeface="Calibri"/>
                        </a:rPr>
                        <a:t>7</a:t>
                      </a:r>
                    </a:p>
                  </a:txBody>
                  <a:tcPr marL="9525" marR="9525" marT="8318" marB="0" anchor="b">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0504D">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200" b="0" i="0" u="none" strike="noStrike">
                          <a:solidFill>
                            <a:schemeClr val="tx1"/>
                          </a:solidFill>
                          <a:effectLst/>
                          <a:latin typeface="Calibri"/>
                        </a:rPr>
                        <a:t>1</a:t>
                      </a:r>
                    </a:p>
                  </a:txBody>
                  <a:tcPr marL="9525" marR="9525" marT="8318" marB="0" anchor="b">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200" b="0" i="0" u="none" strike="noStrike" dirty="0">
                          <a:solidFill>
                            <a:schemeClr val="tx1"/>
                          </a:solidFill>
                          <a:effectLst/>
                          <a:latin typeface="Calibri"/>
                        </a:rPr>
                        <a:t> </a:t>
                      </a:r>
                      <a:r>
                        <a:rPr lang="en-US" sz="1200" b="0" i="0" u="none" strike="noStrike" dirty="0" smtClean="0">
                          <a:solidFill>
                            <a:schemeClr val="tx1"/>
                          </a:solidFill>
                          <a:effectLst/>
                          <a:latin typeface="Calibri"/>
                        </a:rPr>
                        <a:t>0</a:t>
                      </a:r>
                      <a:endParaRPr lang="en-US" sz="1200" b="0" i="0" u="none" strike="noStrike" dirty="0">
                        <a:solidFill>
                          <a:schemeClr val="tx1"/>
                        </a:solidFill>
                        <a:effectLst/>
                        <a:latin typeface="Calibri"/>
                      </a:endParaRPr>
                    </a:p>
                  </a:txBody>
                  <a:tcPr marL="9525" marR="9525" marT="8318" marB="0" anchor="b">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0504D">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200" b="0" i="0" u="none" strike="noStrike" dirty="0">
                          <a:solidFill>
                            <a:schemeClr val="tx1"/>
                          </a:solidFill>
                          <a:effectLst/>
                          <a:latin typeface="Calibri"/>
                        </a:rPr>
                        <a:t>9</a:t>
                      </a:r>
                    </a:p>
                  </a:txBody>
                  <a:tcPr marL="9525" marR="9525" marT="8318" marB="0" anchor="b">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200" b="0" i="0" u="none" strike="noStrike" dirty="0">
                          <a:solidFill>
                            <a:schemeClr val="tx1"/>
                          </a:solidFill>
                          <a:effectLst/>
                          <a:latin typeface="Calibri"/>
                        </a:rPr>
                        <a:t>1</a:t>
                      </a:r>
                    </a:p>
                  </a:txBody>
                  <a:tcPr marL="9525" marR="9525" marT="8318" marB="0" anchor="b">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0504D">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200" b="1" i="0" u="none" strike="noStrike" dirty="0">
                          <a:solidFill>
                            <a:schemeClr val="tx1"/>
                          </a:solidFill>
                          <a:effectLst/>
                          <a:latin typeface="Calibri"/>
                        </a:rPr>
                        <a:t>28</a:t>
                      </a:r>
                    </a:p>
                  </a:txBody>
                  <a:tcPr marL="9525" marR="9525" marT="8318" marB="0" anchor="b">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xmlns="" val="10010"/>
                  </a:ext>
                </a:extLst>
              </a:tr>
              <a:tr h="15517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000" b="1" u="none" strike="noStrike" dirty="0">
                          <a:solidFill>
                            <a:schemeClr val="tx1"/>
                          </a:solidFill>
                          <a:effectLst/>
                        </a:rPr>
                        <a:t>Grand Total</a:t>
                      </a:r>
                      <a:endParaRPr lang="en-US" sz="1000" b="1" i="0" u="none" strike="noStrike" dirty="0">
                        <a:solidFill>
                          <a:schemeClr val="tx1"/>
                        </a:solidFill>
                        <a:effectLst/>
                        <a:latin typeface="Calibri"/>
                      </a:endParaRPr>
                    </a:p>
                  </a:txBody>
                  <a:tcPr marL="7923" marR="7923" marT="6917" marB="0" anchor="b">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200" b="1" i="0" u="none" strike="noStrike" dirty="0">
                          <a:solidFill>
                            <a:schemeClr val="tx1"/>
                          </a:solidFill>
                          <a:effectLst/>
                          <a:latin typeface="Calibri"/>
                        </a:rPr>
                        <a:t>1</a:t>
                      </a:r>
                    </a:p>
                  </a:txBody>
                  <a:tcPr marL="9525" marR="9525" marT="8318" marB="0" anchor="b">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200" b="1" i="0" u="none" strike="noStrike">
                          <a:solidFill>
                            <a:schemeClr val="tx1"/>
                          </a:solidFill>
                          <a:effectLst/>
                          <a:latin typeface="Calibri"/>
                        </a:rPr>
                        <a:t>43</a:t>
                      </a:r>
                    </a:p>
                  </a:txBody>
                  <a:tcPr marL="9525" marR="9525" marT="8318" marB="0" anchor="b">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0504D">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200" b="1" i="0" u="none" strike="noStrike">
                          <a:solidFill>
                            <a:schemeClr val="tx1"/>
                          </a:solidFill>
                          <a:effectLst/>
                          <a:latin typeface="Calibri"/>
                        </a:rPr>
                        <a:t>70</a:t>
                      </a:r>
                    </a:p>
                  </a:txBody>
                  <a:tcPr marL="9525" marR="9525" marT="8318" marB="0" anchor="b">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200" b="1" i="0" u="none" strike="noStrike">
                          <a:solidFill>
                            <a:schemeClr val="tx1"/>
                          </a:solidFill>
                          <a:effectLst/>
                          <a:latin typeface="Calibri"/>
                        </a:rPr>
                        <a:t>77</a:t>
                      </a:r>
                    </a:p>
                  </a:txBody>
                  <a:tcPr marL="9525" marR="9525" marT="8318" marB="0" anchor="b">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0504D">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200" b="1" i="0" u="none" strike="noStrike">
                          <a:solidFill>
                            <a:schemeClr val="tx1"/>
                          </a:solidFill>
                          <a:effectLst/>
                          <a:latin typeface="Calibri"/>
                        </a:rPr>
                        <a:t>106</a:t>
                      </a:r>
                    </a:p>
                  </a:txBody>
                  <a:tcPr marL="9525" marR="9525" marT="8318" marB="0" anchor="b">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200" b="1" i="0" u="none" strike="noStrike" dirty="0">
                          <a:solidFill>
                            <a:schemeClr val="tx1"/>
                          </a:solidFill>
                          <a:effectLst/>
                          <a:latin typeface="Calibri"/>
                        </a:rPr>
                        <a:t>14</a:t>
                      </a:r>
                    </a:p>
                  </a:txBody>
                  <a:tcPr marL="9525" marR="9525" marT="8318" marB="0" anchor="b">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0504D">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200" b="1" i="0" u="none" strike="noStrike">
                          <a:solidFill>
                            <a:schemeClr val="tx1"/>
                          </a:solidFill>
                          <a:effectLst/>
                          <a:latin typeface="Calibri"/>
                        </a:rPr>
                        <a:t>71</a:t>
                      </a:r>
                    </a:p>
                  </a:txBody>
                  <a:tcPr marL="9525" marR="9525" marT="8318" marB="0" anchor="b">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200" b="1" i="0" u="none" strike="noStrike" dirty="0">
                          <a:solidFill>
                            <a:schemeClr val="tx1"/>
                          </a:solidFill>
                          <a:effectLst/>
                          <a:latin typeface="Calibri"/>
                        </a:rPr>
                        <a:t>29</a:t>
                      </a:r>
                    </a:p>
                  </a:txBody>
                  <a:tcPr marL="9525" marR="9525" marT="8318" marB="0" anchor="b">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C0504D">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1200" b="1" i="0" u="none" strike="noStrike" smtClean="0">
                          <a:solidFill>
                            <a:schemeClr val="tx1"/>
                          </a:solidFill>
                          <a:effectLst/>
                          <a:latin typeface="Calibri"/>
                        </a:rPr>
                        <a:t>412 </a:t>
                      </a:r>
                      <a:endParaRPr lang="en-US" sz="1200" b="1" i="0" u="none" strike="noStrike" dirty="0">
                        <a:solidFill>
                          <a:schemeClr val="tx1"/>
                        </a:solidFill>
                        <a:effectLst/>
                        <a:latin typeface="Calibri"/>
                      </a:endParaRPr>
                    </a:p>
                  </a:txBody>
                  <a:tcPr marL="9525" marR="9525" marT="8318" marB="0" anchor="b">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xmlns="" val="10011"/>
                  </a:ext>
                </a:extLst>
              </a:tr>
            </a:tbl>
          </a:graphicData>
        </a:graphic>
      </p:graphicFrame>
      <p:sp>
        <p:nvSpPr>
          <p:cNvPr id="18" name="TextBox 2"/>
          <p:cNvSpPr txBox="1">
            <a:spLocks noChangeArrowheads="1"/>
          </p:cNvSpPr>
          <p:nvPr/>
        </p:nvSpPr>
        <p:spPr bwMode="auto">
          <a:xfrm>
            <a:off x="358774" y="3046717"/>
            <a:ext cx="8515350"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ZA" altLang="en-US" sz="1600" dirty="0">
                <a:latin typeface="Arial" panose="020B0604020202020204" pitchFamily="34" charset="0"/>
              </a:rPr>
              <a:t>Table above: 411 DHA Offices, per province, office size and geographical split  </a:t>
            </a:r>
          </a:p>
        </p:txBody>
      </p:sp>
      <p:graphicFrame>
        <p:nvGraphicFramePr>
          <p:cNvPr id="19" name="Object 2"/>
          <p:cNvGraphicFramePr>
            <a:graphicFrameLocks/>
          </p:cNvGraphicFramePr>
          <p:nvPr>
            <p:extLst>
              <p:ext uri="{D42A27DB-BD31-4B8C-83A1-F6EECF244321}">
                <p14:modId xmlns:p14="http://schemas.microsoft.com/office/powerpoint/2010/main" xmlns="" val="3285003856"/>
              </p:ext>
            </p:extLst>
          </p:nvPr>
        </p:nvGraphicFramePr>
        <p:xfrm>
          <a:off x="358774" y="3408860"/>
          <a:ext cx="8691563" cy="2148186"/>
        </p:xfrm>
        <a:graphic>
          <a:graphicData uri="http://schemas.openxmlformats.org/presentationml/2006/ole">
            <p:oleObj spid="_x0000_s36872" name="Worksheet" r:id="rId7" imgW="6724732" imgH="2895430" progId="">
              <p:embed/>
            </p:oleObj>
          </a:graphicData>
        </a:graphic>
      </p:graphicFrame>
      <p:sp>
        <p:nvSpPr>
          <p:cNvPr id="20" name="TextBox 6"/>
          <p:cNvSpPr txBox="1">
            <a:spLocks noChangeArrowheads="1"/>
          </p:cNvSpPr>
          <p:nvPr/>
        </p:nvSpPr>
        <p:spPr bwMode="auto">
          <a:xfrm>
            <a:off x="91162" y="5578324"/>
            <a:ext cx="8513762"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ZA" altLang="en-US" sz="1600" dirty="0">
                <a:latin typeface="Arial" panose="020B0604020202020204" pitchFamily="34" charset="0"/>
              </a:rPr>
              <a:t>Table above: Graphical display of the Urban vs Rural split</a:t>
            </a:r>
          </a:p>
        </p:txBody>
      </p:sp>
    </p:spTree>
    <p:extLst>
      <p:ext uri="{BB962C8B-B14F-4D97-AF65-F5344CB8AC3E}">
        <p14:creationId xmlns:p14="http://schemas.microsoft.com/office/powerpoint/2010/main" xmlns="" val="34804820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grpSp>
        <p:nvGrpSpPr>
          <p:cNvPr id="201" name="Shape 201"/>
          <p:cNvGrpSpPr/>
          <p:nvPr/>
        </p:nvGrpSpPr>
        <p:grpSpPr>
          <a:xfrm>
            <a:off x="0" y="5805488"/>
            <a:ext cx="9144000" cy="1041400"/>
            <a:chOff x="0" y="5828721"/>
            <a:chExt cx="9144000" cy="1017421"/>
          </a:xfrm>
        </p:grpSpPr>
        <p:pic>
          <p:nvPicPr>
            <p:cNvPr id="202" name="Shape 202"/>
            <p:cNvPicPr preferRelativeResize="0"/>
            <p:nvPr/>
          </p:nvPicPr>
          <p:blipFill rotWithShape="1">
            <a:blip r:embed="rId4" cstate="print">
              <a:alphaModFix/>
            </a:blip>
            <a:srcRect/>
            <a:stretch/>
          </p:blipFill>
          <p:spPr>
            <a:xfrm>
              <a:off x="107505" y="5828721"/>
              <a:ext cx="2520279" cy="1017421"/>
            </a:xfrm>
            <a:prstGeom prst="rect">
              <a:avLst/>
            </a:prstGeom>
            <a:noFill/>
            <a:ln>
              <a:noFill/>
            </a:ln>
          </p:spPr>
        </p:pic>
        <p:cxnSp>
          <p:nvCxnSpPr>
            <p:cNvPr id="203" name="Shape 203"/>
            <p:cNvCxnSpPr/>
            <p:nvPr/>
          </p:nvCxnSpPr>
          <p:spPr>
            <a:xfrm>
              <a:off x="0" y="5881453"/>
              <a:ext cx="9144000" cy="0"/>
            </a:xfrm>
            <a:prstGeom prst="straightConnector1">
              <a:avLst/>
            </a:prstGeom>
            <a:noFill/>
            <a:ln w="38100" cap="flat" cmpd="sng">
              <a:solidFill>
                <a:srgbClr val="00B050"/>
              </a:solidFill>
              <a:prstDash val="solid"/>
              <a:round/>
              <a:headEnd type="none" w="med" len="med"/>
              <a:tailEnd type="none" w="med" len="med"/>
            </a:ln>
            <a:effectLst>
              <a:outerShdw blurRad="40000" dist="23000" dir="5400000" rotWithShape="0">
                <a:srgbClr val="000000">
                  <a:alpha val="34901"/>
                </a:srgbClr>
              </a:outerShdw>
            </a:effectLst>
          </p:spPr>
        </p:cxnSp>
        <p:pic>
          <p:nvPicPr>
            <p:cNvPr id="204" name="Shape 204"/>
            <p:cNvPicPr preferRelativeResize="0"/>
            <p:nvPr/>
          </p:nvPicPr>
          <p:blipFill rotWithShape="1">
            <a:blip r:embed="rId5" cstate="print">
              <a:alphaModFix/>
            </a:blip>
            <a:srcRect/>
            <a:stretch/>
          </p:blipFill>
          <p:spPr>
            <a:xfrm>
              <a:off x="7596337" y="5989768"/>
              <a:ext cx="1222402" cy="757301"/>
            </a:xfrm>
            <a:prstGeom prst="rect">
              <a:avLst/>
            </a:prstGeom>
            <a:noFill/>
            <a:ln>
              <a:noFill/>
            </a:ln>
          </p:spPr>
        </p:pic>
      </p:grpSp>
      <p:sp>
        <p:nvSpPr>
          <p:cNvPr id="205" name="Shape 205"/>
          <p:cNvSpPr/>
          <p:nvPr/>
        </p:nvSpPr>
        <p:spPr>
          <a:xfrm>
            <a:off x="107505" y="812831"/>
            <a:ext cx="8893175" cy="4793642"/>
          </a:xfrm>
          <a:prstGeom prst="rect">
            <a:avLst/>
          </a:prstGeom>
          <a:noFill/>
          <a:ln>
            <a:noFill/>
          </a:ln>
        </p:spPr>
        <p:txBody>
          <a:bodyPr spcFirstLastPara="1" wrap="square" lIns="0" tIns="0" rIns="0" bIns="0" anchor="t" anchorCtr="0">
            <a:noAutofit/>
          </a:bodyPr>
          <a:lstStyle/>
          <a:p>
            <a:pPr marR="0" lvl="0" algn="l" rtl="0">
              <a:lnSpc>
                <a:spcPct val="150000"/>
              </a:lnSpc>
              <a:spcBef>
                <a:spcPts val="0"/>
              </a:spcBef>
              <a:spcAft>
                <a:spcPts val="0"/>
              </a:spcAft>
            </a:pPr>
            <a:endParaRPr lang="en-ZA" sz="2000" b="1" i="0" u="none" strike="noStrike" cap="none" dirty="0" smtClean="0">
              <a:solidFill>
                <a:srgbClr val="000000"/>
              </a:solidFill>
              <a:latin typeface="Arial"/>
              <a:ea typeface="Arial"/>
              <a:cs typeface="Arial"/>
              <a:sym typeface="Arial"/>
            </a:endParaRPr>
          </a:p>
        </p:txBody>
      </p:sp>
      <p:sp>
        <p:nvSpPr>
          <p:cNvPr id="206" name="Shape 20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fld id="{00000000-1234-1234-1234-123412341234}" type="slidenum">
              <a:rPr lang="en-US" sz="1400" b="0" i="0" u="none" strike="noStrike" cap="none">
                <a:solidFill>
                  <a:srgbClr val="898989"/>
                </a:solidFill>
                <a:latin typeface="Arial"/>
                <a:ea typeface="Arial"/>
                <a:cs typeface="Arial"/>
                <a:sym typeface="Arial"/>
              </a:rPr>
              <a:pPr marL="0" marR="0" lvl="0" indent="0" algn="l" rtl="0">
                <a:lnSpc>
                  <a:spcPct val="90000"/>
                </a:lnSpc>
                <a:spcBef>
                  <a:spcPts val="0"/>
                </a:spcBef>
                <a:spcAft>
                  <a:spcPts val="0"/>
                </a:spcAft>
                <a:buNone/>
              </a:pPr>
              <a:t>16</a:t>
            </a:fld>
            <a:endParaRPr sz="1400" b="0" i="0" u="none" strike="noStrike" cap="none">
              <a:solidFill>
                <a:srgbClr val="898989"/>
              </a:solidFill>
              <a:latin typeface="Arial"/>
              <a:ea typeface="Arial"/>
              <a:cs typeface="Arial"/>
              <a:sym typeface="Arial"/>
            </a:endParaRPr>
          </a:p>
        </p:txBody>
      </p:sp>
      <p:sp>
        <p:nvSpPr>
          <p:cNvPr id="207" name="Shape 207"/>
          <p:cNvSpPr/>
          <p:nvPr/>
        </p:nvSpPr>
        <p:spPr>
          <a:xfrm>
            <a:off x="107505" y="225000"/>
            <a:ext cx="8893174" cy="5634463"/>
          </a:xfrm>
          <a:prstGeom prst="rect">
            <a:avLst/>
          </a:prstGeom>
          <a:noFill/>
          <a:ln>
            <a:noFill/>
          </a:ln>
        </p:spPr>
        <p:txBody>
          <a:bodyPr spcFirstLastPara="1" wrap="square" lIns="91425" tIns="45700" rIns="91425" bIns="45700" anchor="t" anchorCtr="0">
            <a:noAutofit/>
          </a:bodyPr>
          <a:lstStyle/>
          <a:p>
            <a:pPr algn="l"/>
            <a:endParaRPr lang="en-US" sz="1600" b="1" dirty="0" smtClean="0"/>
          </a:p>
          <a:p>
            <a:pPr marR="0" lvl="0" algn="l" rtl="0">
              <a:lnSpc>
                <a:spcPct val="90000"/>
              </a:lnSpc>
              <a:spcBef>
                <a:spcPts val="700"/>
              </a:spcBef>
              <a:spcAft>
                <a:spcPts val="0"/>
              </a:spcAft>
            </a:pPr>
            <a:endParaRPr sz="1400" b="1" i="0" u="none" strike="noStrike" cap="none" dirty="0">
              <a:solidFill>
                <a:srgbClr val="000000"/>
              </a:solidFill>
              <a:latin typeface="Arial"/>
              <a:ea typeface="Arial"/>
              <a:cs typeface="Arial"/>
              <a:sym typeface="Arial"/>
            </a:endParaRPr>
          </a:p>
          <a:p>
            <a:pPr marL="285750" marR="0" lvl="0" indent="-285750" algn="l" rtl="0">
              <a:lnSpc>
                <a:spcPct val="90000"/>
              </a:lnSpc>
              <a:spcBef>
                <a:spcPts val="700"/>
              </a:spcBef>
              <a:spcAft>
                <a:spcPts val="0"/>
              </a:spcAft>
              <a:buFont typeface="Wingdings" panose="05000000000000000000" pitchFamily="2" charset="2"/>
              <a:buChar char="q"/>
            </a:pPr>
            <a:endParaRPr sz="1400" b="1" i="0" u="none" strike="noStrike" cap="none" dirty="0">
              <a:solidFill>
                <a:srgbClr val="000000"/>
              </a:solidFill>
              <a:latin typeface="Arial"/>
              <a:ea typeface="Arial"/>
              <a:cs typeface="Arial"/>
              <a:sym typeface="Arial"/>
            </a:endParaRPr>
          </a:p>
          <a:p>
            <a:pPr marR="0" lvl="0" algn="l" rtl="0">
              <a:lnSpc>
                <a:spcPct val="90000"/>
              </a:lnSpc>
              <a:spcBef>
                <a:spcPts val="700"/>
              </a:spcBef>
              <a:spcAft>
                <a:spcPts val="0"/>
              </a:spcAft>
            </a:pPr>
            <a:endParaRPr sz="1400" b="1" i="0" u="none" strike="noStrike" cap="none" dirty="0">
              <a:solidFill>
                <a:srgbClr val="000000"/>
              </a:solidFill>
              <a:latin typeface="Arial"/>
              <a:ea typeface="Arial"/>
              <a:cs typeface="Arial"/>
              <a:sym typeface="Arial"/>
            </a:endParaRPr>
          </a:p>
          <a:p>
            <a:pPr marR="0" lvl="0" algn="l" rtl="0">
              <a:lnSpc>
                <a:spcPct val="90000"/>
              </a:lnSpc>
              <a:spcBef>
                <a:spcPts val="700"/>
              </a:spcBef>
              <a:spcAft>
                <a:spcPts val="0"/>
              </a:spcAft>
            </a:pPr>
            <a:endParaRPr sz="1400" b="1" i="0" u="none" strike="noStrike" cap="none" dirty="0">
              <a:solidFill>
                <a:srgbClr val="000000"/>
              </a:solidFill>
              <a:latin typeface="Arial"/>
              <a:ea typeface="Arial"/>
              <a:cs typeface="Arial"/>
              <a:sym typeface="Arial"/>
            </a:endParaRPr>
          </a:p>
          <a:p>
            <a:pPr marL="285750" marR="0" lvl="0" indent="-285750" algn="l" rtl="0">
              <a:lnSpc>
                <a:spcPct val="90000"/>
              </a:lnSpc>
              <a:spcBef>
                <a:spcPts val="700"/>
              </a:spcBef>
              <a:spcAft>
                <a:spcPts val="0"/>
              </a:spcAft>
              <a:buFont typeface="Wingdings" panose="05000000000000000000" pitchFamily="2" charset="2"/>
              <a:buChar char="q"/>
            </a:pPr>
            <a:endParaRPr sz="1400" b="1" i="0" u="none" strike="noStrike" cap="none" dirty="0">
              <a:solidFill>
                <a:srgbClr val="000000"/>
              </a:solidFill>
              <a:latin typeface="Arial"/>
              <a:ea typeface="Arial"/>
              <a:cs typeface="Arial"/>
              <a:sym typeface="Arial"/>
            </a:endParaRPr>
          </a:p>
          <a:p>
            <a:pPr marR="0" lvl="0" algn="l" rtl="0">
              <a:lnSpc>
                <a:spcPct val="90000"/>
              </a:lnSpc>
              <a:spcBef>
                <a:spcPts val="700"/>
              </a:spcBef>
              <a:spcAft>
                <a:spcPts val="0"/>
              </a:spcAft>
            </a:pPr>
            <a:endParaRPr sz="1400" b="1" i="0" u="none" strike="noStrike" cap="none" dirty="0">
              <a:solidFill>
                <a:srgbClr val="000000"/>
              </a:solidFill>
              <a:latin typeface="Arial"/>
              <a:ea typeface="Arial"/>
              <a:cs typeface="Arial"/>
              <a:sym typeface="Arial"/>
            </a:endParaRPr>
          </a:p>
        </p:txBody>
      </p:sp>
      <p:sp>
        <p:nvSpPr>
          <p:cNvPr id="208" name="Shape 208"/>
          <p:cNvSpPr/>
          <p:nvPr/>
        </p:nvSpPr>
        <p:spPr>
          <a:xfrm>
            <a:off x="-38101" y="616319"/>
            <a:ext cx="8710613" cy="5103524"/>
          </a:xfrm>
          <a:prstGeom prst="rect">
            <a:avLst/>
          </a:prstGeom>
          <a:noFill/>
          <a:ln>
            <a:noFill/>
          </a:ln>
        </p:spPr>
        <p:txBody>
          <a:bodyPr spcFirstLastPara="1" wrap="square" lIns="91425" tIns="45700" rIns="91425" bIns="45700" anchor="t" anchorCtr="0">
            <a:noAutofit/>
          </a:bodyPr>
          <a:lstStyle/>
          <a:p>
            <a:pPr marL="914400" lvl="1" indent="-457200" algn="just">
              <a:lnSpc>
                <a:spcPct val="150000"/>
              </a:lnSpc>
              <a:buClr>
                <a:schemeClr val="dk1"/>
              </a:buClr>
              <a:buSzPts val="2000"/>
              <a:buFont typeface="Noto Sans Symbols"/>
              <a:buChar char="❑"/>
            </a:pPr>
            <a:endParaRPr lang="en-US" sz="2400" dirty="0" smtClean="0">
              <a:solidFill>
                <a:schemeClr val="dk1"/>
              </a:solidFill>
            </a:endParaRPr>
          </a:p>
        </p:txBody>
      </p:sp>
      <p:pic>
        <p:nvPicPr>
          <p:cNvPr id="209" name="Shape 209"/>
          <p:cNvPicPr preferRelativeResize="0"/>
          <p:nvPr/>
        </p:nvPicPr>
        <p:blipFill rotWithShape="1">
          <a:blip r:embed="rId6" cstate="print">
            <a:alphaModFix/>
          </a:blip>
          <a:srcRect/>
          <a:stretch/>
        </p:blipFill>
        <p:spPr>
          <a:xfrm>
            <a:off x="3848100" y="5970588"/>
            <a:ext cx="938213" cy="808037"/>
          </a:xfrm>
          <a:prstGeom prst="rect">
            <a:avLst/>
          </a:prstGeom>
          <a:noFill/>
          <a:ln>
            <a:noFill/>
          </a:ln>
        </p:spPr>
      </p:pic>
      <p:sp>
        <p:nvSpPr>
          <p:cNvPr id="14" name="Shape 200"/>
          <p:cNvSpPr txBox="1">
            <a:spLocks/>
          </p:cNvSpPr>
          <p:nvPr/>
        </p:nvSpPr>
        <p:spPr bwMode="auto">
          <a:xfrm>
            <a:off x="73596" y="25098"/>
            <a:ext cx="8960992" cy="567216"/>
          </a:xfrm>
          <a:prstGeom prst="rect">
            <a:avLst/>
          </a:prstGeom>
          <a:solidFill>
            <a:srgbClr val="00B050"/>
          </a:solidFill>
          <a:ln>
            <a:noFill/>
          </a:ln>
          <a:extLst>
            <a:ext uri="{91240B29-F687-4F45-9708-019B960494DF}">
              <a14:hiddenLine xmlns:a14="http://schemas.microsoft.com/office/drawing/2010/main" xmlns="" w="12700" algn="ctr">
                <a:solidFill>
                  <a:srgbClr val="000000"/>
                </a:solidFill>
                <a:miter lim="800000"/>
                <a:headEnd/>
                <a:tailEnd/>
              </a14:hiddenLine>
            </a:ext>
          </a:extLst>
        </p:spPr>
        <p:txBody>
          <a:bodyPr spcFirstLastPara="1" vert="horz" wrap="square" lIns="0" tIns="0" rIns="0" bIns="0" numCol="1" anchor="t" anchorCtr="0" compatLnSpc="1">
            <a:prstTxWarp prst="textNoShape">
              <a:avLst/>
            </a:prstTxWarp>
            <a:noAutofit/>
          </a:bodyPr>
          <a:lstStyle>
            <a:lvl1pPr marL="268288" indent="-268288" algn="l" rtl="0" eaLnBrk="0" fontAlgn="base" hangingPunct="0">
              <a:lnSpc>
                <a:spcPct val="90000"/>
              </a:lnSpc>
              <a:spcBef>
                <a:spcPct val="90000"/>
              </a:spcBef>
              <a:spcAft>
                <a:spcPct val="0"/>
              </a:spcAft>
              <a:buClr>
                <a:schemeClr val="bg2"/>
              </a:buClr>
              <a:buFont typeface="Wingdings" pitchFamily="2" charset="2"/>
              <a:buChar char="n"/>
              <a:defRPr sz="1600">
                <a:solidFill>
                  <a:schemeClr val="tx1"/>
                </a:solidFill>
                <a:latin typeface="Arial" charset="0"/>
                <a:ea typeface="+mn-ea"/>
                <a:cs typeface="+mn-cs"/>
              </a:defRPr>
            </a:lvl1pPr>
            <a:lvl2pPr marL="460375" indent="-190500" algn="l" rtl="0" eaLnBrk="0" fontAlgn="base" hangingPunct="0">
              <a:lnSpc>
                <a:spcPct val="90000"/>
              </a:lnSpc>
              <a:spcBef>
                <a:spcPct val="50000"/>
              </a:spcBef>
              <a:spcAft>
                <a:spcPct val="0"/>
              </a:spcAft>
              <a:buClr>
                <a:schemeClr val="bg2"/>
              </a:buClr>
              <a:buFont typeface="Arial" charset="0"/>
              <a:buChar char="•"/>
              <a:defRPr sz="1600">
                <a:solidFill>
                  <a:schemeClr val="tx1"/>
                </a:solidFill>
                <a:latin typeface="Arial" charset="0"/>
                <a:cs typeface="+mn-cs"/>
              </a:defRPr>
            </a:lvl2pPr>
            <a:lvl3pPr marL="625475" indent="-163513" algn="l" rtl="0" eaLnBrk="0" fontAlgn="base" hangingPunct="0">
              <a:lnSpc>
                <a:spcPct val="90000"/>
              </a:lnSpc>
              <a:spcBef>
                <a:spcPct val="30000"/>
              </a:spcBef>
              <a:spcAft>
                <a:spcPct val="0"/>
              </a:spcAft>
              <a:buClr>
                <a:schemeClr val="bg2"/>
              </a:buClr>
              <a:buFont typeface="Arial" charset="0"/>
              <a:buChar char="–"/>
              <a:defRPr sz="1600">
                <a:solidFill>
                  <a:schemeClr val="tx1"/>
                </a:solidFill>
                <a:latin typeface="Arial" charset="0"/>
                <a:cs typeface="+mn-cs"/>
              </a:defRPr>
            </a:lvl3pPr>
            <a:lvl4pPr marL="795338" indent="-168275" algn="l" rtl="0" eaLnBrk="0" fontAlgn="base" hangingPunct="0">
              <a:lnSpc>
                <a:spcPct val="90000"/>
              </a:lnSpc>
              <a:spcBef>
                <a:spcPct val="10000"/>
              </a:spcBef>
              <a:spcAft>
                <a:spcPct val="0"/>
              </a:spcAft>
              <a:buClr>
                <a:schemeClr val="bg2"/>
              </a:buClr>
              <a:buFont typeface="Arial" charset="0"/>
              <a:buChar char="-"/>
              <a:defRPr sz="1600">
                <a:solidFill>
                  <a:schemeClr val="tx1"/>
                </a:solidFill>
                <a:latin typeface="Arial" charset="0"/>
                <a:cs typeface="+mn-cs"/>
              </a:defRPr>
            </a:lvl4pPr>
            <a:lvl5pPr marL="957263" indent="-160338" algn="l" rtl="0" eaLnBrk="0" fontAlgn="base" hangingPunct="0">
              <a:lnSpc>
                <a:spcPct val="90000"/>
              </a:lnSpc>
              <a:spcBef>
                <a:spcPct val="0"/>
              </a:spcBef>
              <a:spcAft>
                <a:spcPct val="0"/>
              </a:spcAft>
              <a:buClr>
                <a:schemeClr val="bg2"/>
              </a:buClr>
              <a:buFont typeface="Arial" charset="0"/>
              <a:buChar char="­"/>
              <a:defRPr sz="1600">
                <a:solidFill>
                  <a:schemeClr val="tx1"/>
                </a:solidFill>
                <a:latin typeface="Arial" charset="0"/>
                <a:cs typeface="+mn-cs"/>
              </a:defRPr>
            </a:lvl5pPr>
            <a:lvl6pPr marL="14144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6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8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60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9pPr>
          </a:lstStyle>
          <a:p>
            <a:pPr algn="ctr" eaLnBrk="1" hangingPunct="1">
              <a:spcBef>
                <a:spcPct val="50000"/>
              </a:spcBef>
              <a:buNone/>
            </a:pPr>
            <a:r>
              <a:rPr lang="en-US" altLang="en-US" sz="2400" b="1" spc="-100" dirty="0" smtClean="0">
                <a:latin typeface="Tahoma" pitchFamily="34" charset="0"/>
                <a:ea typeface="Tahoma" pitchFamily="34" charset="0"/>
                <a:cs typeface="Tahoma" pitchFamily="34" charset="0"/>
              </a:rPr>
              <a:t>DHA </a:t>
            </a:r>
            <a:r>
              <a:rPr lang="en-US" altLang="en-US" sz="2400" b="1" spc="-100" dirty="0">
                <a:latin typeface="Tahoma" pitchFamily="34" charset="0"/>
                <a:ea typeface="Tahoma" pitchFamily="34" charset="0"/>
                <a:cs typeface="Tahoma" pitchFamily="34" charset="0"/>
              </a:rPr>
              <a:t>Footprint &amp; Live Capture Offices </a:t>
            </a:r>
          </a:p>
        </p:txBody>
      </p:sp>
      <p:sp>
        <p:nvSpPr>
          <p:cNvPr id="13" name="Content Placeholder 2"/>
          <p:cNvSpPr txBox="1">
            <a:spLocks/>
          </p:cNvSpPr>
          <p:nvPr/>
        </p:nvSpPr>
        <p:spPr>
          <a:xfrm>
            <a:off x="369021" y="788826"/>
            <a:ext cx="8229600" cy="3930363"/>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914400" rtl="0" eaLnBrk="0" fontAlgn="base" latinLnBrk="0" hangingPunct="0">
              <a:lnSpc>
                <a:spcPct val="90000"/>
              </a:lnSpc>
              <a:spcBef>
                <a:spcPct val="90000"/>
              </a:spcBef>
              <a:spcAft>
                <a:spcPct val="0"/>
              </a:spcAft>
              <a:buClr>
                <a:srgbClr val="7D0900"/>
              </a:buClr>
              <a:buSzTx/>
              <a:buNone/>
              <a:tabLst/>
              <a:defRPr/>
            </a:pPr>
            <a:endParaRPr kumimoji="0" lang="en-US" sz="2000" b="0" i="0" u="none" strike="noStrike" kern="0" cap="none" spc="0" normalizeH="0" baseline="0" noProof="0" dirty="0" smtClean="0">
              <a:ln>
                <a:noFill/>
              </a:ln>
              <a:solidFill>
                <a:srgbClr val="000000"/>
              </a:solidFill>
              <a:effectLst/>
              <a:uLnTx/>
              <a:uFillTx/>
              <a:latin typeface="Arial"/>
              <a:cs typeface="Arial"/>
            </a:endParaRPr>
          </a:p>
        </p:txBody>
      </p:sp>
      <p:graphicFrame>
        <p:nvGraphicFramePr>
          <p:cNvPr id="15" name="Table 14"/>
          <p:cNvGraphicFramePr>
            <a:graphicFrameLocks noGrp="1"/>
          </p:cNvGraphicFramePr>
          <p:nvPr>
            <p:extLst>
              <p:ext uri="{D42A27DB-BD31-4B8C-83A1-F6EECF244321}">
                <p14:modId xmlns:p14="http://schemas.microsoft.com/office/powerpoint/2010/main" xmlns="" val="1992122056"/>
              </p:ext>
            </p:extLst>
          </p:nvPr>
        </p:nvGraphicFramePr>
        <p:xfrm>
          <a:off x="73597" y="616318"/>
          <a:ext cx="8927084" cy="2562230"/>
        </p:xfrm>
        <a:graphic>
          <a:graphicData uri="http://schemas.openxmlformats.org/drawingml/2006/table">
            <a:tbl>
              <a:tblPr>
                <a:tableStyleId>{5C22544A-7EE6-4342-B048-85BDC9FD1C3A}</a:tableStyleId>
              </a:tblPr>
              <a:tblGrid>
                <a:gridCol w="2231771">
                  <a:extLst>
                    <a:ext uri="{9D8B030D-6E8A-4147-A177-3AD203B41FA5}">
                      <a16:colId xmlns:a16="http://schemas.microsoft.com/office/drawing/2014/main" xmlns="" val="20000"/>
                    </a:ext>
                  </a:extLst>
                </a:gridCol>
                <a:gridCol w="2231771">
                  <a:extLst>
                    <a:ext uri="{9D8B030D-6E8A-4147-A177-3AD203B41FA5}">
                      <a16:colId xmlns:a16="http://schemas.microsoft.com/office/drawing/2014/main" xmlns="" val="20001"/>
                    </a:ext>
                  </a:extLst>
                </a:gridCol>
                <a:gridCol w="2231771">
                  <a:extLst>
                    <a:ext uri="{9D8B030D-6E8A-4147-A177-3AD203B41FA5}">
                      <a16:colId xmlns:a16="http://schemas.microsoft.com/office/drawing/2014/main" xmlns="" val="20002"/>
                    </a:ext>
                  </a:extLst>
                </a:gridCol>
                <a:gridCol w="2231771">
                  <a:extLst>
                    <a:ext uri="{9D8B030D-6E8A-4147-A177-3AD203B41FA5}">
                      <a16:colId xmlns:a16="http://schemas.microsoft.com/office/drawing/2014/main" xmlns="" val="20003"/>
                    </a:ext>
                  </a:extLst>
                </a:gridCol>
              </a:tblGrid>
              <a:tr h="232930">
                <a:tc>
                  <a:txBody>
                    <a:bodyPr/>
                    <a:lstStyle/>
                    <a:p>
                      <a:pPr algn="ctr" fontAlgn="b"/>
                      <a:r>
                        <a:rPr lang="en-ZA" sz="1100" u="none" strike="noStrike" dirty="0">
                          <a:effectLst/>
                        </a:rPr>
                        <a:t>PROVINCE</a:t>
                      </a:r>
                      <a:endParaRPr lang="en-ZA" sz="1100" b="0" i="0" u="none" strike="noStrike" dirty="0">
                        <a:solidFill>
                          <a:srgbClr val="000000"/>
                        </a:solidFill>
                        <a:effectLst/>
                        <a:latin typeface="Arial"/>
                      </a:endParaRPr>
                    </a:p>
                  </a:txBody>
                  <a:tcPr marL="7620" marR="7620" marT="7623" marB="0" anchor="b">
                    <a:solidFill>
                      <a:srgbClr val="6699FF"/>
                    </a:solidFill>
                  </a:tcPr>
                </a:tc>
                <a:tc>
                  <a:txBody>
                    <a:bodyPr/>
                    <a:lstStyle/>
                    <a:p>
                      <a:pPr algn="ctr" fontAlgn="b"/>
                      <a:r>
                        <a:rPr lang="en-ZA" sz="1100" u="none" strike="noStrike" dirty="0">
                          <a:effectLst/>
                        </a:rPr>
                        <a:t>RURAL</a:t>
                      </a:r>
                      <a:endParaRPr lang="en-ZA" sz="1100" b="0" i="0" u="none" strike="noStrike" dirty="0">
                        <a:solidFill>
                          <a:srgbClr val="000000"/>
                        </a:solidFill>
                        <a:effectLst/>
                        <a:latin typeface="Arial"/>
                      </a:endParaRPr>
                    </a:p>
                  </a:txBody>
                  <a:tcPr marL="7620" marR="7620" marT="7623" marB="0" anchor="b">
                    <a:solidFill>
                      <a:srgbClr val="6699FF"/>
                    </a:solidFill>
                  </a:tcPr>
                </a:tc>
                <a:tc>
                  <a:txBody>
                    <a:bodyPr/>
                    <a:lstStyle/>
                    <a:p>
                      <a:pPr algn="ctr" fontAlgn="b"/>
                      <a:r>
                        <a:rPr lang="en-ZA" sz="1100" u="none" strike="noStrike" dirty="0">
                          <a:effectLst/>
                        </a:rPr>
                        <a:t>URBAN</a:t>
                      </a:r>
                      <a:endParaRPr lang="en-ZA" sz="1100" b="0" i="0" u="none" strike="noStrike" dirty="0">
                        <a:solidFill>
                          <a:srgbClr val="000000"/>
                        </a:solidFill>
                        <a:effectLst/>
                        <a:latin typeface="Arial"/>
                      </a:endParaRPr>
                    </a:p>
                  </a:txBody>
                  <a:tcPr marL="7620" marR="7620" marT="7623" marB="0" anchor="b">
                    <a:solidFill>
                      <a:srgbClr val="6699FF"/>
                    </a:solidFill>
                  </a:tcPr>
                </a:tc>
                <a:tc>
                  <a:txBody>
                    <a:bodyPr/>
                    <a:lstStyle/>
                    <a:p>
                      <a:pPr algn="ctr" fontAlgn="b"/>
                      <a:r>
                        <a:rPr lang="en-ZA" sz="1100" u="none" strike="noStrike" dirty="0">
                          <a:effectLst/>
                        </a:rPr>
                        <a:t>Grand Total</a:t>
                      </a:r>
                      <a:endParaRPr lang="en-ZA" sz="1100" b="0" i="0" u="none" strike="noStrike" dirty="0">
                        <a:solidFill>
                          <a:srgbClr val="000000"/>
                        </a:solidFill>
                        <a:effectLst/>
                        <a:latin typeface="Arial"/>
                      </a:endParaRPr>
                    </a:p>
                  </a:txBody>
                  <a:tcPr marL="7620" marR="7620" marT="7623" marB="0" anchor="b">
                    <a:solidFill>
                      <a:srgbClr val="6699FF"/>
                    </a:solidFill>
                  </a:tcPr>
                </a:tc>
                <a:extLst>
                  <a:ext uri="{0D108BD9-81ED-4DB2-BD59-A6C34878D82A}">
                    <a16:rowId xmlns:a16="http://schemas.microsoft.com/office/drawing/2014/main" xmlns="" val="10000"/>
                  </a:ext>
                </a:extLst>
              </a:tr>
              <a:tr h="232930">
                <a:tc>
                  <a:txBody>
                    <a:bodyPr/>
                    <a:lstStyle/>
                    <a:p>
                      <a:pPr algn="ctr" fontAlgn="b"/>
                      <a:r>
                        <a:rPr lang="en-ZA" sz="1100" b="1" u="none" strike="noStrike" dirty="0">
                          <a:solidFill>
                            <a:schemeClr val="tx1"/>
                          </a:solidFill>
                          <a:effectLst/>
                        </a:rPr>
                        <a:t>EC</a:t>
                      </a:r>
                      <a:endParaRPr lang="en-ZA" sz="1100" b="1" i="0" u="none" strike="noStrike" dirty="0">
                        <a:solidFill>
                          <a:schemeClr val="tx1"/>
                        </a:solidFill>
                        <a:effectLst/>
                        <a:latin typeface="Arial"/>
                      </a:endParaRPr>
                    </a:p>
                  </a:txBody>
                  <a:tcPr marL="7620" marR="7620" marT="7623" marB="0" anchor="b">
                    <a:solidFill>
                      <a:srgbClr val="6699FF"/>
                    </a:solidFill>
                  </a:tcPr>
                </a:tc>
                <a:tc>
                  <a:txBody>
                    <a:bodyPr/>
                    <a:lstStyle/>
                    <a:p>
                      <a:pPr algn="ctr" fontAlgn="b"/>
                      <a:r>
                        <a:rPr lang="en-ZA" sz="1100" b="1" u="none" strike="noStrike" dirty="0">
                          <a:solidFill>
                            <a:schemeClr val="tx1"/>
                          </a:solidFill>
                          <a:effectLst/>
                        </a:rPr>
                        <a:t>14</a:t>
                      </a:r>
                      <a:endParaRPr lang="en-ZA" sz="1100" b="1" i="0" u="none" strike="noStrike" dirty="0">
                        <a:solidFill>
                          <a:schemeClr val="tx1"/>
                        </a:solidFill>
                        <a:effectLst/>
                        <a:latin typeface="Arial"/>
                      </a:endParaRPr>
                    </a:p>
                  </a:txBody>
                  <a:tcPr marL="7620" marR="7620" marT="7623" marB="0" anchor="b"/>
                </a:tc>
                <a:tc>
                  <a:txBody>
                    <a:bodyPr/>
                    <a:lstStyle/>
                    <a:p>
                      <a:pPr algn="ctr" fontAlgn="b"/>
                      <a:r>
                        <a:rPr lang="en-ZA" sz="1100" b="1" u="none" strike="noStrike" dirty="0">
                          <a:solidFill>
                            <a:schemeClr val="tx1"/>
                          </a:solidFill>
                          <a:effectLst/>
                        </a:rPr>
                        <a:t>13</a:t>
                      </a:r>
                      <a:endParaRPr lang="en-ZA" sz="1100" b="1" i="0" u="none" strike="noStrike" dirty="0">
                        <a:solidFill>
                          <a:schemeClr val="tx1"/>
                        </a:solidFill>
                        <a:effectLst/>
                        <a:latin typeface="Arial"/>
                      </a:endParaRPr>
                    </a:p>
                  </a:txBody>
                  <a:tcPr marL="7620" marR="7620" marT="7623" marB="0" anchor="b"/>
                </a:tc>
                <a:tc>
                  <a:txBody>
                    <a:bodyPr/>
                    <a:lstStyle/>
                    <a:p>
                      <a:pPr algn="ctr" fontAlgn="b"/>
                      <a:r>
                        <a:rPr lang="en-ZA" sz="1100" b="1" u="none" strike="noStrike" dirty="0">
                          <a:solidFill>
                            <a:schemeClr val="tx1"/>
                          </a:solidFill>
                          <a:effectLst/>
                        </a:rPr>
                        <a:t>27</a:t>
                      </a:r>
                      <a:endParaRPr lang="en-ZA" sz="1100" b="1" i="0" u="none" strike="noStrike" dirty="0">
                        <a:solidFill>
                          <a:schemeClr val="tx1"/>
                        </a:solidFill>
                        <a:effectLst/>
                        <a:latin typeface="Arial"/>
                      </a:endParaRPr>
                    </a:p>
                  </a:txBody>
                  <a:tcPr marL="7620" marR="7620" marT="7623" marB="0" anchor="b"/>
                </a:tc>
                <a:extLst>
                  <a:ext uri="{0D108BD9-81ED-4DB2-BD59-A6C34878D82A}">
                    <a16:rowId xmlns:a16="http://schemas.microsoft.com/office/drawing/2014/main" xmlns="" val="10001"/>
                  </a:ext>
                </a:extLst>
              </a:tr>
              <a:tr h="232930">
                <a:tc>
                  <a:txBody>
                    <a:bodyPr/>
                    <a:lstStyle/>
                    <a:p>
                      <a:pPr algn="ctr" fontAlgn="b"/>
                      <a:r>
                        <a:rPr lang="en-ZA" sz="1100" b="1" u="none" strike="noStrike" dirty="0">
                          <a:solidFill>
                            <a:schemeClr val="tx1"/>
                          </a:solidFill>
                          <a:effectLst/>
                        </a:rPr>
                        <a:t>FS</a:t>
                      </a:r>
                      <a:endParaRPr lang="en-ZA" sz="1100" b="1" i="0" u="none" strike="noStrike" dirty="0">
                        <a:solidFill>
                          <a:schemeClr val="tx1"/>
                        </a:solidFill>
                        <a:effectLst/>
                        <a:latin typeface="Arial"/>
                      </a:endParaRPr>
                    </a:p>
                  </a:txBody>
                  <a:tcPr marL="7620" marR="7620" marT="7623" marB="0" anchor="b">
                    <a:solidFill>
                      <a:srgbClr val="6699FF"/>
                    </a:solidFill>
                  </a:tcPr>
                </a:tc>
                <a:tc>
                  <a:txBody>
                    <a:bodyPr/>
                    <a:lstStyle/>
                    <a:p>
                      <a:pPr algn="ctr" fontAlgn="b"/>
                      <a:r>
                        <a:rPr lang="en-ZA" sz="1100" b="1" i="0" u="none" strike="noStrike" dirty="0" smtClean="0">
                          <a:solidFill>
                            <a:schemeClr val="tx1"/>
                          </a:solidFill>
                          <a:effectLst/>
                          <a:latin typeface="+mn-lt"/>
                        </a:rPr>
                        <a:t>4</a:t>
                      </a:r>
                      <a:endParaRPr lang="en-ZA" sz="1100" b="1" i="0" u="none" strike="noStrike" dirty="0">
                        <a:solidFill>
                          <a:schemeClr val="tx1"/>
                        </a:solidFill>
                        <a:effectLst/>
                        <a:latin typeface="Arial"/>
                      </a:endParaRPr>
                    </a:p>
                  </a:txBody>
                  <a:tcPr marL="7620" marR="7620" marT="7623" marB="0" anchor="b"/>
                </a:tc>
                <a:tc>
                  <a:txBody>
                    <a:bodyPr/>
                    <a:lstStyle/>
                    <a:p>
                      <a:pPr algn="ctr" fontAlgn="b"/>
                      <a:r>
                        <a:rPr lang="en-ZA" sz="1100" b="1" i="0" u="none" strike="noStrike" dirty="0">
                          <a:solidFill>
                            <a:schemeClr val="tx1"/>
                          </a:solidFill>
                          <a:effectLst/>
                          <a:latin typeface="+mn-lt"/>
                        </a:rPr>
                        <a:t>9</a:t>
                      </a:r>
                      <a:endParaRPr lang="en-ZA" sz="1100" b="1" i="0" u="none" strike="noStrike" dirty="0">
                        <a:solidFill>
                          <a:schemeClr val="tx1"/>
                        </a:solidFill>
                        <a:effectLst/>
                        <a:latin typeface="Arial"/>
                      </a:endParaRPr>
                    </a:p>
                  </a:txBody>
                  <a:tcPr marL="7620" marR="7620" marT="7623" marB="0" anchor="b"/>
                </a:tc>
                <a:tc>
                  <a:txBody>
                    <a:bodyPr/>
                    <a:lstStyle/>
                    <a:p>
                      <a:pPr algn="ctr" fontAlgn="b"/>
                      <a:r>
                        <a:rPr lang="en-ZA" sz="1100" b="1" u="none" strike="noStrike" dirty="0" smtClean="0">
                          <a:solidFill>
                            <a:schemeClr val="tx1"/>
                          </a:solidFill>
                          <a:effectLst/>
                        </a:rPr>
                        <a:t>13</a:t>
                      </a:r>
                      <a:endParaRPr lang="en-ZA" sz="1100" b="1" i="0" u="none" strike="noStrike" dirty="0">
                        <a:solidFill>
                          <a:schemeClr val="tx1"/>
                        </a:solidFill>
                        <a:effectLst/>
                        <a:latin typeface="Arial"/>
                      </a:endParaRPr>
                    </a:p>
                  </a:txBody>
                  <a:tcPr marL="7620" marR="7620" marT="7623" marB="0" anchor="b"/>
                </a:tc>
                <a:extLst>
                  <a:ext uri="{0D108BD9-81ED-4DB2-BD59-A6C34878D82A}">
                    <a16:rowId xmlns:a16="http://schemas.microsoft.com/office/drawing/2014/main" xmlns="" val="10002"/>
                  </a:ext>
                </a:extLst>
              </a:tr>
              <a:tr h="232930">
                <a:tc>
                  <a:txBody>
                    <a:bodyPr/>
                    <a:lstStyle/>
                    <a:p>
                      <a:pPr algn="ctr" fontAlgn="b"/>
                      <a:r>
                        <a:rPr lang="en-ZA" sz="1100" b="1" u="none" strike="noStrike" dirty="0" smtClean="0">
                          <a:solidFill>
                            <a:schemeClr val="tx1"/>
                          </a:solidFill>
                          <a:effectLst/>
                        </a:rPr>
                        <a:t>GP</a:t>
                      </a:r>
                      <a:endParaRPr lang="en-ZA" sz="1100" b="1" i="0" u="none" strike="noStrike" dirty="0">
                        <a:solidFill>
                          <a:schemeClr val="tx1"/>
                        </a:solidFill>
                        <a:effectLst/>
                        <a:latin typeface="Arial"/>
                      </a:endParaRPr>
                    </a:p>
                  </a:txBody>
                  <a:tcPr marL="7620" marR="7620" marT="7623" marB="0" anchor="b">
                    <a:solidFill>
                      <a:srgbClr val="6699FF"/>
                    </a:solidFill>
                  </a:tcPr>
                </a:tc>
                <a:tc>
                  <a:txBody>
                    <a:bodyPr/>
                    <a:lstStyle/>
                    <a:p>
                      <a:pPr algn="ctr" fontAlgn="b"/>
                      <a:r>
                        <a:rPr lang="en-ZA" sz="1100" b="1" i="0" u="none" strike="noStrike" dirty="0" smtClean="0">
                          <a:solidFill>
                            <a:schemeClr val="tx1"/>
                          </a:solidFill>
                          <a:effectLst/>
                          <a:latin typeface="Arial"/>
                        </a:rPr>
                        <a:t>0</a:t>
                      </a:r>
                      <a:endParaRPr lang="en-ZA" sz="1100" b="1" i="0" u="none" strike="noStrike" dirty="0">
                        <a:solidFill>
                          <a:schemeClr val="tx1"/>
                        </a:solidFill>
                        <a:effectLst/>
                        <a:latin typeface="Arial"/>
                      </a:endParaRPr>
                    </a:p>
                  </a:txBody>
                  <a:tcPr marL="7620" marR="7620" marT="7623" marB="0" anchor="b"/>
                </a:tc>
                <a:tc>
                  <a:txBody>
                    <a:bodyPr/>
                    <a:lstStyle/>
                    <a:p>
                      <a:pPr algn="ctr" fontAlgn="b"/>
                      <a:r>
                        <a:rPr lang="en-ZA" sz="1100" b="1" i="0" u="none" strike="noStrike" dirty="0" smtClean="0">
                          <a:solidFill>
                            <a:schemeClr val="tx1"/>
                          </a:solidFill>
                          <a:effectLst/>
                          <a:latin typeface="+mn-lt"/>
                        </a:rPr>
                        <a:t>29</a:t>
                      </a:r>
                      <a:endParaRPr lang="en-ZA" sz="1100" b="1" i="0" u="none" strike="noStrike" dirty="0">
                        <a:solidFill>
                          <a:schemeClr val="tx1"/>
                        </a:solidFill>
                        <a:effectLst/>
                        <a:latin typeface="Arial"/>
                      </a:endParaRPr>
                    </a:p>
                  </a:txBody>
                  <a:tcPr marL="7620" marR="7620" marT="7623" marB="0" anchor="b"/>
                </a:tc>
                <a:tc>
                  <a:txBody>
                    <a:bodyPr/>
                    <a:lstStyle/>
                    <a:p>
                      <a:pPr algn="ctr" fontAlgn="b"/>
                      <a:r>
                        <a:rPr lang="en-ZA" sz="1100" b="1" i="0" u="none" strike="noStrike" dirty="0" smtClean="0">
                          <a:solidFill>
                            <a:schemeClr val="tx1"/>
                          </a:solidFill>
                          <a:effectLst/>
                          <a:latin typeface="+mn-lt"/>
                        </a:rPr>
                        <a:t>29</a:t>
                      </a:r>
                      <a:endParaRPr lang="en-ZA" sz="1100" b="1" i="0" u="none" strike="noStrike" dirty="0">
                        <a:solidFill>
                          <a:schemeClr val="tx1"/>
                        </a:solidFill>
                        <a:effectLst/>
                        <a:latin typeface="Arial"/>
                      </a:endParaRPr>
                    </a:p>
                  </a:txBody>
                  <a:tcPr marL="7620" marR="7620" marT="7623" marB="0" anchor="b"/>
                </a:tc>
                <a:extLst>
                  <a:ext uri="{0D108BD9-81ED-4DB2-BD59-A6C34878D82A}">
                    <a16:rowId xmlns:a16="http://schemas.microsoft.com/office/drawing/2014/main" xmlns="" val="10003"/>
                  </a:ext>
                </a:extLst>
              </a:tr>
              <a:tr h="232930">
                <a:tc>
                  <a:txBody>
                    <a:bodyPr/>
                    <a:lstStyle/>
                    <a:p>
                      <a:pPr algn="ctr" fontAlgn="b"/>
                      <a:r>
                        <a:rPr lang="en-ZA" sz="1100" b="1" u="none" strike="noStrike" dirty="0">
                          <a:solidFill>
                            <a:schemeClr val="tx1"/>
                          </a:solidFill>
                          <a:effectLst/>
                        </a:rPr>
                        <a:t>KZN</a:t>
                      </a:r>
                      <a:endParaRPr lang="en-ZA" sz="1100" b="1" i="0" u="none" strike="noStrike" dirty="0">
                        <a:solidFill>
                          <a:schemeClr val="tx1"/>
                        </a:solidFill>
                        <a:effectLst/>
                        <a:latin typeface="Arial"/>
                      </a:endParaRPr>
                    </a:p>
                  </a:txBody>
                  <a:tcPr marL="7620" marR="7620" marT="7623" marB="0" anchor="b">
                    <a:solidFill>
                      <a:srgbClr val="6699FF"/>
                    </a:solidFill>
                  </a:tcPr>
                </a:tc>
                <a:tc>
                  <a:txBody>
                    <a:bodyPr/>
                    <a:lstStyle/>
                    <a:p>
                      <a:pPr algn="ctr" fontAlgn="b"/>
                      <a:r>
                        <a:rPr lang="en-ZA" sz="1100" b="1" i="0" u="none" strike="noStrike" dirty="0" smtClean="0">
                          <a:solidFill>
                            <a:schemeClr val="tx1"/>
                          </a:solidFill>
                          <a:effectLst/>
                          <a:latin typeface="+mn-lt"/>
                        </a:rPr>
                        <a:t>10</a:t>
                      </a:r>
                      <a:endParaRPr lang="en-ZA" sz="1100" b="1" i="0" u="none" strike="noStrike" dirty="0">
                        <a:solidFill>
                          <a:schemeClr val="tx1"/>
                        </a:solidFill>
                        <a:effectLst/>
                        <a:latin typeface="Arial"/>
                      </a:endParaRPr>
                    </a:p>
                  </a:txBody>
                  <a:tcPr marL="7620" marR="7620" marT="7623" marB="0" anchor="b"/>
                </a:tc>
                <a:tc>
                  <a:txBody>
                    <a:bodyPr/>
                    <a:lstStyle/>
                    <a:p>
                      <a:pPr algn="ctr" fontAlgn="b"/>
                      <a:r>
                        <a:rPr lang="en-ZA" sz="1100" b="1" u="none" strike="noStrike" dirty="0">
                          <a:solidFill>
                            <a:schemeClr val="tx1"/>
                          </a:solidFill>
                          <a:effectLst/>
                        </a:rPr>
                        <a:t>17</a:t>
                      </a:r>
                      <a:endParaRPr lang="en-ZA" sz="1100" b="1" i="0" u="none" strike="noStrike" dirty="0">
                        <a:solidFill>
                          <a:schemeClr val="tx1"/>
                        </a:solidFill>
                        <a:effectLst/>
                        <a:latin typeface="Arial"/>
                      </a:endParaRPr>
                    </a:p>
                  </a:txBody>
                  <a:tcPr marL="7620" marR="7620" marT="7623" marB="0" anchor="b"/>
                </a:tc>
                <a:tc>
                  <a:txBody>
                    <a:bodyPr/>
                    <a:lstStyle/>
                    <a:p>
                      <a:pPr algn="ctr" fontAlgn="b"/>
                      <a:r>
                        <a:rPr lang="en-ZA" sz="1100" b="1" u="none" strike="noStrike" dirty="0" smtClean="0">
                          <a:solidFill>
                            <a:schemeClr val="tx1"/>
                          </a:solidFill>
                          <a:effectLst/>
                        </a:rPr>
                        <a:t>27</a:t>
                      </a:r>
                      <a:endParaRPr lang="en-ZA" sz="1100" b="1" i="0" u="none" strike="noStrike" dirty="0">
                        <a:solidFill>
                          <a:schemeClr val="tx1"/>
                        </a:solidFill>
                        <a:effectLst/>
                        <a:latin typeface="Arial"/>
                      </a:endParaRPr>
                    </a:p>
                  </a:txBody>
                  <a:tcPr marL="7620" marR="7620" marT="7623" marB="0" anchor="b"/>
                </a:tc>
                <a:extLst>
                  <a:ext uri="{0D108BD9-81ED-4DB2-BD59-A6C34878D82A}">
                    <a16:rowId xmlns:a16="http://schemas.microsoft.com/office/drawing/2014/main" xmlns="" val="10004"/>
                  </a:ext>
                </a:extLst>
              </a:tr>
              <a:tr h="232930">
                <a:tc>
                  <a:txBody>
                    <a:bodyPr/>
                    <a:lstStyle/>
                    <a:p>
                      <a:pPr algn="ctr" fontAlgn="b"/>
                      <a:r>
                        <a:rPr lang="en-ZA" sz="1100" b="1" u="none" strike="noStrike">
                          <a:solidFill>
                            <a:schemeClr val="tx1"/>
                          </a:solidFill>
                          <a:effectLst/>
                        </a:rPr>
                        <a:t>LP</a:t>
                      </a:r>
                      <a:endParaRPr lang="en-ZA" sz="1100" b="1" i="0" u="none" strike="noStrike">
                        <a:solidFill>
                          <a:schemeClr val="tx1"/>
                        </a:solidFill>
                        <a:effectLst/>
                        <a:latin typeface="Arial"/>
                      </a:endParaRPr>
                    </a:p>
                  </a:txBody>
                  <a:tcPr marL="7620" marR="7620" marT="7623" marB="0" anchor="b">
                    <a:solidFill>
                      <a:srgbClr val="6699FF"/>
                    </a:solidFill>
                  </a:tcPr>
                </a:tc>
                <a:tc>
                  <a:txBody>
                    <a:bodyPr/>
                    <a:lstStyle/>
                    <a:p>
                      <a:pPr algn="ctr" fontAlgn="b"/>
                      <a:r>
                        <a:rPr lang="en-ZA" sz="1100" b="1" u="none" strike="noStrike" dirty="0" smtClean="0">
                          <a:solidFill>
                            <a:schemeClr val="tx1"/>
                          </a:solidFill>
                          <a:effectLst/>
                        </a:rPr>
                        <a:t>11</a:t>
                      </a:r>
                      <a:endParaRPr lang="en-ZA" sz="1100" b="1" i="0" u="none" strike="noStrike" dirty="0">
                        <a:solidFill>
                          <a:schemeClr val="tx1"/>
                        </a:solidFill>
                        <a:effectLst/>
                        <a:latin typeface="Arial"/>
                      </a:endParaRPr>
                    </a:p>
                  </a:txBody>
                  <a:tcPr marL="7620" marR="7620" marT="7623" marB="0" anchor="b"/>
                </a:tc>
                <a:tc>
                  <a:txBody>
                    <a:bodyPr/>
                    <a:lstStyle/>
                    <a:p>
                      <a:pPr algn="ctr" fontAlgn="b"/>
                      <a:r>
                        <a:rPr lang="en-ZA" sz="1100" b="1" i="0" u="none" strike="noStrike" dirty="0" smtClean="0">
                          <a:solidFill>
                            <a:schemeClr val="tx1"/>
                          </a:solidFill>
                          <a:effectLst/>
                          <a:latin typeface="+mn-lt"/>
                        </a:rPr>
                        <a:t>10</a:t>
                      </a:r>
                      <a:endParaRPr lang="en-ZA" sz="1100" b="1" i="0" u="none" strike="noStrike" dirty="0">
                        <a:solidFill>
                          <a:schemeClr val="tx1"/>
                        </a:solidFill>
                        <a:effectLst/>
                        <a:latin typeface="Arial"/>
                      </a:endParaRPr>
                    </a:p>
                  </a:txBody>
                  <a:tcPr marL="7620" marR="7620" marT="7623" marB="0" anchor="b"/>
                </a:tc>
                <a:tc>
                  <a:txBody>
                    <a:bodyPr/>
                    <a:lstStyle/>
                    <a:p>
                      <a:pPr algn="ctr" fontAlgn="b"/>
                      <a:r>
                        <a:rPr lang="en-ZA" sz="1100" b="1" u="none" strike="noStrike" dirty="0" smtClean="0">
                          <a:solidFill>
                            <a:schemeClr val="tx1"/>
                          </a:solidFill>
                          <a:effectLst/>
                        </a:rPr>
                        <a:t>21</a:t>
                      </a:r>
                      <a:endParaRPr lang="en-ZA" sz="1100" b="1" i="0" u="none" strike="noStrike" dirty="0">
                        <a:solidFill>
                          <a:schemeClr val="tx1"/>
                        </a:solidFill>
                        <a:effectLst/>
                        <a:latin typeface="Arial"/>
                      </a:endParaRPr>
                    </a:p>
                  </a:txBody>
                  <a:tcPr marL="7620" marR="7620" marT="7623" marB="0" anchor="b"/>
                </a:tc>
                <a:extLst>
                  <a:ext uri="{0D108BD9-81ED-4DB2-BD59-A6C34878D82A}">
                    <a16:rowId xmlns:a16="http://schemas.microsoft.com/office/drawing/2014/main" xmlns="" val="10005"/>
                  </a:ext>
                </a:extLst>
              </a:tr>
              <a:tr h="232930">
                <a:tc>
                  <a:txBody>
                    <a:bodyPr/>
                    <a:lstStyle/>
                    <a:p>
                      <a:pPr algn="ctr" fontAlgn="b"/>
                      <a:r>
                        <a:rPr lang="en-ZA" sz="1100" b="1" u="none" strike="noStrike">
                          <a:solidFill>
                            <a:schemeClr val="tx1"/>
                          </a:solidFill>
                          <a:effectLst/>
                        </a:rPr>
                        <a:t>MP</a:t>
                      </a:r>
                      <a:endParaRPr lang="en-ZA" sz="1100" b="1" i="0" u="none" strike="noStrike">
                        <a:solidFill>
                          <a:schemeClr val="tx1"/>
                        </a:solidFill>
                        <a:effectLst/>
                        <a:latin typeface="Arial"/>
                      </a:endParaRPr>
                    </a:p>
                  </a:txBody>
                  <a:tcPr marL="7620" marR="7620" marT="7623" marB="0" anchor="b">
                    <a:solidFill>
                      <a:srgbClr val="6699FF"/>
                    </a:solidFill>
                  </a:tcPr>
                </a:tc>
                <a:tc>
                  <a:txBody>
                    <a:bodyPr/>
                    <a:lstStyle/>
                    <a:p>
                      <a:pPr algn="ctr" fontAlgn="b"/>
                      <a:r>
                        <a:rPr lang="en-ZA" sz="1100" b="1" i="0" u="none" strike="noStrike" dirty="0" smtClean="0">
                          <a:solidFill>
                            <a:schemeClr val="tx1"/>
                          </a:solidFill>
                          <a:effectLst/>
                          <a:latin typeface="+mn-lt"/>
                        </a:rPr>
                        <a:t>10</a:t>
                      </a:r>
                      <a:endParaRPr lang="en-ZA" sz="1100" b="1" i="0" u="none" strike="noStrike" dirty="0">
                        <a:solidFill>
                          <a:schemeClr val="tx1"/>
                        </a:solidFill>
                        <a:effectLst/>
                        <a:latin typeface="Arial"/>
                      </a:endParaRPr>
                    </a:p>
                  </a:txBody>
                  <a:tcPr marL="7620" marR="7620" marT="7623" marB="0" anchor="b"/>
                </a:tc>
                <a:tc>
                  <a:txBody>
                    <a:bodyPr/>
                    <a:lstStyle/>
                    <a:p>
                      <a:pPr algn="ctr" fontAlgn="b"/>
                      <a:r>
                        <a:rPr lang="en-ZA" sz="1100" b="1" i="0" u="none" strike="noStrike" dirty="0">
                          <a:solidFill>
                            <a:schemeClr val="tx1"/>
                          </a:solidFill>
                          <a:effectLst/>
                          <a:latin typeface="+mn-lt"/>
                        </a:rPr>
                        <a:t>9</a:t>
                      </a:r>
                      <a:endParaRPr lang="en-ZA" sz="1100" b="1" i="0" u="none" strike="noStrike" dirty="0">
                        <a:solidFill>
                          <a:schemeClr val="tx1"/>
                        </a:solidFill>
                        <a:effectLst/>
                        <a:latin typeface="Arial"/>
                      </a:endParaRPr>
                    </a:p>
                  </a:txBody>
                  <a:tcPr marL="7620" marR="7620" marT="7623" marB="0" anchor="b"/>
                </a:tc>
                <a:tc>
                  <a:txBody>
                    <a:bodyPr/>
                    <a:lstStyle/>
                    <a:p>
                      <a:pPr algn="ctr" fontAlgn="b"/>
                      <a:r>
                        <a:rPr lang="en-ZA" sz="1100" b="1" u="none" strike="noStrike" dirty="0" smtClean="0">
                          <a:solidFill>
                            <a:schemeClr val="tx1"/>
                          </a:solidFill>
                          <a:effectLst/>
                        </a:rPr>
                        <a:t>19</a:t>
                      </a:r>
                      <a:endParaRPr lang="en-ZA" sz="1100" b="1" i="0" u="none" strike="noStrike" dirty="0">
                        <a:solidFill>
                          <a:schemeClr val="tx1"/>
                        </a:solidFill>
                        <a:effectLst/>
                        <a:latin typeface="Arial"/>
                      </a:endParaRPr>
                    </a:p>
                  </a:txBody>
                  <a:tcPr marL="7620" marR="7620" marT="7623" marB="0" anchor="b"/>
                </a:tc>
                <a:extLst>
                  <a:ext uri="{0D108BD9-81ED-4DB2-BD59-A6C34878D82A}">
                    <a16:rowId xmlns:a16="http://schemas.microsoft.com/office/drawing/2014/main" xmlns="" val="10006"/>
                  </a:ext>
                </a:extLst>
              </a:tr>
              <a:tr h="232930">
                <a:tc>
                  <a:txBody>
                    <a:bodyPr/>
                    <a:lstStyle/>
                    <a:p>
                      <a:pPr algn="ctr" fontAlgn="b"/>
                      <a:r>
                        <a:rPr lang="en-ZA" sz="1100" b="1" u="none" strike="noStrike" dirty="0">
                          <a:solidFill>
                            <a:schemeClr val="tx1"/>
                          </a:solidFill>
                          <a:effectLst/>
                        </a:rPr>
                        <a:t>NC</a:t>
                      </a:r>
                      <a:endParaRPr lang="en-ZA" sz="1100" b="1" i="0" u="none" strike="noStrike" dirty="0">
                        <a:solidFill>
                          <a:schemeClr val="tx1"/>
                        </a:solidFill>
                        <a:effectLst/>
                        <a:latin typeface="Arial"/>
                      </a:endParaRPr>
                    </a:p>
                  </a:txBody>
                  <a:tcPr marL="7620" marR="7620" marT="7623" marB="0" anchor="b">
                    <a:solidFill>
                      <a:srgbClr val="6699FF"/>
                    </a:solidFill>
                  </a:tcPr>
                </a:tc>
                <a:tc>
                  <a:txBody>
                    <a:bodyPr/>
                    <a:lstStyle/>
                    <a:p>
                      <a:pPr algn="ctr" fontAlgn="b"/>
                      <a:r>
                        <a:rPr lang="en-ZA" sz="1100" b="1" u="none" strike="noStrike" dirty="0">
                          <a:solidFill>
                            <a:schemeClr val="tx1"/>
                          </a:solidFill>
                          <a:effectLst/>
                        </a:rPr>
                        <a:t>8</a:t>
                      </a:r>
                      <a:endParaRPr lang="en-ZA" sz="1100" b="1" i="0" u="none" strike="noStrike" dirty="0">
                        <a:solidFill>
                          <a:schemeClr val="tx1"/>
                        </a:solidFill>
                        <a:effectLst/>
                        <a:latin typeface="Arial"/>
                      </a:endParaRPr>
                    </a:p>
                  </a:txBody>
                  <a:tcPr marL="7620" marR="7620" marT="7623" marB="0" anchor="b"/>
                </a:tc>
                <a:tc>
                  <a:txBody>
                    <a:bodyPr/>
                    <a:lstStyle/>
                    <a:p>
                      <a:pPr algn="ctr" fontAlgn="b"/>
                      <a:r>
                        <a:rPr lang="en-ZA" sz="1100" b="1" u="none" strike="noStrike" dirty="0">
                          <a:solidFill>
                            <a:schemeClr val="tx1"/>
                          </a:solidFill>
                          <a:effectLst/>
                        </a:rPr>
                        <a:t>5</a:t>
                      </a:r>
                      <a:endParaRPr lang="en-ZA" sz="1100" b="1" i="0" u="none" strike="noStrike" dirty="0">
                        <a:solidFill>
                          <a:schemeClr val="tx1"/>
                        </a:solidFill>
                        <a:effectLst/>
                        <a:latin typeface="Arial"/>
                      </a:endParaRPr>
                    </a:p>
                  </a:txBody>
                  <a:tcPr marL="7620" marR="7620" marT="7623" marB="0" anchor="b"/>
                </a:tc>
                <a:tc>
                  <a:txBody>
                    <a:bodyPr/>
                    <a:lstStyle/>
                    <a:p>
                      <a:pPr algn="ctr" fontAlgn="b"/>
                      <a:r>
                        <a:rPr lang="en-ZA" sz="1100" b="1" u="none" strike="noStrike" dirty="0">
                          <a:solidFill>
                            <a:schemeClr val="tx1"/>
                          </a:solidFill>
                          <a:effectLst/>
                        </a:rPr>
                        <a:t>13</a:t>
                      </a:r>
                      <a:endParaRPr lang="en-ZA" sz="1100" b="1" i="0" u="none" strike="noStrike" dirty="0">
                        <a:solidFill>
                          <a:schemeClr val="tx1"/>
                        </a:solidFill>
                        <a:effectLst/>
                        <a:latin typeface="Arial"/>
                      </a:endParaRPr>
                    </a:p>
                  </a:txBody>
                  <a:tcPr marL="7620" marR="7620" marT="7623" marB="0" anchor="b"/>
                </a:tc>
                <a:extLst>
                  <a:ext uri="{0D108BD9-81ED-4DB2-BD59-A6C34878D82A}">
                    <a16:rowId xmlns:a16="http://schemas.microsoft.com/office/drawing/2014/main" xmlns="" val="10007"/>
                  </a:ext>
                </a:extLst>
              </a:tr>
              <a:tr h="232930">
                <a:tc>
                  <a:txBody>
                    <a:bodyPr/>
                    <a:lstStyle/>
                    <a:p>
                      <a:pPr algn="ctr" fontAlgn="b"/>
                      <a:r>
                        <a:rPr lang="en-ZA" sz="1100" b="1" u="none" strike="noStrike" dirty="0">
                          <a:solidFill>
                            <a:schemeClr val="tx1"/>
                          </a:solidFill>
                          <a:effectLst/>
                        </a:rPr>
                        <a:t>NW</a:t>
                      </a:r>
                      <a:endParaRPr lang="en-ZA" sz="1100" b="1" i="0" u="none" strike="noStrike" dirty="0">
                        <a:solidFill>
                          <a:schemeClr val="tx1"/>
                        </a:solidFill>
                        <a:effectLst/>
                        <a:latin typeface="Arial"/>
                      </a:endParaRPr>
                    </a:p>
                  </a:txBody>
                  <a:tcPr marL="7620" marR="7620" marT="7623" marB="0" anchor="b">
                    <a:solidFill>
                      <a:srgbClr val="6699FF"/>
                    </a:solidFill>
                  </a:tcPr>
                </a:tc>
                <a:tc>
                  <a:txBody>
                    <a:bodyPr/>
                    <a:lstStyle/>
                    <a:p>
                      <a:pPr algn="ctr" fontAlgn="b"/>
                      <a:r>
                        <a:rPr lang="en-ZA" sz="1100" b="1" u="none" strike="noStrike" dirty="0">
                          <a:solidFill>
                            <a:schemeClr val="tx1"/>
                          </a:solidFill>
                          <a:effectLst/>
                        </a:rPr>
                        <a:t>6</a:t>
                      </a:r>
                      <a:endParaRPr lang="en-ZA" sz="1100" b="1" i="0" u="none" strike="noStrike" dirty="0">
                        <a:solidFill>
                          <a:schemeClr val="tx1"/>
                        </a:solidFill>
                        <a:effectLst/>
                        <a:latin typeface="Arial"/>
                      </a:endParaRPr>
                    </a:p>
                  </a:txBody>
                  <a:tcPr marL="7620" marR="7620" marT="7623" marB="0" anchor="b"/>
                </a:tc>
                <a:tc>
                  <a:txBody>
                    <a:bodyPr/>
                    <a:lstStyle/>
                    <a:p>
                      <a:pPr algn="ctr" fontAlgn="b"/>
                      <a:r>
                        <a:rPr lang="en-ZA" sz="1100" b="1" u="none" strike="noStrike" dirty="0">
                          <a:solidFill>
                            <a:schemeClr val="tx1"/>
                          </a:solidFill>
                          <a:effectLst/>
                        </a:rPr>
                        <a:t>7</a:t>
                      </a:r>
                      <a:endParaRPr lang="en-ZA" sz="1100" b="1" i="0" u="none" strike="noStrike" dirty="0">
                        <a:solidFill>
                          <a:schemeClr val="tx1"/>
                        </a:solidFill>
                        <a:effectLst/>
                        <a:latin typeface="Arial"/>
                      </a:endParaRPr>
                    </a:p>
                  </a:txBody>
                  <a:tcPr marL="7620" marR="7620" marT="7623" marB="0" anchor="b"/>
                </a:tc>
                <a:tc>
                  <a:txBody>
                    <a:bodyPr/>
                    <a:lstStyle/>
                    <a:p>
                      <a:pPr algn="ctr" fontAlgn="b"/>
                      <a:r>
                        <a:rPr lang="en-ZA" sz="1100" b="1" u="none" strike="noStrike" dirty="0">
                          <a:solidFill>
                            <a:schemeClr val="tx1"/>
                          </a:solidFill>
                          <a:effectLst/>
                        </a:rPr>
                        <a:t>13</a:t>
                      </a:r>
                      <a:endParaRPr lang="en-ZA" sz="1100" b="1" i="0" u="none" strike="noStrike" dirty="0">
                        <a:solidFill>
                          <a:schemeClr val="tx1"/>
                        </a:solidFill>
                        <a:effectLst/>
                        <a:latin typeface="Arial"/>
                      </a:endParaRPr>
                    </a:p>
                  </a:txBody>
                  <a:tcPr marL="7620" marR="7620" marT="7623" marB="0" anchor="b"/>
                </a:tc>
                <a:extLst>
                  <a:ext uri="{0D108BD9-81ED-4DB2-BD59-A6C34878D82A}">
                    <a16:rowId xmlns:a16="http://schemas.microsoft.com/office/drawing/2014/main" xmlns="" val="10008"/>
                  </a:ext>
                </a:extLst>
              </a:tr>
              <a:tr h="232930">
                <a:tc>
                  <a:txBody>
                    <a:bodyPr/>
                    <a:lstStyle/>
                    <a:p>
                      <a:pPr algn="ctr" fontAlgn="b"/>
                      <a:r>
                        <a:rPr lang="en-ZA" sz="1100" b="1" u="none" strike="noStrike">
                          <a:solidFill>
                            <a:schemeClr val="tx1"/>
                          </a:solidFill>
                          <a:effectLst/>
                        </a:rPr>
                        <a:t>WC</a:t>
                      </a:r>
                      <a:endParaRPr lang="en-ZA" sz="1100" b="1" i="0" u="none" strike="noStrike">
                        <a:solidFill>
                          <a:schemeClr val="tx1"/>
                        </a:solidFill>
                        <a:effectLst/>
                        <a:latin typeface="Arial"/>
                      </a:endParaRPr>
                    </a:p>
                  </a:txBody>
                  <a:tcPr marL="7620" marR="7620" marT="7623" marB="0" anchor="b">
                    <a:solidFill>
                      <a:srgbClr val="6699FF"/>
                    </a:solidFill>
                  </a:tcPr>
                </a:tc>
                <a:tc>
                  <a:txBody>
                    <a:bodyPr/>
                    <a:lstStyle/>
                    <a:p>
                      <a:pPr algn="ctr" fontAlgn="b"/>
                      <a:r>
                        <a:rPr lang="en-ZA" sz="1100" b="1" u="none" strike="noStrike" dirty="0">
                          <a:solidFill>
                            <a:schemeClr val="tx1"/>
                          </a:solidFill>
                          <a:effectLst/>
                        </a:rPr>
                        <a:t>10</a:t>
                      </a:r>
                      <a:endParaRPr lang="en-ZA" sz="1100" b="1" i="0" u="none" strike="noStrike" dirty="0">
                        <a:solidFill>
                          <a:schemeClr val="tx1"/>
                        </a:solidFill>
                        <a:effectLst/>
                        <a:latin typeface="Arial"/>
                      </a:endParaRPr>
                    </a:p>
                  </a:txBody>
                  <a:tcPr marL="7620" marR="7620" marT="7623" marB="0" anchor="b"/>
                </a:tc>
                <a:tc>
                  <a:txBody>
                    <a:bodyPr/>
                    <a:lstStyle/>
                    <a:p>
                      <a:pPr algn="ctr" fontAlgn="b"/>
                      <a:r>
                        <a:rPr lang="en-ZA" sz="1100" b="1" u="none" strike="noStrike" dirty="0">
                          <a:solidFill>
                            <a:schemeClr val="tx1"/>
                          </a:solidFill>
                          <a:effectLst/>
                        </a:rPr>
                        <a:t>12</a:t>
                      </a:r>
                      <a:endParaRPr lang="en-ZA" sz="1100" b="1" i="0" u="none" strike="noStrike" dirty="0">
                        <a:solidFill>
                          <a:schemeClr val="tx1"/>
                        </a:solidFill>
                        <a:effectLst/>
                        <a:latin typeface="Arial"/>
                      </a:endParaRPr>
                    </a:p>
                  </a:txBody>
                  <a:tcPr marL="7620" marR="7620" marT="7623" marB="0" anchor="b"/>
                </a:tc>
                <a:tc>
                  <a:txBody>
                    <a:bodyPr/>
                    <a:lstStyle/>
                    <a:p>
                      <a:pPr algn="ctr" fontAlgn="b"/>
                      <a:r>
                        <a:rPr lang="en-ZA" sz="1100" b="1" u="none" strike="noStrike" dirty="0">
                          <a:solidFill>
                            <a:schemeClr val="tx1"/>
                          </a:solidFill>
                          <a:effectLst/>
                        </a:rPr>
                        <a:t>22</a:t>
                      </a:r>
                      <a:endParaRPr lang="en-ZA" sz="1100" b="1" i="0" u="none" strike="noStrike" dirty="0">
                        <a:solidFill>
                          <a:schemeClr val="tx1"/>
                        </a:solidFill>
                        <a:effectLst/>
                        <a:latin typeface="Arial"/>
                      </a:endParaRPr>
                    </a:p>
                  </a:txBody>
                  <a:tcPr marL="7620" marR="7620" marT="7623" marB="0" anchor="b"/>
                </a:tc>
                <a:extLst>
                  <a:ext uri="{0D108BD9-81ED-4DB2-BD59-A6C34878D82A}">
                    <a16:rowId xmlns:a16="http://schemas.microsoft.com/office/drawing/2014/main" xmlns="" val="10009"/>
                  </a:ext>
                </a:extLst>
              </a:tr>
              <a:tr h="232930">
                <a:tc>
                  <a:txBody>
                    <a:bodyPr/>
                    <a:lstStyle/>
                    <a:p>
                      <a:pPr algn="ctr" fontAlgn="b"/>
                      <a:r>
                        <a:rPr lang="en-ZA" sz="1100" b="1" u="none" strike="noStrike" dirty="0">
                          <a:solidFill>
                            <a:schemeClr val="tx1"/>
                          </a:solidFill>
                          <a:effectLst/>
                        </a:rPr>
                        <a:t>Grand Total</a:t>
                      </a:r>
                      <a:endParaRPr lang="en-ZA" sz="1100" b="1" i="0" u="none" strike="noStrike" dirty="0">
                        <a:solidFill>
                          <a:schemeClr val="tx1"/>
                        </a:solidFill>
                        <a:effectLst/>
                        <a:latin typeface="Arial"/>
                      </a:endParaRPr>
                    </a:p>
                  </a:txBody>
                  <a:tcPr marL="7620" marR="7620" marT="7623" marB="0" anchor="b">
                    <a:solidFill>
                      <a:srgbClr val="6699FF"/>
                    </a:solidFill>
                  </a:tcPr>
                </a:tc>
                <a:tc>
                  <a:txBody>
                    <a:bodyPr/>
                    <a:lstStyle/>
                    <a:p>
                      <a:pPr algn="ctr" fontAlgn="b"/>
                      <a:r>
                        <a:rPr lang="en-ZA" sz="1100" b="1" u="none" strike="noStrike" dirty="0" smtClean="0">
                          <a:solidFill>
                            <a:schemeClr val="tx1"/>
                          </a:solidFill>
                          <a:effectLst/>
                        </a:rPr>
                        <a:t>73</a:t>
                      </a:r>
                      <a:endParaRPr lang="en-ZA" sz="1100" b="1" i="0" u="none" strike="noStrike" dirty="0">
                        <a:solidFill>
                          <a:schemeClr val="tx1"/>
                        </a:solidFill>
                        <a:effectLst/>
                        <a:latin typeface="Arial"/>
                      </a:endParaRPr>
                    </a:p>
                  </a:txBody>
                  <a:tcPr marL="7620" marR="7620" marT="7623" marB="0" anchor="b"/>
                </a:tc>
                <a:tc>
                  <a:txBody>
                    <a:bodyPr/>
                    <a:lstStyle/>
                    <a:p>
                      <a:pPr algn="ctr" fontAlgn="b"/>
                      <a:r>
                        <a:rPr lang="en-ZA" sz="1100" b="1" u="none" strike="noStrike" dirty="0" smtClean="0">
                          <a:solidFill>
                            <a:schemeClr val="tx1"/>
                          </a:solidFill>
                          <a:effectLst/>
                        </a:rPr>
                        <a:t>111</a:t>
                      </a:r>
                      <a:endParaRPr lang="en-ZA" sz="1100" b="1" i="0" u="none" strike="noStrike" dirty="0">
                        <a:solidFill>
                          <a:schemeClr val="tx1"/>
                        </a:solidFill>
                        <a:effectLst/>
                        <a:latin typeface="Arial"/>
                      </a:endParaRPr>
                    </a:p>
                  </a:txBody>
                  <a:tcPr marL="7620" marR="7620" marT="7623" marB="0" anchor="b"/>
                </a:tc>
                <a:tc>
                  <a:txBody>
                    <a:bodyPr/>
                    <a:lstStyle/>
                    <a:p>
                      <a:pPr algn="ctr" fontAlgn="b"/>
                      <a:r>
                        <a:rPr lang="en-ZA" sz="1100" b="1" u="none" strike="noStrike" dirty="0" smtClean="0">
                          <a:solidFill>
                            <a:schemeClr val="tx1"/>
                          </a:solidFill>
                          <a:effectLst/>
                        </a:rPr>
                        <a:t>184</a:t>
                      </a:r>
                      <a:endParaRPr lang="en-ZA" sz="1100" b="1" i="0" u="none" strike="noStrike" dirty="0">
                        <a:solidFill>
                          <a:schemeClr val="tx1"/>
                        </a:solidFill>
                        <a:effectLst/>
                        <a:latin typeface="Arial"/>
                      </a:endParaRPr>
                    </a:p>
                  </a:txBody>
                  <a:tcPr marL="7620" marR="7620" marT="7623" marB="0" anchor="b"/>
                </a:tc>
                <a:extLst>
                  <a:ext uri="{0D108BD9-81ED-4DB2-BD59-A6C34878D82A}">
                    <a16:rowId xmlns:a16="http://schemas.microsoft.com/office/drawing/2014/main" xmlns="" val="10010"/>
                  </a:ext>
                </a:extLst>
              </a:tr>
            </a:tbl>
          </a:graphicData>
        </a:graphic>
      </p:graphicFrame>
      <p:graphicFrame>
        <p:nvGraphicFramePr>
          <p:cNvPr id="16" name="Chart 9"/>
          <p:cNvGraphicFramePr>
            <a:graphicFrameLocks/>
          </p:cNvGraphicFramePr>
          <p:nvPr>
            <p:extLst>
              <p:ext uri="{D42A27DB-BD31-4B8C-83A1-F6EECF244321}">
                <p14:modId xmlns:p14="http://schemas.microsoft.com/office/powerpoint/2010/main" xmlns="" val="3847691339"/>
              </p:ext>
            </p:extLst>
          </p:nvPr>
        </p:nvGraphicFramePr>
        <p:xfrm>
          <a:off x="867567" y="3262586"/>
          <a:ext cx="6899275" cy="2481262"/>
        </p:xfrm>
        <a:graphic>
          <a:graphicData uri="http://schemas.openxmlformats.org/presentationml/2006/ole">
            <p:oleObj spid="_x0000_s37896" name="Chart" r:id="rId7" imgW="6907367" imgH="2487384" progId="">
              <p:embed/>
            </p:oleObj>
          </a:graphicData>
        </a:graphic>
      </p:graphicFrame>
    </p:spTree>
    <p:extLst>
      <p:ext uri="{BB962C8B-B14F-4D97-AF65-F5344CB8AC3E}">
        <p14:creationId xmlns:p14="http://schemas.microsoft.com/office/powerpoint/2010/main" xmlns="" val="11054449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grpSp>
        <p:nvGrpSpPr>
          <p:cNvPr id="201" name="Shape 201"/>
          <p:cNvGrpSpPr/>
          <p:nvPr/>
        </p:nvGrpSpPr>
        <p:grpSpPr>
          <a:xfrm>
            <a:off x="0" y="5805488"/>
            <a:ext cx="9144000" cy="1041400"/>
            <a:chOff x="0" y="5828721"/>
            <a:chExt cx="9144000" cy="1017421"/>
          </a:xfrm>
        </p:grpSpPr>
        <p:pic>
          <p:nvPicPr>
            <p:cNvPr id="202" name="Shape 202"/>
            <p:cNvPicPr preferRelativeResize="0"/>
            <p:nvPr/>
          </p:nvPicPr>
          <p:blipFill rotWithShape="1">
            <a:blip r:embed="rId3" cstate="print">
              <a:alphaModFix/>
            </a:blip>
            <a:srcRect/>
            <a:stretch/>
          </p:blipFill>
          <p:spPr>
            <a:xfrm>
              <a:off x="107505" y="5828721"/>
              <a:ext cx="2520279" cy="1017421"/>
            </a:xfrm>
            <a:prstGeom prst="rect">
              <a:avLst/>
            </a:prstGeom>
            <a:noFill/>
            <a:ln>
              <a:noFill/>
            </a:ln>
          </p:spPr>
        </p:pic>
        <p:cxnSp>
          <p:nvCxnSpPr>
            <p:cNvPr id="203" name="Shape 203"/>
            <p:cNvCxnSpPr/>
            <p:nvPr/>
          </p:nvCxnSpPr>
          <p:spPr>
            <a:xfrm>
              <a:off x="0" y="5881453"/>
              <a:ext cx="9144000" cy="0"/>
            </a:xfrm>
            <a:prstGeom prst="straightConnector1">
              <a:avLst/>
            </a:prstGeom>
            <a:noFill/>
            <a:ln w="38100" cap="flat" cmpd="sng">
              <a:solidFill>
                <a:srgbClr val="00B050"/>
              </a:solidFill>
              <a:prstDash val="solid"/>
              <a:round/>
              <a:headEnd type="none" w="med" len="med"/>
              <a:tailEnd type="none" w="med" len="med"/>
            </a:ln>
            <a:effectLst>
              <a:outerShdw blurRad="40000" dist="23000" dir="5400000" rotWithShape="0">
                <a:srgbClr val="000000">
                  <a:alpha val="34901"/>
                </a:srgbClr>
              </a:outerShdw>
            </a:effectLst>
          </p:spPr>
        </p:cxnSp>
        <p:pic>
          <p:nvPicPr>
            <p:cNvPr id="204" name="Shape 204"/>
            <p:cNvPicPr preferRelativeResize="0"/>
            <p:nvPr/>
          </p:nvPicPr>
          <p:blipFill rotWithShape="1">
            <a:blip r:embed="rId4" cstate="print">
              <a:alphaModFix/>
            </a:blip>
            <a:srcRect/>
            <a:stretch/>
          </p:blipFill>
          <p:spPr>
            <a:xfrm>
              <a:off x="7596337" y="5989768"/>
              <a:ext cx="1222402" cy="757301"/>
            </a:xfrm>
            <a:prstGeom prst="rect">
              <a:avLst/>
            </a:prstGeom>
            <a:noFill/>
            <a:ln>
              <a:noFill/>
            </a:ln>
          </p:spPr>
        </p:pic>
      </p:grpSp>
      <p:sp>
        <p:nvSpPr>
          <p:cNvPr id="205" name="Shape 205"/>
          <p:cNvSpPr/>
          <p:nvPr/>
        </p:nvSpPr>
        <p:spPr>
          <a:xfrm>
            <a:off x="107505" y="812831"/>
            <a:ext cx="8893175" cy="4793642"/>
          </a:xfrm>
          <a:prstGeom prst="rect">
            <a:avLst/>
          </a:prstGeom>
          <a:noFill/>
          <a:ln>
            <a:noFill/>
          </a:ln>
        </p:spPr>
        <p:txBody>
          <a:bodyPr spcFirstLastPara="1" wrap="square" lIns="0" tIns="0" rIns="0" bIns="0" anchor="t" anchorCtr="0">
            <a:noAutofit/>
          </a:bodyPr>
          <a:lstStyle/>
          <a:p>
            <a:pPr marR="0" lvl="0" algn="l" rtl="0">
              <a:lnSpc>
                <a:spcPct val="150000"/>
              </a:lnSpc>
              <a:spcBef>
                <a:spcPts val="0"/>
              </a:spcBef>
              <a:spcAft>
                <a:spcPts val="0"/>
              </a:spcAft>
            </a:pPr>
            <a:endParaRPr lang="en-ZA" sz="2000" b="1" i="0" u="none" strike="noStrike" cap="none" dirty="0" smtClean="0">
              <a:solidFill>
                <a:srgbClr val="000000"/>
              </a:solidFill>
              <a:latin typeface="Arial"/>
              <a:ea typeface="Arial"/>
              <a:cs typeface="Arial"/>
              <a:sym typeface="Arial"/>
            </a:endParaRPr>
          </a:p>
        </p:txBody>
      </p:sp>
      <p:sp>
        <p:nvSpPr>
          <p:cNvPr id="206" name="Shape 20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fld id="{00000000-1234-1234-1234-123412341234}" type="slidenum">
              <a:rPr lang="en-US" sz="1400" b="0" i="0" u="none" strike="noStrike" cap="none">
                <a:solidFill>
                  <a:srgbClr val="898989"/>
                </a:solidFill>
                <a:latin typeface="Arial"/>
                <a:ea typeface="Arial"/>
                <a:cs typeface="Arial"/>
                <a:sym typeface="Arial"/>
              </a:rPr>
              <a:pPr marL="0" marR="0" lvl="0" indent="0" algn="l" rtl="0">
                <a:lnSpc>
                  <a:spcPct val="90000"/>
                </a:lnSpc>
                <a:spcBef>
                  <a:spcPts val="0"/>
                </a:spcBef>
                <a:spcAft>
                  <a:spcPts val="0"/>
                </a:spcAft>
                <a:buNone/>
              </a:pPr>
              <a:t>17</a:t>
            </a:fld>
            <a:endParaRPr sz="1400" b="0" i="0" u="none" strike="noStrike" cap="none">
              <a:solidFill>
                <a:srgbClr val="898989"/>
              </a:solidFill>
              <a:latin typeface="Arial"/>
              <a:ea typeface="Arial"/>
              <a:cs typeface="Arial"/>
              <a:sym typeface="Arial"/>
            </a:endParaRPr>
          </a:p>
        </p:txBody>
      </p:sp>
      <p:sp>
        <p:nvSpPr>
          <p:cNvPr id="207" name="Shape 207"/>
          <p:cNvSpPr/>
          <p:nvPr/>
        </p:nvSpPr>
        <p:spPr>
          <a:xfrm>
            <a:off x="107505" y="225000"/>
            <a:ext cx="8893174" cy="5634463"/>
          </a:xfrm>
          <a:prstGeom prst="rect">
            <a:avLst/>
          </a:prstGeom>
          <a:noFill/>
          <a:ln>
            <a:noFill/>
          </a:ln>
        </p:spPr>
        <p:txBody>
          <a:bodyPr spcFirstLastPara="1" wrap="square" lIns="91425" tIns="45700" rIns="91425" bIns="45700" anchor="t" anchorCtr="0">
            <a:noAutofit/>
          </a:bodyPr>
          <a:lstStyle/>
          <a:p>
            <a:pPr algn="l"/>
            <a:endParaRPr lang="en-US" sz="1600" b="1" dirty="0" smtClean="0"/>
          </a:p>
          <a:p>
            <a:pPr marR="0" lvl="0" algn="l" rtl="0">
              <a:lnSpc>
                <a:spcPct val="90000"/>
              </a:lnSpc>
              <a:spcBef>
                <a:spcPts val="700"/>
              </a:spcBef>
              <a:spcAft>
                <a:spcPts val="0"/>
              </a:spcAft>
            </a:pPr>
            <a:endParaRPr sz="1400" b="1" i="0" u="none" strike="noStrike" cap="none" dirty="0">
              <a:solidFill>
                <a:srgbClr val="000000"/>
              </a:solidFill>
              <a:latin typeface="Arial"/>
              <a:ea typeface="Arial"/>
              <a:cs typeface="Arial"/>
              <a:sym typeface="Arial"/>
            </a:endParaRPr>
          </a:p>
          <a:p>
            <a:pPr marL="285750" marR="0" lvl="0" indent="-285750" algn="l" rtl="0">
              <a:lnSpc>
                <a:spcPct val="90000"/>
              </a:lnSpc>
              <a:spcBef>
                <a:spcPts val="700"/>
              </a:spcBef>
              <a:spcAft>
                <a:spcPts val="0"/>
              </a:spcAft>
              <a:buFont typeface="Wingdings" panose="05000000000000000000" pitchFamily="2" charset="2"/>
              <a:buChar char="q"/>
            </a:pPr>
            <a:endParaRPr sz="1400" b="1" i="0" u="none" strike="noStrike" cap="none" dirty="0">
              <a:solidFill>
                <a:srgbClr val="000000"/>
              </a:solidFill>
              <a:latin typeface="Arial"/>
              <a:ea typeface="Arial"/>
              <a:cs typeface="Arial"/>
              <a:sym typeface="Arial"/>
            </a:endParaRPr>
          </a:p>
          <a:p>
            <a:pPr marR="0" lvl="0" algn="l" rtl="0">
              <a:lnSpc>
                <a:spcPct val="90000"/>
              </a:lnSpc>
              <a:spcBef>
                <a:spcPts val="700"/>
              </a:spcBef>
              <a:spcAft>
                <a:spcPts val="0"/>
              </a:spcAft>
            </a:pPr>
            <a:endParaRPr sz="1400" b="1" i="0" u="none" strike="noStrike" cap="none" dirty="0">
              <a:solidFill>
                <a:srgbClr val="000000"/>
              </a:solidFill>
              <a:latin typeface="Arial"/>
              <a:ea typeface="Arial"/>
              <a:cs typeface="Arial"/>
              <a:sym typeface="Arial"/>
            </a:endParaRPr>
          </a:p>
          <a:p>
            <a:pPr marR="0" lvl="0" algn="l" rtl="0">
              <a:lnSpc>
                <a:spcPct val="90000"/>
              </a:lnSpc>
              <a:spcBef>
                <a:spcPts val="700"/>
              </a:spcBef>
              <a:spcAft>
                <a:spcPts val="0"/>
              </a:spcAft>
            </a:pPr>
            <a:endParaRPr sz="1400" b="1" i="0" u="none" strike="noStrike" cap="none" dirty="0">
              <a:solidFill>
                <a:srgbClr val="000000"/>
              </a:solidFill>
              <a:latin typeface="Arial"/>
              <a:ea typeface="Arial"/>
              <a:cs typeface="Arial"/>
              <a:sym typeface="Arial"/>
            </a:endParaRPr>
          </a:p>
          <a:p>
            <a:pPr marL="285750" marR="0" lvl="0" indent="-285750" algn="l" rtl="0">
              <a:lnSpc>
                <a:spcPct val="90000"/>
              </a:lnSpc>
              <a:spcBef>
                <a:spcPts val="700"/>
              </a:spcBef>
              <a:spcAft>
                <a:spcPts val="0"/>
              </a:spcAft>
              <a:buFont typeface="Wingdings" panose="05000000000000000000" pitchFamily="2" charset="2"/>
              <a:buChar char="q"/>
            </a:pPr>
            <a:endParaRPr sz="1400" b="1" i="0" u="none" strike="noStrike" cap="none" dirty="0">
              <a:solidFill>
                <a:srgbClr val="000000"/>
              </a:solidFill>
              <a:latin typeface="Arial"/>
              <a:ea typeface="Arial"/>
              <a:cs typeface="Arial"/>
              <a:sym typeface="Arial"/>
            </a:endParaRPr>
          </a:p>
          <a:p>
            <a:pPr marR="0" lvl="0" algn="l" rtl="0">
              <a:lnSpc>
                <a:spcPct val="90000"/>
              </a:lnSpc>
              <a:spcBef>
                <a:spcPts val="700"/>
              </a:spcBef>
              <a:spcAft>
                <a:spcPts val="0"/>
              </a:spcAft>
            </a:pPr>
            <a:endParaRPr sz="1400" b="1" i="0" u="none" strike="noStrike" cap="none" dirty="0">
              <a:solidFill>
                <a:srgbClr val="000000"/>
              </a:solidFill>
              <a:latin typeface="Arial"/>
              <a:ea typeface="Arial"/>
              <a:cs typeface="Arial"/>
              <a:sym typeface="Arial"/>
            </a:endParaRPr>
          </a:p>
        </p:txBody>
      </p:sp>
      <p:sp>
        <p:nvSpPr>
          <p:cNvPr id="208" name="Shape 208"/>
          <p:cNvSpPr/>
          <p:nvPr/>
        </p:nvSpPr>
        <p:spPr>
          <a:xfrm>
            <a:off x="-38101" y="616319"/>
            <a:ext cx="8710613" cy="5103524"/>
          </a:xfrm>
          <a:prstGeom prst="rect">
            <a:avLst/>
          </a:prstGeom>
          <a:noFill/>
          <a:ln>
            <a:noFill/>
          </a:ln>
        </p:spPr>
        <p:txBody>
          <a:bodyPr spcFirstLastPara="1" wrap="square" lIns="91425" tIns="45700" rIns="91425" bIns="45700" anchor="t" anchorCtr="0">
            <a:noAutofit/>
          </a:bodyPr>
          <a:lstStyle/>
          <a:p>
            <a:pPr marL="914400" lvl="1" indent="-457200" algn="just">
              <a:lnSpc>
                <a:spcPct val="150000"/>
              </a:lnSpc>
              <a:buClr>
                <a:schemeClr val="dk1"/>
              </a:buClr>
              <a:buSzPts val="2000"/>
              <a:buFont typeface="Noto Sans Symbols"/>
              <a:buChar char="❑"/>
            </a:pPr>
            <a:endParaRPr lang="en-US" sz="2400" dirty="0" smtClean="0">
              <a:solidFill>
                <a:schemeClr val="dk1"/>
              </a:solidFill>
            </a:endParaRPr>
          </a:p>
        </p:txBody>
      </p:sp>
      <p:pic>
        <p:nvPicPr>
          <p:cNvPr id="209" name="Shape 209"/>
          <p:cNvPicPr preferRelativeResize="0"/>
          <p:nvPr/>
        </p:nvPicPr>
        <p:blipFill rotWithShape="1">
          <a:blip r:embed="rId5" cstate="print">
            <a:alphaModFix/>
          </a:blip>
          <a:srcRect/>
          <a:stretch/>
        </p:blipFill>
        <p:spPr>
          <a:xfrm>
            <a:off x="3848100" y="5970588"/>
            <a:ext cx="938213" cy="808037"/>
          </a:xfrm>
          <a:prstGeom prst="rect">
            <a:avLst/>
          </a:prstGeom>
          <a:noFill/>
          <a:ln>
            <a:noFill/>
          </a:ln>
        </p:spPr>
      </p:pic>
      <p:sp>
        <p:nvSpPr>
          <p:cNvPr id="14" name="Shape 200"/>
          <p:cNvSpPr txBox="1">
            <a:spLocks/>
          </p:cNvSpPr>
          <p:nvPr/>
        </p:nvSpPr>
        <p:spPr bwMode="auto">
          <a:xfrm>
            <a:off x="39687" y="25098"/>
            <a:ext cx="8960992" cy="534743"/>
          </a:xfrm>
          <a:prstGeom prst="rect">
            <a:avLst/>
          </a:prstGeom>
          <a:solidFill>
            <a:srgbClr val="00B050"/>
          </a:solidFill>
          <a:ln>
            <a:noFill/>
          </a:ln>
          <a:extLst>
            <a:ext uri="{91240B29-F687-4F45-9708-019B960494DF}">
              <a14:hiddenLine xmlns:a14="http://schemas.microsoft.com/office/drawing/2010/main" xmlns="" w="12700" algn="ctr">
                <a:solidFill>
                  <a:srgbClr val="000000"/>
                </a:solidFill>
                <a:miter lim="800000"/>
                <a:headEnd/>
                <a:tailEnd/>
              </a14:hiddenLine>
            </a:ext>
          </a:extLst>
        </p:spPr>
        <p:txBody>
          <a:bodyPr spcFirstLastPara="1" vert="horz" wrap="square" lIns="0" tIns="0" rIns="0" bIns="0" numCol="1" anchor="t" anchorCtr="0" compatLnSpc="1">
            <a:prstTxWarp prst="textNoShape">
              <a:avLst/>
            </a:prstTxWarp>
            <a:noAutofit/>
          </a:bodyPr>
          <a:lstStyle>
            <a:lvl1pPr marL="268288" indent="-268288" algn="l" rtl="0" eaLnBrk="0" fontAlgn="base" hangingPunct="0">
              <a:lnSpc>
                <a:spcPct val="90000"/>
              </a:lnSpc>
              <a:spcBef>
                <a:spcPct val="90000"/>
              </a:spcBef>
              <a:spcAft>
                <a:spcPct val="0"/>
              </a:spcAft>
              <a:buClr>
                <a:schemeClr val="bg2"/>
              </a:buClr>
              <a:buFont typeface="Wingdings" pitchFamily="2" charset="2"/>
              <a:buChar char="n"/>
              <a:defRPr sz="1600">
                <a:solidFill>
                  <a:schemeClr val="tx1"/>
                </a:solidFill>
                <a:latin typeface="Arial" charset="0"/>
                <a:ea typeface="+mn-ea"/>
                <a:cs typeface="+mn-cs"/>
              </a:defRPr>
            </a:lvl1pPr>
            <a:lvl2pPr marL="460375" indent="-190500" algn="l" rtl="0" eaLnBrk="0" fontAlgn="base" hangingPunct="0">
              <a:lnSpc>
                <a:spcPct val="90000"/>
              </a:lnSpc>
              <a:spcBef>
                <a:spcPct val="50000"/>
              </a:spcBef>
              <a:spcAft>
                <a:spcPct val="0"/>
              </a:spcAft>
              <a:buClr>
                <a:schemeClr val="bg2"/>
              </a:buClr>
              <a:buFont typeface="Arial" charset="0"/>
              <a:buChar char="•"/>
              <a:defRPr sz="1600">
                <a:solidFill>
                  <a:schemeClr val="tx1"/>
                </a:solidFill>
                <a:latin typeface="Arial" charset="0"/>
                <a:cs typeface="+mn-cs"/>
              </a:defRPr>
            </a:lvl2pPr>
            <a:lvl3pPr marL="625475" indent="-163513" algn="l" rtl="0" eaLnBrk="0" fontAlgn="base" hangingPunct="0">
              <a:lnSpc>
                <a:spcPct val="90000"/>
              </a:lnSpc>
              <a:spcBef>
                <a:spcPct val="30000"/>
              </a:spcBef>
              <a:spcAft>
                <a:spcPct val="0"/>
              </a:spcAft>
              <a:buClr>
                <a:schemeClr val="bg2"/>
              </a:buClr>
              <a:buFont typeface="Arial" charset="0"/>
              <a:buChar char="–"/>
              <a:defRPr sz="1600">
                <a:solidFill>
                  <a:schemeClr val="tx1"/>
                </a:solidFill>
                <a:latin typeface="Arial" charset="0"/>
                <a:cs typeface="+mn-cs"/>
              </a:defRPr>
            </a:lvl3pPr>
            <a:lvl4pPr marL="795338" indent="-168275" algn="l" rtl="0" eaLnBrk="0" fontAlgn="base" hangingPunct="0">
              <a:lnSpc>
                <a:spcPct val="90000"/>
              </a:lnSpc>
              <a:spcBef>
                <a:spcPct val="10000"/>
              </a:spcBef>
              <a:spcAft>
                <a:spcPct val="0"/>
              </a:spcAft>
              <a:buClr>
                <a:schemeClr val="bg2"/>
              </a:buClr>
              <a:buFont typeface="Arial" charset="0"/>
              <a:buChar char="-"/>
              <a:defRPr sz="1600">
                <a:solidFill>
                  <a:schemeClr val="tx1"/>
                </a:solidFill>
                <a:latin typeface="Arial" charset="0"/>
                <a:cs typeface="+mn-cs"/>
              </a:defRPr>
            </a:lvl4pPr>
            <a:lvl5pPr marL="957263" indent="-160338" algn="l" rtl="0" eaLnBrk="0" fontAlgn="base" hangingPunct="0">
              <a:lnSpc>
                <a:spcPct val="90000"/>
              </a:lnSpc>
              <a:spcBef>
                <a:spcPct val="0"/>
              </a:spcBef>
              <a:spcAft>
                <a:spcPct val="0"/>
              </a:spcAft>
              <a:buClr>
                <a:schemeClr val="bg2"/>
              </a:buClr>
              <a:buFont typeface="Arial" charset="0"/>
              <a:buChar char="­"/>
              <a:defRPr sz="1600">
                <a:solidFill>
                  <a:schemeClr val="tx1"/>
                </a:solidFill>
                <a:latin typeface="Arial" charset="0"/>
                <a:cs typeface="+mn-cs"/>
              </a:defRPr>
            </a:lvl5pPr>
            <a:lvl6pPr marL="14144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6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8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60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9pPr>
          </a:lstStyle>
          <a:p>
            <a:pPr algn="ctr" eaLnBrk="1" hangingPunct="1">
              <a:spcBef>
                <a:spcPct val="50000"/>
              </a:spcBef>
              <a:buNone/>
            </a:pPr>
            <a:r>
              <a:rPr lang="en-US" altLang="en-US" sz="2400" b="1" spc="-100" dirty="0">
                <a:latin typeface="Tahoma" pitchFamily="34" charset="0"/>
                <a:ea typeface="Tahoma" pitchFamily="34" charset="0"/>
                <a:cs typeface="Tahoma" pitchFamily="34" charset="0"/>
              </a:rPr>
              <a:t>Mobile Units – Old &amp; New Generation</a:t>
            </a:r>
          </a:p>
        </p:txBody>
      </p:sp>
      <p:sp>
        <p:nvSpPr>
          <p:cNvPr id="13" name="Content Placeholder 2"/>
          <p:cNvSpPr txBox="1">
            <a:spLocks/>
          </p:cNvSpPr>
          <p:nvPr/>
        </p:nvSpPr>
        <p:spPr>
          <a:xfrm>
            <a:off x="369021" y="788826"/>
            <a:ext cx="8229600" cy="3930363"/>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914400" rtl="0" eaLnBrk="0" fontAlgn="base" latinLnBrk="0" hangingPunct="0">
              <a:lnSpc>
                <a:spcPct val="90000"/>
              </a:lnSpc>
              <a:spcBef>
                <a:spcPct val="90000"/>
              </a:spcBef>
              <a:spcAft>
                <a:spcPct val="0"/>
              </a:spcAft>
              <a:buClr>
                <a:srgbClr val="7D0900"/>
              </a:buClr>
              <a:buSzTx/>
              <a:buNone/>
              <a:tabLst/>
              <a:defRPr/>
            </a:pPr>
            <a:endParaRPr kumimoji="0" lang="en-US" sz="2000" b="0" i="0" u="none" strike="noStrike" kern="0" cap="none" spc="0" normalizeH="0" baseline="0" noProof="0" dirty="0" smtClean="0">
              <a:ln>
                <a:noFill/>
              </a:ln>
              <a:solidFill>
                <a:srgbClr val="000000"/>
              </a:solidFill>
              <a:effectLst/>
              <a:uLnTx/>
              <a:uFillTx/>
              <a:latin typeface="Arial"/>
              <a:cs typeface="Arial"/>
            </a:endParaRPr>
          </a:p>
        </p:txBody>
      </p:sp>
      <p:pic>
        <p:nvPicPr>
          <p:cNvPr id="2" name="Picture 1"/>
          <p:cNvPicPr>
            <a:picLocks noChangeAspect="1"/>
          </p:cNvPicPr>
          <p:nvPr/>
        </p:nvPicPr>
        <p:blipFill>
          <a:blip r:embed="rId6" cstate="print"/>
          <a:stretch>
            <a:fillRect/>
          </a:stretch>
        </p:blipFill>
        <p:spPr>
          <a:xfrm>
            <a:off x="295130" y="788825"/>
            <a:ext cx="3383573" cy="2097206"/>
          </a:xfrm>
          <a:prstGeom prst="rect">
            <a:avLst/>
          </a:prstGeom>
        </p:spPr>
      </p:pic>
      <p:pic>
        <p:nvPicPr>
          <p:cNvPr id="3" name="Picture 2"/>
          <p:cNvPicPr>
            <a:picLocks noChangeAspect="1"/>
          </p:cNvPicPr>
          <p:nvPr/>
        </p:nvPicPr>
        <p:blipFill>
          <a:blip r:embed="rId7" cstate="print"/>
          <a:stretch>
            <a:fillRect/>
          </a:stretch>
        </p:blipFill>
        <p:spPr>
          <a:xfrm>
            <a:off x="4798221" y="1069380"/>
            <a:ext cx="4017612" cy="1755800"/>
          </a:xfrm>
          <a:prstGeom prst="rect">
            <a:avLst/>
          </a:prstGeom>
        </p:spPr>
      </p:pic>
      <p:sp>
        <p:nvSpPr>
          <p:cNvPr id="15" name="Rectangle 14"/>
          <p:cNvSpPr/>
          <p:nvPr/>
        </p:nvSpPr>
        <p:spPr>
          <a:xfrm>
            <a:off x="-181422" y="2884488"/>
            <a:ext cx="4588322" cy="2806922"/>
          </a:xfrm>
          <a:prstGeom prst="rect">
            <a:avLst/>
          </a:prstGeom>
        </p:spPr>
        <p:txBody>
          <a:bodyPr wrap="square">
            <a:spAutoFit/>
          </a:bodyPr>
          <a:lstStyle/>
          <a:p>
            <a:pPr marL="714375" indent="-268288" algn="l" eaLnBrk="1" hangingPunct="1">
              <a:lnSpc>
                <a:spcPct val="90000"/>
              </a:lnSpc>
              <a:spcBef>
                <a:spcPct val="90000"/>
              </a:spcBef>
              <a:buClr>
                <a:srgbClr val="7D0900"/>
              </a:buClr>
              <a:buFont typeface="Wingdings" panose="05000000000000000000" pitchFamily="2" charset="2"/>
              <a:buChar char="n"/>
              <a:defRPr/>
            </a:pPr>
            <a:r>
              <a:rPr lang="en-ZA" sz="1400" b="0" kern="0" dirty="0">
                <a:solidFill>
                  <a:srgbClr val="000000"/>
                </a:solidFill>
                <a:latin typeface="+mn-lt"/>
                <a:cs typeface="+mn-cs"/>
              </a:rPr>
              <a:t>The old existing fleet current capabilities </a:t>
            </a:r>
          </a:p>
          <a:p>
            <a:pPr marL="725488" lvl="1" indent="-268288" algn="l" eaLnBrk="1" hangingPunct="1">
              <a:lnSpc>
                <a:spcPct val="90000"/>
              </a:lnSpc>
              <a:spcBef>
                <a:spcPct val="90000"/>
              </a:spcBef>
              <a:buClr>
                <a:srgbClr val="7D0900"/>
              </a:buClr>
              <a:buFont typeface="Wingdings" panose="05000000000000000000" pitchFamily="2" charset="2"/>
              <a:buChar char="n"/>
              <a:defRPr/>
            </a:pPr>
            <a:r>
              <a:rPr lang="en-ZA" sz="1400" b="0" kern="0" dirty="0">
                <a:solidFill>
                  <a:srgbClr val="000000"/>
                </a:solidFill>
                <a:latin typeface="+mn-lt"/>
                <a:cs typeface="+mn-cs"/>
              </a:rPr>
              <a:t>The Mobile can process and print Birth, Marriage and Death Certificates</a:t>
            </a:r>
          </a:p>
          <a:p>
            <a:pPr marL="725488" lvl="1" indent="-268288" algn="l" eaLnBrk="1" hangingPunct="1">
              <a:lnSpc>
                <a:spcPct val="90000"/>
              </a:lnSpc>
              <a:spcBef>
                <a:spcPct val="90000"/>
              </a:spcBef>
              <a:buClr>
                <a:srgbClr val="7D0900"/>
              </a:buClr>
              <a:buFont typeface="Wingdings" panose="05000000000000000000" pitchFamily="2" charset="2"/>
              <a:buChar char="n"/>
              <a:defRPr/>
            </a:pPr>
            <a:r>
              <a:rPr lang="en-ZA" sz="1400" b="0" kern="0" dirty="0">
                <a:solidFill>
                  <a:srgbClr val="000000"/>
                </a:solidFill>
                <a:latin typeface="+mn-lt"/>
                <a:cs typeface="+mn-cs"/>
              </a:rPr>
              <a:t>The Mobile can process green ID book applications </a:t>
            </a:r>
          </a:p>
          <a:p>
            <a:pPr marL="725488" lvl="1" indent="-268288" algn="l" eaLnBrk="1" hangingPunct="1">
              <a:lnSpc>
                <a:spcPct val="90000"/>
              </a:lnSpc>
              <a:spcBef>
                <a:spcPct val="90000"/>
              </a:spcBef>
              <a:buClr>
                <a:srgbClr val="7D0900"/>
              </a:buClr>
              <a:buFont typeface="Wingdings" panose="05000000000000000000" pitchFamily="2" charset="2"/>
              <a:buChar char="n"/>
              <a:defRPr/>
            </a:pPr>
            <a:r>
              <a:rPr lang="en-ZA" sz="1400" b="0" kern="0" dirty="0">
                <a:solidFill>
                  <a:srgbClr val="000000"/>
                </a:solidFill>
                <a:latin typeface="+mn-lt"/>
                <a:cs typeface="+mn-cs"/>
              </a:rPr>
              <a:t>The Mobile can update Birth record and amendment applications</a:t>
            </a:r>
          </a:p>
          <a:p>
            <a:pPr marL="725488" lvl="1" indent="-268288" algn="l" eaLnBrk="1" hangingPunct="1">
              <a:lnSpc>
                <a:spcPct val="90000"/>
              </a:lnSpc>
              <a:spcBef>
                <a:spcPct val="90000"/>
              </a:spcBef>
              <a:buClr>
                <a:srgbClr val="7D0900"/>
              </a:buClr>
              <a:buFont typeface="Wingdings" panose="05000000000000000000" pitchFamily="2" charset="2"/>
              <a:buChar char="n"/>
              <a:defRPr/>
            </a:pPr>
            <a:r>
              <a:rPr lang="en-ZA" sz="1400" b="0" kern="0" dirty="0">
                <a:solidFill>
                  <a:srgbClr val="000000"/>
                </a:solidFill>
                <a:latin typeface="+mn-lt"/>
                <a:cs typeface="+mn-cs"/>
              </a:rPr>
              <a:t>There is no Smart ID card system capabilities </a:t>
            </a:r>
          </a:p>
          <a:p>
            <a:pPr marL="725488" lvl="1" indent="-268288" algn="l" eaLnBrk="1" hangingPunct="1">
              <a:lnSpc>
                <a:spcPct val="90000"/>
              </a:lnSpc>
              <a:spcBef>
                <a:spcPct val="90000"/>
              </a:spcBef>
              <a:buClr>
                <a:srgbClr val="7D0900"/>
              </a:buClr>
              <a:buFont typeface="Wingdings" panose="05000000000000000000" pitchFamily="2" charset="2"/>
              <a:buChar char="n"/>
              <a:defRPr/>
            </a:pPr>
            <a:r>
              <a:rPr lang="en-ZA" sz="1400" b="0" kern="0" dirty="0">
                <a:solidFill>
                  <a:srgbClr val="000000"/>
                </a:solidFill>
                <a:latin typeface="+mn-lt"/>
                <a:cs typeface="+mn-cs"/>
              </a:rPr>
              <a:t>The old fleet has 114 existing units</a:t>
            </a:r>
          </a:p>
        </p:txBody>
      </p:sp>
      <p:sp>
        <p:nvSpPr>
          <p:cNvPr id="16" name="Rectangle 15"/>
          <p:cNvSpPr/>
          <p:nvPr/>
        </p:nvSpPr>
        <p:spPr>
          <a:xfrm>
            <a:off x="4637088" y="3001963"/>
            <a:ext cx="4221162" cy="3000821"/>
          </a:xfrm>
          <a:prstGeom prst="rect">
            <a:avLst/>
          </a:prstGeom>
        </p:spPr>
        <p:txBody>
          <a:bodyPr>
            <a:spAutoFit/>
          </a:bodyPr>
          <a:lstStyle/>
          <a:p>
            <a:pPr marL="446088" eaLnBrk="1" hangingPunct="1">
              <a:lnSpc>
                <a:spcPct val="90000"/>
              </a:lnSpc>
              <a:spcBef>
                <a:spcPct val="90000"/>
              </a:spcBef>
              <a:buClr>
                <a:srgbClr val="7D0900"/>
              </a:buClr>
              <a:buFont typeface="Wingdings" panose="05000000000000000000" pitchFamily="2" charset="2"/>
              <a:buChar char="n"/>
              <a:defRPr/>
            </a:pPr>
            <a:r>
              <a:rPr lang="en-ZA" sz="1400" kern="0" dirty="0">
                <a:solidFill>
                  <a:srgbClr val="000000"/>
                </a:solidFill>
              </a:rPr>
              <a:t>There are 19 new mobile units of which 3 are functional</a:t>
            </a:r>
          </a:p>
          <a:p>
            <a:pPr marL="446088" eaLnBrk="1" hangingPunct="1">
              <a:lnSpc>
                <a:spcPct val="90000"/>
              </a:lnSpc>
              <a:spcBef>
                <a:spcPct val="90000"/>
              </a:spcBef>
              <a:buClr>
                <a:srgbClr val="7D0900"/>
              </a:buClr>
              <a:buFont typeface="Wingdings" panose="05000000000000000000" pitchFamily="2" charset="2"/>
              <a:buChar char="n"/>
              <a:defRPr/>
            </a:pPr>
            <a:r>
              <a:rPr lang="en-ZA" sz="1400" b="0" kern="0" dirty="0">
                <a:solidFill>
                  <a:srgbClr val="000000"/>
                </a:solidFill>
              </a:rPr>
              <a:t>The new generation mobiles have been installed with the new live capture system (Smart ID Cards)</a:t>
            </a:r>
          </a:p>
          <a:p>
            <a:pPr marL="627063" lvl="1" indent="-169863" eaLnBrk="1" hangingPunct="1">
              <a:lnSpc>
                <a:spcPct val="90000"/>
              </a:lnSpc>
              <a:spcBef>
                <a:spcPct val="90000"/>
              </a:spcBef>
              <a:buClr>
                <a:srgbClr val="7D0900"/>
              </a:buClr>
              <a:buFont typeface="Wingdings" panose="05000000000000000000" pitchFamily="2" charset="2"/>
              <a:buChar char="n"/>
              <a:defRPr/>
            </a:pPr>
            <a:r>
              <a:rPr lang="en-ZA" sz="1400" b="0" kern="0" dirty="0" smtClean="0">
                <a:solidFill>
                  <a:srgbClr val="000000"/>
                </a:solidFill>
              </a:rPr>
              <a:t>Currently there are </a:t>
            </a:r>
            <a:r>
              <a:rPr lang="en-ZA" sz="1400" b="0" kern="0" dirty="0">
                <a:solidFill>
                  <a:srgbClr val="000000"/>
                </a:solidFill>
              </a:rPr>
              <a:t>3 mobile units </a:t>
            </a:r>
            <a:r>
              <a:rPr lang="en-ZA" sz="1400" b="0" kern="0" dirty="0" smtClean="0">
                <a:solidFill>
                  <a:srgbClr val="000000"/>
                </a:solidFill>
              </a:rPr>
              <a:t>that are </a:t>
            </a:r>
            <a:r>
              <a:rPr lang="en-ZA" kern="0" dirty="0" smtClean="0">
                <a:solidFill>
                  <a:srgbClr val="000000"/>
                </a:solidFill>
              </a:rPr>
              <a:t>used as proto-types</a:t>
            </a:r>
            <a:endParaRPr lang="en-ZA" sz="1400" b="0" kern="0" dirty="0">
              <a:solidFill>
                <a:srgbClr val="000000"/>
              </a:solidFill>
            </a:endParaRPr>
          </a:p>
          <a:p>
            <a:pPr lvl="1" eaLnBrk="1" hangingPunct="1">
              <a:lnSpc>
                <a:spcPct val="90000"/>
              </a:lnSpc>
              <a:spcBef>
                <a:spcPct val="90000"/>
              </a:spcBef>
              <a:buClr>
                <a:srgbClr val="7D0900"/>
              </a:buClr>
              <a:defRPr/>
            </a:pPr>
            <a:endParaRPr lang="en-ZA" sz="1400" b="0" kern="0" dirty="0">
              <a:solidFill>
                <a:srgbClr val="000000"/>
              </a:solidFill>
            </a:endParaRPr>
          </a:p>
          <a:p>
            <a:pPr marL="725488" lvl="1" indent="-268288" eaLnBrk="1" hangingPunct="1">
              <a:lnSpc>
                <a:spcPct val="90000"/>
              </a:lnSpc>
              <a:spcBef>
                <a:spcPct val="90000"/>
              </a:spcBef>
              <a:buClr>
                <a:srgbClr val="7D0900"/>
              </a:buClr>
              <a:buFont typeface="Wingdings" panose="05000000000000000000" pitchFamily="2" charset="2"/>
              <a:buChar char="n"/>
              <a:defRPr/>
            </a:pPr>
            <a:endParaRPr lang="en-ZA" b="0" kern="0" dirty="0">
              <a:solidFill>
                <a:srgbClr val="000000"/>
              </a:solidFill>
            </a:endParaRPr>
          </a:p>
          <a:p>
            <a:pPr lvl="1" eaLnBrk="1" hangingPunct="1">
              <a:lnSpc>
                <a:spcPct val="90000"/>
              </a:lnSpc>
              <a:spcBef>
                <a:spcPct val="90000"/>
              </a:spcBef>
              <a:buClr>
                <a:srgbClr val="7D0900"/>
              </a:buClr>
              <a:defRPr/>
            </a:pPr>
            <a:endParaRPr lang="en-ZA" sz="1400" b="0" kern="0" dirty="0">
              <a:solidFill>
                <a:srgbClr val="000000"/>
              </a:solidFill>
            </a:endParaRPr>
          </a:p>
        </p:txBody>
      </p:sp>
      <p:sp>
        <p:nvSpPr>
          <p:cNvPr id="17" name="TextBox 1"/>
          <p:cNvSpPr txBox="1">
            <a:spLocks noChangeArrowheads="1"/>
          </p:cNvSpPr>
          <p:nvPr/>
        </p:nvSpPr>
        <p:spPr bwMode="auto">
          <a:xfrm>
            <a:off x="543944" y="1510522"/>
            <a:ext cx="2800350"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1600" dirty="0">
                <a:solidFill>
                  <a:srgbClr val="3366FF"/>
                </a:solidFill>
                <a:latin typeface="Arial" panose="020B0604020202020204" pitchFamily="34" charset="0"/>
              </a:rPr>
              <a:t>Old Generation</a:t>
            </a:r>
          </a:p>
        </p:txBody>
      </p:sp>
      <p:sp>
        <p:nvSpPr>
          <p:cNvPr id="18" name="TextBox 7"/>
          <p:cNvSpPr txBox="1">
            <a:spLocks noChangeArrowheads="1"/>
          </p:cNvSpPr>
          <p:nvPr/>
        </p:nvSpPr>
        <p:spPr bwMode="auto">
          <a:xfrm>
            <a:off x="5359913" y="1738329"/>
            <a:ext cx="2800350"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1600" dirty="0">
                <a:solidFill>
                  <a:srgbClr val="7030A0"/>
                </a:solidFill>
                <a:latin typeface="Arial" panose="020B0604020202020204" pitchFamily="34" charset="0"/>
              </a:rPr>
              <a:t>New Generation</a:t>
            </a:r>
          </a:p>
        </p:txBody>
      </p:sp>
    </p:spTree>
    <p:extLst>
      <p:ext uri="{BB962C8B-B14F-4D97-AF65-F5344CB8AC3E}">
        <p14:creationId xmlns:p14="http://schemas.microsoft.com/office/powerpoint/2010/main" xmlns="" val="5408138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grpSp>
        <p:nvGrpSpPr>
          <p:cNvPr id="201" name="Shape 201"/>
          <p:cNvGrpSpPr/>
          <p:nvPr/>
        </p:nvGrpSpPr>
        <p:grpSpPr>
          <a:xfrm>
            <a:off x="0" y="5805488"/>
            <a:ext cx="9144000" cy="1041400"/>
            <a:chOff x="0" y="5828721"/>
            <a:chExt cx="9144000" cy="1017421"/>
          </a:xfrm>
        </p:grpSpPr>
        <p:pic>
          <p:nvPicPr>
            <p:cNvPr id="202" name="Shape 202"/>
            <p:cNvPicPr preferRelativeResize="0"/>
            <p:nvPr/>
          </p:nvPicPr>
          <p:blipFill rotWithShape="1">
            <a:blip r:embed="rId3" cstate="print">
              <a:alphaModFix/>
            </a:blip>
            <a:srcRect/>
            <a:stretch/>
          </p:blipFill>
          <p:spPr>
            <a:xfrm>
              <a:off x="107505" y="5828721"/>
              <a:ext cx="2520279" cy="1017421"/>
            </a:xfrm>
            <a:prstGeom prst="rect">
              <a:avLst/>
            </a:prstGeom>
            <a:noFill/>
            <a:ln>
              <a:noFill/>
            </a:ln>
          </p:spPr>
        </p:pic>
        <p:cxnSp>
          <p:nvCxnSpPr>
            <p:cNvPr id="203" name="Shape 203"/>
            <p:cNvCxnSpPr/>
            <p:nvPr/>
          </p:nvCxnSpPr>
          <p:spPr>
            <a:xfrm>
              <a:off x="0" y="5881453"/>
              <a:ext cx="9144000" cy="0"/>
            </a:xfrm>
            <a:prstGeom prst="straightConnector1">
              <a:avLst/>
            </a:prstGeom>
            <a:noFill/>
            <a:ln w="38100" cap="flat" cmpd="sng">
              <a:solidFill>
                <a:srgbClr val="00B050"/>
              </a:solidFill>
              <a:prstDash val="solid"/>
              <a:round/>
              <a:headEnd type="none" w="med" len="med"/>
              <a:tailEnd type="none" w="med" len="med"/>
            </a:ln>
            <a:effectLst>
              <a:outerShdw blurRad="40000" dist="23000" dir="5400000" rotWithShape="0">
                <a:srgbClr val="000000">
                  <a:alpha val="34901"/>
                </a:srgbClr>
              </a:outerShdw>
            </a:effectLst>
          </p:spPr>
        </p:cxnSp>
        <p:pic>
          <p:nvPicPr>
            <p:cNvPr id="204" name="Shape 204"/>
            <p:cNvPicPr preferRelativeResize="0"/>
            <p:nvPr/>
          </p:nvPicPr>
          <p:blipFill rotWithShape="1">
            <a:blip r:embed="rId4" cstate="print">
              <a:alphaModFix/>
            </a:blip>
            <a:srcRect/>
            <a:stretch/>
          </p:blipFill>
          <p:spPr>
            <a:xfrm>
              <a:off x="7596337" y="5989768"/>
              <a:ext cx="1222402" cy="757301"/>
            </a:xfrm>
            <a:prstGeom prst="rect">
              <a:avLst/>
            </a:prstGeom>
            <a:noFill/>
            <a:ln>
              <a:noFill/>
            </a:ln>
          </p:spPr>
        </p:pic>
      </p:grpSp>
      <p:sp>
        <p:nvSpPr>
          <p:cNvPr id="205" name="Shape 205"/>
          <p:cNvSpPr/>
          <p:nvPr/>
        </p:nvSpPr>
        <p:spPr>
          <a:xfrm>
            <a:off x="107505" y="812831"/>
            <a:ext cx="8893175" cy="4793642"/>
          </a:xfrm>
          <a:prstGeom prst="rect">
            <a:avLst/>
          </a:prstGeom>
          <a:noFill/>
          <a:ln>
            <a:noFill/>
          </a:ln>
        </p:spPr>
        <p:txBody>
          <a:bodyPr spcFirstLastPara="1" wrap="square" lIns="0" tIns="0" rIns="0" bIns="0" anchor="t" anchorCtr="0">
            <a:noAutofit/>
          </a:bodyPr>
          <a:lstStyle/>
          <a:p>
            <a:pPr marR="0" lvl="0" algn="l" rtl="0">
              <a:lnSpc>
                <a:spcPct val="150000"/>
              </a:lnSpc>
              <a:spcBef>
                <a:spcPts val="0"/>
              </a:spcBef>
              <a:spcAft>
                <a:spcPts val="0"/>
              </a:spcAft>
            </a:pPr>
            <a:endParaRPr lang="en-ZA" sz="2000" b="1" i="0" u="none" strike="noStrike" cap="none" dirty="0" smtClean="0">
              <a:solidFill>
                <a:srgbClr val="000000"/>
              </a:solidFill>
              <a:latin typeface="Arial"/>
              <a:ea typeface="Arial"/>
              <a:cs typeface="Arial"/>
              <a:sym typeface="Arial"/>
            </a:endParaRPr>
          </a:p>
        </p:txBody>
      </p:sp>
      <p:sp>
        <p:nvSpPr>
          <p:cNvPr id="206" name="Shape 20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fld id="{00000000-1234-1234-1234-123412341234}" type="slidenum">
              <a:rPr lang="en-US" sz="1400" b="0" i="0" u="none" strike="noStrike" cap="none">
                <a:solidFill>
                  <a:srgbClr val="898989"/>
                </a:solidFill>
                <a:latin typeface="Arial"/>
                <a:ea typeface="Arial"/>
                <a:cs typeface="Arial"/>
                <a:sym typeface="Arial"/>
              </a:rPr>
              <a:pPr marL="0" marR="0" lvl="0" indent="0" algn="l" rtl="0">
                <a:lnSpc>
                  <a:spcPct val="90000"/>
                </a:lnSpc>
                <a:spcBef>
                  <a:spcPts val="0"/>
                </a:spcBef>
                <a:spcAft>
                  <a:spcPts val="0"/>
                </a:spcAft>
                <a:buNone/>
              </a:pPr>
              <a:t>18</a:t>
            </a:fld>
            <a:endParaRPr sz="1400" b="0" i="0" u="none" strike="noStrike" cap="none">
              <a:solidFill>
                <a:srgbClr val="898989"/>
              </a:solidFill>
              <a:latin typeface="Arial"/>
              <a:ea typeface="Arial"/>
              <a:cs typeface="Arial"/>
              <a:sym typeface="Arial"/>
            </a:endParaRPr>
          </a:p>
        </p:txBody>
      </p:sp>
      <p:sp>
        <p:nvSpPr>
          <p:cNvPr id="207" name="Shape 207"/>
          <p:cNvSpPr/>
          <p:nvPr/>
        </p:nvSpPr>
        <p:spPr>
          <a:xfrm>
            <a:off x="107505" y="119434"/>
            <a:ext cx="8893174" cy="553778"/>
          </a:xfrm>
          <a:prstGeom prst="rect">
            <a:avLst/>
          </a:prstGeom>
          <a:solidFill>
            <a:srgbClr val="33CC33"/>
          </a:solidFill>
          <a:ln>
            <a:noFill/>
          </a:ln>
        </p:spPr>
        <p:txBody>
          <a:bodyPr spcFirstLastPara="1" wrap="square" lIns="91425" tIns="45700" rIns="91425" bIns="45700" anchor="t" anchorCtr="0">
            <a:noAutofit/>
          </a:bodyPr>
          <a:lstStyle/>
          <a:p>
            <a:r>
              <a:rPr lang="en-ZA" altLang="en-US" sz="2400" b="1" spc="-100" dirty="0">
                <a:latin typeface="Tahoma" pitchFamily="34" charset="0"/>
                <a:ea typeface="Tahoma" pitchFamily="34" charset="0"/>
                <a:cs typeface="Tahoma" pitchFamily="34" charset="0"/>
              </a:rPr>
              <a:t>BANKS WITH LIVE CAPTURE</a:t>
            </a:r>
            <a:endParaRPr sz="2400" b="1" i="0" u="none" strike="noStrike" cap="none" dirty="0">
              <a:latin typeface="Arial"/>
              <a:ea typeface="Arial"/>
              <a:cs typeface="Arial"/>
              <a:sym typeface="Arial"/>
            </a:endParaRPr>
          </a:p>
        </p:txBody>
      </p:sp>
      <p:sp>
        <p:nvSpPr>
          <p:cNvPr id="208" name="Shape 208"/>
          <p:cNvSpPr/>
          <p:nvPr/>
        </p:nvSpPr>
        <p:spPr>
          <a:xfrm>
            <a:off x="-38101" y="616319"/>
            <a:ext cx="8710613" cy="5103524"/>
          </a:xfrm>
          <a:prstGeom prst="rect">
            <a:avLst/>
          </a:prstGeom>
          <a:noFill/>
          <a:ln>
            <a:noFill/>
          </a:ln>
        </p:spPr>
        <p:txBody>
          <a:bodyPr spcFirstLastPara="1" wrap="square" lIns="91425" tIns="45700" rIns="91425" bIns="45700" anchor="t" anchorCtr="0">
            <a:noAutofit/>
          </a:bodyPr>
          <a:lstStyle/>
          <a:p>
            <a:pPr marL="914400" lvl="1" indent="-457200" algn="just">
              <a:lnSpc>
                <a:spcPct val="150000"/>
              </a:lnSpc>
              <a:buClr>
                <a:schemeClr val="dk1"/>
              </a:buClr>
              <a:buSzPts val="2000"/>
              <a:buFont typeface="Noto Sans Symbols"/>
              <a:buChar char="❑"/>
            </a:pPr>
            <a:endParaRPr lang="en-US" sz="2400" dirty="0" smtClean="0">
              <a:solidFill>
                <a:schemeClr val="dk1"/>
              </a:solidFill>
            </a:endParaRPr>
          </a:p>
        </p:txBody>
      </p:sp>
      <p:pic>
        <p:nvPicPr>
          <p:cNvPr id="209" name="Shape 209"/>
          <p:cNvPicPr preferRelativeResize="0"/>
          <p:nvPr/>
        </p:nvPicPr>
        <p:blipFill rotWithShape="1">
          <a:blip r:embed="rId5" cstate="print">
            <a:alphaModFix/>
          </a:blip>
          <a:srcRect/>
          <a:stretch/>
        </p:blipFill>
        <p:spPr>
          <a:xfrm>
            <a:off x="3848100" y="5970588"/>
            <a:ext cx="938213" cy="808037"/>
          </a:xfrm>
          <a:prstGeom prst="rect">
            <a:avLst/>
          </a:prstGeom>
          <a:noFill/>
          <a:ln>
            <a:noFill/>
          </a:ln>
        </p:spPr>
      </p:pic>
      <p:sp>
        <p:nvSpPr>
          <p:cNvPr id="13" name="Content Placeholder 2"/>
          <p:cNvSpPr txBox="1">
            <a:spLocks/>
          </p:cNvSpPr>
          <p:nvPr/>
        </p:nvSpPr>
        <p:spPr>
          <a:xfrm>
            <a:off x="369021" y="788826"/>
            <a:ext cx="8229600" cy="3930363"/>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914400" rtl="0" eaLnBrk="0" fontAlgn="base" latinLnBrk="0" hangingPunct="0">
              <a:lnSpc>
                <a:spcPct val="90000"/>
              </a:lnSpc>
              <a:spcBef>
                <a:spcPct val="90000"/>
              </a:spcBef>
              <a:spcAft>
                <a:spcPct val="0"/>
              </a:spcAft>
              <a:buClr>
                <a:srgbClr val="7D0900"/>
              </a:buClr>
              <a:buSzTx/>
              <a:buNone/>
              <a:tabLst/>
              <a:defRPr/>
            </a:pPr>
            <a:endParaRPr kumimoji="0" lang="en-US" sz="2000" b="0" i="0" u="none" strike="noStrike" kern="0" cap="none" spc="0" normalizeH="0" baseline="0" noProof="0" dirty="0" smtClean="0">
              <a:ln>
                <a:noFill/>
              </a:ln>
              <a:solidFill>
                <a:srgbClr val="000000"/>
              </a:solidFill>
              <a:effectLst/>
              <a:uLnTx/>
              <a:uFillTx/>
              <a:latin typeface="Arial"/>
              <a:cs typeface="Arial"/>
            </a:endParaRPr>
          </a:p>
        </p:txBody>
      </p:sp>
      <p:graphicFrame>
        <p:nvGraphicFramePr>
          <p:cNvPr id="15" name="Content Placeholder 3"/>
          <p:cNvGraphicFramePr>
            <a:graphicFrameLocks noGrp="1"/>
          </p:cNvGraphicFramePr>
          <p:nvPr>
            <p:ph idx="1"/>
            <p:extLst>
              <p:ext uri="{D42A27DB-BD31-4B8C-83A1-F6EECF244321}">
                <p14:modId xmlns:p14="http://schemas.microsoft.com/office/powerpoint/2010/main" xmlns="" val="4132605158"/>
              </p:ext>
            </p:extLst>
          </p:nvPr>
        </p:nvGraphicFramePr>
        <p:xfrm>
          <a:off x="107506" y="758857"/>
          <a:ext cx="8828532" cy="5014957"/>
        </p:xfrm>
        <a:graphic>
          <a:graphicData uri="http://schemas.openxmlformats.org/drawingml/2006/table">
            <a:tbl>
              <a:tblPr/>
              <a:tblGrid>
                <a:gridCol w="834171">
                  <a:extLst>
                    <a:ext uri="{9D8B030D-6E8A-4147-A177-3AD203B41FA5}">
                      <a16:colId xmlns:a16="http://schemas.microsoft.com/office/drawing/2014/main" xmlns="" val="20000"/>
                    </a:ext>
                  </a:extLst>
                </a:gridCol>
                <a:gridCol w="2043777">
                  <a:extLst>
                    <a:ext uri="{9D8B030D-6E8A-4147-A177-3AD203B41FA5}">
                      <a16:colId xmlns:a16="http://schemas.microsoft.com/office/drawing/2014/main" xmlns="" val="20001"/>
                    </a:ext>
                  </a:extLst>
                </a:gridCol>
                <a:gridCol w="2521119">
                  <a:extLst>
                    <a:ext uri="{9D8B030D-6E8A-4147-A177-3AD203B41FA5}">
                      <a16:colId xmlns:a16="http://schemas.microsoft.com/office/drawing/2014/main" xmlns="" val="20002"/>
                    </a:ext>
                  </a:extLst>
                </a:gridCol>
                <a:gridCol w="3429465">
                  <a:extLst>
                    <a:ext uri="{9D8B030D-6E8A-4147-A177-3AD203B41FA5}">
                      <a16:colId xmlns:a16="http://schemas.microsoft.com/office/drawing/2014/main" xmlns="" val="20003"/>
                    </a:ext>
                  </a:extLst>
                </a:gridCol>
              </a:tblGrid>
              <a:tr h="276863">
                <a:tc gridSpan="4">
                  <a:txBody>
                    <a:bodyPr/>
                    <a:lstStyle/>
                    <a:p>
                      <a:pPr algn="ctr" fontAlgn="ctr"/>
                      <a:r>
                        <a:rPr lang="en-ZA" sz="1600" b="1" i="0" u="none" strike="noStrike" dirty="0">
                          <a:solidFill>
                            <a:srgbClr val="000000"/>
                          </a:solidFill>
                          <a:effectLst/>
                          <a:latin typeface="Calibri"/>
                        </a:rPr>
                        <a:t>NAMES OF BANKS WITH LIFE CAPTURE SYSTEM</a:t>
                      </a:r>
                    </a:p>
                  </a:txBody>
                  <a:tcPr marL="4245" marR="4245" marT="424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4"/>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367042">
                <a:tc>
                  <a:txBody>
                    <a:bodyPr/>
                    <a:lstStyle/>
                    <a:p>
                      <a:pPr algn="ctr" fontAlgn="ctr"/>
                      <a:endParaRPr lang="en-ZA" sz="1200" b="0" i="0" u="none" strike="noStrike">
                        <a:solidFill>
                          <a:srgbClr val="000000"/>
                        </a:solidFill>
                        <a:effectLst/>
                        <a:latin typeface="Calibri"/>
                      </a:endParaRPr>
                    </a:p>
                  </a:txBody>
                  <a:tcPr marL="4245" marR="4245" marT="42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r>
                        <a:rPr lang="en-ZA" sz="1600" b="1" dirty="0" smtClean="0"/>
                        <a:t>Province</a:t>
                      </a:r>
                      <a:endParaRPr lang="en-ZA" sz="1600" b="1" dirty="0"/>
                    </a:p>
                  </a:txBody>
                  <a:tcPr marL="4245" marR="4245" marT="42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marL="0" algn="ctr" defTabSz="914400" rtl="0" eaLnBrk="1" fontAlgn="ctr" latinLnBrk="0" hangingPunct="1"/>
                      <a:r>
                        <a:rPr lang="en-ZA" sz="1600" b="1" kern="1200" dirty="0" smtClean="0">
                          <a:solidFill>
                            <a:schemeClr val="tx1"/>
                          </a:solidFill>
                          <a:latin typeface="+mn-lt"/>
                          <a:ea typeface="+mn-ea"/>
                          <a:cs typeface="+mn-cs"/>
                        </a:rPr>
                        <a:t>City</a:t>
                      </a:r>
                      <a:endParaRPr lang="en-ZA" sz="1600" b="1" kern="1200" dirty="0">
                        <a:solidFill>
                          <a:schemeClr val="tx1"/>
                        </a:solidFill>
                        <a:latin typeface="+mn-lt"/>
                        <a:ea typeface="+mn-ea"/>
                        <a:cs typeface="+mn-cs"/>
                      </a:endParaRPr>
                    </a:p>
                  </a:txBody>
                  <a:tcPr marL="4245" marR="4245" marT="42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marL="0" algn="ctr" defTabSz="914400" rtl="0" eaLnBrk="1" fontAlgn="ctr" latinLnBrk="0" hangingPunct="1"/>
                      <a:r>
                        <a:rPr lang="en-ZA" sz="1600" b="1" kern="1200" dirty="0" smtClean="0">
                          <a:solidFill>
                            <a:schemeClr val="tx1"/>
                          </a:solidFill>
                          <a:latin typeface="+mn-lt"/>
                          <a:ea typeface="+mn-ea"/>
                          <a:cs typeface="+mn-cs"/>
                        </a:rPr>
                        <a:t> Bank</a:t>
                      </a:r>
                      <a:endParaRPr lang="en-ZA" sz="1600" b="1" kern="1200" dirty="0">
                        <a:solidFill>
                          <a:schemeClr val="tx1"/>
                        </a:solidFill>
                        <a:latin typeface="+mn-lt"/>
                        <a:ea typeface="+mn-ea"/>
                        <a:cs typeface="+mn-cs"/>
                      </a:endParaRPr>
                    </a:p>
                  </a:txBody>
                  <a:tcPr marL="4245" marR="4245" marT="42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extLst>
                  <a:ext uri="{0D108BD9-81ED-4DB2-BD59-A6C34878D82A}">
                    <a16:rowId xmlns:a16="http://schemas.microsoft.com/office/drawing/2014/main" xmlns="" val="10001"/>
                  </a:ext>
                </a:extLst>
              </a:tr>
              <a:tr h="304789">
                <a:tc>
                  <a:txBody>
                    <a:bodyPr/>
                    <a:lstStyle/>
                    <a:p>
                      <a:pPr algn="ctr" fontAlgn="ctr"/>
                      <a:r>
                        <a:rPr lang="en-ZA" sz="1200" b="0" i="0" u="none" strike="noStrike">
                          <a:solidFill>
                            <a:srgbClr val="000000"/>
                          </a:solidFill>
                          <a:effectLst/>
                          <a:latin typeface="Calibri"/>
                        </a:rPr>
                        <a:t>1</a:t>
                      </a:r>
                    </a:p>
                  </a:txBody>
                  <a:tcPr marL="4245" marR="4245" marT="42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r>
                        <a:rPr lang="en-ZA" sz="1400" dirty="0" smtClean="0"/>
                        <a:t>Gauteng</a:t>
                      </a:r>
                      <a:endParaRPr lang="en-ZA" sz="1400" dirty="0"/>
                    </a:p>
                  </a:txBody>
                  <a:tcPr marL="4245" marR="4245" marT="42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ZA" sz="1400" b="0" i="0" u="none" strike="noStrike" dirty="0" smtClean="0">
                          <a:solidFill>
                            <a:srgbClr val="000000"/>
                          </a:solidFill>
                          <a:effectLst/>
                          <a:latin typeface="Calibri"/>
                        </a:rPr>
                        <a:t>Centurion</a:t>
                      </a:r>
                      <a:endParaRPr lang="en-ZA" sz="1400" b="0" i="0" u="none" strike="noStrike" dirty="0">
                        <a:solidFill>
                          <a:srgbClr val="000000"/>
                        </a:solidFill>
                        <a:effectLst/>
                        <a:latin typeface="Calibri"/>
                      </a:endParaRPr>
                    </a:p>
                  </a:txBody>
                  <a:tcPr marL="4245" marR="4245" marT="42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ZA" sz="1400" b="0" i="0" u="none" strike="noStrike" dirty="0">
                          <a:solidFill>
                            <a:srgbClr val="000000"/>
                          </a:solidFill>
                          <a:effectLst/>
                          <a:latin typeface="Calibri"/>
                        </a:rPr>
                        <a:t>ABSA LIFESTYLE CENTURION</a:t>
                      </a:r>
                    </a:p>
                  </a:txBody>
                  <a:tcPr marL="4245" marR="4245" marT="42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extLst>
                  <a:ext uri="{0D108BD9-81ED-4DB2-BD59-A6C34878D82A}">
                    <a16:rowId xmlns:a16="http://schemas.microsoft.com/office/drawing/2014/main" xmlns="" val="10002"/>
                  </a:ext>
                </a:extLst>
              </a:tr>
              <a:tr h="242847">
                <a:tc>
                  <a:txBody>
                    <a:bodyPr/>
                    <a:lstStyle/>
                    <a:p>
                      <a:pPr algn="ctr" fontAlgn="ctr"/>
                      <a:r>
                        <a:rPr lang="en-ZA" sz="1200" b="0" i="0" u="none" strike="noStrike" dirty="0">
                          <a:solidFill>
                            <a:srgbClr val="000000"/>
                          </a:solidFill>
                          <a:effectLst/>
                          <a:latin typeface="Calibri"/>
                        </a:rPr>
                        <a:t>2</a:t>
                      </a:r>
                    </a:p>
                  </a:txBody>
                  <a:tcPr marL="4245" marR="4245" marT="42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r>
                        <a:rPr lang="en-ZA" sz="1400" dirty="0" smtClean="0"/>
                        <a:t>Gauteng</a:t>
                      </a:r>
                      <a:endParaRPr lang="en-ZA" sz="1400" dirty="0"/>
                    </a:p>
                  </a:txBody>
                  <a:tcPr marL="4245" marR="4245" marT="42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ZA" sz="1400" b="0" i="0" u="none" strike="noStrike" dirty="0" smtClean="0">
                          <a:solidFill>
                            <a:srgbClr val="000000"/>
                          </a:solidFill>
                          <a:effectLst/>
                          <a:latin typeface="Calibri"/>
                        </a:rPr>
                        <a:t>Johannesburg</a:t>
                      </a:r>
                      <a:endParaRPr lang="en-ZA" sz="1400" b="0" i="0" u="none" strike="noStrike" dirty="0">
                        <a:solidFill>
                          <a:srgbClr val="000000"/>
                        </a:solidFill>
                        <a:effectLst/>
                        <a:latin typeface="Calibri"/>
                      </a:endParaRPr>
                    </a:p>
                  </a:txBody>
                  <a:tcPr marL="4245" marR="4245" marT="42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ZA" sz="1400" b="0" i="0" u="none" strike="noStrike" dirty="0">
                          <a:solidFill>
                            <a:srgbClr val="000000"/>
                          </a:solidFill>
                          <a:effectLst/>
                          <a:latin typeface="Calibri"/>
                        </a:rPr>
                        <a:t>ABSA TOWERS NORTH</a:t>
                      </a:r>
                    </a:p>
                  </a:txBody>
                  <a:tcPr marL="4245" marR="4245" marT="42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extLst>
                  <a:ext uri="{0D108BD9-81ED-4DB2-BD59-A6C34878D82A}">
                    <a16:rowId xmlns:a16="http://schemas.microsoft.com/office/drawing/2014/main" xmlns="" val="10003"/>
                  </a:ext>
                </a:extLst>
              </a:tr>
              <a:tr h="398190">
                <a:tc>
                  <a:txBody>
                    <a:bodyPr/>
                    <a:lstStyle/>
                    <a:p>
                      <a:pPr algn="ctr" fontAlgn="ctr"/>
                      <a:r>
                        <a:rPr lang="en-ZA" sz="1200" b="0" i="0" u="none" strike="noStrike" dirty="0">
                          <a:solidFill>
                            <a:srgbClr val="000000"/>
                          </a:solidFill>
                          <a:effectLst/>
                          <a:latin typeface="Calibri"/>
                        </a:rPr>
                        <a:t>3</a:t>
                      </a:r>
                    </a:p>
                  </a:txBody>
                  <a:tcPr marL="4245" marR="4245" marT="42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r>
                        <a:rPr lang="en-ZA" sz="1400" dirty="0" smtClean="0"/>
                        <a:t>Gauteng</a:t>
                      </a:r>
                      <a:endParaRPr lang="en-ZA" sz="1400" dirty="0"/>
                    </a:p>
                  </a:txBody>
                  <a:tcPr marL="4245" marR="4245" marT="42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ZA" sz="1400" b="0" i="0" u="none" strike="noStrike" dirty="0" smtClean="0">
                          <a:solidFill>
                            <a:srgbClr val="000000"/>
                          </a:solidFill>
                          <a:effectLst/>
                          <a:latin typeface="Calibri"/>
                        </a:rPr>
                        <a:t>Johannesburg</a:t>
                      </a:r>
                      <a:endParaRPr lang="en-ZA" sz="1400" b="0" i="0" u="none" strike="noStrike" dirty="0">
                        <a:solidFill>
                          <a:srgbClr val="000000"/>
                        </a:solidFill>
                        <a:effectLst/>
                        <a:latin typeface="Calibri"/>
                      </a:endParaRPr>
                    </a:p>
                  </a:txBody>
                  <a:tcPr marL="4245" marR="4245" marT="42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ZA" sz="1400" b="0" i="0" u="none" strike="noStrike" dirty="0">
                          <a:solidFill>
                            <a:srgbClr val="000000"/>
                          </a:solidFill>
                          <a:effectLst/>
                          <a:latin typeface="Calibri"/>
                        </a:rPr>
                        <a:t>ABSA GANDI SQUARE</a:t>
                      </a:r>
                    </a:p>
                  </a:txBody>
                  <a:tcPr marL="4245" marR="4245" marT="42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extLst>
                  <a:ext uri="{0D108BD9-81ED-4DB2-BD59-A6C34878D82A}">
                    <a16:rowId xmlns:a16="http://schemas.microsoft.com/office/drawing/2014/main" xmlns="" val="10004"/>
                  </a:ext>
                </a:extLst>
              </a:tr>
              <a:tr h="242847">
                <a:tc>
                  <a:txBody>
                    <a:bodyPr/>
                    <a:lstStyle/>
                    <a:p>
                      <a:pPr algn="ctr" fontAlgn="ctr"/>
                      <a:r>
                        <a:rPr lang="en-ZA" sz="1200" b="0" i="0" u="none" strike="noStrike" dirty="0">
                          <a:solidFill>
                            <a:srgbClr val="000000"/>
                          </a:solidFill>
                          <a:effectLst/>
                          <a:latin typeface="Calibri"/>
                        </a:rPr>
                        <a:t>4</a:t>
                      </a:r>
                    </a:p>
                  </a:txBody>
                  <a:tcPr marL="4245" marR="4245" marT="42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r>
                        <a:rPr lang="en-ZA" sz="1400" dirty="0" smtClean="0"/>
                        <a:t>Gauteng</a:t>
                      </a:r>
                      <a:endParaRPr lang="en-ZA" sz="1400" dirty="0"/>
                    </a:p>
                  </a:txBody>
                  <a:tcPr marL="4245" marR="4245" marT="42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ZA" sz="1400" b="0" i="0" u="none" strike="noStrike" dirty="0" smtClean="0">
                          <a:solidFill>
                            <a:srgbClr val="000000"/>
                          </a:solidFill>
                          <a:effectLst/>
                          <a:latin typeface="Calibri"/>
                        </a:rPr>
                        <a:t>Centurion</a:t>
                      </a:r>
                      <a:endParaRPr lang="en-ZA" sz="1400" b="0" i="0" u="none" strike="noStrike" dirty="0">
                        <a:solidFill>
                          <a:srgbClr val="000000"/>
                        </a:solidFill>
                        <a:effectLst/>
                        <a:latin typeface="Calibri"/>
                      </a:endParaRPr>
                    </a:p>
                  </a:txBody>
                  <a:tcPr marL="4245" marR="4245" marT="42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ZA" sz="1400" b="0" i="0" u="none" strike="noStrike" dirty="0">
                          <a:solidFill>
                            <a:srgbClr val="000000"/>
                          </a:solidFill>
                          <a:effectLst/>
                          <a:latin typeface="Calibri"/>
                        </a:rPr>
                        <a:t>FNB LIFESTYLE CENTURION</a:t>
                      </a:r>
                    </a:p>
                  </a:txBody>
                  <a:tcPr marL="4245" marR="4245" marT="42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extLst>
                  <a:ext uri="{0D108BD9-81ED-4DB2-BD59-A6C34878D82A}">
                    <a16:rowId xmlns:a16="http://schemas.microsoft.com/office/drawing/2014/main" xmlns="" val="10005"/>
                  </a:ext>
                </a:extLst>
              </a:tr>
              <a:tr h="242847">
                <a:tc>
                  <a:txBody>
                    <a:bodyPr/>
                    <a:lstStyle/>
                    <a:p>
                      <a:pPr algn="ctr" fontAlgn="ctr"/>
                      <a:r>
                        <a:rPr lang="en-ZA" sz="1200" b="0" i="0" u="none" strike="noStrike" dirty="0">
                          <a:solidFill>
                            <a:srgbClr val="000000"/>
                          </a:solidFill>
                          <a:effectLst/>
                          <a:latin typeface="Calibri"/>
                        </a:rPr>
                        <a:t>5</a:t>
                      </a:r>
                    </a:p>
                  </a:txBody>
                  <a:tcPr marL="4245" marR="4245" marT="42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r>
                        <a:rPr lang="en-ZA" sz="1400" dirty="0" smtClean="0"/>
                        <a:t>Gauteng</a:t>
                      </a:r>
                      <a:endParaRPr lang="en-ZA" sz="1400" dirty="0"/>
                    </a:p>
                  </a:txBody>
                  <a:tcPr marL="4245" marR="4245" marT="42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ZA" sz="1400" b="0" i="0" u="none" strike="noStrike" dirty="0" smtClean="0">
                          <a:solidFill>
                            <a:srgbClr val="000000"/>
                          </a:solidFill>
                          <a:effectLst/>
                          <a:latin typeface="Calibri"/>
                        </a:rPr>
                        <a:t>Tshwane</a:t>
                      </a:r>
                      <a:endParaRPr lang="en-ZA" sz="1400" b="0" i="0" u="none" strike="noStrike" dirty="0">
                        <a:solidFill>
                          <a:srgbClr val="000000"/>
                        </a:solidFill>
                        <a:effectLst/>
                        <a:latin typeface="Calibri"/>
                      </a:endParaRPr>
                    </a:p>
                  </a:txBody>
                  <a:tcPr marL="4245" marR="4245" marT="42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ZA" sz="1400" b="0" i="0" u="none" strike="noStrike" dirty="0">
                          <a:solidFill>
                            <a:srgbClr val="000000"/>
                          </a:solidFill>
                          <a:effectLst/>
                          <a:latin typeface="Calibri"/>
                        </a:rPr>
                        <a:t>FNB </a:t>
                      </a:r>
                      <a:r>
                        <a:rPr lang="en-ZA" sz="1400" b="0" i="0" u="none" strike="noStrike" dirty="0" smtClean="0">
                          <a:solidFill>
                            <a:srgbClr val="000000"/>
                          </a:solidFill>
                          <a:effectLst/>
                          <a:latin typeface="Calibri"/>
                        </a:rPr>
                        <a:t>LYNWOOD</a:t>
                      </a:r>
                      <a:endParaRPr lang="en-ZA" sz="1400" b="0" i="0" u="none" strike="noStrike" dirty="0">
                        <a:solidFill>
                          <a:srgbClr val="000000"/>
                        </a:solidFill>
                        <a:effectLst/>
                        <a:latin typeface="Calibri"/>
                      </a:endParaRPr>
                    </a:p>
                  </a:txBody>
                  <a:tcPr marL="4245" marR="4245" marT="42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extLst>
                  <a:ext uri="{0D108BD9-81ED-4DB2-BD59-A6C34878D82A}">
                    <a16:rowId xmlns:a16="http://schemas.microsoft.com/office/drawing/2014/main" xmlns="" val="10006"/>
                  </a:ext>
                </a:extLst>
              </a:tr>
              <a:tr h="242847">
                <a:tc>
                  <a:txBody>
                    <a:bodyPr/>
                    <a:lstStyle/>
                    <a:p>
                      <a:pPr algn="ctr" fontAlgn="ctr"/>
                      <a:r>
                        <a:rPr lang="en-ZA" sz="1200" b="0" i="0" u="none" strike="noStrike">
                          <a:solidFill>
                            <a:srgbClr val="000000"/>
                          </a:solidFill>
                          <a:effectLst/>
                          <a:latin typeface="Calibri"/>
                        </a:rPr>
                        <a:t>6</a:t>
                      </a:r>
                    </a:p>
                  </a:txBody>
                  <a:tcPr marL="4245" marR="4245" marT="42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r>
                        <a:rPr lang="en-ZA" sz="1400" dirty="0" smtClean="0"/>
                        <a:t>Gauteng</a:t>
                      </a:r>
                      <a:endParaRPr lang="en-ZA" sz="1400" dirty="0"/>
                    </a:p>
                  </a:txBody>
                  <a:tcPr marL="4245" marR="4245" marT="42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ZA" sz="1400" b="0" i="0" u="none" strike="noStrike" dirty="0" err="1" smtClean="0">
                          <a:solidFill>
                            <a:srgbClr val="000000"/>
                          </a:solidFill>
                          <a:effectLst/>
                          <a:latin typeface="Calibri"/>
                        </a:rPr>
                        <a:t>Sandton</a:t>
                      </a:r>
                      <a:endParaRPr lang="en-ZA" sz="1400" b="0" i="0" u="none" strike="noStrike" dirty="0">
                        <a:solidFill>
                          <a:srgbClr val="000000"/>
                        </a:solidFill>
                        <a:effectLst/>
                        <a:latin typeface="Calibri"/>
                      </a:endParaRPr>
                    </a:p>
                  </a:txBody>
                  <a:tcPr marL="4245" marR="4245" marT="42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ZA" sz="1400" b="0" i="0" u="none" strike="noStrike" dirty="0">
                          <a:solidFill>
                            <a:srgbClr val="000000"/>
                          </a:solidFill>
                          <a:effectLst/>
                          <a:latin typeface="Calibri"/>
                        </a:rPr>
                        <a:t>FNB MERCHANT PLACE</a:t>
                      </a:r>
                    </a:p>
                  </a:txBody>
                  <a:tcPr marL="4245" marR="4245" marT="42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extLst>
                  <a:ext uri="{0D108BD9-81ED-4DB2-BD59-A6C34878D82A}">
                    <a16:rowId xmlns:a16="http://schemas.microsoft.com/office/drawing/2014/main" xmlns="" val="10007"/>
                  </a:ext>
                </a:extLst>
              </a:tr>
              <a:tr h="242847">
                <a:tc>
                  <a:txBody>
                    <a:bodyPr/>
                    <a:lstStyle/>
                    <a:p>
                      <a:pPr algn="ctr" fontAlgn="ctr"/>
                      <a:r>
                        <a:rPr lang="en-ZA" sz="1200" b="0" i="0" u="none" strike="noStrike">
                          <a:solidFill>
                            <a:srgbClr val="000000"/>
                          </a:solidFill>
                          <a:effectLst/>
                          <a:latin typeface="Calibri"/>
                        </a:rPr>
                        <a:t>7</a:t>
                      </a:r>
                    </a:p>
                  </a:txBody>
                  <a:tcPr marL="4245" marR="4245" marT="42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r>
                        <a:rPr lang="en-ZA" sz="1400" dirty="0" smtClean="0"/>
                        <a:t>Gauteng</a:t>
                      </a:r>
                      <a:endParaRPr lang="en-ZA" sz="1400" dirty="0"/>
                    </a:p>
                  </a:txBody>
                  <a:tcPr marL="4245" marR="4245" marT="42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ZA" sz="1400" b="0" i="0" u="none" strike="noStrike" dirty="0" smtClean="0">
                          <a:solidFill>
                            <a:srgbClr val="000000"/>
                          </a:solidFill>
                          <a:effectLst/>
                          <a:latin typeface="Calibri"/>
                        </a:rPr>
                        <a:t>Johannesburg</a:t>
                      </a:r>
                      <a:endParaRPr lang="en-ZA" sz="1400" b="0" i="0" u="none" strike="noStrike" dirty="0">
                        <a:solidFill>
                          <a:srgbClr val="000000"/>
                        </a:solidFill>
                        <a:effectLst/>
                        <a:latin typeface="Calibri"/>
                      </a:endParaRPr>
                    </a:p>
                  </a:txBody>
                  <a:tcPr marL="4245" marR="4245" marT="42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ZA" sz="1400" b="0" i="0" u="none" strike="noStrike" dirty="0">
                          <a:solidFill>
                            <a:srgbClr val="000000"/>
                          </a:solidFill>
                          <a:effectLst/>
                          <a:latin typeface="Calibri"/>
                        </a:rPr>
                        <a:t>FNB TOWERS</a:t>
                      </a:r>
                    </a:p>
                  </a:txBody>
                  <a:tcPr marL="4245" marR="4245" marT="42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extLst>
                  <a:ext uri="{0D108BD9-81ED-4DB2-BD59-A6C34878D82A}">
                    <a16:rowId xmlns:a16="http://schemas.microsoft.com/office/drawing/2014/main" xmlns="" val="10008"/>
                  </a:ext>
                </a:extLst>
              </a:tr>
              <a:tr h="242847">
                <a:tc>
                  <a:txBody>
                    <a:bodyPr/>
                    <a:lstStyle/>
                    <a:p>
                      <a:pPr algn="ctr" fontAlgn="ctr"/>
                      <a:r>
                        <a:rPr lang="en-ZA" sz="1200" b="0" i="0" u="none" strike="noStrike" dirty="0">
                          <a:solidFill>
                            <a:srgbClr val="000000"/>
                          </a:solidFill>
                          <a:effectLst/>
                          <a:latin typeface="Calibri"/>
                        </a:rPr>
                        <a:t>8</a:t>
                      </a:r>
                    </a:p>
                  </a:txBody>
                  <a:tcPr marL="4245" marR="4245" marT="42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r>
                        <a:rPr lang="en-ZA" sz="1400" dirty="0" smtClean="0"/>
                        <a:t>Gauteng</a:t>
                      </a:r>
                      <a:endParaRPr lang="en-ZA" sz="1400" dirty="0"/>
                    </a:p>
                  </a:txBody>
                  <a:tcPr marL="4245" marR="4245" marT="42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ZA" sz="1400" b="0" i="0" u="none" strike="noStrike" dirty="0" smtClean="0">
                          <a:solidFill>
                            <a:srgbClr val="000000"/>
                          </a:solidFill>
                          <a:effectLst/>
                          <a:latin typeface="Calibri"/>
                        </a:rPr>
                        <a:t>Tshwane</a:t>
                      </a:r>
                      <a:endParaRPr lang="en-ZA" sz="1400" b="0" i="0" u="none" strike="noStrike" dirty="0">
                        <a:solidFill>
                          <a:srgbClr val="000000"/>
                        </a:solidFill>
                        <a:effectLst/>
                        <a:latin typeface="Calibri"/>
                      </a:endParaRPr>
                    </a:p>
                  </a:txBody>
                  <a:tcPr marL="4245" marR="4245" marT="42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ZA" sz="1400" b="0" i="0" u="none" strike="noStrike" dirty="0">
                          <a:solidFill>
                            <a:srgbClr val="000000"/>
                          </a:solidFill>
                          <a:effectLst/>
                          <a:latin typeface="Calibri"/>
                        </a:rPr>
                        <a:t>NEDBANK ARCADIA</a:t>
                      </a:r>
                    </a:p>
                  </a:txBody>
                  <a:tcPr marL="4245" marR="4245" marT="42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extLst>
                  <a:ext uri="{0D108BD9-81ED-4DB2-BD59-A6C34878D82A}">
                    <a16:rowId xmlns:a16="http://schemas.microsoft.com/office/drawing/2014/main" xmlns="" val="10009"/>
                  </a:ext>
                </a:extLst>
              </a:tr>
              <a:tr h="398190">
                <a:tc>
                  <a:txBody>
                    <a:bodyPr/>
                    <a:lstStyle/>
                    <a:p>
                      <a:pPr algn="ctr" fontAlgn="ctr"/>
                      <a:r>
                        <a:rPr lang="en-ZA" sz="1200" b="0" i="0" u="none" strike="noStrike" dirty="0">
                          <a:solidFill>
                            <a:srgbClr val="000000"/>
                          </a:solidFill>
                          <a:effectLst/>
                          <a:latin typeface="Calibri"/>
                        </a:rPr>
                        <a:t>9</a:t>
                      </a:r>
                    </a:p>
                  </a:txBody>
                  <a:tcPr marL="4245" marR="4245" marT="42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r>
                        <a:rPr lang="en-ZA" sz="1400" dirty="0" smtClean="0"/>
                        <a:t>Gauteng</a:t>
                      </a:r>
                      <a:endParaRPr lang="en-ZA" sz="1400" dirty="0"/>
                    </a:p>
                  </a:txBody>
                  <a:tcPr marL="4245" marR="4245" marT="42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it-IT" sz="1400" b="0" i="0" u="none" strike="noStrike" dirty="0" smtClean="0">
                          <a:solidFill>
                            <a:srgbClr val="000000"/>
                          </a:solidFill>
                          <a:effectLst/>
                          <a:latin typeface="Calibri"/>
                        </a:rPr>
                        <a:t>Rivonia</a:t>
                      </a:r>
                      <a:endParaRPr lang="it-IT" sz="1400" b="0" i="0" u="none" strike="noStrike" dirty="0">
                        <a:solidFill>
                          <a:srgbClr val="000000"/>
                        </a:solidFill>
                        <a:effectLst/>
                        <a:latin typeface="Calibri"/>
                      </a:endParaRPr>
                    </a:p>
                  </a:txBody>
                  <a:tcPr marL="4245" marR="4245" marT="42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ZA" sz="1400" b="0" i="0" u="none" strike="noStrike" dirty="0">
                          <a:solidFill>
                            <a:srgbClr val="000000"/>
                          </a:solidFill>
                          <a:effectLst/>
                          <a:latin typeface="Calibri"/>
                        </a:rPr>
                        <a:t>NEDBANK RIVONIA</a:t>
                      </a:r>
                    </a:p>
                  </a:txBody>
                  <a:tcPr marL="4245" marR="4245" marT="42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extLst>
                  <a:ext uri="{0D108BD9-81ED-4DB2-BD59-A6C34878D82A}">
                    <a16:rowId xmlns:a16="http://schemas.microsoft.com/office/drawing/2014/main" xmlns="" val="10010"/>
                  </a:ext>
                </a:extLst>
              </a:tr>
              <a:tr h="398190">
                <a:tc>
                  <a:txBody>
                    <a:bodyPr/>
                    <a:lstStyle/>
                    <a:p>
                      <a:pPr algn="ctr" fontAlgn="ctr"/>
                      <a:r>
                        <a:rPr lang="en-ZA" sz="1200" b="0" i="0" u="none" strike="noStrike" dirty="0">
                          <a:solidFill>
                            <a:srgbClr val="000000"/>
                          </a:solidFill>
                          <a:effectLst/>
                          <a:latin typeface="Calibri"/>
                        </a:rPr>
                        <a:t>10</a:t>
                      </a:r>
                    </a:p>
                  </a:txBody>
                  <a:tcPr marL="4245" marR="4245" marT="42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r>
                        <a:rPr lang="en-ZA" sz="1400" dirty="0" smtClean="0"/>
                        <a:t>Gauteng</a:t>
                      </a:r>
                      <a:endParaRPr lang="en-ZA" sz="1400" dirty="0"/>
                    </a:p>
                  </a:txBody>
                  <a:tcPr marL="4245" marR="4245" marT="42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ZA" sz="1400" b="0" i="0" u="none" strike="noStrike" dirty="0" smtClean="0">
                          <a:solidFill>
                            <a:srgbClr val="000000"/>
                          </a:solidFill>
                          <a:effectLst/>
                          <a:latin typeface="Calibri"/>
                        </a:rPr>
                        <a:t>Roodepoort</a:t>
                      </a:r>
                      <a:endParaRPr lang="en-ZA" sz="1400" b="0" i="0" u="none" strike="noStrike" dirty="0">
                        <a:solidFill>
                          <a:srgbClr val="000000"/>
                        </a:solidFill>
                        <a:effectLst/>
                        <a:latin typeface="Calibri"/>
                      </a:endParaRPr>
                    </a:p>
                  </a:txBody>
                  <a:tcPr marL="4245" marR="4245" marT="42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ZA" sz="1400" b="0" i="0" u="none" strike="noStrike" dirty="0">
                          <a:solidFill>
                            <a:srgbClr val="000000"/>
                          </a:solidFill>
                          <a:effectLst/>
                          <a:latin typeface="Calibri"/>
                        </a:rPr>
                        <a:t>NEDBANK ROODEPOORT</a:t>
                      </a:r>
                    </a:p>
                  </a:txBody>
                  <a:tcPr marL="4245" marR="4245" marT="42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extLst>
                  <a:ext uri="{0D108BD9-81ED-4DB2-BD59-A6C34878D82A}">
                    <a16:rowId xmlns:a16="http://schemas.microsoft.com/office/drawing/2014/main" xmlns="" val="10011"/>
                  </a:ext>
                </a:extLst>
              </a:tr>
              <a:tr h="330109">
                <a:tc>
                  <a:txBody>
                    <a:bodyPr/>
                    <a:lstStyle/>
                    <a:p>
                      <a:pPr algn="ctr" fontAlgn="ctr"/>
                      <a:r>
                        <a:rPr lang="en-ZA" sz="1200" b="0" i="0" u="none" strike="noStrike" dirty="0">
                          <a:solidFill>
                            <a:srgbClr val="000000"/>
                          </a:solidFill>
                          <a:effectLst/>
                          <a:latin typeface="Calibri"/>
                        </a:rPr>
                        <a:t>11</a:t>
                      </a:r>
                    </a:p>
                  </a:txBody>
                  <a:tcPr marL="4245" marR="4245" marT="42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r>
                        <a:rPr lang="en-ZA" sz="1400" dirty="0" smtClean="0"/>
                        <a:t>Gauteng</a:t>
                      </a:r>
                      <a:endParaRPr lang="en-ZA" sz="1400" dirty="0"/>
                    </a:p>
                  </a:txBody>
                  <a:tcPr marL="4245" marR="4245" marT="42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ZA" sz="1400" b="0" i="0" u="none" strike="noStrike" dirty="0" smtClean="0">
                          <a:solidFill>
                            <a:srgbClr val="000000"/>
                          </a:solidFill>
                          <a:effectLst/>
                          <a:latin typeface="Calibri"/>
                        </a:rPr>
                        <a:t>Centurion</a:t>
                      </a:r>
                      <a:endParaRPr lang="en-ZA" sz="1400" b="0" i="0" u="none" strike="noStrike" dirty="0">
                        <a:solidFill>
                          <a:srgbClr val="000000"/>
                        </a:solidFill>
                        <a:effectLst/>
                        <a:latin typeface="Calibri"/>
                      </a:endParaRPr>
                    </a:p>
                  </a:txBody>
                  <a:tcPr marL="4245" marR="4245" marT="42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ZA" sz="1400" b="0" i="0" u="none" strike="noStrike" dirty="0">
                          <a:solidFill>
                            <a:srgbClr val="000000"/>
                          </a:solidFill>
                          <a:effectLst/>
                          <a:latin typeface="Calibri"/>
                        </a:rPr>
                        <a:t>STANDARD BANK CENTURION</a:t>
                      </a:r>
                    </a:p>
                  </a:txBody>
                  <a:tcPr marL="4245" marR="4245" marT="42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extLst>
                  <a:ext uri="{0D108BD9-81ED-4DB2-BD59-A6C34878D82A}">
                    <a16:rowId xmlns:a16="http://schemas.microsoft.com/office/drawing/2014/main" xmlns="" val="10012"/>
                  </a:ext>
                </a:extLst>
              </a:tr>
              <a:tr h="398190">
                <a:tc>
                  <a:txBody>
                    <a:bodyPr/>
                    <a:lstStyle/>
                    <a:p>
                      <a:pPr algn="ctr" fontAlgn="ctr"/>
                      <a:r>
                        <a:rPr lang="en-ZA" sz="1200" b="0" i="0" u="none" strike="noStrike" dirty="0">
                          <a:solidFill>
                            <a:srgbClr val="000000"/>
                          </a:solidFill>
                          <a:effectLst/>
                          <a:latin typeface="Calibri"/>
                        </a:rPr>
                        <a:t>12</a:t>
                      </a:r>
                    </a:p>
                  </a:txBody>
                  <a:tcPr marL="4245" marR="4245" marT="42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r>
                        <a:rPr lang="en-ZA" sz="1400" dirty="0" smtClean="0"/>
                        <a:t>Gauteng</a:t>
                      </a:r>
                      <a:endParaRPr lang="en-ZA" sz="1400" dirty="0"/>
                    </a:p>
                  </a:txBody>
                  <a:tcPr marL="4245" marR="4245" marT="42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ZA" sz="1400" b="0" i="0" u="none" strike="noStrike" dirty="0" smtClean="0">
                          <a:solidFill>
                            <a:srgbClr val="000000"/>
                          </a:solidFill>
                          <a:effectLst/>
                          <a:latin typeface="Calibri"/>
                        </a:rPr>
                        <a:t>Rosebank</a:t>
                      </a:r>
                      <a:endParaRPr lang="en-ZA" sz="1400" b="0" i="0" u="none" strike="noStrike" dirty="0">
                        <a:solidFill>
                          <a:srgbClr val="000000"/>
                        </a:solidFill>
                        <a:effectLst/>
                        <a:latin typeface="Calibri"/>
                      </a:endParaRPr>
                    </a:p>
                  </a:txBody>
                  <a:tcPr marL="4245" marR="4245" marT="42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ZA" sz="1400" b="0" i="0" u="none" strike="noStrike" dirty="0">
                          <a:solidFill>
                            <a:srgbClr val="000000"/>
                          </a:solidFill>
                          <a:effectLst/>
                          <a:latin typeface="Calibri"/>
                        </a:rPr>
                        <a:t>STANDARD BANK KILLARNEY ROSEBANK</a:t>
                      </a:r>
                    </a:p>
                  </a:txBody>
                  <a:tcPr marL="4245" marR="4245" marT="42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extLst>
                  <a:ext uri="{0D108BD9-81ED-4DB2-BD59-A6C34878D82A}">
                    <a16:rowId xmlns:a16="http://schemas.microsoft.com/office/drawing/2014/main" xmlns="" val="10013"/>
                  </a:ext>
                </a:extLst>
              </a:tr>
              <a:tr h="398190">
                <a:tc>
                  <a:txBody>
                    <a:bodyPr/>
                    <a:lstStyle/>
                    <a:p>
                      <a:pPr algn="ctr" fontAlgn="ctr"/>
                      <a:r>
                        <a:rPr lang="en-ZA" sz="1200" b="0" i="0" u="none" strike="noStrike" dirty="0">
                          <a:solidFill>
                            <a:srgbClr val="000000"/>
                          </a:solidFill>
                          <a:effectLst/>
                          <a:latin typeface="Calibri"/>
                        </a:rPr>
                        <a:t>13</a:t>
                      </a:r>
                    </a:p>
                  </a:txBody>
                  <a:tcPr marL="4245" marR="4245" marT="42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r>
                        <a:rPr lang="en-ZA" sz="1400" dirty="0" smtClean="0"/>
                        <a:t>Gauteng</a:t>
                      </a:r>
                      <a:endParaRPr lang="en-ZA" sz="1400" dirty="0"/>
                    </a:p>
                  </a:txBody>
                  <a:tcPr marL="4245" marR="4245" marT="42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ZA" sz="1400" b="0" i="0" u="none" strike="noStrike" dirty="0" smtClean="0">
                          <a:solidFill>
                            <a:srgbClr val="000000"/>
                          </a:solidFill>
                          <a:effectLst/>
                          <a:latin typeface="Calibri"/>
                        </a:rPr>
                        <a:t>Johannesburg</a:t>
                      </a:r>
                      <a:endParaRPr lang="en-ZA" sz="1400" b="0" i="0" u="none" strike="noStrike" dirty="0">
                        <a:solidFill>
                          <a:srgbClr val="000000"/>
                        </a:solidFill>
                        <a:effectLst/>
                        <a:latin typeface="Calibri"/>
                      </a:endParaRPr>
                    </a:p>
                  </a:txBody>
                  <a:tcPr marL="4245" marR="4245" marT="42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ZA" sz="1400" b="0" i="0" u="none" strike="noStrike" dirty="0">
                          <a:solidFill>
                            <a:srgbClr val="000000"/>
                          </a:solidFill>
                          <a:effectLst/>
                          <a:latin typeface="Calibri"/>
                        </a:rPr>
                        <a:t>STANDARD BANK SIMMONDS STREET JHB</a:t>
                      </a:r>
                    </a:p>
                  </a:txBody>
                  <a:tcPr marL="4245" marR="4245" marT="42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extLst>
                  <a:ext uri="{0D108BD9-81ED-4DB2-BD59-A6C34878D82A}">
                    <a16:rowId xmlns:a16="http://schemas.microsoft.com/office/drawing/2014/main" xmlns="" val="10014"/>
                  </a:ext>
                </a:extLst>
              </a:tr>
              <a:tr h="288122">
                <a:tc>
                  <a:txBody>
                    <a:bodyPr/>
                    <a:lstStyle/>
                    <a:p>
                      <a:pPr algn="ctr" fontAlgn="ctr"/>
                      <a:r>
                        <a:rPr lang="en-ZA" sz="1200" b="0" i="0" u="none" strike="noStrike" dirty="0">
                          <a:solidFill>
                            <a:srgbClr val="000000"/>
                          </a:solidFill>
                          <a:effectLst/>
                          <a:latin typeface="Calibri"/>
                        </a:rPr>
                        <a:t>14</a:t>
                      </a:r>
                    </a:p>
                  </a:txBody>
                  <a:tcPr marL="4245" marR="4245" marT="42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marL="0" algn="l" defTabSz="914400" rtl="0" eaLnBrk="1" fontAlgn="ctr" latinLnBrk="0" hangingPunct="1"/>
                      <a:r>
                        <a:rPr lang="en-ZA" sz="1400" b="0" i="0" u="none" strike="noStrike" kern="1200" dirty="0" smtClean="0">
                          <a:solidFill>
                            <a:srgbClr val="000000"/>
                          </a:solidFill>
                          <a:effectLst/>
                          <a:latin typeface="Calibri"/>
                          <a:ea typeface="+mn-ea"/>
                          <a:cs typeface="+mn-cs"/>
                        </a:rPr>
                        <a:t>Western Cape</a:t>
                      </a:r>
                      <a:endParaRPr lang="en-ZA" sz="1400" b="0" i="0" u="none" strike="noStrike" kern="1200" dirty="0">
                        <a:solidFill>
                          <a:srgbClr val="000000"/>
                        </a:solidFill>
                        <a:effectLst/>
                        <a:latin typeface="Calibri"/>
                        <a:ea typeface="+mn-ea"/>
                        <a:cs typeface="+mn-cs"/>
                      </a:endParaRPr>
                    </a:p>
                  </a:txBody>
                  <a:tcPr marL="4245" marR="4245" marT="42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A9D08E"/>
                    </a:solidFill>
                  </a:tcPr>
                </a:tc>
                <a:tc>
                  <a:txBody>
                    <a:bodyPr/>
                    <a:lstStyle/>
                    <a:p>
                      <a:pPr marL="0" algn="ctr" defTabSz="914400" rtl="0" eaLnBrk="1" fontAlgn="ctr" latinLnBrk="0" hangingPunct="1"/>
                      <a:r>
                        <a:rPr lang="en-ZA" sz="1400" b="0" i="0" u="none" strike="noStrike" kern="1200" dirty="0" smtClean="0">
                          <a:solidFill>
                            <a:srgbClr val="000000"/>
                          </a:solidFill>
                          <a:effectLst/>
                          <a:latin typeface="Calibri"/>
                          <a:ea typeface="+mn-ea"/>
                          <a:cs typeface="+mn-cs"/>
                        </a:rPr>
                        <a:t>Cape Town</a:t>
                      </a:r>
                      <a:endParaRPr lang="en-ZA" sz="1400" b="0" i="0" u="none" strike="noStrike" kern="1200" dirty="0">
                        <a:solidFill>
                          <a:srgbClr val="000000"/>
                        </a:solidFill>
                        <a:effectLst/>
                        <a:latin typeface="Calibri"/>
                        <a:ea typeface="+mn-ea"/>
                        <a:cs typeface="+mn-cs"/>
                      </a:endParaRPr>
                    </a:p>
                  </a:txBody>
                  <a:tcPr marL="4245" marR="4245" marT="42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A9D08E"/>
                    </a:solidFill>
                  </a:tcPr>
                </a:tc>
                <a:tc>
                  <a:txBody>
                    <a:bodyPr/>
                    <a:lstStyle/>
                    <a:p>
                      <a:pPr marL="0" algn="ctr" defTabSz="914400" rtl="0" eaLnBrk="1" fontAlgn="ctr" latinLnBrk="0" hangingPunct="1"/>
                      <a:r>
                        <a:rPr lang="en-ZA" sz="1400" b="0" i="0" u="none" strike="noStrike" kern="1200" dirty="0" smtClean="0">
                          <a:solidFill>
                            <a:srgbClr val="000000"/>
                          </a:solidFill>
                          <a:effectLst/>
                          <a:latin typeface="Calibri"/>
                          <a:ea typeface="+mn-ea"/>
                          <a:cs typeface="+mn-cs"/>
                        </a:rPr>
                        <a:t>STANDARD BANK CANAL WALK</a:t>
                      </a:r>
                      <a:endParaRPr lang="en-ZA" sz="1400" b="0" i="0" u="none" strike="noStrike" kern="1200" dirty="0">
                        <a:solidFill>
                          <a:srgbClr val="000000"/>
                        </a:solidFill>
                        <a:effectLst/>
                        <a:latin typeface="Calibri"/>
                        <a:ea typeface="+mn-ea"/>
                        <a:cs typeface="+mn-cs"/>
                      </a:endParaRPr>
                    </a:p>
                  </a:txBody>
                  <a:tcPr marL="4245" marR="4245" marT="42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A9D08E"/>
                    </a:solidFill>
                  </a:tcPr>
                </a:tc>
                <a:extLst>
                  <a:ext uri="{0D108BD9-81ED-4DB2-BD59-A6C34878D82A}">
                    <a16:rowId xmlns:a16="http://schemas.microsoft.com/office/drawing/2014/main" xmlns="" val="10015"/>
                  </a:ext>
                </a:extLst>
              </a:tr>
            </a:tbl>
          </a:graphicData>
        </a:graphic>
      </p:graphicFrame>
    </p:spTree>
    <p:extLst>
      <p:ext uri="{BB962C8B-B14F-4D97-AF65-F5344CB8AC3E}">
        <p14:creationId xmlns:p14="http://schemas.microsoft.com/office/powerpoint/2010/main" xmlns="" val="22010825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grpSp>
        <p:nvGrpSpPr>
          <p:cNvPr id="201" name="Shape 201"/>
          <p:cNvGrpSpPr/>
          <p:nvPr/>
        </p:nvGrpSpPr>
        <p:grpSpPr>
          <a:xfrm>
            <a:off x="0" y="5805488"/>
            <a:ext cx="9144000" cy="1041400"/>
            <a:chOff x="0" y="5828721"/>
            <a:chExt cx="9144000" cy="1017421"/>
          </a:xfrm>
        </p:grpSpPr>
        <p:pic>
          <p:nvPicPr>
            <p:cNvPr id="202" name="Shape 202"/>
            <p:cNvPicPr preferRelativeResize="0"/>
            <p:nvPr/>
          </p:nvPicPr>
          <p:blipFill rotWithShape="1">
            <a:blip r:embed="rId3" cstate="print">
              <a:alphaModFix/>
            </a:blip>
            <a:srcRect/>
            <a:stretch/>
          </p:blipFill>
          <p:spPr>
            <a:xfrm>
              <a:off x="107505" y="5828721"/>
              <a:ext cx="2520279" cy="1017421"/>
            </a:xfrm>
            <a:prstGeom prst="rect">
              <a:avLst/>
            </a:prstGeom>
            <a:noFill/>
            <a:ln>
              <a:noFill/>
            </a:ln>
          </p:spPr>
        </p:pic>
        <p:cxnSp>
          <p:nvCxnSpPr>
            <p:cNvPr id="203" name="Shape 203"/>
            <p:cNvCxnSpPr/>
            <p:nvPr/>
          </p:nvCxnSpPr>
          <p:spPr>
            <a:xfrm>
              <a:off x="0" y="5881453"/>
              <a:ext cx="9144000" cy="0"/>
            </a:xfrm>
            <a:prstGeom prst="straightConnector1">
              <a:avLst/>
            </a:prstGeom>
            <a:noFill/>
            <a:ln w="38100" cap="flat" cmpd="sng">
              <a:solidFill>
                <a:srgbClr val="00B050"/>
              </a:solidFill>
              <a:prstDash val="solid"/>
              <a:round/>
              <a:headEnd type="none" w="med" len="med"/>
              <a:tailEnd type="none" w="med" len="med"/>
            </a:ln>
            <a:effectLst>
              <a:outerShdw blurRad="40000" dist="23000" dir="5400000" rotWithShape="0">
                <a:srgbClr val="000000">
                  <a:alpha val="34901"/>
                </a:srgbClr>
              </a:outerShdw>
            </a:effectLst>
          </p:spPr>
        </p:cxnSp>
        <p:pic>
          <p:nvPicPr>
            <p:cNvPr id="204" name="Shape 204"/>
            <p:cNvPicPr preferRelativeResize="0"/>
            <p:nvPr/>
          </p:nvPicPr>
          <p:blipFill rotWithShape="1">
            <a:blip r:embed="rId4" cstate="print">
              <a:alphaModFix/>
            </a:blip>
            <a:srcRect/>
            <a:stretch/>
          </p:blipFill>
          <p:spPr>
            <a:xfrm>
              <a:off x="7596337" y="5989768"/>
              <a:ext cx="1222402" cy="757301"/>
            </a:xfrm>
            <a:prstGeom prst="rect">
              <a:avLst/>
            </a:prstGeom>
            <a:noFill/>
            <a:ln>
              <a:noFill/>
            </a:ln>
          </p:spPr>
        </p:pic>
      </p:grpSp>
      <p:sp>
        <p:nvSpPr>
          <p:cNvPr id="205" name="Shape 205"/>
          <p:cNvSpPr/>
          <p:nvPr/>
        </p:nvSpPr>
        <p:spPr>
          <a:xfrm>
            <a:off x="107505" y="812831"/>
            <a:ext cx="8893175" cy="4793642"/>
          </a:xfrm>
          <a:prstGeom prst="rect">
            <a:avLst/>
          </a:prstGeom>
          <a:noFill/>
          <a:ln>
            <a:noFill/>
          </a:ln>
        </p:spPr>
        <p:txBody>
          <a:bodyPr spcFirstLastPara="1" wrap="square" lIns="0" tIns="0" rIns="0" bIns="0" anchor="t" anchorCtr="0">
            <a:noAutofit/>
          </a:bodyPr>
          <a:lstStyle/>
          <a:p>
            <a:pPr marR="0" lvl="0" algn="l" rtl="0">
              <a:lnSpc>
                <a:spcPct val="150000"/>
              </a:lnSpc>
              <a:spcBef>
                <a:spcPts val="0"/>
              </a:spcBef>
              <a:spcAft>
                <a:spcPts val="0"/>
              </a:spcAft>
            </a:pPr>
            <a:endParaRPr lang="en-ZA" sz="2000" b="1" i="0" u="none" strike="noStrike" cap="none" dirty="0" smtClean="0">
              <a:solidFill>
                <a:srgbClr val="000000"/>
              </a:solidFill>
              <a:latin typeface="Arial"/>
              <a:ea typeface="Arial"/>
              <a:cs typeface="Arial"/>
              <a:sym typeface="Arial"/>
            </a:endParaRPr>
          </a:p>
        </p:txBody>
      </p:sp>
      <p:sp>
        <p:nvSpPr>
          <p:cNvPr id="206" name="Shape 20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fld id="{00000000-1234-1234-1234-123412341234}" type="slidenum">
              <a:rPr lang="en-US" sz="1400" b="0" i="0" u="none" strike="noStrike" cap="none">
                <a:solidFill>
                  <a:srgbClr val="898989"/>
                </a:solidFill>
                <a:latin typeface="Arial"/>
                <a:ea typeface="Arial"/>
                <a:cs typeface="Arial"/>
                <a:sym typeface="Arial"/>
              </a:rPr>
              <a:pPr marL="0" marR="0" lvl="0" indent="0" algn="l" rtl="0">
                <a:lnSpc>
                  <a:spcPct val="90000"/>
                </a:lnSpc>
                <a:spcBef>
                  <a:spcPts val="0"/>
                </a:spcBef>
                <a:spcAft>
                  <a:spcPts val="0"/>
                </a:spcAft>
                <a:buNone/>
              </a:pPr>
              <a:t>19</a:t>
            </a:fld>
            <a:endParaRPr sz="1400" b="0" i="0" u="none" strike="noStrike" cap="none" dirty="0">
              <a:solidFill>
                <a:srgbClr val="898989"/>
              </a:solidFill>
              <a:latin typeface="Arial"/>
              <a:ea typeface="Arial"/>
              <a:cs typeface="Arial"/>
              <a:sym typeface="Arial"/>
            </a:endParaRPr>
          </a:p>
        </p:txBody>
      </p:sp>
      <p:sp>
        <p:nvSpPr>
          <p:cNvPr id="207" name="Shape 207"/>
          <p:cNvSpPr/>
          <p:nvPr/>
        </p:nvSpPr>
        <p:spPr>
          <a:xfrm>
            <a:off x="107505" y="225000"/>
            <a:ext cx="8893174" cy="5634463"/>
          </a:xfrm>
          <a:prstGeom prst="rect">
            <a:avLst/>
          </a:prstGeom>
          <a:noFill/>
          <a:ln>
            <a:noFill/>
          </a:ln>
        </p:spPr>
        <p:txBody>
          <a:bodyPr spcFirstLastPara="1" wrap="square" lIns="91425" tIns="45700" rIns="91425" bIns="45700" anchor="t" anchorCtr="0">
            <a:noAutofit/>
          </a:bodyPr>
          <a:lstStyle/>
          <a:p>
            <a:pPr algn="l"/>
            <a:endParaRPr lang="en-US" sz="1600" b="1" dirty="0" smtClean="0"/>
          </a:p>
          <a:p>
            <a:pPr marR="0" lvl="0" algn="l" rtl="0">
              <a:lnSpc>
                <a:spcPct val="90000"/>
              </a:lnSpc>
              <a:spcBef>
                <a:spcPts val="700"/>
              </a:spcBef>
              <a:spcAft>
                <a:spcPts val="0"/>
              </a:spcAft>
            </a:pPr>
            <a:endParaRPr sz="1400" b="1" i="0" u="none" strike="noStrike" cap="none" dirty="0">
              <a:solidFill>
                <a:srgbClr val="000000"/>
              </a:solidFill>
              <a:latin typeface="Arial"/>
              <a:ea typeface="Arial"/>
              <a:cs typeface="Arial"/>
              <a:sym typeface="Arial"/>
            </a:endParaRPr>
          </a:p>
          <a:p>
            <a:pPr marL="285750" marR="0" lvl="0" indent="-285750" algn="l" rtl="0">
              <a:lnSpc>
                <a:spcPct val="90000"/>
              </a:lnSpc>
              <a:spcBef>
                <a:spcPts val="700"/>
              </a:spcBef>
              <a:spcAft>
                <a:spcPts val="0"/>
              </a:spcAft>
              <a:buFont typeface="Wingdings" panose="05000000000000000000" pitchFamily="2" charset="2"/>
              <a:buChar char="q"/>
            </a:pPr>
            <a:endParaRPr sz="1400" b="1" i="0" u="none" strike="noStrike" cap="none" dirty="0">
              <a:solidFill>
                <a:srgbClr val="000000"/>
              </a:solidFill>
              <a:latin typeface="Arial"/>
              <a:ea typeface="Arial"/>
              <a:cs typeface="Arial"/>
              <a:sym typeface="Arial"/>
            </a:endParaRPr>
          </a:p>
          <a:p>
            <a:pPr marR="0" lvl="0" algn="l" rtl="0">
              <a:lnSpc>
                <a:spcPct val="90000"/>
              </a:lnSpc>
              <a:spcBef>
                <a:spcPts val="700"/>
              </a:spcBef>
              <a:spcAft>
                <a:spcPts val="0"/>
              </a:spcAft>
            </a:pPr>
            <a:endParaRPr sz="1400" b="1" i="0" u="none" strike="noStrike" cap="none" dirty="0">
              <a:solidFill>
                <a:srgbClr val="000000"/>
              </a:solidFill>
              <a:latin typeface="Arial"/>
              <a:ea typeface="Arial"/>
              <a:cs typeface="Arial"/>
              <a:sym typeface="Arial"/>
            </a:endParaRPr>
          </a:p>
          <a:p>
            <a:pPr marR="0" lvl="0" algn="l" rtl="0">
              <a:lnSpc>
                <a:spcPct val="90000"/>
              </a:lnSpc>
              <a:spcBef>
                <a:spcPts val="700"/>
              </a:spcBef>
              <a:spcAft>
                <a:spcPts val="0"/>
              </a:spcAft>
            </a:pPr>
            <a:endParaRPr sz="1400" b="1" i="0" u="none" strike="noStrike" cap="none" dirty="0">
              <a:solidFill>
                <a:srgbClr val="000000"/>
              </a:solidFill>
              <a:latin typeface="Arial"/>
              <a:ea typeface="Arial"/>
              <a:cs typeface="Arial"/>
              <a:sym typeface="Arial"/>
            </a:endParaRPr>
          </a:p>
          <a:p>
            <a:pPr marL="285750" marR="0" lvl="0" indent="-285750" algn="l" rtl="0">
              <a:lnSpc>
                <a:spcPct val="90000"/>
              </a:lnSpc>
              <a:spcBef>
                <a:spcPts val="700"/>
              </a:spcBef>
              <a:spcAft>
                <a:spcPts val="0"/>
              </a:spcAft>
              <a:buFont typeface="Wingdings" panose="05000000000000000000" pitchFamily="2" charset="2"/>
              <a:buChar char="q"/>
            </a:pPr>
            <a:endParaRPr sz="1400" b="1" i="0" u="none" strike="noStrike" cap="none" dirty="0">
              <a:solidFill>
                <a:srgbClr val="000000"/>
              </a:solidFill>
              <a:latin typeface="Arial"/>
              <a:ea typeface="Arial"/>
              <a:cs typeface="Arial"/>
              <a:sym typeface="Arial"/>
            </a:endParaRPr>
          </a:p>
          <a:p>
            <a:pPr marR="0" lvl="0" algn="l" rtl="0">
              <a:lnSpc>
                <a:spcPct val="90000"/>
              </a:lnSpc>
              <a:spcBef>
                <a:spcPts val="700"/>
              </a:spcBef>
              <a:spcAft>
                <a:spcPts val="0"/>
              </a:spcAft>
            </a:pPr>
            <a:endParaRPr sz="1400" b="1" i="0" u="none" strike="noStrike" cap="none" dirty="0">
              <a:solidFill>
                <a:srgbClr val="000000"/>
              </a:solidFill>
              <a:latin typeface="Arial"/>
              <a:ea typeface="Arial"/>
              <a:cs typeface="Arial"/>
              <a:sym typeface="Arial"/>
            </a:endParaRPr>
          </a:p>
        </p:txBody>
      </p:sp>
      <p:sp>
        <p:nvSpPr>
          <p:cNvPr id="208" name="Shape 208"/>
          <p:cNvSpPr/>
          <p:nvPr/>
        </p:nvSpPr>
        <p:spPr>
          <a:xfrm>
            <a:off x="-38101" y="616319"/>
            <a:ext cx="8710613" cy="5103524"/>
          </a:xfrm>
          <a:prstGeom prst="rect">
            <a:avLst/>
          </a:prstGeom>
          <a:noFill/>
          <a:ln>
            <a:noFill/>
          </a:ln>
        </p:spPr>
        <p:txBody>
          <a:bodyPr spcFirstLastPara="1" wrap="square" lIns="91425" tIns="45700" rIns="91425" bIns="45700" anchor="t" anchorCtr="0">
            <a:noAutofit/>
          </a:bodyPr>
          <a:lstStyle/>
          <a:p>
            <a:pPr marL="914400" lvl="1" indent="-457200" algn="just">
              <a:lnSpc>
                <a:spcPct val="150000"/>
              </a:lnSpc>
              <a:buClr>
                <a:schemeClr val="dk1"/>
              </a:buClr>
              <a:buSzPts val="2000"/>
              <a:buFont typeface="Noto Sans Symbols"/>
              <a:buChar char="❑"/>
            </a:pPr>
            <a:endParaRPr lang="en-US" sz="2400" dirty="0" smtClean="0">
              <a:solidFill>
                <a:schemeClr val="dk1"/>
              </a:solidFill>
            </a:endParaRPr>
          </a:p>
        </p:txBody>
      </p:sp>
      <p:pic>
        <p:nvPicPr>
          <p:cNvPr id="209" name="Shape 209"/>
          <p:cNvPicPr preferRelativeResize="0"/>
          <p:nvPr/>
        </p:nvPicPr>
        <p:blipFill rotWithShape="1">
          <a:blip r:embed="rId5" cstate="print">
            <a:alphaModFix/>
          </a:blip>
          <a:srcRect/>
          <a:stretch/>
        </p:blipFill>
        <p:spPr>
          <a:xfrm>
            <a:off x="3848100" y="5970588"/>
            <a:ext cx="938213" cy="808037"/>
          </a:xfrm>
          <a:prstGeom prst="rect">
            <a:avLst/>
          </a:prstGeom>
          <a:noFill/>
          <a:ln>
            <a:noFill/>
          </a:ln>
        </p:spPr>
      </p:pic>
      <p:sp>
        <p:nvSpPr>
          <p:cNvPr id="14" name="Shape 200"/>
          <p:cNvSpPr txBox="1">
            <a:spLocks/>
          </p:cNvSpPr>
          <p:nvPr/>
        </p:nvSpPr>
        <p:spPr bwMode="auto">
          <a:xfrm>
            <a:off x="73596" y="2209799"/>
            <a:ext cx="8960992" cy="1023257"/>
          </a:xfrm>
          <a:prstGeom prst="rect">
            <a:avLst/>
          </a:prstGeom>
          <a:solidFill>
            <a:srgbClr val="00B050"/>
          </a:solidFill>
          <a:ln>
            <a:noFill/>
          </a:ln>
          <a:extLst>
            <a:ext uri="{91240B29-F687-4F45-9708-019B960494DF}">
              <a14:hiddenLine xmlns:a14="http://schemas.microsoft.com/office/drawing/2010/main" xmlns="" w="12700" algn="ctr">
                <a:solidFill>
                  <a:srgbClr val="000000"/>
                </a:solidFill>
                <a:miter lim="800000"/>
                <a:headEnd/>
                <a:tailEnd/>
              </a14:hiddenLine>
            </a:ext>
          </a:extLst>
        </p:spPr>
        <p:txBody>
          <a:bodyPr spcFirstLastPara="1" vert="horz" wrap="square" lIns="0" tIns="0" rIns="0" bIns="0" numCol="1" anchor="t" anchorCtr="0" compatLnSpc="1">
            <a:prstTxWarp prst="textNoShape">
              <a:avLst/>
            </a:prstTxWarp>
            <a:noAutofit/>
          </a:bodyPr>
          <a:lstStyle>
            <a:lvl1pPr marL="268288" indent="-268288" algn="l" rtl="0" eaLnBrk="0" fontAlgn="base" hangingPunct="0">
              <a:lnSpc>
                <a:spcPct val="90000"/>
              </a:lnSpc>
              <a:spcBef>
                <a:spcPct val="90000"/>
              </a:spcBef>
              <a:spcAft>
                <a:spcPct val="0"/>
              </a:spcAft>
              <a:buClr>
                <a:schemeClr val="bg2"/>
              </a:buClr>
              <a:buFont typeface="Wingdings" pitchFamily="2" charset="2"/>
              <a:buChar char="n"/>
              <a:defRPr sz="1600">
                <a:solidFill>
                  <a:schemeClr val="tx1"/>
                </a:solidFill>
                <a:latin typeface="Arial" charset="0"/>
                <a:ea typeface="+mn-ea"/>
                <a:cs typeface="+mn-cs"/>
              </a:defRPr>
            </a:lvl1pPr>
            <a:lvl2pPr marL="460375" indent="-190500" algn="l" rtl="0" eaLnBrk="0" fontAlgn="base" hangingPunct="0">
              <a:lnSpc>
                <a:spcPct val="90000"/>
              </a:lnSpc>
              <a:spcBef>
                <a:spcPct val="50000"/>
              </a:spcBef>
              <a:spcAft>
                <a:spcPct val="0"/>
              </a:spcAft>
              <a:buClr>
                <a:schemeClr val="bg2"/>
              </a:buClr>
              <a:buFont typeface="Arial" charset="0"/>
              <a:buChar char="•"/>
              <a:defRPr sz="1600">
                <a:solidFill>
                  <a:schemeClr val="tx1"/>
                </a:solidFill>
                <a:latin typeface="Arial" charset="0"/>
                <a:cs typeface="+mn-cs"/>
              </a:defRPr>
            </a:lvl2pPr>
            <a:lvl3pPr marL="625475" indent="-163513" algn="l" rtl="0" eaLnBrk="0" fontAlgn="base" hangingPunct="0">
              <a:lnSpc>
                <a:spcPct val="90000"/>
              </a:lnSpc>
              <a:spcBef>
                <a:spcPct val="30000"/>
              </a:spcBef>
              <a:spcAft>
                <a:spcPct val="0"/>
              </a:spcAft>
              <a:buClr>
                <a:schemeClr val="bg2"/>
              </a:buClr>
              <a:buFont typeface="Arial" charset="0"/>
              <a:buChar char="–"/>
              <a:defRPr sz="1600">
                <a:solidFill>
                  <a:schemeClr val="tx1"/>
                </a:solidFill>
                <a:latin typeface="Arial" charset="0"/>
                <a:cs typeface="+mn-cs"/>
              </a:defRPr>
            </a:lvl3pPr>
            <a:lvl4pPr marL="795338" indent="-168275" algn="l" rtl="0" eaLnBrk="0" fontAlgn="base" hangingPunct="0">
              <a:lnSpc>
                <a:spcPct val="90000"/>
              </a:lnSpc>
              <a:spcBef>
                <a:spcPct val="10000"/>
              </a:spcBef>
              <a:spcAft>
                <a:spcPct val="0"/>
              </a:spcAft>
              <a:buClr>
                <a:schemeClr val="bg2"/>
              </a:buClr>
              <a:buFont typeface="Arial" charset="0"/>
              <a:buChar char="-"/>
              <a:defRPr sz="1600">
                <a:solidFill>
                  <a:schemeClr val="tx1"/>
                </a:solidFill>
                <a:latin typeface="Arial" charset="0"/>
                <a:cs typeface="+mn-cs"/>
              </a:defRPr>
            </a:lvl4pPr>
            <a:lvl5pPr marL="957263" indent="-160338" algn="l" rtl="0" eaLnBrk="0" fontAlgn="base" hangingPunct="0">
              <a:lnSpc>
                <a:spcPct val="90000"/>
              </a:lnSpc>
              <a:spcBef>
                <a:spcPct val="0"/>
              </a:spcBef>
              <a:spcAft>
                <a:spcPct val="0"/>
              </a:spcAft>
              <a:buClr>
                <a:schemeClr val="bg2"/>
              </a:buClr>
              <a:buFont typeface="Arial" charset="0"/>
              <a:buChar char="­"/>
              <a:defRPr sz="1600">
                <a:solidFill>
                  <a:schemeClr val="tx1"/>
                </a:solidFill>
                <a:latin typeface="Arial" charset="0"/>
                <a:cs typeface="+mn-cs"/>
              </a:defRPr>
            </a:lvl5pPr>
            <a:lvl6pPr marL="14144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6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8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60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9pPr>
          </a:lstStyle>
          <a:p>
            <a:pPr marL="0" marR="0" lvl="0" indent="0" algn="just" defTabSz="914400" eaLnBrk="1" fontAlgn="auto" latinLnBrk="0" hangingPunct="1">
              <a:lnSpc>
                <a:spcPct val="100000"/>
              </a:lnSpc>
              <a:spcBef>
                <a:spcPts val="0"/>
              </a:spcBef>
              <a:spcAft>
                <a:spcPts val="0"/>
              </a:spcAft>
              <a:buClrTx/>
              <a:buSzTx/>
              <a:buNone/>
              <a:tabLst/>
              <a:defRPr/>
            </a:pPr>
            <a:endParaRPr lang="en-ZA" sz="2400" kern="0" dirty="0" smtClean="0">
              <a:solidFill>
                <a:srgbClr val="000000"/>
              </a:solidFill>
              <a:latin typeface="Calibri" pitchFamily="34" charset="0"/>
              <a:ea typeface="함초롬돋움"/>
              <a:cs typeface="Calibri" pitchFamily="34" charset="0"/>
            </a:endParaRPr>
          </a:p>
          <a:p>
            <a:pPr marL="0" marR="0" lvl="0" indent="0" algn="ctr" defTabSz="914400" eaLnBrk="1" fontAlgn="auto" latinLnBrk="0" hangingPunct="1">
              <a:lnSpc>
                <a:spcPct val="100000"/>
              </a:lnSpc>
              <a:spcBef>
                <a:spcPts val="0"/>
              </a:spcBef>
              <a:spcAft>
                <a:spcPts val="0"/>
              </a:spcAft>
              <a:buClrTx/>
              <a:buSzTx/>
              <a:buNone/>
              <a:tabLst/>
              <a:defRPr/>
            </a:pPr>
            <a:r>
              <a:rPr lang="en-ZA" sz="2800" b="1" kern="0" dirty="0" smtClean="0">
                <a:solidFill>
                  <a:srgbClr val="000000"/>
                </a:solidFill>
                <a:latin typeface="Calibri" pitchFamily="34" charset="0"/>
                <a:ea typeface="함초롬돋움"/>
                <a:cs typeface="Calibri" pitchFamily="34" charset="0"/>
              </a:rPr>
              <a:t>DHA </a:t>
            </a:r>
            <a:r>
              <a:rPr lang="en-ZA" sz="2800" b="1" kern="0" dirty="0">
                <a:solidFill>
                  <a:srgbClr val="000000"/>
                </a:solidFill>
                <a:latin typeface="Calibri" pitchFamily="34" charset="0"/>
                <a:ea typeface="함초롬돋움"/>
                <a:cs typeface="Calibri" pitchFamily="34" charset="0"/>
              </a:rPr>
              <a:t>2019 Elections Communication </a:t>
            </a:r>
            <a:r>
              <a:rPr lang="en-ZA" sz="2800" b="1" kern="0" dirty="0" smtClean="0">
                <a:solidFill>
                  <a:srgbClr val="000000"/>
                </a:solidFill>
                <a:latin typeface="Calibri" pitchFamily="34" charset="0"/>
                <a:ea typeface="함초롬돋움"/>
                <a:cs typeface="Calibri" pitchFamily="34" charset="0"/>
              </a:rPr>
              <a:t>Plan Schedule</a:t>
            </a:r>
            <a:endParaRPr lang="en-ZA" sz="2800" b="1" kern="0" dirty="0">
              <a:solidFill>
                <a:srgbClr val="000000"/>
              </a:solidFill>
              <a:latin typeface="Calibri" pitchFamily="34" charset="0"/>
              <a:ea typeface="함초롬돋움"/>
              <a:cs typeface="Calibri" pitchFamily="34" charset="0"/>
            </a:endParaRPr>
          </a:p>
        </p:txBody>
      </p:sp>
      <p:sp>
        <p:nvSpPr>
          <p:cNvPr id="13" name="Content Placeholder 2"/>
          <p:cNvSpPr txBox="1">
            <a:spLocks/>
          </p:cNvSpPr>
          <p:nvPr/>
        </p:nvSpPr>
        <p:spPr>
          <a:xfrm>
            <a:off x="369021" y="788826"/>
            <a:ext cx="8229600" cy="3930363"/>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914400" rtl="0" eaLnBrk="0" fontAlgn="base" latinLnBrk="0" hangingPunct="0">
              <a:lnSpc>
                <a:spcPct val="90000"/>
              </a:lnSpc>
              <a:spcBef>
                <a:spcPct val="90000"/>
              </a:spcBef>
              <a:spcAft>
                <a:spcPct val="0"/>
              </a:spcAft>
              <a:buClr>
                <a:srgbClr val="7D0900"/>
              </a:buClr>
              <a:buSzTx/>
              <a:buNone/>
              <a:tabLst/>
              <a:defRPr/>
            </a:pPr>
            <a:endParaRPr kumimoji="0" lang="en-US" sz="2000" b="0" i="0" u="none" strike="noStrike" kern="0" cap="none" spc="0" normalizeH="0" baseline="0" noProof="0" dirty="0" smtClean="0">
              <a:ln>
                <a:noFill/>
              </a:ln>
              <a:solidFill>
                <a:srgbClr val="000000"/>
              </a:solidFill>
              <a:effectLst/>
              <a:uLnTx/>
              <a:uFillTx/>
              <a:latin typeface="Arial"/>
              <a:cs typeface="Arial"/>
            </a:endParaRPr>
          </a:p>
        </p:txBody>
      </p:sp>
    </p:spTree>
    <p:extLst>
      <p:ext uri="{BB962C8B-B14F-4D97-AF65-F5344CB8AC3E}">
        <p14:creationId xmlns:p14="http://schemas.microsoft.com/office/powerpoint/2010/main" xmlns="" val="30546046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grpSp>
        <p:nvGrpSpPr>
          <p:cNvPr id="201" name="Shape 201"/>
          <p:cNvGrpSpPr/>
          <p:nvPr/>
        </p:nvGrpSpPr>
        <p:grpSpPr>
          <a:xfrm>
            <a:off x="0" y="5805488"/>
            <a:ext cx="9144000" cy="1041400"/>
            <a:chOff x="0" y="5828721"/>
            <a:chExt cx="9144000" cy="1017421"/>
          </a:xfrm>
        </p:grpSpPr>
        <p:pic>
          <p:nvPicPr>
            <p:cNvPr id="202" name="Shape 202"/>
            <p:cNvPicPr preferRelativeResize="0"/>
            <p:nvPr/>
          </p:nvPicPr>
          <p:blipFill rotWithShape="1">
            <a:blip r:embed="rId3" cstate="print">
              <a:alphaModFix/>
            </a:blip>
            <a:srcRect/>
            <a:stretch/>
          </p:blipFill>
          <p:spPr>
            <a:xfrm>
              <a:off x="107505" y="5828721"/>
              <a:ext cx="2520279" cy="1017421"/>
            </a:xfrm>
            <a:prstGeom prst="rect">
              <a:avLst/>
            </a:prstGeom>
            <a:noFill/>
            <a:ln>
              <a:noFill/>
            </a:ln>
          </p:spPr>
        </p:pic>
        <p:cxnSp>
          <p:nvCxnSpPr>
            <p:cNvPr id="203" name="Shape 203"/>
            <p:cNvCxnSpPr/>
            <p:nvPr/>
          </p:nvCxnSpPr>
          <p:spPr>
            <a:xfrm>
              <a:off x="0" y="5881453"/>
              <a:ext cx="9144000" cy="0"/>
            </a:xfrm>
            <a:prstGeom prst="straightConnector1">
              <a:avLst/>
            </a:prstGeom>
            <a:noFill/>
            <a:ln w="38100" cap="flat" cmpd="sng">
              <a:solidFill>
                <a:srgbClr val="00B050"/>
              </a:solidFill>
              <a:prstDash val="solid"/>
              <a:round/>
              <a:headEnd type="none" w="med" len="med"/>
              <a:tailEnd type="none" w="med" len="med"/>
            </a:ln>
            <a:effectLst>
              <a:outerShdw blurRad="40000" dist="23000" dir="5400000" rotWithShape="0">
                <a:srgbClr val="000000">
                  <a:alpha val="34901"/>
                </a:srgbClr>
              </a:outerShdw>
            </a:effectLst>
          </p:spPr>
        </p:cxnSp>
        <p:pic>
          <p:nvPicPr>
            <p:cNvPr id="204" name="Shape 204"/>
            <p:cNvPicPr preferRelativeResize="0"/>
            <p:nvPr/>
          </p:nvPicPr>
          <p:blipFill rotWithShape="1">
            <a:blip r:embed="rId4" cstate="print">
              <a:alphaModFix/>
            </a:blip>
            <a:srcRect/>
            <a:stretch/>
          </p:blipFill>
          <p:spPr>
            <a:xfrm>
              <a:off x="7596337" y="5989768"/>
              <a:ext cx="1222402" cy="757301"/>
            </a:xfrm>
            <a:prstGeom prst="rect">
              <a:avLst/>
            </a:prstGeom>
            <a:noFill/>
            <a:ln>
              <a:noFill/>
            </a:ln>
          </p:spPr>
        </p:pic>
      </p:grpSp>
      <p:sp>
        <p:nvSpPr>
          <p:cNvPr id="205" name="Shape 205"/>
          <p:cNvSpPr/>
          <p:nvPr/>
        </p:nvSpPr>
        <p:spPr>
          <a:xfrm>
            <a:off x="107505" y="812831"/>
            <a:ext cx="8893175" cy="4793642"/>
          </a:xfrm>
          <a:prstGeom prst="rect">
            <a:avLst/>
          </a:prstGeom>
          <a:noFill/>
          <a:ln>
            <a:noFill/>
          </a:ln>
        </p:spPr>
        <p:txBody>
          <a:bodyPr spcFirstLastPara="1" wrap="square" lIns="0" tIns="0" rIns="0" bIns="0" anchor="t" anchorCtr="0">
            <a:noAutofit/>
          </a:bodyPr>
          <a:lstStyle/>
          <a:p>
            <a:pPr marR="0" lvl="0" algn="l" rtl="0">
              <a:lnSpc>
                <a:spcPct val="150000"/>
              </a:lnSpc>
              <a:spcBef>
                <a:spcPts val="0"/>
              </a:spcBef>
              <a:spcAft>
                <a:spcPts val="0"/>
              </a:spcAft>
            </a:pPr>
            <a:endParaRPr lang="en-ZA" sz="2000" b="1" i="0" u="none" strike="noStrike" cap="none" dirty="0" smtClean="0">
              <a:solidFill>
                <a:srgbClr val="000000"/>
              </a:solidFill>
              <a:latin typeface="Arial"/>
              <a:ea typeface="Arial"/>
              <a:cs typeface="Arial"/>
              <a:sym typeface="Arial"/>
            </a:endParaRPr>
          </a:p>
        </p:txBody>
      </p:sp>
      <p:sp>
        <p:nvSpPr>
          <p:cNvPr id="206" name="Shape 20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fld id="{00000000-1234-1234-1234-123412341234}" type="slidenum">
              <a:rPr lang="en-US" sz="1400" b="0" i="0" u="none" strike="noStrike" cap="none">
                <a:solidFill>
                  <a:srgbClr val="898989"/>
                </a:solidFill>
                <a:latin typeface="Arial"/>
                <a:ea typeface="Arial"/>
                <a:cs typeface="Arial"/>
                <a:sym typeface="Arial"/>
              </a:rPr>
              <a:pPr marL="0" marR="0" lvl="0" indent="0" algn="l" rtl="0">
                <a:lnSpc>
                  <a:spcPct val="90000"/>
                </a:lnSpc>
                <a:spcBef>
                  <a:spcPts val="0"/>
                </a:spcBef>
                <a:spcAft>
                  <a:spcPts val="0"/>
                </a:spcAft>
                <a:buNone/>
              </a:pPr>
              <a:t>2</a:t>
            </a:fld>
            <a:endParaRPr sz="1400" b="0" i="0" u="none" strike="noStrike" cap="none" dirty="0">
              <a:solidFill>
                <a:srgbClr val="898989"/>
              </a:solidFill>
              <a:latin typeface="Arial"/>
              <a:ea typeface="Arial"/>
              <a:cs typeface="Arial"/>
              <a:sym typeface="Arial"/>
            </a:endParaRPr>
          </a:p>
        </p:txBody>
      </p:sp>
      <p:sp>
        <p:nvSpPr>
          <p:cNvPr id="208" name="Shape 208"/>
          <p:cNvSpPr/>
          <p:nvPr/>
        </p:nvSpPr>
        <p:spPr>
          <a:xfrm>
            <a:off x="-38101" y="616319"/>
            <a:ext cx="8710613" cy="5103524"/>
          </a:xfrm>
          <a:prstGeom prst="rect">
            <a:avLst/>
          </a:prstGeom>
          <a:noFill/>
          <a:ln>
            <a:noFill/>
          </a:ln>
        </p:spPr>
        <p:txBody>
          <a:bodyPr spcFirstLastPara="1" wrap="square" lIns="91425" tIns="45700" rIns="91425" bIns="45700" anchor="t" anchorCtr="0">
            <a:noAutofit/>
          </a:bodyPr>
          <a:lstStyle/>
          <a:p>
            <a:pPr marL="914400" lvl="1" indent="-457200" algn="just">
              <a:lnSpc>
                <a:spcPct val="150000"/>
              </a:lnSpc>
              <a:buClr>
                <a:schemeClr val="dk1"/>
              </a:buClr>
              <a:buSzPts val="2000"/>
              <a:buFont typeface="Noto Sans Symbols"/>
              <a:buChar char="❑"/>
            </a:pPr>
            <a:endParaRPr lang="en-US" sz="2400" dirty="0" smtClean="0">
              <a:solidFill>
                <a:schemeClr val="dk1"/>
              </a:solidFill>
            </a:endParaRPr>
          </a:p>
        </p:txBody>
      </p:sp>
      <p:pic>
        <p:nvPicPr>
          <p:cNvPr id="209" name="Shape 209"/>
          <p:cNvPicPr preferRelativeResize="0"/>
          <p:nvPr/>
        </p:nvPicPr>
        <p:blipFill rotWithShape="1">
          <a:blip r:embed="rId5" cstate="print">
            <a:alphaModFix/>
          </a:blip>
          <a:srcRect/>
          <a:stretch/>
        </p:blipFill>
        <p:spPr>
          <a:xfrm>
            <a:off x="3848100" y="5970588"/>
            <a:ext cx="938213" cy="808037"/>
          </a:xfrm>
          <a:prstGeom prst="rect">
            <a:avLst/>
          </a:prstGeom>
          <a:noFill/>
          <a:ln>
            <a:noFill/>
          </a:ln>
        </p:spPr>
      </p:pic>
      <p:sp>
        <p:nvSpPr>
          <p:cNvPr id="14" name="Shape 200"/>
          <p:cNvSpPr txBox="1">
            <a:spLocks/>
          </p:cNvSpPr>
          <p:nvPr/>
        </p:nvSpPr>
        <p:spPr bwMode="auto">
          <a:xfrm>
            <a:off x="39688" y="141181"/>
            <a:ext cx="8960992" cy="408093"/>
          </a:xfrm>
          <a:prstGeom prst="rect">
            <a:avLst/>
          </a:prstGeom>
          <a:solidFill>
            <a:srgbClr val="00B050"/>
          </a:solidFill>
          <a:ln>
            <a:noFill/>
          </a:ln>
          <a:extLst>
            <a:ext uri="{91240B29-F687-4F45-9708-019B960494DF}">
              <a14:hiddenLine xmlns:a14="http://schemas.microsoft.com/office/drawing/2010/main" xmlns="" w="12700" algn="ctr">
                <a:solidFill>
                  <a:srgbClr val="000000"/>
                </a:solidFill>
                <a:miter lim="800000"/>
                <a:headEnd/>
                <a:tailEnd/>
              </a14:hiddenLine>
            </a:ext>
          </a:extLst>
        </p:spPr>
        <p:txBody>
          <a:bodyPr spcFirstLastPara="1" vert="horz" wrap="square" lIns="0" tIns="0" rIns="0" bIns="0" numCol="1" anchor="t" anchorCtr="0" compatLnSpc="1">
            <a:prstTxWarp prst="textNoShape">
              <a:avLst/>
            </a:prstTxWarp>
            <a:noAutofit/>
          </a:bodyPr>
          <a:lstStyle>
            <a:lvl1pPr marL="268288" indent="-268288" algn="l" rtl="0" eaLnBrk="0" fontAlgn="base" hangingPunct="0">
              <a:lnSpc>
                <a:spcPct val="90000"/>
              </a:lnSpc>
              <a:spcBef>
                <a:spcPct val="90000"/>
              </a:spcBef>
              <a:spcAft>
                <a:spcPct val="0"/>
              </a:spcAft>
              <a:buClr>
                <a:schemeClr val="bg2"/>
              </a:buClr>
              <a:buFont typeface="Wingdings" pitchFamily="2" charset="2"/>
              <a:buChar char="n"/>
              <a:defRPr sz="1600">
                <a:solidFill>
                  <a:schemeClr val="tx1"/>
                </a:solidFill>
                <a:latin typeface="Arial" charset="0"/>
                <a:ea typeface="+mn-ea"/>
                <a:cs typeface="+mn-cs"/>
              </a:defRPr>
            </a:lvl1pPr>
            <a:lvl2pPr marL="460375" indent="-190500" algn="l" rtl="0" eaLnBrk="0" fontAlgn="base" hangingPunct="0">
              <a:lnSpc>
                <a:spcPct val="90000"/>
              </a:lnSpc>
              <a:spcBef>
                <a:spcPct val="50000"/>
              </a:spcBef>
              <a:spcAft>
                <a:spcPct val="0"/>
              </a:spcAft>
              <a:buClr>
                <a:schemeClr val="bg2"/>
              </a:buClr>
              <a:buFont typeface="Arial" charset="0"/>
              <a:buChar char="•"/>
              <a:defRPr sz="1600">
                <a:solidFill>
                  <a:schemeClr val="tx1"/>
                </a:solidFill>
                <a:latin typeface="Arial" charset="0"/>
                <a:cs typeface="+mn-cs"/>
              </a:defRPr>
            </a:lvl2pPr>
            <a:lvl3pPr marL="625475" indent="-163513" algn="l" rtl="0" eaLnBrk="0" fontAlgn="base" hangingPunct="0">
              <a:lnSpc>
                <a:spcPct val="90000"/>
              </a:lnSpc>
              <a:spcBef>
                <a:spcPct val="30000"/>
              </a:spcBef>
              <a:spcAft>
                <a:spcPct val="0"/>
              </a:spcAft>
              <a:buClr>
                <a:schemeClr val="bg2"/>
              </a:buClr>
              <a:buFont typeface="Arial" charset="0"/>
              <a:buChar char="–"/>
              <a:defRPr sz="1600">
                <a:solidFill>
                  <a:schemeClr val="tx1"/>
                </a:solidFill>
                <a:latin typeface="Arial" charset="0"/>
                <a:cs typeface="+mn-cs"/>
              </a:defRPr>
            </a:lvl3pPr>
            <a:lvl4pPr marL="795338" indent="-168275" algn="l" rtl="0" eaLnBrk="0" fontAlgn="base" hangingPunct="0">
              <a:lnSpc>
                <a:spcPct val="90000"/>
              </a:lnSpc>
              <a:spcBef>
                <a:spcPct val="10000"/>
              </a:spcBef>
              <a:spcAft>
                <a:spcPct val="0"/>
              </a:spcAft>
              <a:buClr>
                <a:schemeClr val="bg2"/>
              </a:buClr>
              <a:buFont typeface="Arial" charset="0"/>
              <a:buChar char="-"/>
              <a:defRPr sz="1600">
                <a:solidFill>
                  <a:schemeClr val="tx1"/>
                </a:solidFill>
                <a:latin typeface="Arial" charset="0"/>
                <a:cs typeface="+mn-cs"/>
              </a:defRPr>
            </a:lvl4pPr>
            <a:lvl5pPr marL="957263" indent="-160338" algn="l" rtl="0" eaLnBrk="0" fontAlgn="base" hangingPunct="0">
              <a:lnSpc>
                <a:spcPct val="90000"/>
              </a:lnSpc>
              <a:spcBef>
                <a:spcPct val="0"/>
              </a:spcBef>
              <a:spcAft>
                <a:spcPct val="0"/>
              </a:spcAft>
              <a:buClr>
                <a:schemeClr val="bg2"/>
              </a:buClr>
              <a:buFont typeface="Arial" charset="0"/>
              <a:buChar char="­"/>
              <a:defRPr sz="1600">
                <a:solidFill>
                  <a:schemeClr val="tx1"/>
                </a:solidFill>
                <a:latin typeface="Arial" charset="0"/>
                <a:cs typeface="+mn-cs"/>
              </a:defRPr>
            </a:lvl5pPr>
            <a:lvl6pPr marL="14144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6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8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60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9pPr>
          </a:lstStyle>
          <a:p>
            <a:pPr marL="0" indent="0" algn="ctr">
              <a:spcBef>
                <a:spcPts val="0"/>
              </a:spcBef>
              <a:spcAft>
                <a:spcPts val="0"/>
              </a:spcAft>
              <a:buClr>
                <a:schemeClr val="lt2"/>
              </a:buClr>
              <a:buSzPts val="2400"/>
              <a:buFont typeface="Noto Sans Symbols"/>
              <a:buNone/>
            </a:pPr>
            <a:r>
              <a:rPr lang="en-US" sz="2800" b="1" kern="0" dirty="0" smtClean="0">
                <a:solidFill>
                  <a:schemeClr val="dk1"/>
                </a:solidFill>
                <a:latin typeface="Arial Black"/>
                <a:ea typeface="Arial Black"/>
                <a:cs typeface="Arial Black"/>
                <a:sym typeface="Arial Black"/>
              </a:rPr>
              <a:t>Presentation Layout</a:t>
            </a:r>
            <a:endParaRPr lang="en-US" sz="2800" b="1" kern="0" dirty="0">
              <a:solidFill>
                <a:schemeClr val="dk1"/>
              </a:solidFill>
              <a:latin typeface="Arial Black"/>
              <a:ea typeface="Arial Black"/>
              <a:cs typeface="Arial Black"/>
              <a:sym typeface="Arial Black"/>
            </a:endParaRPr>
          </a:p>
        </p:txBody>
      </p:sp>
      <p:sp>
        <p:nvSpPr>
          <p:cNvPr id="12" name="Content Placeholder 2"/>
          <p:cNvSpPr>
            <a:spLocks noGrp="1"/>
          </p:cNvSpPr>
          <p:nvPr>
            <p:ph idx="1"/>
          </p:nvPr>
        </p:nvSpPr>
        <p:spPr>
          <a:xfrm>
            <a:off x="457200" y="1249873"/>
            <a:ext cx="8229600" cy="4324261"/>
          </a:xfrm>
        </p:spPr>
        <p:txBody>
          <a:bodyPr/>
          <a:lstStyle/>
          <a:p>
            <a:pPr marL="304800" lvl="0" indent="-304800" defTabSz="914400" eaLnBrk="0" fontAlgn="base" hangingPunct="0">
              <a:lnSpc>
                <a:spcPct val="80000"/>
              </a:lnSpc>
              <a:spcBef>
                <a:spcPct val="90000"/>
              </a:spcBef>
              <a:spcAft>
                <a:spcPct val="0"/>
              </a:spcAft>
              <a:buClr>
                <a:srgbClr val="000000"/>
              </a:buClr>
              <a:buFontTx/>
              <a:buAutoNum type="arabicPeriod"/>
              <a:defRPr/>
            </a:pPr>
            <a:r>
              <a:rPr lang="en-US" altLang="en-US" sz="2000" kern="0" dirty="0">
                <a:solidFill>
                  <a:srgbClr val="000000"/>
                </a:solidFill>
                <a:latin typeface="Arial"/>
                <a:cs typeface="Arial"/>
              </a:rPr>
              <a:t>Purpose</a:t>
            </a:r>
          </a:p>
          <a:p>
            <a:pPr marL="304800" lvl="0" indent="-304800" defTabSz="914400" eaLnBrk="0" fontAlgn="base" hangingPunct="0">
              <a:lnSpc>
                <a:spcPct val="80000"/>
              </a:lnSpc>
              <a:spcBef>
                <a:spcPct val="90000"/>
              </a:spcBef>
              <a:spcAft>
                <a:spcPct val="0"/>
              </a:spcAft>
              <a:buClr>
                <a:srgbClr val="000000"/>
              </a:buClr>
              <a:buFontTx/>
              <a:buAutoNum type="arabicPeriod"/>
              <a:defRPr/>
            </a:pPr>
            <a:r>
              <a:rPr lang="en-US" altLang="en-US" sz="2000" kern="0" dirty="0" smtClean="0">
                <a:solidFill>
                  <a:srgbClr val="000000"/>
                </a:solidFill>
                <a:latin typeface="Arial"/>
                <a:cs typeface="Arial"/>
              </a:rPr>
              <a:t>Background</a:t>
            </a:r>
          </a:p>
          <a:p>
            <a:pPr marL="304800" lvl="0" indent="-304800" defTabSz="914400" eaLnBrk="0" fontAlgn="base" hangingPunct="0">
              <a:lnSpc>
                <a:spcPct val="80000"/>
              </a:lnSpc>
              <a:spcBef>
                <a:spcPct val="90000"/>
              </a:spcBef>
              <a:spcAft>
                <a:spcPct val="0"/>
              </a:spcAft>
              <a:buClr>
                <a:srgbClr val="000000"/>
              </a:buClr>
              <a:buFontTx/>
              <a:buAutoNum type="arabicPeriod"/>
              <a:defRPr/>
            </a:pPr>
            <a:r>
              <a:rPr lang="en-US" altLang="en-US" sz="2000" dirty="0" smtClean="0">
                <a:solidFill>
                  <a:srgbClr val="000000"/>
                </a:solidFill>
                <a:latin typeface="Arial"/>
                <a:cs typeface="Arial"/>
              </a:rPr>
              <a:t>Identity Document &amp; Smart Card Issuance </a:t>
            </a:r>
          </a:p>
          <a:p>
            <a:pPr marL="304800" lvl="0" indent="-304800">
              <a:lnSpc>
                <a:spcPct val="80000"/>
              </a:lnSpc>
              <a:buClr>
                <a:srgbClr val="000000"/>
              </a:buClr>
              <a:buFontTx/>
              <a:buAutoNum type="arabicPeriod"/>
              <a:defRPr/>
            </a:pPr>
            <a:r>
              <a:rPr lang="en-US" altLang="en-US" sz="2000" dirty="0">
                <a:solidFill>
                  <a:srgbClr val="000000"/>
                </a:solidFill>
                <a:latin typeface="Arial"/>
                <a:cs typeface="Arial"/>
              </a:rPr>
              <a:t>Uncollected Identity Document &amp; Smart Card </a:t>
            </a:r>
            <a:endParaRPr lang="en-US" altLang="en-US" sz="2000" kern="0" dirty="0" smtClean="0">
              <a:solidFill>
                <a:srgbClr val="FF0000"/>
              </a:solidFill>
              <a:latin typeface="Arial"/>
              <a:cs typeface="Arial"/>
            </a:endParaRPr>
          </a:p>
          <a:p>
            <a:pPr marL="304800" lvl="0" indent="-304800" defTabSz="914400" eaLnBrk="0" fontAlgn="base" hangingPunct="0">
              <a:lnSpc>
                <a:spcPct val="80000"/>
              </a:lnSpc>
              <a:spcBef>
                <a:spcPct val="90000"/>
              </a:spcBef>
              <a:spcAft>
                <a:spcPct val="0"/>
              </a:spcAft>
              <a:buClr>
                <a:srgbClr val="000000"/>
              </a:buClr>
              <a:buFontTx/>
              <a:buAutoNum type="arabicPeriod"/>
              <a:defRPr/>
            </a:pPr>
            <a:r>
              <a:rPr lang="en-US" altLang="en-US" sz="2000" dirty="0" smtClean="0">
                <a:solidFill>
                  <a:srgbClr val="000000"/>
                </a:solidFill>
                <a:latin typeface="Arial"/>
                <a:cs typeface="Arial"/>
              </a:rPr>
              <a:t>Strategic Approach for ID distribution</a:t>
            </a:r>
          </a:p>
          <a:p>
            <a:pPr marL="304800" lvl="0" indent="-304800" defTabSz="914400" eaLnBrk="0" fontAlgn="base" hangingPunct="0">
              <a:lnSpc>
                <a:spcPct val="80000"/>
              </a:lnSpc>
              <a:spcBef>
                <a:spcPct val="90000"/>
              </a:spcBef>
              <a:spcAft>
                <a:spcPct val="0"/>
              </a:spcAft>
              <a:buClr>
                <a:srgbClr val="000000"/>
              </a:buClr>
              <a:buFontTx/>
              <a:buAutoNum type="arabicPeriod"/>
              <a:defRPr/>
            </a:pPr>
            <a:r>
              <a:rPr lang="en-US" altLang="en-US" sz="2000" kern="0" dirty="0" smtClean="0">
                <a:solidFill>
                  <a:srgbClr val="000000"/>
                </a:solidFill>
                <a:latin typeface="Arial"/>
                <a:cs typeface="Arial"/>
              </a:rPr>
              <a:t>Channels for delivering services</a:t>
            </a:r>
          </a:p>
          <a:p>
            <a:pPr marL="304800" lvl="0" indent="-304800" defTabSz="914400" eaLnBrk="0" fontAlgn="base" hangingPunct="0">
              <a:lnSpc>
                <a:spcPct val="80000"/>
              </a:lnSpc>
              <a:spcBef>
                <a:spcPct val="90000"/>
              </a:spcBef>
              <a:spcAft>
                <a:spcPct val="0"/>
              </a:spcAft>
              <a:buClr>
                <a:srgbClr val="000000"/>
              </a:buClr>
              <a:buFontTx/>
              <a:buAutoNum type="arabicPeriod"/>
              <a:defRPr/>
            </a:pPr>
            <a:r>
              <a:rPr lang="en-US" altLang="en-US" sz="2000" dirty="0" smtClean="0">
                <a:solidFill>
                  <a:srgbClr val="000000"/>
                </a:solidFill>
                <a:latin typeface="Arial"/>
                <a:cs typeface="Arial"/>
              </a:rPr>
              <a:t>Action Plan for ID Campaign</a:t>
            </a:r>
            <a:endParaRPr lang="en-US" altLang="en-US" sz="2000" kern="0" dirty="0" smtClean="0">
              <a:solidFill>
                <a:srgbClr val="000000"/>
              </a:solidFill>
              <a:latin typeface="Arial"/>
              <a:cs typeface="Arial"/>
            </a:endParaRPr>
          </a:p>
          <a:p>
            <a:pPr marL="0" lvl="0" indent="0" defTabSz="914400" eaLnBrk="0" fontAlgn="base" hangingPunct="0">
              <a:lnSpc>
                <a:spcPct val="80000"/>
              </a:lnSpc>
              <a:spcBef>
                <a:spcPct val="90000"/>
              </a:spcBef>
              <a:spcAft>
                <a:spcPct val="0"/>
              </a:spcAft>
              <a:buClr>
                <a:srgbClr val="000000"/>
              </a:buClr>
              <a:buNone/>
              <a:defRPr/>
            </a:pPr>
            <a:r>
              <a:rPr lang="en-US" altLang="en-US" sz="2000" dirty="0" smtClean="0">
                <a:solidFill>
                  <a:srgbClr val="000000"/>
                </a:solidFill>
                <a:latin typeface="Arial"/>
                <a:cs typeface="Arial"/>
              </a:rPr>
              <a:t>8</a:t>
            </a:r>
            <a:r>
              <a:rPr lang="en-US" altLang="en-US" sz="2000" kern="0" dirty="0" smtClean="0">
                <a:solidFill>
                  <a:srgbClr val="000000"/>
                </a:solidFill>
                <a:latin typeface="Arial"/>
                <a:cs typeface="Arial"/>
              </a:rPr>
              <a:t>. Recommendation(s)</a:t>
            </a:r>
            <a:endParaRPr lang="en-US" altLang="en-US" sz="2000" kern="0" dirty="0">
              <a:solidFill>
                <a:srgbClr val="000000"/>
              </a:solidFill>
              <a:latin typeface="Arial"/>
              <a:cs typeface="Arial"/>
            </a:endParaRPr>
          </a:p>
          <a:p>
            <a:pPr lvl="0" defTabSz="914400" fontAlgn="base">
              <a:lnSpc>
                <a:spcPct val="150000"/>
              </a:lnSpc>
              <a:spcBef>
                <a:spcPct val="0"/>
              </a:spcBef>
              <a:spcAft>
                <a:spcPct val="0"/>
              </a:spcAft>
              <a:buClr>
                <a:prstClr val="black"/>
              </a:buClr>
              <a:buFont typeface="Arial" charset="0"/>
              <a:buAutoNum type="arabicPeriod"/>
              <a:defRPr/>
            </a:pPr>
            <a:endParaRPr lang="en-US" altLang="en-US" sz="1800" dirty="0">
              <a:latin typeface="Arial" charset="0"/>
              <a:cs typeface="Arial" charset="0"/>
            </a:endParaRPr>
          </a:p>
        </p:txBody>
      </p:sp>
    </p:spTree>
    <p:extLst>
      <p:ext uri="{BB962C8B-B14F-4D97-AF65-F5344CB8AC3E}">
        <p14:creationId xmlns:p14="http://schemas.microsoft.com/office/powerpoint/2010/main" xmlns="" val="10288784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568952" cy="504056"/>
          </a:xfrm>
        </p:spPr>
        <p:txBody>
          <a:bodyPr>
            <a:normAutofit fontScale="90000"/>
          </a:bodyPr>
          <a:lstStyle/>
          <a:p>
            <a:r>
              <a:rPr lang="en-ZA" sz="2800" b="1" dirty="0" smtClean="0">
                <a:latin typeface="Calibri" pitchFamily="34" charset="0"/>
                <a:cs typeface="Calibri" pitchFamily="34" charset="0"/>
              </a:rPr>
              <a:t>DHA 2019 Election Communication: Implementation Schedule</a:t>
            </a:r>
            <a:endParaRPr lang="en-ZA" sz="2800" b="1" dirty="0">
              <a:latin typeface="Calibri" pitchFamily="34" charset="0"/>
              <a:cs typeface="Calibri"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1241466317"/>
              </p:ext>
            </p:extLst>
          </p:nvPr>
        </p:nvGraphicFramePr>
        <p:xfrm>
          <a:off x="468313" y="1052513"/>
          <a:ext cx="8351838" cy="4158627"/>
        </p:xfrm>
        <a:graphic>
          <a:graphicData uri="http://schemas.openxmlformats.org/drawingml/2006/table">
            <a:tbl>
              <a:tblPr firstRow="1" bandRow="1">
                <a:tableStyleId>{8799B23B-EC83-4686-B30A-512413B5E67A}</a:tableStyleId>
              </a:tblPr>
              <a:tblGrid>
                <a:gridCol w="2783946">
                  <a:extLst>
                    <a:ext uri="{9D8B030D-6E8A-4147-A177-3AD203B41FA5}">
                      <a16:colId xmlns:a16="http://schemas.microsoft.com/office/drawing/2014/main" xmlns="" val="20000"/>
                    </a:ext>
                  </a:extLst>
                </a:gridCol>
                <a:gridCol w="2783946">
                  <a:extLst>
                    <a:ext uri="{9D8B030D-6E8A-4147-A177-3AD203B41FA5}">
                      <a16:colId xmlns:a16="http://schemas.microsoft.com/office/drawing/2014/main" xmlns="" val="20001"/>
                    </a:ext>
                  </a:extLst>
                </a:gridCol>
                <a:gridCol w="2783946">
                  <a:extLst>
                    <a:ext uri="{9D8B030D-6E8A-4147-A177-3AD203B41FA5}">
                      <a16:colId xmlns:a16="http://schemas.microsoft.com/office/drawing/2014/main" xmlns="" val="20002"/>
                    </a:ext>
                  </a:extLst>
                </a:gridCol>
              </a:tblGrid>
              <a:tr h="501027">
                <a:tc>
                  <a:txBody>
                    <a:bodyPr/>
                    <a:lstStyle/>
                    <a:p>
                      <a:r>
                        <a:rPr lang="en-GB" dirty="0" smtClean="0"/>
                        <a:t>Outcome</a:t>
                      </a:r>
                      <a:endParaRPr lang="en-GB" dirty="0"/>
                    </a:p>
                  </a:txBody>
                  <a:tcPr/>
                </a:tc>
                <a:tc>
                  <a:txBody>
                    <a:bodyPr/>
                    <a:lstStyle/>
                    <a:p>
                      <a:r>
                        <a:rPr lang="en-GB" dirty="0" smtClean="0"/>
                        <a:t>Activity</a:t>
                      </a:r>
                      <a:endParaRPr lang="en-GB" dirty="0"/>
                    </a:p>
                  </a:txBody>
                  <a:tcPr/>
                </a:tc>
                <a:tc>
                  <a:txBody>
                    <a:bodyPr/>
                    <a:lstStyle/>
                    <a:p>
                      <a:r>
                        <a:rPr lang="en-GB" dirty="0" smtClean="0"/>
                        <a:t>Responsible</a:t>
                      </a:r>
                      <a:endParaRPr lang="en-GB" dirty="0"/>
                    </a:p>
                  </a:txBody>
                  <a:tcPr/>
                </a:tc>
                <a:extLst>
                  <a:ext uri="{0D108BD9-81ED-4DB2-BD59-A6C34878D82A}">
                    <a16:rowId xmlns:a16="http://schemas.microsoft.com/office/drawing/2014/main" xmlns="" val="10000"/>
                  </a:ext>
                </a:extLst>
              </a:tr>
              <a:tr h="501027">
                <a:tc>
                  <a:txBody>
                    <a:bodyPr/>
                    <a:lstStyle/>
                    <a:p>
                      <a:pPr marL="342900" indent="-342900">
                        <a:buAutoNum type="arabicPeriod"/>
                      </a:pPr>
                      <a:r>
                        <a:rPr lang="en-GB" dirty="0" smtClean="0"/>
                        <a:t>Direct Promotion of DHA services</a:t>
                      </a:r>
                      <a:r>
                        <a:rPr lang="en-GB" baseline="0" dirty="0" smtClean="0"/>
                        <a:t> offered to the public when applying for and collecting Smart IDs</a:t>
                      </a:r>
                    </a:p>
                    <a:p>
                      <a:pPr marL="342900" indent="-342900">
                        <a:buAutoNum type="arabicPeriod"/>
                      </a:pPr>
                      <a:r>
                        <a:rPr lang="en-GB" baseline="0" dirty="0" smtClean="0"/>
                        <a:t>Establish Stakeholder partnerships</a:t>
                      </a:r>
                    </a:p>
                    <a:p>
                      <a:pPr marL="0" indent="0">
                        <a:buNone/>
                      </a:pPr>
                      <a:endParaRPr lang="en-GB" baseline="0" dirty="0" smtClean="0"/>
                    </a:p>
                    <a:p>
                      <a:pPr marL="0" indent="0">
                        <a:buNone/>
                      </a:pPr>
                      <a:r>
                        <a:rPr lang="en-GB" b="1" baseline="0" dirty="0" smtClean="0"/>
                        <a:t>Note: Align to Phase 1 of GCIS Communications Plan  January 2019 to May 2019 </a:t>
                      </a:r>
                    </a:p>
                    <a:p>
                      <a:pPr marL="0" indent="0">
                        <a:buNone/>
                      </a:pPr>
                      <a:endParaRPr lang="en-GB" b="1" baseline="0" dirty="0" smtClean="0"/>
                    </a:p>
                    <a:p>
                      <a:endParaRPr lang="en-GB" dirty="0"/>
                    </a:p>
                  </a:txBody>
                  <a:tcPr/>
                </a:tc>
                <a:tc>
                  <a:txBody>
                    <a:bodyPr/>
                    <a:lstStyle/>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r>
                        <a:rPr lang="en-GB" dirty="0" smtClean="0"/>
                        <a:t>Identify regions with high number of uncollected IDs in each Province</a:t>
                      </a:r>
                    </a:p>
                    <a:p>
                      <a:pPr marL="285750" indent="-285750">
                        <a:buFont typeface="Arial" panose="020B0604020202020204" pitchFamily="34" charset="0"/>
                        <a:buChar char="•"/>
                      </a:pPr>
                      <a:r>
                        <a:rPr lang="en-GB" dirty="0" smtClean="0"/>
                        <a:t>Conduct Road Shows</a:t>
                      </a:r>
                    </a:p>
                    <a:p>
                      <a:pPr marL="285750" indent="-285750">
                        <a:buFont typeface="Arial" panose="020B0604020202020204" pitchFamily="34" charset="0"/>
                        <a:buChar char="•"/>
                      </a:pPr>
                      <a:r>
                        <a:rPr lang="en-GB" dirty="0" smtClean="0"/>
                        <a:t>Ministerial Imbizo</a:t>
                      </a:r>
                    </a:p>
                    <a:p>
                      <a:pPr marL="285750" indent="-285750">
                        <a:buFont typeface="Arial" panose="020B0604020202020204" pitchFamily="34" charset="0"/>
                        <a:buChar char="•"/>
                      </a:pPr>
                      <a:r>
                        <a:rPr lang="en-GB" dirty="0" smtClean="0"/>
                        <a:t>Partnership with community based</a:t>
                      </a:r>
                      <a:r>
                        <a:rPr lang="en-GB" baseline="0" dirty="0" smtClean="0"/>
                        <a:t> media</a:t>
                      </a:r>
                    </a:p>
                    <a:p>
                      <a:pPr marL="285750" indent="-285750">
                        <a:buFont typeface="Arial" panose="020B0604020202020204" pitchFamily="34" charset="0"/>
                        <a:buChar char="•"/>
                      </a:pPr>
                      <a:r>
                        <a:rPr lang="en-GB" baseline="0" dirty="0" smtClean="0"/>
                        <a:t>Partnership with Provincial and Local Government</a:t>
                      </a:r>
                    </a:p>
                    <a:p>
                      <a:pPr marL="285750" indent="-285750">
                        <a:buFont typeface="Arial" panose="020B0604020202020204" pitchFamily="34" charset="0"/>
                        <a:buChar char="•"/>
                      </a:pPr>
                      <a:endParaRPr lang="en-GB" dirty="0"/>
                    </a:p>
                  </a:txBody>
                  <a:tcPr/>
                </a:tc>
                <a:tc>
                  <a:txBody>
                    <a:bodyPr/>
                    <a:lstStyle/>
                    <a:p>
                      <a:pPr marL="285750" indent="-285750">
                        <a:buFont typeface="Arial" panose="020B0604020202020204" pitchFamily="34" charset="0"/>
                        <a:buChar char="•"/>
                      </a:pPr>
                      <a:r>
                        <a:rPr lang="en-GB" dirty="0" smtClean="0"/>
                        <a:t>Communications</a:t>
                      </a:r>
                    </a:p>
                    <a:p>
                      <a:pPr marL="285750" indent="-285750">
                        <a:buFont typeface="Arial" panose="020B0604020202020204" pitchFamily="34" charset="0"/>
                        <a:buChar char="•"/>
                      </a:pPr>
                      <a:r>
                        <a:rPr lang="en-GB" dirty="0" smtClean="0"/>
                        <a:t>Civic Services</a:t>
                      </a:r>
                    </a:p>
                    <a:p>
                      <a:pPr marL="285750" indent="-285750">
                        <a:buFont typeface="Arial" panose="020B0604020202020204" pitchFamily="34" charset="0"/>
                        <a:buChar char="•"/>
                      </a:pPr>
                      <a:r>
                        <a:rPr lang="en-GB" dirty="0" smtClean="0"/>
                        <a:t>Provincial Managers</a:t>
                      </a:r>
                    </a:p>
                    <a:p>
                      <a:pPr marL="285750" indent="-285750">
                        <a:buFont typeface="Arial" panose="020B0604020202020204" pitchFamily="34" charset="0"/>
                        <a:buChar char="•"/>
                      </a:pPr>
                      <a:r>
                        <a:rPr lang="en-GB" dirty="0" smtClean="0"/>
                        <a:t>DMOs</a:t>
                      </a:r>
                    </a:p>
                    <a:p>
                      <a:pPr marL="285750" indent="-285750">
                        <a:buFont typeface="Arial" panose="020B0604020202020204" pitchFamily="34" charset="0"/>
                        <a:buChar char="•"/>
                      </a:pPr>
                      <a:endParaRPr lang="en-GB" dirty="0"/>
                    </a:p>
                  </a:txBody>
                  <a:tcPr/>
                </a:tc>
                <a:extLst>
                  <a:ext uri="{0D108BD9-81ED-4DB2-BD59-A6C34878D82A}">
                    <a16:rowId xmlns:a16="http://schemas.microsoft.com/office/drawing/2014/main" xmlns="" val="10001"/>
                  </a:ext>
                </a:extLst>
              </a:tr>
            </a:tbl>
          </a:graphicData>
        </a:graphic>
      </p:graphicFrame>
      <p:sp>
        <p:nvSpPr>
          <p:cNvPr id="5" name="Shape 20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fld id="{00000000-1234-1234-1234-123412341234}" type="slidenum">
              <a:rPr lang="en-US" sz="1400" b="0" i="0" u="none" strike="noStrike" cap="none">
                <a:solidFill>
                  <a:srgbClr val="898989"/>
                </a:solidFill>
                <a:latin typeface="Arial"/>
                <a:ea typeface="Arial"/>
                <a:cs typeface="Arial"/>
                <a:sym typeface="Arial"/>
              </a:rPr>
              <a:pPr marL="0" marR="0" lvl="0" indent="0" algn="l" rtl="0">
                <a:lnSpc>
                  <a:spcPct val="90000"/>
                </a:lnSpc>
                <a:spcBef>
                  <a:spcPts val="0"/>
                </a:spcBef>
                <a:spcAft>
                  <a:spcPts val="0"/>
                </a:spcAft>
                <a:buNone/>
              </a:pPr>
              <a:t>20</a:t>
            </a:fld>
            <a:endParaRPr sz="1400" b="0" i="0" u="none" strike="noStrike" cap="none" dirty="0">
              <a:solidFill>
                <a:srgbClr val="898989"/>
              </a:solidFill>
              <a:latin typeface="Arial"/>
              <a:ea typeface="Arial"/>
              <a:cs typeface="Arial"/>
              <a:sym typeface="Arial"/>
            </a:endParaRPr>
          </a:p>
        </p:txBody>
      </p:sp>
    </p:spTree>
    <p:extLst>
      <p:ext uri="{BB962C8B-B14F-4D97-AF65-F5344CB8AC3E}">
        <p14:creationId xmlns:p14="http://schemas.microsoft.com/office/powerpoint/2010/main" xmlns="" val="258532428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568952" cy="504056"/>
          </a:xfrm>
        </p:spPr>
        <p:txBody>
          <a:bodyPr>
            <a:normAutofit fontScale="90000"/>
          </a:bodyPr>
          <a:lstStyle/>
          <a:p>
            <a:r>
              <a:rPr lang="en-ZA" sz="2800" b="1" dirty="0" smtClean="0">
                <a:latin typeface="Calibri" pitchFamily="34" charset="0"/>
                <a:cs typeface="Calibri" pitchFamily="34" charset="0"/>
              </a:rPr>
              <a:t>Implementation Schedule (Cont.)</a:t>
            </a:r>
            <a:endParaRPr lang="en-ZA" sz="2800" b="1" dirty="0">
              <a:latin typeface="Calibri" pitchFamily="34" charset="0"/>
              <a:cs typeface="Calibri"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1960630095"/>
              </p:ext>
            </p:extLst>
          </p:nvPr>
        </p:nvGraphicFramePr>
        <p:xfrm>
          <a:off x="468313" y="1052513"/>
          <a:ext cx="8351838" cy="3884307"/>
        </p:xfrm>
        <a:graphic>
          <a:graphicData uri="http://schemas.openxmlformats.org/drawingml/2006/table">
            <a:tbl>
              <a:tblPr firstRow="1" bandRow="1">
                <a:tableStyleId>{8799B23B-EC83-4686-B30A-512413B5E67A}</a:tableStyleId>
              </a:tblPr>
              <a:tblGrid>
                <a:gridCol w="2783946">
                  <a:extLst>
                    <a:ext uri="{9D8B030D-6E8A-4147-A177-3AD203B41FA5}">
                      <a16:colId xmlns:a16="http://schemas.microsoft.com/office/drawing/2014/main" xmlns="" val="20000"/>
                    </a:ext>
                  </a:extLst>
                </a:gridCol>
                <a:gridCol w="2783946">
                  <a:extLst>
                    <a:ext uri="{9D8B030D-6E8A-4147-A177-3AD203B41FA5}">
                      <a16:colId xmlns:a16="http://schemas.microsoft.com/office/drawing/2014/main" xmlns="" val="20001"/>
                    </a:ext>
                  </a:extLst>
                </a:gridCol>
                <a:gridCol w="2783946">
                  <a:extLst>
                    <a:ext uri="{9D8B030D-6E8A-4147-A177-3AD203B41FA5}">
                      <a16:colId xmlns:a16="http://schemas.microsoft.com/office/drawing/2014/main" xmlns="" val="20002"/>
                    </a:ext>
                  </a:extLst>
                </a:gridCol>
              </a:tblGrid>
              <a:tr h="501027">
                <a:tc>
                  <a:txBody>
                    <a:bodyPr/>
                    <a:lstStyle/>
                    <a:p>
                      <a:r>
                        <a:rPr lang="en-GB" dirty="0" smtClean="0"/>
                        <a:t>Outcome</a:t>
                      </a:r>
                      <a:endParaRPr lang="en-GB" dirty="0"/>
                    </a:p>
                  </a:txBody>
                  <a:tcPr/>
                </a:tc>
                <a:tc>
                  <a:txBody>
                    <a:bodyPr/>
                    <a:lstStyle/>
                    <a:p>
                      <a:r>
                        <a:rPr lang="en-GB" dirty="0" smtClean="0"/>
                        <a:t>Activity</a:t>
                      </a:r>
                      <a:endParaRPr lang="en-GB" dirty="0"/>
                    </a:p>
                  </a:txBody>
                  <a:tcPr/>
                </a:tc>
                <a:tc>
                  <a:txBody>
                    <a:bodyPr/>
                    <a:lstStyle/>
                    <a:p>
                      <a:r>
                        <a:rPr lang="en-GB" dirty="0" smtClean="0"/>
                        <a:t>Responsible</a:t>
                      </a:r>
                      <a:endParaRPr lang="en-GB" dirty="0"/>
                    </a:p>
                  </a:txBody>
                  <a:tcPr/>
                </a:tc>
                <a:extLst>
                  <a:ext uri="{0D108BD9-81ED-4DB2-BD59-A6C34878D82A}">
                    <a16:rowId xmlns:a16="http://schemas.microsoft.com/office/drawing/2014/main" xmlns="" val="10000"/>
                  </a:ext>
                </a:extLst>
              </a:tr>
              <a:tr h="501027">
                <a:tc>
                  <a:txBody>
                    <a:bodyPr/>
                    <a:lstStyle/>
                    <a:p>
                      <a:pPr marL="342900" indent="-342900">
                        <a:buFont typeface="+mj-lt"/>
                        <a:buAutoNum type="arabicPeriod"/>
                      </a:pPr>
                      <a:r>
                        <a:rPr lang="en-GB" dirty="0" smtClean="0"/>
                        <a:t>Implement a</a:t>
                      </a:r>
                      <a:r>
                        <a:rPr lang="en-GB" baseline="0" dirty="0" smtClean="0"/>
                        <a:t> high impact advertising plan</a:t>
                      </a:r>
                    </a:p>
                    <a:p>
                      <a:pPr marL="342900" indent="-342900">
                        <a:buFont typeface="+mj-lt"/>
                        <a:buAutoNum type="arabicPeriod"/>
                      </a:pPr>
                      <a:r>
                        <a:rPr lang="en-GB" baseline="0" dirty="0" smtClean="0"/>
                        <a:t>Prompt SA citizens to apply for and collect IDs</a:t>
                      </a:r>
                    </a:p>
                    <a:p>
                      <a:pPr marL="0" indent="0">
                        <a:buFont typeface="+mj-lt"/>
                        <a:buNone/>
                      </a:pPr>
                      <a:endParaRPr lang="en-GB" baseline="0" dirty="0" smtClean="0"/>
                    </a:p>
                    <a:p>
                      <a:r>
                        <a:rPr lang="en-GB" baseline="0" dirty="0" smtClean="0"/>
                        <a:t>Theme: Be Smart Apply, Collect Your ID</a:t>
                      </a:r>
                    </a:p>
                    <a:p>
                      <a:endParaRPr lang="en-GB" baseline="0" dirty="0" smtClean="0"/>
                    </a:p>
                    <a:p>
                      <a:r>
                        <a:rPr lang="en-GB" b="1" baseline="0" dirty="0" smtClean="0"/>
                        <a:t>Note: Align implementation to Phase 1 of GCIS Communications Plan  January to May 2019</a:t>
                      </a:r>
                      <a:endParaRPr lang="en-GB" b="1" dirty="0"/>
                    </a:p>
                  </a:txBody>
                  <a:tcPr/>
                </a:tc>
                <a:tc>
                  <a:txBody>
                    <a:bodyPr/>
                    <a:lstStyle/>
                    <a:p>
                      <a:pPr marL="285750" indent="-285750">
                        <a:buFont typeface="Arial" panose="020B0604020202020204" pitchFamily="34" charset="0"/>
                        <a:buChar char="•"/>
                      </a:pPr>
                      <a:r>
                        <a:rPr lang="en-GB" dirty="0" smtClean="0"/>
                        <a:t>Placement of Radio and Print advertisements</a:t>
                      </a:r>
                    </a:p>
                    <a:p>
                      <a:pPr marL="285750" indent="-285750">
                        <a:buFont typeface="Arial" panose="020B0604020202020204" pitchFamily="34" charset="0"/>
                        <a:buChar char="•"/>
                      </a:pPr>
                      <a:r>
                        <a:rPr lang="en-GB" dirty="0" smtClean="0"/>
                        <a:t>Electronic billboards at transport transit points (Taxi,</a:t>
                      </a:r>
                      <a:r>
                        <a:rPr lang="en-GB" baseline="0" dirty="0" smtClean="0"/>
                        <a:t> Bus terminals, Airport)</a:t>
                      </a:r>
                    </a:p>
                    <a:p>
                      <a:pPr marL="285750" indent="-285750">
                        <a:buFont typeface="Arial" panose="020B0604020202020204" pitchFamily="34" charset="0"/>
                        <a:buChar char="•"/>
                      </a:pPr>
                      <a:r>
                        <a:rPr lang="en-GB" baseline="0" dirty="0" smtClean="0"/>
                        <a:t>Provide information of DHA operations during Voter registration weekend (26-27 January 2019)</a:t>
                      </a:r>
                      <a:endParaRPr lang="en-GB" dirty="0" smtClean="0"/>
                    </a:p>
                  </a:txBody>
                  <a:tcPr/>
                </a:tc>
                <a:tc>
                  <a:txBody>
                    <a:bodyPr/>
                    <a:lstStyle/>
                    <a:p>
                      <a:pPr marL="285750" indent="-285750">
                        <a:buFont typeface="Arial" panose="020B0604020202020204" pitchFamily="34" charset="0"/>
                        <a:buChar char="•"/>
                      </a:pPr>
                      <a:r>
                        <a:rPr lang="en-GB" dirty="0" smtClean="0"/>
                        <a:t>Communications</a:t>
                      </a:r>
                    </a:p>
                    <a:p>
                      <a:pPr marL="285750" indent="-285750">
                        <a:buFont typeface="Arial" panose="020B0604020202020204" pitchFamily="34" charset="0"/>
                        <a:buChar char="•"/>
                      </a:pPr>
                      <a:r>
                        <a:rPr lang="en-GB" dirty="0" smtClean="0"/>
                        <a:t>Civic Services</a:t>
                      </a:r>
                    </a:p>
                    <a:p>
                      <a:pPr marL="285750" indent="-285750">
                        <a:buFont typeface="Arial" panose="020B0604020202020204" pitchFamily="34" charset="0"/>
                        <a:buChar char="•"/>
                      </a:pPr>
                      <a:r>
                        <a:rPr lang="en-GB" dirty="0" smtClean="0"/>
                        <a:t>Provincial Managers</a:t>
                      </a:r>
                    </a:p>
                    <a:p>
                      <a:pPr marL="285750" indent="-285750">
                        <a:buFont typeface="Arial" panose="020B0604020202020204" pitchFamily="34" charset="0"/>
                        <a:buChar char="•"/>
                      </a:pPr>
                      <a:endParaRPr lang="en-GB" dirty="0"/>
                    </a:p>
                  </a:txBody>
                  <a:tcPr/>
                </a:tc>
                <a:extLst>
                  <a:ext uri="{0D108BD9-81ED-4DB2-BD59-A6C34878D82A}">
                    <a16:rowId xmlns:a16="http://schemas.microsoft.com/office/drawing/2014/main" xmlns="" val="10001"/>
                  </a:ext>
                </a:extLst>
              </a:tr>
            </a:tbl>
          </a:graphicData>
        </a:graphic>
      </p:graphicFrame>
      <p:sp>
        <p:nvSpPr>
          <p:cNvPr id="5" name="Shape 20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fld id="{00000000-1234-1234-1234-123412341234}" type="slidenum">
              <a:rPr lang="en-US" sz="1400" b="0" i="0" u="none" strike="noStrike" cap="none">
                <a:solidFill>
                  <a:srgbClr val="898989"/>
                </a:solidFill>
                <a:latin typeface="Arial"/>
                <a:ea typeface="Arial"/>
                <a:cs typeface="Arial"/>
                <a:sym typeface="Arial"/>
              </a:rPr>
              <a:pPr marL="0" marR="0" lvl="0" indent="0" algn="l" rtl="0">
                <a:lnSpc>
                  <a:spcPct val="90000"/>
                </a:lnSpc>
                <a:spcBef>
                  <a:spcPts val="0"/>
                </a:spcBef>
                <a:spcAft>
                  <a:spcPts val="0"/>
                </a:spcAft>
                <a:buNone/>
              </a:pPr>
              <a:t>21</a:t>
            </a:fld>
            <a:endParaRPr sz="1400" b="0" i="0" u="none" strike="noStrike" cap="none" dirty="0">
              <a:solidFill>
                <a:srgbClr val="898989"/>
              </a:solidFill>
              <a:latin typeface="Arial"/>
              <a:ea typeface="Arial"/>
              <a:cs typeface="Arial"/>
              <a:sym typeface="Arial"/>
            </a:endParaRPr>
          </a:p>
        </p:txBody>
      </p:sp>
    </p:spTree>
    <p:extLst>
      <p:ext uri="{BB962C8B-B14F-4D97-AF65-F5344CB8AC3E}">
        <p14:creationId xmlns:p14="http://schemas.microsoft.com/office/powerpoint/2010/main" xmlns="" val="299104579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grpSp>
        <p:nvGrpSpPr>
          <p:cNvPr id="201" name="Shape 201"/>
          <p:cNvGrpSpPr/>
          <p:nvPr/>
        </p:nvGrpSpPr>
        <p:grpSpPr>
          <a:xfrm>
            <a:off x="0" y="5805488"/>
            <a:ext cx="9144000" cy="1041400"/>
            <a:chOff x="0" y="5828721"/>
            <a:chExt cx="9144000" cy="1017421"/>
          </a:xfrm>
        </p:grpSpPr>
        <p:pic>
          <p:nvPicPr>
            <p:cNvPr id="202" name="Shape 202"/>
            <p:cNvPicPr preferRelativeResize="0"/>
            <p:nvPr/>
          </p:nvPicPr>
          <p:blipFill rotWithShape="1">
            <a:blip r:embed="rId3" cstate="print">
              <a:alphaModFix/>
            </a:blip>
            <a:srcRect/>
            <a:stretch/>
          </p:blipFill>
          <p:spPr>
            <a:xfrm>
              <a:off x="107505" y="5828721"/>
              <a:ext cx="2520279" cy="1017421"/>
            </a:xfrm>
            <a:prstGeom prst="rect">
              <a:avLst/>
            </a:prstGeom>
            <a:noFill/>
            <a:ln>
              <a:noFill/>
            </a:ln>
          </p:spPr>
        </p:pic>
        <p:cxnSp>
          <p:nvCxnSpPr>
            <p:cNvPr id="203" name="Shape 203"/>
            <p:cNvCxnSpPr/>
            <p:nvPr/>
          </p:nvCxnSpPr>
          <p:spPr>
            <a:xfrm>
              <a:off x="0" y="5881453"/>
              <a:ext cx="9144000" cy="0"/>
            </a:xfrm>
            <a:prstGeom prst="straightConnector1">
              <a:avLst/>
            </a:prstGeom>
            <a:noFill/>
            <a:ln w="38100" cap="flat" cmpd="sng">
              <a:solidFill>
                <a:srgbClr val="00B050"/>
              </a:solidFill>
              <a:prstDash val="solid"/>
              <a:round/>
              <a:headEnd type="none" w="med" len="med"/>
              <a:tailEnd type="none" w="med" len="med"/>
            </a:ln>
            <a:effectLst>
              <a:outerShdw blurRad="40000" dist="23000" dir="5400000" rotWithShape="0">
                <a:srgbClr val="000000">
                  <a:alpha val="34901"/>
                </a:srgbClr>
              </a:outerShdw>
            </a:effectLst>
          </p:spPr>
        </p:cxnSp>
        <p:pic>
          <p:nvPicPr>
            <p:cNvPr id="204" name="Shape 204"/>
            <p:cNvPicPr preferRelativeResize="0"/>
            <p:nvPr/>
          </p:nvPicPr>
          <p:blipFill rotWithShape="1">
            <a:blip r:embed="rId4" cstate="print">
              <a:alphaModFix/>
            </a:blip>
            <a:srcRect/>
            <a:stretch/>
          </p:blipFill>
          <p:spPr>
            <a:xfrm>
              <a:off x="7596337" y="5989768"/>
              <a:ext cx="1222402" cy="757301"/>
            </a:xfrm>
            <a:prstGeom prst="rect">
              <a:avLst/>
            </a:prstGeom>
            <a:noFill/>
            <a:ln>
              <a:noFill/>
            </a:ln>
          </p:spPr>
        </p:pic>
      </p:grpSp>
      <p:sp>
        <p:nvSpPr>
          <p:cNvPr id="205" name="Shape 205"/>
          <p:cNvSpPr/>
          <p:nvPr/>
        </p:nvSpPr>
        <p:spPr>
          <a:xfrm>
            <a:off x="107505" y="812831"/>
            <a:ext cx="8893175" cy="4793642"/>
          </a:xfrm>
          <a:prstGeom prst="rect">
            <a:avLst/>
          </a:prstGeom>
          <a:noFill/>
          <a:ln>
            <a:noFill/>
          </a:ln>
        </p:spPr>
        <p:txBody>
          <a:bodyPr spcFirstLastPara="1" wrap="square" lIns="0" tIns="0" rIns="0" bIns="0" anchor="t" anchorCtr="0">
            <a:noAutofit/>
          </a:bodyPr>
          <a:lstStyle/>
          <a:p>
            <a:pPr marR="0" lvl="0" algn="l" rtl="0">
              <a:lnSpc>
                <a:spcPct val="150000"/>
              </a:lnSpc>
              <a:spcBef>
                <a:spcPts val="0"/>
              </a:spcBef>
              <a:spcAft>
                <a:spcPts val="0"/>
              </a:spcAft>
            </a:pPr>
            <a:endParaRPr lang="en-ZA" sz="2000" b="1" i="0" u="none" strike="noStrike" cap="none" dirty="0" smtClean="0">
              <a:solidFill>
                <a:srgbClr val="000000"/>
              </a:solidFill>
              <a:latin typeface="Arial"/>
              <a:ea typeface="Arial"/>
              <a:cs typeface="Arial"/>
              <a:sym typeface="Arial"/>
            </a:endParaRPr>
          </a:p>
        </p:txBody>
      </p:sp>
      <p:sp>
        <p:nvSpPr>
          <p:cNvPr id="206" name="Shape 20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fld id="{00000000-1234-1234-1234-123412341234}" type="slidenum">
              <a:rPr lang="en-US" sz="1400" b="0" i="0" u="none" strike="noStrike" cap="none">
                <a:solidFill>
                  <a:srgbClr val="898989"/>
                </a:solidFill>
                <a:latin typeface="Arial"/>
                <a:ea typeface="Arial"/>
                <a:cs typeface="Arial"/>
                <a:sym typeface="Arial"/>
              </a:rPr>
              <a:pPr marL="0" marR="0" lvl="0" indent="0" algn="l" rtl="0">
                <a:lnSpc>
                  <a:spcPct val="90000"/>
                </a:lnSpc>
                <a:spcBef>
                  <a:spcPts val="0"/>
                </a:spcBef>
                <a:spcAft>
                  <a:spcPts val="0"/>
                </a:spcAft>
                <a:buNone/>
              </a:pPr>
              <a:t>22</a:t>
            </a:fld>
            <a:endParaRPr sz="1400" b="0" i="0" u="none" strike="noStrike" cap="none">
              <a:solidFill>
                <a:srgbClr val="898989"/>
              </a:solidFill>
              <a:latin typeface="Arial"/>
              <a:ea typeface="Arial"/>
              <a:cs typeface="Arial"/>
              <a:sym typeface="Arial"/>
            </a:endParaRPr>
          </a:p>
        </p:txBody>
      </p:sp>
      <p:sp>
        <p:nvSpPr>
          <p:cNvPr id="207" name="Shape 207"/>
          <p:cNvSpPr/>
          <p:nvPr/>
        </p:nvSpPr>
        <p:spPr>
          <a:xfrm>
            <a:off x="107506" y="397165"/>
            <a:ext cx="8893174" cy="5297200"/>
          </a:xfrm>
          <a:prstGeom prst="rect">
            <a:avLst/>
          </a:prstGeom>
          <a:noFill/>
          <a:ln>
            <a:noFill/>
          </a:ln>
        </p:spPr>
        <p:txBody>
          <a:bodyPr spcFirstLastPara="1" wrap="square" lIns="91425" tIns="45700" rIns="91425" bIns="45700" anchor="t" anchorCtr="0">
            <a:noAutofit/>
          </a:bodyPr>
          <a:lstStyle/>
          <a:p>
            <a:pPr marL="285750" marR="0" lvl="0" indent="-285750" algn="ctr" rtl="0">
              <a:lnSpc>
                <a:spcPct val="90000"/>
              </a:lnSpc>
              <a:spcBef>
                <a:spcPts val="700"/>
              </a:spcBef>
              <a:spcAft>
                <a:spcPts val="0"/>
              </a:spcAft>
              <a:buFont typeface="Wingdings" panose="05000000000000000000" pitchFamily="2" charset="2"/>
              <a:buChar char="q"/>
            </a:pPr>
            <a:endParaRPr lang="en-ZA" sz="1400" b="1" i="0" u="none" strike="noStrike" cap="none" dirty="0" smtClean="0">
              <a:solidFill>
                <a:srgbClr val="000000"/>
              </a:solidFill>
              <a:latin typeface="Arial"/>
              <a:ea typeface="Arial"/>
              <a:cs typeface="Arial"/>
              <a:sym typeface="Arial"/>
            </a:endParaRPr>
          </a:p>
          <a:p>
            <a:pPr marR="0" lvl="0" algn="ctr" rtl="0">
              <a:lnSpc>
                <a:spcPct val="90000"/>
              </a:lnSpc>
              <a:spcBef>
                <a:spcPts val="700"/>
              </a:spcBef>
              <a:spcAft>
                <a:spcPts val="0"/>
              </a:spcAft>
            </a:pPr>
            <a:endParaRPr lang="en-ZA" b="1" dirty="0">
              <a:solidFill>
                <a:srgbClr val="000000"/>
              </a:solidFill>
              <a:latin typeface="Arial"/>
              <a:ea typeface="Arial"/>
              <a:cs typeface="Arial"/>
              <a:sym typeface="Arial"/>
            </a:endParaRPr>
          </a:p>
          <a:p>
            <a:pPr marR="0" lvl="0" algn="ctr" rtl="0">
              <a:lnSpc>
                <a:spcPct val="90000"/>
              </a:lnSpc>
              <a:spcBef>
                <a:spcPts val="700"/>
              </a:spcBef>
              <a:spcAft>
                <a:spcPts val="0"/>
              </a:spcAft>
            </a:pPr>
            <a:endParaRPr sz="1400" b="1" i="0" u="none" strike="noStrike" cap="none" dirty="0">
              <a:solidFill>
                <a:srgbClr val="000000"/>
              </a:solidFill>
              <a:latin typeface="Arial"/>
              <a:ea typeface="Arial"/>
              <a:cs typeface="Arial"/>
              <a:sym typeface="Arial"/>
            </a:endParaRPr>
          </a:p>
          <a:p>
            <a:pPr marL="285750" marR="0" lvl="0" indent="-285750" algn="l" rtl="0">
              <a:lnSpc>
                <a:spcPct val="90000"/>
              </a:lnSpc>
              <a:spcBef>
                <a:spcPts val="700"/>
              </a:spcBef>
              <a:spcAft>
                <a:spcPts val="0"/>
              </a:spcAft>
              <a:buFont typeface="Wingdings" panose="05000000000000000000" pitchFamily="2" charset="2"/>
              <a:buChar char="q"/>
            </a:pPr>
            <a:endParaRPr sz="1400" b="1" i="0" u="none" strike="noStrike" cap="none" dirty="0">
              <a:solidFill>
                <a:srgbClr val="000000"/>
              </a:solidFill>
              <a:latin typeface="Arial"/>
              <a:ea typeface="Arial"/>
              <a:cs typeface="Arial"/>
              <a:sym typeface="Arial"/>
            </a:endParaRPr>
          </a:p>
          <a:p>
            <a:pPr marL="285750" marR="0" lvl="0" indent="-285750" algn="ctr" rtl="0">
              <a:lnSpc>
                <a:spcPct val="90000"/>
              </a:lnSpc>
              <a:spcBef>
                <a:spcPts val="700"/>
              </a:spcBef>
              <a:spcAft>
                <a:spcPts val="0"/>
              </a:spcAft>
              <a:buFont typeface="Wingdings" panose="05000000000000000000" pitchFamily="2" charset="2"/>
              <a:buChar char="q"/>
            </a:pPr>
            <a:endParaRPr sz="1400" b="1" i="0" u="none" strike="noStrike" cap="none" dirty="0">
              <a:solidFill>
                <a:srgbClr val="000000"/>
              </a:solidFill>
              <a:latin typeface="Arial"/>
              <a:ea typeface="Arial"/>
              <a:cs typeface="Arial"/>
              <a:sym typeface="Arial"/>
            </a:endParaRPr>
          </a:p>
          <a:p>
            <a:pPr marL="285750" marR="0" lvl="0" indent="-285750" algn="l" rtl="0">
              <a:lnSpc>
                <a:spcPct val="90000"/>
              </a:lnSpc>
              <a:spcBef>
                <a:spcPts val="700"/>
              </a:spcBef>
              <a:spcAft>
                <a:spcPts val="0"/>
              </a:spcAft>
              <a:buFont typeface="Wingdings" panose="05000000000000000000" pitchFamily="2" charset="2"/>
              <a:buChar char="q"/>
            </a:pPr>
            <a:endParaRPr sz="1400" b="1" i="0" u="none" strike="noStrike" cap="none" dirty="0">
              <a:solidFill>
                <a:srgbClr val="000000"/>
              </a:solidFill>
              <a:latin typeface="Arial"/>
              <a:ea typeface="Arial"/>
              <a:cs typeface="Arial"/>
              <a:sym typeface="Arial"/>
            </a:endParaRPr>
          </a:p>
          <a:p>
            <a:pPr marL="285750" marR="0" lvl="0" indent="-285750" algn="ctr" rtl="0">
              <a:lnSpc>
                <a:spcPct val="90000"/>
              </a:lnSpc>
              <a:spcBef>
                <a:spcPts val="700"/>
              </a:spcBef>
              <a:spcAft>
                <a:spcPts val="0"/>
              </a:spcAft>
              <a:buFont typeface="Wingdings" panose="05000000000000000000" pitchFamily="2" charset="2"/>
              <a:buChar char="q"/>
            </a:pPr>
            <a:endParaRPr sz="1400" b="1" i="0" u="none" strike="noStrike" cap="none" dirty="0">
              <a:solidFill>
                <a:srgbClr val="000000"/>
              </a:solidFill>
              <a:latin typeface="Arial"/>
              <a:ea typeface="Arial"/>
              <a:cs typeface="Arial"/>
              <a:sym typeface="Arial"/>
            </a:endParaRPr>
          </a:p>
          <a:p>
            <a:pPr marR="0" lvl="0" algn="l" rtl="0">
              <a:lnSpc>
                <a:spcPct val="90000"/>
              </a:lnSpc>
              <a:spcBef>
                <a:spcPts val="700"/>
              </a:spcBef>
              <a:spcAft>
                <a:spcPts val="0"/>
              </a:spcAft>
            </a:pPr>
            <a:endParaRPr sz="1400" b="1" i="0" u="none" strike="noStrike" cap="none" dirty="0">
              <a:solidFill>
                <a:srgbClr val="000000"/>
              </a:solidFill>
              <a:latin typeface="Arial"/>
              <a:ea typeface="Arial"/>
              <a:cs typeface="Arial"/>
              <a:sym typeface="Arial"/>
            </a:endParaRPr>
          </a:p>
        </p:txBody>
      </p:sp>
      <p:sp>
        <p:nvSpPr>
          <p:cNvPr id="208" name="Shape 208"/>
          <p:cNvSpPr/>
          <p:nvPr/>
        </p:nvSpPr>
        <p:spPr>
          <a:xfrm>
            <a:off x="-38101" y="616319"/>
            <a:ext cx="8710613" cy="5103524"/>
          </a:xfrm>
          <a:prstGeom prst="rect">
            <a:avLst/>
          </a:prstGeom>
          <a:noFill/>
          <a:ln>
            <a:noFill/>
          </a:ln>
        </p:spPr>
        <p:txBody>
          <a:bodyPr spcFirstLastPara="1" wrap="square" lIns="91425" tIns="45700" rIns="91425" bIns="45700" anchor="t" anchorCtr="0">
            <a:noAutofit/>
          </a:bodyPr>
          <a:lstStyle/>
          <a:p>
            <a:pPr marL="914400" lvl="1" indent="-457200" algn="just">
              <a:lnSpc>
                <a:spcPct val="150000"/>
              </a:lnSpc>
              <a:buClr>
                <a:schemeClr val="dk1"/>
              </a:buClr>
              <a:buSzPts val="2000"/>
              <a:buFont typeface="Noto Sans Symbols"/>
              <a:buChar char="❑"/>
            </a:pPr>
            <a:endParaRPr lang="en-US" sz="2400" dirty="0" smtClean="0">
              <a:solidFill>
                <a:schemeClr val="dk1"/>
              </a:solidFill>
            </a:endParaRPr>
          </a:p>
        </p:txBody>
      </p:sp>
      <p:pic>
        <p:nvPicPr>
          <p:cNvPr id="209" name="Shape 209"/>
          <p:cNvPicPr preferRelativeResize="0"/>
          <p:nvPr/>
        </p:nvPicPr>
        <p:blipFill rotWithShape="1">
          <a:blip r:embed="rId5" cstate="print">
            <a:alphaModFix/>
          </a:blip>
          <a:srcRect/>
          <a:stretch/>
        </p:blipFill>
        <p:spPr>
          <a:xfrm>
            <a:off x="3848100" y="5970588"/>
            <a:ext cx="938213" cy="808037"/>
          </a:xfrm>
          <a:prstGeom prst="rect">
            <a:avLst/>
          </a:prstGeom>
          <a:noFill/>
          <a:ln>
            <a:noFill/>
          </a:ln>
        </p:spPr>
      </p:pic>
      <p:sp>
        <p:nvSpPr>
          <p:cNvPr id="14" name="Shape 200"/>
          <p:cNvSpPr txBox="1">
            <a:spLocks/>
          </p:cNvSpPr>
          <p:nvPr/>
        </p:nvSpPr>
        <p:spPr bwMode="auto">
          <a:xfrm>
            <a:off x="91504" y="141182"/>
            <a:ext cx="8960992" cy="339861"/>
          </a:xfrm>
          <a:prstGeom prst="rect">
            <a:avLst/>
          </a:prstGeom>
          <a:solidFill>
            <a:srgbClr val="00B050"/>
          </a:solidFill>
          <a:ln>
            <a:noFill/>
          </a:ln>
          <a:extLst>
            <a:ext uri="{91240B29-F687-4F45-9708-019B960494DF}">
              <a14:hiddenLine xmlns:a14="http://schemas.microsoft.com/office/drawing/2010/main" xmlns="" w="12700" algn="ctr">
                <a:solidFill>
                  <a:srgbClr val="000000"/>
                </a:solidFill>
                <a:miter lim="800000"/>
                <a:headEnd/>
                <a:tailEnd/>
              </a14:hiddenLine>
            </a:ext>
          </a:extLst>
        </p:spPr>
        <p:txBody>
          <a:bodyPr spcFirstLastPara="1" vert="horz" wrap="square" lIns="0" tIns="0" rIns="0" bIns="0" numCol="1" anchor="t" anchorCtr="0" compatLnSpc="1">
            <a:prstTxWarp prst="textNoShape">
              <a:avLst/>
            </a:prstTxWarp>
            <a:noAutofit/>
          </a:bodyPr>
          <a:lstStyle>
            <a:lvl1pPr marL="268288" indent="-268288" algn="l" rtl="0" eaLnBrk="0" fontAlgn="base" hangingPunct="0">
              <a:lnSpc>
                <a:spcPct val="90000"/>
              </a:lnSpc>
              <a:spcBef>
                <a:spcPct val="90000"/>
              </a:spcBef>
              <a:spcAft>
                <a:spcPct val="0"/>
              </a:spcAft>
              <a:buClr>
                <a:schemeClr val="bg2"/>
              </a:buClr>
              <a:buFont typeface="Wingdings" pitchFamily="2" charset="2"/>
              <a:buChar char="n"/>
              <a:defRPr sz="1600">
                <a:solidFill>
                  <a:schemeClr val="tx1"/>
                </a:solidFill>
                <a:latin typeface="Arial" charset="0"/>
                <a:ea typeface="+mn-ea"/>
                <a:cs typeface="+mn-cs"/>
              </a:defRPr>
            </a:lvl1pPr>
            <a:lvl2pPr marL="460375" indent="-190500" algn="l" rtl="0" eaLnBrk="0" fontAlgn="base" hangingPunct="0">
              <a:lnSpc>
                <a:spcPct val="90000"/>
              </a:lnSpc>
              <a:spcBef>
                <a:spcPct val="50000"/>
              </a:spcBef>
              <a:spcAft>
                <a:spcPct val="0"/>
              </a:spcAft>
              <a:buClr>
                <a:schemeClr val="bg2"/>
              </a:buClr>
              <a:buFont typeface="Arial" charset="0"/>
              <a:buChar char="•"/>
              <a:defRPr sz="1600">
                <a:solidFill>
                  <a:schemeClr val="tx1"/>
                </a:solidFill>
                <a:latin typeface="Arial" charset="0"/>
                <a:cs typeface="+mn-cs"/>
              </a:defRPr>
            </a:lvl2pPr>
            <a:lvl3pPr marL="625475" indent="-163513" algn="l" rtl="0" eaLnBrk="0" fontAlgn="base" hangingPunct="0">
              <a:lnSpc>
                <a:spcPct val="90000"/>
              </a:lnSpc>
              <a:spcBef>
                <a:spcPct val="30000"/>
              </a:spcBef>
              <a:spcAft>
                <a:spcPct val="0"/>
              </a:spcAft>
              <a:buClr>
                <a:schemeClr val="bg2"/>
              </a:buClr>
              <a:buFont typeface="Arial" charset="0"/>
              <a:buChar char="–"/>
              <a:defRPr sz="1600">
                <a:solidFill>
                  <a:schemeClr val="tx1"/>
                </a:solidFill>
                <a:latin typeface="Arial" charset="0"/>
                <a:cs typeface="+mn-cs"/>
              </a:defRPr>
            </a:lvl3pPr>
            <a:lvl4pPr marL="795338" indent="-168275" algn="l" rtl="0" eaLnBrk="0" fontAlgn="base" hangingPunct="0">
              <a:lnSpc>
                <a:spcPct val="90000"/>
              </a:lnSpc>
              <a:spcBef>
                <a:spcPct val="10000"/>
              </a:spcBef>
              <a:spcAft>
                <a:spcPct val="0"/>
              </a:spcAft>
              <a:buClr>
                <a:schemeClr val="bg2"/>
              </a:buClr>
              <a:buFont typeface="Arial" charset="0"/>
              <a:buChar char="-"/>
              <a:defRPr sz="1600">
                <a:solidFill>
                  <a:schemeClr val="tx1"/>
                </a:solidFill>
                <a:latin typeface="Arial" charset="0"/>
                <a:cs typeface="+mn-cs"/>
              </a:defRPr>
            </a:lvl4pPr>
            <a:lvl5pPr marL="957263" indent="-160338" algn="l" rtl="0" eaLnBrk="0" fontAlgn="base" hangingPunct="0">
              <a:lnSpc>
                <a:spcPct val="90000"/>
              </a:lnSpc>
              <a:spcBef>
                <a:spcPct val="0"/>
              </a:spcBef>
              <a:spcAft>
                <a:spcPct val="0"/>
              </a:spcAft>
              <a:buClr>
                <a:schemeClr val="bg2"/>
              </a:buClr>
              <a:buFont typeface="Arial" charset="0"/>
              <a:buChar char="­"/>
              <a:defRPr sz="1600">
                <a:solidFill>
                  <a:schemeClr val="tx1"/>
                </a:solidFill>
                <a:latin typeface="Arial" charset="0"/>
                <a:cs typeface="+mn-cs"/>
              </a:defRPr>
            </a:lvl5pPr>
            <a:lvl6pPr marL="14144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6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8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60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9pPr>
          </a:lstStyle>
          <a:p>
            <a:pPr marL="0" indent="0" algn="ctr">
              <a:spcBef>
                <a:spcPts val="0"/>
              </a:spcBef>
              <a:spcAft>
                <a:spcPts val="0"/>
              </a:spcAft>
              <a:buClr>
                <a:schemeClr val="lt2"/>
              </a:buClr>
              <a:buSzPts val="2400"/>
              <a:buFont typeface="Noto Sans Symbols"/>
              <a:buNone/>
            </a:pPr>
            <a:r>
              <a:rPr lang="en-US" sz="2400" b="1" kern="0" dirty="0" smtClean="0">
                <a:solidFill>
                  <a:schemeClr val="dk1"/>
                </a:solidFill>
                <a:latin typeface="Arial Black" panose="020B0A04020102020204" pitchFamily="34" charset="0"/>
                <a:ea typeface="Arial Black"/>
                <a:cs typeface="Arial Black"/>
                <a:sym typeface="Arial Black"/>
              </a:rPr>
              <a:t>Recommendation</a:t>
            </a:r>
            <a:endParaRPr lang="en-US" sz="2400" b="1" kern="0" dirty="0">
              <a:solidFill>
                <a:schemeClr val="dk1"/>
              </a:solidFill>
              <a:latin typeface="Arial Black" panose="020B0A04020102020204" pitchFamily="34" charset="0"/>
              <a:ea typeface="Arial Black"/>
              <a:cs typeface="Arial Black"/>
              <a:sym typeface="Arial Black"/>
            </a:endParaRPr>
          </a:p>
        </p:txBody>
      </p:sp>
      <p:sp>
        <p:nvSpPr>
          <p:cNvPr id="13" name="Content Placeholder 2"/>
          <p:cNvSpPr txBox="1">
            <a:spLocks/>
          </p:cNvSpPr>
          <p:nvPr/>
        </p:nvSpPr>
        <p:spPr>
          <a:xfrm>
            <a:off x="439292" y="1795926"/>
            <a:ext cx="8229600" cy="282745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914400" rtl="0" eaLnBrk="0" fontAlgn="base" latinLnBrk="0" hangingPunct="0">
              <a:lnSpc>
                <a:spcPct val="150000"/>
              </a:lnSpc>
              <a:spcBef>
                <a:spcPct val="90000"/>
              </a:spcBef>
              <a:spcAft>
                <a:spcPct val="0"/>
              </a:spcAft>
              <a:buClr>
                <a:srgbClr val="7D0900"/>
              </a:buClr>
              <a:buSzTx/>
              <a:buNone/>
              <a:tabLst/>
              <a:defRPr/>
            </a:pPr>
            <a:r>
              <a:rPr kumimoji="0" lang="en-ZA" altLang="en-US" sz="2000" i="0" u="none" strike="noStrike" kern="0" cap="none" spc="0" normalizeH="0" baseline="0" noProof="0" dirty="0" smtClean="0">
                <a:ln>
                  <a:noFill/>
                </a:ln>
                <a:solidFill>
                  <a:srgbClr val="000000"/>
                </a:solidFill>
                <a:effectLst/>
                <a:uLnTx/>
                <a:uFillTx/>
                <a:latin typeface="Arial"/>
                <a:cs typeface="Arial"/>
              </a:rPr>
              <a:t>Portfolio Committee</a:t>
            </a:r>
            <a:r>
              <a:rPr kumimoji="0" lang="en-ZA" altLang="en-US" sz="2000" i="0" u="none" strike="noStrike" kern="0" cap="none" spc="0" normalizeH="0" noProof="0" dirty="0" smtClean="0">
                <a:ln>
                  <a:noFill/>
                </a:ln>
                <a:solidFill>
                  <a:srgbClr val="000000"/>
                </a:solidFill>
                <a:effectLst/>
                <a:uLnTx/>
                <a:uFillTx/>
                <a:latin typeface="Arial"/>
                <a:cs typeface="Arial"/>
              </a:rPr>
              <a:t> </a:t>
            </a:r>
            <a:r>
              <a:rPr lang="en-ZA" altLang="en-US" sz="2000" kern="0" dirty="0" smtClean="0">
                <a:solidFill>
                  <a:srgbClr val="000000"/>
                </a:solidFill>
                <a:latin typeface="Arial"/>
                <a:cs typeface="Arial"/>
              </a:rPr>
              <a:t>to take note of the ID distribution and campaign strategy in preparation for the 2019 elections.</a:t>
            </a:r>
            <a:endParaRPr kumimoji="0" lang="en-ZA" altLang="en-US" sz="2000" i="0" u="none" strike="noStrike" kern="0" cap="none" spc="0" normalizeH="0" baseline="0" noProof="0" dirty="0" smtClean="0">
              <a:ln>
                <a:noFill/>
              </a:ln>
              <a:solidFill>
                <a:srgbClr val="000000"/>
              </a:solidFill>
              <a:effectLst/>
              <a:uLnTx/>
              <a:uFillTx/>
              <a:latin typeface="Arial"/>
              <a:cs typeface="Arial"/>
            </a:endParaRPr>
          </a:p>
          <a:p>
            <a:pPr marL="268288" marR="0" lvl="0" indent="-268288" algn="l" defTabSz="914400" rtl="0" eaLnBrk="0" fontAlgn="base" latinLnBrk="0" hangingPunct="0">
              <a:lnSpc>
                <a:spcPct val="150000"/>
              </a:lnSpc>
              <a:spcBef>
                <a:spcPts val="0"/>
              </a:spcBef>
              <a:spcAft>
                <a:spcPct val="0"/>
              </a:spcAft>
              <a:buClr>
                <a:srgbClr val="7D0900"/>
              </a:buClr>
              <a:buSzTx/>
              <a:buFont typeface="Arial" panose="020B0604020202020204" pitchFamily="34" charset="0"/>
              <a:buChar char="•"/>
              <a:tabLst/>
              <a:defRPr/>
            </a:pPr>
            <a:endParaRPr kumimoji="0" lang="en-ZA" altLang="en-US" sz="1800" i="0" u="none" strike="noStrike" kern="0" cap="none" spc="0" normalizeH="0" baseline="0" noProof="0" dirty="0" smtClean="0">
              <a:ln>
                <a:noFill/>
              </a:ln>
              <a:solidFill>
                <a:srgbClr val="000000"/>
              </a:solidFill>
              <a:effectLst/>
              <a:uLnTx/>
              <a:uFillTx/>
              <a:latin typeface="Arial"/>
              <a:cs typeface="Arial"/>
            </a:endParaRPr>
          </a:p>
          <a:p>
            <a:pPr marL="0" marR="0" lvl="0" indent="0" algn="l" defTabSz="914400" rtl="0" eaLnBrk="0" fontAlgn="base" latinLnBrk="0" hangingPunct="0">
              <a:lnSpc>
                <a:spcPct val="150000"/>
              </a:lnSpc>
              <a:spcBef>
                <a:spcPct val="90000"/>
              </a:spcBef>
              <a:spcAft>
                <a:spcPct val="0"/>
              </a:spcAft>
              <a:buClr>
                <a:srgbClr val="7D0900"/>
              </a:buClr>
              <a:buSzTx/>
              <a:buNone/>
              <a:tabLst/>
              <a:defRPr/>
            </a:pPr>
            <a:endParaRPr kumimoji="0" lang="en-ZA" altLang="en-US" sz="1800" i="0" u="none" strike="noStrike" kern="0" cap="none" spc="0" normalizeH="0" baseline="0" noProof="0" dirty="0" smtClean="0">
              <a:ln>
                <a:noFill/>
              </a:ln>
              <a:solidFill>
                <a:srgbClr val="000000"/>
              </a:solidFill>
              <a:effectLst/>
              <a:uLnTx/>
              <a:uFillTx/>
              <a:latin typeface="Arial"/>
              <a:cs typeface="Arial"/>
            </a:endParaRPr>
          </a:p>
          <a:p>
            <a:pPr marL="0" marR="0" lvl="0" indent="0" algn="l" defTabSz="914400" rtl="0" eaLnBrk="0" fontAlgn="base" latinLnBrk="0" hangingPunct="0">
              <a:lnSpc>
                <a:spcPct val="150000"/>
              </a:lnSpc>
              <a:spcBef>
                <a:spcPts val="0"/>
              </a:spcBef>
              <a:spcAft>
                <a:spcPct val="0"/>
              </a:spcAft>
              <a:buClr>
                <a:srgbClr val="7D0900"/>
              </a:buClr>
              <a:buSzTx/>
              <a:buNone/>
              <a:tabLst/>
              <a:defRPr/>
            </a:pPr>
            <a:endParaRPr kumimoji="0" lang="en-ZA" altLang="en-US" sz="1800" b="0" i="0" u="none" strike="noStrike" kern="0" cap="none" spc="0" normalizeH="0" baseline="0" noProof="0" dirty="0" smtClean="0">
              <a:ln>
                <a:noFill/>
              </a:ln>
              <a:solidFill>
                <a:srgbClr val="000000"/>
              </a:solidFill>
              <a:effectLst/>
              <a:uLnTx/>
              <a:uFillTx/>
              <a:latin typeface="Arial"/>
              <a:ea typeface="+mn-ea"/>
              <a:cs typeface="Arial"/>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ZA" sz="3200" b="0" i="0" u="none" strike="noStrike" kern="1200" cap="none" spc="0" normalizeH="0" baseline="0" noProof="0" dirty="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xmlns="" val="6218257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14" name="Group 2"/>
          <p:cNvGrpSpPr>
            <a:grpSpLocks/>
          </p:cNvGrpSpPr>
          <p:nvPr/>
        </p:nvGrpSpPr>
        <p:grpSpPr bwMode="auto">
          <a:xfrm>
            <a:off x="0" y="5805488"/>
            <a:ext cx="9144000" cy="1041400"/>
            <a:chOff x="0" y="5828721"/>
            <a:chExt cx="9144000" cy="1017421"/>
          </a:xfrm>
        </p:grpSpPr>
        <p:pic>
          <p:nvPicPr>
            <p:cNvPr id="13352"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7505" y="5828721"/>
              <a:ext cx="2520279" cy="10174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6" name="Straight Connector 5"/>
            <p:cNvCxnSpPr/>
            <p:nvPr/>
          </p:nvCxnSpPr>
          <p:spPr>
            <a:xfrm>
              <a:off x="0" y="5881453"/>
              <a:ext cx="9144000" cy="0"/>
            </a:xfrm>
            <a:prstGeom prst="line">
              <a:avLst/>
            </a:prstGeom>
            <a:ln>
              <a:solidFill>
                <a:srgbClr val="00B050"/>
              </a:solidFill>
            </a:ln>
          </p:spPr>
          <p:style>
            <a:lnRef idx="3">
              <a:schemeClr val="accent5"/>
            </a:lnRef>
            <a:fillRef idx="0">
              <a:schemeClr val="accent5"/>
            </a:fillRef>
            <a:effectRef idx="2">
              <a:schemeClr val="accent5"/>
            </a:effectRef>
            <a:fontRef idx="minor">
              <a:schemeClr val="tx1"/>
            </a:fontRef>
          </p:style>
        </p:cxnSp>
        <p:pic>
          <p:nvPicPr>
            <p:cNvPr id="13354" name="Picture 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596337" y="5989768"/>
              <a:ext cx="1222402" cy="7573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
        <p:nvSpPr>
          <p:cNvPr id="13315" name="Rectangle 8"/>
          <p:cNvSpPr>
            <a:spLocks noChangeArrowheads="1"/>
          </p:cNvSpPr>
          <p:nvPr/>
        </p:nvSpPr>
        <p:spPr bwMode="auto">
          <a:xfrm>
            <a:off x="469900" y="549275"/>
            <a:ext cx="8348663" cy="1031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0" rIns="0" bIns="0"/>
          <a:lstStyle/>
          <a:p>
            <a:endParaRPr lang="en-US" altLang="en-US" sz="2800" b="1"/>
          </a:p>
        </p:txBody>
      </p:sp>
      <p:sp>
        <p:nvSpPr>
          <p:cNvPr id="13316" name="Slide Number Placeholder 3"/>
          <p:cNvSpPr>
            <a:spLocks noGrp="1"/>
          </p:cNvSpPr>
          <p:nvPr>
            <p:ph type="sldNum" sz="quarter" idx="12"/>
          </p:nvPr>
        </p:nvSpPr>
        <p:spPr bwMode="auto">
          <a:xfrm>
            <a:off x="6843845" y="6019929"/>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algn="ctr" eaLnBrk="0" fontAlgn="base" hangingPunct="0">
              <a:lnSpc>
                <a:spcPct val="90000"/>
              </a:lnSpc>
              <a:spcBef>
                <a:spcPct val="50000"/>
              </a:spcBef>
              <a:spcAft>
                <a:spcPct val="0"/>
              </a:spcAft>
              <a:buClr>
                <a:schemeClr val="bg2"/>
              </a:buClr>
              <a:defRPr sz="1400">
                <a:solidFill>
                  <a:schemeClr val="tx1"/>
                </a:solidFill>
                <a:latin typeface="Arial" charset="0"/>
                <a:cs typeface="Arial" charset="0"/>
              </a:defRPr>
            </a:lvl6pPr>
            <a:lvl7pPr marL="2971800" indent="-228600" algn="ctr" eaLnBrk="0" fontAlgn="base" hangingPunct="0">
              <a:lnSpc>
                <a:spcPct val="90000"/>
              </a:lnSpc>
              <a:spcBef>
                <a:spcPct val="50000"/>
              </a:spcBef>
              <a:spcAft>
                <a:spcPct val="0"/>
              </a:spcAft>
              <a:buClr>
                <a:schemeClr val="bg2"/>
              </a:buClr>
              <a:defRPr sz="1400">
                <a:solidFill>
                  <a:schemeClr val="tx1"/>
                </a:solidFill>
                <a:latin typeface="Arial" charset="0"/>
                <a:cs typeface="Arial" charset="0"/>
              </a:defRPr>
            </a:lvl7pPr>
            <a:lvl8pPr marL="3429000" indent="-228600" algn="ctr" eaLnBrk="0" fontAlgn="base" hangingPunct="0">
              <a:lnSpc>
                <a:spcPct val="90000"/>
              </a:lnSpc>
              <a:spcBef>
                <a:spcPct val="50000"/>
              </a:spcBef>
              <a:spcAft>
                <a:spcPct val="0"/>
              </a:spcAft>
              <a:buClr>
                <a:schemeClr val="bg2"/>
              </a:buClr>
              <a:defRPr sz="1400">
                <a:solidFill>
                  <a:schemeClr val="tx1"/>
                </a:solidFill>
                <a:latin typeface="Arial" charset="0"/>
                <a:cs typeface="Arial" charset="0"/>
              </a:defRPr>
            </a:lvl8pPr>
            <a:lvl9pPr marL="3886200" indent="-228600" algn="ctr" eaLnBrk="0" fontAlgn="base" hangingPunct="0">
              <a:lnSpc>
                <a:spcPct val="90000"/>
              </a:lnSpc>
              <a:spcBef>
                <a:spcPct val="50000"/>
              </a:spcBef>
              <a:spcAft>
                <a:spcPct val="0"/>
              </a:spcAft>
              <a:buClr>
                <a:schemeClr val="bg2"/>
              </a:buClr>
              <a:defRPr sz="1400">
                <a:solidFill>
                  <a:schemeClr val="tx1"/>
                </a:solidFill>
                <a:latin typeface="Arial" charset="0"/>
                <a:cs typeface="Arial" charset="0"/>
              </a:defRPr>
            </a:lvl9pPr>
          </a:lstStyle>
          <a:p>
            <a:pPr algn="l" eaLnBrk="1" hangingPunct="1"/>
            <a:fld id="{50D2E5F2-ED00-4449-9FBC-41B5D66EA393}" type="slidenum">
              <a:rPr lang="en-ZA" altLang="en-US" b="1" smtClean="0"/>
              <a:pPr algn="l" eaLnBrk="1" hangingPunct="1"/>
              <a:t>23</a:t>
            </a:fld>
            <a:endParaRPr lang="en-ZA" altLang="en-US" b="1" dirty="0" smtClean="0"/>
          </a:p>
        </p:txBody>
      </p:sp>
      <p:sp>
        <p:nvSpPr>
          <p:cNvPr id="13317" name="Rectangle 1"/>
          <p:cNvSpPr>
            <a:spLocks noChangeArrowheads="1"/>
          </p:cNvSpPr>
          <p:nvPr/>
        </p:nvSpPr>
        <p:spPr bwMode="auto">
          <a:xfrm>
            <a:off x="469900" y="549275"/>
            <a:ext cx="8348663" cy="2397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endParaRPr lang="en-GB" altLang="en-US" b="1">
              <a:solidFill>
                <a:schemeClr val="tx2"/>
              </a:solidFill>
            </a:endParaRPr>
          </a:p>
          <a:p>
            <a:endParaRPr lang="en-GB" altLang="en-US" b="1">
              <a:solidFill>
                <a:schemeClr val="tx2"/>
              </a:solidFill>
            </a:endParaRPr>
          </a:p>
          <a:p>
            <a:endParaRPr lang="en-GB" altLang="en-US" b="1">
              <a:solidFill>
                <a:schemeClr val="tx2"/>
              </a:solidFill>
            </a:endParaRPr>
          </a:p>
          <a:p>
            <a:endParaRPr lang="en-GB" altLang="en-US" b="1">
              <a:solidFill>
                <a:schemeClr val="tx2"/>
              </a:solidFill>
            </a:endParaRPr>
          </a:p>
          <a:p>
            <a:endParaRPr lang="en-GB" altLang="en-US" b="1">
              <a:solidFill>
                <a:schemeClr val="tx2"/>
              </a:solidFill>
            </a:endParaRPr>
          </a:p>
          <a:p>
            <a:endParaRPr lang="en-GB" altLang="en-US" b="1">
              <a:solidFill>
                <a:schemeClr val="tx2"/>
              </a:solidFill>
            </a:endParaRPr>
          </a:p>
          <a:p>
            <a:endParaRPr lang="en-GB" altLang="en-US" b="1">
              <a:solidFill>
                <a:schemeClr val="tx2"/>
              </a:solidFill>
            </a:endParaRPr>
          </a:p>
          <a:p>
            <a:endParaRPr lang="en-GB" altLang="en-US" b="1">
              <a:solidFill>
                <a:schemeClr val="tx2"/>
              </a:solidFill>
            </a:endParaRPr>
          </a:p>
        </p:txBody>
      </p:sp>
      <p:pic>
        <p:nvPicPr>
          <p:cNvPr id="10" name="Picture 4" descr="Related image">
            <a:hlinkClick r:id="rId5"/>
          </p:cNvPr>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2772452" y="1731865"/>
            <a:ext cx="3808033" cy="2511509"/>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2"/>
          <p:cNvSpPr/>
          <p:nvPr/>
        </p:nvSpPr>
        <p:spPr>
          <a:xfrm>
            <a:off x="5796136" y="4869160"/>
            <a:ext cx="2232248" cy="584775"/>
          </a:xfrm>
          <a:prstGeom prst="rect">
            <a:avLst/>
          </a:prstGeom>
        </p:spPr>
        <p:txBody>
          <a:bodyPr wrap="square">
            <a:spAutoFit/>
          </a:bodyPr>
          <a:lstStyle/>
          <a:p>
            <a:endParaRPr lang="en-ZA" sz="3200" dirty="0"/>
          </a:p>
        </p:txBody>
      </p:sp>
      <p:sp>
        <p:nvSpPr>
          <p:cNvPr id="4" name="Rectangle 3"/>
          <p:cNvSpPr/>
          <p:nvPr/>
        </p:nvSpPr>
        <p:spPr>
          <a:xfrm>
            <a:off x="3173632" y="4834405"/>
            <a:ext cx="3549370" cy="646331"/>
          </a:xfrm>
          <a:prstGeom prst="rect">
            <a:avLst/>
          </a:prstGeom>
        </p:spPr>
        <p:txBody>
          <a:bodyPr wrap="none">
            <a:spAutoFit/>
          </a:bodyPr>
          <a:lstStyle/>
          <a:p>
            <a:r>
              <a:rPr lang="en-ZA" sz="3600" b="1" dirty="0" err="1">
                <a:solidFill>
                  <a:schemeClr val="bg2">
                    <a:lumMod val="50000"/>
                  </a:schemeClr>
                </a:solidFill>
              </a:rPr>
              <a:t>Ndi</a:t>
            </a:r>
            <a:r>
              <a:rPr lang="en-ZA" sz="3600" b="1" dirty="0">
                <a:solidFill>
                  <a:schemeClr val="bg2">
                    <a:lumMod val="50000"/>
                  </a:schemeClr>
                </a:solidFill>
              </a:rPr>
              <a:t> </a:t>
            </a:r>
            <a:r>
              <a:rPr lang="en-ZA" sz="3600" b="1" dirty="0" err="1">
                <a:solidFill>
                  <a:schemeClr val="bg2">
                    <a:lumMod val="50000"/>
                  </a:schemeClr>
                </a:solidFill>
              </a:rPr>
              <a:t>khou</a:t>
            </a:r>
            <a:r>
              <a:rPr lang="en-ZA" sz="3600" b="1" dirty="0">
                <a:solidFill>
                  <a:schemeClr val="bg2">
                    <a:lumMod val="50000"/>
                  </a:schemeClr>
                </a:solidFill>
              </a:rPr>
              <a:t> </a:t>
            </a:r>
            <a:r>
              <a:rPr lang="en-ZA" sz="3600" b="1" dirty="0" err="1">
                <a:solidFill>
                  <a:schemeClr val="bg2">
                    <a:lumMod val="50000"/>
                  </a:schemeClr>
                </a:solidFill>
              </a:rPr>
              <a:t>livhuha</a:t>
            </a:r>
            <a:r>
              <a:rPr lang="en-ZA" sz="3600" b="1" dirty="0">
                <a:solidFill>
                  <a:schemeClr val="bg2">
                    <a:lumMod val="50000"/>
                  </a:schemeClr>
                </a:solidFill>
              </a:rPr>
              <a:t> </a:t>
            </a:r>
            <a:endParaRPr lang="en-ZA" sz="3600" dirty="0">
              <a:solidFill>
                <a:schemeClr val="bg2">
                  <a:lumMod val="50000"/>
                </a:schemeClr>
              </a:solidFill>
            </a:endParaRPr>
          </a:p>
        </p:txBody>
      </p:sp>
      <p:sp>
        <p:nvSpPr>
          <p:cNvPr id="7" name="Rectangle 6"/>
          <p:cNvSpPr/>
          <p:nvPr/>
        </p:nvSpPr>
        <p:spPr>
          <a:xfrm>
            <a:off x="3224098" y="334471"/>
            <a:ext cx="2695803" cy="646331"/>
          </a:xfrm>
          <a:prstGeom prst="rect">
            <a:avLst/>
          </a:prstGeom>
        </p:spPr>
        <p:txBody>
          <a:bodyPr wrap="none">
            <a:spAutoFit/>
          </a:bodyPr>
          <a:lstStyle/>
          <a:p>
            <a:r>
              <a:rPr lang="en-ZA" sz="3600" b="1" dirty="0" err="1">
                <a:solidFill>
                  <a:srgbClr val="7030A0"/>
                </a:solidFill>
              </a:rPr>
              <a:t>Ke</a:t>
            </a:r>
            <a:r>
              <a:rPr lang="en-ZA" sz="3600" b="1" dirty="0">
                <a:solidFill>
                  <a:srgbClr val="7030A0"/>
                </a:solidFill>
              </a:rPr>
              <a:t> </a:t>
            </a:r>
            <a:r>
              <a:rPr lang="en-ZA" sz="3600" b="1" dirty="0" err="1">
                <a:solidFill>
                  <a:srgbClr val="7030A0"/>
                </a:solidFill>
              </a:rPr>
              <a:t>ya</a:t>
            </a:r>
            <a:r>
              <a:rPr lang="en-ZA" sz="3600" b="1" dirty="0">
                <a:solidFill>
                  <a:srgbClr val="7030A0"/>
                </a:solidFill>
              </a:rPr>
              <a:t> </a:t>
            </a:r>
            <a:r>
              <a:rPr lang="en-ZA" sz="3600" b="1" dirty="0" err="1">
                <a:solidFill>
                  <a:srgbClr val="7030A0"/>
                </a:solidFill>
              </a:rPr>
              <a:t>leboga</a:t>
            </a:r>
            <a:r>
              <a:rPr lang="en-ZA" sz="3600" b="1" dirty="0">
                <a:solidFill>
                  <a:srgbClr val="7030A0"/>
                </a:solidFill>
              </a:rPr>
              <a:t> </a:t>
            </a:r>
            <a:endParaRPr lang="en-ZA" sz="3600" dirty="0">
              <a:solidFill>
                <a:srgbClr val="7030A0"/>
              </a:solidFill>
            </a:endParaRPr>
          </a:p>
        </p:txBody>
      </p:sp>
      <p:sp>
        <p:nvSpPr>
          <p:cNvPr id="8" name="Rectangle 7"/>
          <p:cNvSpPr/>
          <p:nvPr/>
        </p:nvSpPr>
        <p:spPr>
          <a:xfrm>
            <a:off x="300898" y="1906471"/>
            <a:ext cx="2474780" cy="646331"/>
          </a:xfrm>
          <a:prstGeom prst="rect">
            <a:avLst/>
          </a:prstGeom>
        </p:spPr>
        <p:txBody>
          <a:bodyPr wrap="none">
            <a:spAutoFit/>
          </a:bodyPr>
          <a:lstStyle/>
          <a:p>
            <a:r>
              <a:rPr lang="en-ZA" sz="3600" b="1" dirty="0" err="1">
                <a:solidFill>
                  <a:srgbClr val="FFC000"/>
                </a:solidFill>
              </a:rPr>
              <a:t>Ndiyabulela</a:t>
            </a:r>
            <a:endParaRPr lang="en-ZA" sz="3600" dirty="0"/>
          </a:p>
        </p:txBody>
      </p:sp>
      <p:sp>
        <p:nvSpPr>
          <p:cNvPr id="9" name="Rectangle 8"/>
          <p:cNvSpPr/>
          <p:nvPr/>
        </p:nvSpPr>
        <p:spPr>
          <a:xfrm>
            <a:off x="6476497" y="1902618"/>
            <a:ext cx="2446054" cy="646331"/>
          </a:xfrm>
          <a:prstGeom prst="rect">
            <a:avLst/>
          </a:prstGeom>
        </p:spPr>
        <p:txBody>
          <a:bodyPr wrap="none">
            <a:spAutoFit/>
          </a:bodyPr>
          <a:lstStyle/>
          <a:p>
            <a:r>
              <a:rPr lang="en-ZA" sz="3600" b="1" dirty="0" err="1">
                <a:solidFill>
                  <a:schemeClr val="accent5">
                    <a:lumMod val="60000"/>
                    <a:lumOff val="40000"/>
                  </a:schemeClr>
                </a:solidFill>
              </a:rPr>
              <a:t>Ngiyabonga</a:t>
            </a:r>
            <a:endParaRPr lang="en-ZA" sz="3600" dirty="0"/>
          </a:p>
        </p:txBody>
      </p:sp>
      <p:sp>
        <p:nvSpPr>
          <p:cNvPr id="12" name="Rectangle 11"/>
          <p:cNvSpPr/>
          <p:nvPr/>
        </p:nvSpPr>
        <p:spPr>
          <a:xfrm>
            <a:off x="360284" y="3461512"/>
            <a:ext cx="2278060" cy="646331"/>
          </a:xfrm>
          <a:prstGeom prst="rect">
            <a:avLst/>
          </a:prstGeom>
        </p:spPr>
        <p:txBody>
          <a:bodyPr wrap="none">
            <a:spAutoFit/>
          </a:bodyPr>
          <a:lstStyle/>
          <a:p>
            <a:r>
              <a:rPr lang="en-ZA" sz="3600" b="1" dirty="0">
                <a:solidFill>
                  <a:srgbClr val="FF0000"/>
                </a:solidFill>
              </a:rPr>
              <a:t>Thank you </a:t>
            </a:r>
            <a:endParaRPr lang="en-ZA" sz="3600" dirty="0">
              <a:solidFill>
                <a:srgbClr val="FF0000"/>
              </a:solidFill>
            </a:endParaRPr>
          </a:p>
        </p:txBody>
      </p:sp>
      <p:sp>
        <p:nvSpPr>
          <p:cNvPr id="13" name="Rectangle 12"/>
          <p:cNvSpPr/>
          <p:nvPr/>
        </p:nvSpPr>
        <p:spPr>
          <a:xfrm>
            <a:off x="6723002" y="3415409"/>
            <a:ext cx="1636730" cy="646331"/>
          </a:xfrm>
          <a:prstGeom prst="rect">
            <a:avLst/>
          </a:prstGeom>
        </p:spPr>
        <p:txBody>
          <a:bodyPr wrap="none">
            <a:spAutoFit/>
          </a:bodyPr>
          <a:lstStyle/>
          <a:p>
            <a:r>
              <a:rPr lang="en-ZA" sz="3600" b="1" dirty="0" err="1">
                <a:solidFill>
                  <a:srgbClr val="00B050"/>
                </a:solidFill>
              </a:rPr>
              <a:t>Inkomu</a:t>
            </a:r>
            <a:endParaRPr lang="en-ZA" sz="3600" dirty="0"/>
          </a:p>
        </p:txBody>
      </p:sp>
      <p:pic>
        <p:nvPicPr>
          <p:cNvPr id="19" name="Picture 18"/>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4389438" y="5970588"/>
            <a:ext cx="847725" cy="8080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0530969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grpSp>
        <p:nvGrpSpPr>
          <p:cNvPr id="201" name="Shape 201"/>
          <p:cNvGrpSpPr/>
          <p:nvPr/>
        </p:nvGrpSpPr>
        <p:grpSpPr>
          <a:xfrm>
            <a:off x="0" y="5805488"/>
            <a:ext cx="9144000" cy="1041400"/>
            <a:chOff x="0" y="5828721"/>
            <a:chExt cx="9144000" cy="1017421"/>
          </a:xfrm>
        </p:grpSpPr>
        <p:pic>
          <p:nvPicPr>
            <p:cNvPr id="202" name="Shape 202"/>
            <p:cNvPicPr preferRelativeResize="0"/>
            <p:nvPr/>
          </p:nvPicPr>
          <p:blipFill rotWithShape="1">
            <a:blip r:embed="rId3" cstate="print">
              <a:alphaModFix/>
            </a:blip>
            <a:srcRect/>
            <a:stretch/>
          </p:blipFill>
          <p:spPr>
            <a:xfrm>
              <a:off x="107505" y="5828721"/>
              <a:ext cx="2520279" cy="1017421"/>
            </a:xfrm>
            <a:prstGeom prst="rect">
              <a:avLst/>
            </a:prstGeom>
            <a:noFill/>
            <a:ln>
              <a:noFill/>
            </a:ln>
          </p:spPr>
        </p:pic>
        <p:cxnSp>
          <p:nvCxnSpPr>
            <p:cNvPr id="203" name="Shape 203"/>
            <p:cNvCxnSpPr/>
            <p:nvPr/>
          </p:nvCxnSpPr>
          <p:spPr>
            <a:xfrm>
              <a:off x="0" y="5881453"/>
              <a:ext cx="9144000" cy="0"/>
            </a:xfrm>
            <a:prstGeom prst="straightConnector1">
              <a:avLst/>
            </a:prstGeom>
            <a:noFill/>
            <a:ln w="38100" cap="flat" cmpd="sng">
              <a:solidFill>
                <a:srgbClr val="00B050"/>
              </a:solidFill>
              <a:prstDash val="solid"/>
              <a:round/>
              <a:headEnd type="none" w="med" len="med"/>
              <a:tailEnd type="none" w="med" len="med"/>
            </a:ln>
            <a:effectLst>
              <a:outerShdw blurRad="40000" dist="23000" dir="5400000" rotWithShape="0">
                <a:srgbClr val="000000">
                  <a:alpha val="34901"/>
                </a:srgbClr>
              </a:outerShdw>
            </a:effectLst>
          </p:spPr>
        </p:cxnSp>
        <p:pic>
          <p:nvPicPr>
            <p:cNvPr id="204" name="Shape 204"/>
            <p:cNvPicPr preferRelativeResize="0"/>
            <p:nvPr/>
          </p:nvPicPr>
          <p:blipFill rotWithShape="1">
            <a:blip r:embed="rId4" cstate="print">
              <a:alphaModFix/>
            </a:blip>
            <a:srcRect/>
            <a:stretch/>
          </p:blipFill>
          <p:spPr>
            <a:xfrm>
              <a:off x="7596337" y="5989768"/>
              <a:ext cx="1222402" cy="757301"/>
            </a:xfrm>
            <a:prstGeom prst="rect">
              <a:avLst/>
            </a:prstGeom>
            <a:noFill/>
            <a:ln>
              <a:noFill/>
            </a:ln>
          </p:spPr>
        </p:pic>
      </p:grpSp>
      <p:sp>
        <p:nvSpPr>
          <p:cNvPr id="205" name="Shape 205"/>
          <p:cNvSpPr/>
          <p:nvPr/>
        </p:nvSpPr>
        <p:spPr>
          <a:xfrm>
            <a:off x="107505" y="812831"/>
            <a:ext cx="8893175" cy="4793642"/>
          </a:xfrm>
          <a:prstGeom prst="rect">
            <a:avLst/>
          </a:prstGeom>
          <a:noFill/>
          <a:ln>
            <a:noFill/>
          </a:ln>
        </p:spPr>
        <p:txBody>
          <a:bodyPr spcFirstLastPara="1" wrap="square" lIns="0" tIns="0" rIns="0" bIns="0" anchor="t" anchorCtr="0">
            <a:noAutofit/>
          </a:bodyPr>
          <a:lstStyle/>
          <a:p>
            <a:pPr marR="0" lvl="0" algn="l" rtl="0">
              <a:lnSpc>
                <a:spcPct val="150000"/>
              </a:lnSpc>
              <a:spcBef>
                <a:spcPts val="0"/>
              </a:spcBef>
              <a:spcAft>
                <a:spcPts val="0"/>
              </a:spcAft>
            </a:pPr>
            <a:endParaRPr lang="en-ZA" sz="2000" b="1" i="0" u="none" strike="noStrike" cap="none" dirty="0" smtClean="0">
              <a:solidFill>
                <a:srgbClr val="000000"/>
              </a:solidFill>
              <a:latin typeface="Arial"/>
              <a:ea typeface="Arial"/>
              <a:cs typeface="Arial"/>
              <a:sym typeface="Arial"/>
            </a:endParaRPr>
          </a:p>
        </p:txBody>
      </p:sp>
      <p:sp>
        <p:nvSpPr>
          <p:cNvPr id="206" name="Shape 20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fld id="{00000000-1234-1234-1234-123412341234}" type="slidenum">
              <a:rPr lang="en-US" sz="1400" b="0" i="0" u="none" strike="noStrike" cap="none">
                <a:solidFill>
                  <a:srgbClr val="898989"/>
                </a:solidFill>
                <a:latin typeface="Arial"/>
                <a:ea typeface="Arial"/>
                <a:cs typeface="Arial"/>
                <a:sym typeface="Arial"/>
              </a:rPr>
              <a:pPr marL="0" marR="0" lvl="0" indent="0" algn="l" rtl="0">
                <a:lnSpc>
                  <a:spcPct val="90000"/>
                </a:lnSpc>
                <a:spcBef>
                  <a:spcPts val="0"/>
                </a:spcBef>
                <a:spcAft>
                  <a:spcPts val="0"/>
                </a:spcAft>
                <a:buNone/>
              </a:pPr>
              <a:t>3</a:t>
            </a:fld>
            <a:endParaRPr sz="1400" b="0" i="0" u="none" strike="noStrike" cap="none" dirty="0">
              <a:solidFill>
                <a:srgbClr val="898989"/>
              </a:solidFill>
              <a:latin typeface="Arial"/>
              <a:ea typeface="Arial"/>
              <a:cs typeface="Arial"/>
              <a:sym typeface="Arial"/>
            </a:endParaRPr>
          </a:p>
        </p:txBody>
      </p:sp>
      <p:sp>
        <p:nvSpPr>
          <p:cNvPr id="208" name="Shape 208"/>
          <p:cNvSpPr/>
          <p:nvPr/>
        </p:nvSpPr>
        <p:spPr>
          <a:xfrm>
            <a:off x="-38101" y="616319"/>
            <a:ext cx="8710613" cy="5103524"/>
          </a:xfrm>
          <a:prstGeom prst="rect">
            <a:avLst/>
          </a:prstGeom>
          <a:noFill/>
          <a:ln>
            <a:noFill/>
          </a:ln>
        </p:spPr>
        <p:txBody>
          <a:bodyPr spcFirstLastPara="1" wrap="square" lIns="91425" tIns="45700" rIns="91425" bIns="45700" anchor="t" anchorCtr="0">
            <a:noAutofit/>
          </a:bodyPr>
          <a:lstStyle/>
          <a:p>
            <a:pPr marL="914400" lvl="1" indent="-457200" algn="just">
              <a:lnSpc>
                <a:spcPct val="150000"/>
              </a:lnSpc>
              <a:buClr>
                <a:schemeClr val="dk1"/>
              </a:buClr>
              <a:buSzPts val="2000"/>
              <a:buFont typeface="Noto Sans Symbols"/>
              <a:buChar char="❑"/>
            </a:pPr>
            <a:endParaRPr lang="en-US" sz="2400" dirty="0" smtClean="0">
              <a:solidFill>
                <a:schemeClr val="dk1"/>
              </a:solidFill>
            </a:endParaRPr>
          </a:p>
        </p:txBody>
      </p:sp>
      <p:pic>
        <p:nvPicPr>
          <p:cNvPr id="209" name="Shape 209"/>
          <p:cNvPicPr preferRelativeResize="0"/>
          <p:nvPr/>
        </p:nvPicPr>
        <p:blipFill rotWithShape="1">
          <a:blip r:embed="rId5" cstate="print">
            <a:alphaModFix/>
          </a:blip>
          <a:srcRect/>
          <a:stretch/>
        </p:blipFill>
        <p:spPr>
          <a:xfrm>
            <a:off x="3848100" y="5970588"/>
            <a:ext cx="938213" cy="808037"/>
          </a:xfrm>
          <a:prstGeom prst="rect">
            <a:avLst/>
          </a:prstGeom>
          <a:noFill/>
          <a:ln>
            <a:noFill/>
          </a:ln>
        </p:spPr>
      </p:pic>
      <p:sp>
        <p:nvSpPr>
          <p:cNvPr id="14" name="Shape 200"/>
          <p:cNvSpPr txBox="1">
            <a:spLocks/>
          </p:cNvSpPr>
          <p:nvPr/>
        </p:nvSpPr>
        <p:spPr bwMode="auto">
          <a:xfrm>
            <a:off x="39688" y="141181"/>
            <a:ext cx="8960992" cy="389493"/>
          </a:xfrm>
          <a:prstGeom prst="rect">
            <a:avLst/>
          </a:prstGeom>
          <a:solidFill>
            <a:srgbClr val="00B050"/>
          </a:solidFill>
          <a:ln>
            <a:noFill/>
          </a:ln>
          <a:extLst>
            <a:ext uri="{91240B29-F687-4F45-9708-019B960494DF}">
              <a14:hiddenLine xmlns:a14="http://schemas.microsoft.com/office/drawing/2010/main" xmlns="" w="12700" algn="ctr">
                <a:solidFill>
                  <a:srgbClr val="000000"/>
                </a:solidFill>
                <a:miter lim="800000"/>
                <a:headEnd/>
                <a:tailEnd/>
              </a14:hiddenLine>
            </a:ext>
          </a:extLst>
        </p:spPr>
        <p:txBody>
          <a:bodyPr spcFirstLastPara="1" vert="horz" wrap="square" lIns="0" tIns="0" rIns="0" bIns="0" numCol="1" anchor="t" anchorCtr="0" compatLnSpc="1">
            <a:prstTxWarp prst="textNoShape">
              <a:avLst/>
            </a:prstTxWarp>
            <a:noAutofit/>
          </a:bodyPr>
          <a:lstStyle>
            <a:lvl1pPr marL="268288" indent="-268288" algn="l" rtl="0" eaLnBrk="0" fontAlgn="base" hangingPunct="0">
              <a:lnSpc>
                <a:spcPct val="90000"/>
              </a:lnSpc>
              <a:spcBef>
                <a:spcPct val="90000"/>
              </a:spcBef>
              <a:spcAft>
                <a:spcPct val="0"/>
              </a:spcAft>
              <a:buClr>
                <a:schemeClr val="bg2"/>
              </a:buClr>
              <a:buFont typeface="Wingdings" pitchFamily="2" charset="2"/>
              <a:buChar char="n"/>
              <a:defRPr sz="1600">
                <a:solidFill>
                  <a:schemeClr val="tx1"/>
                </a:solidFill>
                <a:latin typeface="Arial" charset="0"/>
                <a:ea typeface="+mn-ea"/>
                <a:cs typeface="+mn-cs"/>
              </a:defRPr>
            </a:lvl1pPr>
            <a:lvl2pPr marL="460375" indent="-190500" algn="l" rtl="0" eaLnBrk="0" fontAlgn="base" hangingPunct="0">
              <a:lnSpc>
                <a:spcPct val="90000"/>
              </a:lnSpc>
              <a:spcBef>
                <a:spcPct val="50000"/>
              </a:spcBef>
              <a:spcAft>
                <a:spcPct val="0"/>
              </a:spcAft>
              <a:buClr>
                <a:schemeClr val="bg2"/>
              </a:buClr>
              <a:buFont typeface="Arial" charset="0"/>
              <a:buChar char="•"/>
              <a:defRPr sz="1600">
                <a:solidFill>
                  <a:schemeClr val="tx1"/>
                </a:solidFill>
                <a:latin typeface="Arial" charset="0"/>
                <a:cs typeface="+mn-cs"/>
              </a:defRPr>
            </a:lvl2pPr>
            <a:lvl3pPr marL="625475" indent="-163513" algn="l" rtl="0" eaLnBrk="0" fontAlgn="base" hangingPunct="0">
              <a:lnSpc>
                <a:spcPct val="90000"/>
              </a:lnSpc>
              <a:spcBef>
                <a:spcPct val="30000"/>
              </a:spcBef>
              <a:spcAft>
                <a:spcPct val="0"/>
              </a:spcAft>
              <a:buClr>
                <a:schemeClr val="bg2"/>
              </a:buClr>
              <a:buFont typeface="Arial" charset="0"/>
              <a:buChar char="–"/>
              <a:defRPr sz="1600">
                <a:solidFill>
                  <a:schemeClr val="tx1"/>
                </a:solidFill>
                <a:latin typeface="Arial" charset="0"/>
                <a:cs typeface="+mn-cs"/>
              </a:defRPr>
            </a:lvl3pPr>
            <a:lvl4pPr marL="795338" indent="-168275" algn="l" rtl="0" eaLnBrk="0" fontAlgn="base" hangingPunct="0">
              <a:lnSpc>
                <a:spcPct val="90000"/>
              </a:lnSpc>
              <a:spcBef>
                <a:spcPct val="10000"/>
              </a:spcBef>
              <a:spcAft>
                <a:spcPct val="0"/>
              </a:spcAft>
              <a:buClr>
                <a:schemeClr val="bg2"/>
              </a:buClr>
              <a:buFont typeface="Arial" charset="0"/>
              <a:buChar char="-"/>
              <a:defRPr sz="1600">
                <a:solidFill>
                  <a:schemeClr val="tx1"/>
                </a:solidFill>
                <a:latin typeface="Arial" charset="0"/>
                <a:cs typeface="+mn-cs"/>
              </a:defRPr>
            </a:lvl4pPr>
            <a:lvl5pPr marL="957263" indent="-160338" algn="l" rtl="0" eaLnBrk="0" fontAlgn="base" hangingPunct="0">
              <a:lnSpc>
                <a:spcPct val="90000"/>
              </a:lnSpc>
              <a:spcBef>
                <a:spcPct val="0"/>
              </a:spcBef>
              <a:spcAft>
                <a:spcPct val="0"/>
              </a:spcAft>
              <a:buClr>
                <a:schemeClr val="bg2"/>
              </a:buClr>
              <a:buFont typeface="Arial" charset="0"/>
              <a:buChar char="­"/>
              <a:defRPr sz="1600">
                <a:solidFill>
                  <a:schemeClr val="tx1"/>
                </a:solidFill>
                <a:latin typeface="Arial" charset="0"/>
                <a:cs typeface="+mn-cs"/>
              </a:defRPr>
            </a:lvl5pPr>
            <a:lvl6pPr marL="14144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6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8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60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9pPr>
          </a:lstStyle>
          <a:p>
            <a:pPr marL="0" indent="0" algn="ctr">
              <a:spcBef>
                <a:spcPts val="0"/>
              </a:spcBef>
              <a:spcAft>
                <a:spcPts val="0"/>
              </a:spcAft>
              <a:buClr>
                <a:schemeClr val="lt2"/>
              </a:buClr>
              <a:buSzPts val="2400"/>
              <a:buFont typeface="Noto Sans Symbols"/>
              <a:buNone/>
            </a:pPr>
            <a:r>
              <a:rPr lang="en-US" sz="2800" b="1" kern="0" dirty="0" smtClean="0">
                <a:solidFill>
                  <a:schemeClr val="dk1"/>
                </a:solidFill>
                <a:latin typeface="Arial Black"/>
                <a:ea typeface="Arial Black"/>
                <a:cs typeface="Arial Black"/>
                <a:sym typeface="Arial Black"/>
              </a:rPr>
              <a:t>Purpose</a:t>
            </a:r>
            <a:endParaRPr lang="en-US" sz="2800" b="1" kern="0" dirty="0">
              <a:solidFill>
                <a:schemeClr val="dk1"/>
              </a:solidFill>
              <a:latin typeface="Arial Black"/>
              <a:ea typeface="Arial Black"/>
              <a:cs typeface="Arial Black"/>
              <a:sym typeface="Arial Black"/>
            </a:endParaRPr>
          </a:p>
        </p:txBody>
      </p:sp>
      <p:sp>
        <p:nvSpPr>
          <p:cNvPr id="12" name="Content Placeholder 2"/>
          <p:cNvSpPr txBox="1">
            <a:spLocks/>
          </p:cNvSpPr>
          <p:nvPr/>
        </p:nvSpPr>
        <p:spPr>
          <a:xfrm>
            <a:off x="588518" y="2377441"/>
            <a:ext cx="8229600" cy="1483360"/>
          </a:xfrm>
          <a:prstGeom prst="rect">
            <a:avLst/>
          </a:prstGeom>
        </p:spPr>
        <p:txBody>
          <a:bodyPr vert="horz" lIns="91440" tIns="45720" rIns="91440" bIns="45720" rtlCol="0">
            <a:normAutofit fontScale="77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68288" indent="-268288" algn="just" defTabSz="914400" eaLnBrk="0" fontAlgn="base" hangingPunct="0">
              <a:lnSpc>
                <a:spcPct val="170000"/>
              </a:lnSpc>
              <a:spcBef>
                <a:spcPts val="0"/>
              </a:spcBef>
              <a:spcAft>
                <a:spcPct val="0"/>
              </a:spcAft>
              <a:buClr>
                <a:srgbClr val="7D0900"/>
              </a:buClr>
              <a:buFont typeface="Wingdings" panose="05000000000000000000" pitchFamily="2" charset="2"/>
              <a:buChar char="q"/>
            </a:pPr>
            <a:r>
              <a:rPr lang="en-US" altLang="en-US" sz="2600" kern="0" dirty="0" smtClean="0">
                <a:solidFill>
                  <a:srgbClr val="000000"/>
                </a:solidFill>
                <a:latin typeface="Arial"/>
                <a:cs typeface="Arial"/>
              </a:rPr>
              <a:t>To brief the Portfolio </a:t>
            </a:r>
            <a:r>
              <a:rPr lang="en-US" altLang="en-US" sz="2600" kern="0" dirty="0">
                <a:solidFill>
                  <a:srgbClr val="000000"/>
                </a:solidFill>
                <a:latin typeface="Arial"/>
                <a:cs typeface="Arial"/>
              </a:rPr>
              <a:t>C</a:t>
            </a:r>
            <a:r>
              <a:rPr lang="en-US" altLang="en-US" sz="2600" kern="0" dirty="0" smtClean="0">
                <a:solidFill>
                  <a:srgbClr val="000000"/>
                </a:solidFill>
                <a:latin typeface="Arial"/>
                <a:cs typeface="Arial"/>
              </a:rPr>
              <a:t>ommittee about the preparation plans and the state of readiness for the distribution of ID’s </a:t>
            </a:r>
            <a:r>
              <a:rPr lang="en-US" altLang="en-US" sz="2600" kern="0" dirty="0" smtClean="0">
                <a:latin typeface="Arial"/>
                <a:cs typeface="Arial"/>
              </a:rPr>
              <a:t>for the 2019 elections</a:t>
            </a:r>
          </a:p>
          <a:p>
            <a:pPr defTabSz="914400" fontAlgn="base">
              <a:lnSpc>
                <a:spcPct val="100000"/>
              </a:lnSpc>
              <a:spcAft>
                <a:spcPct val="0"/>
              </a:spcAft>
              <a:buClrTx/>
              <a:buFontTx/>
              <a:buChar char="•"/>
            </a:pPr>
            <a:endParaRPr lang="en-US" sz="1600" kern="0" dirty="0">
              <a:solidFill>
                <a:srgbClr val="FF0000"/>
              </a:solidFill>
              <a:latin typeface="Calibri" pitchFamily="34" charset="0"/>
              <a:ea typeface="ＭＳ Ｐゴシック"/>
            </a:endParaRPr>
          </a:p>
        </p:txBody>
      </p:sp>
    </p:spTree>
    <p:extLst>
      <p:ext uri="{BB962C8B-B14F-4D97-AF65-F5344CB8AC3E}">
        <p14:creationId xmlns:p14="http://schemas.microsoft.com/office/powerpoint/2010/main" xmlns="" val="2346854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grpSp>
        <p:nvGrpSpPr>
          <p:cNvPr id="201" name="Shape 201"/>
          <p:cNvGrpSpPr/>
          <p:nvPr/>
        </p:nvGrpSpPr>
        <p:grpSpPr>
          <a:xfrm>
            <a:off x="0" y="5805488"/>
            <a:ext cx="9144000" cy="1041400"/>
            <a:chOff x="0" y="5828721"/>
            <a:chExt cx="9144000" cy="1017421"/>
          </a:xfrm>
        </p:grpSpPr>
        <p:pic>
          <p:nvPicPr>
            <p:cNvPr id="202" name="Shape 202"/>
            <p:cNvPicPr preferRelativeResize="0"/>
            <p:nvPr/>
          </p:nvPicPr>
          <p:blipFill rotWithShape="1">
            <a:blip r:embed="rId3" cstate="print">
              <a:alphaModFix/>
            </a:blip>
            <a:srcRect/>
            <a:stretch/>
          </p:blipFill>
          <p:spPr>
            <a:xfrm>
              <a:off x="107505" y="5828721"/>
              <a:ext cx="2520279" cy="1017421"/>
            </a:xfrm>
            <a:prstGeom prst="rect">
              <a:avLst/>
            </a:prstGeom>
            <a:noFill/>
            <a:ln>
              <a:noFill/>
            </a:ln>
          </p:spPr>
        </p:pic>
        <p:cxnSp>
          <p:nvCxnSpPr>
            <p:cNvPr id="203" name="Shape 203"/>
            <p:cNvCxnSpPr/>
            <p:nvPr/>
          </p:nvCxnSpPr>
          <p:spPr>
            <a:xfrm>
              <a:off x="0" y="5881453"/>
              <a:ext cx="9144000" cy="0"/>
            </a:xfrm>
            <a:prstGeom prst="straightConnector1">
              <a:avLst/>
            </a:prstGeom>
            <a:noFill/>
            <a:ln w="38100" cap="flat" cmpd="sng">
              <a:solidFill>
                <a:srgbClr val="00B050"/>
              </a:solidFill>
              <a:prstDash val="solid"/>
              <a:round/>
              <a:headEnd type="none" w="med" len="med"/>
              <a:tailEnd type="none" w="med" len="med"/>
            </a:ln>
            <a:effectLst>
              <a:outerShdw blurRad="40000" dist="23000" dir="5400000" rotWithShape="0">
                <a:srgbClr val="000000">
                  <a:alpha val="34901"/>
                </a:srgbClr>
              </a:outerShdw>
            </a:effectLst>
          </p:spPr>
        </p:cxnSp>
        <p:pic>
          <p:nvPicPr>
            <p:cNvPr id="204" name="Shape 204"/>
            <p:cNvPicPr preferRelativeResize="0"/>
            <p:nvPr/>
          </p:nvPicPr>
          <p:blipFill rotWithShape="1">
            <a:blip r:embed="rId4" cstate="print">
              <a:alphaModFix/>
            </a:blip>
            <a:srcRect/>
            <a:stretch/>
          </p:blipFill>
          <p:spPr>
            <a:xfrm>
              <a:off x="7596337" y="5989768"/>
              <a:ext cx="1222402" cy="757301"/>
            </a:xfrm>
            <a:prstGeom prst="rect">
              <a:avLst/>
            </a:prstGeom>
            <a:noFill/>
            <a:ln>
              <a:noFill/>
            </a:ln>
          </p:spPr>
        </p:pic>
      </p:grpSp>
      <p:sp>
        <p:nvSpPr>
          <p:cNvPr id="205" name="Shape 205"/>
          <p:cNvSpPr/>
          <p:nvPr/>
        </p:nvSpPr>
        <p:spPr>
          <a:xfrm>
            <a:off x="107505" y="812831"/>
            <a:ext cx="8893175" cy="4793642"/>
          </a:xfrm>
          <a:prstGeom prst="rect">
            <a:avLst/>
          </a:prstGeom>
          <a:noFill/>
          <a:ln>
            <a:noFill/>
          </a:ln>
        </p:spPr>
        <p:txBody>
          <a:bodyPr spcFirstLastPara="1" wrap="square" lIns="0" tIns="0" rIns="0" bIns="0" anchor="t" anchorCtr="0">
            <a:noAutofit/>
          </a:bodyPr>
          <a:lstStyle/>
          <a:p>
            <a:pPr marR="0" lvl="0" algn="l" rtl="0">
              <a:lnSpc>
                <a:spcPct val="150000"/>
              </a:lnSpc>
              <a:spcBef>
                <a:spcPts val="0"/>
              </a:spcBef>
              <a:spcAft>
                <a:spcPts val="0"/>
              </a:spcAft>
            </a:pPr>
            <a:endParaRPr lang="en-ZA" sz="2000" b="1" i="0" u="none" strike="noStrike" cap="none" dirty="0" smtClean="0">
              <a:solidFill>
                <a:srgbClr val="000000"/>
              </a:solidFill>
              <a:latin typeface="Arial"/>
              <a:ea typeface="Arial"/>
              <a:cs typeface="Arial"/>
              <a:sym typeface="Arial"/>
            </a:endParaRPr>
          </a:p>
        </p:txBody>
      </p:sp>
      <p:sp>
        <p:nvSpPr>
          <p:cNvPr id="206" name="Shape 20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fld id="{00000000-1234-1234-1234-123412341234}" type="slidenum">
              <a:rPr lang="en-US" sz="1400" b="0" i="0" u="none" strike="noStrike" cap="none">
                <a:solidFill>
                  <a:srgbClr val="898989"/>
                </a:solidFill>
                <a:latin typeface="Arial"/>
                <a:ea typeface="Arial"/>
                <a:cs typeface="Arial"/>
                <a:sym typeface="Arial"/>
              </a:rPr>
              <a:pPr marL="0" marR="0" lvl="0" indent="0" algn="l" rtl="0">
                <a:lnSpc>
                  <a:spcPct val="90000"/>
                </a:lnSpc>
                <a:spcBef>
                  <a:spcPts val="0"/>
                </a:spcBef>
                <a:spcAft>
                  <a:spcPts val="0"/>
                </a:spcAft>
                <a:buNone/>
              </a:pPr>
              <a:t>4</a:t>
            </a:fld>
            <a:endParaRPr sz="1400" b="0" i="0" u="none" strike="noStrike" cap="none" dirty="0">
              <a:solidFill>
                <a:srgbClr val="898989"/>
              </a:solidFill>
              <a:latin typeface="Arial"/>
              <a:ea typeface="Arial"/>
              <a:cs typeface="Arial"/>
              <a:sym typeface="Arial"/>
            </a:endParaRPr>
          </a:p>
        </p:txBody>
      </p:sp>
      <p:sp>
        <p:nvSpPr>
          <p:cNvPr id="207" name="Shape 207"/>
          <p:cNvSpPr/>
          <p:nvPr/>
        </p:nvSpPr>
        <p:spPr>
          <a:xfrm>
            <a:off x="300089" y="833742"/>
            <a:ext cx="8535364" cy="5145089"/>
          </a:xfrm>
          <a:prstGeom prst="rect">
            <a:avLst/>
          </a:prstGeom>
          <a:noFill/>
          <a:ln>
            <a:noFill/>
          </a:ln>
        </p:spPr>
        <p:txBody>
          <a:bodyPr spcFirstLastPara="1" wrap="square" lIns="91425" tIns="45700" rIns="91425" bIns="45700" anchor="t" anchorCtr="0">
            <a:noAutofit/>
          </a:bodyPr>
          <a:lstStyle/>
          <a:p>
            <a:pPr marL="285750" marR="0" lvl="0" indent="-285750" algn="ctr" rtl="0">
              <a:lnSpc>
                <a:spcPct val="90000"/>
              </a:lnSpc>
              <a:spcBef>
                <a:spcPts val="700"/>
              </a:spcBef>
              <a:spcAft>
                <a:spcPts val="0"/>
              </a:spcAft>
              <a:buFont typeface="Wingdings" panose="05000000000000000000" pitchFamily="2" charset="2"/>
              <a:buChar char="q"/>
            </a:pPr>
            <a:endParaRPr lang="en-ZA" sz="1400" b="1" i="0" u="none" strike="noStrike" cap="none" dirty="0" smtClean="0">
              <a:solidFill>
                <a:srgbClr val="000000"/>
              </a:solidFill>
              <a:latin typeface="Arial"/>
              <a:ea typeface="Arial"/>
              <a:cs typeface="Arial"/>
              <a:sym typeface="Arial"/>
            </a:endParaRPr>
          </a:p>
          <a:p>
            <a:pPr marR="0" lvl="0" algn="ctr" rtl="0">
              <a:lnSpc>
                <a:spcPct val="90000"/>
              </a:lnSpc>
              <a:spcBef>
                <a:spcPts val="700"/>
              </a:spcBef>
              <a:spcAft>
                <a:spcPts val="0"/>
              </a:spcAft>
            </a:pPr>
            <a:endParaRPr lang="en-ZA" b="1" dirty="0">
              <a:solidFill>
                <a:srgbClr val="000000"/>
              </a:solidFill>
              <a:latin typeface="Arial"/>
              <a:ea typeface="Arial"/>
              <a:cs typeface="Arial"/>
              <a:sym typeface="Arial"/>
            </a:endParaRPr>
          </a:p>
          <a:p>
            <a:pPr marR="0" lvl="0" algn="ctr" rtl="0">
              <a:lnSpc>
                <a:spcPct val="90000"/>
              </a:lnSpc>
              <a:spcBef>
                <a:spcPts val="700"/>
              </a:spcBef>
              <a:spcAft>
                <a:spcPts val="0"/>
              </a:spcAft>
            </a:pPr>
            <a:endParaRPr sz="1400" b="1" i="0" u="none" strike="noStrike" cap="none" dirty="0">
              <a:solidFill>
                <a:srgbClr val="000000"/>
              </a:solidFill>
              <a:latin typeface="Arial"/>
              <a:ea typeface="Arial"/>
              <a:cs typeface="Arial"/>
              <a:sym typeface="Arial"/>
            </a:endParaRPr>
          </a:p>
          <a:p>
            <a:pPr marL="285750" marR="0" lvl="0" indent="-285750" algn="l" rtl="0">
              <a:lnSpc>
                <a:spcPct val="90000"/>
              </a:lnSpc>
              <a:spcBef>
                <a:spcPts val="700"/>
              </a:spcBef>
              <a:spcAft>
                <a:spcPts val="0"/>
              </a:spcAft>
              <a:buFont typeface="Wingdings" panose="05000000000000000000" pitchFamily="2" charset="2"/>
              <a:buChar char="q"/>
            </a:pPr>
            <a:endParaRPr sz="1400" b="1" i="0" u="none" strike="noStrike" cap="none" dirty="0">
              <a:solidFill>
                <a:srgbClr val="000000"/>
              </a:solidFill>
              <a:latin typeface="Arial"/>
              <a:ea typeface="Arial"/>
              <a:cs typeface="Arial"/>
              <a:sym typeface="Arial"/>
            </a:endParaRPr>
          </a:p>
          <a:p>
            <a:pPr marL="285750" marR="0" lvl="0" indent="-285750" algn="ctr" rtl="0">
              <a:lnSpc>
                <a:spcPct val="90000"/>
              </a:lnSpc>
              <a:spcBef>
                <a:spcPts val="700"/>
              </a:spcBef>
              <a:spcAft>
                <a:spcPts val="0"/>
              </a:spcAft>
              <a:buFont typeface="Wingdings" panose="05000000000000000000" pitchFamily="2" charset="2"/>
              <a:buChar char="q"/>
            </a:pPr>
            <a:endParaRPr sz="1400" b="1" i="0" u="none" strike="noStrike" cap="none" dirty="0">
              <a:solidFill>
                <a:srgbClr val="000000"/>
              </a:solidFill>
              <a:latin typeface="Arial"/>
              <a:ea typeface="Arial"/>
              <a:cs typeface="Arial"/>
              <a:sym typeface="Arial"/>
            </a:endParaRPr>
          </a:p>
          <a:p>
            <a:pPr marL="285750" marR="0" lvl="0" indent="-285750" algn="l" rtl="0">
              <a:lnSpc>
                <a:spcPct val="90000"/>
              </a:lnSpc>
              <a:spcBef>
                <a:spcPts val="700"/>
              </a:spcBef>
              <a:spcAft>
                <a:spcPts val="0"/>
              </a:spcAft>
              <a:buFont typeface="Wingdings" panose="05000000000000000000" pitchFamily="2" charset="2"/>
              <a:buChar char="q"/>
            </a:pPr>
            <a:endParaRPr sz="1400" b="1" i="0" u="none" strike="noStrike" cap="none" dirty="0">
              <a:solidFill>
                <a:srgbClr val="000000"/>
              </a:solidFill>
              <a:latin typeface="Arial"/>
              <a:ea typeface="Arial"/>
              <a:cs typeface="Arial"/>
              <a:sym typeface="Arial"/>
            </a:endParaRPr>
          </a:p>
          <a:p>
            <a:pPr marL="285750" marR="0" lvl="0" indent="-285750" algn="ctr" rtl="0">
              <a:lnSpc>
                <a:spcPct val="90000"/>
              </a:lnSpc>
              <a:spcBef>
                <a:spcPts val="700"/>
              </a:spcBef>
              <a:spcAft>
                <a:spcPts val="0"/>
              </a:spcAft>
              <a:buFont typeface="Wingdings" panose="05000000000000000000" pitchFamily="2" charset="2"/>
              <a:buChar char="q"/>
            </a:pPr>
            <a:endParaRPr sz="1400" b="1" i="0" u="none" strike="noStrike" cap="none" dirty="0">
              <a:solidFill>
                <a:srgbClr val="000000"/>
              </a:solidFill>
              <a:latin typeface="Arial"/>
              <a:ea typeface="Arial"/>
              <a:cs typeface="Arial"/>
              <a:sym typeface="Arial"/>
            </a:endParaRPr>
          </a:p>
          <a:p>
            <a:pPr marR="0" lvl="0" algn="l" rtl="0">
              <a:lnSpc>
                <a:spcPct val="90000"/>
              </a:lnSpc>
              <a:spcBef>
                <a:spcPts val="700"/>
              </a:spcBef>
              <a:spcAft>
                <a:spcPts val="0"/>
              </a:spcAft>
            </a:pPr>
            <a:endParaRPr sz="1400" b="1" i="0" u="none" strike="noStrike" cap="none" dirty="0">
              <a:solidFill>
                <a:srgbClr val="000000"/>
              </a:solidFill>
              <a:latin typeface="Arial"/>
              <a:ea typeface="Arial"/>
              <a:cs typeface="Arial"/>
              <a:sym typeface="Arial"/>
            </a:endParaRPr>
          </a:p>
        </p:txBody>
      </p:sp>
      <p:sp>
        <p:nvSpPr>
          <p:cNvPr id="208" name="Shape 208"/>
          <p:cNvSpPr/>
          <p:nvPr/>
        </p:nvSpPr>
        <p:spPr>
          <a:xfrm>
            <a:off x="-38101" y="616319"/>
            <a:ext cx="8710613" cy="5103524"/>
          </a:xfrm>
          <a:prstGeom prst="rect">
            <a:avLst/>
          </a:prstGeom>
          <a:noFill/>
          <a:ln>
            <a:noFill/>
          </a:ln>
        </p:spPr>
        <p:txBody>
          <a:bodyPr spcFirstLastPara="1" wrap="square" lIns="91425" tIns="45700" rIns="91425" bIns="45700" anchor="t" anchorCtr="0">
            <a:noAutofit/>
          </a:bodyPr>
          <a:lstStyle/>
          <a:p>
            <a:pPr marL="914400" lvl="1" indent="-457200" algn="just">
              <a:lnSpc>
                <a:spcPct val="150000"/>
              </a:lnSpc>
              <a:buClr>
                <a:schemeClr val="dk1"/>
              </a:buClr>
              <a:buSzPts val="2000"/>
              <a:buFont typeface="Noto Sans Symbols"/>
              <a:buChar char="❑"/>
            </a:pPr>
            <a:endParaRPr lang="en-US" sz="2400" dirty="0" smtClean="0">
              <a:solidFill>
                <a:schemeClr val="dk1"/>
              </a:solidFill>
            </a:endParaRPr>
          </a:p>
        </p:txBody>
      </p:sp>
      <p:pic>
        <p:nvPicPr>
          <p:cNvPr id="209" name="Shape 209"/>
          <p:cNvPicPr preferRelativeResize="0"/>
          <p:nvPr/>
        </p:nvPicPr>
        <p:blipFill rotWithShape="1">
          <a:blip r:embed="rId5" cstate="print">
            <a:alphaModFix/>
          </a:blip>
          <a:srcRect/>
          <a:stretch/>
        </p:blipFill>
        <p:spPr>
          <a:xfrm>
            <a:off x="3848100" y="5970588"/>
            <a:ext cx="938213" cy="808037"/>
          </a:xfrm>
          <a:prstGeom prst="rect">
            <a:avLst/>
          </a:prstGeom>
          <a:noFill/>
          <a:ln>
            <a:noFill/>
          </a:ln>
        </p:spPr>
      </p:pic>
      <p:sp>
        <p:nvSpPr>
          <p:cNvPr id="14" name="Shape 200"/>
          <p:cNvSpPr txBox="1">
            <a:spLocks/>
          </p:cNvSpPr>
          <p:nvPr/>
        </p:nvSpPr>
        <p:spPr bwMode="auto">
          <a:xfrm>
            <a:off x="184727" y="141181"/>
            <a:ext cx="8804977" cy="408093"/>
          </a:xfrm>
          <a:prstGeom prst="rect">
            <a:avLst/>
          </a:prstGeom>
          <a:solidFill>
            <a:srgbClr val="00B050"/>
          </a:solidFill>
          <a:ln>
            <a:noFill/>
          </a:ln>
          <a:extLst>
            <a:ext uri="{91240B29-F687-4F45-9708-019B960494DF}">
              <a14:hiddenLine xmlns:a14="http://schemas.microsoft.com/office/drawing/2010/main" xmlns="" w="12700" algn="ctr">
                <a:solidFill>
                  <a:srgbClr val="000000"/>
                </a:solidFill>
                <a:miter lim="800000"/>
                <a:headEnd/>
                <a:tailEnd/>
              </a14:hiddenLine>
            </a:ext>
          </a:extLst>
        </p:spPr>
        <p:txBody>
          <a:bodyPr spcFirstLastPara="1" vert="horz" wrap="square" lIns="0" tIns="0" rIns="0" bIns="0" numCol="1" anchor="t" anchorCtr="0" compatLnSpc="1">
            <a:prstTxWarp prst="textNoShape">
              <a:avLst/>
            </a:prstTxWarp>
            <a:noAutofit/>
          </a:bodyPr>
          <a:lstStyle>
            <a:lvl1pPr marL="268288" indent="-268288" algn="l" rtl="0" eaLnBrk="0" fontAlgn="base" hangingPunct="0">
              <a:lnSpc>
                <a:spcPct val="90000"/>
              </a:lnSpc>
              <a:spcBef>
                <a:spcPct val="90000"/>
              </a:spcBef>
              <a:spcAft>
                <a:spcPct val="0"/>
              </a:spcAft>
              <a:buClr>
                <a:schemeClr val="bg2"/>
              </a:buClr>
              <a:buFont typeface="Wingdings" pitchFamily="2" charset="2"/>
              <a:buChar char="n"/>
              <a:defRPr sz="1600">
                <a:solidFill>
                  <a:schemeClr val="tx1"/>
                </a:solidFill>
                <a:latin typeface="Arial" charset="0"/>
                <a:ea typeface="+mn-ea"/>
                <a:cs typeface="+mn-cs"/>
              </a:defRPr>
            </a:lvl1pPr>
            <a:lvl2pPr marL="460375" indent="-190500" algn="l" rtl="0" eaLnBrk="0" fontAlgn="base" hangingPunct="0">
              <a:lnSpc>
                <a:spcPct val="90000"/>
              </a:lnSpc>
              <a:spcBef>
                <a:spcPct val="50000"/>
              </a:spcBef>
              <a:spcAft>
                <a:spcPct val="0"/>
              </a:spcAft>
              <a:buClr>
                <a:schemeClr val="bg2"/>
              </a:buClr>
              <a:buFont typeface="Arial" charset="0"/>
              <a:buChar char="•"/>
              <a:defRPr sz="1600">
                <a:solidFill>
                  <a:schemeClr val="tx1"/>
                </a:solidFill>
                <a:latin typeface="Arial" charset="0"/>
                <a:cs typeface="+mn-cs"/>
              </a:defRPr>
            </a:lvl2pPr>
            <a:lvl3pPr marL="625475" indent="-163513" algn="l" rtl="0" eaLnBrk="0" fontAlgn="base" hangingPunct="0">
              <a:lnSpc>
                <a:spcPct val="90000"/>
              </a:lnSpc>
              <a:spcBef>
                <a:spcPct val="30000"/>
              </a:spcBef>
              <a:spcAft>
                <a:spcPct val="0"/>
              </a:spcAft>
              <a:buClr>
                <a:schemeClr val="bg2"/>
              </a:buClr>
              <a:buFont typeface="Arial" charset="0"/>
              <a:buChar char="–"/>
              <a:defRPr sz="1600">
                <a:solidFill>
                  <a:schemeClr val="tx1"/>
                </a:solidFill>
                <a:latin typeface="Arial" charset="0"/>
                <a:cs typeface="+mn-cs"/>
              </a:defRPr>
            </a:lvl3pPr>
            <a:lvl4pPr marL="795338" indent="-168275" algn="l" rtl="0" eaLnBrk="0" fontAlgn="base" hangingPunct="0">
              <a:lnSpc>
                <a:spcPct val="90000"/>
              </a:lnSpc>
              <a:spcBef>
                <a:spcPct val="10000"/>
              </a:spcBef>
              <a:spcAft>
                <a:spcPct val="0"/>
              </a:spcAft>
              <a:buClr>
                <a:schemeClr val="bg2"/>
              </a:buClr>
              <a:buFont typeface="Arial" charset="0"/>
              <a:buChar char="-"/>
              <a:defRPr sz="1600">
                <a:solidFill>
                  <a:schemeClr val="tx1"/>
                </a:solidFill>
                <a:latin typeface="Arial" charset="0"/>
                <a:cs typeface="+mn-cs"/>
              </a:defRPr>
            </a:lvl4pPr>
            <a:lvl5pPr marL="957263" indent="-160338" algn="l" rtl="0" eaLnBrk="0" fontAlgn="base" hangingPunct="0">
              <a:lnSpc>
                <a:spcPct val="90000"/>
              </a:lnSpc>
              <a:spcBef>
                <a:spcPct val="0"/>
              </a:spcBef>
              <a:spcAft>
                <a:spcPct val="0"/>
              </a:spcAft>
              <a:buClr>
                <a:schemeClr val="bg2"/>
              </a:buClr>
              <a:buFont typeface="Arial" charset="0"/>
              <a:buChar char="­"/>
              <a:defRPr sz="1600">
                <a:solidFill>
                  <a:schemeClr val="tx1"/>
                </a:solidFill>
                <a:latin typeface="Arial" charset="0"/>
                <a:cs typeface="+mn-cs"/>
              </a:defRPr>
            </a:lvl5pPr>
            <a:lvl6pPr marL="14144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6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8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60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9pPr>
          </a:lstStyle>
          <a:p>
            <a:pPr marL="0" indent="0" algn="ctr">
              <a:spcBef>
                <a:spcPts val="0"/>
              </a:spcBef>
              <a:spcAft>
                <a:spcPts val="0"/>
              </a:spcAft>
              <a:buClr>
                <a:schemeClr val="lt2"/>
              </a:buClr>
              <a:buSzPts val="2400"/>
              <a:buFont typeface="Noto Sans Symbols"/>
              <a:buNone/>
            </a:pPr>
            <a:r>
              <a:rPr lang="en-US" sz="2400" b="1" kern="0" dirty="0" smtClean="0">
                <a:solidFill>
                  <a:schemeClr val="dk1"/>
                </a:solidFill>
                <a:latin typeface="Arial Black"/>
                <a:ea typeface="Arial Black"/>
                <a:cs typeface="Arial Black"/>
                <a:sym typeface="Arial Black"/>
              </a:rPr>
              <a:t>Background</a:t>
            </a:r>
            <a:endParaRPr lang="en-US" sz="2400" b="1" kern="0" dirty="0">
              <a:solidFill>
                <a:schemeClr val="dk1"/>
              </a:solidFill>
              <a:latin typeface="Arial Black"/>
              <a:ea typeface="Arial Black"/>
              <a:cs typeface="Arial Black"/>
              <a:sym typeface="Arial Black"/>
            </a:endParaRPr>
          </a:p>
        </p:txBody>
      </p:sp>
      <p:sp>
        <p:nvSpPr>
          <p:cNvPr id="13" name="Content Placeholder 2"/>
          <p:cNvSpPr txBox="1">
            <a:spLocks/>
          </p:cNvSpPr>
          <p:nvPr/>
        </p:nvSpPr>
        <p:spPr bwMode="auto">
          <a:xfrm>
            <a:off x="184728" y="634919"/>
            <a:ext cx="8728363" cy="51957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vert="horz" wrap="square" lIns="0" tIns="0" rIns="0" bIns="0" numCol="1" anchor="t" anchorCtr="0" compatLnSpc="1">
            <a:prstTxWarp prst="textNoShape">
              <a:avLst/>
            </a:prstTxWarp>
            <a:normAutofit fontScale="32500" lnSpcReduction="20000"/>
          </a:bodyPr>
          <a:lstStyle>
            <a:lvl1pPr marL="268288" indent="-268288" algn="l" rtl="0" eaLnBrk="0" fontAlgn="base" hangingPunct="0">
              <a:lnSpc>
                <a:spcPct val="90000"/>
              </a:lnSpc>
              <a:spcBef>
                <a:spcPct val="90000"/>
              </a:spcBef>
              <a:spcAft>
                <a:spcPct val="0"/>
              </a:spcAft>
              <a:buClr>
                <a:schemeClr val="bg2"/>
              </a:buClr>
              <a:buFont typeface="Wingdings" pitchFamily="2" charset="2"/>
              <a:buChar char="n"/>
              <a:defRPr sz="1600">
                <a:solidFill>
                  <a:schemeClr val="tx1"/>
                </a:solidFill>
                <a:latin typeface="Arial" charset="0"/>
                <a:ea typeface="+mn-ea"/>
                <a:cs typeface="+mn-cs"/>
              </a:defRPr>
            </a:lvl1pPr>
            <a:lvl2pPr marL="460375" indent="-190500" algn="l" rtl="0" eaLnBrk="0" fontAlgn="base" hangingPunct="0">
              <a:lnSpc>
                <a:spcPct val="90000"/>
              </a:lnSpc>
              <a:spcBef>
                <a:spcPct val="50000"/>
              </a:spcBef>
              <a:spcAft>
                <a:spcPct val="0"/>
              </a:spcAft>
              <a:buClr>
                <a:schemeClr val="bg2"/>
              </a:buClr>
              <a:buFont typeface="Arial" charset="0"/>
              <a:buChar char="•"/>
              <a:defRPr sz="1600">
                <a:solidFill>
                  <a:schemeClr val="tx1"/>
                </a:solidFill>
                <a:latin typeface="Arial" charset="0"/>
                <a:cs typeface="+mn-cs"/>
              </a:defRPr>
            </a:lvl2pPr>
            <a:lvl3pPr marL="625475" indent="-163513" algn="l" rtl="0" eaLnBrk="0" fontAlgn="base" hangingPunct="0">
              <a:lnSpc>
                <a:spcPct val="90000"/>
              </a:lnSpc>
              <a:spcBef>
                <a:spcPct val="30000"/>
              </a:spcBef>
              <a:spcAft>
                <a:spcPct val="0"/>
              </a:spcAft>
              <a:buClr>
                <a:schemeClr val="bg2"/>
              </a:buClr>
              <a:buFont typeface="Arial" charset="0"/>
              <a:buChar char="–"/>
              <a:defRPr sz="1600">
                <a:solidFill>
                  <a:schemeClr val="tx1"/>
                </a:solidFill>
                <a:latin typeface="Arial" charset="0"/>
                <a:cs typeface="+mn-cs"/>
              </a:defRPr>
            </a:lvl3pPr>
            <a:lvl4pPr marL="795338" indent="-168275" algn="l" rtl="0" eaLnBrk="0" fontAlgn="base" hangingPunct="0">
              <a:lnSpc>
                <a:spcPct val="90000"/>
              </a:lnSpc>
              <a:spcBef>
                <a:spcPct val="10000"/>
              </a:spcBef>
              <a:spcAft>
                <a:spcPct val="0"/>
              </a:spcAft>
              <a:buClr>
                <a:schemeClr val="bg2"/>
              </a:buClr>
              <a:buFont typeface="Arial" charset="0"/>
              <a:buChar char="-"/>
              <a:defRPr sz="1600">
                <a:solidFill>
                  <a:schemeClr val="tx1"/>
                </a:solidFill>
                <a:latin typeface="Arial" charset="0"/>
                <a:cs typeface="+mn-cs"/>
              </a:defRPr>
            </a:lvl4pPr>
            <a:lvl5pPr marL="957263" indent="-160338" algn="l" rtl="0" eaLnBrk="0" fontAlgn="base" hangingPunct="0">
              <a:lnSpc>
                <a:spcPct val="90000"/>
              </a:lnSpc>
              <a:spcBef>
                <a:spcPct val="0"/>
              </a:spcBef>
              <a:spcAft>
                <a:spcPct val="0"/>
              </a:spcAft>
              <a:buClr>
                <a:schemeClr val="bg2"/>
              </a:buClr>
              <a:buFont typeface="Arial" charset="0"/>
              <a:buChar char="­"/>
              <a:defRPr sz="1600">
                <a:solidFill>
                  <a:schemeClr val="tx1"/>
                </a:solidFill>
                <a:latin typeface="Arial" charset="0"/>
                <a:cs typeface="+mn-cs"/>
              </a:defRPr>
            </a:lvl5pPr>
            <a:lvl6pPr marL="14144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6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8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60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9pPr>
          </a:lstStyle>
          <a:p>
            <a:pPr marL="0" indent="0">
              <a:buFont typeface="Wingdings" panose="05000000000000000000" pitchFamily="2" charset="2"/>
              <a:buNone/>
              <a:defRPr/>
            </a:pPr>
            <a:r>
              <a:rPr lang="en-US" sz="1200" kern="0" dirty="0" smtClean="0"/>
              <a:t>.</a:t>
            </a:r>
            <a:endParaRPr lang="en-US" sz="7200" kern="0" dirty="0" smtClean="0"/>
          </a:p>
          <a:p>
            <a:pPr marL="461962" lvl="2" indent="0" algn="just" eaLnBrk="1" hangingPunct="1">
              <a:lnSpc>
                <a:spcPct val="170000"/>
              </a:lnSpc>
              <a:spcBef>
                <a:spcPts val="0"/>
              </a:spcBef>
              <a:buNone/>
              <a:defRPr/>
            </a:pPr>
            <a:endParaRPr lang="en-US" sz="7200" kern="0" dirty="0"/>
          </a:p>
          <a:p>
            <a:pPr algn="just">
              <a:defRPr/>
            </a:pPr>
            <a:endParaRPr lang="en-US" sz="7200" kern="0" dirty="0" smtClean="0"/>
          </a:p>
          <a:p>
            <a:pPr algn="just">
              <a:defRPr/>
            </a:pPr>
            <a:endParaRPr lang="en-US" sz="7200" kern="0" dirty="0" smtClean="0"/>
          </a:p>
          <a:p>
            <a:pPr marL="0" indent="0" algn="just">
              <a:buFont typeface="Wingdings" pitchFamily="2" charset="2"/>
              <a:buNone/>
              <a:defRPr/>
            </a:pPr>
            <a:endParaRPr lang="en-US" sz="7200" kern="0" dirty="0" smtClean="0"/>
          </a:p>
          <a:p>
            <a:pPr algn="just">
              <a:defRPr/>
            </a:pPr>
            <a:endParaRPr lang="en-US" sz="7200" kern="0" dirty="0" smtClean="0"/>
          </a:p>
          <a:p>
            <a:pPr algn="just">
              <a:defRPr/>
            </a:pPr>
            <a:endParaRPr lang="en-US" sz="7200" kern="0" dirty="0" smtClean="0"/>
          </a:p>
          <a:p>
            <a:pPr marL="0" indent="0" algn="just">
              <a:buFont typeface="Wingdings" pitchFamily="2" charset="2"/>
              <a:buNone/>
              <a:defRPr/>
            </a:pPr>
            <a:endParaRPr lang="en-US" sz="7200" kern="0" dirty="0" smtClean="0"/>
          </a:p>
          <a:p>
            <a:pPr marL="0" indent="0" algn="just">
              <a:buFont typeface="Wingdings" pitchFamily="2" charset="2"/>
              <a:buNone/>
              <a:defRPr/>
            </a:pPr>
            <a:endParaRPr lang="en-US" sz="7200" kern="0" dirty="0" smtClean="0"/>
          </a:p>
          <a:p>
            <a:pPr marL="0" indent="0" algn="just">
              <a:buFont typeface="Wingdings" pitchFamily="2" charset="2"/>
              <a:buNone/>
              <a:defRPr/>
            </a:pPr>
            <a:r>
              <a:rPr lang="en-US" sz="7200" kern="0" dirty="0" smtClean="0"/>
              <a:t>	</a:t>
            </a:r>
            <a:endParaRPr lang="en-ZA" sz="7200" kern="0" dirty="0"/>
          </a:p>
        </p:txBody>
      </p:sp>
      <p:sp>
        <p:nvSpPr>
          <p:cNvPr id="15" name="Content Placeholder 2"/>
          <p:cNvSpPr txBox="1">
            <a:spLocks/>
          </p:cNvSpPr>
          <p:nvPr/>
        </p:nvSpPr>
        <p:spPr>
          <a:xfrm>
            <a:off x="442912" y="727185"/>
            <a:ext cx="8229600" cy="4879287"/>
          </a:xfrm>
          <a:prstGeom prst="rect">
            <a:avLst/>
          </a:prstGeom>
        </p:spPr>
        <p:txBody>
          <a:bodyPr vert="horz" lIns="91440" tIns="45720" rIns="91440" bIns="45720" rtlCol="0">
            <a:normAutofit fontScale="925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defTabSz="914400" fontAlgn="base">
              <a:lnSpc>
                <a:spcPct val="110000"/>
              </a:lnSpc>
              <a:spcBef>
                <a:spcPct val="90000"/>
              </a:spcBef>
              <a:spcAft>
                <a:spcPct val="0"/>
              </a:spcAft>
              <a:buClr>
                <a:srgbClr val="7D0900"/>
              </a:buClr>
              <a:buFont typeface="Wingdings" panose="05000000000000000000" pitchFamily="2" charset="2"/>
              <a:buChar char="q"/>
              <a:defRPr/>
            </a:pPr>
            <a:r>
              <a:rPr lang="en-US" sz="1900" kern="0" dirty="0" smtClean="0">
                <a:solidFill>
                  <a:srgbClr val="000000"/>
                </a:solidFill>
                <a:latin typeface="Arial"/>
                <a:cs typeface="Arial"/>
              </a:rPr>
              <a:t>The Department of Home Affairs is responsible for population registration, determination of citizenship, issuing of enabling documents( ID’s, passports, Birth, Marriage and Death certificates) and other related services.</a:t>
            </a:r>
          </a:p>
          <a:p>
            <a:pPr algn="just" defTabSz="914400" fontAlgn="base">
              <a:lnSpc>
                <a:spcPct val="110000"/>
              </a:lnSpc>
              <a:spcBef>
                <a:spcPct val="90000"/>
              </a:spcBef>
              <a:spcAft>
                <a:spcPct val="0"/>
              </a:spcAft>
              <a:buClr>
                <a:srgbClr val="7D0900"/>
              </a:buClr>
              <a:buFont typeface="Wingdings" panose="05000000000000000000" pitchFamily="2" charset="2"/>
              <a:buChar char="q"/>
              <a:defRPr/>
            </a:pPr>
            <a:r>
              <a:rPr lang="en-US" sz="1900" kern="0" dirty="0" smtClean="0">
                <a:solidFill>
                  <a:srgbClr val="000000"/>
                </a:solidFill>
                <a:latin typeface="Arial"/>
                <a:cs typeface="Arial"/>
              </a:rPr>
              <a:t>The Department is in terms of the provisions of the Identification Act, 1997 (Act No 68 of 1997), responsible for the processing of Identity documents to all South African citizens. These documents are issued on application and enable holders thereof to identify themselves for general purposes, day to day activities in society including for voting purposes.</a:t>
            </a:r>
          </a:p>
          <a:p>
            <a:pPr marL="342900" lvl="1" indent="-342900" algn="just" defTabSz="914400">
              <a:lnSpc>
                <a:spcPct val="110000"/>
              </a:lnSpc>
              <a:spcBef>
                <a:spcPct val="90000"/>
              </a:spcBef>
              <a:buClr>
                <a:srgbClr val="7D0900"/>
              </a:buClr>
              <a:buFont typeface="Wingdings" panose="05000000000000000000" pitchFamily="2" charset="2"/>
              <a:buChar char="q"/>
              <a:defRPr/>
            </a:pPr>
            <a:r>
              <a:rPr lang="en-US" sz="1900" dirty="0"/>
              <a:t>The purpose of the branch is to ensure secure, efficient and accessible services and documents for citizens and lawful residents through the execution of the following core functions</a:t>
            </a:r>
            <a:r>
              <a:rPr lang="en-US" sz="1900" dirty="0" smtClean="0"/>
              <a:t>:</a:t>
            </a:r>
          </a:p>
          <a:p>
            <a:pPr marL="742950" lvl="2" indent="-342900" algn="just" defTabSz="914400">
              <a:lnSpc>
                <a:spcPct val="110000"/>
              </a:lnSpc>
              <a:spcBef>
                <a:spcPct val="90000"/>
              </a:spcBef>
              <a:buClr>
                <a:srgbClr val="7D0900"/>
              </a:buClr>
              <a:buFont typeface="Wingdings" panose="05000000000000000000" pitchFamily="2" charset="2"/>
              <a:buChar char="§"/>
              <a:defRPr/>
            </a:pPr>
            <a:r>
              <a:rPr lang="en-US" sz="1900" dirty="0"/>
              <a:t>Management of the National Population Register </a:t>
            </a:r>
            <a:endParaRPr lang="en-US" sz="1900" dirty="0" smtClean="0"/>
          </a:p>
          <a:p>
            <a:pPr marL="400050" lvl="2" indent="0" algn="just" defTabSz="914400">
              <a:lnSpc>
                <a:spcPct val="110000"/>
              </a:lnSpc>
              <a:spcBef>
                <a:spcPct val="90000"/>
              </a:spcBef>
              <a:buClr>
                <a:srgbClr val="7D0900"/>
              </a:buClr>
              <a:buNone/>
              <a:defRPr/>
            </a:pPr>
            <a:endParaRPr lang="en-US" sz="1800" dirty="0"/>
          </a:p>
          <a:p>
            <a:pPr marL="742950" lvl="2" indent="-342900" algn="just" defTabSz="914400">
              <a:lnSpc>
                <a:spcPct val="110000"/>
              </a:lnSpc>
              <a:spcBef>
                <a:spcPct val="90000"/>
              </a:spcBef>
              <a:buClr>
                <a:srgbClr val="7D0900"/>
              </a:buClr>
              <a:buFont typeface="Wingdings" panose="05000000000000000000" pitchFamily="2" charset="2"/>
              <a:buChar char="q"/>
              <a:defRPr/>
            </a:pPr>
            <a:endParaRPr lang="en-US" sz="1200" dirty="0"/>
          </a:p>
          <a:p>
            <a:pPr algn="just" defTabSz="914400" fontAlgn="base">
              <a:lnSpc>
                <a:spcPct val="110000"/>
              </a:lnSpc>
              <a:spcBef>
                <a:spcPct val="90000"/>
              </a:spcBef>
              <a:spcAft>
                <a:spcPct val="0"/>
              </a:spcAft>
              <a:buClr>
                <a:srgbClr val="7D0900"/>
              </a:buClr>
              <a:buFont typeface="Wingdings" panose="05000000000000000000" pitchFamily="2" charset="2"/>
              <a:buChar char="q"/>
              <a:defRPr/>
            </a:pPr>
            <a:endParaRPr lang="en-US" sz="1800" kern="0" dirty="0" smtClean="0">
              <a:solidFill>
                <a:srgbClr val="000000"/>
              </a:solidFill>
              <a:latin typeface="Arial"/>
              <a:cs typeface="Arial"/>
            </a:endParaRPr>
          </a:p>
          <a:p>
            <a:pPr marL="0" indent="0" fontAlgn="auto">
              <a:lnSpc>
                <a:spcPct val="100000"/>
              </a:lnSpc>
              <a:spcAft>
                <a:spcPts val="0"/>
              </a:spcAft>
              <a:buClrTx/>
              <a:buFont typeface="Arial"/>
              <a:buNone/>
            </a:pPr>
            <a:endParaRPr lang="en-US" sz="24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7838934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grpSp>
        <p:nvGrpSpPr>
          <p:cNvPr id="201" name="Shape 201"/>
          <p:cNvGrpSpPr/>
          <p:nvPr/>
        </p:nvGrpSpPr>
        <p:grpSpPr>
          <a:xfrm>
            <a:off x="0" y="5805488"/>
            <a:ext cx="9144000" cy="1041400"/>
            <a:chOff x="0" y="5828721"/>
            <a:chExt cx="9144000" cy="1017421"/>
          </a:xfrm>
        </p:grpSpPr>
        <p:pic>
          <p:nvPicPr>
            <p:cNvPr id="202" name="Shape 202"/>
            <p:cNvPicPr preferRelativeResize="0"/>
            <p:nvPr/>
          </p:nvPicPr>
          <p:blipFill rotWithShape="1">
            <a:blip r:embed="rId3" cstate="print">
              <a:alphaModFix/>
            </a:blip>
            <a:srcRect/>
            <a:stretch/>
          </p:blipFill>
          <p:spPr>
            <a:xfrm>
              <a:off x="107505" y="5828721"/>
              <a:ext cx="2520279" cy="1017421"/>
            </a:xfrm>
            <a:prstGeom prst="rect">
              <a:avLst/>
            </a:prstGeom>
            <a:noFill/>
            <a:ln>
              <a:noFill/>
            </a:ln>
          </p:spPr>
        </p:pic>
        <p:cxnSp>
          <p:nvCxnSpPr>
            <p:cNvPr id="203" name="Shape 203"/>
            <p:cNvCxnSpPr/>
            <p:nvPr/>
          </p:nvCxnSpPr>
          <p:spPr>
            <a:xfrm>
              <a:off x="0" y="5881453"/>
              <a:ext cx="9144000" cy="0"/>
            </a:xfrm>
            <a:prstGeom prst="straightConnector1">
              <a:avLst/>
            </a:prstGeom>
            <a:noFill/>
            <a:ln w="38100" cap="flat" cmpd="sng">
              <a:solidFill>
                <a:srgbClr val="00B050"/>
              </a:solidFill>
              <a:prstDash val="solid"/>
              <a:round/>
              <a:headEnd type="none" w="med" len="med"/>
              <a:tailEnd type="none" w="med" len="med"/>
            </a:ln>
            <a:effectLst>
              <a:outerShdw blurRad="40000" dist="23000" dir="5400000" rotWithShape="0">
                <a:srgbClr val="000000">
                  <a:alpha val="34901"/>
                </a:srgbClr>
              </a:outerShdw>
            </a:effectLst>
          </p:spPr>
        </p:cxnSp>
        <p:pic>
          <p:nvPicPr>
            <p:cNvPr id="204" name="Shape 204"/>
            <p:cNvPicPr preferRelativeResize="0"/>
            <p:nvPr/>
          </p:nvPicPr>
          <p:blipFill rotWithShape="1">
            <a:blip r:embed="rId4" cstate="print">
              <a:alphaModFix/>
            </a:blip>
            <a:srcRect/>
            <a:stretch/>
          </p:blipFill>
          <p:spPr>
            <a:xfrm>
              <a:off x="7596337" y="5989768"/>
              <a:ext cx="1222402" cy="757301"/>
            </a:xfrm>
            <a:prstGeom prst="rect">
              <a:avLst/>
            </a:prstGeom>
            <a:noFill/>
            <a:ln>
              <a:noFill/>
            </a:ln>
          </p:spPr>
        </p:pic>
      </p:grpSp>
      <p:sp>
        <p:nvSpPr>
          <p:cNvPr id="205" name="Shape 205"/>
          <p:cNvSpPr/>
          <p:nvPr/>
        </p:nvSpPr>
        <p:spPr>
          <a:xfrm>
            <a:off x="107505" y="812831"/>
            <a:ext cx="8893175" cy="4793642"/>
          </a:xfrm>
          <a:prstGeom prst="rect">
            <a:avLst/>
          </a:prstGeom>
          <a:noFill/>
          <a:ln>
            <a:noFill/>
          </a:ln>
        </p:spPr>
        <p:txBody>
          <a:bodyPr spcFirstLastPara="1" wrap="square" lIns="0" tIns="0" rIns="0" bIns="0" anchor="t" anchorCtr="0">
            <a:noAutofit/>
          </a:bodyPr>
          <a:lstStyle/>
          <a:p>
            <a:pPr marR="0" lvl="0" algn="l" rtl="0">
              <a:lnSpc>
                <a:spcPct val="150000"/>
              </a:lnSpc>
              <a:spcBef>
                <a:spcPts val="0"/>
              </a:spcBef>
              <a:spcAft>
                <a:spcPts val="0"/>
              </a:spcAft>
            </a:pPr>
            <a:endParaRPr lang="en-ZA" sz="2000" b="1" i="0" u="none" strike="noStrike" cap="none" dirty="0" smtClean="0">
              <a:solidFill>
                <a:srgbClr val="000000"/>
              </a:solidFill>
              <a:latin typeface="Arial"/>
              <a:ea typeface="Arial"/>
              <a:cs typeface="Arial"/>
              <a:sym typeface="Arial"/>
            </a:endParaRPr>
          </a:p>
        </p:txBody>
      </p:sp>
      <p:sp>
        <p:nvSpPr>
          <p:cNvPr id="206" name="Shape 20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fld id="{00000000-1234-1234-1234-123412341234}" type="slidenum">
              <a:rPr lang="en-US" sz="1400" b="0" i="0" u="none" strike="noStrike" cap="none">
                <a:solidFill>
                  <a:srgbClr val="898989"/>
                </a:solidFill>
                <a:latin typeface="Arial"/>
                <a:ea typeface="Arial"/>
                <a:cs typeface="Arial"/>
                <a:sym typeface="Arial"/>
              </a:rPr>
              <a:pPr marL="0" marR="0" lvl="0" indent="0" algn="l" rtl="0">
                <a:lnSpc>
                  <a:spcPct val="90000"/>
                </a:lnSpc>
                <a:spcBef>
                  <a:spcPts val="0"/>
                </a:spcBef>
                <a:spcAft>
                  <a:spcPts val="0"/>
                </a:spcAft>
                <a:buNone/>
              </a:pPr>
              <a:t>5</a:t>
            </a:fld>
            <a:endParaRPr sz="1400" b="0" i="0" u="none" strike="noStrike" cap="none" dirty="0">
              <a:solidFill>
                <a:srgbClr val="898989"/>
              </a:solidFill>
              <a:latin typeface="Arial"/>
              <a:ea typeface="Arial"/>
              <a:cs typeface="Arial"/>
              <a:sym typeface="Arial"/>
            </a:endParaRPr>
          </a:p>
        </p:txBody>
      </p:sp>
      <p:sp>
        <p:nvSpPr>
          <p:cNvPr id="207" name="Shape 207"/>
          <p:cNvSpPr/>
          <p:nvPr/>
        </p:nvSpPr>
        <p:spPr>
          <a:xfrm>
            <a:off x="300089" y="833742"/>
            <a:ext cx="8535364" cy="5145089"/>
          </a:xfrm>
          <a:prstGeom prst="rect">
            <a:avLst/>
          </a:prstGeom>
          <a:noFill/>
          <a:ln>
            <a:noFill/>
          </a:ln>
        </p:spPr>
        <p:txBody>
          <a:bodyPr spcFirstLastPara="1" wrap="square" lIns="91425" tIns="45700" rIns="91425" bIns="45700" anchor="t" anchorCtr="0">
            <a:noAutofit/>
          </a:bodyPr>
          <a:lstStyle/>
          <a:p>
            <a:pPr marL="285750" marR="0" lvl="0" indent="-285750" algn="ctr" rtl="0">
              <a:lnSpc>
                <a:spcPct val="90000"/>
              </a:lnSpc>
              <a:spcBef>
                <a:spcPts val="700"/>
              </a:spcBef>
              <a:spcAft>
                <a:spcPts val="0"/>
              </a:spcAft>
              <a:buFont typeface="Wingdings" panose="05000000000000000000" pitchFamily="2" charset="2"/>
              <a:buChar char="q"/>
            </a:pPr>
            <a:endParaRPr lang="en-ZA" sz="1400" b="1" i="0" u="none" strike="noStrike" cap="none" dirty="0" smtClean="0">
              <a:solidFill>
                <a:srgbClr val="000000"/>
              </a:solidFill>
              <a:latin typeface="Arial"/>
              <a:ea typeface="Arial"/>
              <a:cs typeface="Arial"/>
              <a:sym typeface="Arial"/>
            </a:endParaRPr>
          </a:p>
          <a:p>
            <a:pPr marR="0" lvl="0" algn="ctr" rtl="0">
              <a:lnSpc>
                <a:spcPct val="90000"/>
              </a:lnSpc>
              <a:spcBef>
                <a:spcPts val="700"/>
              </a:spcBef>
              <a:spcAft>
                <a:spcPts val="0"/>
              </a:spcAft>
            </a:pPr>
            <a:endParaRPr lang="en-ZA" b="1" dirty="0">
              <a:solidFill>
                <a:srgbClr val="000000"/>
              </a:solidFill>
              <a:latin typeface="Arial"/>
              <a:ea typeface="Arial"/>
              <a:cs typeface="Arial"/>
              <a:sym typeface="Arial"/>
            </a:endParaRPr>
          </a:p>
          <a:p>
            <a:pPr marR="0" lvl="0" algn="ctr" rtl="0">
              <a:lnSpc>
                <a:spcPct val="90000"/>
              </a:lnSpc>
              <a:spcBef>
                <a:spcPts val="700"/>
              </a:spcBef>
              <a:spcAft>
                <a:spcPts val="0"/>
              </a:spcAft>
            </a:pPr>
            <a:endParaRPr sz="1400" b="1" i="0" u="none" strike="noStrike" cap="none" dirty="0">
              <a:solidFill>
                <a:srgbClr val="000000"/>
              </a:solidFill>
              <a:latin typeface="Arial"/>
              <a:ea typeface="Arial"/>
              <a:cs typeface="Arial"/>
              <a:sym typeface="Arial"/>
            </a:endParaRPr>
          </a:p>
          <a:p>
            <a:pPr marL="285750" marR="0" lvl="0" indent="-285750" algn="l" rtl="0">
              <a:lnSpc>
                <a:spcPct val="90000"/>
              </a:lnSpc>
              <a:spcBef>
                <a:spcPts val="700"/>
              </a:spcBef>
              <a:spcAft>
                <a:spcPts val="0"/>
              </a:spcAft>
              <a:buFont typeface="Wingdings" panose="05000000000000000000" pitchFamily="2" charset="2"/>
              <a:buChar char="q"/>
            </a:pPr>
            <a:endParaRPr sz="1400" b="1" i="0" u="none" strike="noStrike" cap="none" dirty="0">
              <a:solidFill>
                <a:srgbClr val="000000"/>
              </a:solidFill>
              <a:latin typeface="Arial"/>
              <a:ea typeface="Arial"/>
              <a:cs typeface="Arial"/>
              <a:sym typeface="Arial"/>
            </a:endParaRPr>
          </a:p>
          <a:p>
            <a:pPr marL="285750" marR="0" lvl="0" indent="-285750" algn="ctr" rtl="0">
              <a:lnSpc>
                <a:spcPct val="90000"/>
              </a:lnSpc>
              <a:spcBef>
                <a:spcPts val="700"/>
              </a:spcBef>
              <a:spcAft>
                <a:spcPts val="0"/>
              </a:spcAft>
              <a:buFont typeface="Wingdings" panose="05000000000000000000" pitchFamily="2" charset="2"/>
              <a:buChar char="q"/>
            </a:pPr>
            <a:endParaRPr sz="1400" b="1" i="0" u="none" strike="noStrike" cap="none" dirty="0">
              <a:solidFill>
                <a:srgbClr val="000000"/>
              </a:solidFill>
              <a:latin typeface="Arial"/>
              <a:ea typeface="Arial"/>
              <a:cs typeface="Arial"/>
              <a:sym typeface="Arial"/>
            </a:endParaRPr>
          </a:p>
          <a:p>
            <a:pPr marL="285750" marR="0" lvl="0" indent="-285750" algn="l" rtl="0">
              <a:lnSpc>
                <a:spcPct val="90000"/>
              </a:lnSpc>
              <a:spcBef>
                <a:spcPts val="700"/>
              </a:spcBef>
              <a:spcAft>
                <a:spcPts val="0"/>
              </a:spcAft>
              <a:buFont typeface="Wingdings" panose="05000000000000000000" pitchFamily="2" charset="2"/>
              <a:buChar char="q"/>
            </a:pPr>
            <a:endParaRPr sz="1400" b="1" i="0" u="none" strike="noStrike" cap="none" dirty="0">
              <a:solidFill>
                <a:srgbClr val="000000"/>
              </a:solidFill>
              <a:latin typeface="Arial"/>
              <a:ea typeface="Arial"/>
              <a:cs typeface="Arial"/>
              <a:sym typeface="Arial"/>
            </a:endParaRPr>
          </a:p>
          <a:p>
            <a:pPr marL="285750" marR="0" lvl="0" indent="-285750" algn="ctr" rtl="0">
              <a:lnSpc>
                <a:spcPct val="90000"/>
              </a:lnSpc>
              <a:spcBef>
                <a:spcPts val="700"/>
              </a:spcBef>
              <a:spcAft>
                <a:spcPts val="0"/>
              </a:spcAft>
              <a:buFont typeface="Wingdings" panose="05000000000000000000" pitchFamily="2" charset="2"/>
              <a:buChar char="q"/>
            </a:pPr>
            <a:endParaRPr sz="1400" b="1" i="0" u="none" strike="noStrike" cap="none" dirty="0">
              <a:solidFill>
                <a:srgbClr val="000000"/>
              </a:solidFill>
              <a:latin typeface="Arial"/>
              <a:ea typeface="Arial"/>
              <a:cs typeface="Arial"/>
              <a:sym typeface="Arial"/>
            </a:endParaRPr>
          </a:p>
          <a:p>
            <a:pPr marR="0" lvl="0" algn="l" rtl="0">
              <a:lnSpc>
                <a:spcPct val="90000"/>
              </a:lnSpc>
              <a:spcBef>
                <a:spcPts val="700"/>
              </a:spcBef>
              <a:spcAft>
                <a:spcPts val="0"/>
              </a:spcAft>
            </a:pPr>
            <a:endParaRPr sz="1400" b="1" i="0" u="none" strike="noStrike" cap="none" dirty="0">
              <a:solidFill>
                <a:srgbClr val="000000"/>
              </a:solidFill>
              <a:latin typeface="Arial"/>
              <a:ea typeface="Arial"/>
              <a:cs typeface="Arial"/>
              <a:sym typeface="Arial"/>
            </a:endParaRPr>
          </a:p>
        </p:txBody>
      </p:sp>
      <p:sp>
        <p:nvSpPr>
          <p:cNvPr id="208" name="Shape 208"/>
          <p:cNvSpPr/>
          <p:nvPr/>
        </p:nvSpPr>
        <p:spPr>
          <a:xfrm>
            <a:off x="-38101" y="616319"/>
            <a:ext cx="8710613" cy="5103524"/>
          </a:xfrm>
          <a:prstGeom prst="rect">
            <a:avLst/>
          </a:prstGeom>
          <a:noFill/>
          <a:ln>
            <a:noFill/>
          </a:ln>
        </p:spPr>
        <p:txBody>
          <a:bodyPr spcFirstLastPara="1" wrap="square" lIns="91425" tIns="45700" rIns="91425" bIns="45700" anchor="t" anchorCtr="0">
            <a:noAutofit/>
          </a:bodyPr>
          <a:lstStyle/>
          <a:p>
            <a:pPr marL="914400" lvl="1" indent="-457200" algn="just">
              <a:lnSpc>
                <a:spcPct val="150000"/>
              </a:lnSpc>
              <a:buClr>
                <a:schemeClr val="dk1"/>
              </a:buClr>
              <a:buSzPts val="2000"/>
              <a:buFont typeface="Noto Sans Symbols"/>
              <a:buChar char="❑"/>
            </a:pPr>
            <a:endParaRPr lang="en-US" sz="2400" dirty="0" smtClean="0">
              <a:solidFill>
                <a:schemeClr val="dk1"/>
              </a:solidFill>
            </a:endParaRPr>
          </a:p>
        </p:txBody>
      </p:sp>
      <p:pic>
        <p:nvPicPr>
          <p:cNvPr id="209" name="Shape 209"/>
          <p:cNvPicPr preferRelativeResize="0"/>
          <p:nvPr/>
        </p:nvPicPr>
        <p:blipFill rotWithShape="1">
          <a:blip r:embed="rId5" cstate="print">
            <a:alphaModFix/>
          </a:blip>
          <a:srcRect/>
          <a:stretch/>
        </p:blipFill>
        <p:spPr>
          <a:xfrm>
            <a:off x="3848100" y="5970588"/>
            <a:ext cx="938213" cy="808037"/>
          </a:xfrm>
          <a:prstGeom prst="rect">
            <a:avLst/>
          </a:prstGeom>
          <a:noFill/>
          <a:ln>
            <a:noFill/>
          </a:ln>
        </p:spPr>
      </p:pic>
      <p:sp>
        <p:nvSpPr>
          <p:cNvPr id="14" name="Shape 200"/>
          <p:cNvSpPr txBox="1">
            <a:spLocks/>
          </p:cNvSpPr>
          <p:nvPr/>
        </p:nvSpPr>
        <p:spPr bwMode="auto">
          <a:xfrm>
            <a:off x="184727" y="141181"/>
            <a:ext cx="8804977" cy="408093"/>
          </a:xfrm>
          <a:prstGeom prst="rect">
            <a:avLst/>
          </a:prstGeom>
          <a:solidFill>
            <a:srgbClr val="00B050"/>
          </a:solidFill>
          <a:ln>
            <a:noFill/>
          </a:ln>
          <a:extLst>
            <a:ext uri="{91240B29-F687-4F45-9708-019B960494DF}">
              <a14:hiddenLine xmlns:a14="http://schemas.microsoft.com/office/drawing/2010/main" xmlns="" w="12700" algn="ctr">
                <a:solidFill>
                  <a:srgbClr val="000000"/>
                </a:solidFill>
                <a:miter lim="800000"/>
                <a:headEnd/>
                <a:tailEnd/>
              </a14:hiddenLine>
            </a:ext>
          </a:extLst>
        </p:spPr>
        <p:txBody>
          <a:bodyPr spcFirstLastPara="1" vert="horz" wrap="square" lIns="0" tIns="0" rIns="0" bIns="0" numCol="1" anchor="t" anchorCtr="0" compatLnSpc="1">
            <a:prstTxWarp prst="textNoShape">
              <a:avLst/>
            </a:prstTxWarp>
            <a:noAutofit/>
          </a:bodyPr>
          <a:lstStyle>
            <a:lvl1pPr marL="268288" indent="-268288" algn="l" rtl="0" eaLnBrk="0" fontAlgn="base" hangingPunct="0">
              <a:lnSpc>
                <a:spcPct val="90000"/>
              </a:lnSpc>
              <a:spcBef>
                <a:spcPct val="90000"/>
              </a:spcBef>
              <a:spcAft>
                <a:spcPct val="0"/>
              </a:spcAft>
              <a:buClr>
                <a:schemeClr val="bg2"/>
              </a:buClr>
              <a:buFont typeface="Wingdings" pitchFamily="2" charset="2"/>
              <a:buChar char="n"/>
              <a:defRPr sz="1600">
                <a:solidFill>
                  <a:schemeClr val="tx1"/>
                </a:solidFill>
                <a:latin typeface="Arial" charset="0"/>
                <a:ea typeface="+mn-ea"/>
                <a:cs typeface="+mn-cs"/>
              </a:defRPr>
            </a:lvl1pPr>
            <a:lvl2pPr marL="460375" indent="-190500" algn="l" rtl="0" eaLnBrk="0" fontAlgn="base" hangingPunct="0">
              <a:lnSpc>
                <a:spcPct val="90000"/>
              </a:lnSpc>
              <a:spcBef>
                <a:spcPct val="50000"/>
              </a:spcBef>
              <a:spcAft>
                <a:spcPct val="0"/>
              </a:spcAft>
              <a:buClr>
                <a:schemeClr val="bg2"/>
              </a:buClr>
              <a:buFont typeface="Arial" charset="0"/>
              <a:buChar char="•"/>
              <a:defRPr sz="1600">
                <a:solidFill>
                  <a:schemeClr val="tx1"/>
                </a:solidFill>
                <a:latin typeface="Arial" charset="0"/>
                <a:cs typeface="+mn-cs"/>
              </a:defRPr>
            </a:lvl2pPr>
            <a:lvl3pPr marL="625475" indent="-163513" algn="l" rtl="0" eaLnBrk="0" fontAlgn="base" hangingPunct="0">
              <a:lnSpc>
                <a:spcPct val="90000"/>
              </a:lnSpc>
              <a:spcBef>
                <a:spcPct val="30000"/>
              </a:spcBef>
              <a:spcAft>
                <a:spcPct val="0"/>
              </a:spcAft>
              <a:buClr>
                <a:schemeClr val="bg2"/>
              </a:buClr>
              <a:buFont typeface="Arial" charset="0"/>
              <a:buChar char="–"/>
              <a:defRPr sz="1600">
                <a:solidFill>
                  <a:schemeClr val="tx1"/>
                </a:solidFill>
                <a:latin typeface="Arial" charset="0"/>
                <a:cs typeface="+mn-cs"/>
              </a:defRPr>
            </a:lvl3pPr>
            <a:lvl4pPr marL="795338" indent="-168275" algn="l" rtl="0" eaLnBrk="0" fontAlgn="base" hangingPunct="0">
              <a:lnSpc>
                <a:spcPct val="90000"/>
              </a:lnSpc>
              <a:spcBef>
                <a:spcPct val="10000"/>
              </a:spcBef>
              <a:spcAft>
                <a:spcPct val="0"/>
              </a:spcAft>
              <a:buClr>
                <a:schemeClr val="bg2"/>
              </a:buClr>
              <a:buFont typeface="Arial" charset="0"/>
              <a:buChar char="-"/>
              <a:defRPr sz="1600">
                <a:solidFill>
                  <a:schemeClr val="tx1"/>
                </a:solidFill>
                <a:latin typeface="Arial" charset="0"/>
                <a:cs typeface="+mn-cs"/>
              </a:defRPr>
            </a:lvl4pPr>
            <a:lvl5pPr marL="957263" indent="-160338" algn="l" rtl="0" eaLnBrk="0" fontAlgn="base" hangingPunct="0">
              <a:lnSpc>
                <a:spcPct val="90000"/>
              </a:lnSpc>
              <a:spcBef>
                <a:spcPct val="0"/>
              </a:spcBef>
              <a:spcAft>
                <a:spcPct val="0"/>
              </a:spcAft>
              <a:buClr>
                <a:schemeClr val="bg2"/>
              </a:buClr>
              <a:buFont typeface="Arial" charset="0"/>
              <a:buChar char="­"/>
              <a:defRPr sz="1600">
                <a:solidFill>
                  <a:schemeClr val="tx1"/>
                </a:solidFill>
                <a:latin typeface="Arial" charset="0"/>
                <a:cs typeface="+mn-cs"/>
              </a:defRPr>
            </a:lvl5pPr>
            <a:lvl6pPr marL="14144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6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8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60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9pPr>
          </a:lstStyle>
          <a:p>
            <a:pPr marL="0" indent="0" algn="ctr">
              <a:spcBef>
                <a:spcPts val="0"/>
              </a:spcBef>
              <a:spcAft>
                <a:spcPts val="0"/>
              </a:spcAft>
              <a:buClr>
                <a:schemeClr val="lt2"/>
              </a:buClr>
              <a:buSzPts val="2400"/>
              <a:buFont typeface="Noto Sans Symbols"/>
              <a:buNone/>
            </a:pPr>
            <a:r>
              <a:rPr lang="en-US" sz="2400" b="1" kern="0" dirty="0" smtClean="0">
                <a:solidFill>
                  <a:schemeClr val="dk1"/>
                </a:solidFill>
                <a:latin typeface="Arial Black"/>
                <a:ea typeface="Arial Black"/>
                <a:cs typeface="Arial Black"/>
                <a:sym typeface="Arial Black"/>
              </a:rPr>
              <a:t>Background (</a:t>
            </a:r>
            <a:r>
              <a:rPr lang="en-US" sz="2400" b="1" kern="0" dirty="0" err="1" smtClean="0">
                <a:solidFill>
                  <a:schemeClr val="dk1"/>
                </a:solidFill>
                <a:latin typeface="Arial Black"/>
                <a:ea typeface="Arial Black"/>
                <a:cs typeface="Arial Black"/>
                <a:sym typeface="Arial Black"/>
              </a:rPr>
              <a:t>contin</a:t>
            </a:r>
            <a:r>
              <a:rPr lang="en-US" sz="2400" b="1" kern="0" dirty="0" smtClean="0">
                <a:solidFill>
                  <a:schemeClr val="dk1"/>
                </a:solidFill>
                <a:latin typeface="Arial Black"/>
                <a:ea typeface="Arial Black"/>
                <a:cs typeface="Arial Black"/>
                <a:sym typeface="Arial Black"/>
              </a:rPr>
              <a:t>….)</a:t>
            </a:r>
            <a:endParaRPr lang="en-US" sz="2400" b="1" kern="0" dirty="0">
              <a:solidFill>
                <a:schemeClr val="dk1"/>
              </a:solidFill>
              <a:latin typeface="Arial Black"/>
              <a:ea typeface="Arial Black"/>
              <a:cs typeface="Arial Black"/>
              <a:sym typeface="Arial Black"/>
            </a:endParaRPr>
          </a:p>
        </p:txBody>
      </p:sp>
      <p:sp>
        <p:nvSpPr>
          <p:cNvPr id="13" name="Content Placeholder 2"/>
          <p:cNvSpPr txBox="1">
            <a:spLocks/>
          </p:cNvSpPr>
          <p:nvPr/>
        </p:nvSpPr>
        <p:spPr bwMode="auto">
          <a:xfrm>
            <a:off x="184728" y="634919"/>
            <a:ext cx="8728363" cy="51957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vert="horz" wrap="square" lIns="0" tIns="0" rIns="0" bIns="0" numCol="1" anchor="t" anchorCtr="0" compatLnSpc="1">
            <a:prstTxWarp prst="textNoShape">
              <a:avLst/>
            </a:prstTxWarp>
            <a:normAutofit fontScale="32500" lnSpcReduction="20000"/>
          </a:bodyPr>
          <a:lstStyle>
            <a:lvl1pPr marL="268288" indent="-268288" algn="l" rtl="0" eaLnBrk="0" fontAlgn="base" hangingPunct="0">
              <a:lnSpc>
                <a:spcPct val="90000"/>
              </a:lnSpc>
              <a:spcBef>
                <a:spcPct val="90000"/>
              </a:spcBef>
              <a:spcAft>
                <a:spcPct val="0"/>
              </a:spcAft>
              <a:buClr>
                <a:schemeClr val="bg2"/>
              </a:buClr>
              <a:buFont typeface="Wingdings" pitchFamily="2" charset="2"/>
              <a:buChar char="n"/>
              <a:defRPr sz="1600">
                <a:solidFill>
                  <a:schemeClr val="tx1"/>
                </a:solidFill>
                <a:latin typeface="Arial" charset="0"/>
                <a:ea typeface="+mn-ea"/>
                <a:cs typeface="+mn-cs"/>
              </a:defRPr>
            </a:lvl1pPr>
            <a:lvl2pPr marL="460375" indent="-190500" algn="l" rtl="0" eaLnBrk="0" fontAlgn="base" hangingPunct="0">
              <a:lnSpc>
                <a:spcPct val="90000"/>
              </a:lnSpc>
              <a:spcBef>
                <a:spcPct val="50000"/>
              </a:spcBef>
              <a:spcAft>
                <a:spcPct val="0"/>
              </a:spcAft>
              <a:buClr>
                <a:schemeClr val="bg2"/>
              </a:buClr>
              <a:buFont typeface="Arial" charset="0"/>
              <a:buChar char="•"/>
              <a:defRPr sz="1600">
                <a:solidFill>
                  <a:schemeClr val="tx1"/>
                </a:solidFill>
                <a:latin typeface="Arial" charset="0"/>
                <a:cs typeface="+mn-cs"/>
              </a:defRPr>
            </a:lvl2pPr>
            <a:lvl3pPr marL="625475" indent="-163513" algn="l" rtl="0" eaLnBrk="0" fontAlgn="base" hangingPunct="0">
              <a:lnSpc>
                <a:spcPct val="90000"/>
              </a:lnSpc>
              <a:spcBef>
                <a:spcPct val="30000"/>
              </a:spcBef>
              <a:spcAft>
                <a:spcPct val="0"/>
              </a:spcAft>
              <a:buClr>
                <a:schemeClr val="bg2"/>
              </a:buClr>
              <a:buFont typeface="Arial" charset="0"/>
              <a:buChar char="–"/>
              <a:defRPr sz="1600">
                <a:solidFill>
                  <a:schemeClr val="tx1"/>
                </a:solidFill>
                <a:latin typeface="Arial" charset="0"/>
                <a:cs typeface="+mn-cs"/>
              </a:defRPr>
            </a:lvl3pPr>
            <a:lvl4pPr marL="795338" indent="-168275" algn="l" rtl="0" eaLnBrk="0" fontAlgn="base" hangingPunct="0">
              <a:lnSpc>
                <a:spcPct val="90000"/>
              </a:lnSpc>
              <a:spcBef>
                <a:spcPct val="10000"/>
              </a:spcBef>
              <a:spcAft>
                <a:spcPct val="0"/>
              </a:spcAft>
              <a:buClr>
                <a:schemeClr val="bg2"/>
              </a:buClr>
              <a:buFont typeface="Arial" charset="0"/>
              <a:buChar char="-"/>
              <a:defRPr sz="1600">
                <a:solidFill>
                  <a:schemeClr val="tx1"/>
                </a:solidFill>
                <a:latin typeface="Arial" charset="0"/>
                <a:cs typeface="+mn-cs"/>
              </a:defRPr>
            </a:lvl4pPr>
            <a:lvl5pPr marL="957263" indent="-160338" algn="l" rtl="0" eaLnBrk="0" fontAlgn="base" hangingPunct="0">
              <a:lnSpc>
                <a:spcPct val="90000"/>
              </a:lnSpc>
              <a:spcBef>
                <a:spcPct val="0"/>
              </a:spcBef>
              <a:spcAft>
                <a:spcPct val="0"/>
              </a:spcAft>
              <a:buClr>
                <a:schemeClr val="bg2"/>
              </a:buClr>
              <a:buFont typeface="Arial" charset="0"/>
              <a:buChar char="­"/>
              <a:defRPr sz="1600">
                <a:solidFill>
                  <a:schemeClr val="tx1"/>
                </a:solidFill>
                <a:latin typeface="Arial" charset="0"/>
                <a:cs typeface="+mn-cs"/>
              </a:defRPr>
            </a:lvl5pPr>
            <a:lvl6pPr marL="14144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6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8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60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9pPr>
          </a:lstStyle>
          <a:p>
            <a:pPr marL="0" indent="0">
              <a:buFont typeface="Wingdings" panose="05000000000000000000" pitchFamily="2" charset="2"/>
              <a:buNone/>
              <a:defRPr/>
            </a:pPr>
            <a:r>
              <a:rPr lang="en-US" sz="1200" kern="0" dirty="0" smtClean="0"/>
              <a:t>.</a:t>
            </a:r>
            <a:endParaRPr lang="en-US" sz="7200" kern="0" dirty="0" smtClean="0"/>
          </a:p>
          <a:p>
            <a:pPr marL="461962" lvl="2" indent="0" algn="just" eaLnBrk="1" hangingPunct="1">
              <a:lnSpc>
                <a:spcPct val="170000"/>
              </a:lnSpc>
              <a:spcBef>
                <a:spcPts val="0"/>
              </a:spcBef>
              <a:buNone/>
              <a:defRPr/>
            </a:pPr>
            <a:endParaRPr lang="en-US" sz="7200" kern="0" dirty="0"/>
          </a:p>
          <a:p>
            <a:pPr algn="just">
              <a:defRPr/>
            </a:pPr>
            <a:endParaRPr lang="en-US" sz="7200" kern="0" dirty="0" smtClean="0"/>
          </a:p>
          <a:p>
            <a:pPr algn="just">
              <a:defRPr/>
            </a:pPr>
            <a:endParaRPr lang="en-US" sz="7200" kern="0" dirty="0" smtClean="0"/>
          </a:p>
          <a:p>
            <a:pPr marL="0" indent="0" algn="just">
              <a:buFont typeface="Wingdings" pitchFamily="2" charset="2"/>
              <a:buNone/>
              <a:defRPr/>
            </a:pPr>
            <a:endParaRPr lang="en-US" sz="7200" kern="0" dirty="0" smtClean="0"/>
          </a:p>
          <a:p>
            <a:pPr algn="just">
              <a:defRPr/>
            </a:pPr>
            <a:endParaRPr lang="en-US" sz="7200" kern="0" dirty="0" smtClean="0"/>
          </a:p>
          <a:p>
            <a:pPr algn="just">
              <a:defRPr/>
            </a:pPr>
            <a:endParaRPr lang="en-US" sz="7200" kern="0" dirty="0" smtClean="0"/>
          </a:p>
          <a:p>
            <a:pPr marL="0" indent="0" algn="just">
              <a:buFont typeface="Wingdings" pitchFamily="2" charset="2"/>
              <a:buNone/>
              <a:defRPr/>
            </a:pPr>
            <a:endParaRPr lang="en-US" sz="7200" kern="0" dirty="0" smtClean="0"/>
          </a:p>
          <a:p>
            <a:pPr marL="0" indent="0" algn="just">
              <a:buFont typeface="Wingdings" pitchFamily="2" charset="2"/>
              <a:buNone/>
              <a:defRPr/>
            </a:pPr>
            <a:endParaRPr lang="en-US" sz="7200" kern="0" dirty="0" smtClean="0"/>
          </a:p>
          <a:p>
            <a:pPr marL="0" indent="0" algn="just">
              <a:buFont typeface="Wingdings" pitchFamily="2" charset="2"/>
              <a:buNone/>
              <a:defRPr/>
            </a:pPr>
            <a:r>
              <a:rPr lang="en-US" sz="7200" kern="0" dirty="0" smtClean="0"/>
              <a:t>	</a:t>
            </a:r>
            <a:endParaRPr lang="en-ZA" sz="7200" kern="0" dirty="0"/>
          </a:p>
        </p:txBody>
      </p:sp>
      <p:sp>
        <p:nvSpPr>
          <p:cNvPr id="15" name="Content Placeholder 2"/>
          <p:cNvSpPr txBox="1">
            <a:spLocks/>
          </p:cNvSpPr>
          <p:nvPr/>
        </p:nvSpPr>
        <p:spPr>
          <a:xfrm>
            <a:off x="434109" y="992025"/>
            <a:ext cx="8229600" cy="2277647"/>
          </a:xfrm>
          <a:prstGeom prst="rect">
            <a:avLst/>
          </a:prstGeom>
        </p:spPr>
        <p:txBody>
          <a:bodyPr vert="horz" lIns="91440" tIns="45720" rIns="91440" bIns="45720" rtlCol="0">
            <a:normAutofit fontScale="9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lnSpc>
                <a:spcPct val="160000"/>
              </a:lnSpc>
              <a:spcBef>
                <a:spcPts val="0"/>
              </a:spcBef>
              <a:buFont typeface="Wingdings" panose="05000000000000000000" pitchFamily="2" charset="2"/>
              <a:buChar char="§"/>
              <a:defRPr/>
            </a:pPr>
            <a:r>
              <a:rPr lang="en-US" sz="1900" dirty="0" smtClean="0"/>
              <a:t>Management of SA identity documents  and Home Affairs National Identification System (HANIS)</a:t>
            </a:r>
          </a:p>
          <a:p>
            <a:pPr lvl="1">
              <a:spcBef>
                <a:spcPct val="90000"/>
              </a:spcBef>
              <a:buFont typeface="Wingdings" panose="05000000000000000000" pitchFamily="2" charset="2"/>
              <a:buChar char="§"/>
              <a:defRPr/>
            </a:pPr>
            <a:r>
              <a:rPr lang="en-US" sz="1900" dirty="0" smtClean="0"/>
              <a:t>Management of passports and travel documents </a:t>
            </a:r>
          </a:p>
          <a:p>
            <a:pPr lvl="1">
              <a:spcBef>
                <a:spcPct val="90000"/>
              </a:spcBef>
              <a:buFont typeface="Wingdings" panose="05000000000000000000" pitchFamily="2" charset="2"/>
              <a:buChar char="§"/>
              <a:defRPr/>
            </a:pPr>
            <a:r>
              <a:rPr lang="en-US" sz="1900" dirty="0" smtClean="0"/>
              <a:t>Determination of the status of citizens</a:t>
            </a:r>
          </a:p>
          <a:p>
            <a:pPr lvl="1">
              <a:spcBef>
                <a:spcPct val="90000"/>
              </a:spcBef>
              <a:buFont typeface="Wingdings" panose="05000000000000000000" pitchFamily="2" charset="2"/>
              <a:buChar char="§"/>
              <a:defRPr/>
            </a:pPr>
            <a:r>
              <a:rPr lang="en-US" sz="1900" dirty="0" smtClean="0"/>
              <a:t>Management of births, marriages and death records </a:t>
            </a:r>
          </a:p>
          <a:p>
            <a:pPr marL="0" indent="0" fontAlgn="auto">
              <a:lnSpc>
                <a:spcPct val="100000"/>
              </a:lnSpc>
              <a:spcAft>
                <a:spcPts val="0"/>
              </a:spcAft>
              <a:buClrTx/>
              <a:buFont typeface="Arial"/>
              <a:buNone/>
            </a:pPr>
            <a:endParaRPr lang="en-US" sz="24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6015742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grpSp>
        <p:nvGrpSpPr>
          <p:cNvPr id="201" name="Shape 201"/>
          <p:cNvGrpSpPr/>
          <p:nvPr/>
        </p:nvGrpSpPr>
        <p:grpSpPr>
          <a:xfrm>
            <a:off x="0" y="5805488"/>
            <a:ext cx="9144000" cy="1041400"/>
            <a:chOff x="0" y="5828721"/>
            <a:chExt cx="9144000" cy="1017421"/>
          </a:xfrm>
        </p:grpSpPr>
        <p:pic>
          <p:nvPicPr>
            <p:cNvPr id="202" name="Shape 202"/>
            <p:cNvPicPr preferRelativeResize="0"/>
            <p:nvPr/>
          </p:nvPicPr>
          <p:blipFill rotWithShape="1">
            <a:blip r:embed="rId3" cstate="print">
              <a:alphaModFix/>
            </a:blip>
            <a:srcRect/>
            <a:stretch/>
          </p:blipFill>
          <p:spPr>
            <a:xfrm>
              <a:off x="107505" y="5828721"/>
              <a:ext cx="2520279" cy="1017421"/>
            </a:xfrm>
            <a:prstGeom prst="rect">
              <a:avLst/>
            </a:prstGeom>
            <a:noFill/>
            <a:ln>
              <a:noFill/>
            </a:ln>
          </p:spPr>
        </p:pic>
        <p:cxnSp>
          <p:nvCxnSpPr>
            <p:cNvPr id="203" name="Shape 203"/>
            <p:cNvCxnSpPr/>
            <p:nvPr/>
          </p:nvCxnSpPr>
          <p:spPr>
            <a:xfrm>
              <a:off x="0" y="5881453"/>
              <a:ext cx="9144000" cy="0"/>
            </a:xfrm>
            <a:prstGeom prst="straightConnector1">
              <a:avLst/>
            </a:prstGeom>
            <a:noFill/>
            <a:ln w="38100" cap="flat" cmpd="sng">
              <a:solidFill>
                <a:srgbClr val="00B050"/>
              </a:solidFill>
              <a:prstDash val="solid"/>
              <a:round/>
              <a:headEnd type="none" w="med" len="med"/>
              <a:tailEnd type="none" w="med" len="med"/>
            </a:ln>
            <a:effectLst>
              <a:outerShdw blurRad="40000" dist="23000" dir="5400000" rotWithShape="0">
                <a:srgbClr val="000000">
                  <a:alpha val="34901"/>
                </a:srgbClr>
              </a:outerShdw>
            </a:effectLst>
          </p:spPr>
        </p:cxnSp>
        <p:pic>
          <p:nvPicPr>
            <p:cNvPr id="204" name="Shape 204"/>
            <p:cNvPicPr preferRelativeResize="0"/>
            <p:nvPr/>
          </p:nvPicPr>
          <p:blipFill rotWithShape="1">
            <a:blip r:embed="rId4" cstate="print">
              <a:alphaModFix/>
            </a:blip>
            <a:srcRect/>
            <a:stretch/>
          </p:blipFill>
          <p:spPr>
            <a:xfrm>
              <a:off x="7596337" y="5989768"/>
              <a:ext cx="1222402" cy="757301"/>
            </a:xfrm>
            <a:prstGeom prst="rect">
              <a:avLst/>
            </a:prstGeom>
            <a:noFill/>
            <a:ln>
              <a:noFill/>
            </a:ln>
          </p:spPr>
        </p:pic>
      </p:grpSp>
      <p:sp>
        <p:nvSpPr>
          <p:cNvPr id="205" name="Shape 205"/>
          <p:cNvSpPr/>
          <p:nvPr/>
        </p:nvSpPr>
        <p:spPr>
          <a:xfrm>
            <a:off x="107505" y="812831"/>
            <a:ext cx="8893175" cy="4793642"/>
          </a:xfrm>
          <a:prstGeom prst="rect">
            <a:avLst/>
          </a:prstGeom>
          <a:noFill/>
          <a:ln>
            <a:noFill/>
          </a:ln>
        </p:spPr>
        <p:txBody>
          <a:bodyPr spcFirstLastPara="1" wrap="square" lIns="0" tIns="0" rIns="0" bIns="0" anchor="t" anchorCtr="0">
            <a:noAutofit/>
          </a:bodyPr>
          <a:lstStyle/>
          <a:p>
            <a:pPr marR="0" lvl="0" algn="l" rtl="0">
              <a:lnSpc>
                <a:spcPct val="150000"/>
              </a:lnSpc>
              <a:spcBef>
                <a:spcPts val="0"/>
              </a:spcBef>
              <a:spcAft>
                <a:spcPts val="0"/>
              </a:spcAft>
            </a:pPr>
            <a:endParaRPr lang="en-ZA" sz="2000" b="1" i="0" u="none" strike="noStrike" cap="none" dirty="0" smtClean="0">
              <a:solidFill>
                <a:srgbClr val="000000"/>
              </a:solidFill>
              <a:latin typeface="Arial"/>
              <a:ea typeface="Arial"/>
              <a:cs typeface="Arial"/>
              <a:sym typeface="Arial"/>
            </a:endParaRPr>
          </a:p>
        </p:txBody>
      </p:sp>
      <p:sp>
        <p:nvSpPr>
          <p:cNvPr id="206" name="Shape 20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fld id="{00000000-1234-1234-1234-123412341234}" type="slidenum">
              <a:rPr lang="en-US" sz="1400" b="0" i="0" u="none" strike="noStrike" cap="none">
                <a:solidFill>
                  <a:srgbClr val="898989"/>
                </a:solidFill>
                <a:latin typeface="Arial"/>
                <a:ea typeface="Arial"/>
                <a:cs typeface="Arial"/>
                <a:sym typeface="Arial"/>
              </a:rPr>
              <a:pPr marL="0" marR="0" lvl="0" indent="0" algn="l" rtl="0">
                <a:lnSpc>
                  <a:spcPct val="90000"/>
                </a:lnSpc>
                <a:spcBef>
                  <a:spcPts val="0"/>
                </a:spcBef>
                <a:spcAft>
                  <a:spcPts val="0"/>
                </a:spcAft>
                <a:buNone/>
              </a:pPr>
              <a:t>6</a:t>
            </a:fld>
            <a:endParaRPr sz="1400" b="0" i="0" u="none" strike="noStrike" cap="none" dirty="0">
              <a:solidFill>
                <a:srgbClr val="898989"/>
              </a:solidFill>
              <a:latin typeface="Arial"/>
              <a:ea typeface="Arial"/>
              <a:cs typeface="Arial"/>
              <a:sym typeface="Arial"/>
            </a:endParaRPr>
          </a:p>
        </p:txBody>
      </p:sp>
      <p:sp>
        <p:nvSpPr>
          <p:cNvPr id="207" name="Shape 207"/>
          <p:cNvSpPr/>
          <p:nvPr/>
        </p:nvSpPr>
        <p:spPr>
          <a:xfrm>
            <a:off x="300089" y="833742"/>
            <a:ext cx="8535364" cy="5145089"/>
          </a:xfrm>
          <a:prstGeom prst="rect">
            <a:avLst/>
          </a:prstGeom>
          <a:noFill/>
          <a:ln>
            <a:noFill/>
          </a:ln>
        </p:spPr>
        <p:txBody>
          <a:bodyPr spcFirstLastPara="1" wrap="square" lIns="91425" tIns="45700" rIns="91425" bIns="45700" anchor="t" anchorCtr="0">
            <a:noAutofit/>
          </a:bodyPr>
          <a:lstStyle/>
          <a:p>
            <a:pPr marL="285750" marR="0" lvl="0" indent="-285750" algn="ctr" rtl="0">
              <a:lnSpc>
                <a:spcPct val="90000"/>
              </a:lnSpc>
              <a:spcBef>
                <a:spcPts val="700"/>
              </a:spcBef>
              <a:spcAft>
                <a:spcPts val="0"/>
              </a:spcAft>
              <a:buFont typeface="Wingdings" panose="05000000000000000000" pitchFamily="2" charset="2"/>
              <a:buChar char="q"/>
            </a:pPr>
            <a:endParaRPr lang="en-ZA" sz="1400" b="1" i="0" u="none" strike="noStrike" cap="none" dirty="0" smtClean="0">
              <a:solidFill>
                <a:srgbClr val="000000"/>
              </a:solidFill>
              <a:latin typeface="Arial"/>
              <a:ea typeface="Arial"/>
              <a:cs typeface="Arial"/>
              <a:sym typeface="Arial"/>
            </a:endParaRPr>
          </a:p>
          <a:p>
            <a:pPr marR="0" lvl="0" algn="ctr" rtl="0">
              <a:lnSpc>
                <a:spcPct val="90000"/>
              </a:lnSpc>
              <a:spcBef>
                <a:spcPts val="700"/>
              </a:spcBef>
              <a:spcAft>
                <a:spcPts val="0"/>
              </a:spcAft>
            </a:pPr>
            <a:endParaRPr lang="en-ZA" b="1" dirty="0">
              <a:solidFill>
                <a:srgbClr val="000000"/>
              </a:solidFill>
              <a:latin typeface="Arial"/>
              <a:ea typeface="Arial"/>
              <a:cs typeface="Arial"/>
              <a:sym typeface="Arial"/>
            </a:endParaRPr>
          </a:p>
          <a:p>
            <a:pPr marR="0" lvl="0" algn="ctr" rtl="0">
              <a:lnSpc>
                <a:spcPct val="90000"/>
              </a:lnSpc>
              <a:spcBef>
                <a:spcPts val="700"/>
              </a:spcBef>
              <a:spcAft>
                <a:spcPts val="0"/>
              </a:spcAft>
            </a:pPr>
            <a:endParaRPr sz="1400" b="1" i="0" u="none" strike="noStrike" cap="none" dirty="0">
              <a:solidFill>
                <a:srgbClr val="000000"/>
              </a:solidFill>
              <a:latin typeface="Arial"/>
              <a:ea typeface="Arial"/>
              <a:cs typeface="Arial"/>
              <a:sym typeface="Arial"/>
            </a:endParaRPr>
          </a:p>
          <a:p>
            <a:pPr marL="285750" marR="0" lvl="0" indent="-285750" algn="l" rtl="0">
              <a:lnSpc>
                <a:spcPct val="90000"/>
              </a:lnSpc>
              <a:spcBef>
                <a:spcPts val="700"/>
              </a:spcBef>
              <a:spcAft>
                <a:spcPts val="0"/>
              </a:spcAft>
              <a:buFont typeface="Wingdings" panose="05000000000000000000" pitchFamily="2" charset="2"/>
              <a:buChar char="q"/>
            </a:pPr>
            <a:endParaRPr sz="1400" b="1" i="0" u="none" strike="noStrike" cap="none" dirty="0">
              <a:solidFill>
                <a:srgbClr val="000000"/>
              </a:solidFill>
              <a:latin typeface="Arial"/>
              <a:ea typeface="Arial"/>
              <a:cs typeface="Arial"/>
              <a:sym typeface="Arial"/>
            </a:endParaRPr>
          </a:p>
          <a:p>
            <a:pPr marL="285750" marR="0" lvl="0" indent="-285750" algn="ctr" rtl="0">
              <a:lnSpc>
                <a:spcPct val="90000"/>
              </a:lnSpc>
              <a:spcBef>
                <a:spcPts val="700"/>
              </a:spcBef>
              <a:spcAft>
                <a:spcPts val="0"/>
              </a:spcAft>
              <a:buFont typeface="Wingdings" panose="05000000000000000000" pitchFamily="2" charset="2"/>
              <a:buChar char="q"/>
            </a:pPr>
            <a:endParaRPr sz="1400" b="1" i="0" u="none" strike="noStrike" cap="none" dirty="0">
              <a:solidFill>
                <a:srgbClr val="000000"/>
              </a:solidFill>
              <a:latin typeface="Arial"/>
              <a:ea typeface="Arial"/>
              <a:cs typeface="Arial"/>
              <a:sym typeface="Arial"/>
            </a:endParaRPr>
          </a:p>
          <a:p>
            <a:pPr marL="285750" marR="0" lvl="0" indent="-285750" algn="l" rtl="0">
              <a:lnSpc>
                <a:spcPct val="90000"/>
              </a:lnSpc>
              <a:spcBef>
                <a:spcPts val="700"/>
              </a:spcBef>
              <a:spcAft>
                <a:spcPts val="0"/>
              </a:spcAft>
              <a:buFont typeface="Wingdings" panose="05000000000000000000" pitchFamily="2" charset="2"/>
              <a:buChar char="q"/>
            </a:pPr>
            <a:endParaRPr sz="1400" b="1" i="0" u="none" strike="noStrike" cap="none" dirty="0">
              <a:solidFill>
                <a:srgbClr val="000000"/>
              </a:solidFill>
              <a:latin typeface="Arial"/>
              <a:ea typeface="Arial"/>
              <a:cs typeface="Arial"/>
              <a:sym typeface="Arial"/>
            </a:endParaRPr>
          </a:p>
          <a:p>
            <a:pPr marL="285750" marR="0" lvl="0" indent="-285750" algn="ctr" rtl="0">
              <a:lnSpc>
                <a:spcPct val="90000"/>
              </a:lnSpc>
              <a:spcBef>
                <a:spcPts val="700"/>
              </a:spcBef>
              <a:spcAft>
                <a:spcPts val="0"/>
              </a:spcAft>
              <a:buFont typeface="Wingdings" panose="05000000000000000000" pitchFamily="2" charset="2"/>
              <a:buChar char="q"/>
            </a:pPr>
            <a:endParaRPr sz="1400" b="1" i="0" u="none" strike="noStrike" cap="none" dirty="0">
              <a:solidFill>
                <a:srgbClr val="000000"/>
              </a:solidFill>
              <a:latin typeface="Arial"/>
              <a:ea typeface="Arial"/>
              <a:cs typeface="Arial"/>
              <a:sym typeface="Arial"/>
            </a:endParaRPr>
          </a:p>
          <a:p>
            <a:pPr marR="0" lvl="0" algn="l" rtl="0">
              <a:lnSpc>
                <a:spcPct val="90000"/>
              </a:lnSpc>
              <a:spcBef>
                <a:spcPts val="700"/>
              </a:spcBef>
              <a:spcAft>
                <a:spcPts val="0"/>
              </a:spcAft>
            </a:pPr>
            <a:endParaRPr sz="1400" b="1" i="0" u="none" strike="noStrike" cap="none" dirty="0">
              <a:solidFill>
                <a:srgbClr val="000000"/>
              </a:solidFill>
              <a:latin typeface="Arial"/>
              <a:ea typeface="Arial"/>
              <a:cs typeface="Arial"/>
              <a:sym typeface="Arial"/>
            </a:endParaRPr>
          </a:p>
        </p:txBody>
      </p:sp>
      <p:sp>
        <p:nvSpPr>
          <p:cNvPr id="208" name="Shape 208"/>
          <p:cNvSpPr/>
          <p:nvPr/>
        </p:nvSpPr>
        <p:spPr>
          <a:xfrm>
            <a:off x="-38101" y="616319"/>
            <a:ext cx="8710613" cy="5103524"/>
          </a:xfrm>
          <a:prstGeom prst="rect">
            <a:avLst/>
          </a:prstGeom>
          <a:noFill/>
          <a:ln>
            <a:noFill/>
          </a:ln>
        </p:spPr>
        <p:txBody>
          <a:bodyPr spcFirstLastPara="1" wrap="square" lIns="91425" tIns="45700" rIns="91425" bIns="45700" anchor="t" anchorCtr="0">
            <a:noAutofit/>
          </a:bodyPr>
          <a:lstStyle/>
          <a:p>
            <a:pPr marL="914400" lvl="1" indent="-457200" algn="just">
              <a:lnSpc>
                <a:spcPct val="150000"/>
              </a:lnSpc>
              <a:buClr>
                <a:schemeClr val="dk1"/>
              </a:buClr>
              <a:buSzPts val="2000"/>
              <a:buFont typeface="Noto Sans Symbols"/>
              <a:buChar char="❑"/>
            </a:pPr>
            <a:endParaRPr lang="en-US" sz="2400" dirty="0" smtClean="0">
              <a:solidFill>
                <a:schemeClr val="dk1"/>
              </a:solidFill>
            </a:endParaRPr>
          </a:p>
        </p:txBody>
      </p:sp>
      <p:pic>
        <p:nvPicPr>
          <p:cNvPr id="209" name="Shape 209"/>
          <p:cNvPicPr preferRelativeResize="0"/>
          <p:nvPr/>
        </p:nvPicPr>
        <p:blipFill rotWithShape="1">
          <a:blip r:embed="rId5" cstate="print">
            <a:alphaModFix/>
          </a:blip>
          <a:srcRect/>
          <a:stretch/>
        </p:blipFill>
        <p:spPr>
          <a:xfrm>
            <a:off x="3848100" y="5970588"/>
            <a:ext cx="938213" cy="808037"/>
          </a:xfrm>
          <a:prstGeom prst="rect">
            <a:avLst/>
          </a:prstGeom>
          <a:noFill/>
          <a:ln>
            <a:noFill/>
          </a:ln>
        </p:spPr>
      </p:pic>
      <p:sp>
        <p:nvSpPr>
          <p:cNvPr id="14" name="Shape 200"/>
          <p:cNvSpPr txBox="1">
            <a:spLocks/>
          </p:cNvSpPr>
          <p:nvPr/>
        </p:nvSpPr>
        <p:spPr bwMode="auto">
          <a:xfrm>
            <a:off x="184727" y="141181"/>
            <a:ext cx="8804977" cy="408093"/>
          </a:xfrm>
          <a:prstGeom prst="rect">
            <a:avLst/>
          </a:prstGeom>
          <a:solidFill>
            <a:srgbClr val="00B050"/>
          </a:solidFill>
          <a:ln>
            <a:noFill/>
          </a:ln>
          <a:extLst>
            <a:ext uri="{91240B29-F687-4F45-9708-019B960494DF}">
              <a14:hiddenLine xmlns:a14="http://schemas.microsoft.com/office/drawing/2010/main" xmlns="" w="12700" algn="ctr">
                <a:solidFill>
                  <a:srgbClr val="000000"/>
                </a:solidFill>
                <a:miter lim="800000"/>
                <a:headEnd/>
                <a:tailEnd/>
              </a14:hiddenLine>
            </a:ext>
          </a:extLst>
        </p:spPr>
        <p:txBody>
          <a:bodyPr spcFirstLastPara="1" vert="horz" wrap="square" lIns="0" tIns="0" rIns="0" bIns="0" numCol="1" anchor="t" anchorCtr="0" compatLnSpc="1">
            <a:prstTxWarp prst="textNoShape">
              <a:avLst/>
            </a:prstTxWarp>
            <a:noAutofit/>
          </a:bodyPr>
          <a:lstStyle>
            <a:lvl1pPr marL="268288" indent="-268288" algn="l" rtl="0" eaLnBrk="0" fontAlgn="base" hangingPunct="0">
              <a:lnSpc>
                <a:spcPct val="90000"/>
              </a:lnSpc>
              <a:spcBef>
                <a:spcPct val="90000"/>
              </a:spcBef>
              <a:spcAft>
                <a:spcPct val="0"/>
              </a:spcAft>
              <a:buClr>
                <a:schemeClr val="bg2"/>
              </a:buClr>
              <a:buFont typeface="Wingdings" pitchFamily="2" charset="2"/>
              <a:buChar char="n"/>
              <a:defRPr sz="1600">
                <a:solidFill>
                  <a:schemeClr val="tx1"/>
                </a:solidFill>
                <a:latin typeface="Arial" charset="0"/>
                <a:ea typeface="+mn-ea"/>
                <a:cs typeface="+mn-cs"/>
              </a:defRPr>
            </a:lvl1pPr>
            <a:lvl2pPr marL="460375" indent="-190500" algn="l" rtl="0" eaLnBrk="0" fontAlgn="base" hangingPunct="0">
              <a:lnSpc>
                <a:spcPct val="90000"/>
              </a:lnSpc>
              <a:spcBef>
                <a:spcPct val="50000"/>
              </a:spcBef>
              <a:spcAft>
                <a:spcPct val="0"/>
              </a:spcAft>
              <a:buClr>
                <a:schemeClr val="bg2"/>
              </a:buClr>
              <a:buFont typeface="Arial" charset="0"/>
              <a:buChar char="•"/>
              <a:defRPr sz="1600">
                <a:solidFill>
                  <a:schemeClr val="tx1"/>
                </a:solidFill>
                <a:latin typeface="Arial" charset="0"/>
                <a:cs typeface="+mn-cs"/>
              </a:defRPr>
            </a:lvl2pPr>
            <a:lvl3pPr marL="625475" indent="-163513" algn="l" rtl="0" eaLnBrk="0" fontAlgn="base" hangingPunct="0">
              <a:lnSpc>
                <a:spcPct val="90000"/>
              </a:lnSpc>
              <a:spcBef>
                <a:spcPct val="30000"/>
              </a:spcBef>
              <a:spcAft>
                <a:spcPct val="0"/>
              </a:spcAft>
              <a:buClr>
                <a:schemeClr val="bg2"/>
              </a:buClr>
              <a:buFont typeface="Arial" charset="0"/>
              <a:buChar char="–"/>
              <a:defRPr sz="1600">
                <a:solidFill>
                  <a:schemeClr val="tx1"/>
                </a:solidFill>
                <a:latin typeface="Arial" charset="0"/>
                <a:cs typeface="+mn-cs"/>
              </a:defRPr>
            </a:lvl3pPr>
            <a:lvl4pPr marL="795338" indent="-168275" algn="l" rtl="0" eaLnBrk="0" fontAlgn="base" hangingPunct="0">
              <a:lnSpc>
                <a:spcPct val="90000"/>
              </a:lnSpc>
              <a:spcBef>
                <a:spcPct val="10000"/>
              </a:spcBef>
              <a:spcAft>
                <a:spcPct val="0"/>
              </a:spcAft>
              <a:buClr>
                <a:schemeClr val="bg2"/>
              </a:buClr>
              <a:buFont typeface="Arial" charset="0"/>
              <a:buChar char="-"/>
              <a:defRPr sz="1600">
                <a:solidFill>
                  <a:schemeClr val="tx1"/>
                </a:solidFill>
                <a:latin typeface="Arial" charset="0"/>
                <a:cs typeface="+mn-cs"/>
              </a:defRPr>
            </a:lvl4pPr>
            <a:lvl5pPr marL="957263" indent="-160338" algn="l" rtl="0" eaLnBrk="0" fontAlgn="base" hangingPunct="0">
              <a:lnSpc>
                <a:spcPct val="90000"/>
              </a:lnSpc>
              <a:spcBef>
                <a:spcPct val="0"/>
              </a:spcBef>
              <a:spcAft>
                <a:spcPct val="0"/>
              </a:spcAft>
              <a:buClr>
                <a:schemeClr val="bg2"/>
              </a:buClr>
              <a:buFont typeface="Arial" charset="0"/>
              <a:buChar char="­"/>
              <a:defRPr sz="1600">
                <a:solidFill>
                  <a:schemeClr val="tx1"/>
                </a:solidFill>
                <a:latin typeface="Arial" charset="0"/>
                <a:cs typeface="+mn-cs"/>
              </a:defRPr>
            </a:lvl5pPr>
            <a:lvl6pPr marL="14144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6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8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60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9pPr>
          </a:lstStyle>
          <a:p>
            <a:pPr marL="0" lvl="0" indent="0" algn="ctr">
              <a:lnSpc>
                <a:spcPct val="100000"/>
              </a:lnSpc>
              <a:spcBef>
                <a:spcPct val="0"/>
              </a:spcBef>
              <a:buClrTx/>
              <a:buNone/>
              <a:defRPr/>
            </a:pPr>
            <a:r>
              <a:rPr lang="en-ZA" sz="2400" b="1">
                <a:solidFill>
                  <a:prstClr val="black"/>
                </a:solidFill>
                <a:latin typeface="Calibri" panose="020F0502020204030204"/>
                <a:cs typeface="Arial" charset="0"/>
              </a:rPr>
              <a:t>SMART ID CARD ROLLOUT ROADMAP </a:t>
            </a:r>
            <a:endParaRPr lang="de-DE" sz="2400" b="1" dirty="0">
              <a:solidFill>
                <a:prstClr val="black"/>
              </a:solidFill>
              <a:latin typeface="Calibri" panose="020F0502020204030204"/>
              <a:cs typeface="Arial" charset="0"/>
            </a:endParaRPr>
          </a:p>
        </p:txBody>
      </p:sp>
      <p:sp>
        <p:nvSpPr>
          <p:cNvPr id="13" name="Content Placeholder 2"/>
          <p:cNvSpPr txBox="1">
            <a:spLocks/>
          </p:cNvSpPr>
          <p:nvPr/>
        </p:nvSpPr>
        <p:spPr bwMode="auto">
          <a:xfrm>
            <a:off x="-155283" y="711915"/>
            <a:ext cx="8728363" cy="51957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vert="horz" wrap="square" lIns="0" tIns="0" rIns="0" bIns="0" numCol="1" anchor="t" anchorCtr="0" compatLnSpc="1">
            <a:prstTxWarp prst="textNoShape">
              <a:avLst/>
            </a:prstTxWarp>
            <a:normAutofit fontScale="32500" lnSpcReduction="20000"/>
          </a:bodyPr>
          <a:lstStyle>
            <a:lvl1pPr marL="268288" indent="-268288" algn="l" rtl="0" eaLnBrk="0" fontAlgn="base" hangingPunct="0">
              <a:lnSpc>
                <a:spcPct val="90000"/>
              </a:lnSpc>
              <a:spcBef>
                <a:spcPct val="90000"/>
              </a:spcBef>
              <a:spcAft>
                <a:spcPct val="0"/>
              </a:spcAft>
              <a:buClr>
                <a:schemeClr val="bg2"/>
              </a:buClr>
              <a:buFont typeface="Wingdings" pitchFamily="2" charset="2"/>
              <a:buChar char="n"/>
              <a:defRPr sz="1600">
                <a:solidFill>
                  <a:schemeClr val="tx1"/>
                </a:solidFill>
                <a:latin typeface="Arial" charset="0"/>
                <a:ea typeface="+mn-ea"/>
                <a:cs typeface="+mn-cs"/>
              </a:defRPr>
            </a:lvl1pPr>
            <a:lvl2pPr marL="460375" indent="-190500" algn="l" rtl="0" eaLnBrk="0" fontAlgn="base" hangingPunct="0">
              <a:lnSpc>
                <a:spcPct val="90000"/>
              </a:lnSpc>
              <a:spcBef>
                <a:spcPct val="50000"/>
              </a:spcBef>
              <a:spcAft>
                <a:spcPct val="0"/>
              </a:spcAft>
              <a:buClr>
                <a:schemeClr val="bg2"/>
              </a:buClr>
              <a:buFont typeface="Arial" charset="0"/>
              <a:buChar char="•"/>
              <a:defRPr sz="1600">
                <a:solidFill>
                  <a:schemeClr val="tx1"/>
                </a:solidFill>
                <a:latin typeface="Arial" charset="0"/>
                <a:cs typeface="+mn-cs"/>
              </a:defRPr>
            </a:lvl2pPr>
            <a:lvl3pPr marL="625475" indent="-163513" algn="l" rtl="0" eaLnBrk="0" fontAlgn="base" hangingPunct="0">
              <a:lnSpc>
                <a:spcPct val="90000"/>
              </a:lnSpc>
              <a:spcBef>
                <a:spcPct val="30000"/>
              </a:spcBef>
              <a:spcAft>
                <a:spcPct val="0"/>
              </a:spcAft>
              <a:buClr>
                <a:schemeClr val="bg2"/>
              </a:buClr>
              <a:buFont typeface="Arial" charset="0"/>
              <a:buChar char="–"/>
              <a:defRPr sz="1600">
                <a:solidFill>
                  <a:schemeClr val="tx1"/>
                </a:solidFill>
                <a:latin typeface="Arial" charset="0"/>
                <a:cs typeface="+mn-cs"/>
              </a:defRPr>
            </a:lvl3pPr>
            <a:lvl4pPr marL="795338" indent="-168275" algn="l" rtl="0" eaLnBrk="0" fontAlgn="base" hangingPunct="0">
              <a:lnSpc>
                <a:spcPct val="90000"/>
              </a:lnSpc>
              <a:spcBef>
                <a:spcPct val="10000"/>
              </a:spcBef>
              <a:spcAft>
                <a:spcPct val="0"/>
              </a:spcAft>
              <a:buClr>
                <a:schemeClr val="bg2"/>
              </a:buClr>
              <a:buFont typeface="Arial" charset="0"/>
              <a:buChar char="-"/>
              <a:defRPr sz="1600">
                <a:solidFill>
                  <a:schemeClr val="tx1"/>
                </a:solidFill>
                <a:latin typeface="Arial" charset="0"/>
                <a:cs typeface="+mn-cs"/>
              </a:defRPr>
            </a:lvl4pPr>
            <a:lvl5pPr marL="957263" indent="-160338" algn="l" rtl="0" eaLnBrk="0" fontAlgn="base" hangingPunct="0">
              <a:lnSpc>
                <a:spcPct val="90000"/>
              </a:lnSpc>
              <a:spcBef>
                <a:spcPct val="0"/>
              </a:spcBef>
              <a:spcAft>
                <a:spcPct val="0"/>
              </a:spcAft>
              <a:buClr>
                <a:schemeClr val="bg2"/>
              </a:buClr>
              <a:buFont typeface="Arial" charset="0"/>
              <a:buChar char="­"/>
              <a:defRPr sz="1600">
                <a:solidFill>
                  <a:schemeClr val="tx1"/>
                </a:solidFill>
                <a:latin typeface="Arial" charset="0"/>
                <a:cs typeface="+mn-cs"/>
              </a:defRPr>
            </a:lvl5pPr>
            <a:lvl6pPr marL="14144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6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8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60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9pPr>
          </a:lstStyle>
          <a:p>
            <a:pPr marL="0" indent="0">
              <a:buFont typeface="Wingdings" panose="05000000000000000000" pitchFamily="2" charset="2"/>
              <a:buNone/>
              <a:defRPr/>
            </a:pPr>
            <a:r>
              <a:rPr lang="en-US" sz="1200" kern="0" dirty="0" smtClean="0"/>
              <a:t>.</a:t>
            </a:r>
            <a:endParaRPr lang="en-US" sz="7200" kern="0" dirty="0" smtClean="0"/>
          </a:p>
          <a:p>
            <a:pPr marL="461962" lvl="2" indent="0" algn="just" eaLnBrk="1" hangingPunct="1">
              <a:lnSpc>
                <a:spcPct val="170000"/>
              </a:lnSpc>
              <a:spcBef>
                <a:spcPts val="0"/>
              </a:spcBef>
              <a:buNone/>
              <a:defRPr/>
            </a:pPr>
            <a:endParaRPr lang="en-US" sz="7200" kern="0" dirty="0"/>
          </a:p>
          <a:p>
            <a:pPr algn="just">
              <a:defRPr/>
            </a:pPr>
            <a:endParaRPr lang="en-US" sz="7200" kern="0" dirty="0" smtClean="0"/>
          </a:p>
          <a:p>
            <a:pPr algn="just">
              <a:defRPr/>
            </a:pPr>
            <a:endParaRPr lang="en-US" sz="7200" kern="0" dirty="0" smtClean="0"/>
          </a:p>
          <a:p>
            <a:pPr marL="0" indent="0" algn="just">
              <a:buFont typeface="Wingdings" pitchFamily="2" charset="2"/>
              <a:buNone/>
              <a:defRPr/>
            </a:pPr>
            <a:endParaRPr lang="en-US" sz="7200" kern="0" dirty="0" smtClean="0"/>
          </a:p>
          <a:p>
            <a:pPr algn="just">
              <a:defRPr/>
            </a:pPr>
            <a:endParaRPr lang="en-US" sz="7200" kern="0" dirty="0" smtClean="0"/>
          </a:p>
          <a:p>
            <a:pPr algn="just">
              <a:defRPr/>
            </a:pPr>
            <a:endParaRPr lang="en-US" sz="7200" kern="0" dirty="0" smtClean="0"/>
          </a:p>
          <a:p>
            <a:pPr marL="0" indent="0" algn="just">
              <a:buFont typeface="Wingdings" pitchFamily="2" charset="2"/>
              <a:buNone/>
              <a:defRPr/>
            </a:pPr>
            <a:endParaRPr lang="en-US" sz="7200" kern="0" dirty="0" smtClean="0"/>
          </a:p>
          <a:p>
            <a:pPr marL="0" indent="0" algn="just">
              <a:buFont typeface="Wingdings" pitchFamily="2" charset="2"/>
              <a:buNone/>
              <a:defRPr/>
            </a:pPr>
            <a:endParaRPr lang="en-US" sz="7200" kern="0" dirty="0" smtClean="0"/>
          </a:p>
          <a:p>
            <a:pPr marL="0" indent="0" algn="just">
              <a:buFont typeface="Wingdings" pitchFamily="2" charset="2"/>
              <a:buNone/>
              <a:defRPr/>
            </a:pPr>
            <a:r>
              <a:rPr lang="en-US" sz="7200" kern="0" dirty="0" smtClean="0"/>
              <a:t>	</a:t>
            </a:r>
            <a:endParaRPr lang="en-ZA" sz="7200" kern="0" dirty="0"/>
          </a:p>
        </p:txBody>
      </p:sp>
      <p:sp>
        <p:nvSpPr>
          <p:cNvPr id="16" name="Tekstboks 71"/>
          <p:cNvSpPr txBox="1">
            <a:spLocks noChangeArrowheads="1"/>
          </p:cNvSpPr>
          <p:nvPr/>
        </p:nvSpPr>
        <p:spPr bwMode="auto">
          <a:xfrm>
            <a:off x="300089" y="538733"/>
            <a:ext cx="2220191" cy="41434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l" eaLnBrk="0" hangingPunct="0">
              <a:lnSpc>
                <a:spcPct val="100000"/>
              </a:lnSpc>
              <a:spcBef>
                <a:spcPct val="0"/>
              </a:spcBef>
              <a:buClrTx/>
              <a:buFont typeface="Arial" pitchFamily="34" charset="0"/>
              <a:buNone/>
              <a:defRPr/>
            </a:pPr>
            <a:endParaRPr lang="da-DK" altLang="en-US" sz="1200" dirty="0">
              <a:solidFill>
                <a:srgbClr val="0070C0"/>
              </a:solidFill>
            </a:endParaRPr>
          </a:p>
          <a:p>
            <a:pPr algn="l" eaLnBrk="0" hangingPunct="0">
              <a:lnSpc>
                <a:spcPct val="100000"/>
              </a:lnSpc>
              <a:spcBef>
                <a:spcPct val="0"/>
              </a:spcBef>
              <a:buClrTx/>
              <a:buFont typeface="Arial" pitchFamily="34" charset="0"/>
              <a:buNone/>
              <a:defRPr/>
            </a:pPr>
            <a:r>
              <a:rPr lang="da-DK" altLang="en-US" sz="1200" dirty="0">
                <a:solidFill>
                  <a:prstClr val="black"/>
                </a:solidFill>
              </a:rPr>
              <a:t>2013/14</a:t>
            </a:r>
          </a:p>
          <a:p>
            <a:pPr marL="214313" indent="-214313" algn="l" eaLnBrk="0" hangingPunct="0">
              <a:lnSpc>
                <a:spcPct val="100000"/>
              </a:lnSpc>
              <a:spcBef>
                <a:spcPct val="0"/>
              </a:spcBef>
              <a:buClrTx/>
              <a:defRPr/>
            </a:pPr>
            <a:r>
              <a:rPr lang="da-DK" altLang="en-US" sz="1200" dirty="0" smtClean="0">
                <a:solidFill>
                  <a:srgbClr val="0070C0"/>
                </a:solidFill>
              </a:rPr>
              <a:t>70 </a:t>
            </a:r>
            <a:r>
              <a:rPr lang="da-DK" altLang="en-US" sz="1200" dirty="0">
                <a:solidFill>
                  <a:srgbClr val="0070C0"/>
                </a:solidFill>
              </a:rPr>
              <a:t>Offices connected</a:t>
            </a:r>
          </a:p>
          <a:p>
            <a:pPr algn="l" eaLnBrk="0" hangingPunct="0">
              <a:lnSpc>
                <a:spcPct val="100000"/>
              </a:lnSpc>
              <a:spcBef>
                <a:spcPct val="0"/>
              </a:spcBef>
              <a:buClrTx/>
              <a:buFont typeface="Arial" pitchFamily="34" charset="0"/>
              <a:buNone/>
              <a:defRPr/>
            </a:pPr>
            <a:endParaRPr lang="da-DK" altLang="en-US" sz="1200" dirty="0">
              <a:solidFill>
                <a:srgbClr val="0070C0"/>
              </a:solidFill>
            </a:endParaRPr>
          </a:p>
          <a:p>
            <a:pPr algn="l" eaLnBrk="0" hangingPunct="0">
              <a:lnSpc>
                <a:spcPct val="100000"/>
              </a:lnSpc>
              <a:spcBef>
                <a:spcPct val="0"/>
              </a:spcBef>
              <a:buClrTx/>
              <a:buFont typeface="Arial" pitchFamily="34" charset="0"/>
              <a:buNone/>
              <a:defRPr/>
            </a:pPr>
            <a:r>
              <a:rPr lang="da-DK" altLang="en-US" sz="1200" dirty="0">
                <a:solidFill>
                  <a:prstClr val="black"/>
                </a:solidFill>
              </a:rPr>
              <a:t>2014/15</a:t>
            </a:r>
          </a:p>
          <a:p>
            <a:pPr marL="214313" indent="-214313" algn="l" eaLnBrk="0" hangingPunct="0">
              <a:lnSpc>
                <a:spcPct val="100000"/>
              </a:lnSpc>
              <a:spcBef>
                <a:spcPct val="0"/>
              </a:spcBef>
              <a:buClrTx/>
              <a:defRPr/>
            </a:pPr>
            <a:r>
              <a:rPr lang="da-DK" altLang="en-US" sz="1200" dirty="0" smtClean="0">
                <a:solidFill>
                  <a:srgbClr val="0070C0"/>
                </a:solidFill>
              </a:rPr>
              <a:t>Additional </a:t>
            </a:r>
            <a:r>
              <a:rPr lang="da-DK" altLang="en-US" sz="1200" dirty="0">
                <a:solidFill>
                  <a:srgbClr val="0070C0"/>
                </a:solidFill>
              </a:rPr>
              <a:t>70 Offices connected</a:t>
            </a:r>
          </a:p>
          <a:p>
            <a:pPr algn="l" eaLnBrk="0" hangingPunct="0">
              <a:lnSpc>
                <a:spcPct val="100000"/>
              </a:lnSpc>
              <a:spcBef>
                <a:spcPct val="0"/>
              </a:spcBef>
              <a:buClrTx/>
              <a:buFont typeface="Arial" pitchFamily="34" charset="0"/>
              <a:buNone/>
              <a:defRPr/>
            </a:pPr>
            <a:endParaRPr lang="da-DK" altLang="en-US" sz="1200" dirty="0">
              <a:solidFill>
                <a:srgbClr val="0070C0"/>
              </a:solidFill>
            </a:endParaRPr>
          </a:p>
          <a:p>
            <a:pPr algn="l" eaLnBrk="0" hangingPunct="0">
              <a:lnSpc>
                <a:spcPct val="100000"/>
              </a:lnSpc>
              <a:spcBef>
                <a:spcPct val="0"/>
              </a:spcBef>
              <a:buClrTx/>
              <a:buFont typeface="Arial" pitchFamily="34" charset="0"/>
              <a:buNone/>
              <a:defRPr/>
            </a:pPr>
            <a:r>
              <a:rPr lang="da-DK" altLang="en-US" sz="1200" dirty="0" smtClean="0">
                <a:solidFill>
                  <a:prstClr val="black"/>
                </a:solidFill>
              </a:rPr>
              <a:t>2015/16</a:t>
            </a:r>
            <a:endParaRPr lang="da-DK" altLang="en-US" sz="1200" dirty="0">
              <a:solidFill>
                <a:srgbClr val="0070C0"/>
              </a:solidFill>
            </a:endParaRPr>
          </a:p>
          <a:p>
            <a:pPr marL="214313" indent="-214313" algn="l" eaLnBrk="0" hangingPunct="0">
              <a:lnSpc>
                <a:spcPct val="100000"/>
              </a:lnSpc>
              <a:spcBef>
                <a:spcPct val="0"/>
              </a:spcBef>
              <a:buClrTx/>
              <a:defRPr/>
            </a:pPr>
            <a:r>
              <a:rPr lang="da-DK" altLang="en-US" sz="1200" dirty="0">
                <a:solidFill>
                  <a:srgbClr val="0070C0"/>
                </a:solidFill>
              </a:rPr>
              <a:t>38 offices connected</a:t>
            </a:r>
          </a:p>
          <a:p>
            <a:pPr algn="l" eaLnBrk="0" hangingPunct="0">
              <a:lnSpc>
                <a:spcPct val="100000"/>
              </a:lnSpc>
              <a:spcBef>
                <a:spcPct val="0"/>
              </a:spcBef>
              <a:buClrTx/>
              <a:buFont typeface="Arial" pitchFamily="34" charset="0"/>
              <a:buNone/>
              <a:defRPr/>
            </a:pPr>
            <a:endParaRPr lang="da-DK" altLang="en-US" sz="1200" dirty="0">
              <a:solidFill>
                <a:srgbClr val="0070C0"/>
              </a:solidFill>
            </a:endParaRPr>
          </a:p>
          <a:p>
            <a:pPr algn="l" eaLnBrk="0" hangingPunct="0">
              <a:lnSpc>
                <a:spcPct val="100000"/>
              </a:lnSpc>
              <a:spcBef>
                <a:spcPct val="0"/>
              </a:spcBef>
              <a:buClrTx/>
              <a:buFont typeface="Arial" pitchFamily="34" charset="0"/>
              <a:buNone/>
              <a:defRPr/>
            </a:pPr>
            <a:r>
              <a:rPr lang="da-DK" altLang="en-US" sz="1200" dirty="0">
                <a:solidFill>
                  <a:prstClr val="black"/>
                </a:solidFill>
              </a:rPr>
              <a:t>2016/17</a:t>
            </a:r>
          </a:p>
          <a:p>
            <a:pPr marL="214313" indent="-214313" algn="l" eaLnBrk="0" hangingPunct="0">
              <a:lnSpc>
                <a:spcPct val="100000"/>
              </a:lnSpc>
              <a:spcBef>
                <a:spcPct val="0"/>
              </a:spcBef>
              <a:buClrTx/>
              <a:defRPr/>
            </a:pPr>
            <a:r>
              <a:rPr lang="da-DK" altLang="en-US" sz="1200" dirty="0" smtClean="0">
                <a:solidFill>
                  <a:srgbClr val="0070C0"/>
                </a:solidFill>
              </a:rPr>
              <a:t>1 </a:t>
            </a:r>
            <a:r>
              <a:rPr lang="da-DK" altLang="en-US" sz="1200" dirty="0">
                <a:solidFill>
                  <a:srgbClr val="0070C0"/>
                </a:solidFill>
              </a:rPr>
              <a:t>office connected</a:t>
            </a:r>
          </a:p>
          <a:p>
            <a:pPr algn="l" eaLnBrk="0" hangingPunct="0">
              <a:lnSpc>
                <a:spcPct val="100000"/>
              </a:lnSpc>
              <a:spcBef>
                <a:spcPct val="0"/>
              </a:spcBef>
              <a:buClrTx/>
              <a:buFont typeface="Arial" pitchFamily="34" charset="0"/>
              <a:buNone/>
              <a:defRPr/>
            </a:pPr>
            <a:endParaRPr lang="da-DK" altLang="en-US" sz="1200" dirty="0" smtClean="0">
              <a:solidFill>
                <a:prstClr val="black"/>
              </a:solidFill>
            </a:endParaRPr>
          </a:p>
          <a:p>
            <a:pPr algn="l" eaLnBrk="0" hangingPunct="0">
              <a:lnSpc>
                <a:spcPct val="100000"/>
              </a:lnSpc>
              <a:spcBef>
                <a:spcPct val="0"/>
              </a:spcBef>
              <a:buClrTx/>
              <a:buFont typeface="Arial" pitchFamily="34" charset="0"/>
              <a:buNone/>
              <a:defRPr/>
            </a:pPr>
            <a:endParaRPr lang="da-DK" altLang="en-US" sz="1200" dirty="0">
              <a:solidFill>
                <a:prstClr val="black"/>
              </a:solidFill>
            </a:endParaRPr>
          </a:p>
          <a:p>
            <a:pPr algn="l" eaLnBrk="0" hangingPunct="0">
              <a:lnSpc>
                <a:spcPct val="100000"/>
              </a:lnSpc>
              <a:spcBef>
                <a:spcPct val="0"/>
              </a:spcBef>
              <a:buClrTx/>
              <a:buFont typeface="Arial" pitchFamily="34" charset="0"/>
              <a:buNone/>
              <a:defRPr/>
            </a:pPr>
            <a:r>
              <a:rPr lang="da-DK" altLang="en-US" sz="1200" dirty="0">
                <a:solidFill>
                  <a:prstClr val="black"/>
                </a:solidFill>
              </a:rPr>
              <a:t>2017/18</a:t>
            </a:r>
          </a:p>
          <a:p>
            <a:pPr marL="214313" indent="-214313" algn="l" eaLnBrk="0" hangingPunct="0">
              <a:lnSpc>
                <a:spcPct val="100000"/>
              </a:lnSpc>
              <a:spcBef>
                <a:spcPct val="0"/>
              </a:spcBef>
              <a:buClrTx/>
              <a:defRPr/>
            </a:pPr>
            <a:r>
              <a:rPr lang="da-DK" altLang="en-US" sz="1200" dirty="0">
                <a:solidFill>
                  <a:srgbClr val="0070C0"/>
                </a:solidFill>
              </a:rPr>
              <a:t>5 offices connected</a:t>
            </a:r>
          </a:p>
          <a:p>
            <a:pPr marL="214313" indent="-214313" algn="l" eaLnBrk="0" hangingPunct="0">
              <a:lnSpc>
                <a:spcPct val="100000"/>
              </a:lnSpc>
              <a:spcBef>
                <a:spcPct val="0"/>
              </a:spcBef>
              <a:buClrTx/>
              <a:defRPr/>
            </a:pPr>
            <a:endParaRPr lang="da-DK" altLang="en-US" sz="1200" dirty="0">
              <a:solidFill>
                <a:srgbClr val="0070C0"/>
              </a:solidFill>
            </a:endParaRPr>
          </a:p>
          <a:p>
            <a:pPr marL="214313" indent="-214313" algn="l" eaLnBrk="0" hangingPunct="0">
              <a:lnSpc>
                <a:spcPct val="100000"/>
              </a:lnSpc>
              <a:spcBef>
                <a:spcPct val="0"/>
              </a:spcBef>
              <a:buClrTx/>
              <a:defRPr/>
            </a:pPr>
            <a:endParaRPr lang="da-DK" altLang="en-US" sz="1200" dirty="0">
              <a:solidFill>
                <a:srgbClr val="0070C0"/>
              </a:solidFill>
            </a:endParaRPr>
          </a:p>
          <a:p>
            <a:pPr algn="l" eaLnBrk="0" hangingPunct="0">
              <a:lnSpc>
                <a:spcPct val="100000"/>
              </a:lnSpc>
              <a:spcBef>
                <a:spcPct val="0"/>
              </a:spcBef>
              <a:buClrTx/>
              <a:buFont typeface="Arial" pitchFamily="34" charset="0"/>
              <a:buNone/>
              <a:defRPr/>
            </a:pPr>
            <a:r>
              <a:rPr lang="da-DK" altLang="en-US" sz="1200" dirty="0">
                <a:solidFill>
                  <a:srgbClr val="0070C0"/>
                </a:solidFill>
              </a:rPr>
              <a:t> </a:t>
            </a:r>
            <a:r>
              <a:rPr lang="da-DK" altLang="en-US" sz="1125" b="1" dirty="0">
                <a:solidFill>
                  <a:srgbClr val="FF0000"/>
                </a:solidFill>
              </a:rPr>
              <a:t>Grand Total: 184 offices connected</a:t>
            </a:r>
          </a:p>
          <a:p>
            <a:pPr algn="l" eaLnBrk="0" hangingPunct="0">
              <a:lnSpc>
                <a:spcPct val="100000"/>
              </a:lnSpc>
              <a:spcBef>
                <a:spcPct val="0"/>
              </a:spcBef>
              <a:buClrTx/>
              <a:buFont typeface="Arial" pitchFamily="34" charset="0"/>
              <a:buNone/>
              <a:defRPr/>
            </a:pPr>
            <a:endParaRPr lang="da-DK" altLang="en-US" sz="1200" b="1" dirty="0">
              <a:solidFill>
                <a:srgbClr val="0070C0"/>
              </a:solidFill>
            </a:endParaRPr>
          </a:p>
        </p:txBody>
      </p:sp>
      <p:sp>
        <p:nvSpPr>
          <p:cNvPr id="17" name="TextBox 16"/>
          <p:cNvSpPr txBox="1"/>
          <p:nvPr/>
        </p:nvSpPr>
        <p:spPr>
          <a:xfrm>
            <a:off x="222451" y="4655187"/>
            <a:ext cx="2667326" cy="715581"/>
          </a:xfrm>
          <a:prstGeom prst="rect">
            <a:avLst/>
          </a:prstGeom>
          <a:noFill/>
        </p:spPr>
        <p:txBody>
          <a:bodyPr wrap="square" rtlCol="0">
            <a:spAutoFit/>
          </a:bodyPr>
          <a:lstStyle/>
          <a:p>
            <a:pPr marL="214313" indent="-214313" algn="l" eaLnBrk="0" hangingPunct="0">
              <a:lnSpc>
                <a:spcPct val="100000"/>
              </a:lnSpc>
              <a:spcBef>
                <a:spcPct val="0"/>
              </a:spcBef>
              <a:buClrTx/>
              <a:defRPr/>
            </a:pPr>
            <a:r>
              <a:rPr lang="da-DK" altLang="en-US" sz="1350" dirty="0">
                <a:solidFill>
                  <a:srgbClr val="0070C0"/>
                </a:solidFill>
                <a:latin typeface="Calibri" panose="020F0502020204030204"/>
              </a:rPr>
              <a:t>Total of 14 banks conected to eHome Affairs</a:t>
            </a:r>
          </a:p>
          <a:p>
            <a:pPr marL="214313" indent="-214313" algn="l" eaLnBrk="0" hangingPunct="0">
              <a:lnSpc>
                <a:spcPct val="100000"/>
              </a:lnSpc>
              <a:spcBef>
                <a:spcPct val="0"/>
              </a:spcBef>
              <a:buClrTx/>
              <a:defRPr/>
            </a:pPr>
            <a:endParaRPr lang="da-DK" altLang="en-US" sz="1350" dirty="0">
              <a:solidFill>
                <a:srgbClr val="0070C0"/>
              </a:solidFill>
              <a:latin typeface="Calibri" panose="020F0502020204030204"/>
            </a:endParaRPr>
          </a:p>
        </p:txBody>
      </p:sp>
      <p:grpSp>
        <p:nvGrpSpPr>
          <p:cNvPr id="18" name="Gruppe 65"/>
          <p:cNvGrpSpPr/>
          <p:nvPr/>
        </p:nvGrpSpPr>
        <p:grpSpPr>
          <a:xfrm rot="317347">
            <a:off x="3551690" y="-351317"/>
            <a:ext cx="2260633" cy="5188005"/>
            <a:chOff x="2993954" y="-320039"/>
            <a:chExt cx="3406845" cy="6446520"/>
          </a:xfrm>
          <a:scene3d>
            <a:camera prst="perspectiveRelaxedModerately" fov="5100000">
              <a:rot lat="18600000" lon="0" rev="0"/>
            </a:camera>
            <a:lightRig rig="threePt" dir="t"/>
          </a:scene3d>
        </p:grpSpPr>
        <p:sp>
          <p:nvSpPr>
            <p:cNvPr id="19" name="Pentagon 18"/>
            <p:cNvSpPr/>
            <p:nvPr/>
          </p:nvSpPr>
          <p:spPr>
            <a:xfrm rot="5400000">
              <a:off x="1500492" y="1226174"/>
              <a:ext cx="6446520" cy="3354094"/>
            </a:xfrm>
            <a:prstGeom prst="homePlate">
              <a:avLst>
                <a:gd name="adj" fmla="val 21509"/>
              </a:avLst>
            </a:prstGeom>
            <a:solidFill>
              <a:sysClr val="window" lastClr="FFFFFF"/>
            </a:solidFill>
            <a:ln w="76200" cap="flat" cmpd="sng" algn="ctr">
              <a:gradFill flip="none" rotWithShape="1">
                <a:gsLst>
                  <a:gs pos="0">
                    <a:srgbClr val="0070C0"/>
                  </a:gs>
                  <a:gs pos="50000">
                    <a:srgbClr val="4472C4">
                      <a:lumMod val="75000"/>
                    </a:srgbClr>
                  </a:gs>
                </a:gsLst>
                <a:lin ang="16200000" scaled="1"/>
                <a:tileRect/>
              </a:gradFill>
              <a:prstDash val="solid"/>
            </a:ln>
            <a:effectLst>
              <a:outerShdw blurRad="50800" dist="38100" dir="2700000" algn="tl" rotWithShape="0">
                <a:prstClr val="black">
                  <a:alpha val="40000"/>
                </a:prstClr>
              </a:outerShdw>
            </a:effectLst>
            <a:sp3d extrusionH="254000"/>
          </p:spPr>
          <p:txBody>
            <a:bodyPr anchor="ct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da-DK" sz="3000" b="0" i="0" u="none" strike="noStrike" kern="0" cap="none" spc="0" normalizeH="0" baseline="0" noProof="0">
                <a:ln>
                  <a:noFill/>
                </a:ln>
                <a:solidFill>
                  <a:prstClr val="white"/>
                </a:solidFill>
                <a:effectLst/>
                <a:uLnTx/>
                <a:uFillTx/>
                <a:latin typeface="Calibri" panose="020F0502020204030204"/>
              </a:endParaRPr>
            </a:p>
          </p:txBody>
        </p:sp>
        <p:sp>
          <p:nvSpPr>
            <p:cNvPr id="20" name="Rektangel 58"/>
            <p:cNvSpPr/>
            <p:nvPr/>
          </p:nvSpPr>
          <p:spPr>
            <a:xfrm>
              <a:off x="3102429" y="729343"/>
              <a:ext cx="3240000" cy="1219200"/>
            </a:xfrm>
            <a:prstGeom prst="rect">
              <a:avLst/>
            </a:prstGeom>
            <a:solidFill>
              <a:srgbClr val="4472C4">
                <a:lumMod val="75000"/>
              </a:srgbClr>
            </a:solidFill>
            <a:ln w="12700" cap="flat" cmpd="sng" algn="ctr">
              <a:noFill/>
              <a:prstDash val="solid"/>
              <a:miter lim="800000"/>
            </a:ln>
            <a:effectLst/>
            <a:sp3d extrusionH="254000"/>
          </p:spPr>
          <p:txBody>
            <a:bodyPr anchor="ct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da-DK"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1" name="Rektangel 59"/>
            <p:cNvSpPr/>
            <p:nvPr/>
          </p:nvSpPr>
          <p:spPr>
            <a:xfrm>
              <a:off x="3102429" y="3102429"/>
              <a:ext cx="3240000" cy="1219200"/>
            </a:xfrm>
            <a:prstGeom prst="rect">
              <a:avLst/>
            </a:prstGeom>
            <a:solidFill>
              <a:srgbClr val="4472C4">
                <a:lumMod val="75000"/>
              </a:srgbClr>
            </a:solidFill>
            <a:ln w="12700" cap="flat" cmpd="sng" algn="ctr">
              <a:noFill/>
              <a:prstDash val="solid"/>
              <a:miter lim="800000"/>
            </a:ln>
            <a:effectLst/>
            <a:sp3d extrusionH="254000"/>
          </p:spPr>
          <p:txBody>
            <a:bodyPr anchor="ct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da-DK"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2" name="Tekstboks 60"/>
            <p:cNvSpPr txBox="1"/>
            <p:nvPr/>
          </p:nvSpPr>
          <p:spPr>
            <a:xfrm>
              <a:off x="3001003" y="-85305"/>
              <a:ext cx="1117893" cy="705316"/>
            </a:xfrm>
            <a:prstGeom prst="rect">
              <a:avLst/>
            </a:prstGeom>
            <a:noFill/>
            <a:sp3d extrusionH="254000"/>
          </p:spPr>
          <p:txBody>
            <a:bodyPr wrap="none">
              <a:spAutoFit/>
            </a:bodyPr>
            <a:lstStyle/>
            <a:p>
              <a:pPr marL="0" marR="0" lvl="0" indent="0" defTabSz="914400" eaLnBrk="0" fontAlgn="auto" latinLnBrk="0" hangingPunct="0">
                <a:lnSpc>
                  <a:spcPct val="100000"/>
                </a:lnSpc>
                <a:spcBef>
                  <a:spcPct val="0"/>
                </a:spcBef>
                <a:spcAft>
                  <a:spcPts val="0"/>
                </a:spcAft>
                <a:buClrTx/>
                <a:buSzTx/>
                <a:buFontTx/>
                <a:buNone/>
                <a:tabLst/>
                <a:defRPr/>
              </a:pPr>
              <a:r>
                <a:rPr kumimoji="0" lang="da-DK" sz="2400" b="1" i="0" u="none" strike="noStrike" kern="0" cap="none" spc="0" normalizeH="0" baseline="0" noProof="0" dirty="0">
                  <a:ln>
                    <a:noFill/>
                  </a:ln>
                  <a:solidFill>
                    <a:srgbClr val="0070C0"/>
                  </a:solidFill>
                  <a:effectLst/>
                  <a:uLnTx/>
                  <a:uFillTx/>
                  <a:latin typeface="Calibri" panose="020F0502020204030204"/>
                </a:rPr>
                <a:t>2013</a:t>
              </a:r>
            </a:p>
          </p:txBody>
        </p:sp>
        <p:sp>
          <p:nvSpPr>
            <p:cNvPr id="23" name="Tekstboks 61"/>
            <p:cNvSpPr txBox="1"/>
            <p:nvPr/>
          </p:nvSpPr>
          <p:spPr>
            <a:xfrm>
              <a:off x="3011893" y="3440021"/>
              <a:ext cx="1117893" cy="705316"/>
            </a:xfrm>
            <a:prstGeom prst="rect">
              <a:avLst/>
            </a:prstGeom>
            <a:noFill/>
            <a:sp3d extrusionH="254000"/>
          </p:spPr>
          <p:txBody>
            <a:bodyPr wrap="none">
              <a:spAutoFit/>
            </a:bodyPr>
            <a:lstStyle/>
            <a:p>
              <a:pPr marL="0" marR="0" lvl="0" indent="0" defTabSz="914400" eaLnBrk="0" fontAlgn="auto" latinLnBrk="0" hangingPunct="0">
                <a:lnSpc>
                  <a:spcPct val="100000"/>
                </a:lnSpc>
                <a:spcBef>
                  <a:spcPct val="0"/>
                </a:spcBef>
                <a:spcAft>
                  <a:spcPts val="0"/>
                </a:spcAft>
                <a:buClrTx/>
                <a:buSzTx/>
                <a:buFontTx/>
                <a:buNone/>
                <a:tabLst/>
                <a:defRPr/>
              </a:pPr>
              <a:r>
                <a:rPr kumimoji="0" lang="da-DK" sz="2400" b="1" i="0" u="none" strike="noStrike" kern="0" cap="none" spc="0" normalizeH="0" baseline="0" noProof="0" dirty="0">
                  <a:ln>
                    <a:noFill/>
                  </a:ln>
                  <a:solidFill>
                    <a:prstClr val="white"/>
                  </a:solidFill>
                  <a:effectLst/>
                  <a:uLnTx/>
                  <a:uFillTx/>
                  <a:latin typeface="Calibri" panose="020F0502020204030204"/>
                </a:rPr>
                <a:t>2016</a:t>
              </a:r>
            </a:p>
          </p:txBody>
        </p:sp>
        <p:sp>
          <p:nvSpPr>
            <p:cNvPr id="24" name="Tekstboks 62"/>
            <p:cNvSpPr txBox="1"/>
            <p:nvPr/>
          </p:nvSpPr>
          <p:spPr>
            <a:xfrm>
              <a:off x="2993954" y="2238929"/>
              <a:ext cx="1117893" cy="705316"/>
            </a:xfrm>
            <a:prstGeom prst="rect">
              <a:avLst/>
            </a:prstGeom>
            <a:noFill/>
            <a:sp3d extrusionH="254000"/>
          </p:spPr>
          <p:txBody>
            <a:bodyPr wrap="none">
              <a:spAutoFit/>
            </a:bodyPr>
            <a:lstStyle/>
            <a:p>
              <a:pPr marL="0" marR="0" lvl="0" indent="0" defTabSz="914400" eaLnBrk="0" fontAlgn="auto" latinLnBrk="0" hangingPunct="0">
                <a:lnSpc>
                  <a:spcPct val="100000"/>
                </a:lnSpc>
                <a:spcBef>
                  <a:spcPct val="0"/>
                </a:spcBef>
                <a:spcAft>
                  <a:spcPts val="0"/>
                </a:spcAft>
                <a:buClrTx/>
                <a:buSzTx/>
                <a:buFontTx/>
                <a:buNone/>
                <a:tabLst/>
                <a:defRPr/>
              </a:pPr>
              <a:r>
                <a:rPr kumimoji="0" lang="da-DK" sz="2400" b="1" i="0" u="none" strike="noStrike" kern="0" cap="none" spc="0" normalizeH="0" baseline="0" noProof="0" dirty="0">
                  <a:ln>
                    <a:noFill/>
                  </a:ln>
                  <a:solidFill>
                    <a:srgbClr val="0070C0"/>
                  </a:solidFill>
                  <a:effectLst/>
                  <a:uLnTx/>
                  <a:uFillTx/>
                  <a:latin typeface="Calibri" panose="020F0502020204030204"/>
                </a:rPr>
                <a:t>2015</a:t>
              </a:r>
            </a:p>
          </p:txBody>
        </p:sp>
        <p:sp>
          <p:nvSpPr>
            <p:cNvPr id="25" name="Tekstboks 63"/>
            <p:cNvSpPr txBox="1"/>
            <p:nvPr/>
          </p:nvSpPr>
          <p:spPr>
            <a:xfrm>
              <a:off x="3011891" y="1057729"/>
              <a:ext cx="1117893" cy="705316"/>
            </a:xfrm>
            <a:prstGeom prst="rect">
              <a:avLst/>
            </a:prstGeom>
            <a:noFill/>
            <a:sp3d extrusionH="254000"/>
          </p:spPr>
          <p:txBody>
            <a:bodyPr wrap="none">
              <a:spAutoFit/>
            </a:bodyPr>
            <a:lstStyle/>
            <a:p>
              <a:pPr marL="0" marR="0" lvl="0" indent="0" defTabSz="914400" eaLnBrk="0" fontAlgn="auto" latinLnBrk="0" hangingPunct="0">
                <a:lnSpc>
                  <a:spcPct val="100000"/>
                </a:lnSpc>
                <a:spcBef>
                  <a:spcPct val="0"/>
                </a:spcBef>
                <a:spcAft>
                  <a:spcPts val="0"/>
                </a:spcAft>
                <a:buClrTx/>
                <a:buSzTx/>
                <a:buFontTx/>
                <a:buNone/>
                <a:tabLst/>
                <a:defRPr/>
              </a:pPr>
              <a:r>
                <a:rPr kumimoji="0" lang="da-DK" sz="2400" b="1" i="0" u="none" strike="noStrike" kern="0" cap="none" spc="0" normalizeH="0" baseline="0" noProof="0" dirty="0">
                  <a:ln>
                    <a:noFill/>
                  </a:ln>
                  <a:solidFill>
                    <a:prstClr val="white"/>
                  </a:solidFill>
                  <a:effectLst/>
                  <a:uLnTx/>
                  <a:uFillTx/>
                  <a:latin typeface="Calibri" panose="020F0502020204030204"/>
                </a:rPr>
                <a:t>2014</a:t>
              </a:r>
            </a:p>
          </p:txBody>
        </p:sp>
        <p:sp>
          <p:nvSpPr>
            <p:cNvPr id="26" name="Tekstboks 64"/>
            <p:cNvSpPr txBox="1"/>
            <p:nvPr/>
          </p:nvSpPr>
          <p:spPr>
            <a:xfrm>
              <a:off x="3022775" y="4583046"/>
              <a:ext cx="1117893" cy="705316"/>
            </a:xfrm>
            <a:prstGeom prst="rect">
              <a:avLst/>
            </a:prstGeom>
            <a:noFill/>
            <a:sp3d extrusionH="254000"/>
          </p:spPr>
          <p:txBody>
            <a:bodyPr wrap="none">
              <a:spAutoFit/>
            </a:bodyPr>
            <a:lstStyle/>
            <a:p>
              <a:pPr marL="0" marR="0" lvl="0" indent="0" defTabSz="914400" eaLnBrk="0" fontAlgn="auto" latinLnBrk="0" hangingPunct="0">
                <a:lnSpc>
                  <a:spcPct val="100000"/>
                </a:lnSpc>
                <a:spcBef>
                  <a:spcPct val="0"/>
                </a:spcBef>
                <a:spcAft>
                  <a:spcPts val="0"/>
                </a:spcAft>
                <a:buClrTx/>
                <a:buSzTx/>
                <a:buFontTx/>
                <a:buNone/>
                <a:tabLst/>
                <a:defRPr/>
              </a:pPr>
              <a:r>
                <a:rPr kumimoji="0" lang="da-DK" sz="2400" b="1" i="0" u="none" strike="noStrike" kern="0" cap="none" spc="0" normalizeH="0" baseline="0" noProof="0" dirty="0">
                  <a:ln>
                    <a:noFill/>
                  </a:ln>
                  <a:solidFill>
                    <a:srgbClr val="0070C0"/>
                  </a:solidFill>
                  <a:effectLst/>
                  <a:uLnTx/>
                  <a:uFillTx/>
                  <a:latin typeface="Calibri" panose="020F0502020204030204"/>
                </a:rPr>
                <a:t>2017</a:t>
              </a:r>
            </a:p>
          </p:txBody>
        </p:sp>
      </p:grpSp>
      <p:sp>
        <p:nvSpPr>
          <p:cNvPr id="27" name="Tekstboks 69"/>
          <p:cNvSpPr txBox="1">
            <a:spLocks noChangeArrowheads="1"/>
          </p:cNvSpPr>
          <p:nvPr/>
        </p:nvSpPr>
        <p:spPr bwMode="auto">
          <a:xfrm>
            <a:off x="8152892" y="652351"/>
            <a:ext cx="673894" cy="2539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marL="0" marR="0" lvl="0" indent="0" algn="r" defTabSz="914400" eaLnBrk="0" fontAlgn="auto" latinLnBrk="0" hangingPunct="0">
              <a:lnSpc>
                <a:spcPct val="100000"/>
              </a:lnSpc>
              <a:spcBef>
                <a:spcPct val="0"/>
              </a:spcBef>
              <a:spcAft>
                <a:spcPts val="0"/>
              </a:spcAft>
              <a:buClrTx/>
              <a:buSzTx/>
              <a:buFontTx/>
              <a:buNone/>
              <a:tabLst/>
              <a:defRPr/>
            </a:pPr>
            <a:r>
              <a:rPr kumimoji="0" lang="da-DK" altLang="en-US" sz="1050" b="1" i="0" u="none" strike="noStrike" kern="0" cap="none" spc="0" normalizeH="0" baseline="0" noProof="0" dirty="0">
                <a:ln>
                  <a:noFill/>
                </a:ln>
                <a:solidFill>
                  <a:srgbClr val="0070C0"/>
                </a:solidFill>
                <a:effectLst/>
                <a:uLnTx/>
                <a:uFillTx/>
                <a:latin typeface="Calibri" pitchFamily="34" charset="0"/>
              </a:rPr>
              <a:t>2013/14</a:t>
            </a:r>
          </a:p>
        </p:txBody>
      </p:sp>
      <p:sp>
        <p:nvSpPr>
          <p:cNvPr id="28" name="Rectangle 2"/>
          <p:cNvSpPr>
            <a:spLocks noChangeArrowheads="1"/>
          </p:cNvSpPr>
          <p:nvPr/>
        </p:nvSpPr>
        <p:spPr bwMode="auto">
          <a:xfrm>
            <a:off x="7002212" y="836694"/>
            <a:ext cx="1854354"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l" eaLnBrk="0" hangingPunct="0">
              <a:lnSpc>
                <a:spcPct val="100000"/>
              </a:lnSpc>
              <a:spcBef>
                <a:spcPct val="0"/>
              </a:spcBef>
              <a:buClrTx/>
            </a:pPr>
            <a:r>
              <a:rPr lang="da-DK" altLang="en-US" sz="1200" dirty="0" smtClean="0">
                <a:solidFill>
                  <a:srgbClr val="0070C0"/>
                </a:solidFill>
                <a:latin typeface="Calibri" panose="020F0502020204030204"/>
              </a:rPr>
              <a:t>        APP </a:t>
            </a:r>
            <a:r>
              <a:rPr lang="da-DK" altLang="en-US" sz="1200" dirty="0">
                <a:solidFill>
                  <a:srgbClr val="0070C0"/>
                </a:solidFill>
                <a:latin typeface="Calibri" panose="020F0502020204030204"/>
              </a:rPr>
              <a:t>TARGET : 100 000</a:t>
            </a:r>
          </a:p>
        </p:txBody>
      </p:sp>
      <p:sp>
        <p:nvSpPr>
          <p:cNvPr id="29" name="Tekstboks 125"/>
          <p:cNvSpPr txBox="1">
            <a:spLocks noChangeArrowheads="1"/>
          </p:cNvSpPr>
          <p:nvPr/>
        </p:nvSpPr>
        <p:spPr bwMode="auto">
          <a:xfrm>
            <a:off x="6893906" y="997764"/>
            <a:ext cx="1996452" cy="4154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marL="0" marR="0" lvl="0" indent="0" algn="l" defTabSz="914400" eaLnBrk="0" fontAlgn="auto" latinLnBrk="0" hangingPunct="0">
              <a:lnSpc>
                <a:spcPct val="100000"/>
              </a:lnSpc>
              <a:spcBef>
                <a:spcPct val="0"/>
              </a:spcBef>
              <a:spcAft>
                <a:spcPts val="0"/>
              </a:spcAft>
              <a:buClrTx/>
              <a:buSzTx/>
              <a:buFont typeface="Arial" charset="0"/>
              <a:buChar char="•"/>
              <a:tabLst/>
              <a:defRPr/>
            </a:pPr>
            <a:r>
              <a:rPr kumimoji="0" lang="da-DK" altLang="en-US" sz="1200" b="0" i="0" u="none" strike="noStrike" kern="0" cap="none" spc="0" normalizeH="0" baseline="0" noProof="0" dirty="0">
                <a:ln>
                  <a:noFill/>
                </a:ln>
                <a:solidFill>
                  <a:srgbClr val="FF0000"/>
                </a:solidFill>
                <a:effectLst/>
                <a:uLnTx/>
                <a:uFillTx/>
                <a:latin typeface="Calibri" pitchFamily="34" charset="0"/>
              </a:rPr>
              <a:t>125 112 </a:t>
            </a:r>
            <a:r>
              <a:rPr kumimoji="0" lang="da-DK" altLang="en-US" sz="1200" b="0" i="0" u="none" strike="noStrike" kern="0" cap="none" spc="0" normalizeH="0" baseline="0" noProof="0" dirty="0">
                <a:ln>
                  <a:noFill/>
                </a:ln>
                <a:solidFill>
                  <a:srgbClr val="0070C0"/>
                </a:solidFill>
                <a:effectLst/>
                <a:uLnTx/>
                <a:uFillTx/>
                <a:latin typeface="Calibri" pitchFamily="34" charset="0"/>
              </a:rPr>
              <a:t>Smart Cards issued </a:t>
            </a:r>
          </a:p>
          <a:p>
            <a:pPr marL="0" marR="0" lvl="0" indent="0" algn="l" defTabSz="914400" eaLnBrk="0" fontAlgn="auto" latinLnBrk="0" hangingPunct="0">
              <a:lnSpc>
                <a:spcPct val="100000"/>
              </a:lnSpc>
              <a:spcBef>
                <a:spcPct val="0"/>
              </a:spcBef>
              <a:spcAft>
                <a:spcPts val="0"/>
              </a:spcAft>
              <a:buClrTx/>
              <a:buSzTx/>
              <a:buFont typeface="Arial" charset="0"/>
              <a:buChar char="•"/>
              <a:tabLst/>
              <a:defRPr/>
            </a:pPr>
            <a:endParaRPr kumimoji="0" lang="da-DK" altLang="en-US" sz="900" b="0" i="0" u="none" strike="noStrike" kern="0" cap="none" spc="0" normalizeH="0" baseline="0" noProof="0" dirty="0">
              <a:ln>
                <a:noFill/>
              </a:ln>
              <a:solidFill>
                <a:srgbClr val="0070C0"/>
              </a:solidFill>
              <a:effectLst/>
              <a:uLnTx/>
              <a:uFillTx/>
              <a:latin typeface="Calibri" pitchFamily="34" charset="0"/>
            </a:endParaRPr>
          </a:p>
        </p:txBody>
      </p:sp>
      <p:sp>
        <p:nvSpPr>
          <p:cNvPr id="30" name="Line 33"/>
          <p:cNvSpPr>
            <a:spLocks noChangeShapeType="1"/>
          </p:cNvSpPr>
          <p:nvPr/>
        </p:nvSpPr>
        <p:spPr bwMode="auto">
          <a:xfrm rot="5400000" flipH="1" flipV="1">
            <a:off x="7826131" y="335064"/>
            <a:ext cx="6884" cy="1871334"/>
          </a:xfrm>
          <a:prstGeom prst="line">
            <a:avLst/>
          </a:prstGeom>
          <a:noFill/>
          <a:ln w="19050">
            <a:solidFill>
              <a:srgbClr val="5B9BD5"/>
            </a:solidFill>
            <a:prstDash val="sysDot"/>
            <a:round/>
            <a:headEnd/>
            <a:tailEnd/>
          </a:ln>
          <a:effectLst/>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da-DK" sz="1350" b="0" i="0" u="none" strike="noStrike" kern="0" cap="none" spc="0" normalizeH="0" baseline="0" noProof="0">
              <a:ln>
                <a:noFill/>
              </a:ln>
              <a:solidFill>
                <a:srgbClr val="0070C0"/>
              </a:solidFill>
              <a:effectLst/>
              <a:uLnTx/>
              <a:uFillTx/>
              <a:latin typeface="Arial" pitchFamily="34" charset="0"/>
            </a:endParaRPr>
          </a:p>
        </p:txBody>
      </p:sp>
      <p:pic>
        <p:nvPicPr>
          <p:cNvPr id="2" name="Picture 1"/>
          <p:cNvPicPr>
            <a:picLocks noChangeAspect="1"/>
          </p:cNvPicPr>
          <p:nvPr/>
        </p:nvPicPr>
        <p:blipFill>
          <a:blip r:embed="rId6" cstate="print"/>
          <a:stretch>
            <a:fillRect/>
          </a:stretch>
        </p:blipFill>
        <p:spPr>
          <a:xfrm>
            <a:off x="8162122" y="1304355"/>
            <a:ext cx="640135" cy="280440"/>
          </a:xfrm>
          <a:prstGeom prst="rect">
            <a:avLst/>
          </a:prstGeom>
        </p:spPr>
      </p:pic>
      <p:sp>
        <p:nvSpPr>
          <p:cNvPr id="31" name="Tekstboks 84"/>
          <p:cNvSpPr txBox="1">
            <a:spLocks noChangeArrowheads="1"/>
          </p:cNvSpPr>
          <p:nvPr/>
        </p:nvSpPr>
        <p:spPr bwMode="auto">
          <a:xfrm>
            <a:off x="6831925" y="1480307"/>
            <a:ext cx="2102352"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marL="0" marR="0" lvl="0" indent="0" algn="l" defTabSz="914400" eaLnBrk="0" fontAlgn="auto" latinLnBrk="0" hangingPunct="0">
              <a:lnSpc>
                <a:spcPct val="100000"/>
              </a:lnSpc>
              <a:spcBef>
                <a:spcPct val="0"/>
              </a:spcBef>
              <a:spcAft>
                <a:spcPts val="0"/>
              </a:spcAft>
              <a:buClrTx/>
              <a:buSzTx/>
              <a:buFont typeface="Arial" charset="0"/>
              <a:buChar char="•"/>
              <a:tabLst/>
              <a:defRPr/>
            </a:pPr>
            <a:r>
              <a:rPr kumimoji="0" lang="da-DK" altLang="en-US" sz="1200" b="0" i="0" u="none" strike="noStrike" kern="0" cap="none" spc="0" normalizeH="0" baseline="0" noProof="0" dirty="0" smtClean="0">
                <a:ln>
                  <a:noFill/>
                </a:ln>
                <a:solidFill>
                  <a:srgbClr val="0070C0"/>
                </a:solidFill>
                <a:effectLst/>
                <a:uLnTx/>
                <a:uFillTx/>
                <a:latin typeface="Calibri" pitchFamily="34" charset="0"/>
              </a:rPr>
              <a:t>         APP </a:t>
            </a:r>
            <a:r>
              <a:rPr kumimoji="0" lang="da-DK" altLang="en-US" sz="1200" b="0" i="0" u="none" strike="noStrike" kern="0" cap="none" spc="0" normalizeH="0" baseline="0" noProof="0" dirty="0">
                <a:ln>
                  <a:noFill/>
                </a:ln>
                <a:solidFill>
                  <a:srgbClr val="0070C0"/>
                </a:solidFill>
                <a:effectLst/>
                <a:uLnTx/>
                <a:uFillTx/>
                <a:latin typeface="Calibri" pitchFamily="34" charset="0"/>
              </a:rPr>
              <a:t>TARGET:1 600 000]  </a:t>
            </a:r>
          </a:p>
          <a:p>
            <a:pPr marL="0" marR="0" lvl="0" indent="0" algn="l" defTabSz="914400" eaLnBrk="0" fontAlgn="auto" latinLnBrk="0" hangingPunct="0">
              <a:lnSpc>
                <a:spcPct val="100000"/>
              </a:lnSpc>
              <a:spcBef>
                <a:spcPct val="0"/>
              </a:spcBef>
              <a:spcAft>
                <a:spcPts val="0"/>
              </a:spcAft>
              <a:buClrTx/>
              <a:buSzTx/>
              <a:buFont typeface="Arial" charset="0"/>
              <a:buChar char="•"/>
              <a:tabLst/>
              <a:defRPr/>
            </a:pPr>
            <a:r>
              <a:rPr kumimoji="0" lang="da-DK" altLang="en-US" sz="1200" b="0" i="0" u="none" strike="noStrike" kern="0" cap="none" spc="0" normalizeH="0" baseline="0" noProof="0" dirty="0">
                <a:ln>
                  <a:noFill/>
                </a:ln>
                <a:solidFill>
                  <a:srgbClr val="FF0000"/>
                </a:solidFill>
                <a:effectLst/>
                <a:uLnTx/>
                <a:uFillTx/>
                <a:latin typeface="Calibri" pitchFamily="34" charset="0"/>
              </a:rPr>
              <a:t>1 638 387 </a:t>
            </a:r>
            <a:r>
              <a:rPr kumimoji="0" lang="da-DK" altLang="en-US" sz="1200" b="0" i="0" u="none" strike="noStrike" kern="0" cap="none" spc="0" normalizeH="0" baseline="0" noProof="0" dirty="0">
                <a:ln>
                  <a:noFill/>
                </a:ln>
                <a:solidFill>
                  <a:srgbClr val="0070C0"/>
                </a:solidFill>
                <a:effectLst/>
                <a:uLnTx/>
                <a:uFillTx/>
                <a:latin typeface="Calibri" pitchFamily="34" charset="0"/>
              </a:rPr>
              <a:t>Smart </a:t>
            </a:r>
            <a:r>
              <a:rPr kumimoji="0" lang="da-DK" altLang="en-US" sz="1200" b="0" i="0" u="none" strike="noStrike" kern="0" cap="none" spc="0" normalizeH="0" baseline="0" noProof="0" dirty="0" smtClean="0">
                <a:ln>
                  <a:noFill/>
                </a:ln>
                <a:solidFill>
                  <a:srgbClr val="0070C0"/>
                </a:solidFill>
                <a:effectLst/>
                <a:uLnTx/>
                <a:uFillTx/>
                <a:latin typeface="Calibri" pitchFamily="34" charset="0"/>
              </a:rPr>
              <a:t>Cards Issued</a:t>
            </a:r>
            <a:endParaRPr kumimoji="0" lang="da-DK" altLang="en-US" sz="1200" b="0" i="0" u="none" strike="noStrike" kern="0" cap="none" spc="0" normalizeH="0" baseline="0" noProof="0" dirty="0">
              <a:ln>
                <a:noFill/>
              </a:ln>
              <a:solidFill>
                <a:srgbClr val="0070C0"/>
              </a:solidFill>
              <a:effectLst/>
              <a:uLnTx/>
              <a:uFillTx/>
              <a:latin typeface="Calibri" pitchFamily="34" charset="0"/>
            </a:endParaRPr>
          </a:p>
        </p:txBody>
      </p:sp>
      <p:sp>
        <p:nvSpPr>
          <p:cNvPr id="32" name="Tekstboks 84"/>
          <p:cNvSpPr txBox="1">
            <a:spLocks noChangeArrowheads="1"/>
          </p:cNvSpPr>
          <p:nvPr/>
        </p:nvSpPr>
        <p:spPr bwMode="auto">
          <a:xfrm>
            <a:off x="7168215" y="1986240"/>
            <a:ext cx="1722143" cy="1223412"/>
          </a:xfrm>
          <a:prstGeom prst="rect">
            <a:avLst/>
          </a:prstGeom>
          <a:noFill/>
          <a:ln w="9525">
            <a:solidFill>
              <a:sysClr val="window" lastClr="FFFFFF"/>
            </a:solidFill>
            <a:miter lim="800000"/>
            <a:headEnd/>
            <a:tailEnd/>
          </a:ln>
          <a:extLst>
            <a:ext uri="{909E8E84-426E-40DD-AFC4-6F175D3DCCD1}">
              <a14:hiddenFill xmlns:a14="http://schemas.microsoft.com/office/drawing/2010/main" xmlns="">
                <a:solidFill>
                  <a:srgbClr val="FFFFFF"/>
                </a:solidFill>
              </a14:hiddenFill>
            </a:ext>
          </a:extLst>
        </p:spPr>
        <p:txBody>
          <a:bodyPr wrap="squar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r" defTabSz="914400" eaLnBrk="0" fontAlgn="auto" latinLnBrk="0" hangingPunct="0">
              <a:lnSpc>
                <a:spcPct val="100000"/>
              </a:lnSpc>
              <a:spcBef>
                <a:spcPct val="0"/>
              </a:spcBef>
              <a:spcAft>
                <a:spcPts val="0"/>
              </a:spcAft>
              <a:buClrTx/>
              <a:buSzTx/>
              <a:buFont typeface="Arial" pitchFamily="34" charset="0"/>
              <a:buNone/>
              <a:tabLst/>
              <a:defRPr/>
            </a:pPr>
            <a:r>
              <a:rPr kumimoji="0" lang="da-DK" altLang="en-US" sz="1050" b="1" i="0" u="none" strike="noStrike" kern="0" cap="none" spc="0" normalizeH="0" baseline="0" noProof="0" dirty="0">
                <a:ln>
                  <a:noFill/>
                </a:ln>
                <a:solidFill>
                  <a:srgbClr val="0070C0"/>
                </a:solidFill>
                <a:effectLst/>
                <a:uLnTx/>
                <a:uFillTx/>
                <a:latin typeface="Calibri" pitchFamily="34" charset="0"/>
              </a:rPr>
              <a:t>2015/16</a:t>
            </a:r>
          </a:p>
          <a:p>
            <a:pPr marL="0" marR="0" lvl="0" indent="0" algn="l" defTabSz="914400" eaLnBrk="0" fontAlgn="auto" latinLnBrk="0" hangingPunct="0">
              <a:lnSpc>
                <a:spcPct val="100000"/>
              </a:lnSpc>
              <a:spcBef>
                <a:spcPct val="0"/>
              </a:spcBef>
              <a:spcAft>
                <a:spcPts val="0"/>
              </a:spcAft>
              <a:buClrTx/>
              <a:buSzTx/>
              <a:buFont typeface="Arial" pitchFamily="34" charset="0"/>
              <a:buChar char="•"/>
              <a:tabLst/>
              <a:defRPr/>
            </a:pPr>
            <a:r>
              <a:rPr kumimoji="0" lang="da-DK" altLang="en-US" sz="1050" b="0" i="0" u="none" strike="noStrike" kern="0" cap="none" spc="0" normalizeH="0" baseline="0" noProof="0" dirty="0" smtClean="0">
                <a:ln>
                  <a:noFill/>
                </a:ln>
                <a:solidFill>
                  <a:srgbClr val="0070C0"/>
                </a:solidFill>
                <a:effectLst/>
                <a:uLnTx/>
                <a:uFillTx/>
                <a:latin typeface="Calibri" pitchFamily="34" charset="0"/>
              </a:rPr>
              <a:t>         APP </a:t>
            </a:r>
            <a:r>
              <a:rPr kumimoji="0" lang="da-DK" altLang="en-US" sz="1050" b="0" i="0" u="none" strike="noStrike" kern="0" cap="none" spc="0" normalizeH="0" baseline="0" noProof="0" dirty="0">
                <a:ln>
                  <a:noFill/>
                </a:ln>
                <a:solidFill>
                  <a:srgbClr val="0070C0"/>
                </a:solidFill>
                <a:effectLst/>
                <a:uLnTx/>
                <a:uFillTx/>
                <a:latin typeface="Calibri" pitchFamily="34" charset="0"/>
              </a:rPr>
              <a:t>Target: 2 200 000</a:t>
            </a:r>
          </a:p>
          <a:p>
            <a:pPr marL="0" marR="0" lvl="0" indent="0" algn="l" defTabSz="914400" eaLnBrk="0" fontAlgn="auto" latinLnBrk="0" hangingPunct="0">
              <a:lnSpc>
                <a:spcPct val="100000"/>
              </a:lnSpc>
              <a:spcBef>
                <a:spcPct val="0"/>
              </a:spcBef>
              <a:spcAft>
                <a:spcPts val="0"/>
              </a:spcAft>
              <a:buClrTx/>
              <a:buSzTx/>
              <a:buFont typeface="Arial" pitchFamily="34" charset="0"/>
              <a:buChar char="•"/>
              <a:tabLst/>
              <a:defRPr/>
            </a:pPr>
            <a:r>
              <a:rPr kumimoji="0" lang="da-DK" altLang="en-US" sz="1050" b="0" i="0" u="none" strike="noStrike" kern="0" cap="none" spc="0" normalizeH="0" baseline="0" noProof="0" dirty="0">
                <a:ln>
                  <a:noFill/>
                </a:ln>
                <a:solidFill>
                  <a:srgbClr val="0070C0"/>
                </a:solidFill>
                <a:effectLst/>
                <a:uLnTx/>
                <a:uFillTx/>
                <a:latin typeface="Calibri" pitchFamily="34" charset="0"/>
              </a:rPr>
              <a:t> </a:t>
            </a:r>
            <a:r>
              <a:rPr kumimoji="0" lang="da-DK" altLang="en-US" sz="1050" b="0" i="0" u="none" strike="noStrike" kern="0" cap="none" spc="0" normalizeH="0" baseline="0" noProof="0" dirty="0" smtClean="0">
                <a:ln>
                  <a:noFill/>
                </a:ln>
                <a:solidFill>
                  <a:srgbClr val="0070C0"/>
                </a:solidFill>
                <a:effectLst/>
                <a:uLnTx/>
                <a:uFillTx/>
                <a:latin typeface="Calibri" pitchFamily="34" charset="0"/>
              </a:rPr>
              <a:t>       </a:t>
            </a:r>
            <a:r>
              <a:rPr kumimoji="0" lang="da-DK" altLang="en-US" sz="1050" b="0" i="0" u="none" strike="noStrike" kern="0" cap="none" spc="0" normalizeH="0" baseline="0" noProof="0" dirty="0">
                <a:ln>
                  <a:noFill/>
                </a:ln>
                <a:solidFill>
                  <a:srgbClr val="FF0000"/>
                </a:solidFill>
                <a:effectLst/>
                <a:uLnTx/>
                <a:uFillTx/>
                <a:latin typeface="Calibri" pitchFamily="34" charset="0"/>
              </a:rPr>
              <a:t>2 320 972 </a:t>
            </a:r>
            <a:r>
              <a:rPr kumimoji="0" lang="da-DK" altLang="en-US" sz="1050" b="0" i="0" u="none" strike="noStrike" kern="0" cap="none" spc="0" normalizeH="0" baseline="0" noProof="0" dirty="0">
                <a:ln>
                  <a:noFill/>
                </a:ln>
                <a:solidFill>
                  <a:srgbClr val="0070C0"/>
                </a:solidFill>
                <a:effectLst/>
                <a:uLnTx/>
                <a:uFillTx/>
                <a:latin typeface="Calibri" pitchFamily="34" charset="0"/>
              </a:rPr>
              <a:t>Smart Cards</a:t>
            </a:r>
          </a:p>
          <a:p>
            <a:pPr marL="0" marR="0" lvl="0" indent="0" algn="l" defTabSz="914400" eaLnBrk="0" fontAlgn="auto" latinLnBrk="0" hangingPunct="0">
              <a:lnSpc>
                <a:spcPct val="100000"/>
              </a:lnSpc>
              <a:spcBef>
                <a:spcPct val="0"/>
              </a:spcBef>
              <a:spcAft>
                <a:spcPts val="0"/>
              </a:spcAft>
              <a:buClrTx/>
              <a:buSzTx/>
              <a:buFont typeface="Arial" pitchFamily="34" charset="0"/>
              <a:buNone/>
              <a:tabLst/>
              <a:defRPr/>
            </a:pPr>
            <a:endParaRPr kumimoji="0" lang="da-DK" altLang="en-US" sz="1050" b="0" i="0" u="none" strike="noStrike" kern="0" cap="none" spc="0" normalizeH="0" baseline="0" noProof="0" dirty="0">
              <a:ln>
                <a:noFill/>
              </a:ln>
              <a:solidFill>
                <a:srgbClr val="0070C0"/>
              </a:solidFill>
              <a:effectLst/>
              <a:uLnTx/>
              <a:uFillTx/>
              <a:latin typeface="Calibri" pitchFamily="34" charset="0"/>
            </a:endParaRPr>
          </a:p>
          <a:p>
            <a:pPr marL="0" marR="0" lvl="0" indent="0" algn="l" defTabSz="914400" eaLnBrk="0" fontAlgn="auto" latinLnBrk="0" hangingPunct="0">
              <a:lnSpc>
                <a:spcPct val="100000"/>
              </a:lnSpc>
              <a:spcBef>
                <a:spcPct val="0"/>
              </a:spcBef>
              <a:spcAft>
                <a:spcPts val="0"/>
              </a:spcAft>
              <a:buClrTx/>
              <a:buSzTx/>
              <a:buFont typeface="Arial" pitchFamily="34" charset="0"/>
              <a:buNone/>
              <a:tabLst/>
              <a:defRPr/>
            </a:pPr>
            <a:r>
              <a:rPr kumimoji="0" lang="da-DK" altLang="en-US" sz="1050" b="1" i="0" u="none" strike="noStrike" kern="0" cap="none" spc="0" normalizeH="0" baseline="0" noProof="0" dirty="0">
                <a:ln>
                  <a:noFill/>
                </a:ln>
                <a:solidFill>
                  <a:srgbClr val="0070C0"/>
                </a:solidFill>
                <a:effectLst/>
                <a:uLnTx/>
                <a:uFillTx/>
                <a:latin typeface="Calibri" pitchFamily="34" charset="0"/>
              </a:rPr>
              <a:t>                                 2016/17</a:t>
            </a:r>
          </a:p>
          <a:p>
            <a:pPr marL="214313" marR="0" lvl="0" indent="-214313" algn="l" defTabSz="914400" eaLnBrk="0" fontAlgn="auto" latinLnBrk="0" hangingPunct="0">
              <a:lnSpc>
                <a:spcPct val="100000"/>
              </a:lnSpc>
              <a:spcBef>
                <a:spcPct val="0"/>
              </a:spcBef>
              <a:spcAft>
                <a:spcPts val="0"/>
              </a:spcAft>
              <a:buClrTx/>
              <a:buSzTx/>
              <a:buFont typeface="Arial" pitchFamily="34" charset="0"/>
              <a:buChar char="•"/>
              <a:tabLst/>
              <a:defRPr/>
            </a:pPr>
            <a:r>
              <a:rPr kumimoji="0" lang="da-DK" altLang="en-US" sz="1050" b="0" i="0" u="none" strike="noStrike" kern="0" cap="none" spc="0" normalizeH="0" baseline="0" noProof="0" dirty="0" smtClean="0">
                <a:ln>
                  <a:noFill/>
                </a:ln>
                <a:solidFill>
                  <a:srgbClr val="0070C0"/>
                </a:solidFill>
                <a:effectLst/>
                <a:uLnTx/>
                <a:uFillTx/>
                <a:latin typeface="Calibri" pitchFamily="34" charset="0"/>
              </a:rPr>
              <a:t>       2 </a:t>
            </a:r>
            <a:r>
              <a:rPr kumimoji="0" lang="da-DK" altLang="en-US" sz="1050" b="0" i="0" u="none" strike="noStrike" kern="0" cap="none" spc="0" normalizeH="0" baseline="0" noProof="0" dirty="0">
                <a:ln>
                  <a:noFill/>
                </a:ln>
                <a:solidFill>
                  <a:srgbClr val="0070C0"/>
                </a:solidFill>
                <a:effectLst/>
                <a:uLnTx/>
                <a:uFillTx/>
                <a:latin typeface="Calibri" pitchFamily="34" charset="0"/>
              </a:rPr>
              <a:t>200 000 Smart ID</a:t>
            </a:r>
          </a:p>
          <a:p>
            <a:pPr marL="214313" marR="0" lvl="0" indent="-214313" algn="l" defTabSz="914400" eaLnBrk="0" fontAlgn="auto" latinLnBrk="0" hangingPunct="0">
              <a:lnSpc>
                <a:spcPct val="100000"/>
              </a:lnSpc>
              <a:spcBef>
                <a:spcPct val="0"/>
              </a:spcBef>
              <a:spcAft>
                <a:spcPts val="0"/>
              </a:spcAft>
              <a:buClrTx/>
              <a:buSzTx/>
              <a:buFont typeface="Arial" pitchFamily="34" charset="0"/>
              <a:buChar char="•"/>
              <a:tabLst/>
              <a:defRPr/>
            </a:pPr>
            <a:r>
              <a:rPr kumimoji="0" lang="da-DK" altLang="en-US" sz="1050" b="0" i="0" u="none" strike="noStrike" kern="0" cap="none" spc="0" normalizeH="0" baseline="0" noProof="0" dirty="0" smtClean="0">
                <a:ln>
                  <a:noFill/>
                </a:ln>
                <a:solidFill>
                  <a:srgbClr val="FF0000"/>
                </a:solidFill>
                <a:effectLst/>
                <a:uLnTx/>
                <a:uFillTx/>
                <a:latin typeface="Calibri" pitchFamily="34" charset="0"/>
              </a:rPr>
              <a:t>  2 </a:t>
            </a:r>
            <a:r>
              <a:rPr kumimoji="0" lang="da-DK" altLang="en-US" sz="1050" b="0" i="0" u="none" strike="noStrike" kern="0" cap="none" spc="0" normalizeH="0" baseline="0" noProof="0" dirty="0">
                <a:ln>
                  <a:noFill/>
                </a:ln>
                <a:solidFill>
                  <a:srgbClr val="FF0000"/>
                </a:solidFill>
                <a:effectLst/>
                <a:uLnTx/>
                <a:uFillTx/>
                <a:latin typeface="Calibri" pitchFamily="34" charset="0"/>
              </a:rPr>
              <a:t>649 950 </a:t>
            </a:r>
            <a:r>
              <a:rPr kumimoji="0" lang="da-DK" altLang="en-US" sz="1050" b="0" i="0" u="none" strike="noStrike" kern="0" cap="none" spc="0" normalizeH="0" baseline="0" noProof="0" dirty="0">
                <a:ln>
                  <a:noFill/>
                </a:ln>
                <a:solidFill>
                  <a:srgbClr val="0070C0"/>
                </a:solidFill>
                <a:effectLst/>
                <a:uLnTx/>
                <a:uFillTx/>
                <a:latin typeface="Calibri" pitchFamily="34" charset="0"/>
              </a:rPr>
              <a:t>Smart Cards</a:t>
            </a:r>
            <a:endParaRPr kumimoji="0" lang="da-DK" altLang="en-US" sz="1200" b="0" i="0" u="none" strike="noStrike" kern="0" cap="none" spc="0" normalizeH="0" baseline="0" noProof="0" dirty="0">
              <a:ln>
                <a:noFill/>
              </a:ln>
              <a:solidFill>
                <a:srgbClr val="0070C0"/>
              </a:solidFill>
              <a:effectLst/>
              <a:uLnTx/>
              <a:uFillTx/>
              <a:latin typeface="Calibri" pitchFamily="34" charset="0"/>
            </a:endParaRPr>
          </a:p>
        </p:txBody>
      </p:sp>
      <p:sp>
        <p:nvSpPr>
          <p:cNvPr id="33" name="Line 33"/>
          <p:cNvSpPr>
            <a:spLocks noChangeShapeType="1"/>
          </p:cNvSpPr>
          <p:nvPr/>
        </p:nvSpPr>
        <p:spPr bwMode="auto">
          <a:xfrm rot="5400000" flipH="1" flipV="1">
            <a:off x="7848765" y="1013609"/>
            <a:ext cx="6884" cy="1871334"/>
          </a:xfrm>
          <a:prstGeom prst="line">
            <a:avLst/>
          </a:prstGeom>
          <a:noFill/>
          <a:ln w="19050">
            <a:solidFill>
              <a:srgbClr val="5B9BD5"/>
            </a:solidFill>
            <a:prstDash val="sysDot"/>
            <a:round/>
            <a:headEnd/>
            <a:tailEnd/>
          </a:ln>
          <a:effectLst/>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da-DK" sz="1350" b="0" i="0" u="none" strike="noStrike" kern="0" cap="none" spc="0" normalizeH="0" baseline="0" noProof="0">
              <a:ln>
                <a:noFill/>
              </a:ln>
              <a:solidFill>
                <a:srgbClr val="0070C0"/>
              </a:solidFill>
              <a:effectLst/>
              <a:uLnTx/>
              <a:uFillTx/>
              <a:latin typeface="Arial" pitchFamily="34" charset="0"/>
            </a:endParaRPr>
          </a:p>
        </p:txBody>
      </p:sp>
      <p:pic>
        <p:nvPicPr>
          <p:cNvPr id="3" name="Picture 2"/>
          <p:cNvPicPr>
            <a:picLocks noChangeAspect="1"/>
          </p:cNvPicPr>
          <p:nvPr/>
        </p:nvPicPr>
        <p:blipFill>
          <a:blip r:embed="rId7" cstate="print"/>
          <a:stretch>
            <a:fillRect/>
          </a:stretch>
        </p:blipFill>
        <p:spPr>
          <a:xfrm>
            <a:off x="6910293" y="2564151"/>
            <a:ext cx="1883827" cy="24386"/>
          </a:xfrm>
          <a:prstGeom prst="rect">
            <a:avLst/>
          </a:prstGeom>
        </p:spPr>
      </p:pic>
      <p:pic>
        <p:nvPicPr>
          <p:cNvPr id="4" name="Picture 3"/>
          <p:cNvPicPr>
            <a:picLocks noChangeAspect="1"/>
          </p:cNvPicPr>
          <p:nvPr/>
        </p:nvPicPr>
        <p:blipFill>
          <a:blip r:embed="rId8" cstate="print"/>
          <a:stretch>
            <a:fillRect/>
          </a:stretch>
        </p:blipFill>
        <p:spPr>
          <a:xfrm>
            <a:off x="6887659" y="3241979"/>
            <a:ext cx="1883827" cy="24386"/>
          </a:xfrm>
          <a:prstGeom prst="rect">
            <a:avLst/>
          </a:prstGeom>
        </p:spPr>
      </p:pic>
      <p:sp>
        <p:nvSpPr>
          <p:cNvPr id="35" name="Tekstboks 68"/>
          <p:cNvSpPr txBox="1">
            <a:spLocks noChangeArrowheads="1"/>
          </p:cNvSpPr>
          <p:nvPr/>
        </p:nvSpPr>
        <p:spPr bwMode="auto">
          <a:xfrm>
            <a:off x="6831925" y="3305248"/>
            <a:ext cx="1974932"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marL="0" marR="0" lvl="0" indent="0" algn="r" defTabSz="914400" eaLnBrk="0" fontAlgn="auto" latinLnBrk="0" hangingPunct="0">
              <a:lnSpc>
                <a:spcPct val="100000"/>
              </a:lnSpc>
              <a:spcBef>
                <a:spcPct val="0"/>
              </a:spcBef>
              <a:spcAft>
                <a:spcPts val="0"/>
              </a:spcAft>
              <a:buClrTx/>
              <a:buSzTx/>
              <a:buFontTx/>
              <a:buNone/>
              <a:tabLst/>
              <a:defRPr/>
            </a:pPr>
            <a:r>
              <a:rPr kumimoji="0" lang="da-DK" altLang="en-US" sz="1050" b="1" i="0" u="none" strike="noStrike" kern="0" cap="none" spc="0" normalizeH="0" baseline="0" noProof="0" dirty="0">
                <a:ln>
                  <a:noFill/>
                </a:ln>
                <a:solidFill>
                  <a:srgbClr val="0070C0"/>
                </a:solidFill>
                <a:effectLst/>
                <a:uLnTx/>
                <a:uFillTx/>
                <a:latin typeface="Calibri" pitchFamily="34" charset="0"/>
              </a:rPr>
              <a:t>2017/18</a:t>
            </a:r>
          </a:p>
          <a:p>
            <a:pPr marL="0" marR="0" lvl="0" indent="0" algn="r" defTabSz="914400" eaLnBrk="0" fontAlgn="auto" latinLnBrk="0" hangingPunct="0">
              <a:lnSpc>
                <a:spcPct val="100000"/>
              </a:lnSpc>
              <a:spcBef>
                <a:spcPct val="0"/>
              </a:spcBef>
              <a:spcAft>
                <a:spcPts val="0"/>
              </a:spcAft>
              <a:buClrTx/>
              <a:buSzTx/>
              <a:buFontTx/>
              <a:buNone/>
              <a:tabLst/>
              <a:defRPr/>
            </a:pPr>
            <a:r>
              <a:rPr kumimoji="0" lang="da-DK" altLang="en-US" sz="1200" b="0" i="0" u="none" strike="noStrike" kern="0" cap="none" spc="0" normalizeH="0" baseline="0" noProof="0" dirty="0">
                <a:ln>
                  <a:noFill/>
                </a:ln>
                <a:solidFill>
                  <a:srgbClr val="0070C0"/>
                </a:solidFill>
                <a:effectLst/>
                <a:uLnTx/>
                <a:uFillTx/>
                <a:latin typeface="Calibri" pitchFamily="34" charset="0"/>
              </a:rPr>
              <a:t>Target</a:t>
            </a:r>
            <a:r>
              <a:rPr kumimoji="0" lang="da-DK" altLang="en-US" sz="1200" b="0" i="0" u="none" strike="noStrike" kern="0" cap="none" spc="0" normalizeH="0" baseline="0" noProof="0" dirty="0" smtClean="0">
                <a:ln>
                  <a:noFill/>
                </a:ln>
                <a:solidFill>
                  <a:srgbClr val="0070C0"/>
                </a:solidFill>
                <a:effectLst/>
                <a:uLnTx/>
                <a:uFillTx/>
                <a:latin typeface="Calibri" pitchFamily="34" charset="0"/>
              </a:rPr>
              <a:t>: 3 000 000 </a:t>
            </a:r>
            <a:endParaRPr kumimoji="0" lang="da-DK" altLang="en-US" sz="1200" b="0" i="0" u="none" strike="noStrike" kern="0" cap="none" spc="0" normalizeH="0" baseline="0" noProof="0" dirty="0">
              <a:ln>
                <a:noFill/>
              </a:ln>
              <a:solidFill>
                <a:srgbClr val="0070C0"/>
              </a:solidFill>
              <a:effectLst/>
              <a:uLnTx/>
              <a:uFillTx/>
              <a:latin typeface="Calibri" pitchFamily="34" charset="0"/>
            </a:endParaRPr>
          </a:p>
          <a:p>
            <a:pPr marL="214313" marR="0" lvl="0" indent="-214313" algn="l" defTabSz="914400" eaLnBrk="0" fontAlgn="auto" latinLnBrk="0" hangingPunct="0">
              <a:lnSpc>
                <a:spcPct val="100000"/>
              </a:lnSpc>
              <a:spcBef>
                <a:spcPct val="0"/>
              </a:spcBef>
              <a:spcAft>
                <a:spcPts val="0"/>
              </a:spcAft>
              <a:buClrTx/>
              <a:buSzTx/>
              <a:buFont typeface="Arial" pitchFamily="34" charset="0"/>
              <a:buChar char="•"/>
              <a:tabLst/>
              <a:defRPr/>
            </a:pPr>
            <a:r>
              <a:rPr kumimoji="0" lang="da-DK" altLang="en-US" sz="1350" b="0" i="0" u="none" strike="noStrike" kern="0" cap="none" spc="0" normalizeH="0" baseline="0" noProof="0" dirty="0" smtClean="0">
                <a:ln>
                  <a:noFill/>
                </a:ln>
                <a:solidFill>
                  <a:srgbClr val="FF0000"/>
                </a:solidFill>
                <a:effectLst/>
                <a:uLnTx/>
                <a:uFillTx/>
                <a:latin typeface="Calibri" pitchFamily="34" charset="0"/>
              </a:rPr>
              <a:t>         </a:t>
            </a:r>
            <a:r>
              <a:rPr kumimoji="0" lang="da-DK" altLang="en-US" sz="1050" b="0" i="0" u="none" strike="noStrike" kern="0" cap="none" spc="0" normalizeH="0" baseline="0" noProof="0" dirty="0" smtClean="0">
                <a:ln>
                  <a:noFill/>
                </a:ln>
                <a:solidFill>
                  <a:srgbClr val="FF0000"/>
                </a:solidFill>
                <a:effectLst/>
                <a:uLnTx/>
                <a:uFillTx/>
                <a:latin typeface="Calibri" pitchFamily="34" charset="0"/>
              </a:rPr>
              <a:t>2 </a:t>
            </a:r>
            <a:r>
              <a:rPr kumimoji="0" lang="da-DK" altLang="en-US" sz="1050" b="0" i="0" u="none" strike="noStrike" kern="0" cap="none" spc="0" normalizeH="0" baseline="0" noProof="0" dirty="0">
                <a:ln>
                  <a:noFill/>
                </a:ln>
                <a:solidFill>
                  <a:srgbClr val="FF0000"/>
                </a:solidFill>
                <a:effectLst/>
                <a:uLnTx/>
                <a:uFillTx/>
                <a:latin typeface="Calibri" pitchFamily="34" charset="0"/>
              </a:rPr>
              <a:t>864 111 </a:t>
            </a:r>
            <a:r>
              <a:rPr kumimoji="0" lang="da-DK" altLang="en-US" sz="1050" b="0" i="0" u="none" strike="noStrike" kern="0" cap="none" spc="0" normalizeH="0" baseline="0" noProof="0" dirty="0">
                <a:ln>
                  <a:noFill/>
                </a:ln>
                <a:solidFill>
                  <a:srgbClr val="0070C0"/>
                </a:solidFill>
                <a:effectLst/>
                <a:uLnTx/>
                <a:uFillTx/>
                <a:latin typeface="Calibri" pitchFamily="34" charset="0"/>
              </a:rPr>
              <a:t>Smart Cards</a:t>
            </a:r>
          </a:p>
        </p:txBody>
      </p:sp>
      <p:sp>
        <p:nvSpPr>
          <p:cNvPr id="36" name="Tekstboks 64"/>
          <p:cNvSpPr txBox="1"/>
          <p:nvPr/>
        </p:nvSpPr>
        <p:spPr>
          <a:xfrm>
            <a:off x="3641072" y="4735740"/>
            <a:ext cx="2390560" cy="1754326"/>
          </a:xfrm>
          <a:prstGeom prst="rect">
            <a:avLst/>
          </a:prstGeom>
          <a:noFill/>
          <a:scene3d>
            <a:camera prst="perspectiveRelaxedModerately" fov="5100000">
              <a:rot lat="18600000" lon="0" rev="0"/>
            </a:camera>
            <a:lightRig rig="threePt" dir="t"/>
          </a:scene3d>
          <a:sp3d extrusionH="254000"/>
        </p:spPr>
        <p:txBody>
          <a:bodyPr wrap="square">
            <a:spAutoFit/>
          </a:bodyPr>
          <a:lstStyle/>
          <a:p>
            <a:pPr eaLnBrk="0" hangingPunct="0">
              <a:lnSpc>
                <a:spcPct val="100000"/>
              </a:lnSpc>
              <a:spcBef>
                <a:spcPct val="0"/>
              </a:spcBef>
              <a:buClrTx/>
              <a:defRPr/>
            </a:pPr>
            <a:r>
              <a:rPr lang="da-DK" sz="2250" b="1" dirty="0">
                <a:solidFill>
                  <a:srgbClr val="0070C0"/>
                </a:solidFill>
                <a:latin typeface="Calibri" panose="020F0502020204030204"/>
              </a:rPr>
              <a:t>2017 and beyond</a:t>
            </a:r>
          </a:p>
          <a:p>
            <a:pPr marL="342900" indent="-342900" algn="l" eaLnBrk="0" hangingPunct="0">
              <a:lnSpc>
                <a:spcPct val="100000"/>
              </a:lnSpc>
              <a:spcBef>
                <a:spcPct val="0"/>
              </a:spcBef>
              <a:buClrTx/>
              <a:buFont typeface="Arial" panose="020B0604020202020204" pitchFamily="34" charset="0"/>
              <a:buChar char="•"/>
              <a:defRPr/>
            </a:pPr>
            <a:r>
              <a:rPr lang="da-DK" sz="1350" b="1" dirty="0">
                <a:solidFill>
                  <a:srgbClr val="C00000"/>
                </a:solidFill>
                <a:latin typeface="Calibri" panose="020F0502020204030204"/>
              </a:rPr>
              <a:t>Smart ID Card issuance,</a:t>
            </a:r>
          </a:p>
          <a:p>
            <a:pPr marL="342900" indent="-342900" algn="l" eaLnBrk="0" hangingPunct="0">
              <a:lnSpc>
                <a:spcPct val="100000"/>
              </a:lnSpc>
              <a:spcBef>
                <a:spcPct val="0"/>
              </a:spcBef>
              <a:buClrTx/>
              <a:buFont typeface="Arial" panose="020B0604020202020204" pitchFamily="34" charset="0"/>
              <a:buChar char="•"/>
              <a:defRPr/>
            </a:pPr>
            <a:r>
              <a:rPr lang="da-DK" sz="1350" b="1" dirty="0">
                <a:solidFill>
                  <a:srgbClr val="C00000"/>
                </a:solidFill>
                <a:latin typeface="Calibri" panose="020F0502020204030204"/>
              </a:rPr>
              <a:t> inception todate: </a:t>
            </a:r>
            <a:r>
              <a:rPr lang="da-DK" sz="1350" b="1" dirty="0" smtClean="0">
                <a:solidFill>
                  <a:srgbClr val="C00000"/>
                </a:solidFill>
                <a:latin typeface="Calibri" panose="020F0502020204030204"/>
              </a:rPr>
              <a:t>11 495 434</a:t>
            </a:r>
            <a:endParaRPr lang="da-DK" sz="1350" b="1" dirty="0">
              <a:solidFill>
                <a:srgbClr val="C00000"/>
              </a:solidFill>
              <a:latin typeface="Calibri" panose="020F0502020204030204"/>
            </a:endParaRPr>
          </a:p>
          <a:p>
            <a:pPr eaLnBrk="0" hangingPunct="0">
              <a:lnSpc>
                <a:spcPct val="100000"/>
              </a:lnSpc>
              <a:spcBef>
                <a:spcPct val="0"/>
              </a:spcBef>
              <a:buClrTx/>
              <a:defRPr/>
            </a:pPr>
            <a:endParaRPr lang="da-DK" sz="2250" b="1" dirty="0">
              <a:solidFill>
                <a:srgbClr val="0070C0"/>
              </a:solidFill>
              <a:latin typeface="Calibri" panose="020F0502020204030204"/>
            </a:endParaRPr>
          </a:p>
          <a:p>
            <a:pPr eaLnBrk="0" hangingPunct="0">
              <a:lnSpc>
                <a:spcPct val="100000"/>
              </a:lnSpc>
              <a:spcBef>
                <a:spcPct val="0"/>
              </a:spcBef>
              <a:buClrTx/>
              <a:defRPr/>
            </a:pPr>
            <a:endParaRPr lang="da-DK" sz="2250" b="1" dirty="0">
              <a:solidFill>
                <a:srgbClr val="0070C0"/>
              </a:solidFill>
              <a:latin typeface="Calibri" panose="020F0502020204030204"/>
            </a:endParaRPr>
          </a:p>
        </p:txBody>
      </p:sp>
      <p:sp>
        <p:nvSpPr>
          <p:cNvPr id="37" name="Line 33"/>
          <p:cNvSpPr>
            <a:spLocks noChangeShapeType="1"/>
          </p:cNvSpPr>
          <p:nvPr/>
        </p:nvSpPr>
        <p:spPr bwMode="auto">
          <a:xfrm rot="5400000" flipV="1">
            <a:off x="1113381" y="445985"/>
            <a:ext cx="0" cy="1431131"/>
          </a:xfrm>
          <a:prstGeom prst="line">
            <a:avLst/>
          </a:prstGeom>
          <a:noFill/>
          <a:ln w="19050">
            <a:solidFill>
              <a:srgbClr val="5B9BD5"/>
            </a:solidFill>
            <a:prstDash val="sysDot"/>
            <a:round/>
            <a:headEnd/>
            <a:tailEnd/>
          </a:ln>
          <a:effectLst/>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da-DK" sz="1350" b="0" i="0" u="none" strike="noStrike" kern="0" cap="none" spc="0" normalizeH="0" baseline="0" noProof="0">
              <a:ln>
                <a:noFill/>
              </a:ln>
              <a:solidFill>
                <a:srgbClr val="0070C0"/>
              </a:solidFill>
              <a:effectLst/>
              <a:uLnTx/>
              <a:uFillTx/>
              <a:latin typeface="Arial" pitchFamily="34" charset="0"/>
            </a:endParaRPr>
          </a:p>
        </p:txBody>
      </p:sp>
      <p:sp>
        <p:nvSpPr>
          <p:cNvPr id="38" name="Line 33"/>
          <p:cNvSpPr>
            <a:spLocks noChangeShapeType="1"/>
          </p:cNvSpPr>
          <p:nvPr/>
        </p:nvSpPr>
        <p:spPr bwMode="auto">
          <a:xfrm rot="5400000" flipV="1">
            <a:off x="1113380" y="1226407"/>
            <a:ext cx="0" cy="1431131"/>
          </a:xfrm>
          <a:prstGeom prst="line">
            <a:avLst/>
          </a:prstGeom>
          <a:noFill/>
          <a:ln w="19050">
            <a:solidFill>
              <a:srgbClr val="5B9BD5"/>
            </a:solidFill>
            <a:prstDash val="sysDot"/>
            <a:round/>
            <a:headEnd/>
            <a:tailEnd/>
          </a:ln>
          <a:effectLst/>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da-DK" sz="1350" b="0" i="0" u="none" strike="noStrike" kern="0" cap="none" spc="0" normalizeH="0" baseline="0" noProof="0">
              <a:ln>
                <a:noFill/>
              </a:ln>
              <a:solidFill>
                <a:srgbClr val="0070C0"/>
              </a:solidFill>
              <a:effectLst/>
              <a:uLnTx/>
              <a:uFillTx/>
              <a:latin typeface="Arial" pitchFamily="34" charset="0"/>
            </a:endParaRPr>
          </a:p>
        </p:txBody>
      </p:sp>
      <p:sp>
        <p:nvSpPr>
          <p:cNvPr id="39" name="Line 33"/>
          <p:cNvSpPr>
            <a:spLocks noChangeShapeType="1"/>
          </p:cNvSpPr>
          <p:nvPr/>
        </p:nvSpPr>
        <p:spPr bwMode="auto">
          <a:xfrm rot="5400000" flipV="1">
            <a:off x="1113379" y="1848586"/>
            <a:ext cx="0" cy="1431131"/>
          </a:xfrm>
          <a:prstGeom prst="line">
            <a:avLst/>
          </a:prstGeom>
          <a:noFill/>
          <a:ln w="19050">
            <a:solidFill>
              <a:srgbClr val="5B9BD5"/>
            </a:solidFill>
            <a:prstDash val="sysDot"/>
            <a:round/>
            <a:headEnd/>
            <a:tailEnd/>
          </a:ln>
          <a:effectLst/>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da-DK" sz="1350" b="0" i="0" u="none" strike="noStrike" kern="0" cap="none" spc="0" normalizeH="0" baseline="0" noProof="0">
              <a:ln>
                <a:noFill/>
              </a:ln>
              <a:solidFill>
                <a:srgbClr val="0070C0"/>
              </a:solidFill>
              <a:effectLst/>
              <a:uLnTx/>
              <a:uFillTx/>
              <a:latin typeface="Arial" pitchFamily="34" charset="0"/>
            </a:endParaRPr>
          </a:p>
        </p:txBody>
      </p:sp>
      <p:sp>
        <p:nvSpPr>
          <p:cNvPr id="40" name="Line 33"/>
          <p:cNvSpPr>
            <a:spLocks noChangeShapeType="1"/>
          </p:cNvSpPr>
          <p:nvPr/>
        </p:nvSpPr>
        <p:spPr bwMode="auto">
          <a:xfrm rot="5400000" flipV="1">
            <a:off x="1015654" y="2494087"/>
            <a:ext cx="0" cy="1431131"/>
          </a:xfrm>
          <a:prstGeom prst="line">
            <a:avLst/>
          </a:prstGeom>
          <a:noFill/>
          <a:ln w="19050">
            <a:solidFill>
              <a:srgbClr val="5B9BD5"/>
            </a:solidFill>
            <a:prstDash val="sysDot"/>
            <a:round/>
            <a:headEnd/>
            <a:tailEnd/>
          </a:ln>
          <a:effectLst/>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da-DK" sz="1350" b="0" i="0" u="none" strike="noStrike" kern="0" cap="none" spc="0" normalizeH="0" baseline="0" noProof="0">
              <a:ln>
                <a:noFill/>
              </a:ln>
              <a:solidFill>
                <a:srgbClr val="0070C0"/>
              </a:solidFill>
              <a:effectLst/>
              <a:uLnTx/>
              <a:uFillTx/>
              <a:latin typeface="Arial" pitchFamily="34" charset="0"/>
            </a:endParaRPr>
          </a:p>
        </p:txBody>
      </p:sp>
      <p:sp>
        <p:nvSpPr>
          <p:cNvPr id="41" name="Line 33"/>
          <p:cNvSpPr>
            <a:spLocks noChangeShapeType="1"/>
          </p:cNvSpPr>
          <p:nvPr/>
        </p:nvSpPr>
        <p:spPr bwMode="auto">
          <a:xfrm rot="5400000" flipV="1">
            <a:off x="1113378" y="3165386"/>
            <a:ext cx="0" cy="1431131"/>
          </a:xfrm>
          <a:prstGeom prst="line">
            <a:avLst/>
          </a:prstGeom>
          <a:noFill/>
          <a:ln w="19050">
            <a:solidFill>
              <a:srgbClr val="5B9BD5"/>
            </a:solidFill>
            <a:prstDash val="sysDot"/>
            <a:round/>
            <a:headEnd/>
            <a:tailEnd/>
          </a:ln>
          <a:effectLst/>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da-DK" sz="1350" b="0" i="0" u="none" strike="noStrike" kern="0" cap="none" spc="0" normalizeH="0" baseline="0" noProof="0">
              <a:ln>
                <a:noFill/>
              </a:ln>
              <a:solidFill>
                <a:srgbClr val="0070C0"/>
              </a:solidFill>
              <a:effectLst/>
              <a:uLnTx/>
              <a:uFillTx/>
              <a:latin typeface="Arial" pitchFamily="34" charset="0"/>
            </a:endParaRPr>
          </a:p>
        </p:txBody>
      </p:sp>
    </p:spTree>
    <p:extLst>
      <p:ext uri="{BB962C8B-B14F-4D97-AF65-F5344CB8AC3E}">
        <p14:creationId xmlns:p14="http://schemas.microsoft.com/office/powerpoint/2010/main" xmlns="" val="16380915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grpSp>
        <p:nvGrpSpPr>
          <p:cNvPr id="201" name="Shape 201"/>
          <p:cNvGrpSpPr/>
          <p:nvPr/>
        </p:nvGrpSpPr>
        <p:grpSpPr>
          <a:xfrm>
            <a:off x="0" y="5805488"/>
            <a:ext cx="9144000" cy="1041400"/>
            <a:chOff x="0" y="5828721"/>
            <a:chExt cx="9144000" cy="1017421"/>
          </a:xfrm>
        </p:grpSpPr>
        <p:pic>
          <p:nvPicPr>
            <p:cNvPr id="202" name="Shape 202"/>
            <p:cNvPicPr preferRelativeResize="0"/>
            <p:nvPr/>
          </p:nvPicPr>
          <p:blipFill rotWithShape="1">
            <a:blip r:embed="rId3" cstate="print">
              <a:alphaModFix/>
            </a:blip>
            <a:srcRect/>
            <a:stretch/>
          </p:blipFill>
          <p:spPr>
            <a:xfrm>
              <a:off x="107505" y="5828721"/>
              <a:ext cx="2520279" cy="1017421"/>
            </a:xfrm>
            <a:prstGeom prst="rect">
              <a:avLst/>
            </a:prstGeom>
            <a:noFill/>
            <a:ln>
              <a:noFill/>
            </a:ln>
          </p:spPr>
        </p:pic>
        <p:cxnSp>
          <p:nvCxnSpPr>
            <p:cNvPr id="203" name="Shape 203"/>
            <p:cNvCxnSpPr/>
            <p:nvPr/>
          </p:nvCxnSpPr>
          <p:spPr>
            <a:xfrm>
              <a:off x="0" y="5881453"/>
              <a:ext cx="9144000" cy="0"/>
            </a:xfrm>
            <a:prstGeom prst="straightConnector1">
              <a:avLst/>
            </a:prstGeom>
            <a:noFill/>
            <a:ln w="38100" cap="flat" cmpd="sng">
              <a:solidFill>
                <a:srgbClr val="00B050"/>
              </a:solidFill>
              <a:prstDash val="solid"/>
              <a:round/>
              <a:headEnd type="none" w="med" len="med"/>
              <a:tailEnd type="none" w="med" len="med"/>
            </a:ln>
            <a:effectLst>
              <a:outerShdw blurRad="40000" dist="23000" dir="5400000" rotWithShape="0">
                <a:srgbClr val="000000">
                  <a:alpha val="34901"/>
                </a:srgbClr>
              </a:outerShdw>
            </a:effectLst>
          </p:spPr>
        </p:cxnSp>
        <p:pic>
          <p:nvPicPr>
            <p:cNvPr id="204" name="Shape 204"/>
            <p:cNvPicPr preferRelativeResize="0"/>
            <p:nvPr/>
          </p:nvPicPr>
          <p:blipFill rotWithShape="1">
            <a:blip r:embed="rId4" cstate="print">
              <a:alphaModFix/>
            </a:blip>
            <a:srcRect/>
            <a:stretch/>
          </p:blipFill>
          <p:spPr>
            <a:xfrm>
              <a:off x="7596337" y="5989768"/>
              <a:ext cx="1222402" cy="757301"/>
            </a:xfrm>
            <a:prstGeom prst="rect">
              <a:avLst/>
            </a:prstGeom>
            <a:noFill/>
            <a:ln>
              <a:noFill/>
            </a:ln>
          </p:spPr>
        </p:pic>
      </p:grpSp>
      <p:sp>
        <p:nvSpPr>
          <p:cNvPr id="205" name="Shape 205"/>
          <p:cNvSpPr/>
          <p:nvPr/>
        </p:nvSpPr>
        <p:spPr>
          <a:xfrm>
            <a:off x="107505" y="812831"/>
            <a:ext cx="8893175" cy="4793642"/>
          </a:xfrm>
          <a:prstGeom prst="rect">
            <a:avLst/>
          </a:prstGeom>
          <a:noFill/>
          <a:ln>
            <a:noFill/>
          </a:ln>
        </p:spPr>
        <p:txBody>
          <a:bodyPr spcFirstLastPara="1" wrap="square" lIns="0" tIns="0" rIns="0" bIns="0" anchor="t" anchorCtr="0">
            <a:noAutofit/>
          </a:bodyPr>
          <a:lstStyle/>
          <a:p>
            <a:pPr marR="0" lvl="0" algn="l" rtl="0">
              <a:lnSpc>
                <a:spcPct val="150000"/>
              </a:lnSpc>
              <a:spcBef>
                <a:spcPts val="0"/>
              </a:spcBef>
              <a:spcAft>
                <a:spcPts val="0"/>
              </a:spcAft>
            </a:pPr>
            <a:endParaRPr lang="en-ZA" sz="2000" b="1" i="0" u="none" strike="noStrike" cap="none" dirty="0" smtClean="0">
              <a:solidFill>
                <a:srgbClr val="000000"/>
              </a:solidFill>
              <a:latin typeface="Arial"/>
              <a:ea typeface="Arial"/>
              <a:cs typeface="Arial"/>
              <a:sym typeface="Arial"/>
            </a:endParaRPr>
          </a:p>
        </p:txBody>
      </p:sp>
      <p:sp>
        <p:nvSpPr>
          <p:cNvPr id="206" name="Shape 20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fld id="{00000000-1234-1234-1234-123412341234}" type="slidenum">
              <a:rPr lang="en-US" sz="1400" b="0" i="0" u="none" strike="noStrike" cap="none">
                <a:solidFill>
                  <a:srgbClr val="898989"/>
                </a:solidFill>
                <a:latin typeface="Arial"/>
                <a:ea typeface="Arial"/>
                <a:cs typeface="Arial"/>
                <a:sym typeface="Arial"/>
              </a:rPr>
              <a:pPr marL="0" marR="0" lvl="0" indent="0" algn="l" rtl="0">
                <a:lnSpc>
                  <a:spcPct val="90000"/>
                </a:lnSpc>
                <a:spcBef>
                  <a:spcPts val="0"/>
                </a:spcBef>
                <a:spcAft>
                  <a:spcPts val="0"/>
                </a:spcAft>
                <a:buNone/>
              </a:pPr>
              <a:t>7</a:t>
            </a:fld>
            <a:endParaRPr sz="1400" b="0" i="0" u="none" strike="noStrike" cap="none" dirty="0">
              <a:solidFill>
                <a:srgbClr val="898989"/>
              </a:solidFill>
              <a:latin typeface="Arial"/>
              <a:ea typeface="Arial"/>
              <a:cs typeface="Arial"/>
              <a:sym typeface="Arial"/>
            </a:endParaRPr>
          </a:p>
        </p:txBody>
      </p:sp>
      <p:sp>
        <p:nvSpPr>
          <p:cNvPr id="208" name="Shape 208"/>
          <p:cNvSpPr/>
          <p:nvPr/>
        </p:nvSpPr>
        <p:spPr>
          <a:xfrm>
            <a:off x="-38101" y="616319"/>
            <a:ext cx="8710613" cy="5103524"/>
          </a:xfrm>
          <a:prstGeom prst="rect">
            <a:avLst/>
          </a:prstGeom>
          <a:noFill/>
          <a:ln>
            <a:noFill/>
          </a:ln>
        </p:spPr>
        <p:txBody>
          <a:bodyPr spcFirstLastPara="1" wrap="square" lIns="91425" tIns="45700" rIns="91425" bIns="45700" anchor="t" anchorCtr="0">
            <a:noAutofit/>
          </a:bodyPr>
          <a:lstStyle/>
          <a:p>
            <a:pPr marL="914400" lvl="1" indent="-457200" algn="just">
              <a:lnSpc>
                <a:spcPct val="150000"/>
              </a:lnSpc>
              <a:buClr>
                <a:schemeClr val="dk1"/>
              </a:buClr>
              <a:buSzPts val="2000"/>
              <a:buFont typeface="Noto Sans Symbols"/>
              <a:buChar char="❑"/>
            </a:pPr>
            <a:endParaRPr lang="en-US" sz="2400" dirty="0" smtClean="0">
              <a:solidFill>
                <a:schemeClr val="dk1"/>
              </a:solidFill>
            </a:endParaRPr>
          </a:p>
        </p:txBody>
      </p:sp>
      <p:pic>
        <p:nvPicPr>
          <p:cNvPr id="209" name="Shape 209"/>
          <p:cNvPicPr preferRelativeResize="0"/>
          <p:nvPr/>
        </p:nvPicPr>
        <p:blipFill rotWithShape="1">
          <a:blip r:embed="rId5" cstate="print">
            <a:alphaModFix/>
          </a:blip>
          <a:srcRect/>
          <a:stretch/>
        </p:blipFill>
        <p:spPr>
          <a:xfrm>
            <a:off x="3848100" y="5970588"/>
            <a:ext cx="938213" cy="808037"/>
          </a:xfrm>
          <a:prstGeom prst="rect">
            <a:avLst/>
          </a:prstGeom>
          <a:noFill/>
          <a:ln>
            <a:noFill/>
          </a:ln>
        </p:spPr>
      </p:pic>
      <p:pic>
        <p:nvPicPr>
          <p:cNvPr id="2" name="Picture 1"/>
          <p:cNvPicPr>
            <a:picLocks noChangeAspect="1"/>
          </p:cNvPicPr>
          <p:nvPr/>
        </p:nvPicPr>
        <p:blipFill>
          <a:blip r:embed="rId6" cstate="print"/>
          <a:stretch>
            <a:fillRect/>
          </a:stretch>
        </p:blipFill>
        <p:spPr>
          <a:xfrm>
            <a:off x="107505" y="315945"/>
            <a:ext cx="8662888" cy="5290528"/>
          </a:xfrm>
          <a:prstGeom prst="rect">
            <a:avLst/>
          </a:prstGeom>
        </p:spPr>
      </p:pic>
    </p:spTree>
    <p:extLst>
      <p:ext uri="{BB962C8B-B14F-4D97-AF65-F5344CB8AC3E}">
        <p14:creationId xmlns:p14="http://schemas.microsoft.com/office/powerpoint/2010/main" xmlns="" val="32879516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grpSp>
        <p:nvGrpSpPr>
          <p:cNvPr id="201" name="Shape 201"/>
          <p:cNvGrpSpPr/>
          <p:nvPr/>
        </p:nvGrpSpPr>
        <p:grpSpPr>
          <a:xfrm>
            <a:off x="0" y="5805488"/>
            <a:ext cx="9144000" cy="1041400"/>
            <a:chOff x="0" y="5828721"/>
            <a:chExt cx="9144000" cy="1017421"/>
          </a:xfrm>
        </p:grpSpPr>
        <p:pic>
          <p:nvPicPr>
            <p:cNvPr id="202" name="Shape 202"/>
            <p:cNvPicPr preferRelativeResize="0"/>
            <p:nvPr/>
          </p:nvPicPr>
          <p:blipFill rotWithShape="1">
            <a:blip r:embed="rId3" cstate="print">
              <a:alphaModFix/>
            </a:blip>
            <a:srcRect/>
            <a:stretch/>
          </p:blipFill>
          <p:spPr>
            <a:xfrm>
              <a:off x="107505" y="5828721"/>
              <a:ext cx="2520279" cy="1017421"/>
            </a:xfrm>
            <a:prstGeom prst="rect">
              <a:avLst/>
            </a:prstGeom>
            <a:noFill/>
            <a:ln>
              <a:noFill/>
            </a:ln>
          </p:spPr>
        </p:pic>
        <p:cxnSp>
          <p:nvCxnSpPr>
            <p:cNvPr id="203" name="Shape 203"/>
            <p:cNvCxnSpPr/>
            <p:nvPr/>
          </p:nvCxnSpPr>
          <p:spPr>
            <a:xfrm>
              <a:off x="0" y="5881453"/>
              <a:ext cx="9144000" cy="0"/>
            </a:xfrm>
            <a:prstGeom prst="straightConnector1">
              <a:avLst/>
            </a:prstGeom>
            <a:noFill/>
            <a:ln w="38100" cap="flat" cmpd="sng">
              <a:solidFill>
                <a:srgbClr val="00B050"/>
              </a:solidFill>
              <a:prstDash val="solid"/>
              <a:round/>
              <a:headEnd type="none" w="med" len="med"/>
              <a:tailEnd type="none" w="med" len="med"/>
            </a:ln>
            <a:effectLst>
              <a:outerShdw blurRad="40000" dist="23000" dir="5400000" rotWithShape="0">
                <a:srgbClr val="000000">
                  <a:alpha val="34901"/>
                </a:srgbClr>
              </a:outerShdw>
            </a:effectLst>
          </p:spPr>
        </p:cxnSp>
        <p:pic>
          <p:nvPicPr>
            <p:cNvPr id="204" name="Shape 204"/>
            <p:cNvPicPr preferRelativeResize="0"/>
            <p:nvPr/>
          </p:nvPicPr>
          <p:blipFill rotWithShape="1">
            <a:blip r:embed="rId4" cstate="print">
              <a:alphaModFix/>
            </a:blip>
            <a:srcRect/>
            <a:stretch/>
          </p:blipFill>
          <p:spPr>
            <a:xfrm>
              <a:off x="7596337" y="5989768"/>
              <a:ext cx="1222402" cy="757301"/>
            </a:xfrm>
            <a:prstGeom prst="rect">
              <a:avLst/>
            </a:prstGeom>
            <a:noFill/>
            <a:ln>
              <a:noFill/>
            </a:ln>
          </p:spPr>
        </p:pic>
      </p:grpSp>
      <p:sp>
        <p:nvSpPr>
          <p:cNvPr id="205" name="Shape 205"/>
          <p:cNvSpPr/>
          <p:nvPr/>
        </p:nvSpPr>
        <p:spPr>
          <a:xfrm>
            <a:off x="107505" y="812831"/>
            <a:ext cx="8893175" cy="4793642"/>
          </a:xfrm>
          <a:prstGeom prst="rect">
            <a:avLst/>
          </a:prstGeom>
          <a:noFill/>
          <a:ln>
            <a:noFill/>
          </a:ln>
        </p:spPr>
        <p:txBody>
          <a:bodyPr spcFirstLastPara="1" wrap="square" lIns="0" tIns="0" rIns="0" bIns="0" anchor="t" anchorCtr="0">
            <a:noAutofit/>
          </a:bodyPr>
          <a:lstStyle/>
          <a:p>
            <a:pPr marR="0" lvl="0" algn="l" rtl="0">
              <a:lnSpc>
                <a:spcPct val="150000"/>
              </a:lnSpc>
              <a:spcBef>
                <a:spcPts val="0"/>
              </a:spcBef>
              <a:spcAft>
                <a:spcPts val="0"/>
              </a:spcAft>
            </a:pPr>
            <a:endParaRPr lang="en-ZA" sz="2000" b="1" i="0" u="none" strike="noStrike" cap="none" dirty="0" smtClean="0">
              <a:solidFill>
                <a:srgbClr val="000000"/>
              </a:solidFill>
              <a:latin typeface="Arial"/>
              <a:ea typeface="Arial"/>
              <a:cs typeface="Arial"/>
              <a:sym typeface="Arial"/>
            </a:endParaRPr>
          </a:p>
        </p:txBody>
      </p:sp>
      <p:sp>
        <p:nvSpPr>
          <p:cNvPr id="206" name="Shape 20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fld id="{00000000-1234-1234-1234-123412341234}" type="slidenum">
              <a:rPr lang="en-US" sz="1400" b="0" i="0" u="none" strike="noStrike" cap="none">
                <a:solidFill>
                  <a:srgbClr val="898989"/>
                </a:solidFill>
                <a:latin typeface="Arial"/>
                <a:ea typeface="Arial"/>
                <a:cs typeface="Arial"/>
                <a:sym typeface="Arial"/>
              </a:rPr>
              <a:pPr marL="0" marR="0" lvl="0" indent="0" algn="l" rtl="0">
                <a:lnSpc>
                  <a:spcPct val="90000"/>
                </a:lnSpc>
                <a:spcBef>
                  <a:spcPts val="0"/>
                </a:spcBef>
                <a:spcAft>
                  <a:spcPts val="0"/>
                </a:spcAft>
                <a:buNone/>
              </a:pPr>
              <a:t>8</a:t>
            </a:fld>
            <a:endParaRPr sz="1400" b="0" i="0" u="none" strike="noStrike" cap="none" dirty="0">
              <a:solidFill>
                <a:srgbClr val="898989"/>
              </a:solidFill>
              <a:latin typeface="Arial"/>
              <a:ea typeface="Arial"/>
              <a:cs typeface="Arial"/>
              <a:sym typeface="Arial"/>
            </a:endParaRPr>
          </a:p>
        </p:txBody>
      </p:sp>
      <p:sp>
        <p:nvSpPr>
          <p:cNvPr id="208" name="Shape 208"/>
          <p:cNvSpPr/>
          <p:nvPr/>
        </p:nvSpPr>
        <p:spPr>
          <a:xfrm>
            <a:off x="-38101" y="616319"/>
            <a:ext cx="8710613" cy="5103524"/>
          </a:xfrm>
          <a:prstGeom prst="rect">
            <a:avLst/>
          </a:prstGeom>
          <a:noFill/>
          <a:ln>
            <a:noFill/>
          </a:ln>
        </p:spPr>
        <p:txBody>
          <a:bodyPr spcFirstLastPara="1" wrap="square" lIns="91425" tIns="45700" rIns="91425" bIns="45700" anchor="t" anchorCtr="0">
            <a:noAutofit/>
          </a:bodyPr>
          <a:lstStyle/>
          <a:p>
            <a:pPr marL="914400" lvl="1" indent="-457200" algn="just">
              <a:lnSpc>
                <a:spcPct val="150000"/>
              </a:lnSpc>
              <a:buClr>
                <a:schemeClr val="dk1"/>
              </a:buClr>
              <a:buSzPts val="2000"/>
              <a:buFont typeface="Noto Sans Symbols"/>
              <a:buChar char="❑"/>
            </a:pPr>
            <a:endParaRPr lang="en-US" sz="2400" dirty="0" smtClean="0">
              <a:solidFill>
                <a:schemeClr val="dk1"/>
              </a:solidFill>
            </a:endParaRPr>
          </a:p>
        </p:txBody>
      </p:sp>
      <p:pic>
        <p:nvPicPr>
          <p:cNvPr id="209" name="Shape 209"/>
          <p:cNvPicPr preferRelativeResize="0"/>
          <p:nvPr/>
        </p:nvPicPr>
        <p:blipFill rotWithShape="1">
          <a:blip r:embed="rId5" cstate="print">
            <a:alphaModFix/>
          </a:blip>
          <a:srcRect/>
          <a:stretch/>
        </p:blipFill>
        <p:spPr>
          <a:xfrm>
            <a:off x="3848100" y="5970588"/>
            <a:ext cx="938213" cy="808037"/>
          </a:xfrm>
          <a:prstGeom prst="rect">
            <a:avLst/>
          </a:prstGeom>
          <a:noFill/>
          <a:ln>
            <a:noFill/>
          </a:ln>
        </p:spPr>
      </p:pic>
      <p:sp>
        <p:nvSpPr>
          <p:cNvPr id="14" name="Shape 200"/>
          <p:cNvSpPr txBox="1">
            <a:spLocks/>
          </p:cNvSpPr>
          <p:nvPr/>
        </p:nvSpPr>
        <p:spPr bwMode="auto">
          <a:xfrm>
            <a:off x="39688" y="141181"/>
            <a:ext cx="8960992" cy="586005"/>
          </a:xfrm>
          <a:prstGeom prst="rect">
            <a:avLst/>
          </a:prstGeom>
          <a:solidFill>
            <a:srgbClr val="00B050"/>
          </a:solidFill>
          <a:ln>
            <a:noFill/>
          </a:ln>
          <a:extLst>
            <a:ext uri="{91240B29-F687-4F45-9708-019B960494DF}">
              <a14:hiddenLine xmlns:a14="http://schemas.microsoft.com/office/drawing/2010/main" xmlns="" w="12700" algn="ctr">
                <a:solidFill>
                  <a:srgbClr val="000000"/>
                </a:solidFill>
                <a:miter lim="800000"/>
                <a:headEnd/>
                <a:tailEnd/>
              </a14:hiddenLine>
            </a:ext>
          </a:extLst>
        </p:spPr>
        <p:txBody>
          <a:bodyPr spcFirstLastPara="1" vert="horz" wrap="square" lIns="0" tIns="0" rIns="0" bIns="0" numCol="1" anchor="t" anchorCtr="0" compatLnSpc="1">
            <a:prstTxWarp prst="textNoShape">
              <a:avLst/>
            </a:prstTxWarp>
            <a:noAutofit/>
          </a:bodyPr>
          <a:lstStyle>
            <a:lvl1pPr marL="268288" indent="-268288" algn="l" rtl="0" eaLnBrk="0" fontAlgn="base" hangingPunct="0">
              <a:lnSpc>
                <a:spcPct val="90000"/>
              </a:lnSpc>
              <a:spcBef>
                <a:spcPct val="90000"/>
              </a:spcBef>
              <a:spcAft>
                <a:spcPct val="0"/>
              </a:spcAft>
              <a:buClr>
                <a:schemeClr val="bg2"/>
              </a:buClr>
              <a:buFont typeface="Wingdings" pitchFamily="2" charset="2"/>
              <a:buChar char="n"/>
              <a:defRPr sz="1600">
                <a:solidFill>
                  <a:schemeClr val="tx1"/>
                </a:solidFill>
                <a:latin typeface="Arial" charset="0"/>
                <a:ea typeface="+mn-ea"/>
                <a:cs typeface="+mn-cs"/>
              </a:defRPr>
            </a:lvl1pPr>
            <a:lvl2pPr marL="460375" indent="-190500" algn="l" rtl="0" eaLnBrk="0" fontAlgn="base" hangingPunct="0">
              <a:lnSpc>
                <a:spcPct val="90000"/>
              </a:lnSpc>
              <a:spcBef>
                <a:spcPct val="50000"/>
              </a:spcBef>
              <a:spcAft>
                <a:spcPct val="0"/>
              </a:spcAft>
              <a:buClr>
                <a:schemeClr val="bg2"/>
              </a:buClr>
              <a:buFont typeface="Arial" charset="0"/>
              <a:buChar char="•"/>
              <a:defRPr sz="1600">
                <a:solidFill>
                  <a:schemeClr val="tx1"/>
                </a:solidFill>
                <a:latin typeface="Arial" charset="0"/>
                <a:cs typeface="+mn-cs"/>
              </a:defRPr>
            </a:lvl2pPr>
            <a:lvl3pPr marL="625475" indent="-163513" algn="l" rtl="0" eaLnBrk="0" fontAlgn="base" hangingPunct="0">
              <a:lnSpc>
                <a:spcPct val="90000"/>
              </a:lnSpc>
              <a:spcBef>
                <a:spcPct val="30000"/>
              </a:spcBef>
              <a:spcAft>
                <a:spcPct val="0"/>
              </a:spcAft>
              <a:buClr>
                <a:schemeClr val="bg2"/>
              </a:buClr>
              <a:buFont typeface="Arial" charset="0"/>
              <a:buChar char="–"/>
              <a:defRPr sz="1600">
                <a:solidFill>
                  <a:schemeClr val="tx1"/>
                </a:solidFill>
                <a:latin typeface="Arial" charset="0"/>
                <a:cs typeface="+mn-cs"/>
              </a:defRPr>
            </a:lvl3pPr>
            <a:lvl4pPr marL="795338" indent="-168275" algn="l" rtl="0" eaLnBrk="0" fontAlgn="base" hangingPunct="0">
              <a:lnSpc>
                <a:spcPct val="90000"/>
              </a:lnSpc>
              <a:spcBef>
                <a:spcPct val="10000"/>
              </a:spcBef>
              <a:spcAft>
                <a:spcPct val="0"/>
              </a:spcAft>
              <a:buClr>
                <a:schemeClr val="bg2"/>
              </a:buClr>
              <a:buFont typeface="Arial" charset="0"/>
              <a:buChar char="-"/>
              <a:defRPr sz="1600">
                <a:solidFill>
                  <a:schemeClr val="tx1"/>
                </a:solidFill>
                <a:latin typeface="Arial" charset="0"/>
                <a:cs typeface="+mn-cs"/>
              </a:defRPr>
            </a:lvl4pPr>
            <a:lvl5pPr marL="957263" indent="-160338" algn="l" rtl="0" eaLnBrk="0" fontAlgn="base" hangingPunct="0">
              <a:lnSpc>
                <a:spcPct val="90000"/>
              </a:lnSpc>
              <a:spcBef>
                <a:spcPct val="0"/>
              </a:spcBef>
              <a:spcAft>
                <a:spcPct val="0"/>
              </a:spcAft>
              <a:buClr>
                <a:schemeClr val="bg2"/>
              </a:buClr>
              <a:buFont typeface="Arial" charset="0"/>
              <a:buChar char="­"/>
              <a:defRPr sz="1600">
                <a:solidFill>
                  <a:schemeClr val="tx1"/>
                </a:solidFill>
                <a:latin typeface="Arial" charset="0"/>
                <a:cs typeface="+mn-cs"/>
              </a:defRPr>
            </a:lvl5pPr>
            <a:lvl6pPr marL="14144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6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8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60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9pPr>
          </a:lstStyle>
          <a:p>
            <a:pPr marL="0" lvl="0" indent="0" algn="ctr" eaLnBrk="1" hangingPunct="1">
              <a:spcBef>
                <a:spcPct val="50000"/>
              </a:spcBef>
              <a:buClr>
                <a:srgbClr val="EEECE1"/>
              </a:buClr>
              <a:buNone/>
            </a:pPr>
            <a:r>
              <a:rPr lang="en-US" altLang="en-US" sz="2400" b="1" dirty="0">
                <a:solidFill>
                  <a:srgbClr val="000000"/>
                </a:solidFill>
                <a:latin typeface="Arial" panose="020B0604020202020204" pitchFamily="34" charset="0"/>
                <a:cs typeface="Arial" panose="020B0604020202020204" pitchFamily="34" charset="0"/>
              </a:rPr>
              <a:t>Green Barcoded ID Books</a:t>
            </a:r>
          </a:p>
        </p:txBody>
      </p:sp>
      <p:sp>
        <p:nvSpPr>
          <p:cNvPr id="12" name="Content Placeholder 2"/>
          <p:cNvSpPr txBox="1">
            <a:spLocks/>
          </p:cNvSpPr>
          <p:nvPr/>
        </p:nvSpPr>
        <p:spPr>
          <a:xfrm>
            <a:off x="588518" y="2377441"/>
            <a:ext cx="8229600" cy="148336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914400" fontAlgn="base">
              <a:lnSpc>
                <a:spcPct val="100000"/>
              </a:lnSpc>
              <a:spcAft>
                <a:spcPct val="0"/>
              </a:spcAft>
              <a:buClrTx/>
              <a:buNone/>
            </a:pPr>
            <a:endParaRPr lang="en-US" sz="1600" kern="0" dirty="0">
              <a:solidFill>
                <a:srgbClr val="FF0000"/>
              </a:solidFill>
              <a:latin typeface="Calibri" pitchFamily="34" charset="0"/>
              <a:ea typeface="ＭＳ Ｐゴシック"/>
            </a:endParaRPr>
          </a:p>
        </p:txBody>
      </p:sp>
      <p:pic>
        <p:nvPicPr>
          <p:cNvPr id="3" name="Picture 2"/>
          <p:cNvPicPr>
            <a:picLocks noChangeAspect="1"/>
          </p:cNvPicPr>
          <p:nvPr/>
        </p:nvPicPr>
        <p:blipFill>
          <a:blip r:embed="rId6" cstate="print"/>
          <a:stretch>
            <a:fillRect/>
          </a:stretch>
        </p:blipFill>
        <p:spPr>
          <a:xfrm>
            <a:off x="107505" y="842768"/>
            <a:ext cx="8893175" cy="4919898"/>
          </a:xfrm>
          <a:prstGeom prst="rect">
            <a:avLst/>
          </a:prstGeom>
        </p:spPr>
      </p:pic>
    </p:spTree>
    <p:extLst>
      <p:ext uri="{BB962C8B-B14F-4D97-AF65-F5344CB8AC3E}">
        <p14:creationId xmlns:p14="http://schemas.microsoft.com/office/powerpoint/2010/main" xmlns="" val="27724658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grpSp>
        <p:nvGrpSpPr>
          <p:cNvPr id="201" name="Shape 201"/>
          <p:cNvGrpSpPr/>
          <p:nvPr/>
        </p:nvGrpSpPr>
        <p:grpSpPr>
          <a:xfrm>
            <a:off x="0" y="5805488"/>
            <a:ext cx="9144000" cy="1041400"/>
            <a:chOff x="0" y="5828721"/>
            <a:chExt cx="9144000" cy="1017421"/>
          </a:xfrm>
        </p:grpSpPr>
        <p:pic>
          <p:nvPicPr>
            <p:cNvPr id="202" name="Shape 202"/>
            <p:cNvPicPr preferRelativeResize="0"/>
            <p:nvPr/>
          </p:nvPicPr>
          <p:blipFill rotWithShape="1">
            <a:blip r:embed="rId4" cstate="print">
              <a:alphaModFix/>
            </a:blip>
            <a:srcRect/>
            <a:stretch/>
          </p:blipFill>
          <p:spPr>
            <a:xfrm>
              <a:off x="107505" y="5828721"/>
              <a:ext cx="2520279" cy="1017421"/>
            </a:xfrm>
            <a:prstGeom prst="rect">
              <a:avLst/>
            </a:prstGeom>
            <a:noFill/>
            <a:ln>
              <a:noFill/>
            </a:ln>
          </p:spPr>
        </p:pic>
        <p:cxnSp>
          <p:nvCxnSpPr>
            <p:cNvPr id="203" name="Shape 203"/>
            <p:cNvCxnSpPr/>
            <p:nvPr/>
          </p:nvCxnSpPr>
          <p:spPr>
            <a:xfrm>
              <a:off x="0" y="5881453"/>
              <a:ext cx="9144000" cy="0"/>
            </a:xfrm>
            <a:prstGeom prst="straightConnector1">
              <a:avLst/>
            </a:prstGeom>
            <a:noFill/>
            <a:ln w="38100" cap="flat" cmpd="sng">
              <a:solidFill>
                <a:srgbClr val="00B050"/>
              </a:solidFill>
              <a:prstDash val="solid"/>
              <a:round/>
              <a:headEnd type="none" w="med" len="med"/>
              <a:tailEnd type="none" w="med" len="med"/>
            </a:ln>
            <a:effectLst>
              <a:outerShdw blurRad="40000" dist="23000" dir="5400000" rotWithShape="0">
                <a:srgbClr val="000000">
                  <a:alpha val="34901"/>
                </a:srgbClr>
              </a:outerShdw>
            </a:effectLst>
          </p:spPr>
        </p:cxnSp>
        <p:pic>
          <p:nvPicPr>
            <p:cNvPr id="204" name="Shape 204"/>
            <p:cNvPicPr preferRelativeResize="0"/>
            <p:nvPr/>
          </p:nvPicPr>
          <p:blipFill rotWithShape="1">
            <a:blip r:embed="rId5" cstate="print">
              <a:alphaModFix/>
            </a:blip>
            <a:srcRect/>
            <a:stretch/>
          </p:blipFill>
          <p:spPr>
            <a:xfrm>
              <a:off x="7596337" y="5989768"/>
              <a:ext cx="1222402" cy="757301"/>
            </a:xfrm>
            <a:prstGeom prst="rect">
              <a:avLst/>
            </a:prstGeom>
            <a:noFill/>
            <a:ln>
              <a:noFill/>
            </a:ln>
          </p:spPr>
        </p:pic>
      </p:grpSp>
      <p:sp>
        <p:nvSpPr>
          <p:cNvPr id="205" name="Shape 205"/>
          <p:cNvSpPr/>
          <p:nvPr/>
        </p:nvSpPr>
        <p:spPr>
          <a:xfrm>
            <a:off x="107505" y="812831"/>
            <a:ext cx="8893175" cy="4793642"/>
          </a:xfrm>
          <a:prstGeom prst="rect">
            <a:avLst/>
          </a:prstGeom>
          <a:noFill/>
          <a:ln>
            <a:noFill/>
          </a:ln>
        </p:spPr>
        <p:txBody>
          <a:bodyPr spcFirstLastPara="1" wrap="square" lIns="0" tIns="0" rIns="0" bIns="0" anchor="t" anchorCtr="0">
            <a:noAutofit/>
          </a:bodyPr>
          <a:lstStyle/>
          <a:p>
            <a:pPr marR="0" lvl="0" algn="l" rtl="0">
              <a:lnSpc>
                <a:spcPct val="150000"/>
              </a:lnSpc>
              <a:spcBef>
                <a:spcPts val="0"/>
              </a:spcBef>
              <a:spcAft>
                <a:spcPts val="0"/>
              </a:spcAft>
            </a:pPr>
            <a:endParaRPr lang="en-ZA" sz="2000" b="1" i="0" u="none" strike="noStrike" cap="none" dirty="0" smtClean="0">
              <a:solidFill>
                <a:srgbClr val="000000"/>
              </a:solidFill>
              <a:latin typeface="Arial"/>
              <a:ea typeface="Arial"/>
              <a:cs typeface="Arial"/>
              <a:sym typeface="Arial"/>
            </a:endParaRPr>
          </a:p>
        </p:txBody>
      </p:sp>
      <p:sp>
        <p:nvSpPr>
          <p:cNvPr id="206" name="Shape 20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fld id="{00000000-1234-1234-1234-123412341234}" type="slidenum">
              <a:rPr lang="en-US" sz="1400" b="0" i="0" u="none" strike="noStrike" cap="none">
                <a:solidFill>
                  <a:srgbClr val="898989"/>
                </a:solidFill>
                <a:latin typeface="Arial"/>
                <a:ea typeface="Arial"/>
                <a:cs typeface="Arial"/>
                <a:sym typeface="Arial"/>
              </a:rPr>
              <a:pPr marL="0" marR="0" lvl="0" indent="0" algn="l" rtl="0">
                <a:lnSpc>
                  <a:spcPct val="90000"/>
                </a:lnSpc>
                <a:spcBef>
                  <a:spcPts val="0"/>
                </a:spcBef>
                <a:spcAft>
                  <a:spcPts val="0"/>
                </a:spcAft>
                <a:buNone/>
              </a:pPr>
              <a:t>9</a:t>
            </a:fld>
            <a:endParaRPr sz="1400" b="0" i="0" u="none" strike="noStrike" cap="none">
              <a:solidFill>
                <a:srgbClr val="898989"/>
              </a:solidFill>
              <a:latin typeface="Arial"/>
              <a:ea typeface="Arial"/>
              <a:cs typeface="Arial"/>
              <a:sym typeface="Arial"/>
            </a:endParaRPr>
          </a:p>
        </p:txBody>
      </p:sp>
      <p:sp>
        <p:nvSpPr>
          <p:cNvPr id="207" name="Shape 207"/>
          <p:cNvSpPr/>
          <p:nvPr/>
        </p:nvSpPr>
        <p:spPr>
          <a:xfrm>
            <a:off x="300089" y="833742"/>
            <a:ext cx="8535364" cy="5145089"/>
          </a:xfrm>
          <a:prstGeom prst="rect">
            <a:avLst/>
          </a:prstGeom>
          <a:noFill/>
          <a:ln>
            <a:noFill/>
          </a:ln>
        </p:spPr>
        <p:txBody>
          <a:bodyPr spcFirstLastPara="1" wrap="square" lIns="91425" tIns="45700" rIns="91425" bIns="45700" anchor="t" anchorCtr="0">
            <a:noAutofit/>
          </a:bodyPr>
          <a:lstStyle/>
          <a:p>
            <a:pPr marL="285750" marR="0" lvl="0" indent="-285750" algn="ctr" rtl="0">
              <a:lnSpc>
                <a:spcPct val="90000"/>
              </a:lnSpc>
              <a:spcBef>
                <a:spcPts val="700"/>
              </a:spcBef>
              <a:spcAft>
                <a:spcPts val="0"/>
              </a:spcAft>
              <a:buFont typeface="Wingdings" panose="05000000000000000000" pitchFamily="2" charset="2"/>
              <a:buChar char="q"/>
            </a:pPr>
            <a:endParaRPr lang="en-ZA" sz="1400" b="1" i="0" u="none" strike="noStrike" cap="none" dirty="0" smtClean="0">
              <a:solidFill>
                <a:srgbClr val="000000"/>
              </a:solidFill>
              <a:latin typeface="Arial"/>
              <a:ea typeface="Arial"/>
              <a:cs typeface="Arial"/>
              <a:sym typeface="Arial"/>
            </a:endParaRPr>
          </a:p>
          <a:p>
            <a:pPr marR="0" lvl="0" algn="ctr" rtl="0">
              <a:lnSpc>
                <a:spcPct val="90000"/>
              </a:lnSpc>
              <a:spcBef>
                <a:spcPts val="700"/>
              </a:spcBef>
              <a:spcAft>
                <a:spcPts val="0"/>
              </a:spcAft>
            </a:pPr>
            <a:endParaRPr lang="en-ZA" b="1" dirty="0">
              <a:solidFill>
                <a:srgbClr val="000000"/>
              </a:solidFill>
              <a:latin typeface="Arial"/>
              <a:ea typeface="Arial"/>
              <a:cs typeface="Arial"/>
              <a:sym typeface="Arial"/>
            </a:endParaRPr>
          </a:p>
          <a:p>
            <a:pPr marR="0" lvl="0" algn="ctr" rtl="0">
              <a:lnSpc>
                <a:spcPct val="90000"/>
              </a:lnSpc>
              <a:spcBef>
                <a:spcPts val="700"/>
              </a:spcBef>
              <a:spcAft>
                <a:spcPts val="0"/>
              </a:spcAft>
            </a:pPr>
            <a:endParaRPr sz="1400" b="1" i="0" u="none" strike="noStrike" cap="none" dirty="0">
              <a:solidFill>
                <a:srgbClr val="000000"/>
              </a:solidFill>
              <a:latin typeface="Arial"/>
              <a:ea typeface="Arial"/>
              <a:cs typeface="Arial"/>
              <a:sym typeface="Arial"/>
            </a:endParaRPr>
          </a:p>
          <a:p>
            <a:pPr marL="285750" marR="0" lvl="0" indent="-285750" algn="l" rtl="0">
              <a:lnSpc>
                <a:spcPct val="90000"/>
              </a:lnSpc>
              <a:spcBef>
                <a:spcPts val="700"/>
              </a:spcBef>
              <a:spcAft>
                <a:spcPts val="0"/>
              </a:spcAft>
              <a:buFont typeface="Wingdings" panose="05000000000000000000" pitchFamily="2" charset="2"/>
              <a:buChar char="q"/>
            </a:pPr>
            <a:endParaRPr sz="1400" b="1" i="0" u="none" strike="noStrike" cap="none" dirty="0">
              <a:solidFill>
                <a:srgbClr val="000000"/>
              </a:solidFill>
              <a:latin typeface="Arial"/>
              <a:ea typeface="Arial"/>
              <a:cs typeface="Arial"/>
              <a:sym typeface="Arial"/>
            </a:endParaRPr>
          </a:p>
          <a:p>
            <a:pPr marL="285750" marR="0" lvl="0" indent="-285750" algn="ctr" rtl="0">
              <a:lnSpc>
                <a:spcPct val="90000"/>
              </a:lnSpc>
              <a:spcBef>
                <a:spcPts val="700"/>
              </a:spcBef>
              <a:spcAft>
                <a:spcPts val="0"/>
              </a:spcAft>
              <a:buFont typeface="Wingdings" panose="05000000000000000000" pitchFamily="2" charset="2"/>
              <a:buChar char="q"/>
            </a:pPr>
            <a:endParaRPr sz="1400" b="1" i="0" u="none" strike="noStrike" cap="none" dirty="0">
              <a:solidFill>
                <a:srgbClr val="000000"/>
              </a:solidFill>
              <a:latin typeface="Arial"/>
              <a:ea typeface="Arial"/>
              <a:cs typeface="Arial"/>
              <a:sym typeface="Arial"/>
            </a:endParaRPr>
          </a:p>
          <a:p>
            <a:pPr marL="285750" marR="0" lvl="0" indent="-285750" algn="l" rtl="0">
              <a:lnSpc>
                <a:spcPct val="90000"/>
              </a:lnSpc>
              <a:spcBef>
                <a:spcPts val="700"/>
              </a:spcBef>
              <a:spcAft>
                <a:spcPts val="0"/>
              </a:spcAft>
              <a:buFont typeface="Wingdings" panose="05000000000000000000" pitchFamily="2" charset="2"/>
              <a:buChar char="q"/>
            </a:pPr>
            <a:endParaRPr sz="1400" b="1" i="0" u="none" strike="noStrike" cap="none" dirty="0">
              <a:solidFill>
                <a:srgbClr val="000000"/>
              </a:solidFill>
              <a:latin typeface="Arial"/>
              <a:ea typeface="Arial"/>
              <a:cs typeface="Arial"/>
              <a:sym typeface="Arial"/>
            </a:endParaRPr>
          </a:p>
          <a:p>
            <a:pPr marL="285750" marR="0" lvl="0" indent="-285750" algn="ctr" rtl="0">
              <a:lnSpc>
                <a:spcPct val="90000"/>
              </a:lnSpc>
              <a:spcBef>
                <a:spcPts val="700"/>
              </a:spcBef>
              <a:spcAft>
                <a:spcPts val="0"/>
              </a:spcAft>
              <a:buFont typeface="Wingdings" panose="05000000000000000000" pitchFamily="2" charset="2"/>
              <a:buChar char="q"/>
            </a:pPr>
            <a:endParaRPr sz="1400" b="1" i="0" u="none" strike="noStrike" cap="none" dirty="0">
              <a:solidFill>
                <a:srgbClr val="000000"/>
              </a:solidFill>
              <a:latin typeface="Arial"/>
              <a:ea typeface="Arial"/>
              <a:cs typeface="Arial"/>
              <a:sym typeface="Arial"/>
            </a:endParaRPr>
          </a:p>
          <a:p>
            <a:pPr marR="0" lvl="0" algn="l" rtl="0">
              <a:lnSpc>
                <a:spcPct val="90000"/>
              </a:lnSpc>
              <a:spcBef>
                <a:spcPts val="700"/>
              </a:spcBef>
              <a:spcAft>
                <a:spcPts val="0"/>
              </a:spcAft>
            </a:pPr>
            <a:endParaRPr sz="1400" b="1" i="0" u="none" strike="noStrike" cap="none" dirty="0">
              <a:solidFill>
                <a:srgbClr val="000000"/>
              </a:solidFill>
              <a:latin typeface="Arial"/>
              <a:ea typeface="Arial"/>
              <a:cs typeface="Arial"/>
              <a:sym typeface="Arial"/>
            </a:endParaRPr>
          </a:p>
        </p:txBody>
      </p:sp>
      <p:sp>
        <p:nvSpPr>
          <p:cNvPr id="208" name="Shape 208"/>
          <p:cNvSpPr/>
          <p:nvPr/>
        </p:nvSpPr>
        <p:spPr>
          <a:xfrm>
            <a:off x="-38101" y="616319"/>
            <a:ext cx="8710613" cy="5103524"/>
          </a:xfrm>
          <a:prstGeom prst="rect">
            <a:avLst/>
          </a:prstGeom>
          <a:noFill/>
          <a:ln>
            <a:noFill/>
          </a:ln>
        </p:spPr>
        <p:txBody>
          <a:bodyPr spcFirstLastPara="1" wrap="square" lIns="91425" tIns="45700" rIns="91425" bIns="45700" anchor="t" anchorCtr="0">
            <a:noAutofit/>
          </a:bodyPr>
          <a:lstStyle/>
          <a:p>
            <a:pPr marL="914400" lvl="1" indent="-457200" algn="just">
              <a:lnSpc>
                <a:spcPct val="150000"/>
              </a:lnSpc>
              <a:buClr>
                <a:schemeClr val="dk1"/>
              </a:buClr>
              <a:buSzPts val="2000"/>
              <a:buFont typeface="Noto Sans Symbols"/>
              <a:buChar char="❑"/>
            </a:pPr>
            <a:endParaRPr lang="en-US" sz="2400" dirty="0" smtClean="0">
              <a:solidFill>
                <a:schemeClr val="dk1"/>
              </a:solidFill>
            </a:endParaRPr>
          </a:p>
        </p:txBody>
      </p:sp>
      <p:pic>
        <p:nvPicPr>
          <p:cNvPr id="209" name="Shape 209"/>
          <p:cNvPicPr preferRelativeResize="0"/>
          <p:nvPr/>
        </p:nvPicPr>
        <p:blipFill rotWithShape="1">
          <a:blip r:embed="rId6" cstate="print">
            <a:alphaModFix/>
          </a:blip>
          <a:srcRect/>
          <a:stretch/>
        </p:blipFill>
        <p:spPr>
          <a:xfrm>
            <a:off x="3848100" y="5970588"/>
            <a:ext cx="938213" cy="808037"/>
          </a:xfrm>
          <a:prstGeom prst="rect">
            <a:avLst/>
          </a:prstGeom>
          <a:noFill/>
          <a:ln>
            <a:noFill/>
          </a:ln>
        </p:spPr>
      </p:pic>
      <p:sp>
        <p:nvSpPr>
          <p:cNvPr id="14" name="Shape 200"/>
          <p:cNvSpPr txBox="1">
            <a:spLocks/>
          </p:cNvSpPr>
          <p:nvPr/>
        </p:nvSpPr>
        <p:spPr bwMode="auto">
          <a:xfrm>
            <a:off x="184727" y="141181"/>
            <a:ext cx="8804977" cy="408093"/>
          </a:xfrm>
          <a:prstGeom prst="rect">
            <a:avLst/>
          </a:prstGeom>
          <a:solidFill>
            <a:srgbClr val="00B050"/>
          </a:solidFill>
          <a:ln>
            <a:noFill/>
          </a:ln>
          <a:extLst>
            <a:ext uri="{91240B29-F687-4F45-9708-019B960494DF}">
              <a14:hiddenLine xmlns:a14="http://schemas.microsoft.com/office/drawing/2010/main" xmlns="" w="12700" algn="ctr">
                <a:solidFill>
                  <a:srgbClr val="000000"/>
                </a:solidFill>
                <a:miter lim="800000"/>
                <a:headEnd/>
                <a:tailEnd/>
              </a14:hiddenLine>
            </a:ext>
          </a:extLst>
        </p:spPr>
        <p:txBody>
          <a:bodyPr spcFirstLastPara="1" vert="horz" wrap="square" lIns="0" tIns="0" rIns="0" bIns="0" numCol="1" anchor="t" anchorCtr="0" compatLnSpc="1">
            <a:prstTxWarp prst="textNoShape">
              <a:avLst/>
            </a:prstTxWarp>
            <a:noAutofit/>
          </a:bodyPr>
          <a:lstStyle>
            <a:lvl1pPr marL="268288" indent="-268288" algn="l" rtl="0" eaLnBrk="0" fontAlgn="base" hangingPunct="0">
              <a:lnSpc>
                <a:spcPct val="90000"/>
              </a:lnSpc>
              <a:spcBef>
                <a:spcPct val="90000"/>
              </a:spcBef>
              <a:spcAft>
                <a:spcPct val="0"/>
              </a:spcAft>
              <a:buClr>
                <a:schemeClr val="bg2"/>
              </a:buClr>
              <a:buFont typeface="Wingdings" pitchFamily="2" charset="2"/>
              <a:buChar char="n"/>
              <a:defRPr sz="1600">
                <a:solidFill>
                  <a:schemeClr val="tx1"/>
                </a:solidFill>
                <a:latin typeface="Arial" charset="0"/>
                <a:ea typeface="+mn-ea"/>
                <a:cs typeface="+mn-cs"/>
              </a:defRPr>
            </a:lvl1pPr>
            <a:lvl2pPr marL="460375" indent="-190500" algn="l" rtl="0" eaLnBrk="0" fontAlgn="base" hangingPunct="0">
              <a:lnSpc>
                <a:spcPct val="90000"/>
              </a:lnSpc>
              <a:spcBef>
                <a:spcPct val="50000"/>
              </a:spcBef>
              <a:spcAft>
                <a:spcPct val="0"/>
              </a:spcAft>
              <a:buClr>
                <a:schemeClr val="bg2"/>
              </a:buClr>
              <a:buFont typeface="Arial" charset="0"/>
              <a:buChar char="•"/>
              <a:defRPr sz="1600">
                <a:solidFill>
                  <a:schemeClr val="tx1"/>
                </a:solidFill>
                <a:latin typeface="Arial" charset="0"/>
                <a:cs typeface="+mn-cs"/>
              </a:defRPr>
            </a:lvl2pPr>
            <a:lvl3pPr marL="625475" indent="-163513" algn="l" rtl="0" eaLnBrk="0" fontAlgn="base" hangingPunct="0">
              <a:lnSpc>
                <a:spcPct val="90000"/>
              </a:lnSpc>
              <a:spcBef>
                <a:spcPct val="30000"/>
              </a:spcBef>
              <a:spcAft>
                <a:spcPct val="0"/>
              </a:spcAft>
              <a:buClr>
                <a:schemeClr val="bg2"/>
              </a:buClr>
              <a:buFont typeface="Arial" charset="0"/>
              <a:buChar char="–"/>
              <a:defRPr sz="1600">
                <a:solidFill>
                  <a:schemeClr val="tx1"/>
                </a:solidFill>
                <a:latin typeface="Arial" charset="0"/>
                <a:cs typeface="+mn-cs"/>
              </a:defRPr>
            </a:lvl3pPr>
            <a:lvl4pPr marL="795338" indent="-168275" algn="l" rtl="0" eaLnBrk="0" fontAlgn="base" hangingPunct="0">
              <a:lnSpc>
                <a:spcPct val="90000"/>
              </a:lnSpc>
              <a:spcBef>
                <a:spcPct val="10000"/>
              </a:spcBef>
              <a:spcAft>
                <a:spcPct val="0"/>
              </a:spcAft>
              <a:buClr>
                <a:schemeClr val="bg2"/>
              </a:buClr>
              <a:buFont typeface="Arial" charset="0"/>
              <a:buChar char="-"/>
              <a:defRPr sz="1600">
                <a:solidFill>
                  <a:schemeClr val="tx1"/>
                </a:solidFill>
                <a:latin typeface="Arial" charset="0"/>
                <a:cs typeface="+mn-cs"/>
              </a:defRPr>
            </a:lvl4pPr>
            <a:lvl5pPr marL="957263" indent="-160338" algn="l" rtl="0" eaLnBrk="0" fontAlgn="base" hangingPunct="0">
              <a:lnSpc>
                <a:spcPct val="90000"/>
              </a:lnSpc>
              <a:spcBef>
                <a:spcPct val="0"/>
              </a:spcBef>
              <a:spcAft>
                <a:spcPct val="0"/>
              </a:spcAft>
              <a:buClr>
                <a:schemeClr val="bg2"/>
              </a:buClr>
              <a:buFont typeface="Arial" charset="0"/>
              <a:buChar char="­"/>
              <a:defRPr sz="1600">
                <a:solidFill>
                  <a:schemeClr val="tx1"/>
                </a:solidFill>
                <a:latin typeface="Arial" charset="0"/>
                <a:cs typeface="+mn-cs"/>
              </a:defRPr>
            </a:lvl5pPr>
            <a:lvl6pPr marL="14144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6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8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60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9pPr>
          </a:lstStyle>
          <a:p>
            <a:pPr marL="0" indent="0" algn="ctr">
              <a:spcBef>
                <a:spcPts val="0"/>
              </a:spcBef>
              <a:spcAft>
                <a:spcPts val="0"/>
              </a:spcAft>
              <a:buClr>
                <a:schemeClr val="lt2"/>
              </a:buClr>
              <a:buSzPts val="2400"/>
              <a:buFont typeface="Noto Sans Symbols"/>
              <a:buNone/>
            </a:pPr>
            <a:r>
              <a:rPr lang="en-US" sz="2400" b="1" kern="0" dirty="0" smtClean="0">
                <a:solidFill>
                  <a:schemeClr val="dk1"/>
                </a:solidFill>
                <a:latin typeface="Arial Black"/>
                <a:ea typeface="Arial Black"/>
                <a:cs typeface="Arial Black"/>
                <a:sym typeface="Arial Black"/>
              </a:rPr>
              <a:t>Uncollected Smart ID Cards</a:t>
            </a:r>
            <a:endParaRPr lang="en-US" sz="2400" b="1" kern="0" dirty="0">
              <a:solidFill>
                <a:schemeClr val="dk1"/>
              </a:solidFill>
              <a:latin typeface="Arial Black"/>
              <a:ea typeface="Arial Black"/>
              <a:cs typeface="Arial Black"/>
              <a:sym typeface="Arial Black"/>
            </a:endParaRPr>
          </a:p>
        </p:txBody>
      </p:sp>
      <p:sp>
        <p:nvSpPr>
          <p:cNvPr id="13" name="Content Placeholder 2"/>
          <p:cNvSpPr txBox="1">
            <a:spLocks/>
          </p:cNvSpPr>
          <p:nvPr/>
        </p:nvSpPr>
        <p:spPr bwMode="auto">
          <a:xfrm>
            <a:off x="184728" y="634919"/>
            <a:ext cx="8728363" cy="51957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vert="horz" wrap="square" lIns="0" tIns="0" rIns="0" bIns="0" numCol="1" anchor="t" anchorCtr="0" compatLnSpc="1">
            <a:prstTxWarp prst="textNoShape">
              <a:avLst/>
            </a:prstTxWarp>
            <a:normAutofit fontScale="32500" lnSpcReduction="20000"/>
          </a:bodyPr>
          <a:lstStyle>
            <a:lvl1pPr marL="268288" indent="-268288" algn="l" rtl="0" eaLnBrk="0" fontAlgn="base" hangingPunct="0">
              <a:lnSpc>
                <a:spcPct val="90000"/>
              </a:lnSpc>
              <a:spcBef>
                <a:spcPct val="90000"/>
              </a:spcBef>
              <a:spcAft>
                <a:spcPct val="0"/>
              </a:spcAft>
              <a:buClr>
                <a:schemeClr val="bg2"/>
              </a:buClr>
              <a:buFont typeface="Wingdings" pitchFamily="2" charset="2"/>
              <a:buChar char="n"/>
              <a:defRPr sz="1600">
                <a:solidFill>
                  <a:schemeClr val="tx1"/>
                </a:solidFill>
                <a:latin typeface="Arial" charset="0"/>
                <a:ea typeface="+mn-ea"/>
                <a:cs typeface="+mn-cs"/>
              </a:defRPr>
            </a:lvl1pPr>
            <a:lvl2pPr marL="460375" indent="-190500" algn="l" rtl="0" eaLnBrk="0" fontAlgn="base" hangingPunct="0">
              <a:lnSpc>
                <a:spcPct val="90000"/>
              </a:lnSpc>
              <a:spcBef>
                <a:spcPct val="50000"/>
              </a:spcBef>
              <a:spcAft>
                <a:spcPct val="0"/>
              </a:spcAft>
              <a:buClr>
                <a:schemeClr val="bg2"/>
              </a:buClr>
              <a:buFont typeface="Arial" charset="0"/>
              <a:buChar char="•"/>
              <a:defRPr sz="1600">
                <a:solidFill>
                  <a:schemeClr val="tx1"/>
                </a:solidFill>
                <a:latin typeface="Arial" charset="0"/>
                <a:cs typeface="+mn-cs"/>
              </a:defRPr>
            </a:lvl2pPr>
            <a:lvl3pPr marL="625475" indent="-163513" algn="l" rtl="0" eaLnBrk="0" fontAlgn="base" hangingPunct="0">
              <a:lnSpc>
                <a:spcPct val="90000"/>
              </a:lnSpc>
              <a:spcBef>
                <a:spcPct val="30000"/>
              </a:spcBef>
              <a:spcAft>
                <a:spcPct val="0"/>
              </a:spcAft>
              <a:buClr>
                <a:schemeClr val="bg2"/>
              </a:buClr>
              <a:buFont typeface="Arial" charset="0"/>
              <a:buChar char="–"/>
              <a:defRPr sz="1600">
                <a:solidFill>
                  <a:schemeClr val="tx1"/>
                </a:solidFill>
                <a:latin typeface="Arial" charset="0"/>
                <a:cs typeface="+mn-cs"/>
              </a:defRPr>
            </a:lvl3pPr>
            <a:lvl4pPr marL="795338" indent="-168275" algn="l" rtl="0" eaLnBrk="0" fontAlgn="base" hangingPunct="0">
              <a:lnSpc>
                <a:spcPct val="90000"/>
              </a:lnSpc>
              <a:spcBef>
                <a:spcPct val="10000"/>
              </a:spcBef>
              <a:spcAft>
                <a:spcPct val="0"/>
              </a:spcAft>
              <a:buClr>
                <a:schemeClr val="bg2"/>
              </a:buClr>
              <a:buFont typeface="Arial" charset="0"/>
              <a:buChar char="-"/>
              <a:defRPr sz="1600">
                <a:solidFill>
                  <a:schemeClr val="tx1"/>
                </a:solidFill>
                <a:latin typeface="Arial" charset="0"/>
                <a:cs typeface="+mn-cs"/>
              </a:defRPr>
            </a:lvl4pPr>
            <a:lvl5pPr marL="957263" indent="-160338" algn="l" rtl="0" eaLnBrk="0" fontAlgn="base" hangingPunct="0">
              <a:lnSpc>
                <a:spcPct val="90000"/>
              </a:lnSpc>
              <a:spcBef>
                <a:spcPct val="0"/>
              </a:spcBef>
              <a:spcAft>
                <a:spcPct val="0"/>
              </a:spcAft>
              <a:buClr>
                <a:schemeClr val="bg2"/>
              </a:buClr>
              <a:buFont typeface="Arial" charset="0"/>
              <a:buChar char="­"/>
              <a:defRPr sz="1600">
                <a:solidFill>
                  <a:schemeClr val="tx1"/>
                </a:solidFill>
                <a:latin typeface="Arial" charset="0"/>
                <a:cs typeface="+mn-cs"/>
              </a:defRPr>
            </a:lvl5pPr>
            <a:lvl6pPr marL="14144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6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8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60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9pPr>
          </a:lstStyle>
          <a:p>
            <a:pPr marL="0" indent="0">
              <a:buFont typeface="Wingdings" panose="05000000000000000000" pitchFamily="2" charset="2"/>
              <a:buNone/>
              <a:defRPr/>
            </a:pPr>
            <a:r>
              <a:rPr lang="en-US" sz="1200" kern="0" dirty="0" smtClean="0"/>
              <a:t>.</a:t>
            </a:r>
            <a:endParaRPr lang="en-US" sz="7200" kern="0" dirty="0" smtClean="0"/>
          </a:p>
          <a:p>
            <a:pPr marL="461962" lvl="2" indent="0" algn="just" eaLnBrk="1" hangingPunct="1">
              <a:lnSpc>
                <a:spcPct val="170000"/>
              </a:lnSpc>
              <a:spcBef>
                <a:spcPts val="0"/>
              </a:spcBef>
              <a:buNone/>
              <a:defRPr/>
            </a:pPr>
            <a:endParaRPr lang="en-US" sz="7200" kern="0" dirty="0"/>
          </a:p>
          <a:p>
            <a:pPr algn="just">
              <a:defRPr/>
            </a:pPr>
            <a:endParaRPr lang="en-US" sz="7200" kern="0" dirty="0" smtClean="0"/>
          </a:p>
          <a:p>
            <a:pPr algn="just">
              <a:defRPr/>
            </a:pPr>
            <a:endParaRPr lang="en-US" sz="7200" kern="0" dirty="0" smtClean="0"/>
          </a:p>
          <a:p>
            <a:pPr marL="0" indent="0" algn="just">
              <a:buFont typeface="Wingdings" pitchFamily="2" charset="2"/>
              <a:buNone/>
              <a:defRPr/>
            </a:pPr>
            <a:endParaRPr lang="en-US" sz="7200" kern="0" dirty="0" smtClean="0"/>
          </a:p>
          <a:p>
            <a:pPr algn="just">
              <a:defRPr/>
            </a:pPr>
            <a:endParaRPr lang="en-US" sz="7200" kern="0" dirty="0" smtClean="0"/>
          </a:p>
          <a:p>
            <a:pPr algn="just">
              <a:defRPr/>
            </a:pPr>
            <a:endParaRPr lang="en-US" sz="7200" kern="0" dirty="0" smtClean="0"/>
          </a:p>
          <a:p>
            <a:pPr marL="0" indent="0" algn="just">
              <a:buFont typeface="Wingdings" pitchFamily="2" charset="2"/>
              <a:buNone/>
              <a:defRPr/>
            </a:pPr>
            <a:endParaRPr lang="en-US" sz="7200" kern="0" dirty="0" smtClean="0"/>
          </a:p>
          <a:p>
            <a:pPr marL="0" indent="0" algn="just">
              <a:buFont typeface="Wingdings" pitchFamily="2" charset="2"/>
              <a:buNone/>
              <a:defRPr/>
            </a:pPr>
            <a:endParaRPr lang="en-US" sz="7200" kern="0" dirty="0" smtClean="0"/>
          </a:p>
          <a:p>
            <a:pPr marL="0" indent="0" algn="just">
              <a:buFont typeface="Wingdings" pitchFamily="2" charset="2"/>
              <a:buNone/>
              <a:defRPr/>
            </a:pPr>
            <a:r>
              <a:rPr lang="en-US" sz="7200" kern="0" dirty="0" smtClean="0"/>
              <a:t>	</a:t>
            </a:r>
            <a:endParaRPr lang="en-ZA" sz="7200" kern="0" dirty="0"/>
          </a:p>
        </p:txBody>
      </p:sp>
      <p:sp>
        <p:nvSpPr>
          <p:cNvPr id="15" name="Content Placeholder 2"/>
          <p:cNvSpPr txBox="1">
            <a:spLocks/>
          </p:cNvSpPr>
          <p:nvPr/>
        </p:nvSpPr>
        <p:spPr>
          <a:xfrm>
            <a:off x="434109" y="992025"/>
            <a:ext cx="8229600" cy="2277647"/>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fontAlgn="auto">
              <a:lnSpc>
                <a:spcPct val="100000"/>
              </a:lnSpc>
              <a:spcAft>
                <a:spcPts val="0"/>
              </a:spcAft>
              <a:buClrTx/>
              <a:buFont typeface="Arial"/>
              <a:buNone/>
            </a:pPr>
            <a:endParaRPr lang="en-US" sz="2400" dirty="0">
              <a:solidFill>
                <a:prstClr val="black"/>
              </a:solidFill>
              <a:latin typeface="Arial" panose="020B0604020202020204" pitchFamily="34" charset="0"/>
              <a:cs typeface="Arial" panose="020B0604020202020204" pitchFamily="34" charset="0"/>
            </a:endParaRPr>
          </a:p>
        </p:txBody>
      </p:sp>
      <p:graphicFrame>
        <p:nvGraphicFramePr>
          <p:cNvPr id="16" name="Content Placeholder 4"/>
          <p:cNvGraphicFramePr>
            <a:graphicFrameLocks/>
          </p:cNvGraphicFramePr>
          <p:nvPr>
            <p:extLst>
              <p:ext uri="{D42A27DB-BD31-4B8C-83A1-F6EECF244321}">
                <p14:modId xmlns:p14="http://schemas.microsoft.com/office/powerpoint/2010/main" xmlns="" val="3099528974"/>
              </p:ext>
            </p:extLst>
          </p:nvPr>
        </p:nvGraphicFramePr>
        <p:xfrm>
          <a:off x="188975" y="2805912"/>
          <a:ext cx="8565008" cy="1097248"/>
        </p:xfrm>
        <a:graphic>
          <a:graphicData uri="http://schemas.openxmlformats.org/drawingml/2006/table">
            <a:tbl>
              <a:tblPr firstRow="1" bandRow="1"/>
              <a:tblGrid>
                <a:gridCol w="8565008">
                  <a:extLst>
                    <a:ext uri="{9D8B030D-6E8A-4147-A177-3AD203B41FA5}">
                      <a16:colId xmlns:a16="http://schemas.microsoft.com/office/drawing/2014/main" xmlns="" val="20000"/>
                    </a:ext>
                  </a:extLst>
                </a:gridCol>
              </a:tblGrid>
              <a:tr h="207513">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indent="0" algn="just">
                        <a:buFont typeface="Arial" panose="020B0604020202020204" pitchFamily="34" charset="0"/>
                        <a:buNone/>
                      </a:pPr>
                      <a:endParaRPr lang="en-ZA"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xmlns="" val="10000"/>
                  </a:ext>
                </a:extLst>
              </a:tr>
              <a:tr h="227419">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ZA" sz="1800" b="0" kern="1200" dirty="0">
                        <a:solidFill>
                          <a:schemeClr val="tx1"/>
                        </a:solidFill>
                        <a:latin typeface="+mn-lt"/>
                        <a:ea typeface="+mn-ea"/>
                        <a:cs typeface="+mn-cs"/>
                      </a:endParaRPr>
                    </a:p>
                  </a:txBody>
                  <a:tcPr marL="91417" marR="91417" marT="45707" marB="45707">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xmlns="" val="10001"/>
                  </a:ext>
                </a:extLst>
              </a:tr>
              <a:tr h="289092">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457200" marR="0" lvl="1" indent="-457200" algn="just"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b="0" baseline="0" dirty="0" smtClean="0">
                        <a:solidFill>
                          <a:schemeClr val="tx1"/>
                        </a:solidFill>
                      </a:endParaRPr>
                    </a:p>
                  </a:txBody>
                  <a:tcPr marL="91417" marR="91417" marT="45717" marB="45717">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xmlns="" val="10002"/>
                  </a:ext>
                </a:extLst>
              </a:tr>
            </a:tbl>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xmlns="" val="2178504397"/>
              </p:ext>
            </p:extLst>
          </p:nvPr>
        </p:nvGraphicFramePr>
        <p:xfrm>
          <a:off x="369815" y="802264"/>
          <a:ext cx="8358188" cy="4046814"/>
        </p:xfrm>
        <a:graphic>
          <a:graphicData uri="http://schemas.openxmlformats.org/presentationml/2006/ole">
            <p:oleObj spid="_x0000_s25618" name="Worksheet" r:id="rId7" imgW="8358941" imgH="2796471" progId="Excel.Sheet.12">
              <p:embed/>
            </p:oleObj>
          </a:graphicData>
        </a:graphic>
      </p:graphicFrame>
    </p:spTree>
    <p:extLst>
      <p:ext uri="{BB962C8B-B14F-4D97-AF65-F5344CB8AC3E}">
        <p14:creationId xmlns:p14="http://schemas.microsoft.com/office/powerpoint/2010/main" xmlns="" val="2052407706"/>
      </p:ext>
    </p:extLst>
  </p:cSld>
  <p:clrMapOvr>
    <a:masterClrMapping/>
  </p:clrMapOvr>
  <p:timing>
    <p:tnLst>
      <p:par>
        <p:cTn id="1" dur="indefinite" restart="never" nodeType="tmRoot"/>
      </p:par>
    </p:tnLst>
  </p:timing>
</p:sld>
</file>

<file path=ppt/theme/theme1.xml><?xml version="1.0" encoding="utf-8"?>
<a:theme xmlns:a="http://schemas.openxmlformats.org/drawingml/2006/main" name="2_Blank">
  <a:themeElements>
    <a:clrScheme name="Blank 1">
      <a:dk1>
        <a:srgbClr val="000000"/>
      </a:dk1>
      <a:lt1>
        <a:srgbClr val="FFFFFF"/>
      </a:lt1>
      <a:dk2>
        <a:srgbClr val="000000"/>
      </a:dk2>
      <a:lt2>
        <a:srgbClr val="7D0900"/>
      </a:lt2>
      <a:accent1>
        <a:srgbClr val="808080"/>
      </a:accent1>
      <a:accent2>
        <a:srgbClr val="A0A0A0"/>
      </a:accent2>
      <a:accent3>
        <a:srgbClr val="FFFFFF"/>
      </a:accent3>
      <a:accent4>
        <a:srgbClr val="000000"/>
      </a:accent4>
      <a:accent5>
        <a:srgbClr val="C0C0C0"/>
      </a:accent5>
      <a:accent6>
        <a:srgbClr val="919191"/>
      </a:accent6>
      <a:hlink>
        <a:srgbClr val="B9B9B9"/>
      </a:hlink>
      <a:folHlink>
        <a:srgbClr val="DCDCDC"/>
      </a:folHlink>
    </a:clrScheme>
    <a:fontScheme name="2_Blank">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spPr>
      <a:bodyPr vert="horz" wrap="square" lIns="72000" tIns="72000" rIns="72000" bIns="72000" numCol="1" anchor="t" anchorCtr="0" compatLnSpc="1">
        <a:prstTxWarp prst="textNoShape">
          <a:avLst/>
        </a:prstTxWarp>
        <a:spAutoFit/>
      </a:bodyPr>
      <a:lstStyle>
        <a:defPPr marL="0" marR="0" indent="0" algn="ctr" defTabSz="914400" rtl="0" eaLnBrk="1" fontAlgn="base" latinLnBrk="0" hangingPunct="1">
          <a:lnSpc>
            <a:spcPct val="90000"/>
          </a:lnSpc>
          <a:spcBef>
            <a:spcPct val="50000"/>
          </a:spcBef>
          <a:spcAft>
            <a:spcPct val="0"/>
          </a:spcAft>
          <a:buClr>
            <a:schemeClr val="bg2"/>
          </a:buClr>
          <a:buSzTx/>
          <a:buFontTx/>
          <a:buNone/>
          <a:tabLst/>
          <a:defRPr kumimoji="0" lang="en-US" sz="14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spPr>
      <a:bodyPr vert="horz" wrap="square" lIns="72000" tIns="72000" rIns="72000" bIns="72000" numCol="1" anchor="t" anchorCtr="0" compatLnSpc="1">
        <a:prstTxWarp prst="textNoShape">
          <a:avLst/>
        </a:prstTxWarp>
        <a:spAutoFit/>
      </a:bodyPr>
      <a:lstStyle>
        <a:defPPr marL="0" marR="0" indent="0" algn="ctr" defTabSz="914400" rtl="0" eaLnBrk="1" fontAlgn="base" latinLnBrk="0" hangingPunct="1">
          <a:lnSpc>
            <a:spcPct val="90000"/>
          </a:lnSpc>
          <a:spcBef>
            <a:spcPct val="50000"/>
          </a:spcBef>
          <a:spcAft>
            <a:spcPct val="0"/>
          </a:spcAft>
          <a:buClr>
            <a:schemeClr val="bg2"/>
          </a:buClr>
          <a:buSzTx/>
          <a:buFontTx/>
          <a:buNone/>
          <a:tabLst/>
          <a:defRPr kumimoji="0" lang="en-US" sz="14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Blank 1">
        <a:dk1>
          <a:srgbClr val="000000"/>
        </a:dk1>
        <a:lt1>
          <a:srgbClr val="FFFFFF"/>
        </a:lt1>
        <a:dk2>
          <a:srgbClr val="000000"/>
        </a:dk2>
        <a:lt2>
          <a:srgbClr val="7D0900"/>
        </a:lt2>
        <a:accent1>
          <a:srgbClr val="808080"/>
        </a:accent1>
        <a:accent2>
          <a:srgbClr val="A0A0A0"/>
        </a:accent2>
        <a:accent3>
          <a:srgbClr val="FFFFFF"/>
        </a:accent3>
        <a:accent4>
          <a:srgbClr val="000000"/>
        </a:accent4>
        <a:accent5>
          <a:srgbClr val="C0C0C0"/>
        </a:accent5>
        <a:accent6>
          <a:srgbClr val="919191"/>
        </a:accent6>
        <a:hlink>
          <a:srgbClr val="B9B9B9"/>
        </a:hlink>
        <a:folHlink>
          <a:srgbClr val="DCDCD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Slice</Template>
  <TotalTime>36769</TotalTime>
  <Words>1357</Words>
  <Application>Microsoft Office PowerPoint</Application>
  <PresentationFormat>On-screen Show (4:3)</PresentationFormat>
  <Paragraphs>608</Paragraphs>
  <Slides>23</Slides>
  <Notes>21</Notes>
  <HiddenSlides>0</HiddenSlides>
  <MMClips>0</MMClips>
  <ScaleCrop>false</ScaleCrop>
  <HeadingPairs>
    <vt:vector size="6" baseType="variant">
      <vt:variant>
        <vt:lpstr>Theme</vt:lpstr>
      </vt:variant>
      <vt:variant>
        <vt:i4>3</vt:i4>
      </vt:variant>
      <vt:variant>
        <vt:lpstr>Embedded OLE Servers</vt:lpstr>
      </vt:variant>
      <vt:variant>
        <vt:i4>2</vt:i4>
      </vt:variant>
      <vt:variant>
        <vt:lpstr>Slide Titles</vt:lpstr>
      </vt:variant>
      <vt:variant>
        <vt:i4>23</vt:i4>
      </vt:variant>
    </vt:vector>
  </HeadingPairs>
  <TitlesOfParts>
    <vt:vector size="28" baseType="lpstr">
      <vt:lpstr>2_Blank</vt:lpstr>
      <vt:lpstr>Office Theme</vt:lpstr>
      <vt:lpstr>2_Office Theme</vt:lpstr>
      <vt:lpstr>Worksheet</vt:lpstr>
      <vt:lpstr>Chart</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DHA 2019 Election Communication: Implementation Schedule</vt:lpstr>
      <vt:lpstr>Implementation Schedule (Cont.)</vt:lpstr>
      <vt:lpstr>Slide 22</vt:lpstr>
      <vt:lpstr>Slide 23</vt:lpstr>
    </vt:vector>
  </TitlesOfParts>
  <Company>Home Affairs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Client Name or Logo</dc:title>
  <dc:creator>J Botha</dc:creator>
  <dc:description>Version 2 09/2005</dc:description>
  <cp:lastModifiedBy>PUMZA</cp:lastModifiedBy>
  <cp:revision>2740</cp:revision>
  <cp:lastPrinted>2018-11-30T12:18:21Z</cp:lastPrinted>
  <dcterms:created xsi:type="dcterms:W3CDTF">2007-05-29T16:40:17Z</dcterms:created>
  <dcterms:modified xsi:type="dcterms:W3CDTF">2018-12-06T08:26:02Z</dcterms:modified>
</cp:coreProperties>
</file>