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6.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7.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8.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9.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0.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1.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2.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4"/>
    <p:sldMasterId id="2147483648" r:id="rId5"/>
    <p:sldMasterId id="2147483861" r:id="rId6"/>
    <p:sldMasterId id="2147484058" r:id="rId7"/>
    <p:sldMasterId id="2147484084" r:id="rId8"/>
    <p:sldMasterId id="2147484110" r:id="rId9"/>
    <p:sldMasterId id="2147484196" r:id="rId10"/>
    <p:sldMasterId id="2147484222" r:id="rId11"/>
    <p:sldMasterId id="2147484249" r:id="rId12"/>
    <p:sldMasterId id="2147484259" r:id="rId13"/>
    <p:sldMasterId id="2147484285" r:id="rId14"/>
    <p:sldMasterId id="2147484306" r:id="rId15"/>
    <p:sldMasterId id="2147484327" r:id="rId16"/>
  </p:sldMasterIdLst>
  <p:notesMasterIdLst>
    <p:notesMasterId r:id="rId32"/>
  </p:notesMasterIdLst>
  <p:sldIdLst>
    <p:sldId id="404" r:id="rId17"/>
    <p:sldId id="272" r:id="rId18"/>
    <p:sldId id="274" r:id="rId19"/>
    <p:sldId id="408" r:id="rId20"/>
    <p:sldId id="397" r:id="rId21"/>
    <p:sldId id="276" r:id="rId22"/>
    <p:sldId id="399" r:id="rId23"/>
    <p:sldId id="401" r:id="rId24"/>
    <p:sldId id="402" r:id="rId25"/>
    <p:sldId id="270" r:id="rId26"/>
    <p:sldId id="279" r:id="rId27"/>
    <p:sldId id="282" r:id="rId28"/>
    <p:sldId id="263" r:id="rId29"/>
    <p:sldId id="406" r:id="rId30"/>
    <p:sldId id="407" r:id="rId31"/>
  </p:sldIdLst>
  <p:sldSz cx="12192000" cy="6858000"/>
  <p:notesSz cx="6797675" cy="9926638"/>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1E"/>
    <a:srgbClr val="E12D6E"/>
    <a:srgbClr val="7CC1EF"/>
    <a:srgbClr val="7F7F7F"/>
    <a:srgbClr val="5A1E5A"/>
    <a:srgbClr val="FFCB05"/>
    <a:srgbClr val="FFD63F"/>
    <a:srgbClr val="A55207"/>
    <a:srgbClr val="00678F"/>
    <a:srgbClr val="FFCB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397" autoAdjust="0"/>
  </p:normalViewPr>
  <p:slideViewPr>
    <p:cSldViewPr snapToGrid="0" showGuides="1">
      <p:cViewPr varScale="1">
        <p:scale>
          <a:sx n="74" d="100"/>
          <a:sy n="74" d="100"/>
        </p:scale>
        <p:origin x="31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04716648857101E-2"/>
          <c:y val="0.12554194813321448"/>
          <c:w val="0.9258088878596058"/>
          <c:h val="0.71916863510826157"/>
        </c:manualLayout>
      </c:layout>
      <c:barChart>
        <c:barDir val="col"/>
        <c:grouping val="clustered"/>
        <c:varyColors val="0"/>
        <c:ser>
          <c:idx val="0"/>
          <c:order val="0"/>
          <c:tx>
            <c:strRef>
              <c:f>Sheet1!$B$1</c:f>
              <c:strCache>
                <c:ptCount val="1"/>
                <c:pt idx="0">
                  <c:v>Vodacom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3G</c:v>
                </c:pt>
                <c:pt idx="2">
                  <c:v>LTE</c:v>
                </c:pt>
              </c:strCache>
            </c:strRef>
          </c:cat>
          <c:val>
            <c:numRef>
              <c:f>Sheet1!$B$2:$B$4</c:f>
              <c:numCache>
                <c:formatCode>General</c:formatCode>
                <c:ptCount val="3"/>
                <c:pt idx="0">
                  <c:v>99.97</c:v>
                </c:pt>
                <c:pt idx="1">
                  <c:v>99.78</c:v>
                </c:pt>
                <c:pt idx="2">
                  <c:v>80.5</c:v>
                </c:pt>
              </c:numCache>
            </c:numRef>
          </c:val>
          <c:extLst>
            <c:ext xmlns:c16="http://schemas.microsoft.com/office/drawing/2014/chart" uri="{C3380CC4-5D6E-409C-BE32-E72D297353CC}">
              <c16:uniqueId val="{00000000-6C7F-463B-9D65-B9CD82DBA0C6}"/>
            </c:ext>
          </c:extLst>
        </c:ser>
        <c:ser>
          <c:idx val="1"/>
          <c:order val="1"/>
          <c:tx>
            <c:strRef>
              <c:f>Sheet1!$C$1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3G</c:v>
                </c:pt>
                <c:pt idx="2">
                  <c:v>LTE</c:v>
                </c:pt>
              </c:strCache>
            </c:strRef>
          </c:cat>
          <c:val>
            <c:numRef>
              <c:f>Sheet1!$C$2:$C$4</c:f>
              <c:numCache>
                <c:formatCode>General</c:formatCode>
                <c:ptCount val="3"/>
                <c:pt idx="0">
                  <c:v>98.87</c:v>
                </c:pt>
                <c:pt idx="1">
                  <c:v>97.6</c:v>
                </c:pt>
                <c:pt idx="2">
                  <c:v>87</c:v>
                </c:pt>
              </c:numCache>
            </c:numRef>
          </c:val>
          <c:extLst>
            <c:ext xmlns:c16="http://schemas.microsoft.com/office/drawing/2014/chart" uri="{C3380CC4-5D6E-409C-BE32-E72D297353CC}">
              <c16:uniqueId val="{00000001-6C7F-463B-9D65-B9CD82DBA0C6}"/>
            </c:ext>
          </c:extLst>
        </c:ser>
        <c:ser>
          <c:idx val="2"/>
          <c:order val="2"/>
          <c:tx>
            <c:strRef>
              <c:f>Sheet1!$D$1</c:f>
              <c:strCache>
                <c:ptCount val="1"/>
                <c:pt idx="0">
                  <c:v>CellC ( Including Roaming)</c:v>
                </c:pt>
              </c:strCache>
            </c:strRef>
          </c:tx>
          <c:spPr>
            <a:solidFill>
              <a:srgbClr val="F582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3G</c:v>
                </c:pt>
                <c:pt idx="2">
                  <c:v>LTE</c:v>
                </c:pt>
              </c:strCache>
            </c:strRef>
          </c:cat>
          <c:val>
            <c:numRef>
              <c:f>Sheet1!$D$2:$D$4</c:f>
              <c:numCache>
                <c:formatCode>General</c:formatCode>
                <c:ptCount val="3"/>
                <c:pt idx="0">
                  <c:v>99.6</c:v>
                </c:pt>
                <c:pt idx="1">
                  <c:v>96</c:v>
                </c:pt>
                <c:pt idx="2">
                  <c:v>56</c:v>
                </c:pt>
              </c:numCache>
            </c:numRef>
          </c:val>
          <c:extLst>
            <c:ext xmlns:c16="http://schemas.microsoft.com/office/drawing/2014/chart" uri="{C3380CC4-5D6E-409C-BE32-E72D297353CC}">
              <c16:uniqueId val="{00000002-6C7F-463B-9D65-B9CD82DBA0C6}"/>
            </c:ext>
          </c:extLst>
        </c:ser>
        <c:ser>
          <c:idx val="3"/>
          <c:order val="3"/>
          <c:tx>
            <c:strRef>
              <c:f>Sheet1!$E$1</c:f>
              <c:strCache>
                <c:ptCount val="1"/>
                <c:pt idx="0">
                  <c:v>Telkom</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3G</c:v>
                </c:pt>
                <c:pt idx="2">
                  <c:v>LTE</c:v>
                </c:pt>
              </c:strCache>
            </c:strRef>
          </c:cat>
          <c:val>
            <c:numRef>
              <c:f>Sheet1!$E$2:$E$4</c:f>
              <c:numCache>
                <c:formatCode>General</c:formatCode>
                <c:ptCount val="3"/>
                <c:pt idx="0">
                  <c:v>56</c:v>
                </c:pt>
                <c:pt idx="1">
                  <c:v>56</c:v>
                </c:pt>
                <c:pt idx="2">
                  <c:v>40.700000000000003</c:v>
                </c:pt>
              </c:numCache>
            </c:numRef>
          </c:val>
          <c:extLst>
            <c:ext xmlns:c16="http://schemas.microsoft.com/office/drawing/2014/chart" uri="{C3380CC4-5D6E-409C-BE32-E72D297353CC}">
              <c16:uniqueId val="{00000003-6C7F-463B-9D65-B9CD82DBA0C6}"/>
            </c:ext>
          </c:extLst>
        </c:ser>
        <c:ser>
          <c:idx val="4"/>
          <c:order val="4"/>
          <c:tx>
            <c:strRef>
              <c:f>Sheet1!$F$1</c:f>
              <c:strCache>
                <c:ptCount val="1"/>
                <c:pt idx="0">
                  <c:v>RAIN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3G</c:v>
                </c:pt>
                <c:pt idx="2">
                  <c:v>LTE</c:v>
                </c:pt>
              </c:strCache>
            </c:strRef>
          </c:cat>
          <c:val>
            <c:numRef>
              <c:f>Sheet1!$F$2:$F$4</c:f>
              <c:numCache>
                <c:formatCode>General</c:formatCode>
                <c:ptCount val="3"/>
                <c:pt idx="0">
                  <c:v>50</c:v>
                </c:pt>
                <c:pt idx="2">
                  <c:v>50</c:v>
                </c:pt>
              </c:numCache>
            </c:numRef>
          </c:val>
          <c:extLst>
            <c:ext xmlns:c16="http://schemas.microsoft.com/office/drawing/2014/chart" uri="{C3380CC4-5D6E-409C-BE32-E72D297353CC}">
              <c16:uniqueId val="{00000004-6C7F-463B-9D65-B9CD82DBA0C6}"/>
            </c:ext>
          </c:extLst>
        </c:ser>
        <c:dLbls>
          <c:dLblPos val="inEnd"/>
          <c:showLegendKey val="0"/>
          <c:showVal val="1"/>
          <c:showCatName val="0"/>
          <c:showSerName val="0"/>
          <c:showPercent val="0"/>
          <c:showBubbleSize val="0"/>
        </c:dLbls>
        <c:gapWidth val="100"/>
        <c:overlap val="-5"/>
        <c:axId val="278346928"/>
        <c:axId val="278346144"/>
      </c:barChart>
      <c:catAx>
        <c:axId val="278346928"/>
        <c:scaling>
          <c:orientation val="minMax"/>
        </c:scaling>
        <c:delete val="0"/>
        <c:axPos val="b"/>
        <c:numFmt formatCode="General"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78346144"/>
        <c:crosses val="autoZero"/>
        <c:auto val="1"/>
        <c:lblAlgn val="ctr"/>
        <c:lblOffset val="100"/>
        <c:noMultiLvlLbl val="0"/>
      </c:catAx>
      <c:valAx>
        <c:axId val="278346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78346928"/>
        <c:crosses val="autoZero"/>
        <c:crossBetween val="between"/>
      </c:valAx>
      <c:spPr>
        <a:noFill/>
        <a:ln w="25400">
          <a:noFill/>
        </a:ln>
        <a:effectLst/>
      </c:spPr>
    </c:plotArea>
    <c:legend>
      <c:legendPos val="b"/>
      <c:layout>
        <c:manualLayout>
          <c:xMode val="edge"/>
          <c:yMode val="edge"/>
          <c:x val="0.30546716586897227"/>
          <c:y val="1.5395609858008382E-2"/>
          <c:w val="0.69298723688950647"/>
          <c:h val="7.33509592179294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A6A6A6"/>
            </a:solidFill>
            <a:effectLst/>
          </c:spPr>
          <c:dPt>
            <c:idx val="0"/>
            <c:bubble3D val="0"/>
            <c:spPr>
              <a:solidFill>
                <a:schemeClr val="accent2"/>
              </a:solidFill>
              <a:effectLst/>
            </c:spPr>
            <c:extLst>
              <c:ext xmlns:c16="http://schemas.microsoft.com/office/drawing/2014/chart" uri="{C3380CC4-5D6E-409C-BE32-E72D297353CC}">
                <c16:uniqueId val="{00000001-CA2A-4737-9CC8-F276CCD791F9}"/>
              </c:ext>
            </c:extLst>
          </c:dPt>
          <c:dPt>
            <c:idx val="1"/>
            <c:bubble3D val="0"/>
            <c:spPr>
              <a:solidFill>
                <a:srgbClr val="A6A6A6">
                  <a:alpha val="30000"/>
                </a:srgbClr>
              </a:solidFill>
              <a:effectLst/>
            </c:spPr>
            <c:extLst>
              <c:ext xmlns:c16="http://schemas.microsoft.com/office/drawing/2014/chart" uri="{C3380CC4-5D6E-409C-BE32-E72D297353CC}">
                <c16:uniqueId val="{00000003-CA2A-4737-9CC8-F276CCD791F9}"/>
              </c:ext>
            </c:extLst>
          </c:dPt>
          <c:cat>
            <c:strRef>
              <c:f>Sheet1!$A$2:$A$3</c:f>
              <c:strCache>
                <c:ptCount val="2"/>
                <c:pt idx="0">
                  <c:v>1st Qtr</c:v>
                </c:pt>
                <c:pt idx="1">
                  <c:v>2nd Qtr</c:v>
                </c:pt>
              </c:strCache>
            </c:strRef>
          </c:cat>
          <c:val>
            <c:numRef>
              <c:f>Sheet1!$B$2:$B$3</c:f>
              <c:numCache>
                <c:formatCode>General</c:formatCode>
                <c:ptCount val="2"/>
                <c:pt idx="0">
                  <c:v>12</c:v>
                </c:pt>
                <c:pt idx="1">
                  <c:v>88</c:v>
                </c:pt>
              </c:numCache>
            </c:numRef>
          </c:val>
          <c:extLst>
            <c:ext xmlns:c16="http://schemas.microsoft.com/office/drawing/2014/chart" uri="{C3380CC4-5D6E-409C-BE32-E72D297353CC}">
              <c16:uniqueId val="{00000004-CA2A-4737-9CC8-F276CCD791F9}"/>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A6A6A6"/>
            </a:solidFill>
            <a:effectLst/>
          </c:spPr>
          <c:dPt>
            <c:idx val="0"/>
            <c:bubble3D val="0"/>
            <c:spPr>
              <a:solidFill>
                <a:schemeClr val="accent4"/>
              </a:solidFill>
              <a:effectLst/>
            </c:spPr>
            <c:extLst>
              <c:ext xmlns:c16="http://schemas.microsoft.com/office/drawing/2014/chart" uri="{C3380CC4-5D6E-409C-BE32-E72D297353CC}">
                <c16:uniqueId val="{00000001-48D8-41F7-BAF7-355F3F699FD3}"/>
              </c:ext>
            </c:extLst>
          </c:dPt>
          <c:dPt>
            <c:idx val="1"/>
            <c:bubble3D val="0"/>
            <c:spPr>
              <a:solidFill>
                <a:srgbClr val="A6A6A6">
                  <a:alpha val="30000"/>
                </a:srgbClr>
              </a:solidFill>
              <a:effectLst/>
            </c:spPr>
            <c:extLst>
              <c:ext xmlns:c16="http://schemas.microsoft.com/office/drawing/2014/chart" uri="{C3380CC4-5D6E-409C-BE32-E72D297353CC}">
                <c16:uniqueId val="{00000003-48D8-41F7-BAF7-355F3F699FD3}"/>
              </c:ext>
            </c:extLst>
          </c:dPt>
          <c:cat>
            <c:strRef>
              <c:f>Sheet1!$A$2:$A$3</c:f>
              <c:strCache>
                <c:ptCount val="2"/>
                <c:pt idx="0">
                  <c:v>1st Qtr</c:v>
                </c:pt>
                <c:pt idx="1">
                  <c:v>2nd Qtr</c:v>
                </c:pt>
              </c:strCache>
            </c:strRef>
          </c:cat>
          <c:val>
            <c:numRef>
              <c:f>Sheet1!$B$2:$B$3</c:f>
              <c:numCache>
                <c:formatCode>General</c:formatCode>
                <c:ptCount val="2"/>
                <c:pt idx="0">
                  <c:v>8</c:v>
                </c:pt>
                <c:pt idx="1">
                  <c:v>92</c:v>
                </c:pt>
              </c:numCache>
            </c:numRef>
          </c:val>
          <c:extLst>
            <c:ext xmlns:c16="http://schemas.microsoft.com/office/drawing/2014/chart" uri="{C3380CC4-5D6E-409C-BE32-E72D297353CC}">
              <c16:uniqueId val="{00000004-48D8-41F7-BAF7-355F3F699FD3}"/>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A6A6A6"/>
            </a:solidFill>
            <a:effectLst/>
          </c:spPr>
          <c:dPt>
            <c:idx val="0"/>
            <c:bubble3D val="0"/>
            <c:spPr>
              <a:solidFill>
                <a:schemeClr val="accent1">
                  <a:lumMod val="75000"/>
                </a:schemeClr>
              </a:solidFill>
              <a:effectLst/>
            </c:spPr>
            <c:extLst>
              <c:ext xmlns:c16="http://schemas.microsoft.com/office/drawing/2014/chart" uri="{C3380CC4-5D6E-409C-BE32-E72D297353CC}">
                <c16:uniqueId val="{00000001-A63D-43FB-B684-438AED68E48D}"/>
              </c:ext>
            </c:extLst>
          </c:dPt>
          <c:dPt>
            <c:idx val="1"/>
            <c:bubble3D val="0"/>
            <c:spPr>
              <a:solidFill>
                <a:srgbClr val="A6A6A6">
                  <a:alpha val="30000"/>
                </a:srgbClr>
              </a:solidFill>
              <a:effectLst/>
            </c:spPr>
            <c:extLst>
              <c:ext xmlns:c16="http://schemas.microsoft.com/office/drawing/2014/chart" uri="{C3380CC4-5D6E-409C-BE32-E72D297353CC}">
                <c16:uniqueId val="{00000003-A63D-43FB-B684-438AED68E48D}"/>
              </c:ext>
            </c:extLst>
          </c:dPt>
          <c:cat>
            <c:strRef>
              <c:f>Sheet1!$A$2:$A$3</c:f>
              <c:strCache>
                <c:ptCount val="2"/>
                <c:pt idx="0">
                  <c:v>1st Qtr</c:v>
                </c:pt>
                <c:pt idx="1">
                  <c:v>2nd Qtr</c:v>
                </c:pt>
              </c:strCache>
            </c:strRef>
          </c:cat>
          <c:val>
            <c:numRef>
              <c:f>Sheet1!$B$2:$B$3</c:f>
              <c:numCache>
                <c:formatCode>General</c:formatCode>
                <c:ptCount val="2"/>
                <c:pt idx="0">
                  <c:v>53</c:v>
                </c:pt>
                <c:pt idx="1">
                  <c:v>47</c:v>
                </c:pt>
              </c:numCache>
            </c:numRef>
          </c:val>
          <c:extLst>
            <c:ext xmlns:c16="http://schemas.microsoft.com/office/drawing/2014/chart" uri="{C3380CC4-5D6E-409C-BE32-E72D297353CC}">
              <c16:uniqueId val="{00000004-A63D-43FB-B684-438AED68E48D}"/>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37597487424719"/>
          <c:y val="8.5086231812477819E-2"/>
          <c:w val="0.45345028426847994"/>
          <c:h val="0.84434737115533076"/>
        </c:manualLayout>
      </c:layout>
      <c:radarChart>
        <c:radarStyle val="marker"/>
        <c:varyColors val="0"/>
        <c:ser>
          <c:idx val="0"/>
          <c:order val="0"/>
          <c:tx>
            <c:strRef>
              <c:f>Sheet1!$B$1</c:f>
              <c:strCache>
                <c:ptCount val="1"/>
                <c:pt idx="0">
                  <c:v>Column1</c:v>
                </c:pt>
              </c:strCache>
            </c:strRef>
          </c:tx>
          <c:spPr>
            <a:ln w="28575" cap="rnd">
              <a:solidFill>
                <a:schemeClr val="accent1"/>
              </a:solidFill>
              <a:round/>
            </a:ln>
            <a:effectLst/>
          </c:spPr>
          <c:marker>
            <c:symbol val="none"/>
          </c:marker>
          <c:cat>
            <c:strRef>
              <c:f>Sheet1!$A$2:$A$6</c:f>
              <c:strCache>
                <c:ptCount val="5"/>
                <c:pt idx="0">
                  <c:v>I don’t know what the Internet is</c:v>
                </c:pt>
                <c:pt idx="1">
                  <c:v>Don't know how to use it</c:v>
                </c:pt>
                <c:pt idx="2">
                  <c:v>No interest/not useful</c:v>
                </c:pt>
                <c:pt idx="3">
                  <c:v>Too expensive</c:v>
                </c:pt>
                <c:pt idx="4">
                  <c:v>No access devices</c:v>
                </c:pt>
              </c:strCache>
            </c:strRef>
          </c:cat>
          <c:val>
            <c:numRef>
              <c:f>Sheet1!$B$2:$B$6</c:f>
              <c:numCache>
                <c:formatCode>General</c:formatCode>
                <c:ptCount val="5"/>
                <c:pt idx="0">
                  <c:v>9.0500000000000007</c:v>
                </c:pt>
                <c:pt idx="1">
                  <c:v>9.0500000000000007</c:v>
                </c:pt>
                <c:pt idx="2">
                  <c:v>15.67</c:v>
                </c:pt>
                <c:pt idx="3">
                  <c:v>14.99</c:v>
                </c:pt>
                <c:pt idx="4">
                  <c:v>36</c:v>
                </c:pt>
              </c:numCache>
            </c:numRef>
          </c:val>
          <c:extLst>
            <c:ext xmlns:c16="http://schemas.microsoft.com/office/drawing/2014/chart" uri="{C3380CC4-5D6E-409C-BE32-E72D297353CC}">
              <c16:uniqueId val="{00000000-EE78-41C4-A381-34AC46DB04DA}"/>
            </c:ext>
          </c:extLst>
        </c:ser>
        <c:dLbls>
          <c:showLegendKey val="0"/>
          <c:showVal val="0"/>
          <c:showCatName val="0"/>
          <c:showSerName val="0"/>
          <c:showPercent val="0"/>
          <c:showBubbleSize val="0"/>
        </c:dLbls>
        <c:axId val="278346536"/>
        <c:axId val="278348104"/>
      </c:radarChart>
      <c:catAx>
        <c:axId val="27834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8348104"/>
        <c:crosses val="autoZero"/>
        <c:auto val="1"/>
        <c:lblAlgn val="ctr"/>
        <c:lblOffset val="100"/>
        <c:noMultiLvlLbl val="0"/>
      </c:catAx>
      <c:valAx>
        <c:axId val="278348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8346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Mobile phone ownership</c:v>
                </c:pt>
              </c:strCache>
            </c:strRef>
          </c:tx>
          <c:spPr>
            <a:solidFill>
              <a:srgbClr val="F5821E"/>
            </a:solidFill>
            <a:ln>
              <a:noFill/>
            </a:ln>
            <a:effectLst/>
          </c:spPr>
          <c:invertIfNegative val="0"/>
          <c:cat>
            <c:strRef>
              <c:f>Sheet1!$A$2:$A$17</c:f>
              <c:strCache>
                <c:ptCount val="16"/>
                <c:pt idx="0">
                  <c:v>Argentina</c:v>
                </c:pt>
                <c:pt idx="1">
                  <c:v>Colombia</c:v>
                </c:pt>
                <c:pt idx="2">
                  <c:v>South Africa</c:v>
                </c:pt>
                <c:pt idx="3">
                  <c:v>Peru</c:v>
                </c:pt>
                <c:pt idx="4">
                  <c:v>Paraguay</c:v>
                </c:pt>
                <c:pt idx="5">
                  <c:v>Guatemala</c:v>
                </c:pt>
                <c:pt idx="6">
                  <c:v>India</c:v>
                </c:pt>
                <c:pt idx="7">
                  <c:v>Nigeria</c:v>
                </c:pt>
                <c:pt idx="8">
                  <c:v>Pakistan</c:v>
                </c:pt>
                <c:pt idx="9">
                  <c:v>Ghana</c:v>
                </c:pt>
                <c:pt idx="10">
                  <c:v>Bangladesh</c:v>
                </c:pt>
                <c:pt idx="11">
                  <c:v>Cambodia</c:v>
                </c:pt>
                <c:pt idx="12">
                  <c:v>Kenya</c:v>
                </c:pt>
                <c:pt idx="13">
                  <c:v>Tanzania</c:v>
                </c:pt>
                <c:pt idx="14">
                  <c:v>Rwanda</c:v>
                </c:pt>
                <c:pt idx="15">
                  <c:v>Mozambique</c:v>
                </c:pt>
              </c:strCache>
            </c:strRef>
          </c:cat>
          <c:val>
            <c:numRef>
              <c:f>Sheet1!$B$2:$B$17</c:f>
              <c:numCache>
                <c:formatCode>General</c:formatCode>
                <c:ptCount val="16"/>
                <c:pt idx="0">
                  <c:v>91</c:v>
                </c:pt>
                <c:pt idx="1">
                  <c:v>75</c:v>
                </c:pt>
                <c:pt idx="2">
                  <c:v>85</c:v>
                </c:pt>
                <c:pt idx="3">
                  <c:v>84</c:v>
                </c:pt>
                <c:pt idx="4">
                  <c:v>89</c:v>
                </c:pt>
                <c:pt idx="5">
                  <c:v>88</c:v>
                </c:pt>
                <c:pt idx="6">
                  <c:v>61</c:v>
                </c:pt>
                <c:pt idx="7">
                  <c:v>65</c:v>
                </c:pt>
                <c:pt idx="8">
                  <c:v>57</c:v>
                </c:pt>
                <c:pt idx="9">
                  <c:v>75</c:v>
                </c:pt>
                <c:pt idx="10">
                  <c:v>74</c:v>
                </c:pt>
                <c:pt idx="11">
                  <c:v>68</c:v>
                </c:pt>
                <c:pt idx="12">
                  <c:v>87</c:v>
                </c:pt>
                <c:pt idx="13">
                  <c:v>61</c:v>
                </c:pt>
                <c:pt idx="14">
                  <c:v>50</c:v>
                </c:pt>
                <c:pt idx="15">
                  <c:v>40</c:v>
                </c:pt>
              </c:numCache>
            </c:numRef>
          </c:val>
          <c:extLst>
            <c:ext xmlns:c16="http://schemas.microsoft.com/office/drawing/2014/chart" uri="{C3380CC4-5D6E-409C-BE32-E72D297353CC}">
              <c16:uniqueId val="{00000000-DBFF-4FE6-8E85-EAEE927B50E4}"/>
            </c:ext>
          </c:extLst>
        </c:ser>
        <c:ser>
          <c:idx val="1"/>
          <c:order val="1"/>
          <c:tx>
            <c:strRef>
              <c:f>Sheet1!$C$1</c:f>
              <c:strCache>
                <c:ptCount val="1"/>
                <c:pt idx="0">
                  <c:v>Internet use</c:v>
                </c:pt>
              </c:strCache>
            </c:strRef>
          </c:tx>
          <c:spPr>
            <a:solidFill>
              <a:schemeClr val="tx2">
                <a:lumMod val="50000"/>
                <a:lumOff val="50000"/>
              </a:schemeClr>
            </a:solidFill>
            <a:ln>
              <a:noFill/>
            </a:ln>
            <a:effectLst/>
          </c:spPr>
          <c:invertIfNegative val="0"/>
          <c:cat>
            <c:strRef>
              <c:f>Sheet1!$A$2:$A$17</c:f>
              <c:strCache>
                <c:ptCount val="16"/>
                <c:pt idx="0">
                  <c:v>Argentina</c:v>
                </c:pt>
                <c:pt idx="1">
                  <c:v>Colombia</c:v>
                </c:pt>
                <c:pt idx="2">
                  <c:v>South Africa</c:v>
                </c:pt>
                <c:pt idx="3">
                  <c:v>Peru</c:v>
                </c:pt>
                <c:pt idx="4">
                  <c:v>Paraguay</c:v>
                </c:pt>
                <c:pt idx="5">
                  <c:v>Guatemala</c:v>
                </c:pt>
                <c:pt idx="6">
                  <c:v>India</c:v>
                </c:pt>
                <c:pt idx="7">
                  <c:v>Nigeria</c:v>
                </c:pt>
                <c:pt idx="8">
                  <c:v>Pakistan</c:v>
                </c:pt>
                <c:pt idx="9">
                  <c:v>Ghana</c:v>
                </c:pt>
                <c:pt idx="10">
                  <c:v>Bangladesh</c:v>
                </c:pt>
                <c:pt idx="11">
                  <c:v>Cambodia</c:v>
                </c:pt>
                <c:pt idx="12">
                  <c:v>Kenya</c:v>
                </c:pt>
                <c:pt idx="13">
                  <c:v>Tanzania</c:v>
                </c:pt>
                <c:pt idx="14">
                  <c:v>Rwanda</c:v>
                </c:pt>
                <c:pt idx="15">
                  <c:v>Mozambique</c:v>
                </c:pt>
              </c:strCache>
            </c:strRef>
          </c:cat>
          <c:val>
            <c:numRef>
              <c:f>Sheet1!$C$2:$C$17</c:f>
              <c:numCache>
                <c:formatCode>General</c:formatCode>
                <c:ptCount val="16"/>
                <c:pt idx="0">
                  <c:v>86</c:v>
                </c:pt>
                <c:pt idx="1">
                  <c:v>73</c:v>
                </c:pt>
                <c:pt idx="2">
                  <c:v>53</c:v>
                </c:pt>
                <c:pt idx="3">
                  <c:v>73</c:v>
                </c:pt>
                <c:pt idx="4">
                  <c:v>63</c:v>
                </c:pt>
                <c:pt idx="5">
                  <c:v>65</c:v>
                </c:pt>
                <c:pt idx="6">
                  <c:v>19</c:v>
                </c:pt>
                <c:pt idx="7">
                  <c:v>30</c:v>
                </c:pt>
                <c:pt idx="8">
                  <c:v>17</c:v>
                </c:pt>
                <c:pt idx="9">
                  <c:v>26</c:v>
                </c:pt>
                <c:pt idx="10">
                  <c:v>13</c:v>
                </c:pt>
                <c:pt idx="11">
                  <c:v>36</c:v>
                </c:pt>
                <c:pt idx="12">
                  <c:v>26</c:v>
                </c:pt>
                <c:pt idx="13">
                  <c:v>15</c:v>
                </c:pt>
                <c:pt idx="14">
                  <c:v>9</c:v>
                </c:pt>
                <c:pt idx="15">
                  <c:v>10</c:v>
                </c:pt>
              </c:numCache>
            </c:numRef>
          </c:val>
          <c:extLst>
            <c:ext xmlns:c16="http://schemas.microsoft.com/office/drawing/2014/chart" uri="{C3380CC4-5D6E-409C-BE32-E72D297353CC}">
              <c16:uniqueId val="{00000002-DBFF-4FE6-8E85-EAEE927B50E4}"/>
            </c:ext>
          </c:extLst>
        </c:ser>
        <c:dLbls>
          <c:showLegendKey val="0"/>
          <c:showVal val="0"/>
          <c:showCatName val="0"/>
          <c:showSerName val="0"/>
          <c:showPercent val="0"/>
          <c:showBubbleSize val="0"/>
        </c:dLbls>
        <c:gapWidth val="150"/>
        <c:axId val="278358296"/>
        <c:axId val="278356728"/>
      </c:barChart>
      <c:lineChart>
        <c:grouping val="standard"/>
        <c:varyColors val="0"/>
        <c:ser>
          <c:idx val="2"/>
          <c:order val="2"/>
          <c:tx>
            <c:strRef>
              <c:f>Sheet1!$D$1</c:f>
              <c:strCache>
                <c:ptCount val="1"/>
                <c:pt idx="0">
                  <c:v>GNI per capita US$</c:v>
                </c:pt>
              </c:strCache>
            </c:strRef>
          </c:tx>
          <c:spPr>
            <a:ln w="28575" cap="rnd">
              <a:solidFill>
                <a:schemeClr val="accent1">
                  <a:tint val="65000"/>
                </a:schemeClr>
              </a:solidFill>
              <a:round/>
            </a:ln>
            <a:effectLst/>
          </c:spPr>
          <c:marker>
            <c:symbol val="none"/>
          </c:marker>
          <c:cat>
            <c:strRef>
              <c:f>Sheet1!$A$2:$A$17</c:f>
              <c:strCache>
                <c:ptCount val="16"/>
                <c:pt idx="0">
                  <c:v>Argentina</c:v>
                </c:pt>
                <c:pt idx="1">
                  <c:v>Colombia</c:v>
                </c:pt>
                <c:pt idx="2">
                  <c:v>South Africa</c:v>
                </c:pt>
                <c:pt idx="3">
                  <c:v>Peru</c:v>
                </c:pt>
                <c:pt idx="4">
                  <c:v>Paraguay</c:v>
                </c:pt>
                <c:pt idx="5">
                  <c:v>Guatemala</c:v>
                </c:pt>
                <c:pt idx="6">
                  <c:v>India</c:v>
                </c:pt>
                <c:pt idx="7">
                  <c:v>Nigeria</c:v>
                </c:pt>
                <c:pt idx="8">
                  <c:v>Pakistan</c:v>
                </c:pt>
                <c:pt idx="9">
                  <c:v>Ghana</c:v>
                </c:pt>
                <c:pt idx="10">
                  <c:v>Bangladesh</c:v>
                </c:pt>
                <c:pt idx="11">
                  <c:v>Cambodia</c:v>
                </c:pt>
                <c:pt idx="12">
                  <c:v>Kenya</c:v>
                </c:pt>
                <c:pt idx="13">
                  <c:v>Tanzania</c:v>
                </c:pt>
                <c:pt idx="14">
                  <c:v>Rwanda</c:v>
                </c:pt>
                <c:pt idx="15">
                  <c:v>Mozambique</c:v>
                </c:pt>
              </c:strCache>
            </c:strRef>
          </c:cat>
          <c:val>
            <c:numRef>
              <c:f>Sheet1!$D$2:$D$17</c:f>
              <c:numCache>
                <c:formatCode>General</c:formatCode>
                <c:ptCount val="16"/>
                <c:pt idx="0">
                  <c:v>19500</c:v>
                </c:pt>
                <c:pt idx="1">
                  <c:v>13900</c:v>
                </c:pt>
                <c:pt idx="2">
                  <c:v>12830</c:v>
                </c:pt>
                <c:pt idx="3">
                  <c:v>12480</c:v>
                </c:pt>
                <c:pt idx="4">
                  <c:v>9050</c:v>
                </c:pt>
                <c:pt idx="5">
                  <c:v>7750</c:v>
                </c:pt>
                <c:pt idx="6">
                  <c:v>6490</c:v>
                </c:pt>
                <c:pt idx="7">
                  <c:v>5740</c:v>
                </c:pt>
                <c:pt idx="8">
                  <c:v>5560</c:v>
                </c:pt>
                <c:pt idx="9">
                  <c:v>4150</c:v>
                </c:pt>
                <c:pt idx="10">
                  <c:v>3740</c:v>
                </c:pt>
                <c:pt idx="11">
                  <c:v>3510</c:v>
                </c:pt>
                <c:pt idx="12">
                  <c:v>3120</c:v>
                </c:pt>
                <c:pt idx="13">
                  <c:v>2740</c:v>
                </c:pt>
                <c:pt idx="14">
                  <c:v>1860</c:v>
                </c:pt>
                <c:pt idx="15">
                  <c:v>1190</c:v>
                </c:pt>
              </c:numCache>
            </c:numRef>
          </c:val>
          <c:smooth val="0"/>
          <c:extLst>
            <c:ext xmlns:c16="http://schemas.microsoft.com/office/drawing/2014/chart" uri="{C3380CC4-5D6E-409C-BE32-E72D297353CC}">
              <c16:uniqueId val="{00000003-DBFF-4FE6-8E85-EAEE927B50E4}"/>
            </c:ext>
          </c:extLst>
        </c:ser>
        <c:dLbls>
          <c:showLegendKey val="0"/>
          <c:showVal val="0"/>
          <c:showCatName val="0"/>
          <c:showSerName val="0"/>
          <c:showPercent val="0"/>
          <c:showBubbleSize val="0"/>
        </c:dLbls>
        <c:marker val="1"/>
        <c:smooth val="0"/>
        <c:axId val="278355552"/>
        <c:axId val="278355160"/>
      </c:lineChart>
      <c:catAx>
        <c:axId val="278358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8356728"/>
        <c:crosses val="autoZero"/>
        <c:auto val="1"/>
        <c:lblAlgn val="ctr"/>
        <c:lblOffset val="100"/>
        <c:tickLblSkip val="1"/>
        <c:noMultiLvlLbl val="1"/>
      </c:catAx>
      <c:valAx>
        <c:axId val="278356728"/>
        <c:scaling>
          <c:orientation val="minMax"/>
          <c:max val="1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8358296"/>
        <c:crosses val="autoZero"/>
        <c:crossBetween val="between"/>
        <c:majorUnit val="40"/>
      </c:valAx>
      <c:valAx>
        <c:axId val="278355160"/>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8355552"/>
        <c:crosses val="max"/>
        <c:crossBetween val="between"/>
      </c:valAx>
      <c:catAx>
        <c:axId val="278355552"/>
        <c:scaling>
          <c:orientation val="minMax"/>
        </c:scaling>
        <c:delete val="1"/>
        <c:axPos val="b"/>
        <c:numFmt formatCode="General" sourceLinked="1"/>
        <c:majorTickMark val="none"/>
        <c:minorTickMark val="none"/>
        <c:tickLblPos val="nextTo"/>
        <c:crossAx val="278355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FA4B4139-E50D-4271-B60A-6A9273343113}" type="datetimeFigureOut">
              <a:rPr lang="en-GB" smtClean="0"/>
              <a:t>09/11/2018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3D8D71B9-E20D-4C54-95FC-AEF712511D7F}" type="slidenum">
              <a:rPr lang="en-GB" smtClean="0"/>
              <a:t>‹#›</a:t>
            </a:fld>
            <a:endParaRPr lang="en-GB"/>
          </a:p>
        </p:txBody>
      </p:sp>
    </p:spTree>
    <p:extLst>
      <p:ext uri="{BB962C8B-B14F-4D97-AF65-F5344CB8AC3E}">
        <p14:creationId xmlns:p14="http://schemas.microsoft.com/office/powerpoint/2010/main" val="3985302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no brandin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EBE13E-A447-4709-8CD3-E52C783ED522}"/>
              </a:ext>
            </a:extLst>
          </p:cNvPr>
          <p:cNvSpPr>
            <a:spLocks noGrp="1"/>
          </p:cNvSpPr>
          <p:nvPr>
            <p:ph type="pic" sz="quarter" idx="11" hasCustomPrompt="1"/>
          </p:nvPr>
        </p:nvSpPr>
        <p:spPr>
          <a:xfrm>
            <a:off x="0" y="0"/>
            <a:ext cx="12192000" cy="6858000"/>
          </a:xfrm>
          <a:prstGeom prst="rect">
            <a:avLst/>
          </a:prstGeom>
          <a:solidFill>
            <a:schemeClr val="bg2">
              <a:lumMod val="95000"/>
            </a:schemeClr>
          </a:solidFill>
        </p:spPr>
        <p:txBody>
          <a:bodyPr anchor="ctr"/>
          <a:lstStyle>
            <a:lvl1pPr marL="0" indent="0" algn="ctr">
              <a:buNone/>
              <a:defRPr sz="1800"/>
            </a:lvl1pPr>
          </a:lstStyle>
          <a:p>
            <a:r>
              <a:rPr lang="en-GB" dirty="0"/>
              <a:t>Add picture</a:t>
            </a:r>
          </a:p>
        </p:txBody>
      </p:sp>
      <p:sp>
        <p:nvSpPr>
          <p:cNvPr id="2" name="Title 1">
            <a:extLst>
              <a:ext uri="{FF2B5EF4-FFF2-40B4-BE49-F238E27FC236}">
                <a16:creationId xmlns:a16="http://schemas.microsoft.com/office/drawing/2014/main" id="{769B11EA-C6D0-4AEF-8280-8974D69A3C92}"/>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20" name="Text Placeholder 19">
            <a:extLst>
              <a:ext uri="{FF2B5EF4-FFF2-40B4-BE49-F238E27FC236}">
                <a16:creationId xmlns:a16="http://schemas.microsoft.com/office/drawing/2014/main" id="{0FAD6190-E2A1-4B8A-B7E6-F74781C2D078}"/>
              </a:ext>
            </a:extLst>
          </p:cNvPr>
          <p:cNvSpPr>
            <a:spLocks noGrp="1"/>
          </p:cNvSpPr>
          <p:nvPr>
            <p:ph type="body" sz="quarter" idx="10" hasCustomPrompt="1"/>
          </p:nvPr>
        </p:nvSpPr>
        <p:spPr>
          <a:xfrm>
            <a:off x="786968" y="3725223"/>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2785821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61B7669-CC4E-451E-8900-7A9904CF68E3}"/>
              </a:ext>
            </a:extLst>
          </p:cNvPr>
          <p:cNvGrpSpPr/>
          <p:nvPr userDrawn="1"/>
        </p:nvGrpSpPr>
        <p:grpSpPr>
          <a:xfrm>
            <a:off x="1" y="677021"/>
            <a:ext cx="11798299" cy="5784424"/>
            <a:chOff x="1" y="677021"/>
            <a:chExt cx="11798299" cy="5784424"/>
          </a:xfrm>
        </p:grpSpPr>
        <p:sp>
          <p:nvSpPr>
            <p:cNvPr id="6" name="Freeform: Shape 5">
              <a:extLst>
                <a:ext uri="{FF2B5EF4-FFF2-40B4-BE49-F238E27FC236}">
                  <a16:creationId xmlns:a16="http://schemas.microsoft.com/office/drawing/2014/main" id="{323983CF-FDA1-4F96-B689-7C72CBAFB2F3}"/>
                </a:ext>
              </a:extLst>
            </p:cNvPr>
            <p:cNvSpPr/>
            <p:nvPr userDrawn="1"/>
          </p:nvSpPr>
          <p:spPr>
            <a:xfrm>
              <a:off x="1"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F458C232-E694-463F-8F55-9E47AF2086BD}"/>
                </a:ext>
              </a:extLst>
            </p:cNvPr>
            <p:cNvGrpSpPr/>
            <p:nvPr userDrawn="1"/>
          </p:nvGrpSpPr>
          <p:grpSpPr>
            <a:xfrm>
              <a:off x="7813964" y="5310073"/>
              <a:ext cx="3984336" cy="1151372"/>
              <a:chOff x="7813964" y="5310073"/>
              <a:chExt cx="3984336" cy="1151372"/>
            </a:xfrm>
          </p:grpSpPr>
          <p:grpSp>
            <p:nvGrpSpPr>
              <p:cNvPr id="34" name="Group 33">
                <a:extLst>
                  <a:ext uri="{FF2B5EF4-FFF2-40B4-BE49-F238E27FC236}">
                    <a16:creationId xmlns:a16="http://schemas.microsoft.com/office/drawing/2014/main" id="{846B1331-3816-4438-A3DF-9370EC860654}"/>
                  </a:ext>
                </a:extLst>
              </p:cNvPr>
              <p:cNvGrpSpPr/>
              <p:nvPr userDrawn="1"/>
            </p:nvGrpSpPr>
            <p:grpSpPr>
              <a:xfrm>
                <a:off x="7813964" y="5788335"/>
                <a:ext cx="2358245" cy="226732"/>
                <a:chOff x="19621500" y="3297238"/>
                <a:chExt cx="3170238" cy="304801"/>
              </a:xfrm>
            </p:grpSpPr>
            <p:sp>
              <p:nvSpPr>
                <p:cNvPr id="11" name="Freeform 5">
                  <a:extLst>
                    <a:ext uri="{FF2B5EF4-FFF2-40B4-BE49-F238E27FC236}">
                      <a16:creationId xmlns:a16="http://schemas.microsoft.com/office/drawing/2014/main" id="{12627673-0075-476B-86EC-8865903F8162}"/>
                    </a:ext>
                  </a:extLst>
                </p:cNvPr>
                <p:cNvSpPr>
                  <a:spLocks noEditPoints="1"/>
                </p:cNvSpPr>
                <p:nvPr userDrawn="1"/>
              </p:nvSpPr>
              <p:spPr bwMode="auto">
                <a:xfrm>
                  <a:off x="19621500"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5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5"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C1DB577C-FF4C-4DF6-A147-DFACE950E52B}"/>
                    </a:ext>
                  </a:extLst>
                </p:cNvPr>
                <p:cNvSpPr>
                  <a:spLocks/>
                </p:cNvSpPr>
                <p:nvPr userDrawn="1"/>
              </p:nvSpPr>
              <p:spPr bwMode="auto">
                <a:xfrm>
                  <a:off x="19829463" y="3370263"/>
                  <a:ext cx="190500" cy="161925"/>
                </a:xfrm>
                <a:custGeom>
                  <a:avLst/>
                  <a:gdLst>
                    <a:gd name="T0" fmla="*/ 120 w 120"/>
                    <a:gd name="T1" fmla="*/ 0 h 102"/>
                    <a:gd name="T2" fmla="*/ 62 w 120"/>
                    <a:gd name="T3" fmla="*/ 102 h 102"/>
                    <a:gd name="T4" fmla="*/ 29 w 120"/>
                    <a:gd name="T5" fmla="*/ 102 h 102"/>
                    <a:gd name="T6" fmla="*/ 0 w 120"/>
                    <a:gd name="T7" fmla="*/ 0 h 102"/>
                    <a:gd name="T8" fmla="*/ 35 w 120"/>
                    <a:gd name="T9" fmla="*/ 0 h 102"/>
                    <a:gd name="T10" fmla="*/ 52 w 120"/>
                    <a:gd name="T11" fmla="*/ 67 h 102"/>
                    <a:gd name="T12" fmla="*/ 87 w 120"/>
                    <a:gd name="T13" fmla="*/ 0 h 102"/>
                    <a:gd name="T14" fmla="*/ 120 w 120"/>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02">
                      <a:moveTo>
                        <a:pt x="120" y="0"/>
                      </a:moveTo>
                      <a:lnTo>
                        <a:pt x="62" y="102"/>
                      </a:lnTo>
                      <a:lnTo>
                        <a:pt x="29" y="102"/>
                      </a:lnTo>
                      <a:lnTo>
                        <a:pt x="0" y="0"/>
                      </a:lnTo>
                      <a:lnTo>
                        <a:pt x="35" y="0"/>
                      </a:lnTo>
                      <a:lnTo>
                        <a:pt x="52" y="67"/>
                      </a:lnTo>
                      <a:lnTo>
                        <a:pt x="87" y="0"/>
                      </a:lnTo>
                      <a:lnTo>
                        <a:pt x="120"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DFEDC490-86B7-438E-B82A-02B37D3D583A}"/>
                    </a:ext>
                  </a:extLst>
                </p:cNvPr>
                <p:cNvSpPr>
                  <a:spLocks noEditPoints="1"/>
                </p:cNvSpPr>
                <p:nvPr userDrawn="1"/>
              </p:nvSpPr>
              <p:spPr bwMode="auto">
                <a:xfrm>
                  <a:off x="20013613" y="3363913"/>
                  <a:ext cx="188913" cy="176213"/>
                </a:xfrm>
                <a:custGeom>
                  <a:avLst/>
                  <a:gdLst>
                    <a:gd name="T0" fmla="*/ 106 w 114"/>
                    <a:gd name="T1" fmla="*/ 88 h 106"/>
                    <a:gd name="T2" fmla="*/ 54 w 114"/>
                    <a:gd name="T3" fmla="*/ 106 h 106"/>
                    <a:gd name="T4" fmla="*/ 4 w 114"/>
                    <a:gd name="T5" fmla="*/ 55 h 106"/>
                    <a:gd name="T6" fmla="*/ 69 w 114"/>
                    <a:gd name="T7" fmla="*/ 0 h 106"/>
                    <a:gd name="T8" fmla="*/ 111 w 114"/>
                    <a:gd name="T9" fmla="*/ 44 h 106"/>
                    <a:gd name="T10" fmla="*/ 105 w 114"/>
                    <a:gd name="T11" fmla="*/ 61 h 106"/>
                    <a:gd name="T12" fmla="*/ 35 w 114"/>
                    <a:gd name="T13" fmla="*/ 61 h 106"/>
                    <a:gd name="T14" fmla="*/ 64 w 114"/>
                    <a:gd name="T15" fmla="*/ 81 h 106"/>
                    <a:gd name="T16" fmla="*/ 97 w 114"/>
                    <a:gd name="T17" fmla="*/ 72 h 106"/>
                    <a:gd name="T18" fmla="*/ 106 w 114"/>
                    <a:gd name="T19" fmla="*/ 88 h 106"/>
                    <a:gd name="T20" fmla="*/ 38 w 114"/>
                    <a:gd name="T21" fmla="*/ 40 h 106"/>
                    <a:gd name="T22" fmla="*/ 83 w 114"/>
                    <a:gd name="T23" fmla="*/ 40 h 106"/>
                    <a:gd name="T24" fmla="*/ 66 w 114"/>
                    <a:gd name="T25" fmla="*/ 22 h 106"/>
                    <a:gd name="T26" fmla="*/ 38 w 114"/>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6">
                      <a:moveTo>
                        <a:pt x="106" y="88"/>
                      </a:moveTo>
                      <a:cubicBezTo>
                        <a:pt x="93" y="97"/>
                        <a:pt x="75" y="106"/>
                        <a:pt x="54" y="106"/>
                      </a:cubicBezTo>
                      <a:cubicBezTo>
                        <a:pt x="20" y="106"/>
                        <a:pt x="0" y="86"/>
                        <a:pt x="4" y="55"/>
                      </a:cubicBezTo>
                      <a:cubicBezTo>
                        <a:pt x="8" y="24"/>
                        <a:pt x="36" y="0"/>
                        <a:pt x="69" y="0"/>
                      </a:cubicBezTo>
                      <a:cubicBezTo>
                        <a:pt x="98" y="0"/>
                        <a:pt x="114" y="18"/>
                        <a:pt x="111" y="44"/>
                      </a:cubicBezTo>
                      <a:cubicBezTo>
                        <a:pt x="110" y="51"/>
                        <a:pt x="107" y="57"/>
                        <a:pt x="105" y="61"/>
                      </a:cubicBezTo>
                      <a:cubicBezTo>
                        <a:pt x="35" y="61"/>
                        <a:pt x="35" y="61"/>
                        <a:pt x="35" y="61"/>
                      </a:cubicBezTo>
                      <a:cubicBezTo>
                        <a:pt x="37" y="74"/>
                        <a:pt x="47" y="81"/>
                        <a:pt x="64" y="81"/>
                      </a:cubicBezTo>
                      <a:cubicBezTo>
                        <a:pt x="76" y="81"/>
                        <a:pt x="87" y="77"/>
                        <a:pt x="97" y="72"/>
                      </a:cubicBezTo>
                      <a:lnTo>
                        <a:pt x="106" y="88"/>
                      </a:lnTo>
                      <a:close/>
                      <a:moveTo>
                        <a:pt x="38" y="40"/>
                      </a:moveTo>
                      <a:cubicBezTo>
                        <a:pt x="83" y="40"/>
                        <a:pt x="83" y="40"/>
                        <a:pt x="83" y="40"/>
                      </a:cubicBezTo>
                      <a:cubicBezTo>
                        <a:pt x="84" y="29"/>
                        <a:pt x="77" y="22"/>
                        <a:pt x="66" y="22"/>
                      </a:cubicBezTo>
                      <a:cubicBezTo>
                        <a:pt x="55"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5253ED09-4E82-46AB-B3FD-A54C787D999F}"/>
                    </a:ext>
                  </a:extLst>
                </p:cNvPr>
                <p:cNvSpPr>
                  <a:spLocks/>
                </p:cNvSpPr>
                <p:nvPr userDrawn="1"/>
              </p:nvSpPr>
              <p:spPr bwMode="auto">
                <a:xfrm>
                  <a:off x="20219988" y="3365501"/>
                  <a:ext cx="146050" cy="166688"/>
                </a:xfrm>
                <a:custGeom>
                  <a:avLst/>
                  <a:gdLst>
                    <a:gd name="T0" fmla="*/ 89 w 89"/>
                    <a:gd name="T1" fmla="*/ 2 h 100"/>
                    <a:gd name="T2" fmla="*/ 84 w 89"/>
                    <a:gd name="T3" fmla="*/ 32 h 100"/>
                    <a:gd name="T4" fmla="*/ 70 w 89"/>
                    <a:gd name="T5" fmla="*/ 30 h 100"/>
                    <a:gd name="T6" fmla="*/ 40 w 89"/>
                    <a:gd name="T7" fmla="*/ 46 h 100"/>
                    <a:gd name="T8" fmla="*/ 32 w 89"/>
                    <a:gd name="T9" fmla="*/ 100 h 100"/>
                    <a:gd name="T10" fmla="*/ 0 w 89"/>
                    <a:gd name="T11" fmla="*/ 100 h 100"/>
                    <a:gd name="T12" fmla="*/ 14 w 89"/>
                    <a:gd name="T13" fmla="*/ 6 h 100"/>
                    <a:gd name="T14" fmla="*/ 45 w 89"/>
                    <a:gd name="T15" fmla="*/ 0 h 100"/>
                    <a:gd name="T16" fmla="*/ 42 w 89"/>
                    <a:gd name="T17" fmla="*/ 22 h 100"/>
                    <a:gd name="T18" fmla="*/ 77 w 89"/>
                    <a:gd name="T19" fmla="*/ 0 h 100"/>
                    <a:gd name="T20" fmla="*/ 89 w 89"/>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89" y="2"/>
                      </a:moveTo>
                      <a:cubicBezTo>
                        <a:pt x="84" y="32"/>
                        <a:pt x="84" y="32"/>
                        <a:pt x="84" y="32"/>
                      </a:cubicBezTo>
                      <a:cubicBezTo>
                        <a:pt x="80" y="31"/>
                        <a:pt x="75" y="30"/>
                        <a:pt x="70" y="30"/>
                      </a:cubicBezTo>
                      <a:cubicBezTo>
                        <a:pt x="56" y="30"/>
                        <a:pt x="47" y="37"/>
                        <a:pt x="40" y="46"/>
                      </a:cubicBezTo>
                      <a:cubicBezTo>
                        <a:pt x="32" y="100"/>
                        <a:pt x="32" y="100"/>
                        <a:pt x="32" y="100"/>
                      </a:cubicBezTo>
                      <a:cubicBezTo>
                        <a:pt x="0" y="100"/>
                        <a:pt x="0" y="100"/>
                        <a:pt x="0" y="100"/>
                      </a:cubicBezTo>
                      <a:cubicBezTo>
                        <a:pt x="14" y="6"/>
                        <a:pt x="14" y="6"/>
                        <a:pt x="14" y="6"/>
                      </a:cubicBezTo>
                      <a:cubicBezTo>
                        <a:pt x="45" y="0"/>
                        <a:pt x="45" y="0"/>
                        <a:pt x="45" y="0"/>
                      </a:cubicBezTo>
                      <a:cubicBezTo>
                        <a:pt x="42" y="22"/>
                        <a:pt x="42" y="22"/>
                        <a:pt x="42" y="22"/>
                      </a:cubicBezTo>
                      <a:cubicBezTo>
                        <a:pt x="52" y="8"/>
                        <a:pt x="65" y="0"/>
                        <a:pt x="77" y="0"/>
                      </a:cubicBezTo>
                      <a:cubicBezTo>
                        <a:pt x="80" y="0"/>
                        <a:pt x="85" y="1"/>
                        <a:pt x="89"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a:extLst>
                    <a:ext uri="{FF2B5EF4-FFF2-40B4-BE49-F238E27FC236}">
                      <a16:creationId xmlns:a16="http://schemas.microsoft.com/office/drawing/2014/main" id="{18C64485-22BF-41FC-8D6A-513C23D89717}"/>
                    </a:ext>
                  </a:extLst>
                </p:cNvPr>
                <p:cNvSpPr>
                  <a:spLocks/>
                </p:cNvSpPr>
                <p:nvPr userDrawn="1"/>
              </p:nvSpPr>
              <p:spPr bwMode="auto">
                <a:xfrm>
                  <a:off x="20369213" y="3370263"/>
                  <a:ext cx="187325" cy="228600"/>
                </a:xfrm>
                <a:custGeom>
                  <a:avLst/>
                  <a:gdLst>
                    <a:gd name="T0" fmla="*/ 118 w 118"/>
                    <a:gd name="T1" fmla="*/ 0 h 144"/>
                    <a:gd name="T2" fmla="*/ 38 w 118"/>
                    <a:gd name="T3" fmla="*/ 144 h 144"/>
                    <a:gd name="T4" fmla="*/ 5 w 118"/>
                    <a:gd name="T5" fmla="*/ 144 h 144"/>
                    <a:gd name="T6" fmla="*/ 31 w 118"/>
                    <a:gd name="T7" fmla="*/ 102 h 144"/>
                    <a:gd name="T8" fmla="*/ 0 w 118"/>
                    <a:gd name="T9" fmla="*/ 0 h 144"/>
                    <a:gd name="T10" fmla="*/ 37 w 118"/>
                    <a:gd name="T11" fmla="*/ 0 h 144"/>
                    <a:gd name="T12" fmla="*/ 53 w 118"/>
                    <a:gd name="T13" fmla="*/ 64 h 144"/>
                    <a:gd name="T14" fmla="*/ 86 w 118"/>
                    <a:gd name="T15" fmla="*/ 0 h 144"/>
                    <a:gd name="T16" fmla="*/ 118 w 118"/>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44">
                      <a:moveTo>
                        <a:pt x="118" y="0"/>
                      </a:moveTo>
                      <a:lnTo>
                        <a:pt x="38" y="144"/>
                      </a:lnTo>
                      <a:lnTo>
                        <a:pt x="5" y="144"/>
                      </a:lnTo>
                      <a:lnTo>
                        <a:pt x="31" y="102"/>
                      </a:lnTo>
                      <a:lnTo>
                        <a:pt x="0" y="0"/>
                      </a:lnTo>
                      <a:lnTo>
                        <a:pt x="37" y="0"/>
                      </a:lnTo>
                      <a:lnTo>
                        <a:pt x="53" y="64"/>
                      </a:lnTo>
                      <a:lnTo>
                        <a:pt x="86" y="0"/>
                      </a:lnTo>
                      <a:lnTo>
                        <a:pt x="11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a:extLst>
                    <a:ext uri="{FF2B5EF4-FFF2-40B4-BE49-F238E27FC236}">
                      <a16:creationId xmlns:a16="http://schemas.microsoft.com/office/drawing/2014/main" id="{252F9309-81F0-4ABD-A4F7-8BDD4CA2A5C2}"/>
                    </a:ext>
                  </a:extLst>
                </p:cNvPr>
                <p:cNvSpPr>
                  <a:spLocks/>
                </p:cNvSpPr>
                <p:nvPr userDrawn="1"/>
              </p:nvSpPr>
              <p:spPr bwMode="auto">
                <a:xfrm>
                  <a:off x="20561300" y="3370263"/>
                  <a:ext cx="266700" cy="161925"/>
                </a:xfrm>
                <a:custGeom>
                  <a:avLst/>
                  <a:gdLst>
                    <a:gd name="T0" fmla="*/ 168 w 168"/>
                    <a:gd name="T1" fmla="*/ 0 h 102"/>
                    <a:gd name="T2" fmla="*/ 119 w 168"/>
                    <a:gd name="T3" fmla="*/ 102 h 102"/>
                    <a:gd name="T4" fmla="*/ 88 w 168"/>
                    <a:gd name="T5" fmla="*/ 102 h 102"/>
                    <a:gd name="T6" fmla="*/ 76 w 168"/>
                    <a:gd name="T7" fmla="*/ 45 h 102"/>
                    <a:gd name="T8" fmla="*/ 52 w 168"/>
                    <a:gd name="T9" fmla="*/ 102 h 102"/>
                    <a:gd name="T10" fmla="*/ 20 w 168"/>
                    <a:gd name="T11" fmla="*/ 102 h 102"/>
                    <a:gd name="T12" fmla="*/ 0 w 168"/>
                    <a:gd name="T13" fmla="*/ 0 h 102"/>
                    <a:gd name="T14" fmla="*/ 34 w 168"/>
                    <a:gd name="T15" fmla="*/ 0 h 102"/>
                    <a:gd name="T16" fmla="*/ 43 w 168"/>
                    <a:gd name="T17" fmla="*/ 67 h 102"/>
                    <a:gd name="T18" fmla="*/ 70 w 168"/>
                    <a:gd name="T19" fmla="*/ 0 h 102"/>
                    <a:gd name="T20" fmla="*/ 100 w 168"/>
                    <a:gd name="T21" fmla="*/ 0 h 102"/>
                    <a:gd name="T22" fmla="*/ 111 w 168"/>
                    <a:gd name="T23" fmla="*/ 67 h 102"/>
                    <a:gd name="T24" fmla="*/ 137 w 168"/>
                    <a:gd name="T25" fmla="*/ 0 h 102"/>
                    <a:gd name="T26" fmla="*/ 168 w 168"/>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02">
                      <a:moveTo>
                        <a:pt x="168" y="0"/>
                      </a:moveTo>
                      <a:lnTo>
                        <a:pt x="119" y="102"/>
                      </a:lnTo>
                      <a:lnTo>
                        <a:pt x="88" y="102"/>
                      </a:lnTo>
                      <a:lnTo>
                        <a:pt x="76" y="45"/>
                      </a:lnTo>
                      <a:lnTo>
                        <a:pt x="52" y="102"/>
                      </a:lnTo>
                      <a:lnTo>
                        <a:pt x="20" y="102"/>
                      </a:lnTo>
                      <a:lnTo>
                        <a:pt x="0" y="0"/>
                      </a:lnTo>
                      <a:lnTo>
                        <a:pt x="34" y="0"/>
                      </a:lnTo>
                      <a:lnTo>
                        <a:pt x="43" y="67"/>
                      </a:lnTo>
                      <a:lnTo>
                        <a:pt x="70" y="0"/>
                      </a:lnTo>
                      <a:lnTo>
                        <a:pt x="100" y="0"/>
                      </a:lnTo>
                      <a:lnTo>
                        <a:pt x="111" y="67"/>
                      </a:lnTo>
                      <a:lnTo>
                        <a:pt x="137" y="0"/>
                      </a:lnTo>
                      <a:lnTo>
                        <a:pt x="16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a:extLst>
                    <a:ext uri="{FF2B5EF4-FFF2-40B4-BE49-F238E27FC236}">
                      <a16:creationId xmlns:a16="http://schemas.microsoft.com/office/drawing/2014/main" id="{C6FF1F42-D924-4799-997B-FA313E77CCF3}"/>
                    </a:ext>
                  </a:extLst>
                </p:cNvPr>
                <p:cNvSpPr>
                  <a:spLocks/>
                </p:cNvSpPr>
                <p:nvPr userDrawn="1"/>
              </p:nvSpPr>
              <p:spPr bwMode="auto">
                <a:xfrm>
                  <a:off x="20831175" y="3297238"/>
                  <a:ext cx="192088" cy="234950"/>
                </a:xfrm>
                <a:custGeom>
                  <a:avLst/>
                  <a:gdLst>
                    <a:gd name="T0" fmla="*/ 112 w 116"/>
                    <a:gd name="T1" fmla="*/ 84 h 142"/>
                    <a:gd name="T2" fmla="*/ 103 w 116"/>
                    <a:gd name="T3" fmla="*/ 142 h 142"/>
                    <a:gd name="T4" fmla="*/ 71 w 116"/>
                    <a:gd name="T5" fmla="*/ 142 h 142"/>
                    <a:gd name="T6" fmla="*/ 78 w 116"/>
                    <a:gd name="T7" fmla="*/ 94 h 142"/>
                    <a:gd name="T8" fmla="*/ 64 w 116"/>
                    <a:gd name="T9" fmla="*/ 69 h 142"/>
                    <a:gd name="T10" fmla="*/ 41 w 116"/>
                    <a:gd name="T11" fmla="*/ 81 h 142"/>
                    <a:gd name="T12" fmla="*/ 32 w 116"/>
                    <a:gd name="T13" fmla="*/ 142 h 142"/>
                    <a:gd name="T14" fmla="*/ 0 w 116"/>
                    <a:gd name="T15" fmla="*/ 142 h 142"/>
                    <a:gd name="T16" fmla="*/ 19 w 116"/>
                    <a:gd name="T17" fmla="*/ 6 h 142"/>
                    <a:gd name="T18" fmla="*/ 52 w 116"/>
                    <a:gd name="T19" fmla="*/ 0 h 142"/>
                    <a:gd name="T20" fmla="*/ 44 w 116"/>
                    <a:gd name="T21" fmla="*/ 57 h 142"/>
                    <a:gd name="T22" fmla="*/ 81 w 116"/>
                    <a:gd name="T23" fmla="*/ 42 h 142"/>
                    <a:gd name="T24" fmla="*/ 112 w 116"/>
                    <a:gd name="T25"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2">
                      <a:moveTo>
                        <a:pt x="112" y="84"/>
                      </a:moveTo>
                      <a:cubicBezTo>
                        <a:pt x="103" y="142"/>
                        <a:pt x="103" y="142"/>
                        <a:pt x="103" y="142"/>
                      </a:cubicBezTo>
                      <a:cubicBezTo>
                        <a:pt x="71" y="142"/>
                        <a:pt x="71" y="142"/>
                        <a:pt x="71" y="142"/>
                      </a:cubicBezTo>
                      <a:cubicBezTo>
                        <a:pt x="78" y="94"/>
                        <a:pt x="78" y="94"/>
                        <a:pt x="78" y="94"/>
                      </a:cubicBezTo>
                      <a:cubicBezTo>
                        <a:pt x="80" y="78"/>
                        <a:pt x="76" y="69"/>
                        <a:pt x="64" y="69"/>
                      </a:cubicBezTo>
                      <a:cubicBezTo>
                        <a:pt x="56" y="69"/>
                        <a:pt x="47" y="74"/>
                        <a:pt x="41" y="81"/>
                      </a:cubicBezTo>
                      <a:cubicBezTo>
                        <a:pt x="32" y="142"/>
                        <a:pt x="32" y="142"/>
                        <a:pt x="32" y="142"/>
                      </a:cubicBezTo>
                      <a:cubicBezTo>
                        <a:pt x="0" y="142"/>
                        <a:pt x="0" y="142"/>
                        <a:pt x="0" y="142"/>
                      </a:cubicBezTo>
                      <a:cubicBezTo>
                        <a:pt x="19" y="6"/>
                        <a:pt x="19" y="6"/>
                        <a:pt x="19" y="6"/>
                      </a:cubicBezTo>
                      <a:cubicBezTo>
                        <a:pt x="52" y="0"/>
                        <a:pt x="52" y="0"/>
                        <a:pt x="52" y="0"/>
                      </a:cubicBezTo>
                      <a:cubicBezTo>
                        <a:pt x="44" y="57"/>
                        <a:pt x="44" y="57"/>
                        <a:pt x="44" y="57"/>
                      </a:cubicBezTo>
                      <a:cubicBezTo>
                        <a:pt x="54" y="47"/>
                        <a:pt x="68" y="42"/>
                        <a:pt x="81" y="42"/>
                      </a:cubicBezTo>
                      <a:cubicBezTo>
                        <a:pt x="101" y="42"/>
                        <a:pt x="116" y="56"/>
                        <a:pt x="112" y="8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2">
                  <a:extLst>
                    <a:ext uri="{FF2B5EF4-FFF2-40B4-BE49-F238E27FC236}">
                      <a16:creationId xmlns:a16="http://schemas.microsoft.com/office/drawing/2014/main" id="{F60181F6-C5E9-455B-B472-FF56A800B9BE}"/>
                    </a:ext>
                  </a:extLst>
                </p:cNvPr>
                <p:cNvSpPr>
                  <a:spLocks noEditPoints="1"/>
                </p:cNvSpPr>
                <p:nvPr userDrawn="1"/>
              </p:nvSpPr>
              <p:spPr bwMode="auto">
                <a:xfrm>
                  <a:off x="21037550" y="3363913"/>
                  <a:ext cx="190500" cy="176213"/>
                </a:xfrm>
                <a:custGeom>
                  <a:avLst/>
                  <a:gdLst>
                    <a:gd name="T0" fmla="*/ 106 w 115"/>
                    <a:gd name="T1" fmla="*/ 88 h 106"/>
                    <a:gd name="T2" fmla="*/ 55 w 115"/>
                    <a:gd name="T3" fmla="*/ 106 h 106"/>
                    <a:gd name="T4" fmla="*/ 5 w 115"/>
                    <a:gd name="T5" fmla="*/ 55 h 106"/>
                    <a:gd name="T6" fmla="*/ 70 w 115"/>
                    <a:gd name="T7" fmla="*/ 0 h 106"/>
                    <a:gd name="T8" fmla="*/ 111 w 115"/>
                    <a:gd name="T9" fmla="*/ 44 h 106"/>
                    <a:gd name="T10" fmla="*/ 106 w 115"/>
                    <a:gd name="T11" fmla="*/ 61 h 106"/>
                    <a:gd name="T12" fmla="*/ 36 w 115"/>
                    <a:gd name="T13" fmla="*/ 61 h 106"/>
                    <a:gd name="T14" fmla="*/ 65 w 115"/>
                    <a:gd name="T15" fmla="*/ 81 h 106"/>
                    <a:gd name="T16" fmla="*/ 98 w 115"/>
                    <a:gd name="T17" fmla="*/ 72 h 106"/>
                    <a:gd name="T18" fmla="*/ 106 w 115"/>
                    <a:gd name="T19" fmla="*/ 88 h 106"/>
                    <a:gd name="T20" fmla="*/ 39 w 115"/>
                    <a:gd name="T21" fmla="*/ 40 h 106"/>
                    <a:gd name="T22" fmla="*/ 84 w 115"/>
                    <a:gd name="T23" fmla="*/ 40 h 106"/>
                    <a:gd name="T24" fmla="*/ 66 w 115"/>
                    <a:gd name="T25" fmla="*/ 22 h 106"/>
                    <a:gd name="T26" fmla="*/ 39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4" y="97"/>
                        <a:pt x="76" y="106"/>
                        <a:pt x="55" y="106"/>
                      </a:cubicBezTo>
                      <a:cubicBezTo>
                        <a:pt x="21" y="106"/>
                        <a:pt x="0" y="86"/>
                        <a:pt x="5" y="55"/>
                      </a:cubicBezTo>
                      <a:cubicBezTo>
                        <a:pt x="9" y="24"/>
                        <a:pt x="37" y="0"/>
                        <a:pt x="70" y="0"/>
                      </a:cubicBezTo>
                      <a:cubicBezTo>
                        <a:pt x="98" y="0"/>
                        <a:pt x="115" y="18"/>
                        <a:pt x="111" y="44"/>
                      </a:cubicBezTo>
                      <a:cubicBezTo>
                        <a:pt x="110" y="51"/>
                        <a:pt x="108" y="57"/>
                        <a:pt x="106" y="61"/>
                      </a:cubicBezTo>
                      <a:cubicBezTo>
                        <a:pt x="36" y="61"/>
                        <a:pt x="36" y="61"/>
                        <a:pt x="36" y="61"/>
                      </a:cubicBezTo>
                      <a:cubicBezTo>
                        <a:pt x="38" y="74"/>
                        <a:pt x="48" y="81"/>
                        <a:pt x="65" y="81"/>
                      </a:cubicBezTo>
                      <a:cubicBezTo>
                        <a:pt x="76" y="81"/>
                        <a:pt x="88" y="77"/>
                        <a:pt x="98" y="72"/>
                      </a:cubicBezTo>
                      <a:lnTo>
                        <a:pt x="106" y="88"/>
                      </a:lnTo>
                      <a:close/>
                      <a:moveTo>
                        <a:pt x="39" y="40"/>
                      </a:moveTo>
                      <a:cubicBezTo>
                        <a:pt x="84" y="40"/>
                        <a:pt x="84" y="40"/>
                        <a:pt x="84" y="40"/>
                      </a:cubicBezTo>
                      <a:cubicBezTo>
                        <a:pt x="84" y="29"/>
                        <a:pt x="78" y="22"/>
                        <a:pt x="66" y="22"/>
                      </a:cubicBezTo>
                      <a:cubicBezTo>
                        <a:pt x="56" y="22"/>
                        <a:pt x="44" y="28"/>
                        <a:pt x="39"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3">
                  <a:extLst>
                    <a:ext uri="{FF2B5EF4-FFF2-40B4-BE49-F238E27FC236}">
                      <a16:creationId xmlns:a16="http://schemas.microsoft.com/office/drawing/2014/main" id="{40B763BD-44F4-4A84-82F8-1EBB3F2CBE48}"/>
                    </a:ext>
                  </a:extLst>
                </p:cNvPr>
                <p:cNvSpPr>
                  <a:spLocks/>
                </p:cNvSpPr>
                <p:nvPr userDrawn="1"/>
              </p:nvSpPr>
              <p:spPr bwMode="auto">
                <a:xfrm>
                  <a:off x="21245513" y="3365501"/>
                  <a:ext cx="144463" cy="166688"/>
                </a:xfrm>
                <a:custGeom>
                  <a:avLst/>
                  <a:gdLst>
                    <a:gd name="T0" fmla="*/ 88 w 88"/>
                    <a:gd name="T1" fmla="*/ 2 h 100"/>
                    <a:gd name="T2" fmla="*/ 84 w 88"/>
                    <a:gd name="T3" fmla="*/ 32 h 100"/>
                    <a:gd name="T4" fmla="*/ 70 w 88"/>
                    <a:gd name="T5" fmla="*/ 30 h 100"/>
                    <a:gd name="T6" fmla="*/ 40 w 88"/>
                    <a:gd name="T7" fmla="*/ 46 h 100"/>
                    <a:gd name="T8" fmla="*/ 32 w 88"/>
                    <a:gd name="T9" fmla="*/ 100 h 100"/>
                    <a:gd name="T10" fmla="*/ 0 w 88"/>
                    <a:gd name="T11" fmla="*/ 100 h 100"/>
                    <a:gd name="T12" fmla="*/ 13 w 88"/>
                    <a:gd name="T13" fmla="*/ 6 h 100"/>
                    <a:gd name="T14" fmla="*/ 45 w 88"/>
                    <a:gd name="T15" fmla="*/ 0 h 100"/>
                    <a:gd name="T16" fmla="*/ 42 w 88"/>
                    <a:gd name="T17" fmla="*/ 22 h 100"/>
                    <a:gd name="T18" fmla="*/ 77 w 88"/>
                    <a:gd name="T19" fmla="*/ 0 h 100"/>
                    <a:gd name="T20" fmla="*/ 88 w 88"/>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88" y="2"/>
                      </a:moveTo>
                      <a:cubicBezTo>
                        <a:pt x="84" y="32"/>
                        <a:pt x="84" y="32"/>
                        <a:pt x="84" y="32"/>
                      </a:cubicBezTo>
                      <a:cubicBezTo>
                        <a:pt x="80" y="31"/>
                        <a:pt x="74" y="30"/>
                        <a:pt x="70" y="30"/>
                      </a:cubicBezTo>
                      <a:cubicBezTo>
                        <a:pt x="56" y="30"/>
                        <a:pt x="47" y="37"/>
                        <a:pt x="40" y="46"/>
                      </a:cubicBezTo>
                      <a:cubicBezTo>
                        <a:pt x="32" y="100"/>
                        <a:pt x="32" y="100"/>
                        <a:pt x="32" y="100"/>
                      </a:cubicBezTo>
                      <a:cubicBezTo>
                        <a:pt x="0" y="100"/>
                        <a:pt x="0" y="100"/>
                        <a:pt x="0" y="100"/>
                      </a:cubicBezTo>
                      <a:cubicBezTo>
                        <a:pt x="13" y="6"/>
                        <a:pt x="13" y="6"/>
                        <a:pt x="13" y="6"/>
                      </a:cubicBezTo>
                      <a:cubicBezTo>
                        <a:pt x="45" y="0"/>
                        <a:pt x="45" y="0"/>
                        <a:pt x="45" y="0"/>
                      </a:cubicBezTo>
                      <a:cubicBezTo>
                        <a:pt x="42" y="22"/>
                        <a:pt x="42" y="22"/>
                        <a:pt x="42" y="22"/>
                      </a:cubicBezTo>
                      <a:cubicBezTo>
                        <a:pt x="52" y="8"/>
                        <a:pt x="65" y="0"/>
                        <a:pt x="77" y="0"/>
                      </a:cubicBezTo>
                      <a:cubicBezTo>
                        <a:pt x="80" y="0"/>
                        <a:pt x="85" y="1"/>
                        <a:pt x="88"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4">
                  <a:extLst>
                    <a:ext uri="{FF2B5EF4-FFF2-40B4-BE49-F238E27FC236}">
                      <a16:creationId xmlns:a16="http://schemas.microsoft.com/office/drawing/2014/main" id="{4AB8A9B7-6CCB-4199-A78C-CC029B833870}"/>
                    </a:ext>
                  </a:extLst>
                </p:cNvPr>
                <p:cNvSpPr>
                  <a:spLocks noEditPoints="1"/>
                </p:cNvSpPr>
                <p:nvPr userDrawn="1"/>
              </p:nvSpPr>
              <p:spPr bwMode="auto">
                <a:xfrm>
                  <a:off x="21389975"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4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4"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5">
                  <a:extLst>
                    <a:ext uri="{FF2B5EF4-FFF2-40B4-BE49-F238E27FC236}">
                      <a16:creationId xmlns:a16="http://schemas.microsoft.com/office/drawing/2014/main" id="{43784E0C-3B1C-4CB7-B8D6-ADA386525A8A}"/>
                    </a:ext>
                  </a:extLst>
                </p:cNvPr>
                <p:cNvSpPr>
                  <a:spLocks/>
                </p:cNvSpPr>
                <p:nvPr userDrawn="1"/>
              </p:nvSpPr>
              <p:spPr bwMode="auto">
                <a:xfrm>
                  <a:off x="21678900" y="3370263"/>
                  <a:ext cx="184150" cy="228600"/>
                </a:xfrm>
                <a:custGeom>
                  <a:avLst/>
                  <a:gdLst>
                    <a:gd name="T0" fmla="*/ 116 w 116"/>
                    <a:gd name="T1" fmla="*/ 0 h 144"/>
                    <a:gd name="T2" fmla="*/ 36 w 116"/>
                    <a:gd name="T3" fmla="*/ 144 h 144"/>
                    <a:gd name="T4" fmla="*/ 4 w 116"/>
                    <a:gd name="T5" fmla="*/ 144 h 144"/>
                    <a:gd name="T6" fmla="*/ 29 w 116"/>
                    <a:gd name="T7" fmla="*/ 102 h 144"/>
                    <a:gd name="T8" fmla="*/ 0 w 116"/>
                    <a:gd name="T9" fmla="*/ 0 h 144"/>
                    <a:gd name="T10" fmla="*/ 35 w 116"/>
                    <a:gd name="T11" fmla="*/ 0 h 144"/>
                    <a:gd name="T12" fmla="*/ 51 w 116"/>
                    <a:gd name="T13" fmla="*/ 64 h 144"/>
                    <a:gd name="T14" fmla="*/ 84 w 116"/>
                    <a:gd name="T15" fmla="*/ 0 h 144"/>
                    <a:gd name="T16" fmla="*/ 116 w 116"/>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4">
                      <a:moveTo>
                        <a:pt x="116" y="0"/>
                      </a:moveTo>
                      <a:lnTo>
                        <a:pt x="36" y="144"/>
                      </a:lnTo>
                      <a:lnTo>
                        <a:pt x="4" y="144"/>
                      </a:lnTo>
                      <a:lnTo>
                        <a:pt x="29" y="102"/>
                      </a:lnTo>
                      <a:lnTo>
                        <a:pt x="0" y="0"/>
                      </a:lnTo>
                      <a:lnTo>
                        <a:pt x="35" y="0"/>
                      </a:lnTo>
                      <a:lnTo>
                        <a:pt x="51" y="64"/>
                      </a:lnTo>
                      <a:lnTo>
                        <a:pt x="84" y="0"/>
                      </a:lnTo>
                      <a:lnTo>
                        <a:pt x="116"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6">
                  <a:extLst>
                    <a:ext uri="{FF2B5EF4-FFF2-40B4-BE49-F238E27FC236}">
                      <a16:creationId xmlns:a16="http://schemas.microsoft.com/office/drawing/2014/main" id="{2CD15C22-CC9A-4AC1-80A0-6A1D39F29888}"/>
                    </a:ext>
                  </a:extLst>
                </p:cNvPr>
                <p:cNvSpPr>
                  <a:spLocks noEditPoints="1"/>
                </p:cNvSpPr>
                <p:nvPr userDrawn="1"/>
              </p:nvSpPr>
              <p:spPr bwMode="auto">
                <a:xfrm>
                  <a:off x="2185828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2" y="106"/>
                        <a:pt x="0" y="84"/>
                        <a:pt x="4" y="55"/>
                      </a:cubicBezTo>
                      <a:close/>
                      <a:moveTo>
                        <a:pt x="86" y="54"/>
                      </a:moveTo>
                      <a:cubicBezTo>
                        <a:pt x="89" y="36"/>
                        <a:pt x="80" y="24"/>
                        <a:pt x="65" y="24"/>
                      </a:cubicBezTo>
                      <a:cubicBezTo>
                        <a:pt x="50" y="24"/>
                        <a:pt x="40" y="35"/>
                        <a:pt x="38" y="52"/>
                      </a:cubicBezTo>
                      <a:cubicBezTo>
                        <a:pt x="35" y="70"/>
                        <a:pt x="43" y="82"/>
                        <a:pt x="59" y="82"/>
                      </a:cubicBezTo>
                      <a:cubicBezTo>
                        <a:pt x="73" y="82"/>
                        <a:pt x="84"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7">
                  <a:extLst>
                    <a:ext uri="{FF2B5EF4-FFF2-40B4-BE49-F238E27FC236}">
                      <a16:creationId xmlns:a16="http://schemas.microsoft.com/office/drawing/2014/main" id="{6A6099C2-3B4B-4D4E-AC74-5606A60DAD8B}"/>
                    </a:ext>
                  </a:extLst>
                </p:cNvPr>
                <p:cNvSpPr>
                  <a:spLocks/>
                </p:cNvSpPr>
                <p:nvPr userDrawn="1"/>
              </p:nvSpPr>
              <p:spPr bwMode="auto">
                <a:xfrm>
                  <a:off x="22078950" y="3365501"/>
                  <a:ext cx="190500" cy="171450"/>
                </a:xfrm>
                <a:custGeom>
                  <a:avLst/>
                  <a:gdLst>
                    <a:gd name="T0" fmla="*/ 115 w 115"/>
                    <a:gd name="T1" fmla="*/ 0 h 103"/>
                    <a:gd name="T2" fmla="*/ 101 w 115"/>
                    <a:gd name="T3" fmla="*/ 100 h 103"/>
                    <a:gd name="T4" fmla="*/ 70 w 115"/>
                    <a:gd name="T5" fmla="*/ 100 h 103"/>
                    <a:gd name="T6" fmla="*/ 72 w 115"/>
                    <a:gd name="T7" fmla="*/ 88 h 103"/>
                    <a:gd name="T8" fmla="*/ 35 w 115"/>
                    <a:gd name="T9" fmla="*/ 103 h 103"/>
                    <a:gd name="T10" fmla="*/ 4 w 115"/>
                    <a:gd name="T11" fmla="*/ 61 h 103"/>
                    <a:gd name="T12" fmla="*/ 12 w 115"/>
                    <a:gd name="T13" fmla="*/ 6 h 103"/>
                    <a:gd name="T14" fmla="*/ 45 w 115"/>
                    <a:gd name="T15" fmla="*/ 0 h 103"/>
                    <a:gd name="T16" fmla="*/ 38 w 115"/>
                    <a:gd name="T17" fmla="*/ 51 h 103"/>
                    <a:gd name="T18" fmla="*/ 51 w 115"/>
                    <a:gd name="T19" fmla="*/ 77 h 103"/>
                    <a:gd name="T20" fmla="*/ 74 w 115"/>
                    <a:gd name="T21" fmla="*/ 66 h 103"/>
                    <a:gd name="T22" fmla="*/ 82 w 115"/>
                    <a:gd name="T23" fmla="*/ 6 h 103"/>
                    <a:gd name="T24" fmla="*/ 115 w 115"/>
                    <a:gd name="T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03">
                      <a:moveTo>
                        <a:pt x="115" y="0"/>
                      </a:moveTo>
                      <a:cubicBezTo>
                        <a:pt x="101" y="100"/>
                        <a:pt x="101" y="100"/>
                        <a:pt x="101" y="100"/>
                      </a:cubicBezTo>
                      <a:cubicBezTo>
                        <a:pt x="70" y="100"/>
                        <a:pt x="70" y="100"/>
                        <a:pt x="70" y="100"/>
                      </a:cubicBezTo>
                      <a:cubicBezTo>
                        <a:pt x="72" y="88"/>
                        <a:pt x="72" y="88"/>
                        <a:pt x="72" y="88"/>
                      </a:cubicBezTo>
                      <a:cubicBezTo>
                        <a:pt x="62" y="98"/>
                        <a:pt x="48" y="103"/>
                        <a:pt x="35" y="103"/>
                      </a:cubicBezTo>
                      <a:cubicBezTo>
                        <a:pt x="14" y="103"/>
                        <a:pt x="0" y="89"/>
                        <a:pt x="4" y="61"/>
                      </a:cubicBezTo>
                      <a:cubicBezTo>
                        <a:pt x="12" y="6"/>
                        <a:pt x="12" y="6"/>
                        <a:pt x="12" y="6"/>
                      </a:cubicBezTo>
                      <a:cubicBezTo>
                        <a:pt x="45" y="0"/>
                        <a:pt x="45" y="0"/>
                        <a:pt x="45" y="0"/>
                      </a:cubicBezTo>
                      <a:cubicBezTo>
                        <a:pt x="38" y="51"/>
                        <a:pt x="38" y="51"/>
                        <a:pt x="38" y="51"/>
                      </a:cubicBezTo>
                      <a:cubicBezTo>
                        <a:pt x="35" y="68"/>
                        <a:pt x="40" y="77"/>
                        <a:pt x="51" y="77"/>
                      </a:cubicBezTo>
                      <a:cubicBezTo>
                        <a:pt x="59" y="77"/>
                        <a:pt x="67" y="73"/>
                        <a:pt x="74" y="66"/>
                      </a:cubicBezTo>
                      <a:cubicBezTo>
                        <a:pt x="82" y="6"/>
                        <a:pt x="82" y="6"/>
                        <a:pt x="82" y="6"/>
                      </a:cubicBezTo>
                      <a:lnTo>
                        <a:pt x="115"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8">
                  <a:extLst>
                    <a:ext uri="{FF2B5EF4-FFF2-40B4-BE49-F238E27FC236}">
                      <a16:creationId xmlns:a16="http://schemas.microsoft.com/office/drawing/2014/main" id="{365EE61A-C7F5-4BF6-8A74-88CBC74CBE55}"/>
                    </a:ext>
                  </a:extLst>
                </p:cNvPr>
                <p:cNvSpPr>
                  <a:spLocks noEditPoints="1"/>
                </p:cNvSpPr>
                <p:nvPr userDrawn="1"/>
              </p:nvSpPr>
              <p:spPr bwMode="auto">
                <a:xfrm>
                  <a:off x="22353588" y="3365501"/>
                  <a:ext cx="233363" cy="236538"/>
                </a:xfrm>
                <a:custGeom>
                  <a:avLst/>
                  <a:gdLst>
                    <a:gd name="T0" fmla="*/ 138 w 141"/>
                    <a:gd name="T1" fmla="*/ 30 h 143"/>
                    <a:gd name="T2" fmla="*/ 114 w 141"/>
                    <a:gd name="T3" fmla="*/ 29 h 143"/>
                    <a:gd name="T4" fmla="*/ 117 w 141"/>
                    <a:gd name="T5" fmla="*/ 47 h 143"/>
                    <a:gd name="T6" fmla="*/ 59 w 141"/>
                    <a:gd name="T7" fmla="*/ 88 h 143"/>
                    <a:gd name="T8" fmla="*/ 54 w 141"/>
                    <a:gd name="T9" fmla="*/ 88 h 143"/>
                    <a:gd name="T10" fmla="*/ 35 w 141"/>
                    <a:gd name="T11" fmla="*/ 113 h 143"/>
                    <a:gd name="T12" fmla="*/ 84 w 141"/>
                    <a:gd name="T13" fmla="*/ 98 h 143"/>
                    <a:gd name="T14" fmla="*/ 118 w 141"/>
                    <a:gd name="T15" fmla="*/ 139 h 143"/>
                    <a:gd name="T16" fmla="*/ 84 w 141"/>
                    <a:gd name="T17" fmla="*/ 143 h 143"/>
                    <a:gd name="T18" fmla="*/ 66 w 141"/>
                    <a:gd name="T19" fmla="*/ 125 h 143"/>
                    <a:gd name="T20" fmla="*/ 18 w 141"/>
                    <a:gd name="T21" fmla="*/ 139 h 143"/>
                    <a:gd name="T22" fmla="*/ 0 w 141"/>
                    <a:gd name="T23" fmla="*/ 127 h 143"/>
                    <a:gd name="T24" fmla="*/ 27 w 141"/>
                    <a:gd name="T25" fmla="*/ 79 h 143"/>
                    <a:gd name="T26" fmla="*/ 11 w 141"/>
                    <a:gd name="T27" fmla="*/ 45 h 143"/>
                    <a:gd name="T28" fmla="*/ 71 w 141"/>
                    <a:gd name="T29" fmla="*/ 0 h 143"/>
                    <a:gd name="T30" fmla="*/ 91 w 141"/>
                    <a:gd name="T31" fmla="*/ 3 h 143"/>
                    <a:gd name="T32" fmla="*/ 141 w 141"/>
                    <a:gd name="T33" fmla="*/ 3 h 143"/>
                    <a:gd name="T34" fmla="*/ 138 w 141"/>
                    <a:gd name="T35" fmla="*/ 30 h 143"/>
                    <a:gd name="T36" fmla="*/ 87 w 141"/>
                    <a:gd name="T37" fmla="*/ 45 h 143"/>
                    <a:gd name="T38" fmla="*/ 67 w 141"/>
                    <a:gd name="T39" fmla="*/ 23 h 143"/>
                    <a:gd name="T40" fmla="*/ 42 w 141"/>
                    <a:gd name="T41" fmla="*/ 44 h 143"/>
                    <a:gd name="T42" fmla="*/ 62 w 141"/>
                    <a:gd name="T43" fmla="*/ 66 h 143"/>
                    <a:gd name="T44" fmla="*/ 87 w 141"/>
                    <a:gd name="T45" fmla="*/ 4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3">
                      <a:moveTo>
                        <a:pt x="138" y="30"/>
                      </a:moveTo>
                      <a:cubicBezTo>
                        <a:pt x="114" y="29"/>
                        <a:pt x="114" y="29"/>
                        <a:pt x="114" y="29"/>
                      </a:cubicBezTo>
                      <a:cubicBezTo>
                        <a:pt x="117" y="34"/>
                        <a:pt x="118" y="40"/>
                        <a:pt x="117" y="47"/>
                      </a:cubicBezTo>
                      <a:cubicBezTo>
                        <a:pt x="114" y="70"/>
                        <a:pt x="90" y="88"/>
                        <a:pt x="59" y="88"/>
                      </a:cubicBezTo>
                      <a:cubicBezTo>
                        <a:pt x="58" y="88"/>
                        <a:pt x="56" y="88"/>
                        <a:pt x="54" y="88"/>
                      </a:cubicBezTo>
                      <a:cubicBezTo>
                        <a:pt x="35" y="113"/>
                        <a:pt x="35" y="113"/>
                        <a:pt x="35" y="113"/>
                      </a:cubicBezTo>
                      <a:cubicBezTo>
                        <a:pt x="49" y="105"/>
                        <a:pt x="67" y="98"/>
                        <a:pt x="84" y="98"/>
                      </a:cubicBezTo>
                      <a:cubicBezTo>
                        <a:pt x="102" y="98"/>
                        <a:pt x="120" y="106"/>
                        <a:pt x="118" y="139"/>
                      </a:cubicBezTo>
                      <a:cubicBezTo>
                        <a:pt x="84" y="143"/>
                        <a:pt x="84" y="143"/>
                        <a:pt x="84" y="143"/>
                      </a:cubicBezTo>
                      <a:cubicBezTo>
                        <a:pt x="84" y="128"/>
                        <a:pt x="77" y="125"/>
                        <a:pt x="66" y="125"/>
                      </a:cubicBezTo>
                      <a:cubicBezTo>
                        <a:pt x="53" y="125"/>
                        <a:pt x="34" y="130"/>
                        <a:pt x="18" y="139"/>
                      </a:cubicBezTo>
                      <a:cubicBezTo>
                        <a:pt x="0" y="127"/>
                        <a:pt x="0" y="127"/>
                        <a:pt x="0" y="127"/>
                      </a:cubicBezTo>
                      <a:cubicBezTo>
                        <a:pt x="27" y="79"/>
                        <a:pt x="27" y="79"/>
                        <a:pt x="27" y="79"/>
                      </a:cubicBezTo>
                      <a:cubicBezTo>
                        <a:pt x="15" y="72"/>
                        <a:pt x="9" y="59"/>
                        <a:pt x="11" y="45"/>
                      </a:cubicBezTo>
                      <a:cubicBezTo>
                        <a:pt x="15" y="21"/>
                        <a:pt x="40" y="0"/>
                        <a:pt x="71" y="0"/>
                      </a:cubicBezTo>
                      <a:cubicBezTo>
                        <a:pt x="78" y="0"/>
                        <a:pt x="85" y="1"/>
                        <a:pt x="91" y="3"/>
                      </a:cubicBezTo>
                      <a:cubicBezTo>
                        <a:pt x="141" y="3"/>
                        <a:pt x="141" y="3"/>
                        <a:pt x="141" y="3"/>
                      </a:cubicBezTo>
                      <a:lnTo>
                        <a:pt x="138" y="30"/>
                      </a:lnTo>
                      <a:close/>
                      <a:moveTo>
                        <a:pt x="87" y="45"/>
                      </a:moveTo>
                      <a:cubicBezTo>
                        <a:pt x="89" y="31"/>
                        <a:pt x="79" y="23"/>
                        <a:pt x="67" y="23"/>
                      </a:cubicBezTo>
                      <a:cubicBezTo>
                        <a:pt x="55" y="23"/>
                        <a:pt x="44" y="31"/>
                        <a:pt x="42" y="44"/>
                      </a:cubicBezTo>
                      <a:cubicBezTo>
                        <a:pt x="40" y="57"/>
                        <a:pt x="50" y="66"/>
                        <a:pt x="62" y="66"/>
                      </a:cubicBezTo>
                      <a:cubicBezTo>
                        <a:pt x="74" y="66"/>
                        <a:pt x="85" y="58"/>
                        <a:pt x="87" y="45"/>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9">
                  <a:extLst>
                    <a:ext uri="{FF2B5EF4-FFF2-40B4-BE49-F238E27FC236}">
                      <a16:creationId xmlns:a16="http://schemas.microsoft.com/office/drawing/2014/main" id="{F91CB710-B383-43F3-B866-2051D19A7472}"/>
                    </a:ext>
                  </a:extLst>
                </p:cNvPr>
                <p:cNvSpPr>
                  <a:spLocks noEditPoints="1"/>
                </p:cNvSpPr>
                <p:nvPr userDrawn="1"/>
              </p:nvSpPr>
              <p:spPr bwMode="auto">
                <a:xfrm>
                  <a:off x="2258853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1" y="106"/>
                        <a:pt x="0" y="84"/>
                        <a:pt x="4" y="55"/>
                      </a:cubicBezTo>
                      <a:close/>
                      <a:moveTo>
                        <a:pt x="86" y="54"/>
                      </a:moveTo>
                      <a:cubicBezTo>
                        <a:pt x="88" y="36"/>
                        <a:pt x="80" y="24"/>
                        <a:pt x="65" y="24"/>
                      </a:cubicBezTo>
                      <a:cubicBezTo>
                        <a:pt x="50" y="24"/>
                        <a:pt x="40" y="35"/>
                        <a:pt x="38" y="52"/>
                      </a:cubicBezTo>
                      <a:cubicBezTo>
                        <a:pt x="35" y="70"/>
                        <a:pt x="43" y="82"/>
                        <a:pt x="59" y="82"/>
                      </a:cubicBezTo>
                      <a:cubicBezTo>
                        <a:pt x="73" y="82"/>
                        <a:pt x="83"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 name="Rectangle 20">
                <a:extLst>
                  <a:ext uri="{FF2B5EF4-FFF2-40B4-BE49-F238E27FC236}">
                    <a16:creationId xmlns:a16="http://schemas.microsoft.com/office/drawing/2014/main" id="{F0BD5216-1B8B-4338-9D48-6F3C7DBADBB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Rectangle 21">
                <a:extLst>
                  <a:ext uri="{FF2B5EF4-FFF2-40B4-BE49-F238E27FC236}">
                    <a16:creationId xmlns:a16="http://schemas.microsoft.com/office/drawing/2014/main" id="{AC50AD3F-AA70-4094-ADEC-F9A993D27BD9}"/>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22">
                <a:extLst>
                  <a:ext uri="{FF2B5EF4-FFF2-40B4-BE49-F238E27FC236}">
                    <a16:creationId xmlns:a16="http://schemas.microsoft.com/office/drawing/2014/main" id="{809AD6BF-5BA6-41C7-BE10-734073957035}"/>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3">
                <a:extLst>
                  <a:ext uri="{FF2B5EF4-FFF2-40B4-BE49-F238E27FC236}">
                    <a16:creationId xmlns:a16="http://schemas.microsoft.com/office/drawing/2014/main" id="{A689BEE4-A99B-4A5C-A110-ECBEADC28C3A}"/>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4">
                <a:extLst>
                  <a:ext uri="{FF2B5EF4-FFF2-40B4-BE49-F238E27FC236}">
                    <a16:creationId xmlns:a16="http://schemas.microsoft.com/office/drawing/2014/main" id="{E36879E8-3339-4D5E-87CC-63DFA5A947CD}"/>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5">
                <a:extLst>
                  <a:ext uri="{FF2B5EF4-FFF2-40B4-BE49-F238E27FC236}">
                    <a16:creationId xmlns:a16="http://schemas.microsoft.com/office/drawing/2014/main" id="{DAEE6491-753A-4F53-A93D-8EAE99602DA9}"/>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6">
                <a:extLst>
                  <a:ext uri="{FF2B5EF4-FFF2-40B4-BE49-F238E27FC236}">
                    <a16:creationId xmlns:a16="http://schemas.microsoft.com/office/drawing/2014/main" id="{51F66A9F-39AB-483C-B150-6874999F0C64}"/>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3" name="Freeform 27">
              <a:extLst>
                <a:ext uri="{FF2B5EF4-FFF2-40B4-BE49-F238E27FC236}">
                  <a16:creationId xmlns:a16="http://schemas.microsoft.com/office/drawing/2014/main" id="{D1C34241-1362-46D9-A5C6-5A9C64E71F11}"/>
                </a:ext>
              </a:extLst>
            </p:cNvPr>
            <p:cNvSpPr>
              <a:spLocks noEditPoints="1"/>
            </p:cNvSpPr>
            <p:nvPr userDrawn="1"/>
          </p:nvSpPr>
          <p:spPr bwMode="auto">
            <a:xfrm>
              <a:off x="1412009" y="3003684"/>
              <a:ext cx="3335482" cy="994073"/>
            </a:xfrm>
            <a:custGeom>
              <a:avLst/>
              <a:gdLst>
                <a:gd name="T0" fmla="*/ 785 w 3117"/>
                <a:gd name="T1" fmla="*/ 65 h 928"/>
                <a:gd name="T2" fmla="*/ 504 w 3117"/>
                <a:gd name="T3" fmla="*/ 556 h 928"/>
                <a:gd name="T4" fmla="*/ 132 w 3117"/>
                <a:gd name="T5" fmla="*/ 921 h 928"/>
                <a:gd name="T6" fmla="*/ 0 w 3117"/>
                <a:gd name="T7" fmla="*/ 777 h 928"/>
                <a:gd name="T8" fmla="*/ 231 w 3117"/>
                <a:gd name="T9" fmla="*/ 626 h 928"/>
                <a:gd name="T10" fmla="*/ 41 w 3117"/>
                <a:gd name="T11" fmla="*/ 65 h 928"/>
                <a:gd name="T12" fmla="*/ 276 w 3117"/>
                <a:gd name="T13" fmla="*/ 65 h 928"/>
                <a:gd name="T14" fmla="*/ 375 w 3117"/>
                <a:gd name="T15" fmla="*/ 419 h 928"/>
                <a:gd name="T16" fmla="*/ 563 w 3117"/>
                <a:gd name="T17" fmla="*/ 65 h 928"/>
                <a:gd name="T18" fmla="*/ 785 w 3117"/>
                <a:gd name="T19" fmla="*/ 65 h 928"/>
                <a:gd name="T20" fmla="*/ 1082 w 3117"/>
                <a:gd name="T21" fmla="*/ 162 h 928"/>
                <a:gd name="T22" fmla="*/ 890 w 3117"/>
                <a:gd name="T23" fmla="*/ 495 h 928"/>
                <a:gd name="T24" fmla="*/ 768 w 3117"/>
                <a:gd name="T25" fmla="*/ 412 h 928"/>
                <a:gd name="T26" fmla="*/ 867 w 3117"/>
                <a:gd name="T27" fmla="*/ 162 h 928"/>
                <a:gd name="T28" fmla="*/ 885 w 3117"/>
                <a:gd name="T29" fmla="*/ 67 h 928"/>
                <a:gd name="T30" fmla="*/ 1098 w 3117"/>
                <a:gd name="T31" fmla="*/ 67 h 928"/>
                <a:gd name="T32" fmla="*/ 1082 w 3117"/>
                <a:gd name="T33" fmla="*/ 162 h 928"/>
                <a:gd name="T34" fmla="*/ 1642 w 3117"/>
                <a:gd name="T35" fmla="*/ 654 h 928"/>
                <a:gd name="T36" fmla="*/ 1220 w 3117"/>
                <a:gd name="T37" fmla="*/ 654 h 928"/>
                <a:gd name="T38" fmla="*/ 1373 w 3117"/>
                <a:gd name="T39" fmla="*/ 759 h 928"/>
                <a:gd name="T40" fmla="*/ 1583 w 3117"/>
                <a:gd name="T41" fmla="*/ 707 h 928"/>
                <a:gd name="T42" fmla="*/ 1646 w 3117"/>
                <a:gd name="T43" fmla="*/ 824 h 928"/>
                <a:gd name="T44" fmla="*/ 1329 w 3117"/>
                <a:gd name="T45" fmla="*/ 928 h 928"/>
                <a:gd name="T46" fmla="*/ 1001 w 3117"/>
                <a:gd name="T47" fmla="*/ 636 h 928"/>
                <a:gd name="T48" fmla="*/ 1406 w 3117"/>
                <a:gd name="T49" fmla="*/ 260 h 928"/>
                <a:gd name="T50" fmla="*/ 1685 w 3117"/>
                <a:gd name="T51" fmla="*/ 497 h 928"/>
                <a:gd name="T52" fmla="*/ 1642 w 3117"/>
                <a:gd name="T53" fmla="*/ 654 h 928"/>
                <a:gd name="T54" fmla="*/ 1496 w 3117"/>
                <a:gd name="T55" fmla="*/ 500 h 928"/>
                <a:gd name="T56" fmla="*/ 1390 w 3117"/>
                <a:gd name="T57" fmla="*/ 407 h 928"/>
                <a:gd name="T58" fmla="*/ 1239 w 3117"/>
                <a:gd name="T59" fmla="*/ 510 h 928"/>
                <a:gd name="T60" fmla="*/ 1496 w 3117"/>
                <a:gd name="T61" fmla="*/ 510 h 928"/>
                <a:gd name="T62" fmla="*/ 1496 w 3117"/>
                <a:gd name="T63" fmla="*/ 500 h 928"/>
                <a:gd name="T64" fmla="*/ 2094 w 3117"/>
                <a:gd name="T65" fmla="*/ 0 h 928"/>
                <a:gd name="T66" fmla="*/ 1934 w 3117"/>
                <a:gd name="T67" fmla="*/ 900 h 928"/>
                <a:gd name="T68" fmla="*/ 1715 w 3117"/>
                <a:gd name="T69" fmla="*/ 900 h 928"/>
                <a:gd name="T70" fmla="*/ 1866 w 3117"/>
                <a:gd name="T71" fmla="*/ 44 h 928"/>
                <a:gd name="T72" fmla="*/ 2094 w 3117"/>
                <a:gd name="T73" fmla="*/ 0 h 928"/>
                <a:gd name="T74" fmla="*/ 2416 w 3117"/>
                <a:gd name="T75" fmla="*/ 0 h 928"/>
                <a:gd name="T76" fmla="*/ 2256 w 3117"/>
                <a:gd name="T77" fmla="*/ 900 h 928"/>
                <a:gd name="T78" fmla="*/ 2038 w 3117"/>
                <a:gd name="T79" fmla="*/ 900 h 928"/>
                <a:gd name="T80" fmla="*/ 2189 w 3117"/>
                <a:gd name="T81" fmla="*/ 44 h 928"/>
                <a:gd name="T82" fmla="*/ 2416 w 3117"/>
                <a:gd name="T83" fmla="*/ 0 h 928"/>
                <a:gd name="T84" fmla="*/ 3117 w 3117"/>
                <a:gd name="T85" fmla="*/ 552 h 928"/>
                <a:gd name="T86" fmla="*/ 2709 w 3117"/>
                <a:gd name="T87" fmla="*/ 928 h 928"/>
                <a:gd name="T88" fmla="*/ 2384 w 3117"/>
                <a:gd name="T89" fmla="*/ 633 h 928"/>
                <a:gd name="T90" fmla="*/ 2792 w 3117"/>
                <a:gd name="T91" fmla="*/ 260 h 928"/>
                <a:gd name="T92" fmla="*/ 3117 w 3117"/>
                <a:gd name="T93" fmla="*/ 552 h 928"/>
                <a:gd name="T94" fmla="*/ 2888 w 3117"/>
                <a:gd name="T95" fmla="*/ 556 h 928"/>
                <a:gd name="T96" fmla="*/ 2778 w 3117"/>
                <a:gd name="T97" fmla="*/ 421 h 928"/>
                <a:gd name="T98" fmla="*/ 2613 w 3117"/>
                <a:gd name="T99" fmla="*/ 628 h 928"/>
                <a:gd name="T100" fmla="*/ 2721 w 3117"/>
                <a:gd name="T101" fmla="*/ 764 h 928"/>
                <a:gd name="T102" fmla="*/ 2888 w 3117"/>
                <a:gd name="T103" fmla="*/ 556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7" h="928">
                  <a:moveTo>
                    <a:pt x="785" y="65"/>
                  </a:moveTo>
                  <a:cubicBezTo>
                    <a:pt x="504" y="556"/>
                    <a:pt x="504" y="556"/>
                    <a:pt x="504" y="556"/>
                  </a:cubicBezTo>
                  <a:cubicBezTo>
                    <a:pt x="398" y="742"/>
                    <a:pt x="306" y="833"/>
                    <a:pt x="132" y="921"/>
                  </a:cubicBezTo>
                  <a:cubicBezTo>
                    <a:pt x="0" y="777"/>
                    <a:pt x="0" y="777"/>
                    <a:pt x="0" y="777"/>
                  </a:cubicBezTo>
                  <a:cubicBezTo>
                    <a:pt x="80" y="744"/>
                    <a:pt x="164" y="690"/>
                    <a:pt x="231" y="626"/>
                  </a:cubicBezTo>
                  <a:cubicBezTo>
                    <a:pt x="41" y="65"/>
                    <a:pt x="41" y="65"/>
                    <a:pt x="41" y="65"/>
                  </a:cubicBezTo>
                  <a:cubicBezTo>
                    <a:pt x="276" y="65"/>
                    <a:pt x="276" y="65"/>
                    <a:pt x="276" y="65"/>
                  </a:cubicBezTo>
                  <a:cubicBezTo>
                    <a:pt x="375" y="419"/>
                    <a:pt x="375" y="419"/>
                    <a:pt x="375" y="419"/>
                  </a:cubicBezTo>
                  <a:cubicBezTo>
                    <a:pt x="563" y="65"/>
                    <a:pt x="563" y="65"/>
                    <a:pt x="563" y="65"/>
                  </a:cubicBezTo>
                  <a:lnTo>
                    <a:pt x="785" y="65"/>
                  </a:lnTo>
                  <a:close/>
                  <a:moveTo>
                    <a:pt x="1082" y="162"/>
                  </a:moveTo>
                  <a:cubicBezTo>
                    <a:pt x="1057" y="311"/>
                    <a:pt x="977" y="423"/>
                    <a:pt x="890" y="495"/>
                  </a:cubicBezTo>
                  <a:cubicBezTo>
                    <a:pt x="768" y="412"/>
                    <a:pt x="768" y="412"/>
                    <a:pt x="768" y="412"/>
                  </a:cubicBezTo>
                  <a:cubicBezTo>
                    <a:pt x="790" y="382"/>
                    <a:pt x="839" y="313"/>
                    <a:pt x="867" y="162"/>
                  </a:cubicBezTo>
                  <a:cubicBezTo>
                    <a:pt x="885" y="67"/>
                    <a:pt x="885" y="67"/>
                    <a:pt x="885" y="67"/>
                  </a:cubicBezTo>
                  <a:cubicBezTo>
                    <a:pt x="1098" y="67"/>
                    <a:pt x="1098" y="67"/>
                    <a:pt x="1098" y="67"/>
                  </a:cubicBezTo>
                  <a:lnTo>
                    <a:pt x="1082" y="162"/>
                  </a:lnTo>
                  <a:close/>
                  <a:moveTo>
                    <a:pt x="1642" y="654"/>
                  </a:moveTo>
                  <a:cubicBezTo>
                    <a:pt x="1220" y="654"/>
                    <a:pt x="1220" y="654"/>
                    <a:pt x="1220" y="654"/>
                  </a:cubicBezTo>
                  <a:cubicBezTo>
                    <a:pt x="1233" y="722"/>
                    <a:pt x="1279" y="759"/>
                    <a:pt x="1373" y="759"/>
                  </a:cubicBezTo>
                  <a:cubicBezTo>
                    <a:pt x="1445" y="759"/>
                    <a:pt x="1526" y="737"/>
                    <a:pt x="1583" y="707"/>
                  </a:cubicBezTo>
                  <a:cubicBezTo>
                    <a:pt x="1646" y="824"/>
                    <a:pt x="1646" y="824"/>
                    <a:pt x="1646" y="824"/>
                  </a:cubicBezTo>
                  <a:cubicBezTo>
                    <a:pt x="1566" y="882"/>
                    <a:pt x="1451" y="928"/>
                    <a:pt x="1329" y="928"/>
                  </a:cubicBezTo>
                  <a:cubicBezTo>
                    <a:pt x="1134" y="928"/>
                    <a:pt x="1001" y="812"/>
                    <a:pt x="1001" y="636"/>
                  </a:cubicBezTo>
                  <a:cubicBezTo>
                    <a:pt x="1001" y="430"/>
                    <a:pt x="1185" y="260"/>
                    <a:pt x="1406" y="260"/>
                  </a:cubicBezTo>
                  <a:cubicBezTo>
                    <a:pt x="1573" y="260"/>
                    <a:pt x="1685" y="358"/>
                    <a:pt x="1685" y="497"/>
                  </a:cubicBezTo>
                  <a:cubicBezTo>
                    <a:pt x="1685" y="560"/>
                    <a:pt x="1663" y="614"/>
                    <a:pt x="1642" y="654"/>
                  </a:cubicBezTo>
                  <a:close/>
                  <a:moveTo>
                    <a:pt x="1496" y="500"/>
                  </a:moveTo>
                  <a:cubicBezTo>
                    <a:pt x="1496" y="444"/>
                    <a:pt x="1454" y="407"/>
                    <a:pt x="1390" y="407"/>
                  </a:cubicBezTo>
                  <a:cubicBezTo>
                    <a:pt x="1323" y="407"/>
                    <a:pt x="1267" y="447"/>
                    <a:pt x="1239" y="510"/>
                  </a:cubicBezTo>
                  <a:cubicBezTo>
                    <a:pt x="1496" y="510"/>
                    <a:pt x="1496" y="510"/>
                    <a:pt x="1496" y="510"/>
                  </a:cubicBezTo>
                  <a:lnTo>
                    <a:pt x="1496" y="500"/>
                  </a:lnTo>
                  <a:close/>
                  <a:moveTo>
                    <a:pt x="2094" y="0"/>
                  </a:moveTo>
                  <a:cubicBezTo>
                    <a:pt x="1934" y="900"/>
                    <a:pt x="1934" y="900"/>
                    <a:pt x="1934" y="900"/>
                  </a:cubicBezTo>
                  <a:cubicBezTo>
                    <a:pt x="1715" y="900"/>
                    <a:pt x="1715" y="900"/>
                    <a:pt x="1715" y="900"/>
                  </a:cubicBezTo>
                  <a:cubicBezTo>
                    <a:pt x="1866" y="44"/>
                    <a:pt x="1866" y="44"/>
                    <a:pt x="1866" y="44"/>
                  </a:cubicBezTo>
                  <a:lnTo>
                    <a:pt x="2094" y="0"/>
                  </a:lnTo>
                  <a:close/>
                  <a:moveTo>
                    <a:pt x="2416" y="0"/>
                  </a:moveTo>
                  <a:cubicBezTo>
                    <a:pt x="2256" y="900"/>
                    <a:pt x="2256" y="900"/>
                    <a:pt x="2256" y="900"/>
                  </a:cubicBezTo>
                  <a:cubicBezTo>
                    <a:pt x="2038" y="900"/>
                    <a:pt x="2038" y="900"/>
                    <a:pt x="2038" y="900"/>
                  </a:cubicBezTo>
                  <a:cubicBezTo>
                    <a:pt x="2189" y="44"/>
                    <a:pt x="2189" y="44"/>
                    <a:pt x="2189" y="44"/>
                  </a:cubicBezTo>
                  <a:lnTo>
                    <a:pt x="2416" y="0"/>
                  </a:lnTo>
                  <a:close/>
                  <a:moveTo>
                    <a:pt x="3117" y="552"/>
                  </a:moveTo>
                  <a:cubicBezTo>
                    <a:pt x="3117" y="751"/>
                    <a:pt x="2943" y="928"/>
                    <a:pt x="2709" y="928"/>
                  </a:cubicBezTo>
                  <a:cubicBezTo>
                    <a:pt x="2518" y="928"/>
                    <a:pt x="2384" y="807"/>
                    <a:pt x="2384" y="633"/>
                  </a:cubicBezTo>
                  <a:cubicBezTo>
                    <a:pt x="2384" y="437"/>
                    <a:pt x="2556" y="260"/>
                    <a:pt x="2792" y="260"/>
                  </a:cubicBezTo>
                  <a:cubicBezTo>
                    <a:pt x="2986" y="260"/>
                    <a:pt x="3117" y="382"/>
                    <a:pt x="3117" y="552"/>
                  </a:cubicBezTo>
                  <a:close/>
                  <a:moveTo>
                    <a:pt x="2888" y="556"/>
                  </a:moveTo>
                  <a:cubicBezTo>
                    <a:pt x="2888" y="467"/>
                    <a:pt x="2851" y="421"/>
                    <a:pt x="2778" y="421"/>
                  </a:cubicBezTo>
                  <a:cubicBezTo>
                    <a:pt x="2679" y="421"/>
                    <a:pt x="2613" y="510"/>
                    <a:pt x="2613" y="628"/>
                  </a:cubicBezTo>
                  <a:cubicBezTo>
                    <a:pt x="2613" y="717"/>
                    <a:pt x="2650" y="764"/>
                    <a:pt x="2721" y="764"/>
                  </a:cubicBezTo>
                  <a:cubicBezTo>
                    <a:pt x="2820" y="764"/>
                    <a:pt x="2888" y="675"/>
                    <a:pt x="2888" y="5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591075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mp; 3 text with title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2695466"/>
            <a:ext cx="3536689" cy="2446447"/>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2367372"/>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4" name="Text Placeholder 4">
            <a:extLst>
              <a:ext uri="{FF2B5EF4-FFF2-40B4-BE49-F238E27FC236}">
                <a16:creationId xmlns:a16="http://schemas.microsoft.com/office/drawing/2014/main" id="{B848A564-152B-4E69-8849-4989C104F19D}"/>
              </a:ext>
            </a:extLst>
          </p:cNvPr>
          <p:cNvSpPr>
            <a:spLocks noGrp="1"/>
          </p:cNvSpPr>
          <p:nvPr>
            <p:ph type="body" sz="quarter" idx="16" hasCustomPrompt="1"/>
          </p:nvPr>
        </p:nvSpPr>
        <p:spPr>
          <a:xfrm>
            <a:off x="4331225" y="2695466"/>
            <a:ext cx="3536689" cy="2446447"/>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5" name="Text Placeholder 2">
            <a:extLst>
              <a:ext uri="{FF2B5EF4-FFF2-40B4-BE49-F238E27FC236}">
                <a16:creationId xmlns:a16="http://schemas.microsoft.com/office/drawing/2014/main" id="{68F52A8B-D6AF-4C50-9ED1-4A3F98E08704}"/>
              </a:ext>
            </a:extLst>
          </p:cNvPr>
          <p:cNvSpPr>
            <a:spLocks noGrp="1"/>
          </p:cNvSpPr>
          <p:nvPr>
            <p:ph type="body" sz="quarter" idx="17" hasCustomPrompt="1"/>
          </p:nvPr>
        </p:nvSpPr>
        <p:spPr>
          <a:xfrm>
            <a:off x="4332411" y="2367372"/>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7" name="Text Placeholder 4">
            <a:extLst>
              <a:ext uri="{FF2B5EF4-FFF2-40B4-BE49-F238E27FC236}">
                <a16:creationId xmlns:a16="http://schemas.microsoft.com/office/drawing/2014/main" id="{3403B82D-F9A3-4214-8AF4-4ACD66CA281E}"/>
              </a:ext>
            </a:extLst>
          </p:cNvPr>
          <p:cNvSpPr>
            <a:spLocks noGrp="1"/>
          </p:cNvSpPr>
          <p:nvPr>
            <p:ph type="body" sz="quarter" idx="18" hasCustomPrompt="1"/>
          </p:nvPr>
        </p:nvSpPr>
        <p:spPr>
          <a:xfrm>
            <a:off x="8260426" y="2695466"/>
            <a:ext cx="3536689" cy="2446447"/>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8" name="Text Placeholder 2">
            <a:extLst>
              <a:ext uri="{FF2B5EF4-FFF2-40B4-BE49-F238E27FC236}">
                <a16:creationId xmlns:a16="http://schemas.microsoft.com/office/drawing/2014/main" id="{755D2BCE-64A3-4500-B60C-ED207BAB0C72}"/>
              </a:ext>
            </a:extLst>
          </p:cNvPr>
          <p:cNvSpPr>
            <a:spLocks noGrp="1"/>
          </p:cNvSpPr>
          <p:nvPr>
            <p:ph type="body" sz="quarter" idx="19" hasCustomPrompt="1"/>
          </p:nvPr>
        </p:nvSpPr>
        <p:spPr>
          <a:xfrm>
            <a:off x="8261612" y="2367372"/>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9" name="Text Placeholder 3">
            <a:extLst>
              <a:ext uri="{FF2B5EF4-FFF2-40B4-BE49-F238E27FC236}">
                <a16:creationId xmlns:a16="http://schemas.microsoft.com/office/drawing/2014/main" id="{0E2270A8-9AEA-4BD1-AFDF-4B1BF5AC0770}"/>
              </a:ext>
            </a:extLst>
          </p:cNvPr>
          <p:cNvSpPr>
            <a:spLocks noGrp="1"/>
          </p:cNvSpPr>
          <p:nvPr>
            <p:ph type="body" sz="quarter" idx="11" hasCustomPrompt="1"/>
          </p:nvPr>
        </p:nvSpPr>
        <p:spPr>
          <a:xfrm>
            <a:off x="393700" y="1773239"/>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4500297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1984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Whit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32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Blank title">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61B7669-CC4E-451E-8900-7A9904CF68E3}"/>
              </a:ext>
            </a:extLst>
          </p:cNvPr>
          <p:cNvGrpSpPr/>
          <p:nvPr userDrawn="1"/>
        </p:nvGrpSpPr>
        <p:grpSpPr>
          <a:xfrm>
            <a:off x="1" y="677021"/>
            <a:ext cx="11798299" cy="5784424"/>
            <a:chOff x="1" y="677021"/>
            <a:chExt cx="11798299" cy="5784424"/>
          </a:xfrm>
        </p:grpSpPr>
        <p:sp>
          <p:nvSpPr>
            <p:cNvPr id="6" name="Freeform: Shape 5">
              <a:extLst>
                <a:ext uri="{FF2B5EF4-FFF2-40B4-BE49-F238E27FC236}">
                  <a16:creationId xmlns:a16="http://schemas.microsoft.com/office/drawing/2014/main" id="{323983CF-FDA1-4F96-B689-7C72CBAFB2F3}"/>
                </a:ext>
              </a:extLst>
            </p:cNvPr>
            <p:cNvSpPr/>
            <p:nvPr userDrawn="1"/>
          </p:nvSpPr>
          <p:spPr>
            <a:xfrm>
              <a:off x="1"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F458C232-E694-463F-8F55-9E47AF2086BD}"/>
                </a:ext>
              </a:extLst>
            </p:cNvPr>
            <p:cNvGrpSpPr/>
            <p:nvPr userDrawn="1"/>
          </p:nvGrpSpPr>
          <p:grpSpPr>
            <a:xfrm>
              <a:off x="7813964" y="5310073"/>
              <a:ext cx="3984336" cy="1151372"/>
              <a:chOff x="7813964" y="5310073"/>
              <a:chExt cx="3984336" cy="1151372"/>
            </a:xfrm>
          </p:grpSpPr>
          <p:grpSp>
            <p:nvGrpSpPr>
              <p:cNvPr id="34" name="Group 33">
                <a:extLst>
                  <a:ext uri="{FF2B5EF4-FFF2-40B4-BE49-F238E27FC236}">
                    <a16:creationId xmlns:a16="http://schemas.microsoft.com/office/drawing/2014/main" id="{846B1331-3816-4438-A3DF-9370EC860654}"/>
                  </a:ext>
                </a:extLst>
              </p:cNvPr>
              <p:cNvGrpSpPr/>
              <p:nvPr userDrawn="1"/>
            </p:nvGrpSpPr>
            <p:grpSpPr>
              <a:xfrm>
                <a:off x="7813964" y="5788335"/>
                <a:ext cx="2358245" cy="226732"/>
                <a:chOff x="19621500" y="3297238"/>
                <a:chExt cx="3170238" cy="304801"/>
              </a:xfrm>
            </p:grpSpPr>
            <p:sp>
              <p:nvSpPr>
                <p:cNvPr id="11" name="Freeform 5">
                  <a:extLst>
                    <a:ext uri="{FF2B5EF4-FFF2-40B4-BE49-F238E27FC236}">
                      <a16:creationId xmlns:a16="http://schemas.microsoft.com/office/drawing/2014/main" id="{12627673-0075-476B-86EC-8865903F8162}"/>
                    </a:ext>
                  </a:extLst>
                </p:cNvPr>
                <p:cNvSpPr>
                  <a:spLocks noEditPoints="1"/>
                </p:cNvSpPr>
                <p:nvPr userDrawn="1"/>
              </p:nvSpPr>
              <p:spPr bwMode="auto">
                <a:xfrm>
                  <a:off x="19621500"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5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5"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C1DB577C-FF4C-4DF6-A147-DFACE950E52B}"/>
                    </a:ext>
                  </a:extLst>
                </p:cNvPr>
                <p:cNvSpPr>
                  <a:spLocks/>
                </p:cNvSpPr>
                <p:nvPr userDrawn="1"/>
              </p:nvSpPr>
              <p:spPr bwMode="auto">
                <a:xfrm>
                  <a:off x="19829463" y="3370263"/>
                  <a:ext cx="190500" cy="161925"/>
                </a:xfrm>
                <a:custGeom>
                  <a:avLst/>
                  <a:gdLst>
                    <a:gd name="T0" fmla="*/ 120 w 120"/>
                    <a:gd name="T1" fmla="*/ 0 h 102"/>
                    <a:gd name="T2" fmla="*/ 62 w 120"/>
                    <a:gd name="T3" fmla="*/ 102 h 102"/>
                    <a:gd name="T4" fmla="*/ 29 w 120"/>
                    <a:gd name="T5" fmla="*/ 102 h 102"/>
                    <a:gd name="T6" fmla="*/ 0 w 120"/>
                    <a:gd name="T7" fmla="*/ 0 h 102"/>
                    <a:gd name="T8" fmla="*/ 35 w 120"/>
                    <a:gd name="T9" fmla="*/ 0 h 102"/>
                    <a:gd name="T10" fmla="*/ 52 w 120"/>
                    <a:gd name="T11" fmla="*/ 67 h 102"/>
                    <a:gd name="T12" fmla="*/ 87 w 120"/>
                    <a:gd name="T13" fmla="*/ 0 h 102"/>
                    <a:gd name="T14" fmla="*/ 120 w 120"/>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02">
                      <a:moveTo>
                        <a:pt x="120" y="0"/>
                      </a:moveTo>
                      <a:lnTo>
                        <a:pt x="62" y="102"/>
                      </a:lnTo>
                      <a:lnTo>
                        <a:pt x="29" y="102"/>
                      </a:lnTo>
                      <a:lnTo>
                        <a:pt x="0" y="0"/>
                      </a:lnTo>
                      <a:lnTo>
                        <a:pt x="35" y="0"/>
                      </a:lnTo>
                      <a:lnTo>
                        <a:pt x="52" y="67"/>
                      </a:lnTo>
                      <a:lnTo>
                        <a:pt x="87" y="0"/>
                      </a:lnTo>
                      <a:lnTo>
                        <a:pt x="120"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DFEDC490-86B7-438E-B82A-02B37D3D583A}"/>
                    </a:ext>
                  </a:extLst>
                </p:cNvPr>
                <p:cNvSpPr>
                  <a:spLocks noEditPoints="1"/>
                </p:cNvSpPr>
                <p:nvPr userDrawn="1"/>
              </p:nvSpPr>
              <p:spPr bwMode="auto">
                <a:xfrm>
                  <a:off x="20013613" y="3363913"/>
                  <a:ext cx="188913" cy="176213"/>
                </a:xfrm>
                <a:custGeom>
                  <a:avLst/>
                  <a:gdLst>
                    <a:gd name="T0" fmla="*/ 106 w 114"/>
                    <a:gd name="T1" fmla="*/ 88 h 106"/>
                    <a:gd name="T2" fmla="*/ 54 w 114"/>
                    <a:gd name="T3" fmla="*/ 106 h 106"/>
                    <a:gd name="T4" fmla="*/ 4 w 114"/>
                    <a:gd name="T5" fmla="*/ 55 h 106"/>
                    <a:gd name="T6" fmla="*/ 69 w 114"/>
                    <a:gd name="T7" fmla="*/ 0 h 106"/>
                    <a:gd name="T8" fmla="*/ 111 w 114"/>
                    <a:gd name="T9" fmla="*/ 44 h 106"/>
                    <a:gd name="T10" fmla="*/ 105 w 114"/>
                    <a:gd name="T11" fmla="*/ 61 h 106"/>
                    <a:gd name="T12" fmla="*/ 35 w 114"/>
                    <a:gd name="T13" fmla="*/ 61 h 106"/>
                    <a:gd name="T14" fmla="*/ 64 w 114"/>
                    <a:gd name="T15" fmla="*/ 81 h 106"/>
                    <a:gd name="T16" fmla="*/ 97 w 114"/>
                    <a:gd name="T17" fmla="*/ 72 h 106"/>
                    <a:gd name="T18" fmla="*/ 106 w 114"/>
                    <a:gd name="T19" fmla="*/ 88 h 106"/>
                    <a:gd name="T20" fmla="*/ 38 w 114"/>
                    <a:gd name="T21" fmla="*/ 40 h 106"/>
                    <a:gd name="T22" fmla="*/ 83 w 114"/>
                    <a:gd name="T23" fmla="*/ 40 h 106"/>
                    <a:gd name="T24" fmla="*/ 66 w 114"/>
                    <a:gd name="T25" fmla="*/ 22 h 106"/>
                    <a:gd name="T26" fmla="*/ 38 w 114"/>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6">
                      <a:moveTo>
                        <a:pt x="106" y="88"/>
                      </a:moveTo>
                      <a:cubicBezTo>
                        <a:pt x="93" y="97"/>
                        <a:pt x="75" y="106"/>
                        <a:pt x="54" y="106"/>
                      </a:cubicBezTo>
                      <a:cubicBezTo>
                        <a:pt x="20" y="106"/>
                        <a:pt x="0" y="86"/>
                        <a:pt x="4" y="55"/>
                      </a:cubicBezTo>
                      <a:cubicBezTo>
                        <a:pt x="8" y="24"/>
                        <a:pt x="36" y="0"/>
                        <a:pt x="69" y="0"/>
                      </a:cubicBezTo>
                      <a:cubicBezTo>
                        <a:pt x="98" y="0"/>
                        <a:pt x="114" y="18"/>
                        <a:pt x="111" y="44"/>
                      </a:cubicBezTo>
                      <a:cubicBezTo>
                        <a:pt x="110" y="51"/>
                        <a:pt x="107" y="57"/>
                        <a:pt x="105" y="61"/>
                      </a:cubicBezTo>
                      <a:cubicBezTo>
                        <a:pt x="35" y="61"/>
                        <a:pt x="35" y="61"/>
                        <a:pt x="35" y="61"/>
                      </a:cubicBezTo>
                      <a:cubicBezTo>
                        <a:pt x="37" y="74"/>
                        <a:pt x="47" y="81"/>
                        <a:pt x="64" y="81"/>
                      </a:cubicBezTo>
                      <a:cubicBezTo>
                        <a:pt x="76" y="81"/>
                        <a:pt x="87" y="77"/>
                        <a:pt x="97" y="72"/>
                      </a:cubicBezTo>
                      <a:lnTo>
                        <a:pt x="106" y="88"/>
                      </a:lnTo>
                      <a:close/>
                      <a:moveTo>
                        <a:pt x="38" y="40"/>
                      </a:moveTo>
                      <a:cubicBezTo>
                        <a:pt x="83" y="40"/>
                        <a:pt x="83" y="40"/>
                        <a:pt x="83" y="40"/>
                      </a:cubicBezTo>
                      <a:cubicBezTo>
                        <a:pt x="84" y="29"/>
                        <a:pt x="77" y="22"/>
                        <a:pt x="66" y="22"/>
                      </a:cubicBezTo>
                      <a:cubicBezTo>
                        <a:pt x="55"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5253ED09-4E82-46AB-B3FD-A54C787D999F}"/>
                    </a:ext>
                  </a:extLst>
                </p:cNvPr>
                <p:cNvSpPr>
                  <a:spLocks/>
                </p:cNvSpPr>
                <p:nvPr userDrawn="1"/>
              </p:nvSpPr>
              <p:spPr bwMode="auto">
                <a:xfrm>
                  <a:off x="20219988" y="3365501"/>
                  <a:ext cx="146050" cy="166688"/>
                </a:xfrm>
                <a:custGeom>
                  <a:avLst/>
                  <a:gdLst>
                    <a:gd name="T0" fmla="*/ 89 w 89"/>
                    <a:gd name="T1" fmla="*/ 2 h 100"/>
                    <a:gd name="T2" fmla="*/ 84 w 89"/>
                    <a:gd name="T3" fmla="*/ 32 h 100"/>
                    <a:gd name="T4" fmla="*/ 70 w 89"/>
                    <a:gd name="T5" fmla="*/ 30 h 100"/>
                    <a:gd name="T6" fmla="*/ 40 w 89"/>
                    <a:gd name="T7" fmla="*/ 46 h 100"/>
                    <a:gd name="T8" fmla="*/ 32 w 89"/>
                    <a:gd name="T9" fmla="*/ 100 h 100"/>
                    <a:gd name="T10" fmla="*/ 0 w 89"/>
                    <a:gd name="T11" fmla="*/ 100 h 100"/>
                    <a:gd name="T12" fmla="*/ 14 w 89"/>
                    <a:gd name="T13" fmla="*/ 6 h 100"/>
                    <a:gd name="T14" fmla="*/ 45 w 89"/>
                    <a:gd name="T15" fmla="*/ 0 h 100"/>
                    <a:gd name="T16" fmla="*/ 42 w 89"/>
                    <a:gd name="T17" fmla="*/ 22 h 100"/>
                    <a:gd name="T18" fmla="*/ 77 w 89"/>
                    <a:gd name="T19" fmla="*/ 0 h 100"/>
                    <a:gd name="T20" fmla="*/ 89 w 89"/>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89" y="2"/>
                      </a:moveTo>
                      <a:cubicBezTo>
                        <a:pt x="84" y="32"/>
                        <a:pt x="84" y="32"/>
                        <a:pt x="84" y="32"/>
                      </a:cubicBezTo>
                      <a:cubicBezTo>
                        <a:pt x="80" y="31"/>
                        <a:pt x="75" y="30"/>
                        <a:pt x="70" y="30"/>
                      </a:cubicBezTo>
                      <a:cubicBezTo>
                        <a:pt x="56" y="30"/>
                        <a:pt x="47" y="37"/>
                        <a:pt x="40" y="46"/>
                      </a:cubicBezTo>
                      <a:cubicBezTo>
                        <a:pt x="32" y="100"/>
                        <a:pt x="32" y="100"/>
                        <a:pt x="32" y="100"/>
                      </a:cubicBezTo>
                      <a:cubicBezTo>
                        <a:pt x="0" y="100"/>
                        <a:pt x="0" y="100"/>
                        <a:pt x="0" y="100"/>
                      </a:cubicBezTo>
                      <a:cubicBezTo>
                        <a:pt x="14" y="6"/>
                        <a:pt x="14" y="6"/>
                        <a:pt x="14" y="6"/>
                      </a:cubicBezTo>
                      <a:cubicBezTo>
                        <a:pt x="45" y="0"/>
                        <a:pt x="45" y="0"/>
                        <a:pt x="45" y="0"/>
                      </a:cubicBezTo>
                      <a:cubicBezTo>
                        <a:pt x="42" y="22"/>
                        <a:pt x="42" y="22"/>
                        <a:pt x="42" y="22"/>
                      </a:cubicBezTo>
                      <a:cubicBezTo>
                        <a:pt x="52" y="8"/>
                        <a:pt x="65" y="0"/>
                        <a:pt x="77" y="0"/>
                      </a:cubicBezTo>
                      <a:cubicBezTo>
                        <a:pt x="80" y="0"/>
                        <a:pt x="85" y="1"/>
                        <a:pt x="89"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a:extLst>
                    <a:ext uri="{FF2B5EF4-FFF2-40B4-BE49-F238E27FC236}">
                      <a16:creationId xmlns:a16="http://schemas.microsoft.com/office/drawing/2014/main" id="{18C64485-22BF-41FC-8D6A-513C23D89717}"/>
                    </a:ext>
                  </a:extLst>
                </p:cNvPr>
                <p:cNvSpPr>
                  <a:spLocks/>
                </p:cNvSpPr>
                <p:nvPr userDrawn="1"/>
              </p:nvSpPr>
              <p:spPr bwMode="auto">
                <a:xfrm>
                  <a:off x="20369213" y="3370263"/>
                  <a:ext cx="187325" cy="228600"/>
                </a:xfrm>
                <a:custGeom>
                  <a:avLst/>
                  <a:gdLst>
                    <a:gd name="T0" fmla="*/ 118 w 118"/>
                    <a:gd name="T1" fmla="*/ 0 h 144"/>
                    <a:gd name="T2" fmla="*/ 38 w 118"/>
                    <a:gd name="T3" fmla="*/ 144 h 144"/>
                    <a:gd name="T4" fmla="*/ 5 w 118"/>
                    <a:gd name="T5" fmla="*/ 144 h 144"/>
                    <a:gd name="T6" fmla="*/ 31 w 118"/>
                    <a:gd name="T7" fmla="*/ 102 h 144"/>
                    <a:gd name="T8" fmla="*/ 0 w 118"/>
                    <a:gd name="T9" fmla="*/ 0 h 144"/>
                    <a:gd name="T10" fmla="*/ 37 w 118"/>
                    <a:gd name="T11" fmla="*/ 0 h 144"/>
                    <a:gd name="T12" fmla="*/ 53 w 118"/>
                    <a:gd name="T13" fmla="*/ 64 h 144"/>
                    <a:gd name="T14" fmla="*/ 86 w 118"/>
                    <a:gd name="T15" fmla="*/ 0 h 144"/>
                    <a:gd name="T16" fmla="*/ 118 w 118"/>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44">
                      <a:moveTo>
                        <a:pt x="118" y="0"/>
                      </a:moveTo>
                      <a:lnTo>
                        <a:pt x="38" y="144"/>
                      </a:lnTo>
                      <a:lnTo>
                        <a:pt x="5" y="144"/>
                      </a:lnTo>
                      <a:lnTo>
                        <a:pt x="31" y="102"/>
                      </a:lnTo>
                      <a:lnTo>
                        <a:pt x="0" y="0"/>
                      </a:lnTo>
                      <a:lnTo>
                        <a:pt x="37" y="0"/>
                      </a:lnTo>
                      <a:lnTo>
                        <a:pt x="53" y="64"/>
                      </a:lnTo>
                      <a:lnTo>
                        <a:pt x="86" y="0"/>
                      </a:lnTo>
                      <a:lnTo>
                        <a:pt x="11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a:extLst>
                    <a:ext uri="{FF2B5EF4-FFF2-40B4-BE49-F238E27FC236}">
                      <a16:creationId xmlns:a16="http://schemas.microsoft.com/office/drawing/2014/main" id="{252F9309-81F0-4ABD-A4F7-8BDD4CA2A5C2}"/>
                    </a:ext>
                  </a:extLst>
                </p:cNvPr>
                <p:cNvSpPr>
                  <a:spLocks/>
                </p:cNvSpPr>
                <p:nvPr userDrawn="1"/>
              </p:nvSpPr>
              <p:spPr bwMode="auto">
                <a:xfrm>
                  <a:off x="20561300" y="3370263"/>
                  <a:ext cx="266700" cy="161925"/>
                </a:xfrm>
                <a:custGeom>
                  <a:avLst/>
                  <a:gdLst>
                    <a:gd name="T0" fmla="*/ 168 w 168"/>
                    <a:gd name="T1" fmla="*/ 0 h 102"/>
                    <a:gd name="T2" fmla="*/ 119 w 168"/>
                    <a:gd name="T3" fmla="*/ 102 h 102"/>
                    <a:gd name="T4" fmla="*/ 88 w 168"/>
                    <a:gd name="T5" fmla="*/ 102 h 102"/>
                    <a:gd name="T6" fmla="*/ 76 w 168"/>
                    <a:gd name="T7" fmla="*/ 45 h 102"/>
                    <a:gd name="T8" fmla="*/ 52 w 168"/>
                    <a:gd name="T9" fmla="*/ 102 h 102"/>
                    <a:gd name="T10" fmla="*/ 20 w 168"/>
                    <a:gd name="T11" fmla="*/ 102 h 102"/>
                    <a:gd name="T12" fmla="*/ 0 w 168"/>
                    <a:gd name="T13" fmla="*/ 0 h 102"/>
                    <a:gd name="T14" fmla="*/ 34 w 168"/>
                    <a:gd name="T15" fmla="*/ 0 h 102"/>
                    <a:gd name="T16" fmla="*/ 43 w 168"/>
                    <a:gd name="T17" fmla="*/ 67 h 102"/>
                    <a:gd name="T18" fmla="*/ 70 w 168"/>
                    <a:gd name="T19" fmla="*/ 0 h 102"/>
                    <a:gd name="T20" fmla="*/ 100 w 168"/>
                    <a:gd name="T21" fmla="*/ 0 h 102"/>
                    <a:gd name="T22" fmla="*/ 111 w 168"/>
                    <a:gd name="T23" fmla="*/ 67 h 102"/>
                    <a:gd name="T24" fmla="*/ 137 w 168"/>
                    <a:gd name="T25" fmla="*/ 0 h 102"/>
                    <a:gd name="T26" fmla="*/ 168 w 168"/>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02">
                      <a:moveTo>
                        <a:pt x="168" y="0"/>
                      </a:moveTo>
                      <a:lnTo>
                        <a:pt x="119" y="102"/>
                      </a:lnTo>
                      <a:lnTo>
                        <a:pt x="88" y="102"/>
                      </a:lnTo>
                      <a:lnTo>
                        <a:pt x="76" y="45"/>
                      </a:lnTo>
                      <a:lnTo>
                        <a:pt x="52" y="102"/>
                      </a:lnTo>
                      <a:lnTo>
                        <a:pt x="20" y="102"/>
                      </a:lnTo>
                      <a:lnTo>
                        <a:pt x="0" y="0"/>
                      </a:lnTo>
                      <a:lnTo>
                        <a:pt x="34" y="0"/>
                      </a:lnTo>
                      <a:lnTo>
                        <a:pt x="43" y="67"/>
                      </a:lnTo>
                      <a:lnTo>
                        <a:pt x="70" y="0"/>
                      </a:lnTo>
                      <a:lnTo>
                        <a:pt x="100" y="0"/>
                      </a:lnTo>
                      <a:lnTo>
                        <a:pt x="111" y="67"/>
                      </a:lnTo>
                      <a:lnTo>
                        <a:pt x="137" y="0"/>
                      </a:lnTo>
                      <a:lnTo>
                        <a:pt x="16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a:extLst>
                    <a:ext uri="{FF2B5EF4-FFF2-40B4-BE49-F238E27FC236}">
                      <a16:creationId xmlns:a16="http://schemas.microsoft.com/office/drawing/2014/main" id="{C6FF1F42-D924-4799-997B-FA313E77CCF3}"/>
                    </a:ext>
                  </a:extLst>
                </p:cNvPr>
                <p:cNvSpPr>
                  <a:spLocks/>
                </p:cNvSpPr>
                <p:nvPr userDrawn="1"/>
              </p:nvSpPr>
              <p:spPr bwMode="auto">
                <a:xfrm>
                  <a:off x="20831175" y="3297238"/>
                  <a:ext cx="192088" cy="234950"/>
                </a:xfrm>
                <a:custGeom>
                  <a:avLst/>
                  <a:gdLst>
                    <a:gd name="T0" fmla="*/ 112 w 116"/>
                    <a:gd name="T1" fmla="*/ 84 h 142"/>
                    <a:gd name="T2" fmla="*/ 103 w 116"/>
                    <a:gd name="T3" fmla="*/ 142 h 142"/>
                    <a:gd name="T4" fmla="*/ 71 w 116"/>
                    <a:gd name="T5" fmla="*/ 142 h 142"/>
                    <a:gd name="T6" fmla="*/ 78 w 116"/>
                    <a:gd name="T7" fmla="*/ 94 h 142"/>
                    <a:gd name="T8" fmla="*/ 64 w 116"/>
                    <a:gd name="T9" fmla="*/ 69 h 142"/>
                    <a:gd name="T10" fmla="*/ 41 w 116"/>
                    <a:gd name="T11" fmla="*/ 81 h 142"/>
                    <a:gd name="T12" fmla="*/ 32 w 116"/>
                    <a:gd name="T13" fmla="*/ 142 h 142"/>
                    <a:gd name="T14" fmla="*/ 0 w 116"/>
                    <a:gd name="T15" fmla="*/ 142 h 142"/>
                    <a:gd name="T16" fmla="*/ 19 w 116"/>
                    <a:gd name="T17" fmla="*/ 6 h 142"/>
                    <a:gd name="T18" fmla="*/ 52 w 116"/>
                    <a:gd name="T19" fmla="*/ 0 h 142"/>
                    <a:gd name="T20" fmla="*/ 44 w 116"/>
                    <a:gd name="T21" fmla="*/ 57 h 142"/>
                    <a:gd name="T22" fmla="*/ 81 w 116"/>
                    <a:gd name="T23" fmla="*/ 42 h 142"/>
                    <a:gd name="T24" fmla="*/ 112 w 116"/>
                    <a:gd name="T25"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2">
                      <a:moveTo>
                        <a:pt x="112" y="84"/>
                      </a:moveTo>
                      <a:cubicBezTo>
                        <a:pt x="103" y="142"/>
                        <a:pt x="103" y="142"/>
                        <a:pt x="103" y="142"/>
                      </a:cubicBezTo>
                      <a:cubicBezTo>
                        <a:pt x="71" y="142"/>
                        <a:pt x="71" y="142"/>
                        <a:pt x="71" y="142"/>
                      </a:cubicBezTo>
                      <a:cubicBezTo>
                        <a:pt x="78" y="94"/>
                        <a:pt x="78" y="94"/>
                        <a:pt x="78" y="94"/>
                      </a:cubicBezTo>
                      <a:cubicBezTo>
                        <a:pt x="80" y="78"/>
                        <a:pt x="76" y="69"/>
                        <a:pt x="64" y="69"/>
                      </a:cubicBezTo>
                      <a:cubicBezTo>
                        <a:pt x="56" y="69"/>
                        <a:pt x="47" y="74"/>
                        <a:pt x="41" y="81"/>
                      </a:cubicBezTo>
                      <a:cubicBezTo>
                        <a:pt x="32" y="142"/>
                        <a:pt x="32" y="142"/>
                        <a:pt x="32" y="142"/>
                      </a:cubicBezTo>
                      <a:cubicBezTo>
                        <a:pt x="0" y="142"/>
                        <a:pt x="0" y="142"/>
                        <a:pt x="0" y="142"/>
                      </a:cubicBezTo>
                      <a:cubicBezTo>
                        <a:pt x="19" y="6"/>
                        <a:pt x="19" y="6"/>
                        <a:pt x="19" y="6"/>
                      </a:cubicBezTo>
                      <a:cubicBezTo>
                        <a:pt x="52" y="0"/>
                        <a:pt x="52" y="0"/>
                        <a:pt x="52" y="0"/>
                      </a:cubicBezTo>
                      <a:cubicBezTo>
                        <a:pt x="44" y="57"/>
                        <a:pt x="44" y="57"/>
                        <a:pt x="44" y="57"/>
                      </a:cubicBezTo>
                      <a:cubicBezTo>
                        <a:pt x="54" y="47"/>
                        <a:pt x="68" y="42"/>
                        <a:pt x="81" y="42"/>
                      </a:cubicBezTo>
                      <a:cubicBezTo>
                        <a:pt x="101" y="42"/>
                        <a:pt x="116" y="56"/>
                        <a:pt x="112" y="8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2">
                  <a:extLst>
                    <a:ext uri="{FF2B5EF4-FFF2-40B4-BE49-F238E27FC236}">
                      <a16:creationId xmlns:a16="http://schemas.microsoft.com/office/drawing/2014/main" id="{F60181F6-C5E9-455B-B472-FF56A800B9BE}"/>
                    </a:ext>
                  </a:extLst>
                </p:cNvPr>
                <p:cNvSpPr>
                  <a:spLocks noEditPoints="1"/>
                </p:cNvSpPr>
                <p:nvPr userDrawn="1"/>
              </p:nvSpPr>
              <p:spPr bwMode="auto">
                <a:xfrm>
                  <a:off x="21037550" y="3363913"/>
                  <a:ext cx="190500" cy="176213"/>
                </a:xfrm>
                <a:custGeom>
                  <a:avLst/>
                  <a:gdLst>
                    <a:gd name="T0" fmla="*/ 106 w 115"/>
                    <a:gd name="T1" fmla="*/ 88 h 106"/>
                    <a:gd name="T2" fmla="*/ 55 w 115"/>
                    <a:gd name="T3" fmla="*/ 106 h 106"/>
                    <a:gd name="T4" fmla="*/ 5 w 115"/>
                    <a:gd name="T5" fmla="*/ 55 h 106"/>
                    <a:gd name="T6" fmla="*/ 70 w 115"/>
                    <a:gd name="T7" fmla="*/ 0 h 106"/>
                    <a:gd name="T8" fmla="*/ 111 w 115"/>
                    <a:gd name="T9" fmla="*/ 44 h 106"/>
                    <a:gd name="T10" fmla="*/ 106 w 115"/>
                    <a:gd name="T11" fmla="*/ 61 h 106"/>
                    <a:gd name="T12" fmla="*/ 36 w 115"/>
                    <a:gd name="T13" fmla="*/ 61 h 106"/>
                    <a:gd name="T14" fmla="*/ 65 w 115"/>
                    <a:gd name="T15" fmla="*/ 81 h 106"/>
                    <a:gd name="T16" fmla="*/ 98 w 115"/>
                    <a:gd name="T17" fmla="*/ 72 h 106"/>
                    <a:gd name="T18" fmla="*/ 106 w 115"/>
                    <a:gd name="T19" fmla="*/ 88 h 106"/>
                    <a:gd name="T20" fmla="*/ 39 w 115"/>
                    <a:gd name="T21" fmla="*/ 40 h 106"/>
                    <a:gd name="T22" fmla="*/ 84 w 115"/>
                    <a:gd name="T23" fmla="*/ 40 h 106"/>
                    <a:gd name="T24" fmla="*/ 66 w 115"/>
                    <a:gd name="T25" fmla="*/ 22 h 106"/>
                    <a:gd name="T26" fmla="*/ 39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4" y="97"/>
                        <a:pt x="76" y="106"/>
                        <a:pt x="55" y="106"/>
                      </a:cubicBezTo>
                      <a:cubicBezTo>
                        <a:pt x="21" y="106"/>
                        <a:pt x="0" y="86"/>
                        <a:pt x="5" y="55"/>
                      </a:cubicBezTo>
                      <a:cubicBezTo>
                        <a:pt x="9" y="24"/>
                        <a:pt x="37" y="0"/>
                        <a:pt x="70" y="0"/>
                      </a:cubicBezTo>
                      <a:cubicBezTo>
                        <a:pt x="98" y="0"/>
                        <a:pt x="115" y="18"/>
                        <a:pt x="111" y="44"/>
                      </a:cubicBezTo>
                      <a:cubicBezTo>
                        <a:pt x="110" y="51"/>
                        <a:pt x="108" y="57"/>
                        <a:pt x="106" y="61"/>
                      </a:cubicBezTo>
                      <a:cubicBezTo>
                        <a:pt x="36" y="61"/>
                        <a:pt x="36" y="61"/>
                        <a:pt x="36" y="61"/>
                      </a:cubicBezTo>
                      <a:cubicBezTo>
                        <a:pt x="38" y="74"/>
                        <a:pt x="48" y="81"/>
                        <a:pt x="65" y="81"/>
                      </a:cubicBezTo>
                      <a:cubicBezTo>
                        <a:pt x="76" y="81"/>
                        <a:pt x="88" y="77"/>
                        <a:pt x="98" y="72"/>
                      </a:cubicBezTo>
                      <a:lnTo>
                        <a:pt x="106" y="88"/>
                      </a:lnTo>
                      <a:close/>
                      <a:moveTo>
                        <a:pt x="39" y="40"/>
                      </a:moveTo>
                      <a:cubicBezTo>
                        <a:pt x="84" y="40"/>
                        <a:pt x="84" y="40"/>
                        <a:pt x="84" y="40"/>
                      </a:cubicBezTo>
                      <a:cubicBezTo>
                        <a:pt x="84" y="29"/>
                        <a:pt x="78" y="22"/>
                        <a:pt x="66" y="22"/>
                      </a:cubicBezTo>
                      <a:cubicBezTo>
                        <a:pt x="56" y="22"/>
                        <a:pt x="44" y="28"/>
                        <a:pt x="39"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3">
                  <a:extLst>
                    <a:ext uri="{FF2B5EF4-FFF2-40B4-BE49-F238E27FC236}">
                      <a16:creationId xmlns:a16="http://schemas.microsoft.com/office/drawing/2014/main" id="{40B763BD-44F4-4A84-82F8-1EBB3F2CBE48}"/>
                    </a:ext>
                  </a:extLst>
                </p:cNvPr>
                <p:cNvSpPr>
                  <a:spLocks/>
                </p:cNvSpPr>
                <p:nvPr userDrawn="1"/>
              </p:nvSpPr>
              <p:spPr bwMode="auto">
                <a:xfrm>
                  <a:off x="21245513" y="3365501"/>
                  <a:ext cx="144463" cy="166688"/>
                </a:xfrm>
                <a:custGeom>
                  <a:avLst/>
                  <a:gdLst>
                    <a:gd name="T0" fmla="*/ 88 w 88"/>
                    <a:gd name="T1" fmla="*/ 2 h 100"/>
                    <a:gd name="T2" fmla="*/ 84 w 88"/>
                    <a:gd name="T3" fmla="*/ 32 h 100"/>
                    <a:gd name="T4" fmla="*/ 70 w 88"/>
                    <a:gd name="T5" fmla="*/ 30 h 100"/>
                    <a:gd name="T6" fmla="*/ 40 w 88"/>
                    <a:gd name="T7" fmla="*/ 46 h 100"/>
                    <a:gd name="T8" fmla="*/ 32 w 88"/>
                    <a:gd name="T9" fmla="*/ 100 h 100"/>
                    <a:gd name="T10" fmla="*/ 0 w 88"/>
                    <a:gd name="T11" fmla="*/ 100 h 100"/>
                    <a:gd name="T12" fmla="*/ 13 w 88"/>
                    <a:gd name="T13" fmla="*/ 6 h 100"/>
                    <a:gd name="T14" fmla="*/ 45 w 88"/>
                    <a:gd name="T15" fmla="*/ 0 h 100"/>
                    <a:gd name="T16" fmla="*/ 42 w 88"/>
                    <a:gd name="T17" fmla="*/ 22 h 100"/>
                    <a:gd name="T18" fmla="*/ 77 w 88"/>
                    <a:gd name="T19" fmla="*/ 0 h 100"/>
                    <a:gd name="T20" fmla="*/ 88 w 88"/>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88" y="2"/>
                      </a:moveTo>
                      <a:cubicBezTo>
                        <a:pt x="84" y="32"/>
                        <a:pt x="84" y="32"/>
                        <a:pt x="84" y="32"/>
                      </a:cubicBezTo>
                      <a:cubicBezTo>
                        <a:pt x="80" y="31"/>
                        <a:pt x="74" y="30"/>
                        <a:pt x="70" y="30"/>
                      </a:cubicBezTo>
                      <a:cubicBezTo>
                        <a:pt x="56" y="30"/>
                        <a:pt x="47" y="37"/>
                        <a:pt x="40" y="46"/>
                      </a:cubicBezTo>
                      <a:cubicBezTo>
                        <a:pt x="32" y="100"/>
                        <a:pt x="32" y="100"/>
                        <a:pt x="32" y="100"/>
                      </a:cubicBezTo>
                      <a:cubicBezTo>
                        <a:pt x="0" y="100"/>
                        <a:pt x="0" y="100"/>
                        <a:pt x="0" y="100"/>
                      </a:cubicBezTo>
                      <a:cubicBezTo>
                        <a:pt x="13" y="6"/>
                        <a:pt x="13" y="6"/>
                        <a:pt x="13" y="6"/>
                      </a:cubicBezTo>
                      <a:cubicBezTo>
                        <a:pt x="45" y="0"/>
                        <a:pt x="45" y="0"/>
                        <a:pt x="45" y="0"/>
                      </a:cubicBezTo>
                      <a:cubicBezTo>
                        <a:pt x="42" y="22"/>
                        <a:pt x="42" y="22"/>
                        <a:pt x="42" y="22"/>
                      </a:cubicBezTo>
                      <a:cubicBezTo>
                        <a:pt x="52" y="8"/>
                        <a:pt x="65" y="0"/>
                        <a:pt x="77" y="0"/>
                      </a:cubicBezTo>
                      <a:cubicBezTo>
                        <a:pt x="80" y="0"/>
                        <a:pt x="85" y="1"/>
                        <a:pt x="88"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4">
                  <a:extLst>
                    <a:ext uri="{FF2B5EF4-FFF2-40B4-BE49-F238E27FC236}">
                      <a16:creationId xmlns:a16="http://schemas.microsoft.com/office/drawing/2014/main" id="{4AB8A9B7-6CCB-4199-A78C-CC029B833870}"/>
                    </a:ext>
                  </a:extLst>
                </p:cNvPr>
                <p:cNvSpPr>
                  <a:spLocks noEditPoints="1"/>
                </p:cNvSpPr>
                <p:nvPr userDrawn="1"/>
              </p:nvSpPr>
              <p:spPr bwMode="auto">
                <a:xfrm>
                  <a:off x="21389975"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4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4"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5">
                  <a:extLst>
                    <a:ext uri="{FF2B5EF4-FFF2-40B4-BE49-F238E27FC236}">
                      <a16:creationId xmlns:a16="http://schemas.microsoft.com/office/drawing/2014/main" id="{43784E0C-3B1C-4CB7-B8D6-ADA386525A8A}"/>
                    </a:ext>
                  </a:extLst>
                </p:cNvPr>
                <p:cNvSpPr>
                  <a:spLocks/>
                </p:cNvSpPr>
                <p:nvPr userDrawn="1"/>
              </p:nvSpPr>
              <p:spPr bwMode="auto">
                <a:xfrm>
                  <a:off x="21678900" y="3370263"/>
                  <a:ext cx="184150" cy="228600"/>
                </a:xfrm>
                <a:custGeom>
                  <a:avLst/>
                  <a:gdLst>
                    <a:gd name="T0" fmla="*/ 116 w 116"/>
                    <a:gd name="T1" fmla="*/ 0 h 144"/>
                    <a:gd name="T2" fmla="*/ 36 w 116"/>
                    <a:gd name="T3" fmla="*/ 144 h 144"/>
                    <a:gd name="T4" fmla="*/ 4 w 116"/>
                    <a:gd name="T5" fmla="*/ 144 h 144"/>
                    <a:gd name="T6" fmla="*/ 29 w 116"/>
                    <a:gd name="T7" fmla="*/ 102 h 144"/>
                    <a:gd name="T8" fmla="*/ 0 w 116"/>
                    <a:gd name="T9" fmla="*/ 0 h 144"/>
                    <a:gd name="T10" fmla="*/ 35 w 116"/>
                    <a:gd name="T11" fmla="*/ 0 h 144"/>
                    <a:gd name="T12" fmla="*/ 51 w 116"/>
                    <a:gd name="T13" fmla="*/ 64 h 144"/>
                    <a:gd name="T14" fmla="*/ 84 w 116"/>
                    <a:gd name="T15" fmla="*/ 0 h 144"/>
                    <a:gd name="T16" fmla="*/ 116 w 116"/>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4">
                      <a:moveTo>
                        <a:pt x="116" y="0"/>
                      </a:moveTo>
                      <a:lnTo>
                        <a:pt x="36" y="144"/>
                      </a:lnTo>
                      <a:lnTo>
                        <a:pt x="4" y="144"/>
                      </a:lnTo>
                      <a:lnTo>
                        <a:pt x="29" y="102"/>
                      </a:lnTo>
                      <a:lnTo>
                        <a:pt x="0" y="0"/>
                      </a:lnTo>
                      <a:lnTo>
                        <a:pt x="35" y="0"/>
                      </a:lnTo>
                      <a:lnTo>
                        <a:pt x="51" y="64"/>
                      </a:lnTo>
                      <a:lnTo>
                        <a:pt x="84" y="0"/>
                      </a:lnTo>
                      <a:lnTo>
                        <a:pt x="116"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6">
                  <a:extLst>
                    <a:ext uri="{FF2B5EF4-FFF2-40B4-BE49-F238E27FC236}">
                      <a16:creationId xmlns:a16="http://schemas.microsoft.com/office/drawing/2014/main" id="{2CD15C22-CC9A-4AC1-80A0-6A1D39F29888}"/>
                    </a:ext>
                  </a:extLst>
                </p:cNvPr>
                <p:cNvSpPr>
                  <a:spLocks noEditPoints="1"/>
                </p:cNvSpPr>
                <p:nvPr userDrawn="1"/>
              </p:nvSpPr>
              <p:spPr bwMode="auto">
                <a:xfrm>
                  <a:off x="2185828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2" y="106"/>
                        <a:pt x="0" y="84"/>
                        <a:pt x="4" y="55"/>
                      </a:cubicBezTo>
                      <a:close/>
                      <a:moveTo>
                        <a:pt x="86" y="54"/>
                      </a:moveTo>
                      <a:cubicBezTo>
                        <a:pt x="89" y="36"/>
                        <a:pt x="80" y="24"/>
                        <a:pt x="65" y="24"/>
                      </a:cubicBezTo>
                      <a:cubicBezTo>
                        <a:pt x="50" y="24"/>
                        <a:pt x="40" y="35"/>
                        <a:pt x="38" y="52"/>
                      </a:cubicBezTo>
                      <a:cubicBezTo>
                        <a:pt x="35" y="70"/>
                        <a:pt x="43" y="82"/>
                        <a:pt x="59" y="82"/>
                      </a:cubicBezTo>
                      <a:cubicBezTo>
                        <a:pt x="73" y="82"/>
                        <a:pt x="84"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7">
                  <a:extLst>
                    <a:ext uri="{FF2B5EF4-FFF2-40B4-BE49-F238E27FC236}">
                      <a16:creationId xmlns:a16="http://schemas.microsoft.com/office/drawing/2014/main" id="{6A6099C2-3B4B-4D4E-AC74-5606A60DAD8B}"/>
                    </a:ext>
                  </a:extLst>
                </p:cNvPr>
                <p:cNvSpPr>
                  <a:spLocks/>
                </p:cNvSpPr>
                <p:nvPr userDrawn="1"/>
              </p:nvSpPr>
              <p:spPr bwMode="auto">
                <a:xfrm>
                  <a:off x="22078950" y="3365501"/>
                  <a:ext cx="190500" cy="171450"/>
                </a:xfrm>
                <a:custGeom>
                  <a:avLst/>
                  <a:gdLst>
                    <a:gd name="T0" fmla="*/ 115 w 115"/>
                    <a:gd name="T1" fmla="*/ 0 h 103"/>
                    <a:gd name="T2" fmla="*/ 101 w 115"/>
                    <a:gd name="T3" fmla="*/ 100 h 103"/>
                    <a:gd name="T4" fmla="*/ 70 w 115"/>
                    <a:gd name="T5" fmla="*/ 100 h 103"/>
                    <a:gd name="T6" fmla="*/ 72 w 115"/>
                    <a:gd name="T7" fmla="*/ 88 h 103"/>
                    <a:gd name="T8" fmla="*/ 35 w 115"/>
                    <a:gd name="T9" fmla="*/ 103 h 103"/>
                    <a:gd name="T10" fmla="*/ 4 w 115"/>
                    <a:gd name="T11" fmla="*/ 61 h 103"/>
                    <a:gd name="T12" fmla="*/ 12 w 115"/>
                    <a:gd name="T13" fmla="*/ 6 h 103"/>
                    <a:gd name="T14" fmla="*/ 45 w 115"/>
                    <a:gd name="T15" fmla="*/ 0 h 103"/>
                    <a:gd name="T16" fmla="*/ 38 w 115"/>
                    <a:gd name="T17" fmla="*/ 51 h 103"/>
                    <a:gd name="T18" fmla="*/ 51 w 115"/>
                    <a:gd name="T19" fmla="*/ 77 h 103"/>
                    <a:gd name="T20" fmla="*/ 74 w 115"/>
                    <a:gd name="T21" fmla="*/ 66 h 103"/>
                    <a:gd name="T22" fmla="*/ 82 w 115"/>
                    <a:gd name="T23" fmla="*/ 6 h 103"/>
                    <a:gd name="T24" fmla="*/ 115 w 115"/>
                    <a:gd name="T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03">
                      <a:moveTo>
                        <a:pt x="115" y="0"/>
                      </a:moveTo>
                      <a:cubicBezTo>
                        <a:pt x="101" y="100"/>
                        <a:pt x="101" y="100"/>
                        <a:pt x="101" y="100"/>
                      </a:cubicBezTo>
                      <a:cubicBezTo>
                        <a:pt x="70" y="100"/>
                        <a:pt x="70" y="100"/>
                        <a:pt x="70" y="100"/>
                      </a:cubicBezTo>
                      <a:cubicBezTo>
                        <a:pt x="72" y="88"/>
                        <a:pt x="72" y="88"/>
                        <a:pt x="72" y="88"/>
                      </a:cubicBezTo>
                      <a:cubicBezTo>
                        <a:pt x="62" y="98"/>
                        <a:pt x="48" y="103"/>
                        <a:pt x="35" y="103"/>
                      </a:cubicBezTo>
                      <a:cubicBezTo>
                        <a:pt x="14" y="103"/>
                        <a:pt x="0" y="89"/>
                        <a:pt x="4" y="61"/>
                      </a:cubicBezTo>
                      <a:cubicBezTo>
                        <a:pt x="12" y="6"/>
                        <a:pt x="12" y="6"/>
                        <a:pt x="12" y="6"/>
                      </a:cubicBezTo>
                      <a:cubicBezTo>
                        <a:pt x="45" y="0"/>
                        <a:pt x="45" y="0"/>
                        <a:pt x="45" y="0"/>
                      </a:cubicBezTo>
                      <a:cubicBezTo>
                        <a:pt x="38" y="51"/>
                        <a:pt x="38" y="51"/>
                        <a:pt x="38" y="51"/>
                      </a:cubicBezTo>
                      <a:cubicBezTo>
                        <a:pt x="35" y="68"/>
                        <a:pt x="40" y="77"/>
                        <a:pt x="51" y="77"/>
                      </a:cubicBezTo>
                      <a:cubicBezTo>
                        <a:pt x="59" y="77"/>
                        <a:pt x="67" y="73"/>
                        <a:pt x="74" y="66"/>
                      </a:cubicBezTo>
                      <a:cubicBezTo>
                        <a:pt x="82" y="6"/>
                        <a:pt x="82" y="6"/>
                        <a:pt x="82" y="6"/>
                      </a:cubicBezTo>
                      <a:lnTo>
                        <a:pt x="115"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8">
                  <a:extLst>
                    <a:ext uri="{FF2B5EF4-FFF2-40B4-BE49-F238E27FC236}">
                      <a16:creationId xmlns:a16="http://schemas.microsoft.com/office/drawing/2014/main" id="{365EE61A-C7F5-4BF6-8A74-88CBC74CBE55}"/>
                    </a:ext>
                  </a:extLst>
                </p:cNvPr>
                <p:cNvSpPr>
                  <a:spLocks noEditPoints="1"/>
                </p:cNvSpPr>
                <p:nvPr userDrawn="1"/>
              </p:nvSpPr>
              <p:spPr bwMode="auto">
                <a:xfrm>
                  <a:off x="22353588" y="3365501"/>
                  <a:ext cx="233363" cy="236538"/>
                </a:xfrm>
                <a:custGeom>
                  <a:avLst/>
                  <a:gdLst>
                    <a:gd name="T0" fmla="*/ 138 w 141"/>
                    <a:gd name="T1" fmla="*/ 30 h 143"/>
                    <a:gd name="T2" fmla="*/ 114 w 141"/>
                    <a:gd name="T3" fmla="*/ 29 h 143"/>
                    <a:gd name="T4" fmla="*/ 117 w 141"/>
                    <a:gd name="T5" fmla="*/ 47 h 143"/>
                    <a:gd name="T6" fmla="*/ 59 w 141"/>
                    <a:gd name="T7" fmla="*/ 88 h 143"/>
                    <a:gd name="T8" fmla="*/ 54 w 141"/>
                    <a:gd name="T9" fmla="*/ 88 h 143"/>
                    <a:gd name="T10" fmla="*/ 35 w 141"/>
                    <a:gd name="T11" fmla="*/ 113 h 143"/>
                    <a:gd name="T12" fmla="*/ 84 w 141"/>
                    <a:gd name="T13" fmla="*/ 98 h 143"/>
                    <a:gd name="T14" fmla="*/ 118 w 141"/>
                    <a:gd name="T15" fmla="*/ 139 h 143"/>
                    <a:gd name="T16" fmla="*/ 84 w 141"/>
                    <a:gd name="T17" fmla="*/ 143 h 143"/>
                    <a:gd name="T18" fmla="*/ 66 w 141"/>
                    <a:gd name="T19" fmla="*/ 125 h 143"/>
                    <a:gd name="T20" fmla="*/ 18 w 141"/>
                    <a:gd name="T21" fmla="*/ 139 h 143"/>
                    <a:gd name="T22" fmla="*/ 0 w 141"/>
                    <a:gd name="T23" fmla="*/ 127 h 143"/>
                    <a:gd name="T24" fmla="*/ 27 w 141"/>
                    <a:gd name="T25" fmla="*/ 79 h 143"/>
                    <a:gd name="T26" fmla="*/ 11 w 141"/>
                    <a:gd name="T27" fmla="*/ 45 h 143"/>
                    <a:gd name="T28" fmla="*/ 71 w 141"/>
                    <a:gd name="T29" fmla="*/ 0 h 143"/>
                    <a:gd name="T30" fmla="*/ 91 w 141"/>
                    <a:gd name="T31" fmla="*/ 3 h 143"/>
                    <a:gd name="T32" fmla="*/ 141 w 141"/>
                    <a:gd name="T33" fmla="*/ 3 h 143"/>
                    <a:gd name="T34" fmla="*/ 138 w 141"/>
                    <a:gd name="T35" fmla="*/ 30 h 143"/>
                    <a:gd name="T36" fmla="*/ 87 w 141"/>
                    <a:gd name="T37" fmla="*/ 45 h 143"/>
                    <a:gd name="T38" fmla="*/ 67 w 141"/>
                    <a:gd name="T39" fmla="*/ 23 h 143"/>
                    <a:gd name="T40" fmla="*/ 42 w 141"/>
                    <a:gd name="T41" fmla="*/ 44 h 143"/>
                    <a:gd name="T42" fmla="*/ 62 w 141"/>
                    <a:gd name="T43" fmla="*/ 66 h 143"/>
                    <a:gd name="T44" fmla="*/ 87 w 141"/>
                    <a:gd name="T45" fmla="*/ 4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3">
                      <a:moveTo>
                        <a:pt x="138" y="30"/>
                      </a:moveTo>
                      <a:cubicBezTo>
                        <a:pt x="114" y="29"/>
                        <a:pt x="114" y="29"/>
                        <a:pt x="114" y="29"/>
                      </a:cubicBezTo>
                      <a:cubicBezTo>
                        <a:pt x="117" y="34"/>
                        <a:pt x="118" y="40"/>
                        <a:pt x="117" y="47"/>
                      </a:cubicBezTo>
                      <a:cubicBezTo>
                        <a:pt x="114" y="70"/>
                        <a:pt x="90" y="88"/>
                        <a:pt x="59" y="88"/>
                      </a:cubicBezTo>
                      <a:cubicBezTo>
                        <a:pt x="58" y="88"/>
                        <a:pt x="56" y="88"/>
                        <a:pt x="54" y="88"/>
                      </a:cubicBezTo>
                      <a:cubicBezTo>
                        <a:pt x="35" y="113"/>
                        <a:pt x="35" y="113"/>
                        <a:pt x="35" y="113"/>
                      </a:cubicBezTo>
                      <a:cubicBezTo>
                        <a:pt x="49" y="105"/>
                        <a:pt x="67" y="98"/>
                        <a:pt x="84" y="98"/>
                      </a:cubicBezTo>
                      <a:cubicBezTo>
                        <a:pt x="102" y="98"/>
                        <a:pt x="120" y="106"/>
                        <a:pt x="118" y="139"/>
                      </a:cubicBezTo>
                      <a:cubicBezTo>
                        <a:pt x="84" y="143"/>
                        <a:pt x="84" y="143"/>
                        <a:pt x="84" y="143"/>
                      </a:cubicBezTo>
                      <a:cubicBezTo>
                        <a:pt x="84" y="128"/>
                        <a:pt x="77" y="125"/>
                        <a:pt x="66" y="125"/>
                      </a:cubicBezTo>
                      <a:cubicBezTo>
                        <a:pt x="53" y="125"/>
                        <a:pt x="34" y="130"/>
                        <a:pt x="18" y="139"/>
                      </a:cubicBezTo>
                      <a:cubicBezTo>
                        <a:pt x="0" y="127"/>
                        <a:pt x="0" y="127"/>
                        <a:pt x="0" y="127"/>
                      </a:cubicBezTo>
                      <a:cubicBezTo>
                        <a:pt x="27" y="79"/>
                        <a:pt x="27" y="79"/>
                        <a:pt x="27" y="79"/>
                      </a:cubicBezTo>
                      <a:cubicBezTo>
                        <a:pt x="15" y="72"/>
                        <a:pt x="9" y="59"/>
                        <a:pt x="11" y="45"/>
                      </a:cubicBezTo>
                      <a:cubicBezTo>
                        <a:pt x="15" y="21"/>
                        <a:pt x="40" y="0"/>
                        <a:pt x="71" y="0"/>
                      </a:cubicBezTo>
                      <a:cubicBezTo>
                        <a:pt x="78" y="0"/>
                        <a:pt x="85" y="1"/>
                        <a:pt x="91" y="3"/>
                      </a:cubicBezTo>
                      <a:cubicBezTo>
                        <a:pt x="141" y="3"/>
                        <a:pt x="141" y="3"/>
                        <a:pt x="141" y="3"/>
                      </a:cubicBezTo>
                      <a:lnTo>
                        <a:pt x="138" y="30"/>
                      </a:lnTo>
                      <a:close/>
                      <a:moveTo>
                        <a:pt x="87" y="45"/>
                      </a:moveTo>
                      <a:cubicBezTo>
                        <a:pt x="89" y="31"/>
                        <a:pt x="79" y="23"/>
                        <a:pt x="67" y="23"/>
                      </a:cubicBezTo>
                      <a:cubicBezTo>
                        <a:pt x="55" y="23"/>
                        <a:pt x="44" y="31"/>
                        <a:pt x="42" y="44"/>
                      </a:cubicBezTo>
                      <a:cubicBezTo>
                        <a:pt x="40" y="57"/>
                        <a:pt x="50" y="66"/>
                        <a:pt x="62" y="66"/>
                      </a:cubicBezTo>
                      <a:cubicBezTo>
                        <a:pt x="74" y="66"/>
                        <a:pt x="85" y="58"/>
                        <a:pt x="87" y="45"/>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9">
                  <a:extLst>
                    <a:ext uri="{FF2B5EF4-FFF2-40B4-BE49-F238E27FC236}">
                      <a16:creationId xmlns:a16="http://schemas.microsoft.com/office/drawing/2014/main" id="{F91CB710-B383-43F3-B866-2051D19A7472}"/>
                    </a:ext>
                  </a:extLst>
                </p:cNvPr>
                <p:cNvSpPr>
                  <a:spLocks noEditPoints="1"/>
                </p:cNvSpPr>
                <p:nvPr userDrawn="1"/>
              </p:nvSpPr>
              <p:spPr bwMode="auto">
                <a:xfrm>
                  <a:off x="2258853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1" y="106"/>
                        <a:pt x="0" y="84"/>
                        <a:pt x="4" y="55"/>
                      </a:cubicBezTo>
                      <a:close/>
                      <a:moveTo>
                        <a:pt x="86" y="54"/>
                      </a:moveTo>
                      <a:cubicBezTo>
                        <a:pt x="88" y="36"/>
                        <a:pt x="80" y="24"/>
                        <a:pt x="65" y="24"/>
                      </a:cubicBezTo>
                      <a:cubicBezTo>
                        <a:pt x="50" y="24"/>
                        <a:pt x="40" y="35"/>
                        <a:pt x="38" y="52"/>
                      </a:cubicBezTo>
                      <a:cubicBezTo>
                        <a:pt x="35" y="70"/>
                        <a:pt x="43" y="82"/>
                        <a:pt x="59" y="82"/>
                      </a:cubicBezTo>
                      <a:cubicBezTo>
                        <a:pt x="73" y="82"/>
                        <a:pt x="83"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 name="Rectangle 20">
                <a:extLst>
                  <a:ext uri="{FF2B5EF4-FFF2-40B4-BE49-F238E27FC236}">
                    <a16:creationId xmlns:a16="http://schemas.microsoft.com/office/drawing/2014/main" id="{F0BD5216-1B8B-4338-9D48-6F3C7DBADBB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Rectangle 21">
                <a:extLst>
                  <a:ext uri="{FF2B5EF4-FFF2-40B4-BE49-F238E27FC236}">
                    <a16:creationId xmlns:a16="http://schemas.microsoft.com/office/drawing/2014/main" id="{AC50AD3F-AA70-4094-ADEC-F9A993D27BD9}"/>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22">
                <a:extLst>
                  <a:ext uri="{FF2B5EF4-FFF2-40B4-BE49-F238E27FC236}">
                    <a16:creationId xmlns:a16="http://schemas.microsoft.com/office/drawing/2014/main" id="{809AD6BF-5BA6-41C7-BE10-734073957035}"/>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3">
                <a:extLst>
                  <a:ext uri="{FF2B5EF4-FFF2-40B4-BE49-F238E27FC236}">
                    <a16:creationId xmlns:a16="http://schemas.microsoft.com/office/drawing/2014/main" id="{A689BEE4-A99B-4A5C-A110-ECBEADC28C3A}"/>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4">
                <a:extLst>
                  <a:ext uri="{FF2B5EF4-FFF2-40B4-BE49-F238E27FC236}">
                    <a16:creationId xmlns:a16="http://schemas.microsoft.com/office/drawing/2014/main" id="{E36879E8-3339-4D5E-87CC-63DFA5A947CD}"/>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5">
                <a:extLst>
                  <a:ext uri="{FF2B5EF4-FFF2-40B4-BE49-F238E27FC236}">
                    <a16:creationId xmlns:a16="http://schemas.microsoft.com/office/drawing/2014/main" id="{DAEE6491-753A-4F53-A93D-8EAE99602DA9}"/>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6">
                <a:extLst>
                  <a:ext uri="{FF2B5EF4-FFF2-40B4-BE49-F238E27FC236}">
                    <a16:creationId xmlns:a16="http://schemas.microsoft.com/office/drawing/2014/main" id="{51F66A9F-39AB-483C-B150-6874999F0C64}"/>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3" name="Freeform 27">
              <a:extLst>
                <a:ext uri="{FF2B5EF4-FFF2-40B4-BE49-F238E27FC236}">
                  <a16:creationId xmlns:a16="http://schemas.microsoft.com/office/drawing/2014/main" id="{D1C34241-1362-46D9-A5C6-5A9C64E71F11}"/>
                </a:ext>
              </a:extLst>
            </p:cNvPr>
            <p:cNvSpPr>
              <a:spLocks noEditPoints="1"/>
            </p:cNvSpPr>
            <p:nvPr userDrawn="1"/>
          </p:nvSpPr>
          <p:spPr bwMode="auto">
            <a:xfrm>
              <a:off x="1412009" y="3003684"/>
              <a:ext cx="3335482" cy="994073"/>
            </a:xfrm>
            <a:custGeom>
              <a:avLst/>
              <a:gdLst>
                <a:gd name="T0" fmla="*/ 785 w 3117"/>
                <a:gd name="T1" fmla="*/ 65 h 928"/>
                <a:gd name="T2" fmla="*/ 504 w 3117"/>
                <a:gd name="T3" fmla="*/ 556 h 928"/>
                <a:gd name="T4" fmla="*/ 132 w 3117"/>
                <a:gd name="T5" fmla="*/ 921 h 928"/>
                <a:gd name="T6" fmla="*/ 0 w 3117"/>
                <a:gd name="T7" fmla="*/ 777 h 928"/>
                <a:gd name="T8" fmla="*/ 231 w 3117"/>
                <a:gd name="T9" fmla="*/ 626 h 928"/>
                <a:gd name="T10" fmla="*/ 41 w 3117"/>
                <a:gd name="T11" fmla="*/ 65 h 928"/>
                <a:gd name="T12" fmla="*/ 276 w 3117"/>
                <a:gd name="T13" fmla="*/ 65 h 928"/>
                <a:gd name="T14" fmla="*/ 375 w 3117"/>
                <a:gd name="T15" fmla="*/ 419 h 928"/>
                <a:gd name="T16" fmla="*/ 563 w 3117"/>
                <a:gd name="T17" fmla="*/ 65 h 928"/>
                <a:gd name="T18" fmla="*/ 785 w 3117"/>
                <a:gd name="T19" fmla="*/ 65 h 928"/>
                <a:gd name="T20" fmla="*/ 1082 w 3117"/>
                <a:gd name="T21" fmla="*/ 162 h 928"/>
                <a:gd name="T22" fmla="*/ 890 w 3117"/>
                <a:gd name="T23" fmla="*/ 495 h 928"/>
                <a:gd name="T24" fmla="*/ 768 w 3117"/>
                <a:gd name="T25" fmla="*/ 412 h 928"/>
                <a:gd name="T26" fmla="*/ 867 w 3117"/>
                <a:gd name="T27" fmla="*/ 162 h 928"/>
                <a:gd name="T28" fmla="*/ 885 w 3117"/>
                <a:gd name="T29" fmla="*/ 67 h 928"/>
                <a:gd name="T30" fmla="*/ 1098 w 3117"/>
                <a:gd name="T31" fmla="*/ 67 h 928"/>
                <a:gd name="T32" fmla="*/ 1082 w 3117"/>
                <a:gd name="T33" fmla="*/ 162 h 928"/>
                <a:gd name="T34" fmla="*/ 1642 w 3117"/>
                <a:gd name="T35" fmla="*/ 654 h 928"/>
                <a:gd name="T36" fmla="*/ 1220 w 3117"/>
                <a:gd name="T37" fmla="*/ 654 h 928"/>
                <a:gd name="T38" fmla="*/ 1373 w 3117"/>
                <a:gd name="T39" fmla="*/ 759 h 928"/>
                <a:gd name="T40" fmla="*/ 1583 w 3117"/>
                <a:gd name="T41" fmla="*/ 707 h 928"/>
                <a:gd name="T42" fmla="*/ 1646 w 3117"/>
                <a:gd name="T43" fmla="*/ 824 h 928"/>
                <a:gd name="T44" fmla="*/ 1329 w 3117"/>
                <a:gd name="T45" fmla="*/ 928 h 928"/>
                <a:gd name="T46" fmla="*/ 1001 w 3117"/>
                <a:gd name="T47" fmla="*/ 636 h 928"/>
                <a:gd name="T48" fmla="*/ 1406 w 3117"/>
                <a:gd name="T49" fmla="*/ 260 h 928"/>
                <a:gd name="T50" fmla="*/ 1685 w 3117"/>
                <a:gd name="T51" fmla="*/ 497 h 928"/>
                <a:gd name="T52" fmla="*/ 1642 w 3117"/>
                <a:gd name="T53" fmla="*/ 654 h 928"/>
                <a:gd name="T54" fmla="*/ 1496 w 3117"/>
                <a:gd name="T55" fmla="*/ 500 h 928"/>
                <a:gd name="T56" fmla="*/ 1390 w 3117"/>
                <a:gd name="T57" fmla="*/ 407 h 928"/>
                <a:gd name="T58" fmla="*/ 1239 w 3117"/>
                <a:gd name="T59" fmla="*/ 510 h 928"/>
                <a:gd name="T60" fmla="*/ 1496 w 3117"/>
                <a:gd name="T61" fmla="*/ 510 h 928"/>
                <a:gd name="T62" fmla="*/ 1496 w 3117"/>
                <a:gd name="T63" fmla="*/ 500 h 928"/>
                <a:gd name="T64" fmla="*/ 2094 w 3117"/>
                <a:gd name="T65" fmla="*/ 0 h 928"/>
                <a:gd name="T66" fmla="*/ 1934 w 3117"/>
                <a:gd name="T67" fmla="*/ 900 h 928"/>
                <a:gd name="T68" fmla="*/ 1715 w 3117"/>
                <a:gd name="T69" fmla="*/ 900 h 928"/>
                <a:gd name="T70" fmla="*/ 1866 w 3117"/>
                <a:gd name="T71" fmla="*/ 44 h 928"/>
                <a:gd name="T72" fmla="*/ 2094 w 3117"/>
                <a:gd name="T73" fmla="*/ 0 h 928"/>
                <a:gd name="T74" fmla="*/ 2416 w 3117"/>
                <a:gd name="T75" fmla="*/ 0 h 928"/>
                <a:gd name="T76" fmla="*/ 2256 w 3117"/>
                <a:gd name="T77" fmla="*/ 900 h 928"/>
                <a:gd name="T78" fmla="*/ 2038 w 3117"/>
                <a:gd name="T79" fmla="*/ 900 h 928"/>
                <a:gd name="T80" fmla="*/ 2189 w 3117"/>
                <a:gd name="T81" fmla="*/ 44 h 928"/>
                <a:gd name="T82" fmla="*/ 2416 w 3117"/>
                <a:gd name="T83" fmla="*/ 0 h 928"/>
                <a:gd name="T84" fmla="*/ 3117 w 3117"/>
                <a:gd name="T85" fmla="*/ 552 h 928"/>
                <a:gd name="T86" fmla="*/ 2709 w 3117"/>
                <a:gd name="T87" fmla="*/ 928 h 928"/>
                <a:gd name="T88" fmla="*/ 2384 w 3117"/>
                <a:gd name="T89" fmla="*/ 633 h 928"/>
                <a:gd name="T90" fmla="*/ 2792 w 3117"/>
                <a:gd name="T91" fmla="*/ 260 h 928"/>
                <a:gd name="T92" fmla="*/ 3117 w 3117"/>
                <a:gd name="T93" fmla="*/ 552 h 928"/>
                <a:gd name="T94" fmla="*/ 2888 w 3117"/>
                <a:gd name="T95" fmla="*/ 556 h 928"/>
                <a:gd name="T96" fmla="*/ 2778 w 3117"/>
                <a:gd name="T97" fmla="*/ 421 h 928"/>
                <a:gd name="T98" fmla="*/ 2613 w 3117"/>
                <a:gd name="T99" fmla="*/ 628 h 928"/>
                <a:gd name="T100" fmla="*/ 2721 w 3117"/>
                <a:gd name="T101" fmla="*/ 764 h 928"/>
                <a:gd name="T102" fmla="*/ 2888 w 3117"/>
                <a:gd name="T103" fmla="*/ 556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7" h="928">
                  <a:moveTo>
                    <a:pt x="785" y="65"/>
                  </a:moveTo>
                  <a:cubicBezTo>
                    <a:pt x="504" y="556"/>
                    <a:pt x="504" y="556"/>
                    <a:pt x="504" y="556"/>
                  </a:cubicBezTo>
                  <a:cubicBezTo>
                    <a:pt x="398" y="742"/>
                    <a:pt x="306" y="833"/>
                    <a:pt x="132" y="921"/>
                  </a:cubicBezTo>
                  <a:cubicBezTo>
                    <a:pt x="0" y="777"/>
                    <a:pt x="0" y="777"/>
                    <a:pt x="0" y="777"/>
                  </a:cubicBezTo>
                  <a:cubicBezTo>
                    <a:pt x="80" y="744"/>
                    <a:pt x="164" y="690"/>
                    <a:pt x="231" y="626"/>
                  </a:cubicBezTo>
                  <a:cubicBezTo>
                    <a:pt x="41" y="65"/>
                    <a:pt x="41" y="65"/>
                    <a:pt x="41" y="65"/>
                  </a:cubicBezTo>
                  <a:cubicBezTo>
                    <a:pt x="276" y="65"/>
                    <a:pt x="276" y="65"/>
                    <a:pt x="276" y="65"/>
                  </a:cubicBezTo>
                  <a:cubicBezTo>
                    <a:pt x="375" y="419"/>
                    <a:pt x="375" y="419"/>
                    <a:pt x="375" y="419"/>
                  </a:cubicBezTo>
                  <a:cubicBezTo>
                    <a:pt x="563" y="65"/>
                    <a:pt x="563" y="65"/>
                    <a:pt x="563" y="65"/>
                  </a:cubicBezTo>
                  <a:lnTo>
                    <a:pt x="785" y="65"/>
                  </a:lnTo>
                  <a:close/>
                  <a:moveTo>
                    <a:pt x="1082" y="162"/>
                  </a:moveTo>
                  <a:cubicBezTo>
                    <a:pt x="1057" y="311"/>
                    <a:pt x="977" y="423"/>
                    <a:pt x="890" y="495"/>
                  </a:cubicBezTo>
                  <a:cubicBezTo>
                    <a:pt x="768" y="412"/>
                    <a:pt x="768" y="412"/>
                    <a:pt x="768" y="412"/>
                  </a:cubicBezTo>
                  <a:cubicBezTo>
                    <a:pt x="790" y="382"/>
                    <a:pt x="839" y="313"/>
                    <a:pt x="867" y="162"/>
                  </a:cubicBezTo>
                  <a:cubicBezTo>
                    <a:pt x="885" y="67"/>
                    <a:pt x="885" y="67"/>
                    <a:pt x="885" y="67"/>
                  </a:cubicBezTo>
                  <a:cubicBezTo>
                    <a:pt x="1098" y="67"/>
                    <a:pt x="1098" y="67"/>
                    <a:pt x="1098" y="67"/>
                  </a:cubicBezTo>
                  <a:lnTo>
                    <a:pt x="1082" y="162"/>
                  </a:lnTo>
                  <a:close/>
                  <a:moveTo>
                    <a:pt x="1642" y="654"/>
                  </a:moveTo>
                  <a:cubicBezTo>
                    <a:pt x="1220" y="654"/>
                    <a:pt x="1220" y="654"/>
                    <a:pt x="1220" y="654"/>
                  </a:cubicBezTo>
                  <a:cubicBezTo>
                    <a:pt x="1233" y="722"/>
                    <a:pt x="1279" y="759"/>
                    <a:pt x="1373" y="759"/>
                  </a:cubicBezTo>
                  <a:cubicBezTo>
                    <a:pt x="1445" y="759"/>
                    <a:pt x="1526" y="737"/>
                    <a:pt x="1583" y="707"/>
                  </a:cubicBezTo>
                  <a:cubicBezTo>
                    <a:pt x="1646" y="824"/>
                    <a:pt x="1646" y="824"/>
                    <a:pt x="1646" y="824"/>
                  </a:cubicBezTo>
                  <a:cubicBezTo>
                    <a:pt x="1566" y="882"/>
                    <a:pt x="1451" y="928"/>
                    <a:pt x="1329" y="928"/>
                  </a:cubicBezTo>
                  <a:cubicBezTo>
                    <a:pt x="1134" y="928"/>
                    <a:pt x="1001" y="812"/>
                    <a:pt x="1001" y="636"/>
                  </a:cubicBezTo>
                  <a:cubicBezTo>
                    <a:pt x="1001" y="430"/>
                    <a:pt x="1185" y="260"/>
                    <a:pt x="1406" y="260"/>
                  </a:cubicBezTo>
                  <a:cubicBezTo>
                    <a:pt x="1573" y="260"/>
                    <a:pt x="1685" y="358"/>
                    <a:pt x="1685" y="497"/>
                  </a:cubicBezTo>
                  <a:cubicBezTo>
                    <a:pt x="1685" y="560"/>
                    <a:pt x="1663" y="614"/>
                    <a:pt x="1642" y="654"/>
                  </a:cubicBezTo>
                  <a:close/>
                  <a:moveTo>
                    <a:pt x="1496" y="500"/>
                  </a:moveTo>
                  <a:cubicBezTo>
                    <a:pt x="1496" y="444"/>
                    <a:pt x="1454" y="407"/>
                    <a:pt x="1390" y="407"/>
                  </a:cubicBezTo>
                  <a:cubicBezTo>
                    <a:pt x="1323" y="407"/>
                    <a:pt x="1267" y="447"/>
                    <a:pt x="1239" y="510"/>
                  </a:cubicBezTo>
                  <a:cubicBezTo>
                    <a:pt x="1496" y="510"/>
                    <a:pt x="1496" y="510"/>
                    <a:pt x="1496" y="510"/>
                  </a:cubicBezTo>
                  <a:lnTo>
                    <a:pt x="1496" y="500"/>
                  </a:lnTo>
                  <a:close/>
                  <a:moveTo>
                    <a:pt x="2094" y="0"/>
                  </a:moveTo>
                  <a:cubicBezTo>
                    <a:pt x="1934" y="900"/>
                    <a:pt x="1934" y="900"/>
                    <a:pt x="1934" y="900"/>
                  </a:cubicBezTo>
                  <a:cubicBezTo>
                    <a:pt x="1715" y="900"/>
                    <a:pt x="1715" y="900"/>
                    <a:pt x="1715" y="900"/>
                  </a:cubicBezTo>
                  <a:cubicBezTo>
                    <a:pt x="1866" y="44"/>
                    <a:pt x="1866" y="44"/>
                    <a:pt x="1866" y="44"/>
                  </a:cubicBezTo>
                  <a:lnTo>
                    <a:pt x="2094" y="0"/>
                  </a:lnTo>
                  <a:close/>
                  <a:moveTo>
                    <a:pt x="2416" y="0"/>
                  </a:moveTo>
                  <a:cubicBezTo>
                    <a:pt x="2256" y="900"/>
                    <a:pt x="2256" y="900"/>
                    <a:pt x="2256" y="900"/>
                  </a:cubicBezTo>
                  <a:cubicBezTo>
                    <a:pt x="2038" y="900"/>
                    <a:pt x="2038" y="900"/>
                    <a:pt x="2038" y="900"/>
                  </a:cubicBezTo>
                  <a:cubicBezTo>
                    <a:pt x="2189" y="44"/>
                    <a:pt x="2189" y="44"/>
                    <a:pt x="2189" y="44"/>
                  </a:cubicBezTo>
                  <a:lnTo>
                    <a:pt x="2416" y="0"/>
                  </a:lnTo>
                  <a:close/>
                  <a:moveTo>
                    <a:pt x="3117" y="552"/>
                  </a:moveTo>
                  <a:cubicBezTo>
                    <a:pt x="3117" y="751"/>
                    <a:pt x="2943" y="928"/>
                    <a:pt x="2709" y="928"/>
                  </a:cubicBezTo>
                  <a:cubicBezTo>
                    <a:pt x="2518" y="928"/>
                    <a:pt x="2384" y="807"/>
                    <a:pt x="2384" y="633"/>
                  </a:cubicBezTo>
                  <a:cubicBezTo>
                    <a:pt x="2384" y="437"/>
                    <a:pt x="2556" y="260"/>
                    <a:pt x="2792" y="260"/>
                  </a:cubicBezTo>
                  <a:cubicBezTo>
                    <a:pt x="2986" y="260"/>
                    <a:pt x="3117" y="382"/>
                    <a:pt x="3117" y="552"/>
                  </a:cubicBezTo>
                  <a:close/>
                  <a:moveTo>
                    <a:pt x="2888" y="556"/>
                  </a:moveTo>
                  <a:cubicBezTo>
                    <a:pt x="2888" y="467"/>
                    <a:pt x="2851" y="421"/>
                    <a:pt x="2778" y="421"/>
                  </a:cubicBezTo>
                  <a:cubicBezTo>
                    <a:pt x="2679" y="421"/>
                    <a:pt x="2613" y="510"/>
                    <a:pt x="2613" y="628"/>
                  </a:cubicBezTo>
                  <a:cubicBezTo>
                    <a:pt x="2613" y="717"/>
                    <a:pt x="2650" y="764"/>
                    <a:pt x="2721" y="764"/>
                  </a:cubicBezTo>
                  <a:cubicBezTo>
                    <a:pt x="2820" y="764"/>
                    <a:pt x="2888" y="675"/>
                    <a:pt x="2888" y="5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674114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Yellow title no descriptor">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9B11EA-C6D0-4AEF-8280-8974D69A3C92}"/>
              </a:ext>
            </a:extLst>
          </p:cNvPr>
          <p:cNvSpPr>
            <a:spLocks noGrp="1"/>
          </p:cNvSpPr>
          <p:nvPr>
            <p:ph type="title" hasCustomPrompt="1"/>
          </p:nvPr>
        </p:nvSpPr>
        <p:spPr>
          <a:xfrm>
            <a:off x="787400" y="2593447"/>
            <a:ext cx="4689764" cy="1110338"/>
          </a:xfrm>
        </p:spPr>
        <p:txBody>
          <a:bodyPr anchor="ctr"/>
          <a:lstStyle>
            <a:lvl1pPr>
              <a:spcBef>
                <a:spcPts val="0"/>
              </a:spcBef>
              <a:defRPr sz="2800"/>
            </a:lvl1pPr>
          </a:lstStyle>
          <a:p>
            <a:r>
              <a:rPr lang="en-US" dirty="0"/>
              <a:t>Add presentation title</a:t>
            </a:r>
            <a:endParaRPr lang="en-GB" dirty="0"/>
          </a:p>
        </p:txBody>
      </p:sp>
      <p:sp>
        <p:nvSpPr>
          <p:cNvPr id="6" name="Text Placeholder 19">
            <a:extLst>
              <a:ext uri="{FF2B5EF4-FFF2-40B4-BE49-F238E27FC236}">
                <a16:creationId xmlns:a16="http://schemas.microsoft.com/office/drawing/2014/main" id="{0FAD6190-E2A1-4B8A-B7E6-F74781C2D078}"/>
              </a:ext>
            </a:extLst>
          </p:cNvPr>
          <p:cNvSpPr>
            <a:spLocks noGrp="1"/>
          </p:cNvSpPr>
          <p:nvPr>
            <p:ph type="body" sz="quarter" idx="10" hasCustomPrompt="1"/>
          </p:nvPr>
        </p:nvSpPr>
        <p:spPr>
          <a:xfrm>
            <a:off x="787400" y="3712109"/>
            <a:ext cx="4689452" cy="415781"/>
          </a:xfrm>
          <a:prstGeom prst="rect">
            <a:avLst/>
          </a:prstGeom>
        </p:spPr>
        <p:txBody>
          <a:bodyPr anchor="ctr"/>
          <a:lstStyle>
            <a:lvl1pPr marL="0" indent="0">
              <a:spcBef>
                <a:spcPts val="0"/>
              </a:spcBef>
              <a:buNone/>
              <a:defRPr sz="1800" i="1"/>
            </a:lvl1pPr>
          </a:lstStyle>
          <a:p>
            <a:pPr lvl="0"/>
            <a:r>
              <a:rPr lang="en-US" dirty="0"/>
              <a:t>Add subtitle</a:t>
            </a:r>
            <a:endParaRPr lang="en-GB" dirty="0"/>
          </a:p>
        </p:txBody>
      </p:sp>
      <p:grpSp>
        <p:nvGrpSpPr>
          <p:cNvPr id="2" name="Group 1">
            <a:extLst>
              <a:ext uri="{FF2B5EF4-FFF2-40B4-BE49-F238E27FC236}">
                <a16:creationId xmlns:a16="http://schemas.microsoft.com/office/drawing/2014/main" id="{9602DD4A-209A-4147-A1DB-77CB5DA19478}"/>
              </a:ext>
            </a:extLst>
          </p:cNvPr>
          <p:cNvGrpSpPr/>
          <p:nvPr userDrawn="1"/>
        </p:nvGrpSpPr>
        <p:grpSpPr>
          <a:xfrm>
            <a:off x="10648109" y="5310073"/>
            <a:ext cx="1150191" cy="1151372"/>
            <a:chOff x="10648109" y="5310073"/>
            <a:chExt cx="1150191" cy="1151372"/>
          </a:xfrm>
        </p:grpSpPr>
        <p:sp>
          <p:nvSpPr>
            <p:cNvPr id="9" name="Rectangle 20">
              <a:extLst>
                <a:ext uri="{FF2B5EF4-FFF2-40B4-BE49-F238E27FC236}">
                  <a16:creationId xmlns:a16="http://schemas.microsoft.com/office/drawing/2014/main" id="{D6C5EAE9-B01B-4FAA-A91C-E1C0BC00D273}"/>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Rectangle 21">
              <a:extLst>
                <a:ext uri="{FF2B5EF4-FFF2-40B4-BE49-F238E27FC236}">
                  <a16:creationId xmlns:a16="http://schemas.microsoft.com/office/drawing/2014/main" id="{967A8A80-F28B-4732-A65D-956DDCE829EB}"/>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22">
              <a:extLst>
                <a:ext uri="{FF2B5EF4-FFF2-40B4-BE49-F238E27FC236}">
                  <a16:creationId xmlns:a16="http://schemas.microsoft.com/office/drawing/2014/main" id="{BE1DF5F0-728B-46E7-8FFB-CD9D3AA284C3}"/>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3">
              <a:extLst>
                <a:ext uri="{FF2B5EF4-FFF2-40B4-BE49-F238E27FC236}">
                  <a16:creationId xmlns:a16="http://schemas.microsoft.com/office/drawing/2014/main" id="{23859540-25EC-485F-8DC0-652C13F406AD}"/>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4">
              <a:extLst>
                <a:ext uri="{FF2B5EF4-FFF2-40B4-BE49-F238E27FC236}">
                  <a16:creationId xmlns:a16="http://schemas.microsoft.com/office/drawing/2014/main" id="{2F006CC0-0CF4-4F71-93B7-3E5B9F663C18}"/>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5">
              <a:extLst>
                <a:ext uri="{FF2B5EF4-FFF2-40B4-BE49-F238E27FC236}">
                  <a16:creationId xmlns:a16="http://schemas.microsoft.com/office/drawing/2014/main" id="{964BB10C-BEB3-4CA9-A690-BD529AE44FCD}"/>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6">
              <a:extLst>
                <a:ext uri="{FF2B5EF4-FFF2-40B4-BE49-F238E27FC236}">
                  <a16:creationId xmlns:a16="http://schemas.microsoft.com/office/drawing/2014/main" id="{F2385670-C656-4767-829F-B0CB8F62C6EF}"/>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176263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Confetti yellow on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E019DD-5C2A-494A-A19B-86FCB5F1F656}"/>
              </a:ext>
            </a:extLst>
          </p:cNvPr>
          <p:cNvPicPr>
            <a:picLocks noChangeAspect="1"/>
          </p:cNvPicPr>
          <p:nvPr userDrawn="1"/>
        </p:nvPicPr>
        <p:blipFill>
          <a:blip r:embed="rId2"/>
          <a:stretch>
            <a:fillRect/>
          </a:stretch>
        </p:blipFill>
        <p:spPr>
          <a:xfrm>
            <a:off x="-9054" y="0"/>
            <a:ext cx="12201053" cy="6858000"/>
          </a:xfrm>
          <a:prstGeom prst="rect">
            <a:avLst/>
          </a:prstGeom>
        </p:spPr>
      </p:pic>
    </p:spTree>
    <p:extLst>
      <p:ext uri="{BB962C8B-B14F-4D97-AF65-F5344CB8AC3E}">
        <p14:creationId xmlns:p14="http://schemas.microsoft.com/office/powerpoint/2010/main" val="5559214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onfetti white on yellow">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FF01BD-A841-4558-B89B-DE8A3BFC21E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413948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7943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4664043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6" name="Text Placeholder 3">
            <a:extLst>
              <a:ext uri="{FF2B5EF4-FFF2-40B4-BE49-F238E27FC236}">
                <a16:creationId xmlns:a16="http://schemas.microsoft.com/office/drawing/2014/main" id="{C066038D-9868-47CA-B847-A00E19112102}"/>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lnSpc>
                <a:spcPct val="90000"/>
              </a:lnSpc>
              <a:spcBef>
                <a:spcPts val="0"/>
              </a:spcBef>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78664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ello tit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4383AA-406F-4934-9753-4ED3F060DFD5}"/>
              </a:ext>
            </a:extLst>
          </p:cNvPr>
          <p:cNvGrpSpPr/>
          <p:nvPr userDrawn="1"/>
        </p:nvGrpSpPr>
        <p:grpSpPr>
          <a:xfrm>
            <a:off x="1" y="677021"/>
            <a:ext cx="11798299" cy="5784424"/>
            <a:chOff x="1" y="677021"/>
            <a:chExt cx="11798299" cy="5784424"/>
          </a:xfrm>
        </p:grpSpPr>
        <p:sp>
          <p:nvSpPr>
            <p:cNvPr id="8" name="Freeform: Shape 7">
              <a:extLst>
                <a:ext uri="{FF2B5EF4-FFF2-40B4-BE49-F238E27FC236}">
                  <a16:creationId xmlns:a16="http://schemas.microsoft.com/office/drawing/2014/main" id="{A1650E10-6968-4460-A8AF-F2E779CEF2A5}"/>
                </a:ext>
              </a:extLst>
            </p:cNvPr>
            <p:cNvSpPr/>
            <p:nvPr userDrawn="1"/>
          </p:nvSpPr>
          <p:spPr>
            <a:xfrm>
              <a:off x="1"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8D3DD1D8-0C73-4A37-A95C-268574090C54}"/>
                </a:ext>
              </a:extLst>
            </p:cNvPr>
            <p:cNvGrpSpPr/>
            <p:nvPr userDrawn="1"/>
          </p:nvGrpSpPr>
          <p:grpSpPr>
            <a:xfrm>
              <a:off x="7813964" y="5310073"/>
              <a:ext cx="3984336" cy="1151372"/>
              <a:chOff x="7813964" y="5310073"/>
              <a:chExt cx="3984336" cy="1151372"/>
            </a:xfrm>
          </p:grpSpPr>
          <p:grpSp>
            <p:nvGrpSpPr>
              <p:cNvPr id="11" name="Group 10">
                <a:extLst>
                  <a:ext uri="{FF2B5EF4-FFF2-40B4-BE49-F238E27FC236}">
                    <a16:creationId xmlns:a16="http://schemas.microsoft.com/office/drawing/2014/main" id="{862DEE85-834B-4C70-92E6-AF11FA179D4E}"/>
                  </a:ext>
                </a:extLst>
              </p:cNvPr>
              <p:cNvGrpSpPr/>
              <p:nvPr userDrawn="1"/>
            </p:nvGrpSpPr>
            <p:grpSpPr>
              <a:xfrm>
                <a:off x="7813964" y="5788335"/>
                <a:ext cx="2358245" cy="226732"/>
                <a:chOff x="19621500" y="3297238"/>
                <a:chExt cx="3170238" cy="304801"/>
              </a:xfrm>
            </p:grpSpPr>
            <p:sp>
              <p:nvSpPr>
                <p:cNvPr id="19" name="Freeform 5">
                  <a:extLst>
                    <a:ext uri="{FF2B5EF4-FFF2-40B4-BE49-F238E27FC236}">
                      <a16:creationId xmlns:a16="http://schemas.microsoft.com/office/drawing/2014/main" id="{3A226D94-1B63-4346-8FC1-2D0B0D0F4246}"/>
                    </a:ext>
                  </a:extLst>
                </p:cNvPr>
                <p:cNvSpPr>
                  <a:spLocks noEditPoints="1"/>
                </p:cNvSpPr>
                <p:nvPr userDrawn="1"/>
              </p:nvSpPr>
              <p:spPr bwMode="auto">
                <a:xfrm>
                  <a:off x="19621500"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5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5"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a:extLst>
                    <a:ext uri="{FF2B5EF4-FFF2-40B4-BE49-F238E27FC236}">
                      <a16:creationId xmlns:a16="http://schemas.microsoft.com/office/drawing/2014/main" id="{40C0D4B4-FBCA-4E7D-A14C-36B275690E82}"/>
                    </a:ext>
                  </a:extLst>
                </p:cNvPr>
                <p:cNvSpPr>
                  <a:spLocks/>
                </p:cNvSpPr>
                <p:nvPr userDrawn="1"/>
              </p:nvSpPr>
              <p:spPr bwMode="auto">
                <a:xfrm>
                  <a:off x="19829463" y="3370263"/>
                  <a:ext cx="190500" cy="161925"/>
                </a:xfrm>
                <a:custGeom>
                  <a:avLst/>
                  <a:gdLst>
                    <a:gd name="T0" fmla="*/ 120 w 120"/>
                    <a:gd name="T1" fmla="*/ 0 h 102"/>
                    <a:gd name="T2" fmla="*/ 62 w 120"/>
                    <a:gd name="T3" fmla="*/ 102 h 102"/>
                    <a:gd name="T4" fmla="*/ 29 w 120"/>
                    <a:gd name="T5" fmla="*/ 102 h 102"/>
                    <a:gd name="T6" fmla="*/ 0 w 120"/>
                    <a:gd name="T7" fmla="*/ 0 h 102"/>
                    <a:gd name="T8" fmla="*/ 35 w 120"/>
                    <a:gd name="T9" fmla="*/ 0 h 102"/>
                    <a:gd name="T10" fmla="*/ 52 w 120"/>
                    <a:gd name="T11" fmla="*/ 67 h 102"/>
                    <a:gd name="T12" fmla="*/ 87 w 120"/>
                    <a:gd name="T13" fmla="*/ 0 h 102"/>
                    <a:gd name="T14" fmla="*/ 120 w 120"/>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02">
                      <a:moveTo>
                        <a:pt x="120" y="0"/>
                      </a:moveTo>
                      <a:lnTo>
                        <a:pt x="62" y="102"/>
                      </a:lnTo>
                      <a:lnTo>
                        <a:pt x="29" y="102"/>
                      </a:lnTo>
                      <a:lnTo>
                        <a:pt x="0" y="0"/>
                      </a:lnTo>
                      <a:lnTo>
                        <a:pt x="35" y="0"/>
                      </a:lnTo>
                      <a:lnTo>
                        <a:pt x="52" y="67"/>
                      </a:lnTo>
                      <a:lnTo>
                        <a:pt x="87" y="0"/>
                      </a:lnTo>
                      <a:lnTo>
                        <a:pt x="120"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a:extLst>
                    <a:ext uri="{FF2B5EF4-FFF2-40B4-BE49-F238E27FC236}">
                      <a16:creationId xmlns:a16="http://schemas.microsoft.com/office/drawing/2014/main" id="{83CFD990-3722-42A7-9550-9C9543697AA9}"/>
                    </a:ext>
                  </a:extLst>
                </p:cNvPr>
                <p:cNvSpPr>
                  <a:spLocks noEditPoints="1"/>
                </p:cNvSpPr>
                <p:nvPr userDrawn="1"/>
              </p:nvSpPr>
              <p:spPr bwMode="auto">
                <a:xfrm>
                  <a:off x="20013613" y="3363913"/>
                  <a:ext cx="188913" cy="176213"/>
                </a:xfrm>
                <a:custGeom>
                  <a:avLst/>
                  <a:gdLst>
                    <a:gd name="T0" fmla="*/ 106 w 114"/>
                    <a:gd name="T1" fmla="*/ 88 h 106"/>
                    <a:gd name="T2" fmla="*/ 54 w 114"/>
                    <a:gd name="T3" fmla="*/ 106 h 106"/>
                    <a:gd name="T4" fmla="*/ 4 w 114"/>
                    <a:gd name="T5" fmla="*/ 55 h 106"/>
                    <a:gd name="T6" fmla="*/ 69 w 114"/>
                    <a:gd name="T7" fmla="*/ 0 h 106"/>
                    <a:gd name="T8" fmla="*/ 111 w 114"/>
                    <a:gd name="T9" fmla="*/ 44 h 106"/>
                    <a:gd name="T10" fmla="*/ 105 w 114"/>
                    <a:gd name="T11" fmla="*/ 61 h 106"/>
                    <a:gd name="T12" fmla="*/ 35 w 114"/>
                    <a:gd name="T13" fmla="*/ 61 h 106"/>
                    <a:gd name="T14" fmla="*/ 64 w 114"/>
                    <a:gd name="T15" fmla="*/ 81 h 106"/>
                    <a:gd name="T16" fmla="*/ 97 w 114"/>
                    <a:gd name="T17" fmla="*/ 72 h 106"/>
                    <a:gd name="T18" fmla="*/ 106 w 114"/>
                    <a:gd name="T19" fmla="*/ 88 h 106"/>
                    <a:gd name="T20" fmla="*/ 38 w 114"/>
                    <a:gd name="T21" fmla="*/ 40 h 106"/>
                    <a:gd name="T22" fmla="*/ 83 w 114"/>
                    <a:gd name="T23" fmla="*/ 40 h 106"/>
                    <a:gd name="T24" fmla="*/ 66 w 114"/>
                    <a:gd name="T25" fmla="*/ 22 h 106"/>
                    <a:gd name="T26" fmla="*/ 38 w 114"/>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6">
                      <a:moveTo>
                        <a:pt x="106" y="88"/>
                      </a:moveTo>
                      <a:cubicBezTo>
                        <a:pt x="93" y="97"/>
                        <a:pt x="75" y="106"/>
                        <a:pt x="54" y="106"/>
                      </a:cubicBezTo>
                      <a:cubicBezTo>
                        <a:pt x="20" y="106"/>
                        <a:pt x="0" y="86"/>
                        <a:pt x="4" y="55"/>
                      </a:cubicBezTo>
                      <a:cubicBezTo>
                        <a:pt x="8" y="24"/>
                        <a:pt x="36" y="0"/>
                        <a:pt x="69" y="0"/>
                      </a:cubicBezTo>
                      <a:cubicBezTo>
                        <a:pt x="98" y="0"/>
                        <a:pt x="114" y="18"/>
                        <a:pt x="111" y="44"/>
                      </a:cubicBezTo>
                      <a:cubicBezTo>
                        <a:pt x="110" y="51"/>
                        <a:pt x="107" y="57"/>
                        <a:pt x="105" y="61"/>
                      </a:cubicBezTo>
                      <a:cubicBezTo>
                        <a:pt x="35" y="61"/>
                        <a:pt x="35" y="61"/>
                        <a:pt x="35" y="61"/>
                      </a:cubicBezTo>
                      <a:cubicBezTo>
                        <a:pt x="37" y="74"/>
                        <a:pt x="47" y="81"/>
                        <a:pt x="64" y="81"/>
                      </a:cubicBezTo>
                      <a:cubicBezTo>
                        <a:pt x="76" y="81"/>
                        <a:pt x="87" y="77"/>
                        <a:pt x="97" y="72"/>
                      </a:cubicBezTo>
                      <a:lnTo>
                        <a:pt x="106" y="88"/>
                      </a:lnTo>
                      <a:close/>
                      <a:moveTo>
                        <a:pt x="38" y="40"/>
                      </a:moveTo>
                      <a:cubicBezTo>
                        <a:pt x="83" y="40"/>
                        <a:pt x="83" y="40"/>
                        <a:pt x="83" y="40"/>
                      </a:cubicBezTo>
                      <a:cubicBezTo>
                        <a:pt x="84" y="29"/>
                        <a:pt x="77" y="22"/>
                        <a:pt x="66" y="22"/>
                      </a:cubicBezTo>
                      <a:cubicBezTo>
                        <a:pt x="55"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a:extLst>
                    <a:ext uri="{FF2B5EF4-FFF2-40B4-BE49-F238E27FC236}">
                      <a16:creationId xmlns:a16="http://schemas.microsoft.com/office/drawing/2014/main" id="{7C7F4A8C-74E7-4FB9-8298-D443C8B044AC}"/>
                    </a:ext>
                  </a:extLst>
                </p:cNvPr>
                <p:cNvSpPr>
                  <a:spLocks/>
                </p:cNvSpPr>
                <p:nvPr userDrawn="1"/>
              </p:nvSpPr>
              <p:spPr bwMode="auto">
                <a:xfrm>
                  <a:off x="20219988" y="3365501"/>
                  <a:ext cx="146050" cy="166688"/>
                </a:xfrm>
                <a:custGeom>
                  <a:avLst/>
                  <a:gdLst>
                    <a:gd name="T0" fmla="*/ 89 w 89"/>
                    <a:gd name="T1" fmla="*/ 2 h 100"/>
                    <a:gd name="T2" fmla="*/ 84 w 89"/>
                    <a:gd name="T3" fmla="*/ 32 h 100"/>
                    <a:gd name="T4" fmla="*/ 70 w 89"/>
                    <a:gd name="T5" fmla="*/ 30 h 100"/>
                    <a:gd name="T6" fmla="*/ 40 w 89"/>
                    <a:gd name="T7" fmla="*/ 46 h 100"/>
                    <a:gd name="T8" fmla="*/ 32 w 89"/>
                    <a:gd name="T9" fmla="*/ 100 h 100"/>
                    <a:gd name="T10" fmla="*/ 0 w 89"/>
                    <a:gd name="T11" fmla="*/ 100 h 100"/>
                    <a:gd name="T12" fmla="*/ 14 w 89"/>
                    <a:gd name="T13" fmla="*/ 6 h 100"/>
                    <a:gd name="T14" fmla="*/ 45 w 89"/>
                    <a:gd name="T15" fmla="*/ 0 h 100"/>
                    <a:gd name="T16" fmla="*/ 42 w 89"/>
                    <a:gd name="T17" fmla="*/ 22 h 100"/>
                    <a:gd name="T18" fmla="*/ 77 w 89"/>
                    <a:gd name="T19" fmla="*/ 0 h 100"/>
                    <a:gd name="T20" fmla="*/ 89 w 89"/>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89" y="2"/>
                      </a:moveTo>
                      <a:cubicBezTo>
                        <a:pt x="84" y="32"/>
                        <a:pt x="84" y="32"/>
                        <a:pt x="84" y="32"/>
                      </a:cubicBezTo>
                      <a:cubicBezTo>
                        <a:pt x="80" y="31"/>
                        <a:pt x="75" y="30"/>
                        <a:pt x="70" y="30"/>
                      </a:cubicBezTo>
                      <a:cubicBezTo>
                        <a:pt x="56" y="30"/>
                        <a:pt x="47" y="37"/>
                        <a:pt x="40" y="46"/>
                      </a:cubicBezTo>
                      <a:cubicBezTo>
                        <a:pt x="32" y="100"/>
                        <a:pt x="32" y="100"/>
                        <a:pt x="32" y="100"/>
                      </a:cubicBezTo>
                      <a:cubicBezTo>
                        <a:pt x="0" y="100"/>
                        <a:pt x="0" y="100"/>
                        <a:pt x="0" y="100"/>
                      </a:cubicBezTo>
                      <a:cubicBezTo>
                        <a:pt x="14" y="6"/>
                        <a:pt x="14" y="6"/>
                        <a:pt x="14" y="6"/>
                      </a:cubicBezTo>
                      <a:cubicBezTo>
                        <a:pt x="45" y="0"/>
                        <a:pt x="45" y="0"/>
                        <a:pt x="45" y="0"/>
                      </a:cubicBezTo>
                      <a:cubicBezTo>
                        <a:pt x="42" y="22"/>
                        <a:pt x="42" y="22"/>
                        <a:pt x="42" y="22"/>
                      </a:cubicBezTo>
                      <a:cubicBezTo>
                        <a:pt x="52" y="8"/>
                        <a:pt x="65" y="0"/>
                        <a:pt x="77" y="0"/>
                      </a:cubicBezTo>
                      <a:cubicBezTo>
                        <a:pt x="80" y="0"/>
                        <a:pt x="85" y="1"/>
                        <a:pt x="89"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a:extLst>
                    <a:ext uri="{FF2B5EF4-FFF2-40B4-BE49-F238E27FC236}">
                      <a16:creationId xmlns:a16="http://schemas.microsoft.com/office/drawing/2014/main" id="{F7B9B99B-216F-4618-91FA-8336EB6BDE44}"/>
                    </a:ext>
                  </a:extLst>
                </p:cNvPr>
                <p:cNvSpPr>
                  <a:spLocks/>
                </p:cNvSpPr>
                <p:nvPr userDrawn="1"/>
              </p:nvSpPr>
              <p:spPr bwMode="auto">
                <a:xfrm>
                  <a:off x="20369213" y="3370263"/>
                  <a:ext cx="187325" cy="228600"/>
                </a:xfrm>
                <a:custGeom>
                  <a:avLst/>
                  <a:gdLst>
                    <a:gd name="T0" fmla="*/ 118 w 118"/>
                    <a:gd name="T1" fmla="*/ 0 h 144"/>
                    <a:gd name="T2" fmla="*/ 38 w 118"/>
                    <a:gd name="T3" fmla="*/ 144 h 144"/>
                    <a:gd name="T4" fmla="*/ 5 w 118"/>
                    <a:gd name="T5" fmla="*/ 144 h 144"/>
                    <a:gd name="T6" fmla="*/ 31 w 118"/>
                    <a:gd name="T7" fmla="*/ 102 h 144"/>
                    <a:gd name="T8" fmla="*/ 0 w 118"/>
                    <a:gd name="T9" fmla="*/ 0 h 144"/>
                    <a:gd name="T10" fmla="*/ 37 w 118"/>
                    <a:gd name="T11" fmla="*/ 0 h 144"/>
                    <a:gd name="T12" fmla="*/ 53 w 118"/>
                    <a:gd name="T13" fmla="*/ 64 h 144"/>
                    <a:gd name="T14" fmla="*/ 86 w 118"/>
                    <a:gd name="T15" fmla="*/ 0 h 144"/>
                    <a:gd name="T16" fmla="*/ 118 w 118"/>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44">
                      <a:moveTo>
                        <a:pt x="118" y="0"/>
                      </a:moveTo>
                      <a:lnTo>
                        <a:pt x="38" y="144"/>
                      </a:lnTo>
                      <a:lnTo>
                        <a:pt x="5" y="144"/>
                      </a:lnTo>
                      <a:lnTo>
                        <a:pt x="31" y="102"/>
                      </a:lnTo>
                      <a:lnTo>
                        <a:pt x="0" y="0"/>
                      </a:lnTo>
                      <a:lnTo>
                        <a:pt x="37" y="0"/>
                      </a:lnTo>
                      <a:lnTo>
                        <a:pt x="53" y="64"/>
                      </a:lnTo>
                      <a:lnTo>
                        <a:pt x="86" y="0"/>
                      </a:lnTo>
                      <a:lnTo>
                        <a:pt x="11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a:extLst>
                    <a:ext uri="{FF2B5EF4-FFF2-40B4-BE49-F238E27FC236}">
                      <a16:creationId xmlns:a16="http://schemas.microsoft.com/office/drawing/2014/main" id="{AE1C6143-B7CF-427C-B893-90E0AFADA39C}"/>
                    </a:ext>
                  </a:extLst>
                </p:cNvPr>
                <p:cNvSpPr>
                  <a:spLocks/>
                </p:cNvSpPr>
                <p:nvPr userDrawn="1"/>
              </p:nvSpPr>
              <p:spPr bwMode="auto">
                <a:xfrm>
                  <a:off x="20561300" y="3370263"/>
                  <a:ext cx="266700" cy="161925"/>
                </a:xfrm>
                <a:custGeom>
                  <a:avLst/>
                  <a:gdLst>
                    <a:gd name="T0" fmla="*/ 168 w 168"/>
                    <a:gd name="T1" fmla="*/ 0 h 102"/>
                    <a:gd name="T2" fmla="*/ 119 w 168"/>
                    <a:gd name="T3" fmla="*/ 102 h 102"/>
                    <a:gd name="T4" fmla="*/ 88 w 168"/>
                    <a:gd name="T5" fmla="*/ 102 h 102"/>
                    <a:gd name="T6" fmla="*/ 76 w 168"/>
                    <a:gd name="T7" fmla="*/ 45 h 102"/>
                    <a:gd name="T8" fmla="*/ 52 w 168"/>
                    <a:gd name="T9" fmla="*/ 102 h 102"/>
                    <a:gd name="T10" fmla="*/ 20 w 168"/>
                    <a:gd name="T11" fmla="*/ 102 h 102"/>
                    <a:gd name="T12" fmla="*/ 0 w 168"/>
                    <a:gd name="T13" fmla="*/ 0 h 102"/>
                    <a:gd name="T14" fmla="*/ 34 w 168"/>
                    <a:gd name="T15" fmla="*/ 0 h 102"/>
                    <a:gd name="T16" fmla="*/ 43 w 168"/>
                    <a:gd name="T17" fmla="*/ 67 h 102"/>
                    <a:gd name="T18" fmla="*/ 70 w 168"/>
                    <a:gd name="T19" fmla="*/ 0 h 102"/>
                    <a:gd name="T20" fmla="*/ 100 w 168"/>
                    <a:gd name="T21" fmla="*/ 0 h 102"/>
                    <a:gd name="T22" fmla="*/ 111 w 168"/>
                    <a:gd name="T23" fmla="*/ 67 h 102"/>
                    <a:gd name="T24" fmla="*/ 137 w 168"/>
                    <a:gd name="T25" fmla="*/ 0 h 102"/>
                    <a:gd name="T26" fmla="*/ 168 w 168"/>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02">
                      <a:moveTo>
                        <a:pt x="168" y="0"/>
                      </a:moveTo>
                      <a:lnTo>
                        <a:pt x="119" y="102"/>
                      </a:lnTo>
                      <a:lnTo>
                        <a:pt x="88" y="102"/>
                      </a:lnTo>
                      <a:lnTo>
                        <a:pt x="76" y="45"/>
                      </a:lnTo>
                      <a:lnTo>
                        <a:pt x="52" y="102"/>
                      </a:lnTo>
                      <a:lnTo>
                        <a:pt x="20" y="102"/>
                      </a:lnTo>
                      <a:lnTo>
                        <a:pt x="0" y="0"/>
                      </a:lnTo>
                      <a:lnTo>
                        <a:pt x="34" y="0"/>
                      </a:lnTo>
                      <a:lnTo>
                        <a:pt x="43" y="67"/>
                      </a:lnTo>
                      <a:lnTo>
                        <a:pt x="70" y="0"/>
                      </a:lnTo>
                      <a:lnTo>
                        <a:pt x="100" y="0"/>
                      </a:lnTo>
                      <a:lnTo>
                        <a:pt x="111" y="67"/>
                      </a:lnTo>
                      <a:lnTo>
                        <a:pt x="137" y="0"/>
                      </a:lnTo>
                      <a:lnTo>
                        <a:pt x="16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a:extLst>
                    <a:ext uri="{FF2B5EF4-FFF2-40B4-BE49-F238E27FC236}">
                      <a16:creationId xmlns:a16="http://schemas.microsoft.com/office/drawing/2014/main" id="{FBFCAFDA-A5EE-41A1-8E72-83BDEE516B3A}"/>
                    </a:ext>
                  </a:extLst>
                </p:cNvPr>
                <p:cNvSpPr>
                  <a:spLocks/>
                </p:cNvSpPr>
                <p:nvPr userDrawn="1"/>
              </p:nvSpPr>
              <p:spPr bwMode="auto">
                <a:xfrm>
                  <a:off x="20831175" y="3297238"/>
                  <a:ext cx="192088" cy="234950"/>
                </a:xfrm>
                <a:custGeom>
                  <a:avLst/>
                  <a:gdLst>
                    <a:gd name="T0" fmla="*/ 112 w 116"/>
                    <a:gd name="T1" fmla="*/ 84 h 142"/>
                    <a:gd name="T2" fmla="*/ 103 w 116"/>
                    <a:gd name="T3" fmla="*/ 142 h 142"/>
                    <a:gd name="T4" fmla="*/ 71 w 116"/>
                    <a:gd name="T5" fmla="*/ 142 h 142"/>
                    <a:gd name="T6" fmla="*/ 78 w 116"/>
                    <a:gd name="T7" fmla="*/ 94 h 142"/>
                    <a:gd name="T8" fmla="*/ 64 w 116"/>
                    <a:gd name="T9" fmla="*/ 69 h 142"/>
                    <a:gd name="T10" fmla="*/ 41 w 116"/>
                    <a:gd name="T11" fmla="*/ 81 h 142"/>
                    <a:gd name="T12" fmla="*/ 32 w 116"/>
                    <a:gd name="T13" fmla="*/ 142 h 142"/>
                    <a:gd name="T14" fmla="*/ 0 w 116"/>
                    <a:gd name="T15" fmla="*/ 142 h 142"/>
                    <a:gd name="T16" fmla="*/ 19 w 116"/>
                    <a:gd name="T17" fmla="*/ 6 h 142"/>
                    <a:gd name="T18" fmla="*/ 52 w 116"/>
                    <a:gd name="T19" fmla="*/ 0 h 142"/>
                    <a:gd name="T20" fmla="*/ 44 w 116"/>
                    <a:gd name="T21" fmla="*/ 57 h 142"/>
                    <a:gd name="T22" fmla="*/ 81 w 116"/>
                    <a:gd name="T23" fmla="*/ 42 h 142"/>
                    <a:gd name="T24" fmla="*/ 112 w 116"/>
                    <a:gd name="T25"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2">
                      <a:moveTo>
                        <a:pt x="112" y="84"/>
                      </a:moveTo>
                      <a:cubicBezTo>
                        <a:pt x="103" y="142"/>
                        <a:pt x="103" y="142"/>
                        <a:pt x="103" y="142"/>
                      </a:cubicBezTo>
                      <a:cubicBezTo>
                        <a:pt x="71" y="142"/>
                        <a:pt x="71" y="142"/>
                        <a:pt x="71" y="142"/>
                      </a:cubicBezTo>
                      <a:cubicBezTo>
                        <a:pt x="78" y="94"/>
                        <a:pt x="78" y="94"/>
                        <a:pt x="78" y="94"/>
                      </a:cubicBezTo>
                      <a:cubicBezTo>
                        <a:pt x="80" y="78"/>
                        <a:pt x="76" y="69"/>
                        <a:pt x="64" y="69"/>
                      </a:cubicBezTo>
                      <a:cubicBezTo>
                        <a:pt x="56" y="69"/>
                        <a:pt x="47" y="74"/>
                        <a:pt x="41" y="81"/>
                      </a:cubicBezTo>
                      <a:cubicBezTo>
                        <a:pt x="32" y="142"/>
                        <a:pt x="32" y="142"/>
                        <a:pt x="32" y="142"/>
                      </a:cubicBezTo>
                      <a:cubicBezTo>
                        <a:pt x="0" y="142"/>
                        <a:pt x="0" y="142"/>
                        <a:pt x="0" y="142"/>
                      </a:cubicBezTo>
                      <a:cubicBezTo>
                        <a:pt x="19" y="6"/>
                        <a:pt x="19" y="6"/>
                        <a:pt x="19" y="6"/>
                      </a:cubicBezTo>
                      <a:cubicBezTo>
                        <a:pt x="52" y="0"/>
                        <a:pt x="52" y="0"/>
                        <a:pt x="52" y="0"/>
                      </a:cubicBezTo>
                      <a:cubicBezTo>
                        <a:pt x="44" y="57"/>
                        <a:pt x="44" y="57"/>
                        <a:pt x="44" y="57"/>
                      </a:cubicBezTo>
                      <a:cubicBezTo>
                        <a:pt x="54" y="47"/>
                        <a:pt x="68" y="42"/>
                        <a:pt x="81" y="42"/>
                      </a:cubicBezTo>
                      <a:cubicBezTo>
                        <a:pt x="101" y="42"/>
                        <a:pt x="116" y="56"/>
                        <a:pt x="112" y="8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a:extLst>
                    <a:ext uri="{FF2B5EF4-FFF2-40B4-BE49-F238E27FC236}">
                      <a16:creationId xmlns:a16="http://schemas.microsoft.com/office/drawing/2014/main" id="{01B5A82B-ECF4-4940-9464-D51159EEAA61}"/>
                    </a:ext>
                  </a:extLst>
                </p:cNvPr>
                <p:cNvSpPr>
                  <a:spLocks noEditPoints="1"/>
                </p:cNvSpPr>
                <p:nvPr userDrawn="1"/>
              </p:nvSpPr>
              <p:spPr bwMode="auto">
                <a:xfrm>
                  <a:off x="21037550" y="3363913"/>
                  <a:ext cx="190500" cy="176213"/>
                </a:xfrm>
                <a:custGeom>
                  <a:avLst/>
                  <a:gdLst>
                    <a:gd name="T0" fmla="*/ 106 w 115"/>
                    <a:gd name="T1" fmla="*/ 88 h 106"/>
                    <a:gd name="T2" fmla="*/ 55 w 115"/>
                    <a:gd name="T3" fmla="*/ 106 h 106"/>
                    <a:gd name="T4" fmla="*/ 5 w 115"/>
                    <a:gd name="T5" fmla="*/ 55 h 106"/>
                    <a:gd name="T6" fmla="*/ 70 w 115"/>
                    <a:gd name="T7" fmla="*/ 0 h 106"/>
                    <a:gd name="T8" fmla="*/ 111 w 115"/>
                    <a:gd name="T9" fmla="*/ 44 h 106"/>
                    <a:gd name="T10" fmla="*/ 106 w 115"/>
                    <a:gd name="T11" fmla="*/ 61 h 106"/>
                    <a:gd name="T12" fmla="*/ 36 w 115"/>
                    <a:gd name="T13" fmla="*/ 61 h 106"/>
                    <a:gd name="T14" fmla="*/ 65 w 115"/>
                    <a:gd name="T15" fmla="*/ 81 h 106"/>
                    <a:gd name="T16" fmla="*/ 98 w 115"/>
                    <a:gd name="T17" fmla="*/ 72 h 106"/>
                    <a:gd name="T18" fmla="*/ 106 w 115"/>
                    <a:gd name="T19" fmla="*/ 88 h 106"/>
                    <a:gd name="T20" fmla="*/ 39 w 115"/>
                    <a:gd name="T21" fmla="*/ 40 h 106"/>
                    <a:gd name="T22" fmla="*/ 84 w 115"/>
                    <a:gd name="T23" fmla="*/ 40 h 106"/>
                    <a:gd name="T24" fmla="*/ 66 w 115"/>
                    <a:gd name="T25" fmla="*/ 22 h 106"/>
                    <a:gd name="T26" fmla="*/ 39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4" y="97"/>
                        <a:pt x="76" y="106"/>
                        <a:pt x="55" y="106"/>
                      </a:cubicBezTo>
                      <a:cubicBezTo>
                        <a:pt x="21" y="106"/>
                        <a:pt x="0" y="86"/>
                        <a:pt x="5" y="55"/>
                      </a:cubicBezTo>
                      <a:cubicBezTo>
                        <a:pt x="9" y="24"/>
                        <a:pt x="37" y="0"/>
                        <a:pt x="70" y="0"/>
                      </a:cubicBezTo>
                      <a:cubicBezTo>
                        <a:pt x="98" y="0"/>
                        <a:pt x="115" y="18"/>
                        <a:pt x="111" y="44"/>
                      </a:cubicBezTo>
                      <a:cubicBezTo>
                        <a:pt x="110" y="51"/>
                        <a:pt x="108" y="57"/>
                        <a:pt x="106" y="61"/>
                      </a:cubicBezTo>
                      <a:cubicBezTo>
                        <a:pt x="36" y="61"/>
                        <a:pt x="36" y="61"/>
                        <a:pt x="36" y="61"/>
                      </a:cubicBezTo>
                      <a:cubicBezTo>
                        <a:pt x="38" y="74"/>
                        <a:pt x="48" y="81"/>
                        <a:pt x="65" y="81"/>
                      </a:cubicBezTo>
                      <a:cubicBezTo>
                        <a:pt x="76" y="81"/>
                        <a:pt x="88" y="77"/>
                        <a:pt x="98" y="72"/>
                      </a:cubicBezTo>
                      <a:lnTo>
                        <a:pt x="106" y="88"/>
                      </a:lnTo>
                      <a:close/>
                      <a:moveTo>
                        <a:pt x="39" y="40"/>
                      </a:moveTo>
                      <a:cubicBezTo>
                        <a:pt x="84" y="40"/>
                        <a:pt x="84" y="40"/>
                        <a:pt x="84" y="40"/>
                      </a:cubicBezTo>
                      <a:cubicBezTo>
                        <a:pt x="84" y="29"/>
                        <a:pt x="78" y="22"/>
                        <a:pt x="66" y="22"/>
                      </a:cubicBezTo>
                      <a:cubicBezTo>
                        <a:pt x="56" y="22"/>
                        <a:pt x="44" y="28"/>
                        <a:pt x="39"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a:extLst>
                    <a:ext uri="{FF2B5EF4-FFF2-40B4-BE49-F238E27FC236}">
                      <a16:creationId xmlns:a16="http://schemas.microsoft.com/office/drawing/2014/main" id="{1BC4C15D-A823-4DB9-BD0C-6F6A79FF697E}"/>
                    </a:ext>
                  </a:extLst>
                </p:cNvPr>
                <p:cNvSpPr>
                  <a:spLocks/>
                </p:cNvSpPr>
                <p:nvPr userDrawn="1"/>
              </p:nvSpPr>
              <p:spPr bwMode="auto">
                <a:xfrm>
                  <a:off x="21245513" y="3365501"/>
                  <a:ext cx="144463" cy="166688"/>
                </a:xfrm>
                <a:custGeom>
                  <a:avLst/>
                  <a:gdLst>
                    <a:gd name="T0" fmla="*/ 88 w 88"/>
                    <a:gd name="T1" fmla="*/ 2 h 100"/>
                    <a:gd name="T2" fmla="*/ 84 w 88"/>
                    <a:gd name="T3" fmla="*/ 32 h 100"/>
                    <a:gd name="T4" fmla="*/ 70 w 88"/>
                    <a:gd name="T5" fmla="*/ 30 h 100"/>
                    <a:gd name="T6" fmla="*/ 40 w 88"/>
                    <a:gd name="T7" fmla="*/ 46 h 100"/>
                    <a:gd name="T8" fmla="*/ 32 w 88"/>
                    <a:gd name="T9" fmla="*/ 100 h 100"/>
                    <a:gd name="T10" fmla="*/ 0 w 88"/>
                    <a:gd name="T11" fmla="*/ 100 h 100"/>
                    <a:gd name="T12" fmla="*/ 13 w 88"/>
                    <a:gd name="T13" fmla="*/ 6 h 100"/>
                    <a:gd name="T14" fmla="*/ 45 w 88"/>
                    <a:gd name="T15" fmla="*/ 0 h 100"/>
                    <a:gd name="T16" fmla="*/ 42 w 88"/>
                    <a:gd name="T17" fmla="*/ 22 h 100"/>
                    <a:gd name="T18" fmla="*/ 77 w 88"/>
                    <a:gd name="T19" fmla="*/ 0 h 100"/>
                    <a:gd name="T20" fmla="*/ 88 w 88"/>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88" y="2"/>
                      </a:moveTo>
                      <a:cubicBezTo>
                        <a:pt x="84" y="32"/>
                        <a:pt x="84" y="32"/>
                        <a:pt x="84" y="32"/>
                      </a:cubicBezTo>
                      <a:cubicBezTo>
                        <a:pt x="80" y="31"/>
                        <a:pt x="74" y="30"/>
                        <a:pt x="70" y="30"/>
                      </a:cubicBezTo>
                      <a:cubicBezTo>
                        <a:pt x="56" y="30"/>
                        <a:pt x="47" y="37"/>
                        <a:pt x="40" y="46"/>
                      </a:cubicBezTo>
                      <a:cubicBezTo>
                        <a:pt x="32" y="100"/>
                        <a:pt x="32" y="100"/>
                        <a:pt x="32" y="100"/>
                      </a:cubicBezTo>
                      <a:cubicBezTo>
                        <a:pt x="0" y="100"/>
                        <a:pt x="0" y="100"/>
                        <a:pt x="0" y="100"/>
                      </a:cubicBezTo>
                      <a:cubicBezTo>
                        <a:pt x="13" y="6"/>
                        <a:pt x="13" y="6"/>
                        <a:pt x="13" y="6"/>
                      </a:cubicBezTo>
                      <a:cubicBezTo>
                        <a:pt x="45" y="0"/>
                        <a:pt x="45" y="0"/>
                        <a:pt x="45" y="0"/>
                      </a:cubicBezTo>
                      <a:cubicBezTo>
                        <a:pt x="42" y="22"/>
                        <a:pt x="42" y="22"/>
                        <a:pt x="42" y="22"/>
                      </a:cubicBezTo>
                      <a:cubicBezTo>
                        <a:pt x="52" y="8"/>
                        <a:pt x="65" y="0"/>
                        <a:pt x="77" y="0"/>
                      </a:cubicBezTo>
                      <a:cubicBezTo>
                        <a:pt x="80" y="0"/>
                        <a:pt x="85" y="1"/>
                        <a:pt x="88"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4">
                  <a:extLst>
                    <a:ext uri="{FF2B5EF4-FFF2-40B4-BE49-F238E27FC236}">
                      <a16:creationId xmlns:a16="http://schemas.microsoft.com/office/drawing/2014/main" id="{158158B5-D259-4797-89FC-526093CB4B04}"/>
                    </a:ext>
                  </a:extLst>
                </p:cNvPr>
                <p:cNvSpPr>
                  <a:spLocks noEditPoints="1"/>
                </p:cNvSpPr>
                <p:nvPr userDrawn="1"/>
              </p:nvSpPr>
              <p:spPr bwMode="auto">
                <a:xfrm>
                  <a:off x="21389975"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4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4"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5">
                  <a:extLst>
                    <a:ext uri="{FF2B5EF4-FFF2-40B4-BE49-F238E27FC236}">
                      <a16:creationId xmlns:a16="http://schemas.microsoft.com/office/drawing/2014/main" id="{B410B6E0-AD3E-45B1-A8A7-1856AF584250}"/>
                    </a:ext>
                  </a:extLst>
                </p:cNvPr>
                <p:cNvSpPr>
                  <a:spLocks/>
                </p:cNvSpPr>
                <p:nvPr userDrawn="1"/>
              </p:nvSpPr>
              <p:spPr bwMode="auto">
                <a:xfrm>
                  <a:off x="21678900" y="3370263"/>
                  <a:ext cx="184150" cy="228600"/>
                </a:xfrm>
                <a:custGeom>
                  <a:avLst/>
                  <a:gdLst>
                    <a:gd name="T0" fmla="*/ 116 w 116"/>
                    <a:gd name="T1" fmla="*/ 0 h 144"/>
                    <a:gd name="T2" fmla="*/ 36 w 116"/>
                    <a:gd name="T3" fmla="*/ 144 h 144"/>
                    <a:gd name="T4" fmla="*/ 4 w 116"/>
                    <a:gd name="T5" fmla="*/ 144 h 144"/>
                    <a:gd name="T6" fmla="*/ 29 w 116"/>
                    <a:gd name="T7" fmla="*/ 102 h 144"/>
                    <a:gd name="T8" fmla="*/ 0 w 116"/>
                    <a:gd name="T9" fmla="*/ 0 h 144"/>
                    <a:gd name="T10" fmla="*/ 35 w 116"/>
                    <a:gd name="T11" fmla="*/ 0 h 144"/>
                    <a:gd name="T12" fmla="*/ 51 w 116"/>
                    <a:gd name="T13" fmla="*/ 64 h 144"/>
                    <a:gd name="T14" fmla="*/ 84 w 116"/>
                    <a:gd name="T15" fmla="*/ 0 h 144"/>
                    <a:gd name="T16" fmla="*/ 116 w 116"/>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4">
                      <a:moveTo>
                        <a:pt x="116" y="0"/>
                      </a:moveTo>
                      <a:lnTo>
                        <a:pt x="36" y="144"/>
                      </a:lnTo>
                      <a:lnTo>
                        <a:pt x="4" y="144"/>
                      </a:lnTo>
                      <a:lnTo>
                        <a:pt x="29" y="102"/>
                      </a:lnTo>
                      <a:lnTo>
                        <a:pt x="0" y="0"/>
                      </a:lnTo>
                      <a:lnTo>
                        <a:pt x="35" y="0"/>
                      </a:lnTo>
                      <a:lnTo>
                        <a:pt x="51" y="64"/>
                      </a:lnTo>
                      <a:lnTo>
                        <a:pt x="84" y="0"/>
                      </a:lnTo>
                      <a:lnTo>
                        <a:pt x="116"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6">
                  <a:extLst>
                    <a:ext uri="{FF2B5EF4-FFF2-40B4-BE49-F238E27FC236}">
                      <a16:creationId xmlns:a16="http://schemas.microsoft.com/office/drawing/2014/main" id="{67A4ADF5-018F-4E65-AEBA-6F81AA6D6A94}"/>
                    </a:ext>
                  </a:extLst>
                </p:cNvPr>
                <p:cNvSpPr>
                  <a:spLocks noEditPoints="1"/>
                </p:cNvSpPr>
                <p:nvPr userDrawn="1"/>
              </p:nvSpPr>
              <p:spPr bwMode="auto">
                <a:xfrm>
                  <a:off x="2185828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2" y="106"/>
                        <a:pt x="0" y="84"/>
                        <a:pt x="4" y="55"/>
                      </a:cubicBezTo>
                      <a:close/>
                      <a:moveTo>
                        <a:pt x="86" y="54"/>
                      </a:moveTo>
                      <a:cubicBezTo>
                        <a:pt x="89" y="36"/>
                        <a:pt x="80" y="24"/>
                        <a:pt x="65" y="24"/>
                      </a:cubicBezTo>
                      <a:cubicBezTo>
                        <a:pt x="50" y="24"/>
                        <a:pt x="40" y="35"/>
                        <a:pt x="38" y="52"/>
                      </a:cubicBezTo>
                      <a:cubicBezTo>
                        <a:pt x="35" y="70"/>
                        <a:pt x="43" y="82"/>
                        <a:pt x="59" y="82"/>
                      </a:cubicBezTo>
                      <a:cubicBezTo>
                        <a:pt x="73" y="82"/>
                        <a:pt x="84"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7">
                  <a:extLst>
                    <a:ext uri="{FF2B5EF4-FFF2-40B4-BE49-F238E27FC236}">
                      <a16:creationId xmlns:a16="http://schemas.microsoft.com/office/drawing/2014/main" id="{D2A47364-3209-476A-9BEC-5D009E103D67}"/>
                    </a:ext>
                  </a:extLst>
                </p:cNvPr>
                <p:cNvSpPr>
                  <a:spLocks/>
                </p:cNvSpPr>
                <p:nvPr userDrawn="1"/>
              </p:nvSpPr>
              <p:spPr bwMode="auto">
                <a:xfrm>
                  <a:off x="22078950" y="3365501"/>
                  <a:ext cx="190500" cy="171450"/>
                </a:xfrm>
                <a:custGeom>
                  <a:avLst/>
                  <a:gdLst>
                    <a:gd name="T0" fmla="*/ 115 w 115"/>
                    <a:gd name="T1" fmla="*/ 0 h 103"/>
                    <a:gd name="T2" fmla="*/ 101 w 115"/>
                    <a:gd name="T3" fmla="*/ 100 h 103"/>
                    <a:gd name="T4" fmla="*/ 70 w 115"/>
                    <a:gd name="T5" fmla="*/ 100 h 103"/>
                    <a:gd name="T6" fmla="*/ 72 w 115"/>
                    <a:gd name="T7" fmla="*/ 88 h 103"/>
                    <a:gd name="T8" fmla="*/ 35 w 115"/>
                    <a:gd name="T9" fmla="*/ 103 h 103"/>
                    <a:gd name="T10" fmla="*/ 4 w 115"/>
                    <a:gd name="T11" fmla="*/ 61 h 103"/>
                    <a:gd name="T12" fmla="*/ 12 w 115"/>
                    <a:gd name="T13" fmla="*/ 6 h 103"/>
                    <a:gd name="T14" fmla="*/ 45 w 115"/>
                    <a:gd name="T15" fmla="*/ 0 h 103"/>
                    <a:gd name="T16" fmla="*/ 38 w 115"/>
                    <a:gd name="T17" fmla="*/ 51 h 103"/>
                    <a:gd name="T18" fmla="*/ 51 w 115"/>
                    <a:gd name="T19" fmla="*/ 77 h 103"/>
                    <a:gd name="T20" fmla="*/ 74 w 115"/>
                    <a:gd name="T21" fmla="*/ 66 h 103"/>
                    <a:gd name="T22" fmla="*/ 82 w 115"/>
                    <a:gd name="T23" fmla="*/ 6 h 103"/>
                    <a:gd name="T24" fmla="*/ 115 w 115"/>
                    <a:gd name="T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03">
                      <a:moveTo>
                        <a:pt x="115" y="0"/>
                      </a:moveTo>
                      <a:cubicBezTo>
                        <a:pt x="101" y="100"/>
                        <a:pt x="101" y="100"/>
                        <a:pt x="101" y="100"/>
                      </a:cubicBezTo>
                      <a:cubicBezTo>
                        <a:pt x="70" y="100"/>
                        <a:pt x="70" y="100"/>
                        <a:pt x="70" y="100"/>
                      </a:cubicBezTo>
                      <a:cubicBezTo>
                        <a:pt x="72" y="88"/>
                        <a:pt x="72" y="88"/>
                        <a:pt x="72" y="88"/>
                      </a:cubicBezTo>
                      <a:cubicBezTo>
                        <a:pt x="62" y="98"/>
                        <a:pt x="48" y="103"/>
                        <a:pt x="35" y="103"/>
                      </a:cubicBezTo>
                      <a:cubicBezTo>
                        <a:pt x="14" y="103"/>
                        <a:pt x="0" y="89"/>
                        <a:pt x="4" y="61"/>
                      </a:cubicBezTo>
                      <a:cubicBezTo>
                        <a:pt x="12" y="6"/>
                        <a:pt x="12" y="6"/>
                        <a:pt x="12" y="6"/>
                      </a:cubicBezTo>
                      <a:cubicBezTo>
                        <a:pt x="45" y="0"/>
                        <a:pt x="45" y="0"/>
                        <a:pt x="45" y="0"/>
                      </a:cubicBezTo>
                      <a:cubicBezTo>
                        <a:pt x="38" y="51"/>
                        <a:pt x="38" y="51"/>
                        <a:pt x="38" y="51"/>
                      </a:cubicBezTo>
                      <a:cubicBezTo>
                        <a:pt x="35" y="68"/>
                        <a:pt x="40" y="77"/>
                        <a:pt x="51" y="77"/>
                      </a:cubicBezTo>
                      <a:cubicBezTo>
                        <a:pt x="59" y="77"/>
                        <a:pt x="67" y="73"/>
                        <a:pt x="74" y="66"/>
                      </a:cubicBezTo>
                      <a:cubicBezTo>
                        <a:pt x="82" y="6"/>
                        <a:pt x="82" y="6"/>
                        <a:pt x="82" y="6"/>
                      </a:cubicBezTo>
                      <a:lnTo>
                        <a:pt x="115"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8">
                  <a:extLst>
                    <a:ext uri="{FF2B5EF4-FFF2-40B4-BE49-F238E27FC236}">
                      <a16:creationId xmlns:a16="http://schemas.microsoft.com/office/drawing/2014/main" id="{C8CBCCCA-8618-4671-94B6-36AC946F708C}"/>
                    </a:ext>
                  </a:extLst>
                </p:cNvPr>
                <p:cNvSpPr>
                  <a:spLocks noEditPoints="1"/>
                </p:cNvSpPr>
                <p:nvPr userDrawn="1"/>
              </p:nvSpPr>
              <p:spPr bwMode="auto">
                <a:xfrm>
                  <a:off x="22353588" y="3365501"/>
                  <a:ext cx="233363" cy="236538"/>
                </a:xfrm>
                <a:custGeom>
                  <a:avLst/>
                  <a:gdLst>
                    <a:gd name="T0" fmla="*/ 138 w 141"/>
                    <a:gd name="T1" fmla="*/ 30 h 143"/>
                    <a:gd name="T2" fmla="*/ 114 w 141"/>
                    <a:gd name="T3" fmla="*/ 29 h 143"/>
                    <a:gd name="T4" fmla="*/ 117 w 141"/>
                    <a:gd name="T5" fmla="*/ 47 h 143"/>
                    <a:gd name="T6" fmla="*/ 59 w 141"/>
                    <a:gd name="T7" fmla="*/ 88 h 143"/>
                    <a:gd name="T8" fmla="*/ 54 w 141"/>
                    <a:gd name="T9" fmla="*/ 88 h 143"/>
                    <a:gd name="T10" fmla="*/ 35 w 141"/>
                    <a:gd name="T11" fmla="*/ 113 h 143"/>
                    <a:gd name="T12" fmla="*/ 84 w 141"/>
                    <a:gd name="T13" fmla="*/ 98 h 143"/>
                    <a:gd name="T14" fmla="*/ 118 w 141"/>
                    <a:gd name="T15" fmla="*/ 139 h 143"/>
                    <a:gd name="T16" fmla="*/ 84 w 141"/>
                    <a:gd name="T17" fmla="*/ 143 h 143"/>
                    <a:gd name="T18" fmla="*/ 66 w 141"/>
                    <a:gd name="T19" fmla="*/ 125 h 143"/>
                    <a:gd name="T20" fmla="*/ 18 w 141"/>
                    <a:gd name="T21" fmla="*/ 139 h 143"/>
                    <a:gd name="T22" fmla="*/ 0 w 141"/>
                    <a:gd name="T23" fmla="*/ 127 h 143"/>
                    <a:gd name="T24" fmla="*/ 27 w 141"/>
                    <a:gd name="T25" fmla="*/ 79 h 143"/>
                    <a:gd name="T26" fmla="*/ 11 w 141"/>
                    <a:gd name="T27" fmla="*/ 45 h 143"/>
                    <a:gd name="T28" fmla="*/ 71 w 141"/>
                    <a:gd name="T29" fmla="*/ 0 h 143"/>
                    <a:gd name="T30" fmla="*/ 91 w 141"/>
                    <a:gd name="T31" fmla="*/ 3 h 143"/>
                    <a:gd name="T32" fmla="*/ 141 w 141"/>
                    <a:gd name="T33" fmla="*/ 3 h 143"/>
                    <a:gd name="T34" fmla="*/ 138 w 141"/>
                    <a:gd name="T35" fmla="*/ 30 h 143"/>
                    <a:gd name="T36" fmla="*/ 87 w 141"/>
                    <a:gd name="T37" fmla="*/ 45 h 143"/>
                    <a:gd name="T38" fmla="*/ 67 w 141"/>
                    <a:gd name="T39" fmla="*/ 23 h 143"/>
                    <a:gd name="T40" fmla="*/ 42 w 141"/>
                    <a:gd name="T41" fmla="*/ 44 h 143"/>
                    <a:gd name="T42" fmla="*/ 62 w 141"/>
                    <a:gd name="T43" fmla="*/ 66 h 143"/>
                    <a:gd name="T44" fmla="*/ 87 w 141"/>
                    <a:gd name="T45" fmla="*/ 4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3">
                      <a:moveTo>
                        <a:pt x="138" y="30"/>
                      </a:moveTo>
                      <a:cubicBezTo>
                        <a:pt x="114" y="29"/>
                        <a:pt x="114" y="29"/>
                        <a:pt x="114" y="29"/>
                      </a:cubicBezTo>
                      <a:cubicBezTo>
                        <a:pt x="117" y="34"/>
                        <a:pt x="118" y="40"/>
                        <a:pt x="117" y="47"/>
                      </a:cubicBezTo>
                      <a:cubicBezTo>
                        <a:pt x="114" y="70"/>
                        <a:pt x="90" y="88"/>
                        <a:pt x="59" y="88"/>
                      </a:cubicBezTo>
                      <a:cubicBezTo>
                        <a:pt x="58" y="88"/>
                        <a:pt x="56" y="88"/>
                        <a:pt x="54" y="88"/>
                      </a:cubicBezTo>
                      <a:cubicBezTo>
                        <a:pt x="35" y="113"/>
                        <a:pt x="35" y="113"/>
                        <a:pt x="35" y="113"/>
                      </a:cubicBezTo>
                      <a:cubicBezTo>
                        <a:pt x="49" y="105"/>
                        <a:pt x="67" y="98"/>
                        <a:pt x="84" y="98"/>
                      </a:cubicBezTo>
                      <a:cubicBezTo>
                        <a:pt x="102" y="98"/>
                        <a:pt x="120" y="106"/>
                        <a:pt x="118" y="139"/>
                      </a:cubicBezTo>
                      <a:cubicBezTo>
                        <a:pt x="84" y="143"/>
                        <a:pt x="84" y="143"/>
                        <a:pt x="84" y="143"/>
                      </a:cubicBezTo>
                      <a:cubicBezTo>
                        <a:pt x="84" y="128"/>
                        <a:pt x="77" y="125"/>
                        <a:pt x="66" y="125"/>
                      </a:cubicBezTo>
                      <a:cubicBezTo>
                        <a:pt x="53" y="125"/>
                        <a:pt x="34" y="130"/>
                        <a:pt x="18" y="139"/>
                      </a:cubicBezTo>
                      <a:cubicBezTo>
                        <a:pt x="0" y="127"/>
                        <a:pt x="0" y="127"/>
                        <a:pt x="0" y="127"/>
                      </a:cubicBezTo>
                      <a:cubicBezTo>
                        <a:pt x="27" y="79"/>
                        <a:pt x="27" y="79"/>
                        <a:pt x="27" y="79"/>
                      </a:cubicBezTo>
                      <a:cubicBezTo>
                        <a:pt x="15" y="72"/>
                        <a:pt x="9" y="59"/>
                        <a:pt x="11" y="45"/>
                      </a:cubicBezTo>
                      <a:cubicBezTo>
                        <a:pt x="15" y="21"/>
                        <a:pt x="40" y="0"/>
                        <a:pt x="71" y="0"/>
                      </a:cubicBezTo>
                      <a:cubicBezTo>
                        <a:pt x="78" y="0"/>
                        <a:pt x="85" y="1"/>
                        <a:pt x="91" y="3"/>
                      </a:cubicBezTo>
                      <a:cubicBezTo>
                        <a:pt x="141" y="3"/>
                        <a:pt x="141" y="3"/>
                        <a:pt x="141" y="3"/>
                      </a:cubicBezTo>
                      <a:lnTo>
                        <a:pt x="138" y="30"/>
                      </a:lnTo>
                      <a:close/>
                      <a:moveTo>
                        <a:pt x="87" y="45"/>
                      </a:moveTo>
                      <a:cubicBezTo>
                        <a:pt x="89" y="31"/>
                        <a:pt x="79" y="23"/>
                        <a:pt x="67" y="23"/>
                      </a:cubicBezTo>
                      <a:cubicBezTo>
                        <a:pt x="55" y="23"/>
                        <a:pt x="44" y="31"/>
                        <a:pt x="42" y="44"/>
                      </a:cubicBezTo>
                      <a:cubicBezTo>
                        <a:pt x="40" y="57"/>
                        <a:pt x="50" y="66"/>
                        <a:pt x="62" y="66"/>
                      </a:cubicBezTo>
                      <a:cubicBezTo>
                        <a:pt x="74" y="66"/>
                        <a:pt x="85" y="58"/>
                        <a:pt x="87" y="45"/>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9">
                  <a:extLst>
                    <a:ext uri="{FF2B5EF4-FFF2-40B4-BE49-F238E27FC236}">
                      <a16:creationId xmlns:a16="http://schemas.microsoft.com/office/drawing/2014/main" id="{89188CD4-EAEA-4648-B69E-2C3575A78410}"/>
                    </a:ext>
                  </a:extLst>
                </p:cNvPr>
                <p:cNvSpPr>
                  <a:spLocks noEditPoints="1"/>
                </p:cNvSpPr>
                <p:nvPr userDrawn="1"/>
              </p:nvSpPr>
              <p:spPr bwMode="auto">
                <a:xfrm>
                  <a:off x="2258853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1" y="106"/>
                        <a:pt x="0" y="84"/>
                        <a:pt x="4" y="55"/>
                      </a:cubicBezTo>
                      <a:close/>
                      <a:moveTo>
                        <a:pt x="86" y="54"/>
                      </a:moveTo>
                      <a:cubicBezTo>
                        <a:pt x="88" y="36"/>
                        <a:pt x="80" y="24"/>
                        <a:pt x="65" y="24"/>
                      </a:cubicBezTo>
                      <a:cubicBezTo>
                        <a:pt x="50" y="24"/>
                        <a:pt x="40" y="35"/>
                        <a:pt x="38" y="52"/>
                      </a:cubicBezTo>
                      <a:cubicBezTo>
                        <a:pt x="35" y="70"/>
                        <a:pt x="43" y="82"/>
                        <a:pt x="59" y="82"/>
                      </a:cubicBezTo>
                      <a:cubicBezTo>
                        <a:pt x="73" y="82"/>
                        <a:pt x="83"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20">
                <a:extLst>
                  <a:ext uri="{FF2B5EF4-FFF2-40B4-BE49-F238E27FC236}">
                    <a16:creationId xmlns:a16="http://schemas.microsoft.com/office/drawing/2014/main" id="{3A615283-4DEA-4920-9079-D6AD8285B982}"/>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Rectangle 21">
                <a:extLst>
                  <a:ext uri="{FF2B5EF4-FFF2-40B4-BE49-F238E27FC236}">
                    <a16:creationId xmlns:a16="http://schemas.microsoft.com/office/drawing/2014/main" id="{006D26F6-58AC-45DD-BB38-540219FEAC0D}"/>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Oval 22">
                <a:extLst>
                  <a:ext uri="{FF2B5EF4-FFF2-40B4-BE49-F238E27FC236}">
                    <a16:creationId xmlns:a16="http://schemas.microsoft.com/office/drawing/2014/main" id="{4E54BA74-5F69-401A-B197-E5C7BD8FD52A}"/>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3">
                <a:extLst>
                  <a:ext uri="{FF2B5EF4-FFF2-40B4-BE49-F238E27FC236}">
                    <a16:creationId xmlns:a16="http://schemas.microsoft.com/office/drawing/2014/main" id="{698B886C-1E08-4932-91A0-8A6E662C8DED}"/>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4">
                <a:extLst>
                  <a:ext uri="{FF2B5EF4-FFF2-40B4-BE49-F238E27FC236}">
                    <a16:creationId xmlns:a16="http://schemas.microsoft.com/office/drawing/2014/main" id="{79C3FFFE-802D-4EF3-BCE5-1D174F181F6E}"/>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5">
                <a:extLst>
                  <a:ext uri="{FF2B5EF4-FFF2-40B4-BE49-F238E27FC236}">
                    <a16:creationId xmlns:a16="http://schemas.microsoft.com/office/drawing/2014/main" id="{8225F425-8408-4210-BF92-8E53E8AF029B}"/>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6">
                <a:extLst>
                  <a:ext uri="{FF2B5EF4-FFF2-40B4-BE49-F238E27FC236}">
                    <a16:creationId xmlns:a16="http://schemas.microsoft.com/office/drawing/2014/main" id="{59B225DA-3D2E-47F5-A3E3-DF57DC5811C7}"/>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Freeform 27">
              <a:extLst>
                <a:ext uri="{FF2B5EF4-FFF2-40B4-BE49-F238E27FC236}">
                  <a16:creationId xmlns:a16="http://schemas.microsoft.com/office/drawing/2014/main" id="{9FE68C1B-33CF-4D84-8C44-438CFBBC4869}"/>
                </a:ext>
              </a:extLst>
            </p:cNvPr>
            <p:cNvSpPr>
              <a:spLocks noEditPoints="1"/>
            </p:cNvSpPr>
            <p:nvPr userDrawn="1"/>
          </p:nvSpPr>
          <p:spPr bwMode="auto">
            <a:xfrm>
              <a:off x="1412009" y="2241539"/>
              <a:ext cx="3335482" cy="994073"/>
            </a:xfrm>
            <a:custGeom>
              <a:avLst/>
              <a:gdLst>
                <a:gd name="T0" fmla="*/ 785 w 3117"/>
                <a:gd name="T1" fmla="*/ 65 h 928"/>
                <a:gd name="T2" fmla="*/ 504 w 3117"/>
                <a:gd name="T3" fmla="*/ 556 h 928"/>
                <a:gd name="T4" fmla="*/ 132 w 3117"/>
                <a:gd name="T5" fmla="*/ 921 h 928"/>
                <a:gd name="T6" fmla="*/ 0 w 3117"/>
                <a:gd name="T7" fmla="*/ 777 h 928"/>
                <a:gd name="T8" fmla="*/ 231 w 3117"/>
                <a:gd name="T9" fmla="*/ 626 h 928"/>
                <a:gd name="T10" fmla="*/ 41 w 3117"/>
                <a:gd name="T11" fmla="*/ 65 h 928"/>
                <a:gd name="T12" fmla="*/ 276 w 3117"/>
                <a:gd name="T13" fmla="*/ 65 h 928"/>
                <a:gd name="T14" fmla="*/ 375 w 3117"/>
                <a:gd name="T15" fmla="*/ 419 h 928"/>
                <a:gd name="T16" fmla="*/ 563 w 3117"/>
                <a:gd name="T17" fmla="*/ 65 h 928"/>
                <a:gd name="T18" fmla="*/ 785 w 3117"/>
                <a:gd name="T19" fmla="*/ 65 h 928"/>
                <a:gd name="T20" fmla="*/ 1082 w 3117"/>
                <a:gd name="T21" fmla="*/ 162 h 928"/>
                <a:gd name="T22" fmla="*/ 890 w 3117"/>
                <a:gd name="T23" fmla="*/ 495 h 928"/>
                <a:gd name="T24" fmla="*/ 768 w 3117"/>
                <a:gd name="T25" fmla="*/ 412 h 928"/>
                <a:gd name="T26" fmla="*/ 867 w 3117"/>
                <a:gd name="T27" fmla="*/ 162 h 928"/>
                <a:gd name="T28" fmla="*/ 885 w 3117"/>
                <a:gd name="T29" fmla="*/ 67 h 928"/>
                <a:gd name="T30" fmla="*/ 1098 w 3117"/>
                <a:gd name="T31" fmla="*/ 67 h 928"/>
                <a:gd name="T32" fmla="*/ 1082 w 3117"/>
                <a:gd name="T33" fmla="*/ 162 h 928"/>
                <a:gd name="T34" fmla="*/ 1642 w 3117"/>
                <a:gd name="T35" fmla="*/ 654 h 928"/>
                <a:gd name="T36" fmla="*/ 1220 w 3117"/>
                <a:gd name="T37" fmla="*/ 654 h 928"/>
                <a:gd name="T38" fmla="*/ 1373 w 3117"/>
                <a:gd name="T39" fmla="*/ 759 h 928"/>
                <a:gd name="T40" fmla="*/ 1583 w 3117"/>
                <a:gd name="T41" fmla="*/ 707 h 928"/>
                <a:gd name="T42" fmla="*/ 1646 w 3117"/>
                <a:gd name="T43" fmla="*/ 824 h 928"/>
                <a:gd name="T44" fmla="*/ 1329 w 3117"/>
                <a:gd name="T45" fmla="*/ 928 h 928"/>
                <a:gd name="T46" fmla="*/ 1001 w 3117"/>
                <a:gd name="T47" fmla="*/ 636 h 928"/>
                <a:gd name="T48" fmla="*/ 1406 w 3117"/>
                <a:gd name="T49" fmla="*/ 260 h 928"/>
                <a:gd name="T50" fmla="*/ 1685 w 3117"/>
                <a:gd name="T51" fmla="*/ 497 h 928"/>
                <a:gd name="T52" fmla="*/ 1642 w 3117"/>
                <a:gd name="T53" fmla="*/ 654 h 928"/>
                <a:gd name="T54" fmla="*/ 1496 w 3117"/>
                <a:gd name="T55" fmla="*/ 500 h 928"/>
                <a:gd name="T56" fmla="*/ 1390 w 3117"/>
                <a:gd name="T57" fmla="*/ 407 h 928"/>
                <a:gd name="T58" fmla="*/ 1239 w 3117"/>
                <a:gd name="T59" fmla="*/ 510 h 928"/>
                <a:gd name="T60" fmla="*/ 1496 w 3117"/>
                <a:gd name="T61" fmla="*/ 510 h 928"/>
                <a:gd name="T62" fmla="*/ 1496 w 3117"/>
                <a:gd name="T63" fmla="*/ 500 h 928"/>
                <a:gd name="T64" fmla="*/ 2094 w 3117"/>
                <a:gd name="T65" fmla="*/ 0 h 928"/>
                <a:gd name="T66" fmla="*/ 1934 w 3117"/>
                <a:gd name="T67" fmla="*/ 900 h 928"/>
                <a:gd name="T68" fmla="*/ 1715 w 3117"/>
                <a:gd name="T69" fmla="*/ 900 h 928"/>
                <a:gd name="T70" fmla="*/ 1866 w 3117"/>
                <a:gd name="T71" fmla="*/ 44 h 928"/>
                <a:gd name="T72" fmla="*/ 2094 w 3117"/>
                <a:gd name="T73" fmla="*/ 0 h 928"/>
                <a:gd name="T74" fmla="*/ 2416 w 3117"/>
                <a:gd name="T75" fmla="*/ 0 h 928"/>
                <a:gd name="T76" fmla="*/ 2256 w 3117"/>
                <a:gd name="T77" fmla="*/ 900 h 928"/>
                <a:gd name="T78" fmla="*/ 2038 w 3117"/>
                <a:gd name="T79" fmla="*/ 900 h 928"/>
                <a:gd name="T80" fmla="*/ 2189 w 3117"/>
                <a:gd name="T81" fmla="*/ 44 h 928"/>
                <a:gd name="T82" fmla="*/ 2416 w 3117"/>
                <a:gd name="T83" fmla="*/ 0 h 928"/>
                <a:gd name="T84" fmla="*/ 3117 w 3117"/>
                <a:gd name="T85" fmla="*/ 552 h 928"/>
                <a:gd name="T86" fmla="*/ 2709 w 3117"/>
                <a:gd name="T87" fmla="*/ 928 h 928"/>
                <a:gd name="T88" fmla="*/ 2384 w 3117"/>
                <a:gd name="T89" fmla="*/ 633 h 928"/>
                <a:gd name="T90" fmla="*/ 2792 w 3117"/>
                <a:gd name="T91" fmla="*/ 260 h 928"/>
                <a:gd name="T92" fmla="*/ 3117 w 3117"/>
                <a:gd name="T93" fmla="*/ 552 h 928"/>
                <a:gd name="T94" fmla="*/ 2888 w 3117"/>
                <a:gd name="T95" fmla="*/ 556 h 928"/>
                <a:gd name="T96" fmla="*/ 2778 w 3117"/>
                <a:gd name="T97" fmla="*/ 421 h 928"/>
                <a:gd name="T98" fmla="*/ 2613 w 3117"/>
                <a:gd name="T99" fmla="*/ 628 h 928"/>
                <a:gd name="T100" fmla="*/ 2721 w 3117"/>
                <a:gd name="T101" fmla="*/ 764 h 928"/>
                <a:gd name="T102" fmla="*/ 2888 w 3117"/>
                <a:gd name="T103" fmla="*/ 556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7" h="928">
                  <a:moveTo>
                    <a:pt x="785" y="65"/>
                  </a:moveTo>
                  <a:cubicBezTo>
                    <a:pt x="504" y="556"/>
                    <a:pt x="504" y="556"/>
                    <a:pt x="504" y="556"/>
                  </a:cubicBezTo>
                  <a:cubicBezTo>
                    <a:pt x="398" y="742"/>
                    <a:pt x="306" y="833"/>
                    <a:pt x="132" y="921"/>
                  </a:cubicBezTo>
                  <a:cubicBezTo>
                    <a:pt x="0" y="777"/>
                    <a:pt x="0" y="777"/>
                    <a:pt x="0" y="777"/>
                  </a:cubicBezTo>
                  <a:cubicBezTo>
                    <a:pt x="80" y="744"/>
                    <a:pt x="164" y="690"/>
                    <a:pt x="231" y="626"/>
                  </a:cubicBezTo>
                  <a:cubicBezTo>
                    <a:pt x="41" y="65"/>
                    <a:pt x="41" y="65"/>
                    <a:pt x="41" y="65"/>
                  </a:cubicBezTo>
                  <a:cubicBezTo>
                    <a:pt x="276" y="65"/>
                    <a:pt x="276" y="65"/>
                    <a:pt x="276" y="65"/>
                  </a:cubicBezTo>
                  <a:cubicBezTo>
                    <a:pt x="375" y="419"/>
                    <a:pt x="375" y="419"/>
                    <a:pt x="375" y="419"/>
                  </a:cubicBezTo>
                  <a:cubicBezTo>
                    <a:pt x="563" y="65"/>
                    <a:pt x="563" y="65"/>
                    <a:pt x="563" y="65"/>
                  </a:cubicBezTo>
                  <a:lnTo>
                    <a:pt x="785" y="65"/>
                  </a:lnTo>
                  <a:close/>
                  <a:moveTo>
                    <a:pt x="1082" y="162"/>
                  </a:moveTo>
                  <a:cubicBezTo>
                    <a:pt x="1057" y="311"/>
                    <a:pt x="977" y="423"/>
                    <a:pt x="890" y="495"/>
                  </a:cubicBezTo>
                  <a:cubicBezTo>
                    <a:pt x="768" y="412"/>
                    <a:pt x="768" y="412"/>
                    <a:pt x="768" y="412"/>
                  </a:cubicBezTo>
                  <a:cubicBezTo>
                    <a:pt x="790" y="382"/>
                    <a:pt x="839" y="313"/>
                    <a:pt x="867" y="162"/>
                  </a:cubicBezTo>
                  <a:cubicBezTo>
                    <a:pt x="885" y="67"/>
                    <a:pt x="885" y="67"/>
                    <a:pt x="885" y="67"/>
                  </a:cubicBezTo>
                  <a:cubicBezTo>
                    <a:pt x="1098" y="67"/>
                    <a:pt x="1098" y="67"/>
                    <a:pt x="1098" y="67"/>
                  </a:cubicBezTo>
                  <a:lnTo>
                    <a:pt x="1082" y="162"/>
                  </a:lnTo>
                  <a:close/>
                  <a:moveTo>
                    <a:pt x="1642" y="654"/>
                  </a:moveTo>
                  <a:cubicBezTo>
                    <a:pt x="1220" y="654"/>
                    <a:pt x="1220" y="654"/>
                    <a:pt x="1220" y="654"/>
                  </a:cubicBezTo>
                  <a:cubicBezTo>
                    <a:pt x="1233" y="722"/>
                    <a:pt x="1279" y="759"/>
                    <a:pt x="1373" y="759"/>
                  </a:cubicBezTo>
                  <a:cubicBezTo>
                    <a:pt x="1445" y="759"/>
                    <a:pt x="1526" y="737"/>
                    <a:pt x="1583" y="707"/>
                  </a:cubicBezTo>
                  <a:cubicBezTo>
                    <a:pt x="1646" y="824"/>
                    <a:pt x="1646" y="824"/>
                    <a:pt x="1646" y="824"/>
                  </a:cubicBezTo>
                  <a:cubicBezTo>
                    <a:pt x="1566" y="882"/>
                    <a:pt x="1451" y="928"/>
                    <a:pt x="1329" y="928"/>
                  </a:cubicBezTo>
                  <a:cubicBezTo>
                    <a:pt x="1134" y="928"/>
                    <a:pt x="1001" y="812"/>
                    <a:pt x="1001" y="636"/>
                  </a:cubicBezTo>
                  <a:cubicBezTo>
                    <a:pt x="1001" y="430"/>
                    <a:pt x="1185" y="260"/>
                    <a:pt x="1406" y="260"/>
                  </a:cubicBezTo>
                  <a:cubicBezTo>
                    <a:pt x="1573" y="260"/>
                    <a:pt x="1685" y="358"/>
                    <a:pt x="1685" y="497"/>
                  </a:cubicBezTo>
                  <a:cubicBezTo>
                    <a:pt x="1685" y="560"/>
                    <a:pt x="1663" y="614"/>
                    <a:pt x="1642" y="654"/>
                  </a:cubicBezTo>
                  <a:close/>
                  <a:moveTo>
                    <a:pt x="1496" y="500"/>
                  </a:moveTo>
                  <a:cubicBezTo>
                    <a:pt x="1496" y="444"/>
                    <a:pt x="1454" y="407"/>
                    <a:pt x="1390" y="407"/>
                  </a:cubicBezTo>
                  <a:cubicBezTo>
                    <a:pt x="1323" y="407"/>
                    <a:pt x="1267" y="447"/>
                    <a:pt x="1239" y="510"/>
                  </a:cubicBezTo>
                  <a:cubicBezTo>
                    <a:pt x="1496" y="510"/>
                    <a:pt x="1496" y="510"/>
                    <a:pt x="1496" y="510"/>
                  </a:cubicBezTo>
                  <a:lnTo>
                    <a:pt x="1496" y="500"/>
                  </a:lnTo>
                  <a:close/>
                  <a:moveTo>
                    <a:pt x="2094" y="0"/>
                  </a:moveTo>
                  <a:cubicBezTo>
                    <a:pt x="1934" y="900"/>
                    <a:pt x="1934" y="900"/>
                    <a:pt x="1934" y="900"/>
                  </a:cubicBezTo>
                  <a:cubicBezTo>
                    <a:pt x="1715" y="900"/>
                    <a:pt x="1715" y="900"/>
                    <a:pt x="1715" y="900"/>
                  </a:cubicBezTo>
                  <a:cubicBezTo>
                    <a:pt x="1866" y="44"/>
                    <a:pt x="1866" y="44"/>
                    <a:pt x="1866" y="44"/>
                  </a:cubicBezTo>
                  <a:lnTo>
                    <a:pt x="2094" y="0"/>
                  </a:lnTo>
                  <a:close/>
                  <a:moveTo>
                    <a:pt x="2416" y="0"/>
                  </a:moveTo>
                  <a:cubicBezTo>
                    <a:pt x="2256" y="900"/>
                    <a:pt x="2256" y="900"/>
                    <a:pt x="2256" y="900"/>
                  </a:cubicBezTo>
                  <a:cubicBezTo>
                    <a:pt x="2038" y="900"/>
                    <a:pt x="2038" y="900"/>
                    <a:pt x="2038" y="900"/>
                  </a:cubicBezTo>
                  <a:cubicBezTo>
                    <a:pt x="2189" y="44"/>
                    <a:pt x="2189" y="44"/>
                    <a:pt x="2189" y="44"/>
                  </a:cubicBezTo>
                  <a:lnTo>
                    <a:pt x="2416" y="0"/>
                  </a:lnTo>
                  <a:close/>
                  <a:moveTo>
                    <a:pt x="3117" y="552"/>
                  </a:moveTo>
                  <a:cubicBezTo>
                    <a:pt x="3117" y="751"/>
                    <a:pt x="2943" y="928"/>
                    <a:pt x="2709" y="928"/>
                  </a:cubicBezTo>
                  <a:cubicBezTo>
                    <a:pt x="2518" y="928"/>
                    <a:pt x="2384" y="807"/>
                    <a:pt x="2384" y="633"/>
                  </a:cubicBezTo>
                  <a:cubicBezTo>
                    <a:pt x="2384" y="437"/>
                    <a:pt x="2556" y="260"/>
                    <a:pt x="2792" y="260"/>
                  </a:cubicBezTo>
                  <a:cubicBezTo>
                    <a:pt x="2986" y="260"/>
                    <a:pt x="3117" y="382"/>
                    <a:pt x="3117" y="552"/>
                  </a:cubicBezTo>
                  <a:close/>
                  <a:moveTo>
                    <a:pt x="2888" y="556"/>
                  </a:moveTo>
                  <a:cubicBezTo>
                    <a:pt x="2888" y="467"/>
                    <a:pt x="2851" y="421"/>
                    <a:pt x="2778" y="421"/>
                  </a:cubicBezTo>
                  <a:cubicBezTo>
                    <a:pt x="2679" y="421"/>
                    <a:pt x="2613" y="510"/>
                    <a:pt x="2613" y="628"/>
                  </a:cubicBezTo>
                  <a:cubicBezTo>
                    <a:pt x="2613" y="717"/>
                    <a:pt x="2650" y="764"/>
                    <a:pt x="2721" y="764"/>
                  </a:cubicBezTo>
                  <a:cubicBezTo>
                    <a:pt x="2820" y="764"/>
                    <a:pt x="2888" y="675"/>
                    <a:pt x="2888" y="5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Title 1">
            <a:extLst>
              <a:ext uri="{FF2B5EF4-FFF2-40B4-BE49-F238E27FC236}">
                <a16:creationId xmlns:a16="http://schemas.microsoft.com/office/drawing/2014/main" id="{33A17F3B-F9A1-4F45-9C93-990265FF45FE}"/>
              </a:ext>
            </a:extLst>
          </p:cNvPr>
          <p:cNvSpPr>
            <a:spLocks noGrp="1"/>
          </p:cNvSpPr>
          <p:nvPr>
            <p:ph type="title" hasCustomPrompt="1"/>
          </p:nvPr>
        </p:nvSpPr>
        <p:spPr>
          <a:xfrm>
            <a:off x="1430452" y="3429451"/>
            <a:ext cx="2972985" cy="1110338"/>
          </a:xfrm>
        </p:spPr>
        <p:txBody>
          <a:bodyPr anchor="ctr"/>
          <a:lstStyle>
            <a:lvl1pPr>
              <a:spcBef>
                <a:spcPts val="0"/>
              </a:spcBef>
              <a:defRPr sz="2800"/>
            </a:lvl1pPr>
          </a:lstStyle>
          <a:p>
            <a:r>
              <a:rPr lang="en-US" dirty="0"/>
              <a:t>Add presentation title</a:t>
            </a:r>
            <a:endParaRPr lang="en-GB" dirty="0"/>
          </a:p>
        </p:txBody>
      </p:sp>
      <p:sp>
        <p:nvSpPr>
          <p:cNvPr id="7" name="Text Placeholder 19">
            <a:extLst>
              <a:ext uri="{FF2B5EF4-FFF2-40B4-BE49-F238E27FC236}">
                <a16:creationId xmlns:a16="http://schemas.microsoft.com/office/drawing/2014/main" id="{018E7DB5-3E32-4FF6-826A-E2137B5B355C}"/>
              </a:ext>
            </a:extLst>
          </p:cNvPr>
          <p:cNvSpPr>
            <a:spLocks noGrp="1"/>
          </p:cNvSpPr>
          <p:nvPr>
            <p:ph type="body" sz="quarter" idx="11" hasCustomPrompt="1"/>
          </p:nvPr>
        </p:nvSpPr>
        <p:spPr>
          <a:xfrm>
            <a:off x="1431205" y="4548109"/>
            <a:ext cx="2972787" cy="415781"/>
          </a:xfrm>
          <a:prstGeom prst="rect">
            <a:avLst/>
          </a:prstGeom>
        </p:spPr>
        <p:txBody>
          <a:bodyPr anchor="ctr"/>
          <a:lstStyle>
            <a:lvl1pPr marL="0" indent="0">
              <a:spcBef>
                <a:spcPts val="0"/>
              </a:spcBef>
              <a:buNone/>
              <a:defRPr sz="1800" i="1">
                <a:solidFill>
                  <a:schemeClr val="bg1"/>
                </a:solidFill>
              </a:defRPr>
            </a:lvl1pPr>
          </a:lstStyle>
          <a:p>
            <a:pPr lvl="0"/>
            <a:r>
              <a:rPr lang="en-US" dirty="0"/>
              <a:t>Add subtitle</a:t>
            </a:r>
            <a:endParaRPr lang="en-GB" dirty="0"/>
          </a:p>
        </p:txBody>
      </p:sp>
    </p:spTree>
    <p:extLst>
      <p:ext uri="{BB962C8B-B14F-4D97-AF65-F5344CB8AC3E}">
        <p14:creationId xmlns:p14="http://schemas.microsoft.com/office/powerpoint/2010/main" val="28178798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63EE5EB-3ACD-4F80-836A-DBAE1512B299}"/>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5">
            <a:extLst>
              <a:ext uri="{FF2B5EF4-FFF2-40B4-BE49-F238E27FC236}">
                <a16:creationId xmlns:a16="http://schemas.microsoft.com/office/drawing/2014/main" id="{B3A01C11-47C7-491B-9C74-DCF6841DB979}"/>
              </a:ext>
            </a:extLst>
          </p:cNvPr>
          <p:cNvSpPr>
            <a:spLocks noGrp="1"/>
          </p:cNvSpPr>
          <p:nvPr>
            <p:ph type="body" sz="quarter" idx="12" hasCustomPrompt="1"/>
          </p:nvPr>
        </p:nvSpPr>
        <p:spPr>
          <a:xfrm>
            <a:off x="393700" y="1911349"/>
            <a:ext cx="11404600" cy="4073525"/>
          </a:xfrm>
          <a:prstGeom prst="rect">
            <a:avLst/>
          </a:prstGeom>
        </p:spPr>
        <p:txBody>
          <a:bodyPr vert="horz" lIns="0" tIns="0" rIns="0" bIns="0" rtlCol="0">
            <a:noAutofit/>
          </a:bodyPr>
          <a:lstStyle>
            <a:lvl1pPr marL="207963" marR="0" indent="-207963" algn="l" defTabSz="914400" rtl="0" eaLnBrk="1" fontAlgn="auto" latinLnBrk="0" hangingPunct="1">
              <a:lnSpc>
                <a:spcPct val="110000"/>
              </a:lnSpc>
              <a:spcBef>
                <a:spcPts val="300"/>
              </a:spcBef>
              <a:spcAft>
                <a:spcPts val="0"/>
              </a:spcAft>
              <a:buClrTx/>
              <a:buSzPct val="80000"/>
              <a:buFontTx/>
              <a:buBlip>
                <a:blip r:embed="rId2"/>
              </a:buBlip>
              <a:tabLst/>
              <a:defRPr lang="en-US" dirty="0"/>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dirty="0"/>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dirty="0"/>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dirty="0"/>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dirty="0"/>
            </a:lvl5pPr>
          </a:lstStyle>
          <a:p>
            <a:pPr marL="207963" marR="0" lvl="0" indent="-207963" algn="l" defTabSz="914400" rtl="0" eaLnBrk="1" fontAlgn="auto" latinLnBrk="0" hangingPunct="1">
              <a:lnSpc>
                <a:spcPct val="110000"/>
              </a:lnSpc>
              <a:spcBef>
                <a:spcPts val="300"/>
              </a:spcBef>
              <a:spcAft>
                <a:spcPts val="0"/>
              </a:spcAft>
              <a:buClrTx/>
              <a:buSzPct val="80000"/>
              <a:buFontTx/>
              <a:buBlip>
                <a:blip r:embed="rId2"/>
              </a:buBlip>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level</a:t>
            </a:r>
          </a:p>
          <a:p>
            <a:pPr marL="361950" marR="0" lvl="1"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level</a:t>
            </a:r>
          </a:p>
          <a:p>
            <a:pPr marL="533400" marR="0" lvl="2"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Third level</a:t>
            </a:r>
          </a:p>
          <a:p>
            <a:pPr marL="679450" marR="0" lvl="3"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815975" marR="0" lvl="4"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1422535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mp; 2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68760C-AE70-4216-841A-9C9D8CBADA44}"/>
              </a:ext>
            </a:extLst>
          </p:cNvPr>
          <p:cNvSpPr>
            <a:spLocks noGrp="1"/>
          </p:cNvSpPr>
          <p:nvPr>
            <p:ph type="body" sz="quarter" idx="10" hasCustomPrompt="1"/>
          </p:nvPr>
        </p:nvSpPr>
        <p:spPr>
          <a:xfrm>
            <a:off x="392514" y="1911350"/>
            <a:ext cx="5506636" cy="40735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0D6865CD-40DC-4515-AB9F-1BD5998E97BD}"/>
              </a:ext>
            </a:extLst>
          </p:cNvPr>
          <p:cNvSpPr>
            <a:spLocks noGrp="1"/>
          </p:cNvSpPr>
          <p:nvPr>
            <p:ph type="body" sz="quarter" idx="11" hasCustomPrompt="1"/>
          </p:nvPr>
        </p:nvSpPr>
        <p:spPr>
          <a:xfrm>
            <a:off x="6291664" y="1911350"/>
            <a:ext cx="5506636" cy="40735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8B032693-6297-4768-96B7-786BB0991573}"/>
              </a:ext>
            </a:extLst>
          </p:cNvPr>
          <p:cNvSpPr>
            <a:spLocks noGrp="1"/>
          </p:cNvSpPr>
          <p:nvPr>
            <p:ph type="body" sz="quarter" idx="12"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3154969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2333626"/>
            <a:ext cx="11404600" cy="3651250"/>
          </a:xfrm>
          <a:prstGeom prst="rect">
            <a:avLst/>
          </a:prstGeom>
        </p:spPr>
        <p:txBody>
          <a:bodyPr lIns="0" tIns="0" rIns="0" bIns="0"/>
          <a:lstStyle>
            <a:lvl1pPr marL="0" indent="0">
              <a:buNone/>
              <a:defRPr/>
            </a:lvl1pPr>
          </a:lstStyle>
          <a:p>
            <a:r>
              <a:rPr lang="en-GB" dirty="0"/>
              <a:t>Add table</a:t>
            </a:r>
          </a:p>
        </p:txBody>
      </p:sp>
      <p:sp>
        <p:nvSpPr>
          <p:cNvPr id="7" name="Text Placeholder 3">
            <a:extLst>
              <a:ext uri="{FF2B5EF4-FFF2-40B4-BE49-F238E27FC236}">
                <a16:creationId xmlns:a16="http://schemas.microsoft.com/office/drawing/2014/main" id="{64EE004D-1AF6-41A3-BF99-D3478A36E570}"/>
              </a:ext>
            </a:extLst>
          </p:cNvPr>
          <p:cNvSpPr>
            <a:spLocks noGrp="1"/>
          </p:cNvSpPr>
          <p:nvPr>
            <p:ph type="body" sz="quarter" idx="12"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5166614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2333626"/>
            <a:ext cx="5505450" cy="3651250"/>
          </a:xfrm>
          <a:prstGeom prst="rect">
            <a:avLst/>
          </a:prstGeom>
        </p:spPr>
        <p:txBody>
          <a:bodyPr lIns="0" tIns="0" rIns="0" bIns="0"/>
          <a:lstStyle>
            <a:lvl1pPr marL="0" indent="0">
              <a:buNone/>
              <a:defRPr/>
            </a:lvl1pPr>
          </a:lstStyle>
          <a:p>
            <a:r>
              <a:rPr lang="en-GB" dirty="0"/>
              <a:t>Add table</a:t>
            </a:r>
          </a:p>
        </p:txBody>
      </p:sp>
      <p:sp>
        <p:nvSpPr>
          <p:cNvPr id="6" name="Text Placeholder 4">
            <a:extLst>
              <a:ext uri="{FF2B5EF4-FFF2-40B4-BE49-F238E27FC236}">
                <a16:creationId xmlns:a16="http://schemas.microsoft.com/office/drawing/2014/main" id="{FD744A32-961D-4C16-A06B-7BF0BC195448}"/>
              </a:ext>
            </a:extLst>
          </p:cNvPr>
          <p:cNvSpPr>
            <a:spLocks noGrp="1"/>
          </p:cNvSpPr>
          <p:nvPr>
            <p:ph type="body" sz="quarter" idx="12" hasCustomPrompt="1"/>
          </p:nvPr>
        </p:nvSpPr>
        <p:spPr>
          <a:xfrm>
            <a:off x="6292851" y="2333626"/>
            <a:ext cx="5505451"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B02507DB-AB33-4705-A31B-B515343E3503}"/>
              </a:ext>
            </a:extLst>
          </p:cNvPr>
          <p:cNvSpPr>
            <a:spLocks noGrp="1"/>
          </p:cNvSpPr>
          <p:nvPr>
            <p:ph type="body" sz="quarter" idx="13" hasCustomPrompt="1"/>
          </p:nvPr>
        </p:nvSpPr>
        <p:spPr>
          <a:xfrm>
            <a:off x="393700" y="1268713"/>
            <a:ext cx="9000000" cy="360000"/>
          </a:xfrm>
          <a:prstGeom prst="rect">
            <a:avLst/>
          </a:prstGeom>
        </p:spPr>
        <p:txBody>
          <a:bodyPr vert="horz" lIns="0" tIns="0" rIns="0" bIns="0" rtlCol="0" anchor="t">
            <a:noAutofit/>
          </a:bodyPr>
          <a:lstStyle>
            <a:lvl1pPr marL="0" indent="0">
              <a:lnSpc>
                <a:spcPct val="90000"/>
              </a:lnSpc>
              <a:spcBef>
                <a:spcPts val="0"/>
              </a:spcBef>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8162271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ubtitle, 2 tex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6" name="Text Placeholder 4">
            <a:extLst>
              <a:ext uri="{FF2B5EF4-FFF2-40B4-BE49-F238E27FC236}">
                <a16:creationId xmlns:a16="http://schemas.microsoft.com/office/drawing/2014/main" id="{FD744A32-961D-4C16-A06B-7BF0BC195448}"/>
              </a:ext>
            </a:extLst>
          </p:cNvPr>
          <p:cNvSpPr>
            <a:spLocks noGrp="1"/>
          </p:cNvSpPr>
          <p:nvPr>
            <p:ph type="body" sz="quarter" idx="12" hasCustomPrompt="1"/>
          </p:nvPr>
        </p:nvSpPr>
        <p:spPr>
          <a:xfrm>
            <a:off x="6292851" y="2333626"/>
            <a:ext cx="5505451"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2333626"/>
            <a:ext cx="5505451"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3">
            <a:extLst>
              <a:ext uri="{FF2B5EF4-FFF2-40B4-BE49-F238E27FC236}">
                <a16:creationId xmlns:a16="http://schemas.microsoft.com/office/drawing/2014/main" id="{1293FB2A-64E9-432B-B40E-A3376F4D184B}"/>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lnSpc>
                <a:spcPct val="90000"/>
              </a:lnSpc>
              <a:spcBef>
                <a:spcPts val="0"/>
              </a:spcBef>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1021093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ubtitle, 2 text with titl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4"/>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2706986"/>
            <a:ext cx="5505451" cy="327789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2333626"/>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9" name="Text Placeholder 4">
            <a:extLst>
              <a:ext uri="{FF2B5EF4-FFF2-40B4-BE49-F238E27FC236}">
                <a16:creationId xmlns:a16="http://schemas.microsoft.com/office/drawing/2014/main" id="{9150B6B3-E441-4FD9-AE82-C820741F0702}"/>
              </a:ext>
            </a:extLst>
          </p:cNvPr>
          <p:cNvSpPr>
            <a:spLocks noGrp="1"/>
          </p:cNvSpPr>
          <p:nvPr>
            <p:ph type="body" sz="quarter" idx="16" hasCustomPrompt="1"/>
          </p:nvPr>
        </p:nvSpPr>
        <p:spPr>
          <a:xfrm>
            <a:off x="6292852" y="2706986"/>
            <a:ext cx="5505451" cy="327789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2">
            <a:extLst>
              <a:ext uri="{FF2B5EF4-FFF2-40B4-BE49-F238E27FC236}">
                <a16:creationId xmlns:a16="http://schemas.microsoft.com/office/drawing/2014/main" id="{6938B5D1-2F17-44BA-AFFC-4E87C818E59D}"/>
              </a:ext>
            </a:extLst>
          </p:cNvPr>
          <p:cNvSpPr>
            <a:spLocks noGrp="1"/>
          </p:cNvSpPr>
          <p:nvPr>
            <p:ph type="body" sz="quarter" idx="17" hasCustomPrompt="1"/>
          </p:nvPr>
        </p:nvSpPr>
        <p:spPr>
          <a:xfrm>
            <a:off x="6294038" y="2333626"/>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1" name="Text Placeholder 3">
            <a:extLst>
              <a:ext uri="{FF2B5EF4-FFF2-40B4-BE49-F238E27FC236}">
                <a16:creationId xmlns:a16="http://schemas.microsoft.com/office/drawing/2014/main" id="{BC0861B9-523A-4A5C-8ADA-0C9C052DF190}"/>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lnSpc>
                <a:spcPct val="90000"/>
              </a:lnSpc>
              <a:spcBef>
                <a:spcPts val="0"/>
              </a:spcBef>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41023735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mp; 2 text with title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2381063"/>
            <a:ext cx="5505451" cy="36038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2052969"/>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9" name="Text Placeholder 4">
            <a:extLst>
              <a:ext uri="{FF2B5EF4-FFF2-40B4-BE49-F238E27FC236}">
                <a16:creationId xmlns:a16="http://schemas.microsoft.com/office/drawing/2014/main" id="{9150B6B3-E441-4FD9-AE82-C820741F0702}"/>
              </a:ext>
            </a:extLst>
          </p:cNvPr>
          <p:cNvSpPr>
            <a:spLocks noGrp="1"/>
          </p:cNvSpPr>
          <p:nvPr>
            <p:ph type="body" sz="quarter" idx="16" hasCustomPrompt="1"/>
          </p:nvPr>
        </p:nvSpPr>
        <p:spPr>
          <a:xfrm>
            <a:off x="6292852" y="2381063"/>
            <a:ext cx="5505451" cy="36038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2">
            <a:extLst>
              <a:ext uri="{FF2B5EF4-FFF2-40B4-BE49-F238E27FC236}">
                <a16:creationId xmlns:a16="http://schemas.microsoft.com/office/drawing/2014/main" id="{6938B5D1-2F17-44BA-AFFC-4E87C818E59D}"/>
              </a:ext>
            </a:extLst>
          </p:cNvPr>
          <p:cNvSpPr>
            <a:spLocks noGrp="1"/>
          </p:cNvSpPr>
          <p:nvPr>
            <p:ph type="body" sz="quarter" idx="17" hasCustomPrompt="1"/>
          </p:nvPr>
        </p:nvSpPr>
        <p:spPr>
          <a:xfrm>
            <a:off x="6294038" y="2052969"/>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1" name="Text Placeholder 3">
            <a:extLst>
              <a:ext uri="{FF2B5EF4-FFF2-40B4-BE49-F238E27FC236}">
                <a16:creationId xmlns:a16="http://schemas.microsoft.com/office/drawing/2014/main" id="{669EBBA7-C046-4BE7-AB39-DDF7235F985B}"/>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9429034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mp; 3 text with title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2381063"/>
            <a:ext cx="3536689" cy="36038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2052969"/>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4" name="Text Placeholder 4">
            <a:extLst>
              <a:ext uri="{FF2B5EF4-FFF2-40B4-BE49-F238E27FC236}">
                <a16:creationId xmlns:a16="http://schemas.microsoft.com/office/drawing/2014/main" id="{B848A564-152B-4E69-8849-4989C104F19D}"/>
              </a:ext>
            </a:extLst>
          </p:cNvPr>
          <p:cNvSpPr>
            <a:spLocks noGrp="1"/>
          </p:cNvSpPr>
          <p:nvPr>
            <p:ph type="body" sz="quarter" idx="16" hasCustomPrompt="1"/>
          </p:nvPr>
        </p:nvSpPr>
        <p:spPr>
          <a:xfrm>
            <a:off x="4331225" y="2381063"/>
            <a:ext cx="3536689" cy="36038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5" name="Text Placeholder 2">
            <a:extLst>
              <a:ext uri="{FF2B5EF4-FFF2-40B4-BE49-F238E27FC236}">
                <a16:creationId xmlns:a16="http://schemas.microsoft.com/office/drawing/2014/main" id="{68F52A8B-D6AF-4C50-9ED1-4A3F98E08704}"/>
              </a:ext>
            </a:extLst>
          </p:cNvPr>
          <p:cNvSpPr>
            <a:spLocks noGrp="1"/>
          </p:cNvSpPr>
          <p:nvPr>
            <p:ph type="body" sz="quarter" idx="17" hasCustomPrompt="1"/>
          </p:nvPr>
        </p:nvSpPr>
        <p:spPr>
          <a:xfrm>
            <a:off x="4332411" y="2052969"/>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7" name="Text Placeholder 4">
            <a:extLst>
              <a:ext uri="{FF2B5EF4-FFF2-40B4-BE49-F238E27FC236}">
                <a16:creationId xmlns:a16="http://schemas.microsoft.com/office/drawing/2014/main" id="{3403B82D-F9A3-4214-8AF4-4ACD66CA281E}"/>
              </a:ext>
            </a:extLst>
          </p:cNvPr>
          <p:cNvSpPr>
            <a:spLocks noGrp="1"/>
          </p:cNvSpPr>
          <p:nvPr>
            <p:ph type="body" sz="quarter" idx="18" hasCustomPrompt="1"/>
          </p:nvPr>
        </p:nvSpPr>
        <p:spPr>
          <a:xfrm>
            <a:off x="8260426" y="2381063"/>
            <a:ext cx="3536689" cy="36038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8" name="Text Placeholder 2">
            <a:extLst>
              <a:ext uri="{FF2B5EF4-FFF2-40B4-BE49-F238E27FC236}">
                <a16:creationId xmlns:a16="http://schemas.microsoft.com/office/drawing/2014/main" id="{755D2BCE-64A3-4500-B60C-ED207BAB0C72}"/>
              </a:ext>
            </a:extLst>
          </p:cNvPr>
          <p:cNvSpPr>
            <a:spLocks noGrp="1"/>
          </p:cNvSpPr>
          <p:nvPr>
            <p:ph type="body" sz="quarter" idx="19" hasCustomPrompt="1"/>
          </p:nvPr>
        </p:nvSpPr>
        <p:spPr>
          <a:xfrm>
            <a:off x="8261612" y="2052969"/>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9" name="Text Placeholder 3">
            <a:extLst>
              <a:ext uri="{FF2B5EF4-FFF2-40B4-BE49-F238E27FC236}">
                <a16:creationId xmlns:a16="http://schemas.microsoft.com/office/drawing/2014/main" id="{0E2270A8-9AEA-4BD1-AFDF-4B1BF5AC0770}"/>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5432464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2 text with titles &amp; pictur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2381063"/>
            <a:ext cx="3536689" cy="36038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2052969"/>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4" name="Text Placeholder 4">
            <a:extLst>
              <a:ext uri="{FF2B5EF4-FFF2-40B4-BE49-F238E27FC236}">
                <a16:creationId xmlns:a16="http://schemas.microsoft.com/office/drawing/2014/main" id="{B848A564-152B-4E69-8849-4989C104F19D}"/>
              </a:ext>
            </a:extLst>
          </p:cNvPr>
          <p:cNvSpPr>
            <a:spLocks noGrp="1"/>
          </p:cNvSpPr>
          <p:nvPr>
            <p:ph type="body" sz="quarter" idx="16" hasCustomPrompt="1"/>
          </p:nvPr>
        </p:nvSpPr>
        <p:spPr>
          <a:xfrm>
            <a:off x="4331225" y="2381063"/>
            <a:ext cx="3536689" cy="36038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5" name="Text Placeholder 2">
            <a:extLst>
              <a:ext uri="{FF2B5EF4-FFF2-40B4-BE49-F238E27FC236}">
                <a16:creationId xmlns:a16="http://schemas.microsoft.com/office/drawing/2014/main" id="{68F52A8B-D6AF-4C50-9ED1-4A3F98E08704}"/>
              </a:ext>
            </a:extLst>
          </p:cNvPr>
          <p:cNvSpPr>
            <a:spLocks noGrp="1"/>
          </p:cNvSpPr>
          <p:nvPr>
            <p:ph type="body" sz="quarter" idx="17" hasCustomPrompt="1"/>
          </p:nvPr>
        </p:nvSpPr>
        <p:spPr>
          <a:xfrm>
            <a:off x="4332411" y="2052969"/>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3" name="Picture Placeholder 2">
            <a:extLst>
              <a:ext uri="{FF2B5EF4-FFF2-40B4-BE49-F238E27FC236}">
                <a16:creationId xmlns:a16="http://schemas.microsoft.com/office/drawing/2014/main" id="{B5E3590C-26E8-47D0-9EC4-5011C5F6482C}"/>
              </a:ext>
            </a:extLst>
          </p:cNvPr>
          <p:cNvSpPr>
            <a:spLocks noGrp="1"/>
          </p:cNvSpPr>
          <p:nvPr>
            <p:ph type="pic" sz="quarter" idx="20" hasCustomPrompt="1"/>
          </p:nvPr>
        </p:nvSpPr>
        <p:spPr>
          <a:xfrm>
            <a:off x="8259763" y="2052969"/>
            <a:ext cx="3538537" cy="3932237"/>
          </a:xfrm>
          <a:prstGeom prst="rect">
            <a:avLst/>
          </a:prstGeom>
        </p:spPr>
        <p:txBody>
          <a:bodyPr/>
          <a:lstStyle>
            <a:lvl1pPr marL="0" indent="0">
              <a:buNone/>
              <a:defRPr/>
            </a:lvl1pPr>
          </a:lstStyle>
          <a:p>
            <a:r>
              <a:rPr lang="en-GB" dirty="0"/>
              <a:t>Add picture</a:t>
            </a:r>
          </a:p>
        </p:txBody>
      </p:sp>
      <p:sp>
        <p:nvSpPr>
          <p:cNvPr id="12" name="Text Placeholder 3">
            <a:extLst>
              <a:ext uri="{FF2B5EF4-FFF2-40B4-BE49-F238E27FC236}">
                <a16:creationId xmlns:a16="http://schemas.microsoft.com/office/drawing/2014/main" id="{E90DDB2E-FD5E-41F2-9F6C-04B02E52887F}"/>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4288183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2333625"/>
            <a:ext cx="5505450" cy="3651250"/>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2333625"/>
            <a:ext cx="5505450" cy="3651250"/>
          </a:xfrm>
          <a:prstGeom prst="rect">
            <a:avLst/>
          </a:prstGeom>
        </p:spPr>
        <p:txBody>
          <a:bodyPr lIns="0" tIns="0" rIns="0" bIns="0"/>
          <a:lstStyle>
            <a:lvl1pPr marL="0" indent="0">
              <a:buNone/>
              <a:defRPr/>
            </a:lvl1pPr>
          </a:lstStyle>
          <a:p>
            <a:r>
              <a:rPr lang="en-GB" dirty="0"/>
              <a:t>Add graph</a:t>
            </a:r>
          </a:p>
        </p:txBody>
      </p:sp>
      <p:sp>
        <p:nvSpPr>
          <p:cNvPr id="9" name="Text Placeholder 3">
            <a:extLst>
              <a:ext uri="{FF2B5EF4-FFF2-40B4-BE49-F238E27FC236}">
                <a16:creationId xmlns:a16="http://schemas.microsoft.com/office/drawing/2014/main" id="{88F39C07-0AAB-4783-AA2F-3CFBD0D98689}"/>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lnSpc>
                <a:spcPct val="90000"/>
              </a:lnSpc>
              <a:spcBef>
                <a:spcPts val="0"/>
              </a:spcBef>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283640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B6C32F1-3798-4C22-A9E4-1BB7CC1F7C95}"/>
              </a:ext>
            </a:extLst>
          </p:cNvPr>
          <p:cNvGrpSpPr/>
          <p:nvPr userDrawn="1"/>
        </p:nvGrpSpPr>
        <p:grpSpPr>
          <a:xfrm>
            <a:off x="1" y="677021"/>
            <a:ext cx="11798299" cy="5784424"/>
            <a:chOff x="1" y="677021"/>
            <a:chExt cx="11798299" cy="5784424"/>
          </a:xfrm>
        </p:grpSpPr>
        <p:sp>
          <p:nvSpPr>
            <p:cNvPr id="5" name="Freeform: Shape 4">
              <a:extLst>
                <a:ext uri="{FF2B5EF4-FFF2-40B4-BE49-F238E27FC236}">
                  <a16:creationId xmlns:a16="http://schemas.microsoft.com/office/drawing/2014/main" id="{23D1ECF9-EFC7-4370-9E19-BB602F693EB2}"/>
                </a:ext>
              </a:extLst>
            </p:cNvPr>
            <p:cNvSpPr/>
            <p:nvPr userDrawn="1"/>
          </p:nvSpPr>
          <p:spPr>
            <a:xfrm>
              <a:off x="1"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A18192FF-B8DE-4F9E-8766-C4797B78B91E}"/>
                </a:ext>
              </a:extLst>
            </p:cNvPr>
            <p:cNvGrpSpPr/>
            <p:nvPr userDrawn="1"/>
          </p:nvGrpSpPr>
          <p:grpSpPr>
            <a:xfrm>
              <a:off x="7813964" y="5310073"/>
              <a:ext cx="3984336" cy="1151372"/>
              <a:chOff x="7813964" y="5310073"/>
              <a:chExt cx="3984336" cy="1151372"/>
            </a:xfrm>
          </p:grpSpPr>
          <p:grpSp>
            <p:nvGrpSpPr>
              <p:cNvPr id="9" name="Group 8">
                <a:extLst>
                  <a:ext uri="{FF2B5EF4-FFF2-40B4-BE49-F238E27FC236}">
                    <a16:creationId xmlns:a16="http://schemas.microsoft.com/office/drawing/2014/main" id="{E9E0ACF1-83CB-4953-9559-E674398E8FAD}"/>
                  </a:ext>
                </a:extLst>
              </p:cNvPr>
              <p:cNvGrpSpPr/>
              <p:nvPr userDrawn="1"/>
            </p:nvGrpSpPr>
            <p:grpSpPr>
              <a:xfrm>
                <a:off x="7813964" y="5788335"/>
                <a:ext cx="2358245" cy="226732"/>
                <a:chOff x="19621500" y="3297238"/>
                <a:chExt cx="3170238" cy="304801"/>
              </a:xfrm>
            </p:grpSpPr>
            <p:sp>
              <p:nvSpPr>
                <p:cNvPr id="18" name="Freeform 5">
                  <a:extLst>
                    <a:ext uri="{FF2B5EF4-FFF2-40B4-BE49-F238E27FC236}">
                      <a16:creationId xmlns:a16="http://schemas.microsoft.com/office/drawing/2014/main" id="{CE0F8FF4-3318-49EE-A53D-24C6E3B583EC}"/>
                    </a:ext>
                  </a:extLst>
                </p:cNvPr>
                <p:cNvSpPr>
                  <a:spLocks noEditPoints="1"/>
                </p:cNvSpPr>
                <p:nvPr userDrawn="1"/>
              </p:nvSpPr>
              <p:spPr bwMode="auto">
                <a:xfrm>
                  <a:off x="19621500"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5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5"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6">
                  <a:extLst>
                    <a:ext uri="{FF2B5EF4-FFF2-40B4-BE49-F238E27FC236}">
                      <a16:creationId xmlns:a16="http://schemas.microsoft.com/office/drawing/2014/main" id="{D1E26059-E048-4E76-A632-F815C8DE57F7}"/>
                    </a:ext>
                  </a:extLst>
                </p:cNvPr>
                <p:cNvSpPr>
                  <a:spLocks/>
                </p:cNvSpPr>
                <p:nvPr userDrawn="1"/>
              </p:nvSpPr>
              <p:spPr bwMode="auto">
                <a:xfrm>
                  <a:off x="19829463" y="3370263"/>
                  <a:ext cx="190500" cy="161925"/>
                </a:xfrm>
                <a:custGeom>
                  <a:avLst/>
                  <a:gdLst>
                    <a:gd name="T0" fmla="*/ 120 w 120"/>
                    <a:gd name="T1" fmla="*/ 0 h 102"/>
                    <a:gd name="T2" fmla="*/ 62 w 120"/>
                    <a:gd name="T3" fmla="*/ 102 h 102"/>
                    <a:gd name="T4" fmla="*/ 29 w 120"/>
                    <a:gd name="T5" fmla="*/ 102 h 102"/>
                    <a:gd name="T6" fmla="*/ 0 w 120"/>
                    <a:gd name="T7" fmla="*/ 0 h 102"/>
                    <a:gd name="T8" fmla="*/ 35 w 120"/>
                    <a:gd name="T9" fmla="*/ 0 h 102"/>
                    <a:gd name="T10" fmla="*/ 52 w 120"/>
                    <a:gd name="T11" fmla="*/ 67 h 102"/>
                    <a:gd name="T12" fmla="*/ 87 w 120"/>
                    <a:gd name="T13" fmla="*/ 0 h 102"/>
                    <a:gd name="T14" fmla="*/ 120 w 120"/>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02">
                      <a:moveTo>
                        <a:pt x="120" y="0"/>
                      </a:moveTo>
                      <a:lnTo>
                        <a:pt x="62" y="102"/>
                      </a:lnTo>
                      <a:lnTo>
                        <a:pt x="29" y="102"/>
                      </a:lnTo>
                      <a:lnTo>
                        <a:pt x="0" y="0"/>
                      </a:lnTo>
                      <a:lnTo>
                        <a:pt x="35" y="0"/>
                      </a:lnTo>
                      <a:lnTo>
                        <a:pt x="52" y="67"/>
                      </a:lnTo>
                      <a:lnTo>
                        <a:pt x="87" y="0"/>
                      </a:lnTo>
                      <a:lnTo>
                        <a:pt x="120"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id="{CDC3F5C6-DC61-4357-911D-C0D2D972F451}"/>
                    </a:ext>
                  </a:extLst>
                </p:cNvPr>
                <p:cNvSpPr>
                  <a:spLocks noEditPoints="1"/>
                </p:cNvSpPr>
                <p:nvPr userDrawn="1"/>
              </p:nvSpPr>
              <p:spPr bwMode="auto">
                <a:xfrm>
                  <a:off x="20013613" y="3363913"/>
                  <a:ext cx="188913" cy="176213"/>
                </a:xfrm>
                <a:custGeom>
                  <a:avLst/>
                  <a:gdLst>
                    <a:gd name="T0" fmla="*/ 106 w 114"/>
                    <a:gd name="T1" fmla="*/ 88 h 106"/>
                    <a:gd name="T2" fmla="*/ 54 w 114"/>
                    <a:gd name="T3" fmla="*/ 106 h 106"/>
                    <a:gd name="T4" fmla="*/ 4 w 114"/>
                    <a:gd name="T5" fmla="*/ 55 h 106"/>
                    <a:gd name="T6" fmla="*/ 69 w 114"/>
                    <a:gd name="T7" fmla="*/ 0 h 106"/>
                    <a:gd name="T8" fmla="*/ 111 w 114"/>
                    <a:gd name="T9" fmla="*/ 44 h 106"/>
                    <a:gd name="T10" fmla="*/ 105 w 114"/>
                    <a:gd name="T11" fmla="*/ 61 h 106"/>
                    <a:gd name="T12" fmla="*/ 35 w 114"/>
                    <a:gd name="T13" fmla="*/ 61 h 106"/>
                    <a:gd name="T14" fmla="*/ 64 w 114"/>
                    <a:gd name="T15" fmla="*/ 81 h 106"/>
                    <a:gd name="T16" fmla="*/ 97 w 114"/>
                    <a:gd name="T17" fmla="*/ 72 h 106"/>
                    <a:gd name="T18" fmla="*/ 106 w 114"/>
                    <a:gd name="T19" fmla="*/ 88 h 106"/>
                    <a:gd name="T20" fmla="*/ 38 w 114"/>
                    <a:gd name="T21" fmla="*/ 40 h 106"/>
                    <a:gd name="T22" fmla="*/ 83 w 114"/>
                    <a:gd name="T23" fmla="*/ 40 h 106"/>
                    <a:gd name="T24" fmla="*/ 66 w 114"/>
                    <a:gd name="T25" fmla="*/ 22 h 106"/>
                    <a:gd name="T26" fmla="*/ 38 w 114"/>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6">
                      <a:moveTo>
                        <a:pt x="106" y="88"/>
                      </a:moveTo>
                      <a:cubicBezTo>
                        <a:pt x="93" y="97"/>
                        <a:pt x="75" y="106"/>
                        <a:pt x="54" y="106"/>
                      </a:cubicBezTo>
                      <a:cubicBezTo>
                        <a:pt x="20" y="106"/>
                        <a:pt x="0" y="86"/>
                        <a:pt x="4" y="55"/>
                      </a:cubicBezTo>
                      <a:cubicBezTo>
                        <a:pt x="8" y="24"/>
                        <a:pt x="36" y="0"/>
                        <a:pt x="69" y="0"/>
                      </a:cubicBezTo>
                      <a:cubicBezTo>
                        <a:pt x="98" y="0"/>
                        <a:pt x="114" y="18"/>
                        <a:pt x="111" y="44"/>
                      </a:cubicBezTo>
                      <a:cubicBezTo>
                        <a:pt x="110" y="51"/>
                        <a:pt x="107" y="57"/>
                        <a:pt x="105" y="61"/>
                      </a:cubicBezTo>
                      <a:cubicBezTo>
                        <a:pt x="35" y="61"/>
                        <a:pt x="35" y="61"/>
                        <a:pt x="35" y="61"/>
                      </a:cubicBezTo>
                      <a:cubicBezTo>
                        <a:pt x="37" y="74"/>
                        <a:pt x="47" y="81"/>
                        <a:pt x="64" y="81"/>
                      </a:cubicBezTo>
                      <a:cubicBezTo>
                        <a:pt x="76" y="81"/>
                        <a:pt x="87" y="77"/>
                        <a:pt x="97" y="72"/>
                      </a:cubicBezTo>
                      <a:lnTo>
                        <a:pt x="106" y="88"/>
                      </a:lnTo>
                      <a:close/>
                      <a:moveTo>
                        <a:pt x="38" y="40"/>
                      </a:moveTo>
                      <a:cubicBezTo>
                        <a:pt x="83" y="40"/>
                        <a:pt x="83" y="40"/>
                        <a:pt x="83" y="40"/>
                      </a:cubicBezTo>
                      <a:cubicBezTo>
                        <a:pt x="84" y="29"/>
                        <a:pt x="77" y="22"/>
                        <a:pt x="66" y="22"/>
                      </a:cubicBezTo>
                      <a:cubicBezTo>
                        <a:pt x="55"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8">
                  <a:extLst>
                    <a:ext uri="{FF2B5EF4-FFF2-40B4-BE49-F238E27FC236}">
                      <a16:creationId xmlns:a16="http://schemas.microsoft.com/office/drawing/2014/main" id="{B401902C-6257-49E1-AF9C-456C1ACC814A}"/>
                    </a:ext>
                  </a:extLst>
                </p:cNvPr>
                <p:cNvSpPr>
                  <a:spLocks/>
                </p:cNvSpPr>
                <p:nvPr userDrawn="1"/>
              </p:nvSpPr>
              <p:spPr bwMode="auto">
                <a:xfrm>
                  <a:off x="20219988" y="3365501"/>
                  <a:ext cx="146050" cy="166688"/>
                </a:xfrm>
                <a:custGeom>
                  <a:avLst/>
                  <a:gdLst>
                    <a:gd name="T0" fmla="*/ 89 w 89"/>
                    <a:gd name="T1" fmla="*/ 2 h 100"/>
                    <a:gd name="T2" fmla="*/ 84 w 89"/>
                    <a:gd name="T3" fmla="*/ 32 h 100"/>
                    <a:gd name="T4" fmla="*/ 70 w 89"/>
                    <a:gd name="T5" fmla="*/ 30 h 100"/>
                    <a:gd name="T6" fmla="*/ 40 w 89"/>
                    <a:gd name="T7" fmla="*/ 46 h 100"/>
                    <a:gd name="T8" fmla="*/ 32 w 89"/>
                    <a:gd name="T9" fmla="*/ 100 h 100"/>
                    <a:gd name="T10" fmla="*/ 0 w 89"/>
                    <a:gd name="T11" fmla="*/ 100 h 100"/>
                    <a:gd name="T12" fmla="*/ 14 w 89"/>
                    <a:gd name="T13" fmla="*/ 6 h 100"/>
                    <a:gd name="T14" fmla="*/ 45 w 89"/>
                    <a:gd name="T15" fmla="*/ 0 h 100"/>
                    <a:gd name="T16" fmla="*/ 42 w 89"/>
                    <a:gd name="T17" fmla="*/ 22 h 100"/>
                    <a:gd name="T18" fmla="*/ 77 w 89"/>
                    <a:gd name="T19" fmla="*/ 0 h 100"/>
                    <a:gd name="T20" fmla="*/ 89 w 89"/>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89" y="2"/>
                      </a:moveTo>
                      <a:cubicBezTo>
                        <a:pt x="84" y="32"/>
                        <a:pt x="84" y="32"/>
                        <a:pt x="84" y="32"/>
                      </a:cubicBezTo>
                      <a:cubicBezTo>
                        <a:pt x="80" y="31"/>
                        <a:pt x="75" y="30"/>
                        <a:pt x="70" y="30"/>
                      </a:cubicBezTo>
                      <a:cubicBezTo>
                        <a:pt x="56" y="30"/>
                        <a:pt x="47" y="37"/>
                        <a:pt x="40" y="46"/>
                      </a:cubicBezTo>
                      <a:cubicBezTo>
                        <a:pt x="32" y="100"/>
                        <a:pt x="32" y="100"/>
                        <a:pt x="32" y="100"/>
                      </a:cubicBezTo>
                      <a:cubicBezTo>
                        <a:pt x="0" y="100"/>
                        <a:pt x="0" y="100"/>
                        <a:pt x="0" y="100"/>
                      </a:cubicBezTo>
                      <a:cubicBezTo>
                        <a:pt x="14" y="6"/>
                        <a:pt x="14" y="6"/>
                        <a:pt x="14" y="6"/>
                      </a:cubicBezTo>
                      <a:cubicBezTo>
                        <a:pt x="45" y="0"/>
                        <a:pt x="45" y="0"/>
                        <a:pt x="45" y="0"/>
                      </a:cubicBezTo>
                      <a:cubicBezTo>
                        <a:pt x="42" y="22"/>
                        <a:pt x="42" y="22"/>
                        <a:pt x="42" y="22"/>
                      </a:cubicBezTo>
                      <a:cubicBezTo>
                        <a:pt x="52" y="8"/>
                        <a:pt x="65" y="0"/>
                        <a:pt x="77" y="0"/>
                      </a:cubicBezTo>
                      <a:cubicBezTo>
                        <a:pt x="80" y="0"/>
                        <a:pt x="85" y="1"/>
                        <a:pt x="89"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a:extLst>
                    <a:ext uri="{FF2B5EF4-FFF2-40B4-BE49-F238E27FC236}">
                      <a16:creationId xmlns:a16="http://schemas.microsoft.com/office/drawing/2014/main" id="{C2673B5E-8F1C-457F-B0CA-EC3E1DB77181}"/>
                    </a:ext>
                  </a:extLst>
                </p:cNvPr>
                <p:cNvSpPr>
                  <a:spLocks/>
                </p:cNvSpPr>
                <p:nvPr userDrawn="1"/>
              </p:nvSpPr>
              <p:spPr bwMode="auto">
                <a:xfrm>
                  <a:off x="20369213" y="3370263"/>
                  <a:ext cx="187325" cy="228600"/>
                </a:xfrm>
                <a:custGeom>
                  <a:avLst/>
                  <a:gdLst>
                    <a:gd name="T0" fmla="*/ 118 w 118"/>
                    <a:gd name="T1" fmla="*/ 0 h 144"/>
                    <a:gd name="T2" fmla="*/ 38 w 118"/>
                    <a:gd name="T3" fmla="*/ 144 h 144"/>
                    <a:gd name="T4" fmla="*/ 5 w 118"/>
                    <a:gd name="T5" fmla="*/ 144 h 144"/>
                    <a:gd name="T6" fmla="*/ 31 w 118"/>
                    <a:gd name="T7" fmla="*/ 102 h 144"/>
                    <a:gd name="T8" fmla="*/ 0 w 118"/>
                    <a:gd name="T9" fmla="*/ 0 h 144"/>
                    <a:gd name="T10" fmla="*/ 37 w 118"/>
                    <a:gd name="T11" fmla="*/ 0 h 144"/>
                    <a:gd name="T12" fmla="*/ 53 w 118"/>
                    <a:gd name="T13" fmla="*/ 64 h 144"/>
                    <a:gd name="T14" fmla="*/ 86 w 118"/>
                    <a:gd name="T15" fmla="*/ 0 h 144"/>
                    <a:gd name="T16" fmla="*/ 118 w 118"/>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44">
                      <a:moveTo>
                        <a:pt x="118" y="0"/>
                      </a:moveTo>
                      <a:lnTo>
                        <a:pt x="38" y="144"/>
                      </a:lnTo>
                      <a:lnTo>
                        <a:pt x="5" y="144"/>
                      </a:lnTo>
                      <a:lnTo>
                        <a:pt x="31" y="102"/>
                      </a:lnTo>
                      <a:lnTo>
                        <a:pt x="0" y="0"/>
                      </a:lnTo>
                      <a:lnTo>
                        <a:pt x="37" y="0"/>
                      </a:lnTo>
                      <a:lnTo>
                        <a:pt x="53" y="64"/>
                      </a:lnTo>
                      <a:lnTo>
                        <a:pt x="86" y="0"/>
                      </a:lnTo>
                      <a:lnTo>
                        <a:pt x="11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0">
                  <a:extLst>
                    <a:ext uri="{FF2B5EF4-FFF2-40B4-BE49-F238E27FC236}">
                      <a16:creationId xmlns:a16="http://schemas.microsoft.com/office/drawing/2014/main" id="{3A11E9B1-3686-4CF7-97F7-50CA2499CF5C}"/>
                    </a:ext>
                  </a:extLst>
                </p:cNvPr>
                <p:cNvSpPr>
                  <a:spLocks/>
                </p:cNvSpPr>
                <p:nvPr userDrawn="1"/>
              </p:nvSpPr>
              <p:spPr bwMode="auto">
                <a:xfrm>
                  <a:off x="20561300" y="3370263"/>
                  <a:ext cx="266700" cy="161925"/>
                </a:xfrm>
                <a:custGeom>
                  <a:avLst/>
                  <a:gdLst>
                    <a:gd name="T0" fmla="*/ 168 w 168"/>
                    <a:gd name="T1" fmla="*/ 0 h 102"/>
                    <a:gd name="T2" fmla="*/ 119 w 168"/>
                    <a:gd name="T3" fmla="*/ 102 h 102"/>
                    <a:gd name="T4" fmla="*/ 88 w 168"/>
                    <a:gd name="T5" fmla="*/ 102 h 102"/>
                    <a:gd name="T6" fmla="*/ 76 w 168"/>
                    <a:gd name="T7" fmla="*/ 45 h 102"/>
                    <a:gd name="T8" fmla="*/ 52 w 168"/>
                    <a:gd name="T9" fmla="*/ 102 h 102"/>
                    <a:gd name="T10" fmla="*/ 20 w 168"/>
                    <a:gd name="T11" fmla="*/ 102 h 102"/>
                    <a:gd name="T12" fmla="*/ 0 w 168"/>
                    <a:gd name="T13" fmla="*/ 0 h 102"/>
                    <a:gd name="T14" fmla="*/ 34 w 168"/>
                    <a:gd name="T15" fmla="*/ 0 h 102"/>
                    <a:gd name="T16" fmla="*/ 43 w 168"/>
                    <a:gd name="T17" fmla="*/ 67 h 102"/>
                    <a:gd name="T18" fmla="*/ 70 w 168"/>
                    <a:gd name="T19" fmla="*/ 0 h 102"/>
                    <a:gd name="T20" fmla="*/ 100 w 168"/>
                    <a:gd name="T21" fmla="*/ 0 h 102"/>
                    <a:gd name="T22" fmla="*/ 111 w 168"/>
                    <a:gd name="T23" fmla="*/ 67 h 102"/>
                    <a:gd name="T24" fmla="*/ 137 w 168"/>
                    <a:gd name="T25" fmla="*/ 0 h 102"/>
                    <a:gd name="T26" fmla="*/ 168 w 168"/>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02">
                      <a:moveTo>
                        <a:pt x="168" y="0"/>
                      </a:moveTo>
                      <a:lnTo>
                        <a:pt x="119" y="102"/>
                      </a:lnTo>
                      <a:lnTo>
                        <a:pt x="88" y="102"/>
                      </a:lnTo>
                      <a:lnTo>
                        <a:pt x="76" y="45"/>
                      </a:lnTo>
                      <a:lnTo>
                        <a:pt x="52" y="102"/>
                      </a:lnTo>
                      <a:lnTo>
                        <a:pt x="20" y="102"/>
                      </a:lnTo>
                      <a:lnTo>
                        <a:pt x="0" y="0"/>
                      </a:lnTo>
                      <a:lnTo>
                        <a:pt x="34" y="0"/>
                      </a:lnTo>
                      <a:lnTo>
                        <a:pt x="43" y="67"/>
                      </a:lnTo>
                      <a:lnTo>
                        <a:pt x="70" y="0"/>
                      </a:lnTo>
                      <a:lnTo>
                        <a:pt x="100" y="0"/>
                      </a:lnTo>
                      <a:lnTo>
                        <a:pt x="111" y="67"/>
                      </a:lnTo>
                      <a:lnTo>
                        <a:pt x="137" y="0"/>
                      </a:lnTo>
                      <a:lnTo>
                        <a:pt x="16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513B4A26-C665-4F5A-A349-CD62D34B5E63}"/>
                    </a:ext>
                  </a:extLst>
                </p:cNvPr>
                <p:cNvSpPr>
                  <a:spLocks/>
                </p:cNvSpPr>
                <p:nvPr userDrawn="1"/>
              </p:nvSpPr>
              <p:spPr bwMode="auto">
                <a:xfrm>
                  <a:off x="20831175" y="3297238"/>
                  <a:ext cx="192088" cy="234950"/>
                </a:xfrm>
                <a:custGeom>
                  <a:avLst/>
                  <a:gdLst>
                    <a:gd name="T0" fmla="*/ 112 w 116"/>
                    <a:gd name="T1" fmla="*/ 84 h 142"/>
                    <a:gd name="T2" fmla="*/ 103 w 116"/>
                    <a:gd name="T3" fmla="*/ 142 h 142"/>
                    <a:gd name="T4" fmla="*/ 71 w 116"/>
                    <a:gd name="T5" fmla="*/ 142 h 142"/>
                    <a:gd name="T6" fmla="*/ 78 w 116"/>
                    <a:gd name="T7" fmla="*/ 94 h 142"/>
                    <a:gd name="T8" fmla="*/ 64 w 116"/>
                    <a:gd name="T9" fmla="*/ 69 h 142"/>
                    <a:gd name="T10" fmla="*/ 41 w 116"/>
                    <a:gd name="T11" fmla="*/ 81 h 142"/>
                    <a:gd name="T12" fmla="*/ 32 w 116"/>
                    <a:gd name="T13" fmla="*/ 142 h 142"/>
                    <a:gd name="T14" fmla="*/ 0 w 116"/>
                    <a:gd name="T15" fmla="*/ 142 h 142"/>
                    <a:gd name="T16" fmla="*/ 19 w 116"/>
                    <a:gd name="T17" fmla="*/ 6 h 142"/>
                    <a:gd name="T18" fmla="*/ 52 w 116"/>
                    <a:gd name="T19" fmla="*/ 0 h 142"/>
                    <a:gd name="T20" fmla="*/ 44 w 116"/>
                    <a:gd name="T21" fmla="*/ 57 h 142"/>
                    <a:gd name="T22" fmla="*/ 81 w 116"/>
                    <a:gd name="T23" fmla="*/ 42 h 142"/>
                    <a:gd name="T24" fmla="*/ 112 w 116"/>
                    <a:gd name="T25"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2">
                      <a:moveTo>
                        <a:pt x="112" y="84"/>
                      </a:moveTo>
                      <a:cubicBezTo>
                        <a:pt x="103" y="142"/>
                        <a:pt x="103" y="142"/>
                        <a:pt x="103" y="142"/>
                      </a:cubicBezTo>
                      <a:cubicBezTo>
                        <a:pt x="71" y="142"/>
                        <a:pt x="71" y="142"/>
                        <a:pt x="71" y="142"/>
                      </a:cubicBezTo>
                      <a:cubicBezTo>
                        <a:pt x="78" y="94"/>
                        <a:pt x="78" y="94"/>
                        <a:pt x="78" y="94"/>
                      </a:cubicBezTo>
                      <a:cubicBezTo>
                        <a:pt x="80" y="78"/>
                        <a:pt x="76" y="69"/>
                        <a:pt x="64" y="69"/>
                      </a:cubicBezTo>
                      <a:cubicBezTo>
                        <a:pt x="56" y="69"/>
                        <a:pt x="47" y="74"/>
                        <a:pt x="41" y="81"/>
                      </a:cubicBezTo>
                      <a:cubicBezTo>
                        <a:pt x="32" y="142"/>
                        <a:pt x="32" y="142"/>
                        <a:pt x="32" y="142"/>
                      </a:cubicBezTo>
                      <a:cubicBezTo>
                        <a:pt x="0" y="142"/>
                        <a:pt x="0" y="142"/>
                        <a:pt x="0" y="142"/>
                      </a:cubicBezTo>
                      <a:cubicBezTo>
                        <a:pt x="19" y="6"/>
                        <a:pt x="19" y="6"/>
                        <a:pt x="19" y="6"/>
                      </a:cubicBezTo>
                      <a:cubicBezTo>
                        <a:pt x="52" y="0"/>
                        <a:pt x="52" y="0"/>
                        <a:pt x="52" y="0"/>
                      </a:cubicBezTo>
                      <a:cubicBezTo>
                        <a:pt x="44" y="57"/>
                        <a:pt x="44" y="57"/>
                        <a:pt x="44" y="57"/>
                      </a:cubicBezTo>
                      <a:cubicBezTo>
                        <a:pt x="54" y="47"/>
                        <a:pt x="68" y="42"/>
                        <a:pt x="81" y="42"/>
                      </a:cubicBezTo>
                      <a:cubicBezTo>
                        <a:pt x="101" y="42"/>
                        <a:pt x="116" y="56"/>
                        <a:pt x="112" y="8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9DF60469-FDD0-43E0-B2FC-5BA3A2EEABA3}"/>
                    </a:ext>
                  </a:extLst>
                </p:cNvPr>
                <p:cNvSpPr>
                  <a:spLocks noEditPoints="1"/>
                </p:cNvSpPr>
                <p:nvPr userDrawn="1"/>
              </p:nvSpPr>
              <p:spPr bwMode="auto">
                <a:xfrm>
                  <a:off x="21037550" y="3363913"/>
                  <a:ext cx="190500" cy="176213"/>
                </a:xfrm>
                <a:custGeom>
                  <a:avLst/>
                  <a:gdLst>
                    <a:gd name="T0" fmla="*/ 106 w 115"/>
                    <a:gd name="T1" fmla="*/ 88 h 106"/>
                    <a:gd name="T2" fmla="*/ 55 w 115"/>
                    <a:gd name="T3" fmla="*/ 106 h 106"/>
                    <a:gd name="T4" fmla="*/ 5 w 115"/>
                    <a:gd name="T5" fmla="*/ 55 h 106"/>
                    <a:gd name="T6" fmla="*/ 70 w 115"/>
                    <a:gd name="T7" fmla="*/ 0 h 106"/>
                    <a:gd name="T8" fmla="*/ 111 w 115"/>
                    <a:gd name="T9" fmla="*/ 44 h 106"/>
                    <a:gd name="T10" fmla="*/ 106 w 115"/>
                    <a:gd name="T11" fmla="*/ 61 h 106"/>
                    <a:gd name="T12" fmla="*/ 36 w 115"/>
                    <a:gd name="T13" fmla="*/ 61 h 106"/>
                    <a:gd name="T14" fmla="*/ 65 w 115"/>
                    <a:gd name="T15" fmla="*/ 81 h 106"/>
                    <a:gd name="T16" fmla="*/ 98 w 115"/>
                    <a:gd name="T17" fmla="*/ 72 h 106"/>
                    <a:gd name="T18" fmla="*/ 106 w 115"/>
                    <a:gd name="T19" fmla="*/ 88 h 106"/>
                    <a:gd name="T20" fmla="*/ 39 w 115"/>
                    <a:gd name="T21" fmla="*/ 40 h 106"/>
                    <a:gd name="T22" fmla="*/ 84 w 115"/>
                    <a:gd name="T23" fmla="*/ 40 h 106"/>
                    <a:gd name="T24" fmla="*/ 66 w 115"/>
                    <a:gd name="T25" fmla="*/ 22 h 106"/>
                    <a:gd name="T26" fmla="*/ 39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4" y="97"/>
                        <a:pt x="76" y="106"/>
                        <a:pt x="55" y="106"/>
                      </a:cubicBezTo>
                      <a:cubicBezTo>
                        <a:pt x="21" y="106"/>
                        <a:pt x="0" y="86"/>
                        <a:pt x="5" y="55"/>
                      </a:cubicBezTo>
                      <a:cubicBezTo>
                        <a:pt x="9" y="24"/>
                        <a:pt x="37" y="0"/>
                        <a:pt x="70" y="0"/>
                      </a:cubicBezTo>
                      <a:cubicBezTo>
                        <a:pt x="98" y="0"/>
                        <a:pt x="115" y="18"/>
                        <a:pt x="111" y="44"/>
                      </a:cubicBezTo>
                      <a:cubicBezTo>
                        <a:pt x="110" y="51"/>
                        <a:pt x="108" y="57"/>
                        <a:pt x="106" y="61"/>
                      </a:cubicBezTo>
                      <a:cubicBezTo>
                        <a:pt x="36" y="61"/>
                        <a:pt x="36" y="61"/>
                        <a:pt x="36" y="61"/>
                      </a:cubicBezTo>
                      <a:cubicBezTo>
                        <a:pt x="38" y="74"/>
                        <a:pt x="48" y="81"/>
                        <a:pt x="65" y="81"/>
                      </a:cubicBezTo>
                      <a:cubicBezTo>
                        <a:pt x="76" y="81"/>
                        <a:pt x="88" y="77"/>
                        <a:pt x="98" y="72"/>
                      </a:cubicBezTo>
                      <a:lnTo>
                        <a:pt x="106" y="88"/>
                      </a:lnTo>
                      <a:close/>
                      <a:moveTo>
                        <a:pt x="39" y="40"/>
                      </a:moveTo>
                      <a:cubicBezTo>
                        <a:pt x="84" y="40"/>
                        <a:pt x="84" y="40"/>
                        <a:pt x="84" y="40"/>
                      </a:cubicBezTo>
                      <a:cubicBezTo>
                        <a:pt x="84" y="29"/>
                        <a:pt x="78" y="22"/>
                        <a:pt x="66" y="22"/>
                      </a:cubicBezTo>
                      <a:cubicBezTo>
                        <a:pt x="56" y="22"/>
                        <a:pt x="44" y="28"/>
                        <a:pt x="39"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3">
                  <a:extLst>
                    <a:ext uri="{FF2B5EF4-FFF2-40B4-BE49-F238E27FC236}">
                      <a16:creationId xmlns:a16="http://schemas.microsoft.com/office/drawing/2014/main" id="{E982B984-D04B-45AF-8231-E1F1EFC6F449}"/>
                    </a:ext>
                  </a:extLst>
                </p:cNvPr>
                <p:cNvSpPr>
                  <a:spLocks/>
                </p:cNvSpPr>
                <p:nvPr userDrawn="1"/>
              </p:nvSpPr>
              <p:spPr bwMode="auto">
                <a:xfrm>
                  <a:off x="21245513" y="3365501"/>
                  <a:ext cx="144463" cy="166688"/>
                </a:xfrm>
                <a:custGeom>
                  <a:avLst/>
                  <a:gdLst>
                    <a:gd name="T0" fmla="*/ 88 w 88"/>
                    <a:gd name="T1" fmla="*/ 2 h 100"/>
                    <a:gd name="T2" fmla="*/ 84 w 88"/>
                    <a:gd name="T3" fmla="*/ 32 h 100"/>
                    <a:gd name="T4" fmla="*/ 70 w 88"/>
                    <a:gd name="T5" fmla="*/ 30 h 100"/>
                    <a:gd name="T6" fmla="*/ 40 w 88"/>
                    <a:gd name="T7" fmla="*/ 46 h 100"/>
                    <a:gd name="T8" fmla="*/ 32 w 88"/>
                    <a:gd name="T9" fmla="*/ 100 h 100"/>
                    <a:gd name="T10" fmla="*/ 0 w 88"/>
                    <a:gd name="T11" fmla="*/ 100 h 100"/>
                    <a:gd name="T12" fmla="*/ 13 w 88"/>
                    <a:gd name="T13" fmla="*/ 6 h 100"/>
                    <a:gd name="T14" fmla="*/ 45 w 88"/>
                    <a:gd name="T15" fmla="*/ 0 h 100"/>
                    <a:gd name="T16" fmla="*/ 42 w 88"/>
                    <a:gd name="T17" fmla="*/ 22 h 100"/>
                    <a:gd name="T18" fmla="*/ 77 w 88"/>
                    <a:gd name="T19" fmla="*/ 0 h 100"/>
                    <a:gd name="T20" fmla="*/ 88 w 88"/>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88" y="2"/>
                      </a:moveTo>
                      <a:cubicBezTo>
                        <a:pt x="84" y="32"/>
                        <a:pt x="84" y="32"/>
                        <a:pt x="84" y="32"/>
                      </a:cubicBezTo>
                      <a:cubicBezTo>
                        <a:pt x="80" y="31"/>
                        <a:pt x="74" y="30"/>
                        <a:pt x="70" y="30"/>
                      </a:cubicBezTo>
                      <a:cubicBezTo>
                        <a:pt x="56" y="30"/>
                        <a:pt x="47" y="37"/>
                        <a:pt x="40" y="46"/>
                      </a:cubicBezTo>
                      <a:cubicBezTo>
                        <a:pt x="32" y="100"/>
                        <a:pt x="32" y="100"/>
                        <a:pt x="32" y="100"/>
                      </a:cubicBezTo>
                      <a:cubicBezTo>
                        <a:pt x="0" y="100"/>
                        <a:pt x="0" y="100"/>
                        <a:pt x="0" y="100"/>
                      </a:cubicBezTo>
                      <a:cubicBezTo>
                        <a:pt x="13" y="6"/>
                        <a:pt x="13" y="6"/>
                        <a:pt x="13" y="6"/>
                      </a:cubicBezTo>
                      <a:cubicBezTo>
                        <a:pt x="45" y="0"/>
                        <a:pt x="45" y="0"/>
                        <a:pt x="45" y="0"/>
                      </a:cubicBezTo>
                      <a:cubicBezTo>
                        <a:pt x="42" y="22"/>
                        <a:pt x="42" y="22"/>
                        <a:pt x="42" y="22"/>
                      </a:cubicBezTo>
                      <a:cubicBezTo>
                        <a:pt x="52" y="8"/>
                        <a:pt x="65" y="0"/>
                        <a:pt x="77" y="0"/>
                      </a:cubicBezTo>
                      <a:cubicBezTo>
                        <a:pt x="80" y="0"/>
                        <a:pt x="85" y="1"/>
                        <a:pt x="88"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4">
                  <a:extLst>
                    <a:ext uri="{FF2B5EF4-FFF2-40B4-BE49-F238E27FC236}">
                      <a16:creationId xmlns:a16="http://schemas.microsoft.com/office/drawing/2014/main" id="{EDB97A8A-B6C2-45DC-B343-C00CEAF05818}"/>
                    </a:ext>
                  </a:extLst>
                </p:cNvPr>
                <p:cNvSpPr>
                  <a:spLocks noEditPoints="1"/>
                </p:cNvSpPr>
                <p:nvPr userDrawn="1"/>
              </p:nvSpPr>
              <p:spPr bwMode="auto">
                <a:xfrm>
                  <a:off x="21389975"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4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4"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5">
                  <a:extLst>
                    <a:ext uri="{FF2B5EF4-FFF2-40B4-BE49-F238E27FC236}">
                      <a16:creationId xmlns:a16="http://schemas.microsoft.com/office/drawing/2014/main" id="{1393A8D7-04DD-40D0-B668-DE6B8E4C7216}"/>
                    </a:ext>
                  </a:extLst>
                </p:cNvPr>
                <p:cNvSpPr>
                  <a:spLocks/>
                </p:cNvSpPr>
                <p:nvPr userDrawn="1"/>
              </p:nvSpPr>
              <p:spPr bwMode="auto">
                <a:xfrm>
                  <a:off x="21678900" y="3370263"/>
                  <a:ext cx="184150" cy="228600"/>
                </a:xfrm>
                <a:custGeom>
                  <a:avLst/>
                  <a:gdLst>
                    <a:gd name="T0" fmla="*/ 116 w 116"/>
                    <a:gd name="T1" fmla="*/ 0 h 144"/>
                    <a:gd name="T2" fmla="*/ 36 w 116"/>
                    <a:gd name="T3" fmla="*/ 144 h 144"/>
                    <a:gd name="T4" fmla="*/ 4 w 116"/>
                    <a:gd name="T5" fmla="*/ 144 h 144"/>
                    <a:gd name="T6" fmla="*/ 29 w 116"/>
                    <a:gd name="T7" fmla="*/ 102 h 144"/>
                    <a:gd name="T8" fmla="*/ 0 w 116"/>
                    <a:gd name="T9" fmla="*/ 0 h 144"/>
                    <a:gd name="T10" fmla="*/ 35 w 116"/>
                    <a:gd name="T11" fmla="*/ 0 h 144"/>
                    <a:gd name="T12" fmla="*/ 51 w 116"/>
                    <a:gd name="T13" fmla="*/ 64 h 144"/>
                    <a:gd name="T14" fmla="*/ 84 w 116"/>
                    <a:gd name="T15" fmla="*/ 0 h 144"/>
                    <a:gd name="T16" fmla="*/ 116 w 116"/>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4">
                      <a:moveTo>
                        <a:pt x="116" y="0"/>
                      </a:moveTo>
                      <a:lnTo>
                        <a:pt x="36" y="144"/>
                      </a:lnTo>
                      <a:lnTo>
                        <a:pt x="4" y="144"/>
                      </a:lnTo>
                      <a:lnTo>
                        <a:pt x="29" y="102"/>
                      </a:lnTo>
                      <a:lnTo>
                        <a:pt x="0" y="0"/>
                      </a:lnTo>
                      <a:lnTo>
                        <a:pt x="35" y="0"/>
                      </a:lnTo>
                      <a:lnTo>
                        <a:pt x="51" y="64"/>
                      </a:lnTo>
                      <a:lnTo>
                        <a:pt x="84" y="0"/>
                      </a:lnTo>
                      <a:lnTo>
                        <a:pt x="116"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6">
                  <a:extLst>
                    <a:ext uri="{FF2B5EF4-FFF2-40B4-BE49-F238E27FC236}">
                      <a16:creationId xmlns:a16="http://schemas.microsoft.com/office/drawing/2014/main" id="{7B9A6DAE-0525-493E-B930-1596CC37E298}"/>
                    </a:ext>
                  </a:extLst>
                </p:cNvPr>
                <p:cNvSpPr>
                  <a:spLocks noEditPoints="1"/>
                </p:cNvSpPr>
                <p:nvPr userDrawn="1"/>
              </p:nvSpPr>
              <p:spPr bwMode="auto">
                <a:xfrm>
                  <a:off x="2185828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2" y="106"/>
                        <a:pt x="0" y="84"/>
                        <a:pt x="4" y="55"/>
                      </a:cubicBezTo>
                      <a:close/>
                      <a:moveTo>
                        <a:pt x="86" y="54"/>
                      </a:moveTo>
                      <a:cubicBezTo>
                        <a:pt x="89" y="36"/>
                        <a:pt x="80" y="24"/>
                        <a:pt x="65" y="24"/>
                      </a:cubicBezTo>
                      <a:cubicBezTo>
                        <a:pt x="50" y="24"/>
                        <a:pt x="40" y="35"/>
                        <a:pt x="38" y="52"/>
                      </a:cubicBezTo>
                      <a:cubicBezTo>
                        <a:pt x="35" y="70"/>
                        <a:pt x="43" y="82"/>
                        <a:pt x="59" y="82"/>
                      </a:cubicBezTo>
                      <a:cubicBezTo>
                        <a:pt x="73" y="82"/>
                        <a:pt x="84"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7">
                  <a:extLst>
                    <a:ext uri="{FF2B5EF4-FFF2-40B4-BE49-F238E27FC236}">
                      <a16:creationId xmlns:a16="http://schemas.microsoft.com/office/drawing/2014/main" id="{BED10BBD-66EE-4611-B4D6-D3669E336533}"/>
                    </a:ext>
                  </a:extLst>
                </p:cNvPr>
                <p:cNvSpPr>
                  <a:spLocks/>
                </p:cNvSpPr>
                <p:nvPr userDrawn="1"/>
              </p:nvSpPr>
              <p:spPr bwMode="auto">
                <a:xfrm>
                  <a:off x="22078950" y="3365501"/>
                  <a:ext cx="190500" cy="171450"/>
                </a:xfrm>
                <a:custGeom>
                  <a:avLst/>
                  <a:gdLst>
                    <a:gd name="T0" fmla="*/ 115 w 115"/>
                    <a:gd name="T1" fmla="*/ 0 h 103"/>
                    <a:gd name="T2" fmla="*/ 101 w 115"/>
                    <a:gd name="T3" fmla="*/ 100 h 103"/>
                    <a:gd name="T4" fmla="*/ 70 w 115"/>
                    <a:gd name="T5" fmla="*/ 100 h 103"/>
                    <a:gd name="T6" fmla="*/ 72 w 115"/>
                    <a:gd name="T7" fmla="*/ 88 h 103"/>
                    <a:gd name="T8" fmla="*/ 35 w 115"/>
                    <a:gd name="T9" fmla="*/ 103 h 103"/>
                    <a:gd name="T10" fmla="*/ 4 w 115"/>
                    <a:gd name="T11" fmla="*/ 61 h 103"/>
                    <a:gd name="T12" fmla="*/ 12 w 115"/>
                    <a:gd name="T13" fmla="*/ 6 h 103"/>
                    <a:gd name="T14" fmla="*/ 45 w 115"/>
                    <a:gd name="T15" fmla="*/ 0 h 103"/>
                    <a:gd name="T16" fmla="*/ 38 w 115"/>
                    <a:gd name="T17" fmla="*/ 51 h 103"/>
                    <a:gd name="T18" fmla="*/ 51 w 115"/>
                    <a:gd name="T19" fmla="*/ 77 h 103"/>
                    <a:gd name="T20" fmla="*/ 74 w 115"/>
                    <a:gd name="T21" fmla="*/ 66 h 103"/>
                    <a:gd name="T22" fmla="*/ 82 w 115"/>
                    <a:gd name="T23" fmla="*/ 6 h 103"/>
                    <a:gd name="T24" fmla="*/ 115 w 115"/>
                    <a:gd name="T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03">
                      <a:moveTo>
                        <a:pt x="115" y="0"/>
                      </a:moveTo>
                      <a:cubicBezTo>
                        <a:pt x="101" y="100"/>
                        <a:pt x="101" y="100"/>
                        <a:pt x="101" y="100"/>
                      </a:cubicBezTo>
                      <a:cubicBezTo>
                        <a:pt x="70" y="100"/>
                        <a:pt x="70" y="100"/>
                        <a:pt x="70" y="100"/>
                      </a:cubicBezTo>
                      <a:cubicBezTo>
                        <a:pt x="72" y="88"/>
                        <a:pt x="72" y="88"/>
                        <a:pt x="72" y="88"/>
                      </a:cubicBezTo>
                      <a:cubicBezTo>
                        <a:pt x="62" y="98"/>
                        <a:pt x="48" y="103"/>
                        <a:pt x="35" y="103"/>
                      </a:cubicBezTo>
                      <a:cubicBezTo>
                        <a:pt x="14" y="103"/>
                        <a:pt x="0" y="89"/>
                        <a:pt x="4" y="61"/>
                      </a:cubicBezTo>
                      <a:cubicBezTo>
                        <a:pt x="12" y="6"/>
                        <a:pt x="12" y="6"/>
                        <a:pt x="12" y="6"/>
                      </a:cubicBezTo>
                      <a:cubicBezTo>
                        <a:pt x="45" y="0"/>
                        <a:pt x="45" y="0"/>
                        <a:pt x="45" y="0"/>
                      </a:cubicBezTo>
                      <a:cubicBezTo>
                        <a:pt x="38" y="51"/>
                        <a:pt x="38" y="51"/>
                        <a:pt x="38" y="51"/>
                      </a:cubicBezTo>
                      <a:cubicBezTo>
                        <a:pt x="35" y="68"/>
                        <a:pt x="40" y="77"/>
                        <a:pt x="51" y="77"/>
                      </a:cubicBezTo>
                      <a:cubicBezTo>
                        <a:pt x="59" y="77"/>
                        <a:pt x="67" y="73"/>
                        <a:pt x="74" y="66"/>
                      </a:cubicBezTo>
                      <a:cubicBezTo>
                        <a:pt x="82" y="6"/>
                        <a:pt x="82" y="6"/>
                        <a:pt x="82" y="6"/>
                      </a:cubicBezTo>
                      <a:lnTo>
                        <a:pt x="115"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8">
                  <a:extLst>
                    <a:ext uri="{FF2B5EF4-FFF2-40B4-BE49-F238E27FC236}">
                      <a16:creationId xmlns:a16="http://schemas.microsoft.com/office/drawing/2014/main" id="{649EFB6C-9CE8-4096-B95F-82A3FF190ED5}"/>
                    </a:ext>
                  </a:extLst>
                </p:cNvPr>
                <p:cNvSpPr>
                  <a:spLocks noEditPoints="1"/>
                </p:cNvSpPr>
                <p:nvPr userDrawn="1"/>
              </p:nvSpPr>
              <p:spPr bwMode="auto">
                <a:xfrm>
                  <a:off x="22353588" y="3365501"/>
                  <a:ext cx="233363" cy="236538"/>
                </a:xfrm>
                <a:custGeom>
                  <a:avLst/>
                  <a:gdLst>
                    <a:gd name="T0" fmla="*/ 138 w 141"/>
                    <a:gd name="T1" fmla="*/ 30 h 143"/>
                    <a:gd name="T2" fmla="*/ 114 w 141"/>
                    <a:gd name="T3" fmla="*/ 29 h 143"/>
                    <a:gd name="T4" fmla="*/ 117 w 141"/>
                    <a:gd name="T5" fmla="*/ 47 h 143"/>
                    <a:gd name="T6" fmla="*/ 59 w 141"/>
                    <a:gd name="T7" fmla="*/ 88 h 143"/>
                    <a:gd name="T8" fmla="*/ 54 w 141"/>
                    <a:gd name="T9" fmla="*/ 88 h 143"/>
                    <a:gd name="T10" fmla="*/ 35 w 141"/>
                    <a:gd name="T11" fmla="*/ 113 h 143"/>
                    <a:gd name="T12" fmla="*/ 84 w 141"/>
                    <a:gd name="T13" fmla="*/ 98 h 143"/>
                    <a:gd name="T14" fmla="*/ 118 w 141"/>
                    <a:gd name="T15" fmla="*/ 139 h 143"/>
                    <a:gd name="T16" fmla="*/ 84 w 141"/>
                    <a:gd name="T17" fmla="*/ 143 h 143"/>
                    <a:gd name="T18" fmla="*/ 66 w 141"/>
                    <a:gd name="T19" fmla="*/ 125 h 143"/>
                    <a:gd name="T20" fmla="*/ 18 w 141"/>
                    <a:gd name="T21" fmla="*/ 139 h 143"/>
                    <a:gd name="T22" fmla="*/ 0 w 141"/>
                    <a:gd name="T23" fmla="*/ 127 h 143"/>
                    <a:gd name="T24" fmla="*/ 27 w 141"/>
                    <a:gd name="T25" fmla="*/ 79 h 143"/>
                    <a:gd name="T26" fmla="*/ 11 w 141"/>
                    <a:gd name="T27" fmla="*/ 45 h 143"/>
                    <a:gd name="T28" fmla="*/ 71 w 141"/>
                    <a:gd name="T29" fmla="*/ 0 h 143"/>
                    <a:gd name="T30" fmla="*/ 91 w 141"/>
                    <a:gd name="T31" fmla="*/ 3 h 143"/>
                    <a:gd name="T32" fmla="*/ 141 w 141"/>
                    <a:gd name="T33" fmla="*/ 3 h 143"/>
                    <a:gd name="T34" fmla="*/ 138 w 141"/>
                    <a:gd name="T35" fmla="*/ 30 h 143"/>
                    <a:gd name="T36" fmla="*/ 87 w 141"/>
                    <a:gd name="T37" fmla="*/ 45 h 143"/>
                    <a:gd name="T38" fmla="*/ 67 w 141"/>
                    <a:gd name="T39" fmla="*/ 23 h 143"/>
                    <a:gd name="T40" fmla="*/ 42 w 141"/>
                    <a:gd name="T41" fmla="*/ 44 h 143"/>
                    <a:gd name="T42" fmla="*/ 62 w 141"/>
                    <a:gd name="T43" fmla="*/ 66 h 143"/>
                    <a:gd name="T44" fmla="*/ 87 w 141"/>
                    <a:gd name="T45" fmla="*/ 4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3">
                      <a:moveTo>
                        <a:pt x="138" y="30"/>
                      </a:moveTo>
                      <a:cubicBezTo>
                        <a:pt x="114" y="29"/>
                        <a:pt x="114" y="29"/>
                        <a:pt x="114" y="29"/>
                      </a:cubicBezTo>
                      <a:cubicBezTo>
                        <a:pt x="117" y="34"/>
                        <a:pt x="118" y="40"/>
                        <a:pt x="117" y="47"/>
                      </a:cubicBezTo>
                      <a:cubicBezTo>
                        <a:pt x="114" y="70"/>
                        <a:pt x="90" y="88"/>
                        <a:pt x="59" y="88"/>
                      </a:cubicBezTo>
                      <a:cubicBezTo>
                        <a:pt x="58" y="88"/>
                        <a:pt x="56" y="88"/>
                        <a:pt x="54" y="88"/>
                      </a:cubicBezTo>
                      <a:cubicBezTo>
                        <a:pt x="35" y="113"/>
                        <a:pt x="35" y="113"/>
                        <a:pt x="35" y="113"/>
                      </a:cubicBezTo>
                      <a:cubicBezTo>
                        <a:pt x="49" y="105"/>
                        <a:pt x="67" y="98"/>
                        <a:pt x="84" y="98"/>
                      </a:cubicBezTo>
                      <a:cubicBezTo>
                        <a:pt x="102" y="98"/>
                        <a:pt x="120" y="106"/>
                        <a:pt x="118" y="139"/>
                      </a:cubicBezTo>
                      <a:cubicBezTo>
                        <a:pt x="84" y="143"/>
                        <a:pt x="84" y="143"/>
                        <a:pt x="84" y="143"/>
                      </a:cubicBezTo>
                      <a:cubicBezTo>
                        <a:pt x="84" y="128"/>
                        <a:pt x="77" y="125"/>
                        <a:pt x="66" y="125"/>
                      </a:cubicBezTo>
                      <a:cubicBezTo>
                        <a:pt x="53" y="125"/>
                        <a:pt x="34" y="130"/>
                        <a:pt x="18" y="139"/>
                      </a:cubicBezTo>
                      <a:cubicBezTo>
                        <a:pt x="0" y="127"/>
                        <a:pt x="0" y="127"/>
                        <a:pt x="0" y="127"/>
                      </a:cubicBezTo>
                      <a:cubicBezTo>
                        <a:pt x="27" y="79"/>
                        <a:pt x="27" y="79"/>
                        <a:pt x="27" y="79"/>
                      </a:cubicBezTo>
                      <a:cubicBezTo>
                        <a:pt x="15" y="72"/>
                        <a:pt x="9" y="59"/>
                        <a:pt x="11" y="45"/>
                      </a:cubicBezTo>
                      <a:cubicBezTo>
                        <a:pt x="15" y="21"/>
                        <a:pt x="40" y="0"/>
                        <a:pt x="71" y="0"/>
                      </a:cubicBezTo>
                      <a:cubicBezTo>
                        <a:pt x="78" y="0"/>
                        <a:pt x="85" y="1"/>
                        <a:pt x="91" y="3"/>
                      </a:cubicBezTo>
                      <a:cubicBezTo>
                        <a:pt x="141" y="3"/>
                        <a:pt x="141" y="3"/>
                        <a:pt x="141" y="3"/>
                      </a:cubicBezTo>
                      <a:lnTo>
                        <a:pt x="138" y="30"/>
                      </a:lnTo>
                      <a:close/>
                      <a:moveTo>
                        <a:pt x="87" y="45"/>
                      </a:moveTo>
                      <a:cubicBezTo>
                        <a:pt x="89" y="31"/>
                        <a:pt x="79" y="23"/>
                        <a:pt x="67" y="23"/>
                      </a:cubicBezTo>
                      <a:cubicBezTo>
                        <a:pt x="55" y="23"/>
                        <a:pt x="44" y="31"/>
                        <a:pt x="42" y="44"/>
                      </a:cubicBezTo>
                      <a:cubicBezTo>
                        <a:pt x="40" y="57"/>
                        <a:pt x="50" y="66"/>
                        <a:pt x="62" y="66"/>
                      </a:cubicBezTo>
                      <a:cubicBezTo>
                        <a:pt x="74" y="66"/>
                        <a:pt x="85" y="58"/>
                        <a:pt x="87" y="45"/>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9">
                  <a:extLst>
                    <a:ext uri="{FF2B5EF4-FFF2-40B4-BE49-F238E27FC236}">
                      <a16:creationId xmlns:a16="http://schemas.microsoft.com/office/drawing/2014/main" id="{3EB25A27-5AFA-4ED3-B328-3B8A3A9B8728}"/>
                    </a:ext>
                  </a:extLst>
                </p:cNvPr>
                <p:cNvSpPr>
                  <a:spLocks noEditPoints="1"/>
                </p:cNvSpPr>
                <p:nvPr userDrawn="1"/>
              </p:nvSpPr>
              <p:spPr bwMode="auto">
                <a:xfrm>
                  <a:off x="2258853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1" y="106"/>
                        <a:pt x="0" y="84"/>
                        <a:pt x="4" y="55"/>
                      </a:cubicBezTo>
                      <a:close/>
                      <a:moveTo>
                        <a:pt x="86" y="54"/>
                      </a:moveTo>
                      <a:cubicBezTo>
                        <a:pt x="88" y="36"/>
                        <a:pt x="80" y="24"/>
                        <a:pt x="65" y="24"/>
                      </a:cubicBezTo>
                      <a:cubicBezTo>
                        <a:pt x="50" y="24"/>
                        <a:pt x="40" y="35"/>
                        <a:pt x="38" y="52"/>
                      </a:cubicBezTo>
                      <a:cubicBezTo>
                        <a:pt x="35" y="70"/>
                        <a:pt x="43" y="82"/>
                        <a:pt x="59" y="82"/>
                      </a:cubicBezTo>
                      <a:cubicBezTo>
                        <a:pt x="73" y="82"/>
                        <a:pt x="83"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 name="Rectangle 20">
                <a:extLst>
                  <a:ext uri="{FF2B5EF4-FFF2-40B4-BE49-F238E27FC236}">
                    <a16:creationId xmlns:a16="http://schemas.microsoft.com/office/drawing/2014/main" id="{56975B4C-A07B-4198-849C-C6B5E01823E7}"/>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Rectangle 21">
                <a:extLst>
                  <a:ext uri="{FF2B5EF4-FFF2-40B4-BE49-F238E27FC236}">
                    <a16:creationId xmlns:a16="http://schemas.microsoft.com/office/drawing/2014/main" id="{6581B025-8100-4789-BDEC-C36D2490CCC7}"/>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Oval 22">
                <a:extLst>
                  <a:ext uri="{FF2B5EF4-FFF2-40B4-BE49-F238E27FC236}">
                    <a16:creationId xmlns:a16="http://schemas.microsoft.com/office/drawing/2014/main" id="{4941554E-D688-4A18-A50F-2D5792115F6B}"/>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3">
                <a:extLst>
                  <a:ext uri="{FF2B5EF4-FFF2-40B4-BE49-F238E27FC236}">
                    <a16:creationId xmlns:a16="http://schemas.microsoft.com/office/drawing/2014/main" id="{E93480D3-93DE-4295-A9B9-96DBA765186B}"/>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4">
                <a:extLst>
                  <a:ext uri="{FF2B5EF4-FFF2-40B4-BE49-F238E27FC236}">
                    <a16:creationId xmlns:a16="http://schemas.microsoft.com/office/drawing/2014/main" id="{28473B45-4F54-4206-91DA-5B90FD7674F7}"/>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5">
                <a:extLst>
                  <a:ext uri="{FF2B5EF4-FFF2-40B4-BE49-F238E27FC236}">
                    <a16:creationId xmlns:a16="http://schemas.microsoft.com/office/drawing/2014/main" id="{40F9354C-DCE9-4DB8-8096-BE2F4A7B3864}"/>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6">
                <a:extLst>
                  <a:ext uri="{FF2B5EF4-FFF2-40B4-BE49-F238E27FC236}">
                    <a16:creationId xmlns:a16="http://schemas.microsoft.com/office/drawing/2014/main" id="{2CCF9F98-2EA6-493F-B0F5-905F2C6DFBA1}"/>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7" name="Title 1">
            <a:extLst>
              <a:ext uri="{FF2B5EF4-FFF2-40B4-BE49-F238E27FC236}">
                <a16:creationId xmlns:a16="http://schemas.microsoft.com/office/drawing/2014/main" id="{FE73B8B2-97D5-4D50-BAC7-983DE2660775}"/>
              </a:ext>
            </a:extLst>
          </p:cNvPr>
          <p:cNvSpPr>
            <a:spLocks noGrp="1"/>
          </p:cNvSpPr>
          <p:nvPr>
            <p:ph type="title" hasCustomPrompt="1"/>
          </p:nvPr>
        </p:nvSpPr>
        <p:spPr>
          <a:xfrm>
            <a:off x="786215" y="2920181"/>
            <a:ext cx="2972985" cy="1110338"/>
          </a:xfrm>
        </p:spPr>
        <p:txBody>
          <a:bodyPr anchor="ctr"/>
          <a:lstStyle>
            <a:lvl1pPr>
              <a:spcBef>
                <a:spcPts val="0"/>
              </a:spcBef>
              <a:defRPr sz="4400"/>
            </a:lvl1pPr>
          </a:lstStyle>
          <a:p>
            <a:r>
              <a:rPr lang="en-US" dirty="0"/>
              <a:t>Thank you</a:t>
            </a:r>
            <a:endParaRPr lang="en-GB" dirty="0"/>
          </a:p>
        </p:txBody>
      </p:sp>
    </p:spTree>
    <p:extLst>
      <p:ext uri="{BB962C8B-B14F-4D97-AF65-F5344CB8AC3E}">
        <p14:creationId xmlns:p14="http://schemas.microsoft.com/office/powerpoint/2010/main" val="3475049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ubtitle, 2 graph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a:defRPr lang="en-GB" sz="1600" i="1" dirty="0"/>
            </a:lvl1pPr>
          </a:lstStyle>
          <a:p>
            <a:pPr marL="0" lvl="0" indent="0">
              <a:lnSpc>
                <a:spcPct val="90000"/>
              </a:lnSpc>
              <a:spcBef>
                <a:spcPts val="0"/>
              </a:spcBef>
              <a:buNone/>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2333625"/>
            <a:ext cx="5505450" cy="2274589"/>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2333625"/>
            <a:ext cx="5505450" cy="2274589"/>
          </a:xfrm>
          <a:prstGeom prst="rect">
            <a:avLst/>
          </a:prstGeom>
        </p:spPr>
        <p:txBody>
          <a:bodyPr lIns="0" tIns="0" rIns="0" bIns="0"/>
          <a:lstStyle>
            <a:lvl1pPr marL="0" indent="0">
              <a:buNone/>
              <a:defRPr/>
            </a:lvl1pPr>
          </a:lstStyle>
          <a:p>
            <a:r>
              <a:rPr lang="en-GB" dirty="0"/>
              <a:t>Add graph</a:t>
            </a:r>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4817760"/>
            <a:ext cx="5505450"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9" name="Text Placeholder 4">
            <a:extLst>
              <a:ext uri="{FF2B5EF4-FFF2-40B4-BE49-F238E27FC236}">
                <a16:creationId xmlns:a16="http://schemas.microsoft.com/office/drawing/2014/main" id="{415262FB-F72B-498B-B79F-9B59916EDB92}"/>
              </a:ext>
            </a:extLst>
          </p:cNvPr>
          <p:cNvSpPr>
            <a:spLocks noGrp="1"/>
          </p:cNvSpPr>
          <p:nvPr>
            <p:ph type="body" sz="quarter" idx="16" hasCustomPrompt="1"/>
          </p:nvPr>
        </p:nvSpPr>
        <p:spPr>
          <a:xfrm>
            <a:off x="6292850" y="4817760"/>
            <a:ext cx="5505450"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3">
            <a:extLst>
              <a:ext uri="{FF2B5EF4-FFF2-40B4-BE49-F238E27FC236}">
                <a16:creationId xmlns:a16="http://schemas.microsoft.com/office/drawing/2014/main" id="{1F6AD210-824E-4285-95FC-0FCF991755A9}"/>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7539462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ubtitle, 3 graph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6"/>
            <a:ext cx="9000000" cy="268816"/>
          </a:xfrm>
          <a:prstGeom prst="rect">
            <a:avLst/>
          </a:prstGeom>
        </p:spPr>
        <p:txBody>
          <a:bodyPr lIns="0" tIns="0" rIns="0" bIns="0"/>
          <a:lstStyle>
            <a:lvl1pPr>
              <a:defRPr lang="en-GB" sz="1600" i="1" dirty="0"/>
            </a:lvl1pPr>
          </a:lstStyle>
          <a:p>
            <a:pPr marL="0" lvl="0" indent="0">
              <a:lnSpc>
                <a:spcPct val="90000"/>
              </a:lnSpc>
              <a:spcBef>
                <a:spcPts val="0"/>
              </a:spcBef>
              <a:buNone/>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2333625"/>
            <a:ext cx="3535503" cy="2274589"/>
          </a:xfrm>
          <a:prstGeom prst="rect">
            <a:avLst/>
          </a:prstGeom>
        </p:spPr>
        <p:txBody>
          <a:bodyPr lIns="0" tIns="0" rIns="0" bIns="0"/>
          <a:lstStyle>
            <a:lvl1pPr marL="0" indent="0">
              <a:buNone/>
              <a:defRPr/>
            </a:lvl1pPr>
          </a:lstStyle>
          <a:p>
            <a:r>
              <a:rPr lang="en-GB" dirty="0"/>
              <a:t>Add graph</a:t>
            </a:r>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1" name="Chart Placeholder 6">
            <a:extLst>
              <a:ext uri="{FF2B5EF4-FFF2-40B4-BE49-F238E27FC236}">
                <a16:creationId xmlns:a16="http://schemas.microsoft.com/office/drawing/2014/main" id="{DF131114-5CBC-41B1-985B-047B23366532}"/>
              </a:ext>
            </a:extLst>
          </p:cNvPr>
          <p:cNvSpPr>
            <a:spLocks noGrp="1"/>
          </p:cNvSpPr>
          <p:nvPr>
            <p:ph type="chart" sz="quarter" idx="16" hasCustomPrompt="1"/>
          </p:nvPr>
        </p:nvSpPr>
        <p:spPr>
          <a:xfrm>
            <a:off x="4329434" y="2333625"/>
            <a:ext cx="3535503" cy="2274589"/>
          </a:xfrm>
          <a:prstGeom prst="rect">
            <a:avLst/>
          </a:prstGeom>
        </p:spPr>
        <p:txBody>
          <a:bodyPr lIns="0" tIns="0" rIns="0" bIns="0"/>
          <a:lstStyle>
            <a:lvl1pPr marL="0" indent="0">
              <a:buNone/>
              <a:defRPr/>
            </a:lvl1pPr>
          </a:lstStyle>
          <a:p>
            <a:r>
              <a:rPr lang="en-GB" dirty="0"/>
              <a:t>Add graph</a:t>
            </a:r>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68D16368-8CD5-4861-A780-3CE42EA22692}"/>
              </a:ext>
            </a:extLst>
          </p:cNvPr>
          <p:cNvSpPr>
            <a:spLocks noGrp="1"/>
          </p:cNvSpPr>
          <p:nvPr>
            <p:ph type="chart" sz="quarter" idx="18" hasCustomPrompt="1"/>
          </p:nvPr>
        </p:nvSpPr>
        <p:spPr>
          <a:xfrm>
            <a:off x="8262797" y="2333625"/>
            <a:ext cx="3535503" cy="2274589"/>
          </a:xfrm>
          <a:prstGeom prst="rect">
            <a:avLst/>
          </a:prstGeom>
        </p:spPr>
        <p:txBody>
          <a:bodyPr lIns="0" tIns="0" rIns="0" bIns="0"/>
          <a:lstStyle>
            <a:lvl1pPr marL="0" indent="0">
              <a:buNone/>
              <a:defRPr/>
            </a:lvl1pPr>
          </a:lstStyle>
          <a:p>
            <a:r>
              <a:rPr lang="en-GB" dirty="0"/>
              <a:t>Add graph</a:t>
            </a:r>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5" name="Text Placeholder 3">
            <a:extLst>
              <a:ext uri="{FF2B5EF4-FFF2-40B4-BE49-F238E27FC236}">
                <a16:creationId xmlns:a16="http://schemas.microsoft.com/office/drawing/2014/main" id="{DA1D3DB6-E479-4DFB-AFA7-A7A8C84783C5}"/>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0611183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ubtitle, 4 picture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2"/>
            <a:ext cx="9000000" cy="268816"/>
          </a:xfrm>
          <a:prstGeom prst="rect">
            <a:avLst/>
          </a:prstGeom>
        </p:spPr>
        <p:txBody>
          <a:bodyPr lIns="0" tIns="0" rIns="0" bIns="0"/>
          <a:lstStyle>
            <a:lvl1pPr>
              <a:defRPr lang="en-GB" sz="1600" i="1" dirty="0"/>
            </a:lvl1pPr>
          </a:lstStyle>
          <a:p>
            <a:pPr marL="0" lvl="0" indent="0">
              <a:lnSpc>
                <a:spcPct val="90000"/>
              </a:lnSpc>
              <a:spcBef>
                <a:spcPts val="0"/>
              </a:spcBef>
              <a:buNone/>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484775" y="2333625"/>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7AA59421-45FA-43A8-BD25-8229265F468A}"/>
              </a:ext>
            </a:extLst>
          </p:cNvPr>
          <p:cNvSpPr>
            <a:spLocks noGrp="1"/>
          </p:cNvSpPr>
          <p:nvPr>
            <p:ph type="pic" sz="quarter" idx="20" hasCustomPrompt="1"/>
          </p:nvPr>
        </p:nvSpPr>
        <p:spPr>
          <a:xfrm>
            <a:off x="392514" y="2333625"/>
            <a:ext cx="2921054" cy="1749488"/>
          </a:xfrm>
          <a:prstGeom prst="rect">
            <a:avLst/>
          </a:prstGeom>
        </p:spPr>
        <p:txBody>
          <a:bodyPr/>
          <a:lstStyle>
            <a:lvl1pPr marL="0" indent="0">
              <a:buNone/>
              <a:defRPr/>
            </a:lvl1pPr>
          </a:lstStyle>
          <a:p>
            <a:r>
              <a:rPr lang="en-GB" dirty="0"/>
              <a:t>Add picture</a:t>
            </a:r>
          </a:p>
        </p:txBody>
      </p:sp>
      <p:sp>
        <p:nvSpPr>
          <p:cNvPr id="22" name="Text Placeholder 4">
            <a:extLst>
              <a:ext uri="{FF2B5EF4-FFF2-40B4-BE49-F238E27FC236}">
                <a16:creationId xmlns:a16="http://schemas.microsoft.com/office/drawing/2014/main" id="{20302B16-3376-4D9F-8B31-F27F56334840}"/>
              </a:ext>
            </a:extLst>
          </p:cNvPr>
          <p:cNvSpPr>
            <a:spLocks noGrp="1"/>
          </p:cNvSpPr>
          <p:nvPr>
            <p:ph type="body" sz="quarter" idx="21" hasCustomPrompt="1"/>
          </p:nvPr>
        </p:nvSpPr>
        <p:spPr>
          <a:xfrm>
            <a:off x="3484775" y="4235387"/>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3" name="Picture Placeholder 2">
            <a:extLst>
              <a:ext uri="{FF2B5EF4-FFF2-40B4-BE49-F238E27FC236}">
                <a16:creationId xmlns:a16="http://schemas.microsoft.com/office/drawing/2014/main" id="{04EA69CA-2C7B-4703-9620-DCB22E62D071}"/>
              </a:ext>
            </a:extLst>
          </p:cNvPr>
          <p:cNvSpPr>
            <a:spLocks noGrp="1"/>
          </p:cNvSpPr>
          <p:nvPr>
            <p:ph type="pic" sz="quarter" idx="22" hasCustomPrompt="1"/>
          </p:nvPr>
        </p:nvSpPr>
        <p:spPr>
          <a:xfrm>
            <a:off x="392514" y="4235387"/>
            <a:ext cx="2921054" cy="1749488"/>
          </a:xfrm>
          <a:prstGeom prst="rect">
            <a:avLst/>
          </a:prstGeom>
        </p:spPr>
        <p:txBody>
          <a:bodyPr/>
          <a:lstStyle>
            <a:lvl1pPr marL="0" indent="0">
              <a:buNone/>
              <a:defRPr/>
            </a:lvl1pPr>
          </a:lstStyle>
          <a:p>
            <a:r>
              <a:rPr lang="en-GB" dirty="0"/>
              <a:t>Add picture</a:t>
            </a:r>
          </a:p>
        </p:txBody>
      </p:sp>
      <p:sp>
        <p:nvSpPr>
          <p:cNvPr id="32" name="Text Placeholder 4">
            <a:extLst>
              <a:ext uri="{FF2B5EF4-FFF2-40B4-BE49-F238E27FC236}">
                <a16:creationId xmlns:a16="http://schemas.microsoft.com/office/drawing/2014/main" id="{C0E7AF78-802D-4740-A91B-59A118A5FB8D}"/>
              </a:ext>
            </a:extLst>
          </p:cNvPr>
          <p:cNvSpPr>
            <a:spLocks noGrp="1"/>
          </p:cNvSpPr>
          <p:nvPr>
            <p:ph type="body" sz="quarter" idx="23" hasCustomPrompt="1"/>
          </p:nvPr>
        </p:nvSpPr>
        <p:spPr>
          <a:xfrm>
            <a:off x="9273272" y="2333625"/>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3" name="Picture Placeholder 2">
            <a:extLst>
              <a:ext uri="{FF2B5EF4-FFF2-40B4-BE49-F238E27FC236}">
                <a16:creationId xmlns:a16="http://schemas.microsoft.com/office/drawing/2014/main" id="{5DC0788D-7A25-4604-868F-E66699CD671F}"/>
              </a:ext>
            </a:extLst>
          </p:cNvPr>
          <p:cNvSpPr>
            <a:spLocks noGrp="1"/>
          </p:cNvSpPr>
          <p:nvPr>
            <p:ph type="pic" sz="quarter" idx="24" hasCustomPrompt="1"/>
          </p:nvPr>
        </p:nvSpPr>
        <p:spPr>
          <a:xfrm>
            <a:off x="6181010" y="2333625"/>
            <a:ext cx="2921054" cy="1749488"/>
          </a:xfrm>
          <a:prstGeom prst="rect">
            <a:avLst/>
          </a:prstGeom>
        </p:spPr>
        <p:txBody>
          <a:bodyPr/>
          <a:lstStyle>
            <a:lvl1pPr marL="0" indent="0">
              <a:buNone/>
              <a:defRPr/>
            </a:lvl1pPr>
          </a:lstStyle>
          <a:p>
            <a:r>
              <a:rPr lang="en-GB" dirty="0"/>
              <a:t>Add picture</a:t>
            </a:r>
          </a:p>
        </p:txBody>
      </p:sp>
      <p:sp>
        <p:nvSpPr>
          <p:cNvPr id="34" name="Text Placeholder 4">
            <a:extLst>
              <a:ext uri="{FF2B5EF4-FFF2-40B4-BE49-F238E27FC236}">
                <a16:creationId xmlns:a16="http://schemas.microsoft.com/office/drawing/2014/main" id="{D1158B5F-F65A-4D95-964D-F93C315C8FED}"/>
              </a:ext>
            </a:extLst>
          </p:cNvPr>
          <p:cNvSpPr>
            <a:spLocks noGrp="1"/>
          </p:cNvSpPr>
          <p:nvPr>
            <p:ph type="body" sz="quarter" idx="25" hasCustomPrompt="1"/>
          </p:nvPr>
        </p:nvSpPr>
        <p:spPr>
          <a:xfrm>
            <a:off x="9273272" y="4235387"/>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5" name="Picture Placeholder 2">
            <a:extLst>
              <a:ext uri="{FF2B5EF4-FFF2-40B4-BE49-F238E27FC236}">
                <a16:creationId xmlns:a16="http://schemas.microsoft.com/office/drawing/2014/main" id="{7DED7C26-C0F2-4C2B-8BB3-F218505ACFB5}"/>
              </a:ext>
            </a:extLst>
          </p:cNvPr>
          <p:cNvSpPr>
            <a:spLocks noGrp="1"/>
          </p:cNvSpPr>
          <p:nvPr>
            <p:ph type="pic" sz="quarter" idx="26" hasCustomPrompt="1"/>
          </p:nvPr>
        </p:nvSpPr>
        <p:spPr>
          <a:xfrm>
            <a:off x="6181010" y="4235387"/>
            <a:ext cx="2921054" cy="1749488"/>
          </a:xfrm>
          <a:prstGeom prst="rect">
            <a:avLst/>
          </a:prstGeom>
        </p:spPr>
        <p:txBody>
          <a:bodyPr/>
          <a:lstStyle>
            <a:lvl1pPr marL="0" indent="0">
              <a:buNone/>
              <a:defRPr/>
            </a:lvl1pPr>
          </a:lstStyle>
          <a:p>
            <a:r>
              <a:rPr lang="en-GB" dirty="0"/>
              <a:t>Add picture</a:t>
            </a:r>
          </a:p>
        </p:txBody>
      </p:sp>
      <p:sp>
        <p:nvSpPr>
          <p:cNvPr id="36" name="Text Placeholder 3">
            <a:extLst>
              <a:ext uri="{FF2B5EF4-FFF2-40B4-BE49-F238E27FC236}">
                <a16:creationId xmlns:a16="http://schemas.microsoft.com/office/drawing/2014/main" id="{E085F8B1-6E25-4491-A94E-EFF79C04E154}"/>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532837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ubtitle, 3 picture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2"/>
            <a:ext cx="9000000" cy="268816"/>
          </a:xfrm>
          <a:prstGeom prst="rect">
            <a:avLst/>
          </a:prstGeom>
        </p:spPr>
        <p:txBody>
          <a:bodyPr lIns="0" tIns="0" rIns="0" bIns="0"/>
          <a:lstStyle>
            <a:lvl1pPr>
              <a:defRPr lang="en-GB" sz="1600" i="1" dirty="0"/>
            </a:lvl1pPr>
          </a:lstStyle>
          <a:p>
            <a:pPr marL="0" lvl="0" indent="0">
              <a:lnSpc>
                <a:spcPct val="90000"/>
              </a:lnSpc>
              <a:spcBef>
                <a:spcPts val="0"/>
              </a:spcBef>
              <a:buNone/>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7AA59421-45FA-43A8-BD25-8229265F468A}"/>
              </a:ext>
            </a:extLst>
          </p:cNvPr>
          <p:cNvSpPr>
            <a:spLocks noGrp="1"/>
          </p:cNvSpPr>
          <p:nvPr>
            <p:ph type="pic" sz="quarter" idx="20" hasCustomPrompt="1"/>
          </p:nvPr>
        </p:nvSpPr>
        <p:spPr>
          <a:xfrm>
            <a:off x="392514" y="2333625"/>
            <a:ext cx="3533775" cy="2274888"/>
          </a:xfrm>
          <a:prstGeom prst="rect">
            <a:avLst/>
          </a:prstGeom>
        </p:spPr>
        <p:txBody>
          <a:bodyPr/>
          <a:lstStyle>
            <a:lvl1pPr marL="0" indent="0">
              <a:buNone/>
              <a:defRPr/>
            </a:lvl1pPr>
          </a:lstStyle>
          <a:p>
            <a:r>
              <a:rPr lang="en-GB" dirty="0"/>
              <a:t>Add picture</a:t>
            </a:r>
          </a:p>
        </p:txBody>
      </p:sp>
      <p:sp>
        <p:nvSpPr>
          <p:cNvPr id="15" name="Picture Placeholder 2">
            <a:extLst>
              <a:ext uri="{FF2B5EF4-FFF2-40B4-BE49-F238E27FC236}">
                <a16:creationId xmlns:a16="http://schemas.microsoft.com/office/drawing/2014/main" id="{68C52EE3-BB56-4B2B-9ABC-62F9733E692D}"/>
              </a:ext>
            </a:extLst>
          </p:cNvPr>
          <p:cNvSpPr>
            <a:spLocks noGrp="1"/>
          </p:cNvSpPr>
          <p:nvPr>
            <p:ph type="pic" sz="quarter" idx="21" hasCustomPrompt="1"/>
          </p:nvPr>
        </p:nvSpPr>
        <p:spPr>
          <a:xfrm>
            <a:off x="4328248" y="2333625"/>
            <a:ext cx="3533775" cy="2274888"/>
          </a:xfrm>
          <a:prstGeom prst="rect">
            <a:avLst/>
          </a:prstGeom>
        </p:spPr>
        <p:txBody>
          <a:bodyPr/>
          <a:lstStyle>
            <a:lvl1pPr marL="0" indent="0">
              <a:buNone/>
              <a:defRPr/>
            </a:lvl1pPr>
          </a:lstStyle>
          <a:p>
            <a:r>
              <a:rPr lang="en-GB" dirty="0"/>
              <a:t>Add picture</a:t>
            </a:r>
          </a:p>
        </p:txBody>
      </p:sp>
      <p:sp>
        <p:nvSpPr>
          <p:cNvPr id="16" name="Picture Placeholder 2">
            <a:extLst>
              <a:ext uri="{FF2B5EF4-FFF2-40B4-BE49-F238E27FC236}">
                <a16:creationId xmlns:a16="http://schemas.microsoft.com/office/drawing/2014/main" id="{FD8ACBBF-2633-43A7-B5A5-BBDCEDD11290}"/>
              </a:ext>
            </a:extLst>
          </p:cNvPr>
          <p:cNvSpPr>
            <a:spLocks noGrp="1"/>
          </p:cNvSpPr>
          <p:nvPr>
            <p:ph type="pic" sz="quarter" idx="22" hasCustomPrompt="1"/>
          </p:nvPr>
        </p:nvSpPr>
        <p:spPr>
          <a:xfrm>
            <a:off x="8261611" y="2333625"/>
            <a:ext cx="3533775" cy="2274888"/>
          </a:xfrm>
          <a:prstGeom prst="rect">
            <a:avLst/>
          </a:prstGeom>
        </p:spPr>
        <p:txBody>
          <a:bodyPr/>
          <a:lstStyle>
            <a:lvl1pPr marL="0" indent="0">
              <a:buNone/>
              <a:defRPr/>
            </a:lvl1pPr>
          </a:lstStyle>
          <a:p>
            <a:r>
              <a:rPr lang="en-GB" dirty="0"/>
              <a:t>Add picture</a:t>
            </a:r>
          </a:p>
        </p:txBody>
      </p:sp>
      <p:sp>
        <p:nvSpPr>
          <p:cNvPr id="17" name="Text Placeholder 3">
            <a:extLst>
              <a:ext uri="{FF2B5EF4-FFF2-40B4-BE49-F238E27FC236}">
                <a16:creationId xmlns:a16="http://schemas.microsoft.com/office/drawing/2014/main" id="{7696EB33-BB59-4AA6-8034-2C72BEA131DD}"/>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9988656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2 graphs with titles &amp; footnotes">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2381249"/>
            <a:ext cx="5505450" cy="3289300"/>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2381250"/>
            <a:ext cx="5505450" cy="3289300"/>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2076450"/>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9" name="Text Placeholder 2">
            <a:extLst>
              <a:ext uri="{FF2B5EF4-FFF2-40B4-BE49-F238E27FC236}">
                <a16:creationId xmlns:a16="http://schemas.microsoft.com/office/drawing/2014/main" id="{6C6CC6A3-B9CD-4EF3-8048-2D372037981B}"/>
              </a:ext>
            </a:extLst>
          </p:cNvPr>
          <p:cNvSpPr>
            <a:spLocks noGrp="1"/>
          </p:cNvSpPr>
          <p:nvPr>
            <p:ph type="body" sz="quarter" idx="16" hasCustomPrompt="1"/>
          </p:nvPr>
        </p:nvSpPr>
        <p:spPr>
          <a:xfrm>
            <a:off x="6292852" y="2076450"/>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5835650"/>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1" name="Text Placeholder 9">
            <a:extLst>
              <a:ext uri="{FF2B5EF4-FFF2-40B4-BE49-F238E27FC236}">
                <a16:creationId xmlns:a16="http://schemas.microsoft.com/office/drawing/2014/main" id="{E553BCB3-A743-4D10-816D-A9439EC462D5}"/>
              </a:ext>
            </a:extLst>
          </p:cNvPr>
          <p:cNvSpPr>
            <a:spLocks noGrp="1"/>
          </p:cNvSpPr>
          <p:nvPr>
            <p:ph type="body" sz="quarter" idx="18" hasCustomPrompt="1"/>
          </p:nvPr>
        </p:nvSpPr>
        <p:spPr>
          <a:xfrm>
            <a:off x="6292852" y="5835650"/>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2" name="Text Placeholder 3">
            <a:extLst>
              <a:ext uri="{FF2B5EF4-FFF2-40B4-BE49-F238E27FC236}">
                <a16:creationId xmlns:a16="http://schemas.microsoft.com/office/drawing/2014/main" id="{91F054AE-7BFF-4ED9-89E4-75CE7F23D777}"/>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40710551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1 graph on R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2076450"/>
            <a:ext cx="5505450" cy="3908425"/>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2076450"/>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392514" y="2417275"/>
            <a:ext cx="5506636" cy="356760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25C8D620-8EEC-4F4E-908A-87CAA2C0BA12}"/>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3078705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1 graph on L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393700" y="2076450"/>
            <a:ext cx="5505450" cy="3908425"/>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6292850" y="2076450"/>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6291664" y="2417275"/>
            <a:ext cx="5506636" cy="356760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2B743A50-7120-4074-AF09-6D028F7BB379}"/>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8279735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2 graphs on R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2076451"/>
            <a:ext cx="5505450" cy="1789380"/>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2076450"/>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392514" y="2417275"/>
            <a:ext cx="5506636" cy="356760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A3F53D97-30AB-45FF-8660-A21A6736C7A7}"/>
              </a:ext>
            </a:extLst>
          </p:cNvPr>
          <p:cNvSpPr>
            <a:spLocks noGrp="1"/>
          </p:cNvSpPr>
          <p:nvPr>
            <p:ph type="chart" sz="quarter" idx="20" hasCustomPrompt="1"/>
          </p:nvPr>
        </p:nvSpPr>
        <p:spPr>
          <a:xfrm>
            <a:off x="6292852" y="4195495"/>
            <a:ext cx="5505450" cy="1789380"/>
          </a:xfrm>
          <a:prstGeom prst="rect">
            <a:avLst/>
          </a:prstGeom>
        </p:spPr>
        <p:txBody>
          <a:bodyPr lIns="0" tIns="0" rIns="0" bIns="0"/>
          <a:lstStyle>
            <a:lvl1pPr marL="0" indent="0">
              <a:buNone/>
              <a:defRPr/>
            </a:lvl1pPr>
          </a:lstStyle>
          <a:p>
            <a:r>
              <a:rPr lang="en-GB" dirty="0"/>
              <a:t>Add graph</a:t>
            </a:r>
          </a:p>
        </p:txBody>
      </p:sp>
      <p:sp>
        <p:nvSpPr>
          <p:cNvPr id="14" name="Text Placeholder 3">
            <a:extLst>
              <a:ext uri="{FF2B5EF4-FFF2-40B4-BE49-F238E27FC236}">
                <a16:creationId xmlns:a16="http://schemas.microsoft.com/office/drawing/2014/main" id="{F6E65C8E-5E81-40F8-A6E9-41806910BCAD}"/>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0913206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2 graphs on L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393700" y="2076451"/>
            <a:ext cx="5505450" cy="1789380"/>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6294038" y="2076450"/>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6292852" y="2417275"/>
            <a:ext cx="5506636" cy="356760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A3F53D97-30AB-45FF-8660-A21A6736C7A7}"/>
              </a:ext>
            </a:extLst>
          </p:cNvPr>
          <p:cNvSpPr>
            <a:spLocks noGrp="1"/>
          </p:cNvSpPr>
          <p:nvPr>
            <p:ph type="chart" sz="quarter" idx="20" hasCustomPrompt="1"/>
          </p:nvPr>
        </p:nvSpPr>
        <p:spPr>
          <a:xfrm>
            <a:off x="393700" y="4195495"/>
            <a:ext cx="5505450" cy="1789380"/>
          </a:xfrm>
          <a:prstGeom prst="rect">
            <a:avLst/>
          </a:prstGeom>
        </p:spPr>
        <p:txBody>
          <a:bodyPr lIns="0" tIns="0" rIns="0" bIns="0"/>
          <a:lstStyle>
            <a:lvl1pPr marL="0" indent="0">
              <a:buNone/>
              <a:defRPr/>
            </a:lvl1pPr>
          </a:lstStyle>
          <a:p>
            <a:r>
              <a:rPr lang="en-GB" dirty="0"/>
              <a:t>Add graph</a:t>
            </a:r>
          </a:p>
        </p:txBody>
      </p:sp>
      <p:sp>
        <p:nvSpPr>
          <p:cNvPr id="7" name="Text Placeholder 3">
            <a:extLst>
              <a:ext uri="{FF2B5EF4-FFF2-40B4-BE49-F238E27FC236}">
                <a16:creationId xmlns:a16="http://schemas.microsoft.com/office/drawing/2014/main" id="{84CF23B1-A098-478E-BC9E-DA662CB60485}"/>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9929373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3 graphs with titles &amp; footnotes">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2381249"/>
            <a:ext cx="3532589" cy="3289300"/>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2076450"/>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5835650"/>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3" name="Chart Placeholder 6">
            <a:extLst>
              <a:ext uri="{FF2B5EF4-FFF2-40B4-BE49-F238E27FC236}">
                <a16:creationId xmlns:a16="http://schemas.microsoft.com/office/drawing/2014/main" id="{AACE5963-1521-48AF-9F56-D231A0B68FC9}"/>
              </a:ext>
            </a:extLst>
          </p:cNvPr>
          <p:cNvSpPr>
            <a:spLocks noGrp="1"/>
          </p:cNvSpPr>
          <p:nvPr>
            <p:ph type="chart" sz="quarter" idx="18" hasCustomPrompt="1"/>
          </p:nvPr>
        </p:nvSpPr>
        <p:spPr>
          <a:xfrm>
            <a:off x="8265713" y="2381249"/>
            <a:ext cx="3532589" cy="3289300"/>
          </a:xfrm>
          <a:prstGeom prst="rect">
            <a:avLst/>
          </a:prstGeom>
        </p:spPr>
        <p:txBody>
          <a:bodyPr lIns="0" tIns="0" rIns="0" bIns="0"/>
          <a:lstStyle>
            <a:lvl1pPr marL="0" indent="0">
              <a:buNone/>
              <a:defRPr/>
            </a:lvl1pPr>
          </a:lstStyle>
          <a:p>
            <a:r>
              <a:rPr lang="en-GB" dirty="0"/>
              <a:t>Add graph</a:t>
            </a:r>
          </a:p>
        </p:txBody>
      </p:sp>
      <p:sp>
        <p:nvSpPr>
          <p:cNvPr id="14" name="Text Placeholder 2">
            <a:extLst>
              <a:ext uri="{FF2B5EF4-FFF2-40B4-BE49-F238E27FC236}">
                <a16:creationId xmlns:a16="http://schemas.microsoft.com/office/drawing/2014/main" id="{98401449-C0D4-4270-86FE-B6FEE667522D}"/>
              </a:ext>
            </a:extLst>
          </p:cNvPr>
          <p:cNvSpPr>
            <a:spLocks noGrp="1"/>
          </p:cNvSpPr>
          <p:nvPr>
            <p:ph type="body" sz="quarter" idx="19" hasCustomPrompt="1"/>
          </p:nvPr>
        </p:nvSpPr>
        <p:spPr>
          <a:xfrm>
            <a:off x="8265713" y="2076450"/>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5" name="Text Placeholder 9">
            <a:extLst>
              <a:ext uri="{FF2B5EF4-FFF2-40B4-BE49-F238E27FC236}">
                <a16:creationId xmlns:a16="http://schemas.microsoft.com/office/drawing/2014/main" id="{FA0AF5AF-5E75-417C-AD74-3ADC00135953}"/>
              </a:ext>
            </a:extLst>
          </p:cNvPr>
          <p:cNvSpPr>
            <a:spLocks noGrp="1"/>
          </p:cNvSpPr>
          <p:nvPr>
            <p:ph type="body" sz="quarter" idx="20" hasCustomPrompt="1"/>
          </p:nvPr>
        </p:nvSpPr>
        <p:spPr>
          <a:xfrm>
            <a:off x="8265713" y="5835650"/>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6" name="Chart Placeholder 6">
            <a:extLst>
              <a:ext uri="{FF2B5EF4-FFF2-40B4-BE49-F238E27FC236}">
                <a16:creationId xmlns:a16="http://schemas.microsoft.com/office/drawing/2014/main" id="{B6AAD6B0-0F3E-4B66-B11B-7BF2E352CDAD}"/>
              </a:ext>
            </a:extLst>
          </p:cNvPr>
          <p:cNvSpPr>
            <a:spLocks noGrp="1"/>
          </p:cNvSpPr>
          <p:nvPr>
            <p:ph type="chart" sz="quarter" idx="21" hasCustomPrompt="1"/>
          </p:nvPr>
        </p:nvSpPr>
        <p:spPr>
          <a:xfrm>
            <a:off x="4329707" y="2381249"/>
            <a:ext cx="3532589" cy="3289300"/>
          </a:xfrm>
          <a:prstGeom prst="rect">
            <a:avLst/>
          </a:prstGeom>
        </p:spPr>
        <p:txBody>
          <a:bodyPr lIns="0" tIns="0" rIns="0" bIns="0"/>
          <a:lstStyle>
            <a:lvl1pPr marL="0" indent="0">
              <a:buNone/>
              <a:defRPr/>
            </a:lvl1pPr>
          </a:lstStyle>
          <a:p>
            <a:r>
              <a:rPr lang="en-GB" dirty="0"/>
              <a:t>Add graph</a:t>
            </a:r>
          </a:p>
        </p:txBody>
      </p:sp>
      <p:sp>
        <p:nvSpPr>
          <p:cNvPr id="17" name="Text Placeholder 2">
            <a:extLst>
              <a:ext uri="{FF2B5EF4-FFF2-40B4-BE49-F238E27FC236}">
                <a16:creationId xmlns:a16="http://schemas.microsoft.com/office/drawing/2014/main" id="{EDE0EE8D-C2B5-4FC1-A5DC-19BE744E7880}"/>
              </a:ext>
            </a:extLst>
          </p:cNvPr>
          <p:cNvSpPr>
            <a:spLocks noGrp="1"/>
          </p:cNvSpPr>
          <p:nvPr>
            <p:ph type="body" sz="quarter" idx="22" hasCustomPrompt="1"/>
          </p:nvPr>
        </p:nvSpPr>
        <p:spPr>
          <a:xfrm>
            <a:off x="4329707" y="2076450"/>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8" name="Text Placeholder 9">
            <a:extLst>
              <a:ext uri="{FF2B5EF4-FFF2-40B4-BE49-F238E27FC236}">
                <a16:creationId xmlns:a16="http://schemas.microsoft.com/office/drawing/2014/main" id="{F75E673D-C0C3-4F25-BBE6-22E607769ACD}"/>
              </a:ext>
            </a:extLst>
          </p:cNvPr>
          <p:cNvSpPr>
            <a:spLocks noGrp="1"/>
          </p:cNvSpPr>
          <p:nvPr>
            <p:ph type="body" sz="quarter" idx="23" hasCustomPrompt="1"/>
          </p:nvPr>
        </p:nvSpPr>
        <p:spPr>
          <a:xfrm>
            <a:off x="4329707" y="5835650"/>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9" name="Text Placeholder 3">
            <a:extLst>
              <a:ext uri="{FF2B5EF4-FFF2-40B4-BE49-F238E27FC236}">
                <a16:creationId xmlns:a16="http://schemas.microsoft.com/office/drawing/2014/main" id="{E2575D36-D768-49B2-8159-6D54D321CA3C}"/>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53781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Yellow title with descripto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11EA-C6D0-4AEF-8280-8974D69A3C92}"/>
              </a:ext>
            </a:extLst>
          </p:cNvPr>
          <p:cNvSpPr>
            <a:spLocks noGrp="1"/>
          </p:cNvSpPr>
          <p:nvPr>
            <p:ph type="title" hasCustomPrompt="1"/>
          </p:nvPr>
        </p:nvSpPr>
        <p:spPr>
          <a:xfrm>
            <a:off x="787400" y="2593447"/>
            <a:ext cx="4689764" cy="1110338"/>
          </a:xfrm>
        </p:spPr>
        <p:txBody>
          <a:bodyPr anchor="ctr"/>
          <a:lstStyle>
            <a:lvl1pPr>
              <a:spcBef>
                <a:spcPts val="0"/>
              </a:spcBef>
              <a:defRPr sz="2800"/>
            </a:lvl1pPr>
          </a:lstStyle>
          <a:p>
            <a:r>
              <a:rPr lang="en-US" dirty="0"/>
              <a:t>Add presentation title</a:t>
            </a:r>
            <a:endParaRPr lang="en-GB" dirty="0"/>
          </a:p>
        </p:txBody>
      </p:sp>
      <p:sp>
        <p:nvSpPr>
          <p:cNvPr id="20" name="Text Placeholder 19">
            <a:extLst>
              <a:ext uri="{FF2B5EF4-FFF2-40B4-BE49-F238E27FC236}">
                <a16:creationId xmlns:a16="http://schemas.microsoft.com/office/drawing/2014/main" id="{0FAD6190-E2A1-4B8A-B7E6-F74781C2D078}"/>
              </a:ext>
            </a:extLst>
          </p:cNvPr>
          <p:cNvSpPr>
            <a:spLocks noGrp="1"/>
          </p:cNvSpPr>
          <p:nvPr>
            <p:ph type="body" sz="quarter" idx="10" hasCustomPrompt="1"/>
          </p:nvPr>
        </p:nvSpPr>
        <p:spPr>
          <a:xfrm>
            <a:off x="787400" y="3712109"/>
            <a:ext cx="4689452" cy="415781"/>
          </a:xfrm>
          <a:prstGeom prst="rect">
            <a:avLst/>
          </a:prstGeom>
        </p:spPr>
        <p:txBody>
          <a:bodyPr anchor="ctr"/>
          <a:lstStyle>
            <a:lvl1pPr marL="0" indent="0">
              <a:spcBef>
                <a:spcPts val="0"/>
              </a:spcBef>
              <a:buNone/>
              <a:defRPr sz="1800" i="1"/>
            </a:lvl1pPr>
          </a:lstStyle>
          <a:p>
            <a:pPr lvl="0"/>
            <a:r>
              <a:rPr lang="en-US" dirty="0"/>
              <a:t>Add subtitle</a:t>
            </a:r>
            <a:endParaRPr lang="en-GB" dirty="0"/>
          </a:p>
        </p:txBody>
      </p:sp>
      <p:grpSp>
        <p:nvGrpSpPr>
          <p:cNvPr id="7" name="Group 6">
            <a:extLst>
              <a:ext uri="{FF2B5EF4-FFF2-40B4-BE49-F238E27FC236}">
                <a16:creationId xmlns:a16="http://schemas.microsoft.com/office/drawing/2014/main" id="{1644CA63-68E7-4953-BD26-021C6BAC143E}"/>
              </a:ext>
            </a:extLst>
          </p:cNvPr>
          <p:cNvGrpSpPr/>
          <p:nvPr userDrawn="1"/>
        </p:nvGrpSpPr>
        <p:grpSpPr>
          <a:xfrm>
            <a:off x="7813964" y="5310073"/>
            <a:ext cx="3984336" cy="1151372"/>
            <a:chOff x="7813964" y="5310073"/>
            <a:chExt cx="3984336" cy="1151372"/>
          </a:xfrm>
        </p:grpSpPr>
        <p:grpSp>
          <p:nvGrpSpPr>
            <p:cNvPr id="9" name="Group 8">
              <a:extLst>
                <a:ext uri="{FF2B5EF4-FFF2-40B4-BE49-F238E27FC236}">
                  <a16:creationId xmlns:a16="http://schemas.microsoft.com/office/drawing/2014/main" id="{D17E5F5B-DBEA-415D-9170-F606A454AE3E}"/>
                </a:ext>
              </a:extLst>
            </p:cNvPr>
            <p:cNvGrpSpPr/>
            <p:nvPr userDrawn="1"/>
          </p:nvGrpSpPr>
          <p:grpSpPr>
            <a:xfrm>
              <a:off x="7813964" y="5788335"/>
              <a:ext cx="2358245" cy="226732"/>
              <a:chOff x="19621500" y="3297238"/>
              <a:chExt cx="3170238" cy="304801"/>
            </a:xfrm>
          </p:grpSpPr>
          <p:sp>
            <p:nvSpPr>
              <p:cNvPr id="17" name="Freeform 5">
                <a:extLst>
                  <a:ext uri="{FF2B5EF4-FFF2-40B4-BE49-F238E27FC236}">
                    <a16:creationId xmlns:a16="http://schemas.microsoft.com/office/drawing/2014/main" id="{F24DD540-E072-4623-8F3E-DC6FE6DC52DF}"/>
                  </a:ext>
                </a:extLst>
              </p:cNvPr>
              <p:cNvSpPr>
                <a:spLocks noEditPoints="1"/>
              </p:cNvSpPr>
              <p:nvPr userDrawn="1"/>
            </p:nvSpPr>
            <p:spPr bwMode="auto">
              <a:xfrm>
                <a:off x="19621500"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5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5"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915D8A6D-50BC-429C-B8CF-19F5D19BCCAD}"/>
                  </a:ext>
                </a:extLst>
              </p:cNvPr>
              <p:cNvSpPr>
                <a:spLocks/>
              </p:cNvSpPr>
              <p:nvPr userDrawn="1"/>
            </p:nvSpPr>
            <p:spPr bwMode="auto">
              <a:xfrm>
                <a:off x="19829463" y="3370263"/>
                <a:ext cx="190500" cy="161925"/>
              </a:xfrm>
              <a:custGeom>
                <a:avLst/>
                <a:gdLst>
                  <a:gd name="T0" fmla="*/ 120 w 120"/>
                  <a:gd name="T1" fmla="*/ 0 h 102"/>
                  <a:gd name="T2" fmla="*/ 62 w 120"/>
                  <a:gd name="T3" fmla="*/ 102 h 102"/>
                  <a:gd name="T4" fmla="*/ 29 w 120"/>
                  <a:gd name="T5" fmla="*/ 102 h 102"/>
                  <a:gd name="T6" fmla="*/ 0 w 120"/>
                  <a:gd name="T7" fmla="*/ 0 h 102"/>
                  <a:gd name="T8" fmla="*/ 35 w 120"/>
                  <a:gd name="T9" fmla="*/ 0 h 102"/>
                  <a:gd name="T10" fmla="*/ 52 w 120"/>
                  <a:gd name="T11" fmla="*/ 67 h 102"/>
                  <a:gd name="T12" fmla="*/ 87 w 120"/>
                  <a:gd name="T13" fmla="*/ 0 h 102"/>
                  <a:gd name="T14" fmla="*/ 120 w 120"/>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02">
                    <a:moveTo>
                      <a:pt x="120" y="0"/>
                    </a:moveTo>
                    <a:lnTo>
                      <a:pt x="62" y="102"/>
                    </a:lnTo>
                    <a:lnTo>
                      <a:pt x="29" y="102"/>
                    </a:lnTo>
                    <a:lnTo>
                      <a:pt x="0" y="0"/>
                    </a:lnTo>
                    <a:lnTo>
                      <a:pt x="35" y="0"/>
                    </a:lnTo>
                    <a:lnTo>
                      <a:pt x="52" y="67"/>
                    </a:lnTo>
                    <a:lnTo>
                      <a:pt x="87" y="0"/>
                    </a:lnTo>
                    <a:lnTo>
                      <a:pt x="120"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C14C0768-5E05-46FF-8ED5-78187FBA6F98}"/>
                  </a:ext>
                </a:extLst>
              </p:cNvPr>
              <p:cNvSpPr>
                <a:spLocks noEditPoints="1"/>
              </p:cNvSpPr>
              <p:nvPr userDrawn="1"/>
            </p:nvSpPr>
            <p:spPr bwMode="auto">
              <a:xfrm>
                <a:off x="20013613" y="3363913"/>
                <a:ext cx="188913" cy="176213"/>
              </a:xfrm>
              <a:custGeom>
                <a:avLst/>
                <a:gdLst>
                  <a:gd name="T0" fmla="*/ 106 w 114"/>
                  <a:gd name="T1" fmla="*/ 88 h 106"/>
                  <a:gd name="T2" fmla="*/ 54 w 114"/>
                  <a:gd name="T3" fmla="*/ 106 h 106"/>
                  <a:gd name="T4" fmla="*/ 4 w 114"/>
                  <a:gd name="T5" fmla="*/ 55 h 106"/>
                  <a:gd name="T6" fmla="*/ 69 w 114"/>
                  <a:gd name="T7" fmla="*/ 0 h 106"/>
                  <a:gd name="T8" fmla="*/ 111 w 114"/>
                  <a:gd name="T9" fmla="*/ 44 h 106"/>
                  <a:gd name="T10" fmla="*/ 105 w 114"/>
                  <a:gd name="T11" fmla="*/ 61 h 106"/>
                  <a:gd name="T12" fmla="*/ 35 w 114"/>
                  <a:gd name="T13" fmla="*/ 61 h 106"/>
                  <a:gd name="T14" fmla="*/ 64 w 114"/>
                  <a:gd name="T15" fmla="*/ 81 h 106"/>
                  <a:gd name="T16" fmla="*/ 97 w 114"/>
                  <a:gd name="T17" fmla="*/ 72 h 106"/>
                  <a:gd name="T18" fmla="*/ 106 w 114"/>
                  <a:gd name="T19" fmla="*/ 88 h 106"/>
                  <a:gd name="T20" fmla="*/ 38 w 114"/>
                  <a:gd name="T21" fmla="*/ 40 h 106"/>
                  <a:gd name="T22" fmla="*/ 83 w 114"/>
                  <a:gd name="T23" fmla="*/ 40 h 106"/>
                  <a:gd name="T24" fmla="*/ 66 w 114"/>
                  <a:gd name="T25" fmla="*/ 22 h 106"/>
                  <a:gd name="T26" fmla="*/ 38 w 114"/>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6">
                    <a:moveTo>
                      <a:pt x="106" y="88"/>
                    </a:moveTo>
                    <a:cubicBezTo>
                      <a:pt x="93" y="97"/>
                      <a:pt x="75" y="106"/>
                      <a:pt x="54" y="106"/>
                    </a:cubicBezTo>
                    <a:cubicBezTo>
                      <a:pt x="20" y="106"/>
                      <a:pt x="0" y="86"/>
                      <a:pt x="4" y="55"/>
                    </a:cubicBezTo>
                    <a:cubicBezTo>
                      <a:pt x="8" y="24"/>
                      <a:pt x="36" y="0"/>
                      <a:pt x="69" y="0"/>
                    </a:cubicBezTo>
                    <a:cubicBezTo>
                      <a:pt x="98" y="0"/>
                      <a:pt x="114" y="18"/>
                      <a:pt x="111" y="44"/>
                    </a:cubicBezTo>
                    <a:cubicBezTo>
                      <a:pt x="110" y="51"/>
                      <a:pt x="107" y="57"/>
                      <a:pt x="105" y="61"/>
                    </a:cubicBezTo>
                    <a:cubicBezTo>
                      <a:pt x="35" y="61"/>
                      <a:pt x="35" y="61"/>
                      <a:pt x="35" y="61"/>
                    </a:cubicBezTo>
                    <a:cubicBezTo>
                      <a:pt x="37" y="74"/>
                      <a:pt x="47" y="81"/>
                      <a:pt x="64" y="81"/>
                    </a:cubicBezTo>
                    <a:cubicBezTo>
                      <a:pt x="76" y="81"/>
                      <a:pt x="87" y="77"/>
                      <a:pt x="97" y="72"/>
                    </a:cubicBezTo>
                    <a:lnTo>
                      <a:pt x="106" y="88"/>
                    </a:lnTo>
                    <a:close/>
                    <a:moveTo>
                      <a:pt x="38" y="40"/>
                    </a:moveTo>
                    <a:cubicBezTo>
                      <a:pt x="83" y="40"/>
                      <a:pt x="83" y="40"/>
                      <a:pt x="83" y="40"/>
                    </a:cubicBezTo>
                    <a:cubicBezTo>
                      <a:pt x="84" y="29"/>
                      <a:pt x="77" y="22"/>
                      <a:pt x="66" y="22"/>
                    </a:cubicBezTo>
                    <a:cubicBezTo>
                      <a:pt x="55"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8">
                <a:extLst>
                  <a:ext uri="{FF2B5EF4-FFF2-40B4-BE49-F238E27FC236}">
                    <a16:creationId xmlns:a16="http://schemas.microsoft.com/office/drawing/2014/main" id="{748DB273-517C-4F06-B561-BB13D6444A4A}"/>
                  </a:ext>
                </a:extLst>
              </p:cNvPr>
              <p:cNvSpPr>
                <a:spLocks/>
              </p:cNvSpPr>
              <p:nvPr userDrawn="1"/>
            </p:nvSpPr>
            <p:spPr bwMode="auto">
              <a:xfrm>
                <a:off x="20219988" y="3365501"/>
                <a:ext cx="146050" cy="166688"/>
              </a:xfrm>
              <a:custGeom>
                <a:avLst/>
                <a:gdLst>
                  <a:gd name="T0" fmla="*/ 89 w 89"/>
                  <a:gd name="T1" fmla="*/ 2 h 100"/>
                  <a:gd name="T2" fmla="*/ 84 w 89"/>
                  <a:gd name="T3" fmla="*/ 32 h 100"/>
                  <a:gd name="T4" fmla="*/ 70 w 89"/>
                  <a:gd name="T5" fmla="*/ 30 h 100"/>
                  <a:gd name="T6" fmla="*/ 40 w 89"/>
                  <a:gd name="T7" fmla="*/ 46 h 100"/>
                  <a:gd name="T8" fmla="*/ 32 w 89"/>
                  <a:gd name="T9" fmla="*/ 100 h 100"/>
                  <a:gd name="T10" fmla="*/ 0 w 89"/>
                  <a:gd name="T11" fmla="*/ 100 h 100"/>
                  <a:gd name="T12" fmla="*/ 14 w 89"/>
                  <a:gd name="T13" fmla="*/ 6 h 100"/>
                  <a:gd name="T14" fmla="*/ 45 w 89"/>
                  <a:gd name="T15" fmla="*/ 0 h 100"/>
                  <a:gd name="T16" fmla="*/ 42 w 89"/>
                  <a:gd name="T17" fmla="*/ 22 h 100"/>
                  <a:gd name="T18" fmla="*/ 77 w 89"/>
                  <a:gd name="T19" fmla="*/ 0 h 100"/>
                  <a:gd name="T20" fmla="*/ 89 w 89"/>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89" y="2"/>
                    </a:moveTo>
                    <a:cubicBezTo>
                      <a:pt x="84" y="32"/>
                      <a:pt x="84" y="32"/>
                      <a:pt x="84" y="32"/>
                    </a:cubicBezTo>
                    <a:cubicBezTo>
                      <a:pt x="80" y="31"/>
                      <a:pt x="75" y="30"/>
                      <a:pt x="70" y="30"/>
                    </a:cubicBezTo>
                    <a:cubicBezTo>
                      <a:pt x="56" y="30"/>
                      <a:pt x="47" y="37"/>
                      <a:pt x="40" y="46"/>
                    </a:cubicBezTo>
                    <a:cubicBezTo>
                      <a:pt x="32" y="100"/>
                      <a:pt x="32" y="100"/>
                      <a:pt x="32" y="100"/>
                    </a:cubicBezTo>
                    <a:cubicBezTo>
                      <a:pt x="0" y="100"/>
                      <a:pt x="0" y="100"/>
                      <a:pt x="0" y="100"/>
                    </a:cubicBezTo>
                    <a:cubicBezTo>
                      <a:pt x="14" y="6"/>
                      <a:pt x="14" y="6"/>
                      <a:pt x="14" y="6"/>
                    </a:cubicBezTo>
                    <a:cubicBezTo>
                      <a:pt x="45" y="0"/>
                      <a:pt x="45" y="0"/>
                      <a:pt x="45" y="0"/>
                    </a:cubicBezTo>
                    <a:cubicBezTo>
                      <a:pt x="42" y="22"/>
                      <a:pt x="42" y="22"/>
                      <a:pt x="42" y="22"/>
                    </a:cubicBezTo>
                    <a:cubicBezTo>
                      <a:pt x="52" y="8"/>
                      <a:pt x="65" y="0"/>
                      <a:pt x="77" y="0"/>
                    </a:cubicBezTo>
                    <a:cubicBezTo>
                      <a:pt x="80" y="0"/>
                      <a:pt x="85" y="1"/>
                      <a:pt x="89"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a:extLst>
                  <a:ext uri="{FF2B5EF4-FFF2-40B4-BE49-F238E27FC236}">
                    <a16:creationId xmlns:a16="http://schemas.microsoft.com/office/drawing/2014/main" id="{764C39C3-90D1-4024-A4BF-B08403CF645D}"/>
                  </a:ext>
                </a:extLst>
              </p:cNvPr>
              <p:cNvSpPr>
                <a:spLocks/>
              </p:cNvSpPr>
              <p:nvPr userDrawn="1"/>
            </p:nvSpPr>
            <p:spPr bwMode="auto">
              <a:xfrm>
                <a:off x="20369213" y="3370263"/>
                <a:ext cx="187325" cy="228600"/>
              </a:xfrm>
              <a:custGeom>
                <a:avLst/>
                <a:gdLst>
                  <a:gd name="T0" fmla="*/ 118 w 118"/>
                  <a:gd name="T1" fmla="*/ 0 h 144"/>
                  <a:gd name="T2" fmla="*/ 38 w 118"/>
                  <a:gd name="T3" fmla="*/ 144 h 144"/>
                  <a:gd name="T4" fmla="*/ 5 w 118"/>
                  <a:gd name="T5" fmla="*/ 144 h 144"/>
                  <a:gd name="T6" fmla="*/ 31 w 118"/>
                  <a:gd name="T7" fmla="*/ 102 h 144"/>
                  <a:gd name="T8" fmla="*/ 0 w 118"/>
                  <a:gd name="T9" fmla="*/ 0 h 144"/>
                  <a:gd name="T10" fmla="*/ 37 w 118"/>
                  <a:gd name="T11" fmla="*/ 0 h 144"/>
                  <a:gd name="T12" fmla="*/ 53 w 118"/>
                  <a:gd name="T13" fmla="*/ 64 h 144"/>
                  <a:gd name="T14" fmla="*/ 86 w 118"/>
                  <a:gd name="T15" fmla="*/ 0 h 144"/>
                  <a:gd name="T16" fmla="*/ 118 w 118"/>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44">
                    <a:moveTo>
                      <a:pt x="118" y="0"/>
                    </a:moveTo>
                    <a:lnTo>
                      <a:pt x="38" y="144"/>
                    </a:lnTo>
                    <a:lnTo>
                      <a:pt x="5" y="144"/>
                    </a:lnTo>
                    <a:lnTo>
                      <a:pt x="31" y="102"/>
                    </a:lnTo>
                    <a:lnTo>
                      <a:pt x="0" y="0"/>
                    </a:lnTo>
                    <a:lnTo>
                      <a:pt x="37" y="0"/>
                    </a:lnTo>
                    <a:lnTo>
                      <a:pt x="53" y="64"/>
                    </a:lnTo>
                    <a:lnTo>
                      <a:pt x="86" y="0"/>
                    </a:lnTo>
                    <a:lnTo>
                      <a:pt x="11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0">
                <a:extLst>
                  <a:ext uri="{FF2B5EF4-FFF2-40B4-BE49-F238E27FC236}">
                    <a16:creationId xmlns:a16="http://schemas.microsoft.com/office/drawing/2014/main" id="{23657EFE-091E-412D-89DF-BEA06FB8681B}"/>
                  </a:ext>
                </a:extLst>
              </p:cNvPr>
              <p:cNvSpPr>
                <a:spLocks/>
              </p:cNvSpPr>
              <p:nvPr userDrawn="1"/>
            </p:nvSpPr>
            <p:spPr bwMode="auto">
              <a:xfrm>
                <a:off x="20561300" y="3370263"/>
                <a:ext cx="266700" cy="161925"/>
              </a:xfrm>
              <a:custGeom>
                <a:avLst/>
                <a:gdLst>
                  <a:gd name="T0" fmla="*/ 168 w 168"/>
                  <a:gd name="T1" fmla="*/ 0 h 102"/>
                  <a:gd name="T2" fmla="*/ 119 w 168"/>
                  <a:gd name="T3" fmla="*/ 102 h 102"/>
                  <a:gd name="T4" fmla="*/ 88 w 168"/>
                  <a:gd name="T5" fmla="*/ 102 h 102"/>
                  <a:gd name="T6" fmla="*/ 76 w 168"/>
                  <a:gd name="T7" fmla="*/ 45 h 102"/>
                  <a:gd name="T8" fmla="*/ 52 w 168"/>
                  <a:gd name="T9" fmla="*/ 102 h 102"/>
                  <a:gd name="T10" fmla="*/ 20 w 168"/>
                  <a:gd name="T11" fmla="*/ 102 h 102"/>
                  <a:gd name="T12" fmla="*/ 0 w 168"/>
                  <a:gd name="T13" fmla="*/ 0 h 102"/>
                  <a:gd name="T14" fmla="*/ 34 w 168"/>
                  <a:gd name="T15" fmla="*/ 0 h 102"/>
                  <a:gd name="T16" fmla="*/ 43 w 168"/>
                  <a:gd name="T17" fmla="*/ 67 h 102"/>
                  <a:gd name="T18" fmla="*/ 70 w 168"/>
                  <a:gd name="T19" fmla="*/ 0 h 102"/>
                  <a:gd name="T20" fmla="*/ 100 w 168"/>
                  <a:gd name="T21" fmla="*/ 0 h 102"/>
                  <a:gd name="T22" fmla="*/ 111 w 168"/>
                  <a:gd name="T23" fmla="*/ 67 h 102"/>
                  <a:gd name="T24" fmla="*/ 137 w 168"/>
                  <a:gd name="T25" fmla="*/ 0 h 102"/>
                  <a:gd name="T26" fmla="*/ 168 w 168"/>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02">
                    <a:moveTo>
                      <a:pt x="168" y="0"/>
                    </a:moveTo>
                    <a:lnTo>
                      <a:pt x="119" y="102"/>
                    </a:lnTo>
                    <a:lnTo>
                      <a:pt x="88" y="102"/>
                    </a:lnTo>
                    <a:lnTo>
                      <a:pt x="76" y="45"/>
                    </a:lnTo>
                    <a:lnTo>
                      <a:pt x="52" y="102"/>
                    </a:lnTo>
                    <a:lnTo>
                      <a:pt x="20" y="102"/>
                    </a:lnTo>
                    <a:lnTo>
                      <a:pt x="0" y="0"/>
                    </a:lnTo>
                    <a:lnTo>
                      <a:pt x="34" y="0"/>
                    </a:lnTo>
                    <a:lnTo>
                      <a:pt x="43" y="67"/>
                    </a:lnTo>
                    <a:lnTo>
                      <a:pt x="70" y="0"/>
                    </a:lnTo>
                    <a:lnTo>
                      <a:pt x="100" y="0"/>
                    </a:lnTo>
                    <a:lnTo>
                      <a:pt x="111" y="67"/>
                    </a:lnTo>
                    <a:lnTo>
                      <a:pt x="137" y="0"/>
                    </a:lnTo>
                    <a:lnTo>
                      <a:pt x="16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0BCAF017-9AFB-49A1-86F6-F4247E39B538}"/>
                  </a:ext>
                </a:extLst>
              </p:cNvPr>
              <p:cNvSpPr>
                <a:spLocks/>
              </p:cNvSpPr>
              <p:nvPr userDrawn="1"/>
            </p:nvSpPr>
            <p:spPr bwMode="auto">
              <a:xfrm>
                <a:off x="20831175" y="3297238"/>
                <a:ext cx="192088" cy="234950"/>
              </a:xfrm>
              <a:custGeom>
                <a:avLst/>
                <a:gdLst>
                  <a:gd name="T0" fmla="*/ 112 w 116"/>
                  <a:gd name="T1" fmla="*/ 84 h 142"/>
                  <a:gd name="T2" fmla="*/ 103 w 116"/>
                  <a:gd name="T3" fmla="*/ 142 h 142"/>
                  <a:gd name="T4" fmla="*/ 71 w 116"/>
                  <a:gd name="T5" fmla="*/ 142 h 142"/>
                  <a:gd name="T6" fmla="*/ 78 w 116"/>
                  <a:gd name="T7" fmla="*/ 94 h 142"/>
                  <a:gd name="T8" fmla="*/ 64 w 116"/>
                  <a:gd name="T9" fmla="*/ 69 h 142"/>
                  <a:gd name="T10" fmla="*/ 41 w 116"/>
                  <a:gd name="T11" fmla="*/ 81 h 142"/>
                  <a:gd name="T12" fmla="*/ 32 w 116"/>
                  <a:gd name="T13" fmla="*/ 142 h 142"/>
                  <a:gd name="T14" fmla="*/ 0 w 116"/>
                  <a:gd name="T15" fmla="*/ 142 h 142"/>
                  <a:gd name="T16" fmla="*/ 19 w 116"/>
                  <a:gd name="T17" fmla="*/ 6 h 142"/>
                  <a:gd name="T18" fmla="*/ 52 w 116"/>
                  <a:gd name="T19" fmla="*/ 0 h 142"/>
                  <a:gd name="T20" fmla="*/ 44 w 116"/>
                  <a:gd name="T21" fmla="*/ 57 h 142"/>
                  <a:gd name="T22" fmla="*/ 81 w 116"/>
                  <a:gd name="T23" fmla="*/ 42 h 142"/>
                  <a:gd name="T24" fmla="*/ 112 w 116"/>
                  <a:gd name="T25"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2">
                    <a:moveTo>
                      <a:pt x="112" y="84"/>
                    </a:moveTo>
                    <a:cubicBezTo>
                      <a:pt x="103" y="142"/>
                      <a:pt x="103" y="142"/>
                      <a:pt x="103" y="142"/>
                    </a:cubicBezTo>
                    <a:cubicBezTo>
                      <a:pt x="71" y="142"/>
                      <a:pt x="71" y="142"/>
                      <a:pt x="71" y="142"/>
                    </a:cubicBezTo>
                    <a:cubicBezTo>
                      <a:pt x="78" y="94"/>
                      <a:pt x="78" y="94"/>
                      <a:pt x="78" y="94"/>
                    </a:cubicBezTo>
                    <a:cubicBezTo>
                      <a:pt x="80" y="78"/>
                      <a:pt x="76" y="69"/>
                      <a:pt x="64" y="69"/>
                    </a:cubicBezTo>
                    <a:cubicBezTo>
                      <a:pt x="56" y="69"/>
                      <a:pt x="47" y="74"/>
                      <a:pt x="41" y="81"/>
                    </a:cubicBezTo>
                    <a:cubicBezTo>
                      <a:pt x="32" y="142"/>
                      <a:pt x="32" y="142"/>
                      <a:pt x="32" y="142"/>
                    </a:cubicBezTo>
                    <a:cubicBezTo>
                      <a:pt x="0" y="142"/>
                      <a:pt x="0" y="142"/>
                      <a:pt x="0" y="142"/>
                    </a:cubicBezTo>
                    <a:cubicBezTo>
                      <a:pt x="19" y="6"/>
                      <a:pt x="19" y="6"/>
                      <a:pt x="19" y="6"/>
                    </a:cubicBezTo>
                    <a:cubicBezTo>
                      <a:pt x="52" y="0"/>
                      <a:pt x="52" y="0"/>
                      <a:pt x="52" y="0"/>
                    </a:cubicBezTo>
                    <a:cubicBezTo>
                      <a:pt x="44" y="57"/>
                      <a:pt x="44" y="57"/>
                      <a:pt x="44" y="57"/>
                    </a:cubicBezTo>
                    <a:cubicBezTo>
                      <a:pt x="54" y="47"/>
                      <a:pt x="68" y="42"/>
                      <a:pt x="81" y="42"/>
                    </a:cubicBezTo>
                    <a:cubicBezTo>
                      <a:pt x="101" y="42"/>
                      <a:pt x="116" y="56"/>
                      <a:pt x="112" y="8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81E84B43-2A5A-4C65-8717-E747B3337E45}"/>
                  </a:ext>
                </a:extLst>
              </p:cNvPr>
              <p:cNvSpPr>
                <a:spLocks noEditPoints="1"/>
              </p:cNvSpPr>
              <p:nvPr userDrawn="1"/>
            </p:nvSpPr>
            <p:spPr bwMode="auto">
              <a:xfrm>
                <a:off x="21037550" y="3363913"/>
                <a:ext cx="190500" cy="176213"/>
              </a:xfrm>
              <a:custGeom>
                <a:avLst/>
                <a:gdLst>
                  <a:gd name="T0" fmla="*/ 106 w 115"/>
                  <a:gd name="T1" fmla="*/ 88 h 106"/>
                  <a:gd name="T2" fmla="*/ 55 w 115"/>
                  <a:gd name="T3" fmla="*/ 106 h 106"/>
                  <a:gd name="T4" fmla="*/ 5 w 115"/>
                  <a:gd name="T5" fmla="*/ 55 h 106"/>
                  <a:gd name="T6" fmla="*/ 70 w 115"/>
                  <a:gd name="T7" fmla="*/ 0 h 106"/>
                  <a:gd name="T8" fmla="*/ 111 w 115"/>
                  <a:gd name="T9" fmla="*/ 44 h 106"/>
                  <a:gd name="T10" fmla="*/ 106 w 115"/>
                  <a:gd name="T11" fmla="*/ 61 h 106"/>
                  <a:gd name="T12" fmla="*/ 36 w 115"/>
                  <a:gd name="T13" fmla="*/ 61 h 106"/>
                  <a:gd name="T14" fmla="*/ 65 w 115"/>
                  <a:gd name="T15" fmla="*/ 81 h 106"/>
                  <a:gd name="T16" fmla="*/ 98 w 115"/>
                  <a:gd name="T17" fmla="*/ 72 h 106"/>
                  <a:gd name="T18" fmla="*/ 106 w 115"/>
                  <a:gd name="T19" fmla="*/ 88 h 106"/>
                  <a:gd name="T20" fmla="*/ 39 w 115"/>
                  <a:gd name="T21" fmla="*/ 40 h 106"/>
                  <a:gd name="T22" fmla="*/ 84 w 115"/>
                  <a:gd name="T23" fmla="*/ 40 h 106"/>
                  <a:gd name="T24" fmla="*/ 66 w 115"/>
                  <a:gd name="T25" fmla="*/ 22 h 106"/>
                  <a:gd name="T26" fmla="*/ 39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4" y="97"/>
                      <a:pt x="76" y="106"/>
                      <a:pt x="55" y="106"/>
                    </a:cubicBezTo>
                    <a:cubicBezTo>
                      <a:pt x="21" y="106"/>
                      <a:pt x="0" y="86"/>
                      <a:pt x="5" y="55"/>
                    </a:cubicBezTo>
                    <a:cubicBezTo>
                      <a:pt x="9" y="24"/>
                      <a:pt x="37" y="0"/>
                      <a:pt x="70" y="0"/>
                    </a:cubicBezTo>
                    <a:cubicBezTo>
                      <a:pt x="98" y="0"/>
                      <a:pt x="115" y="18"/>
                      <a:pt x="111" y="44"/>
                    </a:cubicBezTo>
                    <a:cubicBezTo>
                      <a:pt x="110" y="51"/>
                      <a:pt x="108" y="57"/>
                      <a:pt x="106" y="61"/>
                    </a:cubicBezTo>
                    <a:cubicBezTo>
                      <a:pt x="36" y="61"/>
                      <a:pt x="36" y="61"/>
                      <a:pt x="36" y="61"/>
                    </a:cubicBezTo>
                    <a:cubicBezTo>
                      <a:pt x="38" y="74"/>
                      <a:pt x="48" y="81"/>
                      <a:pt x="65" y="81"/>
                    </a:cubicBezTo>
                    <a:cubicBezTo>
                      <a:pt x="76" y="81"/>
                      <a:pt x="88" y="77"/>
                      <a:pt x="98" y="72"/>
                    </a:cubicBezTo>
                    <a:lnTo>
                      <a:pt x="106" y="88"/>
                    </a:lnTo>
                    <a:close/>
                    <a:moveTo>
                      <a:pt x="39" y="40"/>
                    </a:moveTo>
                    <a:cubicBezTo>
                      <a:pt x="84" y="40"/>
                      <a:pt x="84" y="40"/>
                      <a:pt x="84" y="40"/>
                    </a:cubicBezTo>
                    <a:cubicBezTo>
                      <a:pt x="84" y="29"/>
                      <a:pt x="78" y="22"/>
                      <a:pt x="66" y="22"/>
                    </a:cubicBezTo>
                    <a:cubicBezTo>
                      <a:pt x="56" y="22"/>
                      <a:pt x="44" y="28"/>
                      <a:pt x="39"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3">
                <a:extLst>
                  <a:ext uri="{FF2B5EF4-FFF2-40B4-BE49-F238E27FC236}">
                    <a16:creationId xmlns:a16="http://schemas.microsoft.com/office/drawing/2014/main" id="{F13DADFD-CCCA-43BE-A308-301CDD69102A}"/>
                  </a:ext>
                </a:extLst>
              </p:cNvPr>
              <p:cNvSpPr>
                <a:spLocks/>
              </p:cNvSpPr>
              <p:nvPr userDrawn="1"/>
            </p:nvSpPr>
            <p:spPr bwMode="auto">
              <a:xfrm>
                <a:off x="21245513" y="3365501"/>
                <a:ext cx="144463" cy="166688"/>
              </a:xfrm>
              <a:custGeom>
                <a:avLst/>
                <a:gdLst>
                  <a:gd name="T0" fmla="*/ 88 w 88"/>
                  <a:gd name="T1" fmla="*/ 2 h 100"/>
                  <a:gd name="T2" fmla="*/ 84 w 88"/>
                  <a:gd name="T3" fmla="*/ 32 h 100"/>
                  <a:gd name="T4" fmla="*/ 70 w 88"/>
                  <a:gd name="T5" fmla="*/ 30 h 100"/>
                  <a:gd name="T6" fmla="*/ 40 w 88"/>
                  <a:gd name="T7" fmla="*/ 46 h 100"/>
                  <a:gd name="T8" fmla="*/ 32 w 88"/>
                  <a:gd name="T9" fmla="*/ 100 h 100"/>
                  <a:gd name="T10" fmla="*/ 0 w 88"/>
                  <a:gd name="T11" fmla="*/ 100 h 100"/>
                  <a:gd name="T12" fmla="*/ 13 w 88"/>
                  <a:gd name="T13" fmla="*/ 6 h 100"/>
                  <a:gd name="T14" fmla="*/ 45 w 88"/>
                  <a:gd name="T15" fmla="*/ 0 h 100"/>
                  <a:gd name="T16" fmla="*/ 42 w 88"/>
                  <a:gd name="T17" fmla="*/ 22 h 100"/>
                  <a:gd name="T18" fmla="*/ 77 w 88"/>
                  <a:gd name="T19" fmla="*/ 0 h 100"/>
                  <a:gd name="T20" fmla="*/ 88 w 88"/>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88" y="2"/>
                    </a:moveTo>
                    <a:cubicBezTo>
                      <a:pt x="84" y="32"/>
                      <a:pt x="84" y="32"/>
                      <a:pt x="84" y="32"/>
                    </a:cubicBezTo>
                    <a:cubicBezTo>
                      <a:pt x="80" y="31"/>
                      <a:pt x="74" y="30"/>
                      <a:pt x="70" y="30"/>
                    </a:cubicBezTo>
                    <a:cubicBezTo>
                      <a:pt x="56" y="30"/>
                      <a:pt x="47" y="37"/>
                      <a:pt x="40" y="46"/>
                    </a:cubicBezTo>
                    <a:cubicBezTo>
                      <a:pt x="32" y="100"/>
                      <a:pt x="32" y="100"/>
                      <a:pt x="32" y="100"/>
                    </a:cubicBezTo>
                    <a:cubicBezTo>
                      <a:pt x="0" y="100"/>
                      <a:pt x="0" y="100"/>
                      <a:pt x="0" y="100"/>
                    </a:cubicBezTo>
                    <a:cubicBezTo>
                      <a:pt x="13" y="6"/>
                      <a:pt x="13" y="6"/>
                      <a:pt x="13" y="6"/>
                    </a:cubicBezTo>
                    <a:cubicBezTo>
                      <a:pt x="45" y="0"/>
                      <a:pt x="45" y="0"/>
                      <a:pt x="45" y="0"/>
                    </a:cubicBezTo>
                    <a:cubicBezTo>
                      <a:pt x="42" y="22"/>
                      <a:pt x="42" y="22"/>
                      <a:pt x="42" y="22"/>
                    </a:cubicBezTo>
                    <a:cubicBezTo>
                      <a:pt x="52" y="8"/>
                      <a:pt x="65" y="0"/>
                      <a:pt x="77" y="0"/>
                    </a:cubicBezTo>
                    <a:cubicBezTo>
                      <a:pt x="80" y="0"/>
                      <a:pt x="85" y="1"/>
                      <a:pt x="88"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4">
                <a:extLst>
                  <a:ext uri="{FF2B5EF4-FFF2-40B4-BE49-F238E27FC236}">
                    <a16:creationId xmlns:a16="http://schemas.microsoft.com/office/drawing/2014/main" id="{21E99C24-67C4-4ECE-9520-D2943A8926DB}"/>
                  </a:ext>
                </a:extLst>
              </p:cNvPr>
              <p:cNvSpPr>
                <a:spLocks noEditPoints="1"/>
              </p:cNvSpPr>
              <p:nvPr userDrawn="1"/>
            </p:nvSpPr>
            <p:spPr bwMode="auto">
              <a:xfrm>
                <a:off x="21389975"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4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4"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5">
                <a:extLst>
                  <a:ext uri="{FF2B5EF4-FFF2-40B4-BE49-F238E27FC236}">
                    <a16:creationId xmlns:a16="http://schemas.microsoft.com/office/drawing/2014/main" id="{72CA8F9D-3E8E-49A2-9B3C-C052C7C4D1F5}"/>
                  </a:ext>
                </a:extLst>
              </p:cNvPr>
              <p:cNvSpPr>
                <a:spLocks/>
              </p:cNvSpPr>
              <p:nvPr userDrawn="1"/>
            </p:nvSpPr>
            <p:spPr bwMode="auto">
              <a:xfrm>
                <a:off x="21678900" y="3370263"/>
                <a:ext cx="184150" cy="228600"/>
              </a:xfrm>
              <a:custGeom>
                <a:avLst/>
                <a:gdLst>
                  <a:gd name="T0" fmla="*/ 116 w 116"/>
                  <a:gd name="T1" fmla="*/ 0 h 144"/>
                  <a:gd name="T2" fmla="*/ 36 w 116"/>
                  <a:gd name="T3" fmla="*/ 144 h 144"/>
                  <a:gd name="T4" fmla="*/ 4 w 116"/>
                  <a:gd name="T5" fmla="*/ 144 h 144"/>
                  <a:gd name="T6" fmla="*/ 29 w 116"/>
                  <a:gd name="T7" fmla="*/ 102 h 144"/>
                  <a:gd name="T8" fmla="*/ 0 w 116"/>
                  <a:gd name="T9" fmla="*/ 0 h 144"/>
                  <a:gd name="T10" fmla="*/ 35 w 116"/>
                  <a:gd name="T11" fmla="*/ 0 h 144"/>
                  <a:gd name="T12" fmla="*/ 51 w 116"/>
                  <a:gd name="T13" fmla="*/ 64 h 144"/>
                  <a:gd name="T14" fmla="*/ 84 w 116"/>
                  <a:gd name="T15" fmla="*/ 0 h 144"/>
                  <a:gd name="T16" fmla="*/ 116 w 116"/>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4">
                    <a:moveTo>
                      <a:pt x="116" y="0"/>
                    </a:moveTo>
                    <a:lnTo>
                      <a:pt x="36" y="144"/>
                    </a:lnTo>
                    <a:lnTo>
                      <a:pt x="4" y="144"/>
                    </a:lnTo>
                    <a:lnTo>
                      <a:pt x="29" y="102"/>
                    </a:lnTo>
                    <a:lnTo>
                      <a:pt x="0" y="0"/>
                    </a:lnTo>
                    <a:lnTo>
                      <a:pt x="35" y="0"/>
                    </a:lnTo>
                    <a:lnTo>
                      <a:pt x="51" y="64"/>
                    </a:lnTo>
                    <a:lnTo>
                      <a:pt x="84" y="0"/>
                    </a:lnTo>
                    <a:lnTo>
                      <a:pt x="116"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6">
                <a:extLst>
                  <a:ext uri="{FF2B5EF4-FFF2-40B4-BE49-F238E27FC236}">
                    <a16:creationId xmlns:a16="http://schemas.microsoft.com/office/drawing/2014/main" id="{2B23EEED-3F52-42B3-93D7-2E1F5731782A}"/>
                  </a:ext>
                </a:extLst>
              </p:cNvPr>
              <p:cNvSpPr>
                <a:spLocks noEditPoints="1"/>
              </p:cNvSpPr>
              <p:nvPr userDrawn="1"/>
            </p:nvSpPr>
            <p:spPr bwMode="auto">
              <a:xfrm>
                <a:off x="2185828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2" y="106"/>
                      <a:pt x="0" y="84"/>
                      <a:pt x="4" y="55"/>
                    </a:cubicBezTo>
                    <a:close/>
                    <a:moveTo>
                      <a:pt x="86" y="54"/>
                    </a:moveTo>
                    <a:cubicBezTo>
                      <a:pt x="89" y="36"/>
                      <a:pt x="80" y="24"/>
                      <a:pt x="65" y="24"/>
                    </a:cubicBezTo>
                    <a:cubicBezTo>
                      <a:pt x="50" y="24"/>
                      <a:pt x="40" y="35"/>
                      <a:pt x="38" y="52"/>
                    </a:cubicBezTo>
                    <a:cubicBezTo>
                      <a:pt x="35" y="70"/>
                      <a:pt x="43" y="82"/>
                      <a:pt x="59" y="82"/>
                    </a:cubicBezTo>
                    <a:cubicBezTo>
                      <a:pt x="73" y="82"/>
                      <a:pt x="84"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7">
                <a:extLst>
                  <a:ext uri="{FF2B5EF4-FFF2-40B4-BE49-F238E27FC236}">
                    <a16:creationId xmlns:a16="http://schemas.microsoft.com/office/drawing/2014/main" id="{7DA9CDE6-4301-4CF7-BBCA-F49692B1D0C2}"/>
                  </a:ext>
                </a:extLst>
              </p:cNvPr>
              <p:cNvSpPr>
                <a:spLocks/>
              </p:cNvSpPr>
              <p:nvPr userDrawn="1"/>
            </p:nvSpPr>
            <p:spPr bwMode="auto">
              <a:xfrm>
                <a:off x="22078950" y="3365501"/>
                <a:ext cx="190500" cy="171450"/>
              </a:xfrm>
              <a:custGeom>
                <a:avLst/>
                <a:gdLst>
                  <a:gd name="T0" fmla="*/ 115 w 115"/>
                  <a:gd name="T1" fmla="*/ 0 h 103"/>
                  <a:gd name="T2" fmla="*/ 101 w 115"/>
                  <a:gd name="T3" fmla="*/ 100 h 103"/>
                  <a:gd name="T4" fmla="*/ 70 w 115"/>
                  <a:gd name="T5" fmla="*/ 100 h 103"/>
                  <a:gd name="T6" fmla="*/ 72 w 115"/>
                  <a:gd name="T7" fmla="*/ 88 h 103"/>
                  <a:gd name="T8" fmla="*/ 35 w 115"/>
                  <a:gd name="T9" fmla="*/ 103 h 103"/>
                  <a:gd name="T10" fmla="*/ 4 w 115"/>
                  <a:gd name="T11" fmla="*/ 61 h 103"/>
                  <a:gd name="T12" fmla="*/ 12 w 115"/>
                  <a:gd name="T13" fmla="*/ 6 h 103"/>
                  <a:gd name="T14" fmla="*/ 45 w 115"/>
                  <a:gd name="T15" fmla="*/ 0 h 103"/>
                  <a:gd name="T16" fmla="*/ 38 w 115"/>
                  <a:gd name="T17" fmla="*/ 51 h 103"/>
                  <a:gd name="T18" fmla="*/ 51 w 115"/>
                  <a:gd name="T19" fmla="*/ 77 h 103"/>
                  <a:gd name="T20" fmla="*/ 74 w 115"/>
                  <a:gd name="T21" fmla="*/ 66 h 103"/>
                  <a:gd name="T22" fmla="*/ 82 w 115"/>
                  <a:gd name="T23" fmla="*/ 6 h 103"/>
                  <a:gd name="T24" fmla="*/ 115 w 115"/>
                  <a:gd name="T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03">
                    <a:moveTo>
                      <a:pt x="115" y="0"/>
                    </a:moveTo>
                    <a:cubicBezTo>
                      <a:pt x="101" y="100"/>
                      <a:pt x="101" y="100"/>
                      <a:pt x="101" y="100"/>
                    </a:cubicBezTo>
                    <a:cubicBezTo>
                      <a:pt x="70" y="100"/>
                      <a:pt x="70" y="100"/>
                      <a:pt x="70" y="100"/>
                    </a:cubicBezTo>
                    <a:cubicBezTo>
                      <a:pt x="72" y="88"/>
                      <a:pt x="72" y="88"/>
                      <a:pt x="72" y="88"/>
                    </a:cubicBezTo>
                    <a:cubicBezTo>
                      <a:pt x="62" y="98"/>
                      <a:pt x="48" y="103"/>
                      <a:pt x="35" y="103"/>
                    </a:cubicBezTo>
                    <a:cubicBezTo>
                      <a:pt x="14" y="103"/>
                      <a:pt x="0" y="89"/>
                      <a:pt x="4" y="61"/>
                    </a:cubicBezTo>
                    <a:cubicBezTo>
                      <a:pt x="12" y="6"/>
                      <a:pt x="12" y="6"/>
                      <a:pt x="12" y="6"/>
                    </a:cubicBezTo>
                    <a:cubicBezTo>
                      <a:pt x="45" y="0"/>
                      <a:pt x="45" y="0"/>
                      <a:pt x="45" y="0"/>
                    </a:cubicBezTo>
                    <a:cubicBezTo>
                      <a:pt x="38" y="51"/>
                      <a:pt x="38" y="51"/>
                      <a:pt x="38" y="51"/>
                    </a:cubicBezTo>
                    <a:cubicBezTo>
                      <a:pt x="35" y="68"/>
                      <a:pt x="40" y="77"/>
                      <a:pt x="51" y="77"/>
                    </a:cubicBezTo>
                    <a:cubicBezTo>
                      <a:pt x="59" y="77"/>
                      <a:pt x="67" y="73"/>
                      <a:pt x="74" y="66"/>
                    </a:cubicBezTo>
                    <a:cubicBezTo>
                      <a:pt x="82" y="6"/>
                      <a:pt x="82" y="6"/>
                      <a:pt x="82" y="6"/>
                    </a:cubicBezTo>
                    <a:lnTo>
                      <a:pt x="115"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8">
                <a:extLst>
                  <a:ext uri="{FF2B5EF4-FFF2-40B4-BE49-F238E27FC236}">
                    <a16:creationId xmlns:a16="http://schemas.microsoft.com/office/drawing/2014/main" id="{C0A4BB0B-23A1-41AF-B663-81B3986047A0}"/>
                  </a:ext>
                </a:extLst>
              </p:cNvPr>
              <p:cNvSpPr>
                <a:spLocks noEditPoints="1"/>
              </p:cNvSpPr>
              <p:nvPr userDrawn="1"/>
            </p:nvSpPr>
            <p:spPr bwMode="auto">
              <a:xfrm>
                <a:off x="22353588" y="3365501"/>
                <a:ext cx="233363" cy="236538"/>
              </a:xfrm>
              <a:custGeom>
                <a:avLst/>
                <a:gdLst>
                  <a:gd name="T0" fmla="*/ 138 w 141"/>
                  <a:gd name="T1" fmla="*/ 30 h 143"/>
                  <a:gd name="T2" fmla="*/ 114 w 141"/>
                  <a:gd name="T3" fmla="*/ 29 h 143"/>
                  <a:gd name="T4" fmla="*/ 117 w 141"/>
                  <a:gd name="T5" fmla="*/ 47 h 143"/>
                  <a:gd name="T6" fmla="*/ 59 w 141"/>
                  <a:gd name="T7" fmla="*/ 88 h 143"/>
                  <a:gd name="T8" fmla="*/ 54 w 141"/>
                  <a:gd name="T9" fmla="*/ 88 h 143"/>
                  <a:gd name="T10" fmla="*/ 35 w 141"/>
                  <a:gd name="T11" fmla="*/ 113 h 143"/>
                  <a:gd name="T12" fmla="*/ 84 w 141"/>
                  <a:gd name="T13" fmla="*/ 98 h 143"/>
                  <a:gd name="T14" fmla="*/ 118 w 141"/>
                  <a:gd name="T15" fmla="*/ 139 h 143"/>
                  <a:gd name="T16" fmla="*/ 84 w 141"/>
                  <a:gd name="T17" fmla="*/ 143 h 143"/>
                  <a:gd name="T18" fmla="*/ 66 w 141"/>
                  <a:gd name="T19" fmla="*/ 125 h 143"/>
                  <a:gd name="T20" fmla="*/ 18 w 141"/>
                  <a:gd name="T21" fmla="*/ 139 h 143"/>
                  <a:gd name="T22" fmla="*/ 0 w 141"/>
                  <a:gd name="T23" fmla="*/ 127 h 143"/>
                  <a:gd name="T24" fmla="*/ 27 w 141"/>
                  <a:gd name="T25" fmla="*/ 79 h 143"/>
                  <a:gd name="T26" fmla="*/ 11 w 141"/>
                  <a:gd name="T27" fmla="*/ 45 h 143"/>
                  <a:gd name="T28" fmla="*/ 71 w 141"/>
                  <a:gd name="T29" fmla="*/ 0 h 143"/>
                  <a:gd name="T30" fmla="*/ 91 w 141"/>
                  <a:gd name="T31" fmla="*/ 3 h 143"/>
                  <a:gd name="T32" fmla="*/ 141 w 141"/>
                  <a:gd name="T33" fmla="*/ 3 h 143"/>
                  <a:gd name="T34" fmla="*/ 138 w 141"/>
                  <a:gd name="T35" fmla="*/ 30 h 143"/>
                  <a:gd name="T36" fmla="*/ 87 w 141"/>
                  <a:gd name="T37" fmla="*/ 45 h 143"/>
                  <a:gd name="T38" fmla="*/ 67 w 141"/>
                  <a:gd name="T39" fmla="*/ 23 h 143"/>
                  <a:gd name="T40" fmla="*/ 42 w 141"/>
                  <a:gd name="T41" fmla="*/ 44 h 143"/>
                  <a:gd name="T42" fmla="*/ 62 w 141"/>
                  <a:gd name="T43" fmla="*/ 66 h 143"/>
                  <a:gd name="T44" fmla="*/ 87 w 141"/>
                  <a:gd name="T45" fmla="*/ 4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3">
                    <a:moveTo>
                      <a:pt x="138" y="30"/>
                    </a:moveTo>
                    <a:cubicBezTo>
                      <a:pt x="114" y="29"/>
                      <a:pt x="114" y="29"/>
                      <a:pt x="114" y="29"/>
                    </a:cubicBezTo>
                    <a:cubicBezTo>
                      <a:pt x="117" y="34"/>
                      <a:pt x="118" y="40"/>
                      <a:pt x="117" y="47"/>
                    </a:cubicBezTo>
                    <a:cubicBezTo>
                      <a:pt x="114" y="70"/>
                      <a:pt x="90" y="88"/>
                      <a:pt x="59" y="88"/>
                    </a:cubicBezTo>
                    <a:cubicBezTo>
                      <a:pt x="58" y="88"/>
                      <a:pt x="56" y="88"/>
                      <a:pt x="54" y="88"/>
                    </a:cubicBezTo>
                    <a:cubicBezTo>
                      <a:pt x="35" y="113"/>
                      <a:pt x="35" y="113"/>
                      <a:pt x="35" y="113"/>
                    </a:cubicBezTo>
                    <a:cubicBezTo>
                      <a:pt x="49" y="105"/>
                      <a:pt x="67" y="98"/>
                      <a:pt x="84" y="98"/>
                    </a:cubicBezTo>
                    <a:cubicBezTo>
                      <a:pt x="102" y="98"/>
                      <a:pt x="120" y="106"/>
                      <a:pt x="118" y="139"/>
                    </a:cubicBezTo>
                    <a:cubicBezTo>
                      <a:pt x="84" y="143"/>
                      <a:pt x="84" y="143"/>
                      <a:pt x="84" y="143"/>
                    </a:cubicBezTo>
                    <a:cubicBezTo>
                      <a:pt x="84" y="128"/>
                      <a:pt x="77" y="125"/>
                      <a:pt x="66" y="125"/>
                    </a:cubicBezTo>
                    <a:cubicBezTo>
                      <a:pt x="53" y="125"/>
                      <a:pt x="34" y="130"/>
                      <a:pt x="18" y="139"/>
                    </a:cubicBezTo>
                    <a:cubicBezTo>
                      <a:pt x="0" y="127"/>
                      <a:pt x="0" y="127"/>
                      <a:pt x="0" y="127"/>
                    </a:cubicBezTo>
                    <a:cubicBezTo>
                      <a:pt x="27" y="79"/>
                      <a:pt x="27" y="79"/>
                      <a:pt x="27" y="79"/>
                    </a:cubicBezTo>
                    <a:cubicBezTo>
                      <a:pt x="15" y="72"/>
                      <a:pt x="9" y="59"/>
                      <a:pt x="11" y="45"/>
                    </a:cubicBezTo>
                    <a:cubicBezTo>
                      <a:pt x="15" y="21"/>
                      <a:pt x="40" y="0"/>
                      <a:pt x="71" y="0"/>
                    </a:cubicBezTo>
                    <a:cubicBezTo>
                      <a:pt x="78" y="0"/>
                      <a:pt x="85" y="1"/>
                      <a:pt x="91" y="3"/>
                    </a:cubicBezTo>
                    <a:cubicBezTo>
                      <a:pt x="141" y="3"/>
                      <a:pt x="141" y="3"/>
                      <a:pt x="141" y="3"/>
                    </a:cubicBezTo>
                    <a:lnTo>
                      <a:pt x="138" y="30"/>
                    </a:lnTo>
                    <a:close/>
                    <a:moveTo>
                      <a:pt x="87" y="45"/>
                    </a:moveTo>
                    <a:cubicBezTo>
                      <a:pt x="89" y="31"/>
                      <a:pt x="79" y="23"/>
                      <a:pt x="67" y="23"/>
                    </a:cubicBezTo>
                    <a:cubicBezTo>
                      <a:pt x="55" y="23"/>
                      <a:pt x="44" y="31"/>
                      <a:pt x="42" y="44"/>
                    </a:cubicBezTo>
                    <a:cubicBezTo>
                      <a:pt x="40" y="57"/>
                      <a:pt x="50" y="66"/>
                      <a:pt x="62" y="66"/>
                    </a:cubicBezTo>
                    <a:cubicBezTo>
                      <a:pt x="74" y="66"/>
                      <a:pt x="85" y="58"/>
                      <a:pt x="87" y="45"/>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9">
                <a:extLst>
                  <a:ext uri="{FF2B5EF4-FFF2-40B4-BE49-F238E27FC236}">
                    <a16:creationId xmlns:a16="http://schemas.microsoft.com/office/drawing/2014/main" id="{C7C2CAFD-AA4C-4289-9047-E22FD05C9D36}"/>
                  </a:ext>
                </a:extLst>
              </p:cNvPr>
              <p:cNvSpPr>
                <a:spLocks noEditPoints="1"/>
              </p:cNvSpPr>
              <p:nvPr userDrawn="1"/>
            </p:nvSpPr>
            <p:spPr bwMode="auto">
              <a:xfrm>
                <a:off x="2258853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1" y="106"/>
                      <a:pt x="0" y="84"/>
                      <a:pt x="4" y="55"/>
                    </a:cubicBezTo>
                    <a:close/>
                    <a:moveTo>
                      <a:pt x="86" y="54"/>
                    </a:moveTo>
                    <a:cubicBezTo>
                      <a:pt x="88" y="36"/>
                      <a:pt x="80" y="24"/>
                      <a:pt x="65" y="24"/>
                    </a:cubicBezTo>
                    <a:cubicBezTo>
                      <a:pt x="50" y="24"/>
                      <a:pt x="40" y="35"/>
                      <a:pt x="38" y="52"/>
                    </a:cubicBezTo>
                    <a:cubicBezTo>
                      <a:pt x="35" y="70"/>
                      <a:pt x="43" y="82"/>
                      <a:pt x="59" y="82"/>
                    </a:cubicBezTo>
                    <a:cubicBezTo>
                      <a:pt x="73" y="82"/>
                      <a:pt x="83"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Rectangle 20">
              <a:extLst>
                <a:ext uri="{FF2B5EF4-FFF2-40B4-BE49-F238E27FC236}">
                  <a16:creationId xmlns:a16="http://schemas.microsoft.com/office/drawing/2014/main" id="{D97041E3-A548-4C24-8788-AD625982DDCF}"/>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Rectangle 21">
              <a:extLst>
                <a:ext uri="{FF2B5EF4-FFF2-40B4-BE49-F238E27FC236}">
                  <a16:creationId xmlns:a16="http://schemas.microsoft.com/office/drawing/2014/main" id="{43DADDBB-70E2-4D0A-98CB-2F4588488AE4}"/>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Oval 22">
              <a:extLst>
                <a:ext uri="{FF2B5EF4-FFF2-40B4-BE49-F238E27FC236}">
                  <a16:creationId xmlns:a16="http://schemas.microsoft.com/office/drawing/2014/main" id="{AC48790F-1B31-4776-8F47-310BDC568491}"/>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3">
              <a:extLst>
                <a:ext uri="{FF2B5EF4-FFF2-40B4-BE49-F238E27FC236}">
                  <a16:creationId xmlns:a16="http://schemas.microsoft.com/office/drawing/2014/main" id="{0E469266-A34A-4FB4-B79A-3D1CA32713FA}"/>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4">
              <a:extLst>
                <a:ext uri="{FF2B5EF4-FFF2-40B4-BE49-F238E27FC236}">
                  <a16:creationId xmlns:a16="http://schemas.microsoft.com/office/drawing/2014/main" id="{2A332CF7-387C-4106-93ED-2E2B523B453F}"/>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5">
              <a:extLst>
                <a:ext uri="{FF2B5EF4-FFF2-40B4-BE49-F238E27FC236}">
                  <a16:creationId xmlns:a16="http://schemas.microsoft.com/office/drawing/2014/main" id="{66AAAC0B-E0A9-4F75-82BE-FAA3D2AE0D8E}"/>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6">
              <a:extLst>
                <a:ext uri="{FF2B5EF4-FFF2-40B4-BE49-F238E27FC236}">
                  <a16:creationId xmlns:a16="http://schemas.microsoft.com/office/drawing/2014/main" id="{F32F5E96-3849-4770-AA85-972FADF69865}"/>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713797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graph with title, footnote &amp; tex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2381249"/>
            <a:ext cx="5505450" cy="3289300"/>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2076450"/>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5835650"/>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2" name="Text Placeholder 4">
            <a:extLst>
              <a:ext uri="{FF2B5EF4-FFF2-40B4-BE49-F238E27FC236}">
                <a16:creationId xmlns:a16="http://schemas.microsoft.com/office/drawing/2014/main" id="{BC242B78-F474-48B7-AC66-70DEDA8518D1}"/>
              </a:ext>
            </a:extLst>
          </p:cNvPr>
          <p:cNvSpPr>
            <a:spLocks noGrp="1"/>
          </p:cNvSpPr>
          <p:nvPr>
            <p:ph type="body" sz="quarter" idx="12" hasCustomPrompt="1"/>
          </p:nvPr>
        </p:nvSpPr>
        <p:spPr>
          <a:xfrm>
            <a:off x="6292851" y="2076450"/>
            <a:ext cx="5505451" cy="390842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Text Placeholder 3">
            <a:extLst>
              <a:ext uri="{FF2B5EF4-FFF2-40B4-BE49-F238E27FC236}">
                <a16:creationId xmlns:a16="http://schemas.microsoft.com/office/drawing/2014/main" id="{9989BAAE-105C-47C4-9E38-A99F84310C9C}"/>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2028161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ubtitle, 2 graphs with text boxes &amp; text">
    <p:spTree>
      <p:nvGrpSpPr>
        <p:cNvPr id="1" name=""/>
        <p:cNvGrpSpPr/>
        <p:nvPr/>
      </p:nvGrpSpPr>
      <p:grpSpPr>
        <a:xfrm>
          <a:off x="0" y="0"/>
          <a:ext cx="0" cy="0"/>
          <a:chOff x="0" y="0"/>
          <a:chExt cx="0" cy="0"/>
        </a:xfrm>
      </p:grpSpPr>
      <p:sp>
        <p:nvSpPr>
          <p:cNvPr id="10" name="Chart Placeholder 6">
            <a:extLst>
              <a:ext uri="{FF2B5EF4-FFF2-40B4-BE49-F238E27FC236}">
                <a16:creationId xmlns:a16="http://schemas.microsoft.com/office/drawing/2014/main" id="{A38C421D-AD36-4AEF-82AB-0114C2ABB7D9}"/>
              </a:ext>
            </a:extLst>
          </p:cNvPr>
          <p:cNvSpPr>
            <a:spLocks noGrp="1"/>
          </p:cNvSpPr>
          <p:nvPr>
            <p:ph type="chart" sz="quarter" idx="13" hasCustomPrompt="1"/>
          </p:nvPr>
        </p:nvSpPr>
        <p:spPr>
          <a:xfrm>
            <a:off x="393700" y="2333625"/>
            <a:ext cx="3532589" cy="2274888"/>
          </a:xfrm>
          <a:prstGeom prst="rect">
            <a:avLst/>
          </a:prstGeom>
        </p:spPr>
        <p:txBody>
          <a:bodyPr lIns="0" tIns="0" rIns="0" bIns="0"/>
          <a:lstStyle>
            <a:lvl1pPr marL="0" indent="0">
              <a:buNone/>
              <a:defRPr/>
            </a:lvl1pPr>
          </a:lstStyle>
          <a:p>
            <a:r>
              <a:rPr lang="en-GB" dirty="0"/>
              <a:t>Add graph</a:t>
            </a:r>
          </a:p>
        </p:txBody>
      </p:sp>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4"/>
            <a:ext cx="9000000" cy="268816"/>
          </a:xfrm>
          <a:prstGeom prst="rect">
            <a:avLst/>
          </a:prstGeom>
        </p:spPr>
        <p:txBody>
          <a:bodyPr lIns="0" tIns="0" rIns="0" bIns="0"/>
          <a:lstStyle>
            <a:lvl1pPr>
              <a:defRPr lang="en-GB" sz="1600" i="1" dirty="0"/>
            </a:lvl1pPr>
          </a:lstStyle>
          <a:p>
            <a:pPr marL="0" lvl="0" indent="0">
              <a:lnSpc>
                <a:spcPct val="90000"/>
              </a:lnSpc>
              <a:spcBef>
                <a:spcPts val="0"/>
              </a:spcBef>
              <a:buNone/>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2333626"/>
            <a:ext cx="3535503"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1" name="Chart Placeholder 6">
            <a:extLst>
              <a:ext uri="{FF2B5EF4-FFF2-40B4-BE49-F238E27FC236}">
                <a16:creationId xmlns:a16="http://schemas.microsoft.com/office/drawing/2014/main" id="{ECF2EB9C-29A2-4ECF-BD9E-7A4FE0130DAA}"/>
              </a:ext>
            </a:extLst>
          </p:cNvPr>
          <p:cNvSpPr>
            <a:spLocks noGrp="1"/>
          </p:cNvSpPr>
          <p:nvPr>
            <p:ph type="chart" sz="quarter" idx="20" hasCustomPrompt="1"/>
          </p:nvPr>
        </p:nvSpPr>
        <p:spPr>
          <a:xfrm>
            <a:off x="4328248" y="2333625"/>
            <a:ext cx="3532589" cy="2274888"/>
          </a:xfrm>
          <a:prstGeom prst="rect">
            <a:avLst/>
          </a:prstGeom>
        </p:spPr>
        <p:txBody>
          <a:bodyPr lIns="0" tIns="0" rIns="0" bIns="0"/>
          <a:lstStyle>
            <a:lvl1pPr marL="0" indent="0">
              <a:buNone/>
              <a:defRPr/>
            </a:lvl1pPr>
          </a:lstStyle>
          <a:p>
            <a:r>
              <a:rPr lang="en-GB" dirty="0"/>
              <a:t>Add graph</a:t>
            </a:r>
          </a:p>
        </p:txBody>
      </p:sp>
      <p:sp>
        <p:nvSpPr>
          <p:cNvPr id="13" name="Text Placeholder 3">
            <a:extLst>
              <a:ext uri="{FF2B5EF4-FFF2-40B4-BE49-F238E27FC236}">
                <a16:creationId xmlns:a16="http://schemas.microsoft.com/office/drawing/2014/main" id="{73E268F1-CFD0-493B-9378-1E089E38D23E}"/>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5434027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5346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3919605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35591"/>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3">
            <a:extLst>
              <a:ext uri="{FF2B5EF4-FFF2-40B4-BE49-F238E27FC236}">
                <a16:creationId xmlns:a16="http://schemas.microsoft.com/office/drawing/2014/main" id="{C066038D-9868-47CA-B847-A00E19112102}"/>
              </a:ext>
            </a:extLst>
          </p:cNvPr>
          <p:cNvSpPr>
            <a:spLocks noGrp="1"/>
          </p:cNvSpPr>
          <p:nvPr>
            <p:ph type="body" sz="quarter" idx="11"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6268971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63EE5EB-3ACD-4F80-836A-DBAE1512B299}"/>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5">
            <a:extLst>
              <a:ext uri="{FF2B5EF4-FFF2-40B4-BE49-F238E27FC236}">
                <a16:creationId xmlns:a16="http://schemas.microsoft.com/office/drawing/2014/main" id="{B3A01C11-47C7-491B-9C74-DCF6841DB979}"/>
              </a:ext>
            </a:extLst>
          </p:cNvPr>
          <p:cNvSpPr>
            <a:spLocks noGrp="1"/>
          </p:cNvSpPr>
          <p:nvPr>
            <p:ph type="body" sz="quarter" idx="12" hasCustomPrompt="1"/>
          </p:nvPr>
        </p:nvSpPr>
        <p:spPr>
          <a:xfrm>
            <a:off x="393700" y="1000124"/>
            <a:ext cx="11404600" cy="4332289"/>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20172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mp; 2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68760C-AE70-4216-841A-9C9D8CBADA44}"/>
              </a:ext>
            </a:extLst>
          </p:cNvPr>
          <p:cNvSpPr>
            <a:spLocks noGrp="1"/>
          </p:cNvSpPr>
          <p:nvPr>
            <p:ph type="body" sz="quarter" idx="10" hasCustomPrompt="1"/>
          </p:nvPr>
        </p:nvSpPr>
        <p:spPr>
          <a:xfrm>
            <a:off x="392514" y="1000125"/>
            <a:ext cx="5506636" cy="43322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0D6865CD-40DC-4515-AB9F-1BD5998E97BD}"/>
              </a:ext>
            </a:extLst>
          </p:cNvPr>
          <p:cNvSpPr>
            <a:spLocks noGrp="1"/>
          </p:cNvSpPr>
          <p:nvPr>
            <p:ph type="body" sz="quarter" idx="11" hasCustomPrompt="1"/>
          </p:nvPr>
        </p:nvSpPr>
        <p:spPr>
          <a:xfrm>
            <a:off x="6291664" y="1000125"/>
            <a:ext cx="5506636" cy="43322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8B032693-6297-4768-96B7-786BB0991573}"/>
              </a:ext>
            </a:extLst>
          </p:cNvPr>
          <p:cNvSpPr>
            <a:spLocks noGrp="1"/>
          </p:cNvSpPr>
          <p:nvPr>
            <p:ph type="body" sz="quarter" idx="12"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6867574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35594"/>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1431453"/>
            <a:ext cx="11404600" cy="3900959"/>
          </a:xfrm>
          <a:prstGeom prst="rect">
            <a:avLst/>
          </a:prstGeom>
        </p:spPr>
        <p:txBody>
          <a:bodyPr lIns="0" tIns="0" rIns="0" bIns="0"/>
          <a:lstStyle>
            <a:lvl1pPr marL="0" indent="0">
              <a:buNone/>
              <a:defRPr/>
            </a:lvl1pPr>
          </a:lstStyle>
          <a:p>
            <a:r>
              <a:rPr lang="en-GB" dirty="0"/>
              <a:t>Add table</a:t>
            </a:r>
          </a:p>
        </p:txBody>
      </p:sp>
      <p:sp>
        <p:nvSpPr>
          <p:cNvPr id="7" name="Text Placeholder 3">
            <a:extLst>
              <a:ext uri="{FF2B5EF4-FFF2-40B4-BE49-F238E27FC236}">
                <a16:creationId xmlns:a16="http://schemas.microsoft.com/office/drawing/2014/main" id="{64EE004D-1AF6-41A3-BF99-D3478A36E570}"/>
              </a:ext>
            </a:extLst>
          </p:cNvPr>
          <p:cNvSpPr>
            <a:spLocks noGrp="1"/>
          </p:cNvSpPr>
          <p:nvPr>
            <p:ph type="body" sz="quarter" idx="12"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6965910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37"/>
            <a:ext cx="11404602"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1422401"/>
            <a:ext cx="5505450" cy="3910012"/>
          </a:xfrm>
          <a:prstGeom prst="rect">
            <a:avLst/>
          </a:prstGeom>
        </p:spPr>
        <p:txBody>
          <a:bodyPr lIns="0" tIns="0" rIns="0" bIns="0"/>
          <a:lstStyle>
            <a:lvl1pPr marL="0" indent="0">
              <a:buNone/>
              <a:defRPr/>
            </a:lvl1pPr>
          </a:lstStyle>
          <a:p>
            <a:r>
              <a:rPr lang="en-GB" dirty="0"/>
              <a:t>Add table</a:t>
            </a:r>
          </a:p>
        </p:txBody>
      </p:sp>
      <p:sp>
        <p:nvSpPr>
          <p:cNvPr id="6" name="Text Placeholder 4">
            <a:extLst>
              <a:ext uri="{FF2B5EF4-FFF2-40B4-BE49-F238E27FC236}">
                <a16:creationId xmlns:a16="http://schemas.microsoft.com/office/drawing/2014/main" id="{FD744A32-961D-4C16-A06B-7BF0BC195448}"/>
              </a:ext>
            </a:extLst>
          </p:cNvPr>
          <p:cNvSpPr>
            <a:spLocks noGrp="1"/>
          </p:cNvSpPr>
          <p:nvPr>
            <p:ph type="body" sz="quarter" idx="12" hasCustomPrompt="1"/>
          </p:nvPr>
        </p:nvSpPr>
        <p:spPr>
          <a:xfrm>
            <a:off x="6292851" y="1422401"/>
            <a:ext cx="5505451" cy="3910012"/>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B02507DB-AB33-4705-A31B-B515343E3503}"/>
              </a:ext>
            </a:extLst>
          </p:cNvPr>
          <p:cNvSpPr>
            <a:spLocks noGrp="1"/>
          </p:cNvSpPr>
          <p:nvPr>
            <p:ph type="body" sz="quarter" idx="13" hasCustomPrompt="1"/>
          </p:nvPr>
        </p:nvSpPr>
        <p:spPr>
          <a:xfrm>
            <a:off x="393700" y="357488"/>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41908408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ubtitle, 2 tex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38"/>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4">
            <a:extLst>
              <a:ext uri="{FF2B5EF4-FFF2-40B4-BE49-F238E27FC236}">
                <a16:creationId xmlns:a16="http://schemas.microsoft.com/office/drawing/2014/main" id="{FD744A32-961D-4C16-A06B-7BF0BC195448}"/>
              </a:ext>
            </a:extLst>
          </p:cNvPr>
          <p:cNvSpPr>
            <a:spLocks noGrp="1"/>
          </p:cNvSpPr>
          <p:nvPr>
            <p:ph type="body" sz="quarter" idx="12" hasCustomPrompt="1"/>
          </p:nvPr>
        </p:nvSpPr>
        <p:spPr>
          <a:xfrm>
            <a:off x="6292851" y="1422401"/>
            <a:ext cx="5505451" cy="3910012"/>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422401"/>
            <a:ext cx="5505451" cy="3910012"/>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3">
            <a:extLst>
              <a:ext uri="{FF2B5EF4-FFF2-40B4-BE49-F238E27FC236}">
                <a16:creationId xmlns:a16="http://schemas.microsoft.com/office/drawing/2014/main" id="{1293FB2A-64E9-432B-B40E-A3376F4D184B}"/>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873033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ellow title no descriptor">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9B11EA-C6D0-4AEF-8280-8974D69A3C92}"/>
              </a:ext>
            </a:extLst>
          </p:cNvPr>
          <p:cNvSpPr>
            <a:spLocks noGrp="1"/>
          </p:cNvSpPr>
          <p:nvPr>
            <p:ph type="title" hasCustomPrompt="1"/>
          </p:nvPr>
        </p:nvSpPr>
        <p:spPr>
          <a:xfrm>
            <a:off x="787400" y="2593447"/>
            <a:ext cx="4689764" cy="1110338"/>
          </a:xfrm>
        </p:spPr>
        <p:txBody>
          <a:bodyPr anchor="ctr"/>
          <a:lstStyle>
            <a:lvl1pPr>
              <a:spcBef>
                <a:spcPts val="0"/>
              </a:spcBef>
              <a:defRPr sz="2800"/>
            </a:lvl1pPr>
          </a:lstStyle>
          <a:p>
            <a:r>
              <a:rPr lang="en-US" dirty="0"/>
              <a:t>Add presentation title</a:t>
            </a:r>
            <a:endParaRPr lang="en-GB" dirty="0"/>
          </a:p>
        </p:txBody>
      </p:sp>
      <p:sp>
        <p:nvSpPr>
          <p:cNvPr id="6" name="Text Placeholder 19">
            <a:extLst>
              <a:ext uri="{FF2B5EF4-FFF2-40B4-BE49-F238E27FC236}">
                <a16:creationId xmlns:a16="http://schemas.microsoft.com/office/drawing/2014/main" id="{0FAD6190-E2A1-4B8A-B7E6-F74781C2D078}"/>
              </a:ext>
            </a:extLst>
          </p:cNvPr>
          <p:cNvSpPr>
            <a:spLocks noGrp="1"/>
          </p:cNvSpPr>
          <p:nvPr>
            <p:ph type="body" sz="quarter" idx="10" hasCustomPrompt="1"/>
          </p:nvPr>
        </p:nvSpPr>
        <p:spPr>
          <a:xfrm>
            <a:off x="787400" y="3712109"/>
            <a:ext cx="4689452" cy="415781"/>
          </a:xfrm>
          <a:prstGeom prst="rect">
            <a:avLst/>
          </a:prstGeom>
        </p:spPr>
        <p:txBody>
          <a:bodyPr anchor="ctr"/>
          <a:lstStyle>
            <a:lvl1pPr marL="0" indent="0">
              <a:spcBef>
                <a:spcPts val="0"/>
              </a:spcBef>
              <a:buNone/>
              <a:defRPr sz="1800" i="1"/>
            </a:lvl1pPr>
          </a:lstStyle>
          <a:p>
            <a:pPr lvl="0"/>
            <a:r>
              <a:rPr lang="en-US" dirty="0"/>
              <a:t>Add subtitle</a:t>
            </a:r>
            <a:endParaRPr lang="en-GB" dirty="0"/>
          </a:p>
        </p:txBody>
      </p:sp>
      <p:grpSp>
        <p:nvGrpSpPr>
          <p:cNvPr id="2" name="Group 1">
            <a:extLst>
              <a:ext uri="{FF2B5EF4-FFF2-40B4-BE49-F238E27FC236}">
                <a16:creationId xmlns:a16="http://schemas.microsoft.com/office/drawing/2014/main" id="{9602DD4A-209A-4147-A1DB-77CB5DA19478}"/>
              </a:ext>
            </a:extLst>
          </p:cNvPr>
          <p:cNvGrpSpPr/>
          <p:nvPr userDrawn="1"/>
        </p:nvGrpSpPr>
        <p:grpSpPr>
          <a:xfrm>
            <a:off x="10648109" y="5310073"/>
            <a:ext cx="1150191" cy="1151372"/>
            <a:chOff x="10648109" y="5310073"/>
            <a:chExt cx="1150191" cy="1151372"/>
          </a:xfrm>
        </p:grpSpPr>
        <p:sp>
          <p:nvSpPr>
            <p:cNvPr id="9" name="Rectangle 20">
              <a:extLst>
                <a:ext uri="{FF2B5EF4-FFF2-40B4-BE49-F238E27FC236}">
                  <a16:creationId xmlns:a16="http://schemas.microsoft.com/office/drawing/2014/main" id="{D6C5EAE9-B01B-4FAA-A91C-E1C0BC00D273}"/>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Rectangle 21">
              <a:extLst>
                <a:ext uri="{FF2B5EF4-FFF2-40B4-BE49-F238E27FC236}">
                  <a16:creationId xmlns:a16="http://schemas.microsoft.com/office/drawing/2014/main" id="{967A8A80-F28B-4732-A65D-956DDCE829EB}"/>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22">
              <a:extLst>
                <a:ext uri="{FF2B5EF4-FFF2-40B4-BE49-F238E27FC236}">
                  <a16:creationId xmlns:a16="http://schemas.microsoft.com/office/drawing/2014/main" id="{BE1DF5F0-728B-46E7-8FFB-CD9D3AA284C3}"/>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3">
              <a:extLst>
                <a:ext uri="{FF2B5EF4-FFF2-40B4-BE49-F238E27FC236}">
                  <a16:creationId xmlns:a16="http://schemas.microsoft.com/office/drawing/2014/main" id="{23859540-25EC-485F-8DC0-652C13F406AD}"/>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4">
              <a:extLst>
                <a:ext uri="{FF2B5EF4-FFF2-40B4-BE49-F238E27FC236}">
                  <a16:creationId xmlns:a16="http://schemas.microsoft.com/office/drawing/2014/main" id="{2F006CC0-0CF4-4F71-93B7-3E5B9F663C18}"/>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5">
              <a:extLst>
                <a:ext uri="{FF2B5EF4-FFF2-40B4-BE49-F238E27FC236}">
                  <a16:creationId xmlns:a16="http://schemas.microsoft.com/office/drawing/2014/main" id="{964BB10C-BEB3-4CA9-A690-BD529AE44FCD}"/>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6">
              <a:extLst>
                <a:ext uri="{FF2B5EF4-FFF2-40B4-BE49-F238E27FC236}">
                  <a16:creationId xmlns:a16="http://schemas.microsoft.com/office/drawing/2014/main" id="{F2385670-C656-4767-829F-B0CB8F62C6EF}"/>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143633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ubtitle, 2 text with titl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3" y="720835"/>
            <a:ext cx="11404603"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790055"/>
            <a:ext cx="5505451" cy="354235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1416695"/>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9" name="Text Placeholder 4">
            <a:extLst>
              <a:ext uri="{FF2B5EF4-FFF2-40B4-BE49-F238E27FC236}">
                <a16:creationId xmlns:a16="http://schemas.microsoft.com/office/drawing/2014/main" id="{9150B6B3-E441-4FD9-AE82-C820741F0702}"/>
              </a:ext>
            </a:extLst>
          </p:cNvPr>
          <p:cNvSpPr>
            <a:spLocks noGrp="1"/>
          </p:cNvSpPr>
          <p:nvPr>
            <p:ph type="body" sz="quarter" idx="16" hasCustomPrompt="1"/>
          </p:nvPr>
        </p:nvSpPr>
        <p:spPr>
          <a:xfrm>
            <a:off x="6292852" y="1790055"/>
            <a:ext cx="5505451" cy="354235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2">
            <a:extLst>
              <a:ext uri="{FF2B5EF4-FFF2-40B4-BE49-F238E27FC236}">
                <a16:creationId xmlns:a16="http://schemas.microsoft.com/office/drawing/2014/main" id="{6938B5D1-2F17-44BA-AFFC-4E87C818E59D}"/>
              </a:ext>
            </a:extLst>
          </p:cNvPr>
          <p:cNvSpPr>
            <a:spLocks noGrp="1"/>
          </p:cNvSpPr>
          <p:nvPr>
            <p:ph type="body" sz="quarter" idx="17" hasCustomPrompt="1"/>
          </p:nvPr>
        </p:nvSpPr>
        <p:spPr>
          <a:xfrm>
            <a:off x="6294038" y="1416695"/>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1" name="Text Placeholder 3">
            <a:extLst>
              <a:ext uri="{FF2B5EF4-FFF2-40B4-BE49-F238E27FC236}">
                <a16:creationId xmlns:a16="http://schemas.microsoft.com/office/drawing/2014/main" id="{BC0861B9-523A-4A5C-8ADA-0C9C052DF190}"/>
              </a:ext>
            </a:extLst>
          </p:cNvPr>
          <p:cNvSpPr>
            <a:spLocks noGrp="1"/>
          </p:cNvSpPr>
          <p:nvPr>
            <p:ph type="body" sz="quarter" idx="11" hasCustomPrompt="1"/>
          </p:nvPr>
        </p:nvSpPr>
        <p:spPr>
          <a:xfrm>
            <a:off x="393699" y="351782"/>
            <a:ext cx="11404603"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0188937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mp; 2 text with title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323457"/>
            <a:ext cx="5505451" cy="4008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995363"/>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9" name="Text Placeholder 4">
            <a:extLst>
              <a:ext uri="{FF2B5EF4-FFF2-40B4-BE49-F238E27FC236}">
                <a16:creationId xmlns:a16="http://schemas.microsoft.com/office/drawing/2014/main" id="{9150B6B3-E441-4FD9-AE82-C820741F0702}"/>
              </a:ext>
            </a:extLst>
          </p:cNvPr>
          <p:cNvSpPr>
            <a:spLocks noGrp="1"/>
          </p:cNvSpPr>
          <p:nvPr>
            <p:ph type="body" sz="quarter" idx="16" hasCustomPrompt="1"/>
          </p:nvPr>
        </p:nvSpPr>
        <p:spPr>
          <a:xfrm>
            <a:off x="6292852" y="1323457"/>
            <a:ext cx="5505451" cy="4008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2">
            <a:extLst>
              <a:ext uri="{FF2B5EF4-FFF2-40B4-BE49-F238E27FC236}">
                <a16:creationId xmlns:a16="http://schemas.microsoft.com/office/drawing/2014/main" id="{6938B5D1-2F17-44BA-AFFC-4E87C818E59D}"/>
              </a:ext>
            </a:extLst>
          </p:cNvPr>
          <p:cNvSpPr>
            <a:spLocks noGrp="1"/>
          </p:cNvSpPr>
          <p:nvPr>
            <p:ph type="body" sz="quarter" idx="17" hasCustomPrompt="1"/>
          </p:nvPr>
        </p:nvSpPr>
        <p:spPr>
          <a:xfrm>
            <a:off x="6294038" y="995363"/>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1" name="Text Placeholder 3">
            <a:extLst>
              <a:ext uri="{FF2B5EF4-FFF2-40B4-BE49-F238E27FC236}">
                <a16:creationId xmlns:a16="http://schemas.microsoft.com/office/drawing/2014/main" id="{669EBBA7-C046-4BE7-AB39-DDF7235F985B}"/>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4099945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mp; 3 text with title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323457"/>
            <a:ext cx="3536689" cy="4008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4" name="Text Placeholder 4">
            <a:extLst>
              <a:ext uri="{FF2B5EF4-FFF2-40B4-BE49-F238E27FC236}">
                <a16:creationId xmlns:a16="http://schemas.microsoft.com/office/drawing/2014/main" id="{B848A564-152B-4E69-8849-4989C104F19D}"/>
              </a:ext>
            </a:extLst>
          </p:cNvPr>
          <p:cNvSpPr>
            <a:spLocks noGrp="1"/>
          </p:cNvSpPr>
          <p:nvPr>
            <p:ph type="body" sz="quarter" idx="16" hasCustomPrompt="1"/>
          </p:nvPr>
        </p:nvSpPr>
        <p:spPr>
          <a:xfrm>
            <a:off x="4331225" y="1323457"/>
            <a:ext cx="3536689" cy="4008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5" name="Text Placeholder 2">
            <a:extLst>
              <a:ext uri="{FF2B5EF4-FFF2-40B4-BE49-F238E27FC236}">
                <a16:creationId xmlns:a16="http://schemas.microsoft.com/office/drawing/2014/main" id="{68F52A8B-D6AF-4C50-9ED1-4A3F98E08704}"/>
              </a:ext>
            </a:extLst>
          </p:cNvPr>
          <p:cNvSpPr>
            <a:spLocks noGrp="1"/>
          </p:cNvSpPr>
          <p:nvPr>
            <p:ph type="body" sz="quarter" idx="17" hasCustomPrompt="1"/>
          </p:nvPr>
        </p:nvSpPr>
        <p:spPr>
          <a:xfrm>
            <a:off x="4332411"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7" name="Text Placeholder 4">
            <a:extLst>
              <a:ext uri="{FF2B5EF4-FFF2-40B4-BE49-F238E27FC236}">
                <a16:creationId xmlns:a16="http://schemas.microsoft.com/office/drawing/2014/main" id="{3403B82D-F9A3-4214-8AF4-4ACD66CA281E}"/>
              </a:ext>
            </a:extLst>
          </p:cNvPr>
          <p:cNvSpPr>
            <a:spLocks noGrp="1"/>
          </p:cNvSpPr>
          <p:nvPr>
            <p:ph type="body" sz="quarter" idx="18" hasCustomPrompt="1"/>
          </p:nvPr>
        </p:nvSpPr>
        <p:spPr>
          <a:xfrm>
            <a:off x="8260426" y="1323457"/>
            <a:ext cx="3536689" cy="4008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8" name="Text Placeholder 2">
            <a:extLst>
              <a:ext uri="{FF2B5EF4-FFF2-40B4-BE49-F238E27FC236}">
                <a16:creationId xmlns:a16="http://schemas.microsoft.com/office/drawing/2014/main" id="{755D2BCE-64A3-4500-B60C-ED207BAB0C72}"/>
              </a:ext>
            </a:extLst>
          </p:cNvPr>
          <p:cNvSpPr>
            <a:spLocks noGrp="1"/>
          </p:cNvSpPr>
          <p:nvPr>
            <p:ph type="body" sz="quarter" idx="19" hasCustomPrompt="1"/>
          </p:nvPr>
        </p:nvSpPr>
        <p:spPr>
          <a:xfrm>
            <a:off x="8261612"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9" name="Text Placeholder 3">
            <a:extLst>
              <a:ext uri="{FF2B5EF4-FFF2-40B4-BE49-F238E27FC236}">
                <a16:creationId xmlns:a16="http://schemas.microsoft.com/office/drawing/2014/main" id="{0E2270A8-9AEA-4BD1-AFDF-4B1BF5AC0770}"/>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9951086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2 text with titles &amp; pictur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323457"/>
            <a:ext cx="3536689" cy="4008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995364"/>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4" name="Text Placeholder 4">
            <a:extLst>
              <a:ext uri="{FF2B5EF4-FFF2-40B4-BE49-F238E27FC236}">
                <a16:creationId xmlns:a16="http://schemas.microsoft.com/office/drawing/2014/main" id="{B848A564-152B-4E69-8849-4989C104F19D}"/>
              </a:ext>
            </a:extLst>
          </p:cNvPr>
          <p:cNvSpPr>
            <a:spLocks noGrp="1"/>
          </p:cNvSpPr>
          <p:nvPr>
            <p:ph type="body" sz="quarter" idx="16" hasCustomPrompt="1"/>
          </p:nvPr>
        </p:nvSpPr>
        <p:spPr>
          <a:xfrm>
            <a:off x="4331225" y="1323457"/>
            <a:ext cx="3536689" cy="4008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5" name="Text Placeholder 2">
            <a:extLst>
              <a:ext uri="{FF2B5EF4-FFF2-40B4-BE49-F238E27FC236}">
                <a16:creationId xmlns:a16="http://schemas.microsoft.com/office/drawing/2014/main" id="{68F52A8B-D6AF-4C50-9ED1-4A3F98E08704}"/>
              </a:ext>
            </a:extLst>
          </p:cNvPr>
          <p:cNvSpPr>
            <a:spLocks noGrp="1"/>
          </p:cNvSpPr>
          <p:nvPr>
            <p:ph type="body" sz="quarter" idx="17" hasCustomPrompt="1"/>
          </p:nvPr>
        </p:nvSpPr>
        <p:spPr>
          <a:xfrm>
            <a:off x="4332411" y="995364"/>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3" name="Picture Placeholder 2">
            <a:extLst>
              <a:ext uri="{FF2B5EF4-FFF2-40B4-BE49-F238E27FC236}">
                <a16:creationId xmlns:a16="http://schemas.microsoft.com/office/drawing/2014/main" id="{B5E3590C-26E8-47D0-9EC4-5011C5F6482C}"/>
              </a:ext>
            </a:extLst>
          </p:cNvPr>
          <p:cNvSpPr>
            <a:spLocks noGrp="1"/>
          </p:cNvSpPr>
          <p:nvPr>
            <p:ph type="pic" sz="quarter" idx="20" hasCustomPrompt="1"/>
          </p:nvPr>
        </p:nvSpPr>
        <p:spPr>
          <a:xfrm>
            <a:off x="8259763" y="995363"/>
            <a:ext cx="3538537" cy="4337050"/>
          </a:xfrm>
          <a:prstGeom prst="rect">
            <a:avLst/>
          </a:prstGeom>
        </p:spPr>
        <p:txBody>
          <a:bodyPr/>
          <a:lstStyle>
            <a:lvl1pPr marL="0" indent="0">
              <a:buNone/>
              <a:defRPr/>
            </a:lvl1pPr>
          </a:lstStyle>
          <a:p>
            <a:r>
              <a:rPr lang="en-GB" dirty="0"/>
              <a:t>Add picture</a:t>
            </a:r>
          </a:p>
        </p:txBody>
      </p:sp>
      <p:sp>
        <p:nvSpPr>
          <p:cNvPr id="12" name="Text Placeholder 3">
            <a:extLst>
              <a:ext uri="{FF2B5EF4-FFF2-40B4-BE49-F238E27FC236}">
                <a16:creationId xmlns:a16="http://schemas.microsoft.com/office/drawing/2014/main" id="{E90DDB2E-FD5E-41F2-9F6C-04B02E52887F}"/>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0861877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41"/>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422399"/>
            <a:ext cx="5505450" cy="3910013"/>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422399"/>
            <a:ext cx="5505450" cy="3910013"/>
          </a:xfrm>
          <a:prstGeom prst="rect">
            <a:avLst/>
          </a:prstGeom>
        </p:spPr>
        <p:txBody>
          <a:bodyPr lIns="0" tIns="0" rIns="0" bIns="0"/>
          <a:lstStyle>
            <a:lvl1pPr marL="0" indent="0">
              <a:buNone/>
              <a:defRPr/>
            </a:lvl1pPr>
          </a:lstStyle>
          <a:p>
            <a:r>
              <a:rPr lang="en-GB" dirty="0"/>
              <a:t>Add graph</a:t>
            </a:r>
          </a:p>
        </p:txBody>
      </p:sp>
      <p:sp>
        <p:nvSpPr>
          <p:cNvPr id="9" name="Text Placeholder 3">
            <a:extLst>
              <a:ext uri="{FF2B5EF4-FFF2-40B4-BE49-F238E27FC236}">
                <a16:creationId xmlns:a16="http://schemas.microsoft.com/office/drawing/2014/main" id="{88F39C07-0AAB-4783-AA2F-3CFBD0D98689}"/>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2893129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ubtitle, 2 graph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17494"/>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419223"/>
            <a:ext cx="5505450" cy="2636729"/>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419223"/>
            <a:ext cx="5505450" cy="2636729"/>
          </a:xfrm>
          <a:prstGeom prst="rect">
            <a:avLst/>
          </a:prstGeom>
        </p:spPr>
        <p:txBody>
          <a:bodyPr lIns="0" tIns="0" rIns="0" bIns="0"/>
          <a:lstStyle>
            <a:lvl1pPr marL="0" indent="0">
              <a:buNone/>
              <a:defRPr/>
            </a:lvl1pPr>
          </a:lstStyle>
          <a:p>
            <a:r>
              <a:rPr lang="en-GB" dirty="0"/>
              <a:t>Add graph</a:t>
            </a:r>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4165298"/>
            <a:ext cx="5505450"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9" name="Text Placeholder 4">
            <a:extLst>
              <a:ext uri="{FF2B5EF4-FFF2-40B4-BE49-F238E27FC236}">
                <a16:creationId xmlns:a16="http://schemas.microsoft.com/office/drawing/2014/main" id="{415262FB-F72B-498B-B79F-9B59916EDB92}"/>
              </a:ext>
            </a:extLst>
          </p:cNvPr>
          <p:cNvSpPr>
            <a:spLocks noGrp="1"/>
          </p:cNvSpPr>
          <p:nvPr>
            <p:ph type="body" sz="quarter" idx="16" hasCustomPrompt="1"/>
          </p:nvPr>
        </p:nvSpPr>
        <p:spPr>
          <a:xfrm>
            <a:off x="6292850" y="4165298"/>
            <a:ext cx="5505450"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3">
            <a:extLst>
              <a:ext uri="{FF2B5EF4-FFF2-40B4-BE49-F238E27FC236}">
                <a16:creationId xmlns:a16="http://schemas.microsoft.com/office/drawing/2014/main" id="{1F6AD210-824E-4285-95FC-0FCF991755A9}"/>
              </a:ext>
            </a:extLst>
          </p:cNvPr>
          <p:cNvSpPr>
            <a:spLocks noGrp="1"/>
          </p:cNvSpPr>
          <p:nvPr>
            <p:ph type="body" sz="quarter" idx="11" hasCustomPrompt="1"/>
          </p:nvPr>
        </p:nvSpPr>
        <p:spPr>
          <a:xfrm>
            <a:off x="393700" y="35431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8157390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ubtitle, 3 graph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41"/>
            <a:ext cx="11403414"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422400"/>
            <a:ext cx="3535503" cy="2633546"/>
          </a:xfrm>
          <a:prstGeom prst="rect">
            <a:avLst/>
          </a:prstGeom>
        </p:spPr>
        <p:txBody>
          <a:bodyPr lIns="0" tIns="0" rIns="0" bIns="0"/>
          <a:lstStyle>
            <a:lvl1pPr marL="0" indent="0">
              <a:buNone/>
              <a:defRPr/>
            </a:lvl1pPr>
          </a:lstStyle>
          <a:p>
            <a:r>
              <a:rPr lang="en-GB" dirty="0"/>
              <a:t>Add graph</a:t>
            </a:r>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4165298"/>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1" name="Chart Placeholder 6">
            <a:extLst>
              <a:ext uri="{FF2B5EF4-FFF2-40B4-BE49-F238E27FC236}">
                <a16:creationId xmlns:a16="http://schemas.microsoft.com/office/drawing/2014/main" id="{DF131114-5CBC-41B1-985B-047B23366532}"/>
              </a:ext>
            </a:extLst>
          </p:cNvPr>
          <p:cNvSpPr>
            <a:spLocks noGrp="1"/>
          </p:cNvSpPr>
          <p:nvPr>
            <p:ph type="chart" sz="quarter" idx="16" hasCustomPrompt="1"/>
          </p:nvPr>
        </p:nvSpPr>
        <p:spPr>
          <a:xfrm>
            <a:off x="4329434" y="1422400"/>
            <a:ext cx="3535503" cy="2633546"/>
          </a:xfrm>
          <a:prstGeom prst="rect">
            <a:avLst/>
          </a:prstGeom>
        </p:spPr>
        <p:txBody>
          <a:bodyPr lIns="0" tIns="0" rIns="0" bIns="0"/>
          <a:lstStyle>
            <a:lvl1pPr marL="0" indent="0">
              <a:buNone/>
              <a:defRPr/>
            </a:lvl1pPr>
          </a:lstStyle>
          <a:p>
            <a:r>
              <a:rPr lang="en-GB" dirty="0"/>
              <a:t>Add graph</a:t>
            </a:r>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4165298"/>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68D16368-8CD5-4861-A780-3CE42EA22692}"/>
              </a:ext>
            </a:extLst>
          </p:cNvPr>
          <p:cNvSpPr>
            <a:spLocks noGrp="1"/>
          </p:cNvSpPr>
          <p:nvPr>
            <p:ph type="chart" sz="quarter" idx="18" hasCustomPrompt="1"/>
          </p:nvPr>
        </p:nvSpPr>
        <p:spPr>
          <a:xfrm>
            <a:off x="8262797" y="1422400"/>
            <a:ext cx="3535503" cy="2633546"/>
          </a:xfrm>
          <a:prstGeom prst="rect">
            <a:avLst/>
          </a:prstGeom>
        </p:spPr>
        <p:txBody>
          <a:bodyPr lIns="0" tIns="0" rIns="0" bIns="0"/>
          <a:lstStyle>
            <a:lvl1pPr marL="0" indent="0">
              <a:buNone/>
              <a:defRPr/>
            </a:lvl1pPr>
          </a:lstStyle>
          <a:p>
            <a:r>
              <a:rPr lang="en-GB" dirty="0"/>
              <a:t>Add graph</a:t>
            </a:r>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4165298"/>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5" name="Text Placeholder 3">
            <a:extLst>
              <a:ext uri="{FF2B5EF4-FFF2-40B4-BE49-F238E27FC236}">
                <a16:creationId xmlns:a16="http://schemas.microsoft.com/office/drawing/2014/main" id="{DA1D3DB6-E479-4DFB-AFA7-A7A8C84783C5}"/>
              </a:ext>
            </a:extLst>
          </p:cNvPr>
          <p:cNvSpPr>
            <a:spLocks noGrp="1"/>
          </p:cNvSpPr>
          <p:nvPr>
            <p:ph type="body" sz="quarter" idx="11" hasCustomPrompt="1"/>
          </p:nvPr>
        </p:nvSpPr>
        <p:spPr>
          <a:xfrm>
            <a:off x="393700" y="357488"/>
            <a:ext cx="11403414"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7464419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ubtitle, 4 picture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35600"/>
            <a:ext cx="11404600" cy="268816"/>
          </a:xfrm>
          <a:prstGeom prst="rect">
            <a:avLst/>
          </a:prstGeom>
        </p:spPr>
        <p:txBody>
          <a:bodyPr lIns="0" tIns="0" rIns="0" bIns="0"/>
          <a:lstStyle>
            <a:lvl1pPr marL="0" indent="0">
              <a:buFont typeface="Arial" panose="020B0604020202020204" pitchFamily="34" charse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484775" y="1413346"/>
            <a:ext cx="2525028" cy="18996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7AA59421-45FA-43A8-BD25-8229265F468A}"/>
              </a:ext>
            </a:extLst>
          </p:cNvPr>
          <p:cNvSpPr>
            <a:spLocks noGrp="1"/>
          </p:cNvSpPr>
          <p:nvPr>
            <p:ph type="pic" sz="quarter" idx="20" hasCustomPrompt="1"/>
          </p:nvPr>
        </p:nvSpPr>
        <p:spPr>
          <a:xfrm>
            <a:off x="392514" y="1413346"/>
            <a:ext cx="2921054" cy="1899611"/>
          </a:xfrm>
          <a:prstGeom prst="rect">
            <a:avLst/>
          </a:prstGeom>
        </p:spPr>
        <p:txBody>
          <a:bodyPr/>
          <a:lstStyle>
            <a:lvl1pPr marL="0" indent="0">
              <a:buNone/>
              <a:defRPr/>
            </a:lvl1pPr>
          </a:lstStyle>
          <a:p>
            <a:r>
              <a:rPr lang="en-GB" dirty="0"/>
              <a:t>Add picture</a:t>
            </a:r>
          </a:p>
        </p:txBody>
      </p:sp>
      <p:sp>
        <p:nvSpPr>
          <p:cNvPr id="22" name="Text Placeholder 4">
            <a:extLst>
              <a:ext uri="{FF2B5EF4-FFF2-40B4-BE49-F238E27FC236}">
                <a16:creationId xmlns:a16="http://schemas.microsoft.com/office/drawing/2014/main" id="{20302B16-3376-4D9F-8B31-F27F56334840}"/>
              </a:ext>
            </a:extLst>
          </p:cNvPr>
          <p:cNvSpPr>
            <a:spLocks noGrp="1"/>
          </p:cNvSpPr>
          <p:nvPr>
            <p:ph type="body" sz="quarter" idx="21" hasCustomPrompt="1"/>
          </p:nvPr>
        </p:nvSpPr>
        <p:spPr>
          <a:xfrm>
            <a:off x="3484775" y="3432801"/>
            <a:ext cx="2525028" cy="18996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3" name="Picture Placeholder 2">
            <a:extLst>
              <a:ext uri="{FF2B5EF4-FFF2-40B4-BE49-F238E27FC236}">
                <a16:creationId xmlns:a16="http://schemas.microsoft.com/office/drawing/2014/main" id="{04EA69CA-2C7B-4703-9620-DCB22E62D071}"/>
              </a:ext>
            </a:extLst>
          </p:cNvPr>
          <p:cNvSpPr>
            <a:spLocks noGrp="1"/>
          </p:cNvSpPr>
          <p:nvPr>
            <p:ph type="pic" sz="quarter" idx="22" hasCustomPrompt="1"/>
          </p:nvPr>
        </p:nvSpPr>
        <p:spPr>
          <a:xfrm>
            <a:off x="392514" y="3432801"/>
            <a:ext cx="2921054" cy="1899611"/>
          </a:xfrm>
          <a:prstGeom prst="rect">
            <a:avLst/>
          </a:prstGeom>
        </p:spPr>
        <p:txBody>
          <a:bodyPr/>
          <a:lstStyle>
            <a:lvl1pPr marL="0" indent="0">
              <a:buNone/>
              <a:defRPr/>
            </a:lvl1pPr>
          </a:lstStyle>
          <a:p>
            <a:r>
              <a:rPr lang="en-GB" dirty="0"/>
              <a:t>Add picture</a:t>
            </a:r>
          </a:p>
        </p:txBody>
      </p:sp>
      <p:sp>
        <p:nvSpPr>
          <p:cNvPr id="32" name="Text Placeholder 4">
            <a:extLst>
              <a:ext uri="{FF2B5EF4-FFF2-40B4-BE49-F238E27FC236}">
                <a16:creationId xmlns:a16="http://schemas.microsoft.com/office/drawing/2014/main" id="{C0E7AF78-802D-4740-A91B-59A118A5FB8D}"/>
              </a:ext>
            </a:extLst>
          </p:cNvPr>
          <p:cNvSpPr>
            <a:spLocks noGrp="1"/>
          </p:cNvSpPr>
          <p:nvPr>
            <p:ph type="body" sz="quarter" idx="23" hasCustomPrompt="1"/>
          </p:nvPr>
        </p:nvSpPr>
        <p:spPr>
          <a:xfrm>
            <a:off x="9273272" y="1413347"/>
            <a:ext cx="2525028" cy="189961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3" name="Picture Placeholder 2">
            <a:extLst>
              <a:ext uri="{FF2B5EF4-FFF2-40B4-BE49-F238E27FC236}">
                <a16:creationId xmlns:a16="http://schemas.microsoft.com/office/drawing/2014/main" id="{5DC0788D-7A25-4604-868F-E66699CD671F}"/>
              </a:ext>
            </a:extLst>
          </p:cNvPr>
          <p:cNvSpPr>
            <a:spLocks noGrp="1"/>
          </p:cNvSpPr>
          <p:nvPr>
            <p:ph type="pic" sz="quarter" idx="24" hasCustomPrompt="1"/>
          </p:nvPr>
        </p:nvSpPr>
        <p:spPr>
          <a:xfrm>
            <a:off x="6181010" y="1413346"/>
            <a:ext cx="2921054" cy="1899611"/>
          </a:xfrm>
          <a:prstGeom prst="rect">
            <a:avLst/>
          </a:prstGeom>
        </p:spPr>
        <p:txBody>
          <a:bodyPr/>
          <a:lstStyle>
            <a:lvl1pPr marL="0" indent="0">
              <a:buNone/>
              <a:defRPr/>
            </a:lvl1pPr>
          </a:lstStyle>
          <a:p>
            <a:r>
              <a:rPr lang="en-GB" dirty="0"/>
              <a:t>Add picture</a:t>
            </a:r>
          </a:p>
        </p:txBody>
      </p:sp>
      <p:sp>
        <p:nvSpPr>
          <p:cNvPr id="34" name="Text Placeholder 4">
            <a:extLst>
              <a:ext uri="{FF2B5EF4-FFF2-40B4-BE49-F238E27FC236}">
                <a16:creationId xmlns:a16="http://schemas.microsoft.com/office/drawing/2014/main" id="{D1158B5F-F65A-4D95-964D-F93C315C8FED}"/>
              </a:ext>
            </a:extLst>
          </p:cNvPr>
          <p:cNvSpPr>
            <a:spLocks noGrp="1"/>
          </p:cNvSpPr>
          <p:nvPr>
            <p:ph type="body" sz="quarter" idx="25" hasCustomPrompt="1"/>
          </p:nvPr>
        </p:nvSpPr>
        <p:spPr>
          <a:xfrm>
            <a:off x="9273272" y="3432801"/>
            <a:ext cx="2525028" cy="18996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5" name="Picture Placeholder 2">
            <a:extLst>
              <a:ext uri="{FF2B5EF4-FFF2-40B4-BE49-F238E27FC236}">
                <a16:creationId xmlns:a16="http://schemas.microsoft.com/office/drawing/2014/main" id="{7DED7C26-C0F2-4C2B-8BB3-F218505ACFB5}"/>
              </a:ext>
            </a:extLst>
          </p:cNvPr>
          <p:cNvSpPr>
            <a:spLocks noGrp="1"/>
          </p:cNvSpPr>
          <p:nvPr>
            <p:ph type="pic" sz="quarter" idx="26" hasCustomPrompt="1"/>
          </p:nvPr>
        </p:nvSpPr>
        <p:spPr>
          <a:xfrm>
            <a:off x="6181010" y="3432801"/>
            <a:ext cx="2921054" cy="1899611"/>
          </a:xfrm>
          <a:prstGeom prst="rect">
            <a:avLst/>
          </a:prstGeom>
        </p:spPr>
        <p:txBody>
          <a:bodyPr/>
          <a:lstStyle>
            <a:lvl1pPr marL="0" indent="0">
              <a:buNone/>
              <a:defRPr/>
            </a:lvl1pPr>
          </a:lstStyle>
          <a:p>
            <a:r>
              <a:rPr lang="en-GB" dirty="0"/>
              <a:t>Add picture</a:t>
            </a:r>
          </a:p>
        </p:txBody>
      </p:sp>
      <p:sp>
        <p:nvSpPr>
          <p:cNvPr id="36" name="Text Placeholder 3">
            <a:extLst>
              <a:ext uri="{FF2B5EF4-FFF2-40B4-BE49-F238E27FC236}">
                <a16:creationId xmlns:a16="http://schemas.microsoft.com/office/drawing/2014/main" id="{E085F8B1-6E25-4491-A94E-EFF79C04E154}"/>
              </a:ext>
            </a:extLst>
          </p:cNvPr>
          <p:cNvSpPr>
            <a:spLocks noGrp="1"/>
          </p:cNvSpPr>
          <p:nvPr>
            <p:ph type="body" sz="quarter" idx="11"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42899912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ubtitle, 3 picture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41"/>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3906535"/>
            <a:ext cx="3535503" cy="142587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3906535"/>
            <a:ext cx="3535503" cy="142587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3906535"/>
            <a:ext cx="3535503" cy="142587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7AA59421-45FA-43A8-BD25-8229265F468A}"/>
              </a:ext>
            </a:extLst>
          </p:cNvPr>
          <p:cNvSpPr>
            <a:spLocks noGrp="1"/>
          </p:cNvSpPr>
          <p:nvPr>
            <p:ph type="pic" sz="quarter" idx="20" hasCustomPrompt="1"/>
          </p:nvPr>
        </p:nvSpPr>
        <p:spPr>
          <a:xfrm>
            <a:off x="392514" y="1422400"/>
            <a:ext cx="3533775" cy="2274888"/>
          </a:xfrm>
          <a:prstGeom prst="rect">
            <a:avLst/>
          </a:prstGeom>
        </p:spPr>
        <p:txBody>
          <a:bodyPr/>
          <a:lstStyle>
            <a:lvl1pPr marL="0" indent="0">
              <a:buNone/>
              <a:defRPr/>
            </a:lvl1pPr>
          </a:lstStyle>
          <a:p>
            <a:r>
              <a:rPr lang="en-GB" dirty="0"/>
              <a:t>Add picture</a:t>
            </a:r>
          </a:p>
        </p:txBody>
      </p:sp>
      <p:sp>
        <p:nvSpPr>
          <p:cNvPr id="15" name="Picture Placeholder 2">
            <a:extLst>
              <a:ext uri="{FF2B5EF4-FFF2-40B4-BE49-F238E27FC236}">
                <a16:creationId xmlns:a16="http://schemas.microsoft.com/office/drawing/2014/main" id="{68C52EE3-BB56-4B2B-9ABC-62F9733E692D}"/>
              </a:ext>
            </a:extLst>
          </p:cNvPr>
          <p:cNvSpPr>
            <a:spLocks noGrp="1"/>
          </p:cNvSpPr>
          <p:nvPr>
            <p:ph type="pic" sz="quarter" idx="21" hasCustomPrompt="1"/>
          </p:nvPr>
        </p:nvSpPr>
        <p:spPr>
          <a:xfrm>
            <a:off x="4328248" y="1422400"/>
            <a:ext cx="3533775" cy="2274888"/>
          </a:xfrm>
          <a:prstGeom prst="rect">
            <a:avLst/>
          </a:prstGeom>
        </p:spPr>
        <p:txBody>
          <a:bodyPr/>
          <a:lstStyle>
            <a:lvl1pPr marL="0" indent="0">
              <a:buNone/>
              <a:defRPr/>
            </a:lvl1pPr>
          </a:lstStyle>
          <a:p>
            <a:r>
              <a:rPr lang="en-GB" dirty="0"/>
              <a:t>Add picture</a:t>
            </a:r>
          </a:p>
        </p:txBody>
      </p:sp>
      <p:sp>
        <p:nvSpPr>
          <p:cNvPr id="16" name="Picture Placeholder 2">
            <a:extLst>
              <a:ext uri="{FF2B5EF4-FFF2-40B4-BE49-F238E27FC236}">
                <a16:creationId xmlns:a16="http://schemas.microsoft.com/office/drawing/2014/main" id="{FD8ACBBF-2633-43A7-B5A5-BBDCEDD11290}"/>
              </a:ext>
            </a:extLst>
          </p:cNvPr>
          <p:cNvSpPr>
            <a:spLocks noGrp="1"/>
          </p:cNvSpPr>
          <p:nvPr>
            <p:ph type="pic" sz="quarter" idx="22" hasCustomPrompt="1"/>
          </p:nvPr>
        </p:nvSpPr>
        <p:spPr>
          <a:xfrm>
            <a:off x="8261611" y="1422400"/>
            <a:ext cx="3533775" cy="2274888"/>
          </a:xfrm>
          <a:prstGeom prst="rect">
            <a:avLst/>
          </a:prstGeom>
        </p:spPr>
        <p:txBody>
          <a:bodyPr/>
          <a:lstStyle>
            <a:lvl1pPr marL="0" indent="0">
              <a:buNone/>
              <a:defRPr/>
            </a:lvl1pPr>
          </a:lstStyle>
          <a:p>
            <a:r>
              <a:rPr lang="en-GB" dirty="0"/>
              <a:t>Add picture</a:t>
            </a:r>
          </a:p>
        </p:txBody>
      </p:sp>
      <p:sp>
        <p:nvSpPr>
          <p:cNvPr id="17" name="Text Placeholder 3">
            <a:extLst>
              <a:ext uri="{FF2B5EF4-FFF2-40B4-BE49-F238E27FC236}">
                <a16:creationId xmlns:a16="http://schemas.microsoft.com/office/drawing/2014/main" id="{7696EB33-BB59-4AA6-8034-2C72BEA131DD}"/>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8338305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2 graphs with titles &amp; footnotes">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303888"/>
            <a:ext cx="5505450" cy="3793211"/>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303889"/>
            <a:ext cx="5505450" cy="3793211"/>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999090"/>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9" name="Text Placeholder 2">
            <a:extLst>
              <a:ext uri="{FF2B5EF4-FFF2-40B4-BE49-F238E27FC236}">
                <a16:creationId xmlns:a16="http://schemas.microsoft.com/office/drawing/2014/main" id="{6C6CC6A3-B9CD-4EF3-8048-2D372037981B}"/>
              </a:ext>
            </a:extLst>
          </p:cNvPr>
          <p:cNvSpPr>
            <a:spLocks noGrp="1"/>
          </p:cNvSpPr>
          <p:nvPr>
            <p:ph type="body" sz="quarter" idx="16" hasCustomPrompt="1"/>
          </p:nvPr>
        </p:nvSpPr>
        <p:spPr>
          <a:xfrm>
            <a:off x="6292852" y="999090"/>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5192241"/>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1" name="Text Placeholder 9">
            <a:extLst>
              <a:ext uri="{FF2B5EF4-FFF2-40B4-BE49-F238E27FC236}">
                <a16:creationId xmlns:a16="http://schemas.microsoft.com/office/drawing/2014/main" id="{E553BCB3-A743-4D10-816D-A9439EC462D5}"/>
              </a:ext>
            </a:extLst>
          </p:cNvPr>
          <p:cNvSpPr>
            <a:spLocks noGrp="1"/>
          </p:cNvSpPr>
          <p:nvPr>
            <p:ph type="body" sz="quarter" idx="18" hasCustomPrompt="1"/>
          </p:nvPr>
        </p:nvSpPr>
        <p:spPr>
          <a:xfrm>
            <a:off x="6292852" y="5192241"/>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2" name="Text Placeholder 3">
            <a:extLst>
              <a:ext uri="{FF2B5EF4-FFF2-40B4-BE49-F238E27FC236}">
                <a16:creationId xmlns:a16="http://schemas.microsoft.com/office/drawing/2014/main" id="{91F054AE-7BFF-4ED9-89E4-75CE7F23D777}"/>
              </a:ext>
            </a:extLst>
          </p:cNvPr>
          <p:cNvSpPr>
            <a:spLocks noGrp="1"/>
          </p:cNvSpPr>
          <p:nvPr>
            <p:ph type="body" sz="quarter" idx="11" hasCustomPrompt="1"/>
          </p:nvPr>
        </p:nvSpPr>
        <p:spPr>
          <a:xfrm>
            <a:off x="393700" y="35431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40389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title with descript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11EA-C6D0-4AEF-8280-8974D69A3C92}"/>
              </a:ext>
            </a:extLst>
          </p:cNvPr>
          <p:cNvSpPr>
            <a:spLocks noGrp="1"/>
          </p:cNvSpPr>
          <p:nvPr>
            <p:ph type="title" hasCustomPrompt="1"/>
          </p:nvPr>
        </p:nvSpPr>
        <p:spPr>
          <a:xfrm>
            <a:off x="787400" y="2593447"/>
            <a:ext cx="4689764" cy="1110338"/>
          </a:xfrm>
        </p:spPr>
        <p:txBody>
          <a:bodyPr anchor="ctr"/>
          <a:lstStyle>
            <a:lvl1pPr>
              <a:spcBef>
                <a:spcPts val="0"/>
              </a:spcBef>
              <a:defRPr sz="2800"/>
            </a:lvl1pPr>
          </a:lstStyle>
          <a:p>
            <a:r>
              <a:rPr lang="en-US" dirty="0"/>
              <a:t>Add presentation title</a:t>
            </a:r>
            <a:endParaRPr lang="en-GB" dirty="0"/>
          </a:p>
        </p:txBody>
      </p:sp>
      <p:sp>
        <p:nvSpPr>
          <p:cNvPr id="20" name="Text Placeholder 19">
            <a:extLst>
              <a:ext uri="{FF2B5EF4-FFF2-40B4-BE49-F238E27FC236}">
                <a16:creationId xmlns:a16="http://schemas.microsoft.com/office/drawing/2014/main" id="{0FAD6190-E2A1-4B8A-B7E6-F74781C2D078}"/>
              </a:ext>
            </a:extLst>
          </p:cNvPr>
          <p:cNvSpPr>
            <a:spLocks noGrp="1"/>
          </p:cNvSpPr>
          <p:nvPr>
            <p:ph type="body" sz="quarter" idx="10" hasCustomPrompt="1"/>
          </p:nvPr>
        </p:nvSpPr>
        <p:spPr>
          <a:xfrm>
            <a:off x="787400" y="3712108"/>
            <a:ext cx="4689452" cy="415781"/>
          </a:xfrm>
          <a:prstGeom prst="rect">
            <a:avLst/>
          </a:prstGeom>
        </p:spPr>
        <p:txBody>
          <a:bodyPr anchor="ctr"/>
          <a:lstStyle>
            <a:lvl1pPr marL="0" indent="0">
              <a:spcBef>
                <a:spcPts val="0"/>
              </a:spcBef>
              <a:buNone/>
              <a:defRPr sz="1800" i="1"/>
            </a:lvl1pPr>
          </a:lstStyle>
          <a:p>
            <a:pPr lvl="0"/>
            <a:r>
              <a:rPr lang="en-US" dirty="0"/>
              <a:t>Add subtitle</a:t>
            </a:r>
            <a:endParaRPr lang="en-GB" dirty="0"/>
          </a:p>
        </p:txBody>
      </p:sp>
      <p:grpSp>
        <p:nvGrpSpPr>
          <p:cNvPr id="5" name="Group 4">
            <a:extLst>
              <a:ext uri="{FF2B5EF4-FFF2-40B4-BE49-F238E27FC236}">
                <a16:creationId xmlns:a16="http://schemas.microsoft.com/office/drawing/2014/main" id="{A6E89B14-7191-473E-9D94-A0EBF7DC42C3}"/>
              </a:ext>
            </a:extLst>
          </p:cNvPr>
          <p:cNvGrpSpPr/>
          <p:nvPr userDrawn="1"/>
        </p:nvGrpSpPr>
        <p:grpSpPr>
          <a:xfrm>
            <a:off x="7813964" y="5310073"/>
            <a:ext cx="3984336" cy="1151372"/>
            <a:chOff x="7813964" y="5310073"/>
            <a:chExt cx="3984336" cy="1151372"/>
          </a:xfrm>
        </p:grpSpPr>
        <p:grpSp>
          <p:nvGrpSpPr>
            <p:cNvPr id="7" name="Group 6">
              <a:extLst>
                <a:ext uri="{FF2B5EF4-FFF2-40B4-BE49-F238E27FC236}">
                  <a16:creationId xmlns:a16="http://schemas.microsoft.com/office/drawing/2014/main" id="{4C444E51-2D96-4BC8-971E-2CC1F0702C14}"/>
                </a:ext>
              </a:extLst>
            </p:cNvPr>
            <p:cNvGrpSpPr/>
            <p:nvPr userDrawn="1"/>
          </p:nvGrpSpPr>
          <p:grpSpPr>
            <a:xfrm>
              <a:off x="7813964" y="5788335"/>
              <a:ext cx="2358245" cy="226732"/>
              <a:chOff x="19621500" y="3297238"/>
              <a:chExt cx="3170238" cy="304801"/>
            </a:xfrm>
          </p:grpSpPr>
          <p:sp>
            <p:nvSpPr>
              <p:cNvPr id="15" name="Freeform 5">
                <a:extLst>
                  <a:ext uri="{FF2B5EF4-FFF2-40B4-BE49-F238E27FC236}">
                    <a16:creationId xmlns:a16="http://schemas.microsoft.com/office/drawing/2014/main" id="{11AFC07B-9E43-46C0-BA56-88B6897B77EB}"/>
                  </a:ext>
                </a:extLst>
              </p:cNvPr>
              <p:cNvSpPr>
                <a:spLocks noEditPoints="1"/>
              </p:cNvSpPr>
              <p:nvPr userDrawn="1"/>
            </p:nvSpPr>
            <p:spPr bwMode="auto">
              <a:xfrm>
                <a:off x="19621500"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5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5"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05F54973-D235-47D4-B246-41BD9A6FF2E0}"/>
                  </a:ext>
                </a:extLst>
              </p:cNvPr>
              <p:cNvSpPr>
                <a:spLocks/>
              </p:cNvSpPr>
              <p:nvPr userDrawn="1"/>
            </p:nvSpPr>
            <p:spPr bwMode="auto">
              <a:xfrm>
                <a:off x="19829463" y="3370263"/>
                <a:ext cx="190500" cy="161925"/>
              </a:xfrm>
              <a:custGeom>
                <a:avLst/>
                <a:gdLst>
                  <a:gd name="T0" fmla="*/ 120 w 120"/>
                  <a:gd name="T1" fmla="*/ 0 h 102"/>
                  <a:gd name="T2" fmla="*/ 62 w 120"/>
                  <a:gd name="T3" fmla="*/ 102 h 102"/>
                  <a:gd name="T4" fmla="*/ 29 w 120"/>
                  <a:gd name="T5" fmla="*/ 102 h 102"/>
                  <a:gd name="T6" fmla="*/ 0 w 120"/>
                  <a:gd name="T7" fmla="*/ 0 h 102"/>
                  <a:gd name="T8" fmla="*/ 35 w 120"/>
                  <a:gd name="T9" fmla="*/ 0 h 102"/>
                  <a:gd name="T10" fmla="*/ 52 w 120"/>
                  <a:gd name="T11" fmla="*/ 67 h 102"/>
                  <a:gd name="T12" fmla="*/ 87 w 120"/>
                  <a:gd name="T13" fmla="*/ 0 h 102"/>
                  <a:gd name="T14" fmla="*/ 120 w 120"/>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02">
                    <a:moveTo>
                      <a:pt x="120" y="0"/>
                    </a:moveTo>
                    <a:lnTo>
                      <a:pt x="62" y="102"/>
                    </a:lnTo>
                    <a:lnTo>
                      <a:pt x="29" y="102"/>
                    </a:lnTo>
                    <a:lnTo>
                      <a:pt x="0" y="0"/>
                    </a:lnTo>
                    <a:lnTo>
                      <a:pt x="35" y="0"/>
                    </a:lnTo>
                    <a:lnTo>
                      <a:pt x="52" y="67"/>
                    </a:lnTo>
                    <a:lnTo>
                      <a:pt x="87" y="0"/>
                    </a:lnTo>
                    <a:lnTo>
                      <a:pt x="120"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0EB7562F-1D72-46EA-B2D0-F60784E16536}"/>
                  </a:ext>
                </a:extLst>
              </p:cNvPr>
              <p:cNvSpPr>
                <a:spLocks noEditPoints="1"/>
              </p:cNvSpPr>
              <p:nvPr userDrawn="1"/>
            </p:nvSpPr>
            <p:spPr bwMode="auto">
              <a:xfrm>
                <a:off x="20013613" y="3363913"/>
                <a:ext cx="188913" cy="176213"/>
              </a:xfrm>
              <a:custGeom>
                <a:avLst/>
                <a:gdLst>
                  <a:gd name="T0" fmla="*/ 106 w 114"/>
                  <a:gd name="T1" fmla="*/ 88 h 106"/>
                  <a:gd name="T2" fmla="*/ 54 w 114"/>
                  <a:gd name="T3" fmla="*/ 106 h 106"/>
                  <a:gd name="T4" fmla="*/ 4 w 114"/>
                  <a:gd name="T5" fmla="*/ 55 h 106"/>
                  <a:gd name="T6" fmla="*/ 69 w 114"/>
                  <a:gd name="T7" fmla="*/ 0 h 106"/>
                  <a:gd name="T8" fmla="*/ 111 w 114"/>
                  <a:gd name="T9" fmla="*/ 44 h 106"/>
                  <a:gd name="T10" fmla="*/ 105 w 114"/>
                  <a:gd name="T11" fmla="*/ 61 h 106"/>
                  <a:gd name="T12" fmla="*/ 35 w 114"/>
                  <a:gd name="T13" fmla="*/ 61 h 106"/>
                  <a:gd name="T14" fmla="*/ 64 w 114"/>
                  <a:gd name="T15" fmla="*/ 81 h 106"/>
                  <a:gd name="T16" fmla="*/ 97 w 114"/>
                  <a:gd name="T17" fmla="*/ 72 h 106"/>
                  <a:gd name="T18" fmla="*/ 106 w 114"/>
                  <a:gd name="T19" fmla="*/ 88 h 106"/>
                  <a:gd name="T20" fmla="*/ 38 w 114"/>
                  <a:gd name="T21" fmla="*/ 40 h 106"/>
                  <a:gd name="T22" fmla="*/ 83 w 114"/>
                  <a:gd name="T23" fmla="*/ 40 h 106"/>
                  <a:gd name="T24" fmla="*/ 66 w 114"/>
                  <a:gd name="T25" fmla="*/ 22 h 106"/>
                  <a:gd name="T26" fmla="*/ 38 w 114"/>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6">
                    <a:moveTo>
                      <a:pt x="106" y="88"/>
                    </a:moveTo>
                    <a:cubicBezTo>
                      <a:pt x="93" y="97"/>
                      <a:pt x="75" y="106"/>
                      <a:pt x="54" y="106"/>
                    </a:cubicBezTo>
                    <a:cubicBezTo>
                      <a:pt x="20" y="106"/>
                      <a:pt x="0" y="86"/>
                      <a:pt x="4" y="55"/>
                    </a:cubicBezTo>
                    <a:cubicBezTo>
                      <a:pt x="8" y="24"/>
                      <a:pt x="36" y="0"/>
                      <a:pt x="69" y="0"/>
                    </a:cubicBezTo>
                    <a:cubicBezTo>
                      <a:pt x="98" y="0"/>
                      <a:pt x="114" y="18"/>
                      <a:pt x="111" y="44"/>
                    </a:cubicBezTo>
                    <a:cubicBezTo>
                      <a:pt x="110" y="51"/>
                      <a:pt x="107" y="57"/>
                      <a:pt x="105" y="61"/>
                    </a:cubicBezTo>
                    <a:cubicBezTo>
                      <a:pt x="35" y="61"/>
                      <a:pt x="35" y="61"/>
                      <a:pt x="35" y="61"/>
                    </a:cubicBezTo>
                    <a:cubicBezTo>
                      <a:pt x="37" y="74"/>
                      <a:pt x="47" y="81"/>
                      <a:pt x="64" y="81"/>
                    </a:cubicBezTo>
                    <a:cubicBezTo>
                      <a:pt x="76" y="81"/>
                      <a:pt x="87" y="77"/>
                      <a:pt x="97" y="72"/>
                    </a:cubicBezTo>
                    <a:lnTo>
                      <a:pt x="106" y="88"/>
                    </a:lnTo>
                    <a:close/>
                    <a:moveTo>
                      <a:pt x="38" y="40"/>
                    </a:moveTo>
                    <a:cubicBezTo>
                      <a:pt x="83" y="40"/>
                      <a:pt x="83" y="40"/>
                      <a:pt x="83" y="40"/>
                    </a:cubicBezTo>
                    <a:cubicBezTo>
                      <a:pt x="84" y="29"/>
                      <a:pt x="77" y="22"/>
                      <a:pt x="66" y="22"/>
                    </a:cubicBezTo>
                    <a:cubicBezTo>
                      <a:pt x="55"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774530ED-6FD1-45E4-AB9E-0C0905EF7606}"/>
                  </a:ext>
                </a:extLst>
              </p:cNvPr>
              <p:cNvSpPr>
                <a:spLocks/>
              </p:cNvSpPr>
              <p:nvPr userDrawn="1"/>
            </p:nvSpPr>
            <p:spPr bwMode="auto">
              <a:xfrm>
                <a:off x="20219988" y="3365501"/>
                <a:ext cx="146050" cy="166688"/>
              </a:xfrm>
              <a:custGeom>
                <a:avLst/>
                <a:gdLst>
                  <a:gd name="T0" fmla="*/ 89 w 89"/>
                  <a:gd name="T1" fmla="*/ 2 h 100"/>
                  <a:gd name="T2" fmla="*/ 84 w 89"/>
                  <a:gd name="T3" fmla="*/ 32 h 100"/>
                  <a:gd name="T4" fmla="*/ 70 w 89"/>
                  <a:gd name="T5" fmla="*/ 30 h 100"/>
                  <a:gd name="T6" fmla="*/ 40 w 89"/>
                  <a:gd name="T7" fmla="*/ 46 h 100"/>
                  <a:gd name="T8" fmla="*/ 32 w 89"/>
                  <a:gd name="T9" fmla="*/ 100 h 100"/>
                  <a:gd name="T10" fmla="*/ 0 w 89"/>
                  <a:gd name="T11" fmla="*/ 100 h 100"/>
                  <a:gd name="T12" fmla="*/ 14 w 89"/>
                  <a:gd name="T13" fmla="*/ 6 h 100"/>
                  <a:gd name="T14" fmla="*/ 45 w 89"/>
                  <a:gd name="T15" fmla="*/ 0 h 100"/>
                  <a:gd name="T16" fmla="*/ 42 w 89"/>
                  <a:gd name="T17" fmla="*/ 22 h 100"/>
                  <a:gd name="T18" fmla="*/ 77 w 89"/>
                  <a:gd name="T19" fmla="*/ 0 h 100"/>
                  <a:gd name="T20" fmla="*/ 89 w 89"/>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89" y="2"/>
                    </a:moveTo>
                    <a:cubicBezTo>
                      <a:pt x="84" y="32"/>
                      <a:pt x="84" y="32"/>
                      <a:pt x="84" y="32"/>
                    </a:cubicBezTo>
                    <a:cubicBezTo>
                      <a:pt x="80" y="31"/>
                      <a:pt x="75" y="30"/>
                      <a:pt x="70" y="30"/>
                    </a:cubicBezTo>
                    <a:cubicBezTo>
                      <a:pt x="56" y="30"/>
                      <a:pt x="47" y="37"/>
                      <a:pt x="40" y="46"/>
                    </a:cubicBezTo>
                    <a:cubicBezTo>
                      <a:pt x="32" y="100"/>
                      <a:pt x="32" y="100"/>
                      <a:pt x="32" y="100"/>
                    </a:cubicBezTo>
                    <a:cubicBezTo>
                      <a:pt x="0" y="100"/>
                      <a:pt x="0" y="100"/>
                      <a:pt x="0" y="100"/>
                    </a:cubicBezTo>
                    <a:cubicBezTo>
                      <a:pt x="14" y="6"/>
                      <a:pt x="14" y="6"/>
                      <a:pt x="14" y="6"/>
                    </a:cubicBezTo>
                    <a:cubicBezTo>
                      <a:pt x="45" y="0"/>
                      <a:pt x="45" y="0"/>
                      <a:pt x="45" y="0"/>
                    </a:cubicBezTo>
                    <a:cubicBezTo>
                      <a:pt x="42" y="22"/>
                      <a:pt x="42" y="22"/>
                      <a:pt x="42" y="22"/>
                    </a:cubicBezTo>
                    <a:cubicBezTo>
                      <a:pt x="52" y="8"/>
                      <a:pt x="65" y="0"/>
                      <a:pt x="77" y="0"/>
                    </a:cubicBezTo>
                    <a:cubicBezTo>
                      <a:pt x="80" y="0"/>
                      <a:pt x="85" y="1"/>
                      <a:pt x="89"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F2F32A1C-401B-49C7-B18C-F801172C0FDB}"/>
                  </a:ext>
                </a:extLst>
              </p:cNvPr>
              <p:cNvSpPr>
                <a:spLocks/>
              </p:cNvSpPr>
              <p:nvPr userDrawn="1"/>
            </p:nvSpPr>
            <p:spPr bwMode="auto">
              <a:xfrm>
                <a:off x="20369213" y="3370263"/>
                <a:ext cx="187325" cy="228600"/>
              </a:xfrm>
              <a:custGeom>
                <a:avLst/>
                <a:gdLst>
                  <a:gd name="T0" fmla="*/ 118 w 118"/>
                  <a:gd name="T1" fmla="*/ 0 h 144"/>
                  <a:gd name="T2" fmla="*/ 38 w 118"/>
                  <a:gd name="T3" fmla="*/ 144 h 144"/>
                  <a:gd name="T4" fmla="*/ 5 w 118"/>
                  <a:gd name="T5" fmla="*/ 144 h 144"/>
                  <a:gd name="T6" fmla="*/ 31 w 118"/>
                  <a:gd name="T7" fmla="*/ 102 h 144"/>
                  <a:gd name="T8" fmla="*/ 0 w 118"/>
                  <a:gd name="T9" fmla="*/ 0 h 144"/>
                  <a:gd name="T10" fmla="*/ 37 w 118"/>
                  <a:gd name="T11" fmla="*/ 0 h 144"/>
                  <a:gd name="T12" fmla="*/ 53 w 118"/>
                  <a:gd name="T13" fmla="*/ 64 h 144"/>
                  <a:gd name="T14" fmla="*/ 86 w 118"/>
                  <a:gd name="T15" fmla="*/ 0 h 144"/>
                  <a:gd name="T16" fmla="*/ 118 w 118"/>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44">
                    <a:moveTo>
                      <a:pt x="118" y="0"/>
                    </a:moveTo>
                    <a:lnTo>
                      <a:pt x="38" y="144"/>
                    </a:lnTo>
                    <a:lnTo>
                      <a:pt x="5" y="144"/>
                    </a:lnTo>
                    <a:lnTo>
                      <a:pt x="31" y="102"/>
                    </a:lnTo>
                    <a:lnTo>
                      <a:pt x="0" y="0"/>
                    </a:lnTo>
                    <a:lnTo>
                      <a:pt x="37" y="0"/>
                    </a:lnTo>
                    <a:lnTo>
                      <a:pt x="53" y="64"/>
                    </a:lnTo>
                    <a:lnTo>
                      <a:pt x="86" y="0"/>
                    </a:lnTo>
                    <a:lnTo>
                      <a:pt x="11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0">
                <a:extLst>
                  <a:ext uri="{FF2B5EF4-FFF2-40B4-BE49-F238E27FC236}">
                    <a16:creationId xmlns:a16="http://schemas.microsoft.com/office/drawing/2014/main" id="{11A2760D-D5BE-4A96-81A9-D5E5386035DE}"/>
                  </a:ext>
                </a:extLst>
              </p:cNvPr>
              <p:cNvSpPr>
                <a:spLocks/>
              </p:cNvSpPr>
              <p:nvPr userDrawn="1"/>
            </p:nvSpPr>
            <p:spPr bwMode="auto">
              <a:xfrm>
                <a:off x="20561300" y="3370263"/>
                <a:ext cx="266700" cy="161925"/>
              </a:xfrm>
              <a:custGeom>
                <a:avLst/>
                <a:gdLst>
                  <a:gd name="T0" fmla="*/ 168 w 168"/>
                  <a:gd name="T1" fmla="*/ 0 h 102"/>
                  <a:gd name="T2" fmla="*/ 119 w 168"/>
                  <a:gd name="T3" fmla="*/ 102 h 102"/>
                  <a:gd name="T4" fmla="*/ 88 w 168"/>
                  <a:gd name="T5" fmla="*/ 102 h 102"/>
                  <a:gd name="T6" fmla="*/ 76 w 168"/>
                  <a:gd name="T7" fmla="*/ 45 h 102"/>
                  <a:gd name="T8" fmla="*/ 52 w 168"/>
                  <a:gd name="T9" fmla="*/ 102 h 102"/>
                  <a:gd name="T10" fmla="*/ 20 w 168"/>
                  <a:gd name="T11" fmla="*/ 102 h 102"/>
                  <a:gd name="T12" fmla="*/ 0 w 168"/>
                  <a:gd name="T13" fmla="*/ 0 h 102"/>
                  <a:gd name="T14" fmla="*/ 34 w 168"/>
                  <a:gd name="T15" fmla="*/ 0 h 102"/>
                  <a:gd name="T16" fmla="*/ 43 w 168"/>
                  <a:gd name="T17" fmla="*/ 67 h 102"/>
                  <a:gd name="T18" fmla="*/ 70 w 168"/>
                  <a:gd name="T19" fmla="*/ 0 h 102"/>
                  <a:gd name="T20" fmla="*/ 100 w 168"/>
                  <a:gd name="T21" fmla="*/ 0 h 102"/>
                  <a:gd name="T22" fmla="*/ 111 w 168"/>
                  <a:gd name="T23" fmla="*/ 67 h 102"/>
                  <a:gd name="T24" fmla="*/ 137 w 168"/>
                  <a:gd name="T25" fmla="*/ 0 h 102"/>
                  <a:gd name="T26" fmla="*/ 168 w 168"/>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02">
                    <a:moveTo>
                      <a:pt x="168" y="0"/>
                    </a:moveTo>
                    <a:lnTo>
                      <a:pt x="119" y="102"/>
                    </a:lnTo>
                    <a:lnTo>
                      <a:pt x="88" y="102"/>
                    </a:lnTo>
                    <a:lnTo>
                      <a:pt x="76" y="45"/>
                    </a:lnTo>
                    <a:lnTo>
                      <a:pt x="52" y="102"/>
                    </a:lnTo>
                    <a:lnTo>
                      <a:pt x="20" y="102"/>
                    </a:lnTo>
                    <a:lnTo>
                      <a:pt x="0" y="0"/>
                    </a:lnTo>
                    <a:lnTo>
                      <a:pt x="34" y="0"/>
                    </a:lnTo>
                    <a:lnTo>
                      <a:pt x="43" y="67"/>
                    </a:lnTo>
                    <a:lnTo>
                      <a:pt x="70" y="0"/>
                    </a:lnTo>
                    <a:lnTo>
                      <a:pt x="100" y="0"/>
                    </a:lnTo>
                    <a:lnTo>
                      <a:pt x="111" y="67"/>
                    </a:lnTo>
                    <a:lnTo>
                      <a:pt x="137" y="0"/>
                    </a:lnTo>
                    <a:lnTo>
                      <a:pt x="16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80F98C4B-8BF0-44AE-942F-10FEB5E45EE0}"/>
                  </a:ext>
                </a:extLst>
              </p:cNvPr>
              <p:cNvSpPr>
                <a:spLocks/>
              </p:cNvSpPr>
              <p:nvPr userDrawn="1"/>
            </p:nvSpPr>
            <p:spPr bwMode="auto">
              <a:xfrm>
                <a:off x="20831175" y="3297238"/>
                <a:ext cx="192088" cy="234950"/>
              </a:xfrm>
              <a:custGeom>
                <a:avLst/>
                <a:gdLst>
                  <a:gd name="T0" fmla="*/ 112 w 116"/>
                  <a:gd name="T1" fmla="*/ 84 h 142"/>
                  <a:gd name="T2" fmla="*/ 103 w 116"/>
                  <a:gd name="T3" fmla="*/ 142 h 142"/>
                  <a:gd name="T4" fmla="*/ 71 w 116"/>
                  <a:gd name="T5" fmla="*/ 142 h 142"/>
                  <a:gd name="T6" fmla="*/ 78 w 116"/>
                  <a:gd name="T7" fmla="*/ 94 h 142"/>
                  <a:gd name="T8" fmla="*/ 64 w 116"/>
                  <a:gd name="T9" fmla="*/ 69 h 142"/>
                  <a:gd name="T10" fmla="*/ 41 w 116"/>
                  <a:gd name="T11" fmla="*/ 81 h 142"/>
                  <a:gd name="T12" fmla="*/ 32 w 116"/>
                  <a:gd name="T13" fmla="*/ 142 h 142"/>
                  <a:gd name="T14" fmla="*/ 0 w 116"/>
                  <a:gd name="T15" fmla="*/ 142 h 142"/>
                  <a:gd name="T16" fmla="*/ 19 w 116"/>
                  <a:gd name="T17" fmla="*/ 6 h 142"/>
                  <a:gd name="T18" fmla="*/ 52 w 116"/>
                  <a:gd name="T19" fmla="*/ 0 h 142"/>
                  <a:gd name="T20" fmla="*/ 44 w 116"/>
                  <a:gd name="T21" fmla="*/ 57 h 142"/>
                  <a:gd name="T22" fmla="*/ 81 w 116"/>
                  <a:gd name="T23" fmla="*/ 42 h 142"/>
                  <a:gd name="T24" fmla="*/ 112 w 116"/>
                  <a:gd name="T25"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2">
                    <a:moveTo>
                      <a:pt x="112" y="84"/>
                    </a:moveTo>
                    <a:cubicBezTo>
                      <a:pt x="103" y="142"/>
                      <a:pt x="103" y="142"/>
                      <a:pt x="103" y="142"/>
                    </a:cubicBezTo>
                    <a:cubicBezTo>
                      <a:pt x="71" y="142"/>
                      <a:pt x="71" y="142"/>
                      <a:pt x="71" y="142"/>
                    </a:cubicBezTo>
                    <a:cubicBezTo>
                      <a:pt x="78" y="94"/>
                      <a:pt x="78" y="94"/>
                      <a:pt x="78" y="94"/>
                    </a:cubicBezTo>
                    <a:cubicBezTo>
                      <a:pt x="80" y="78"/>
                      <a:pt x="76" y="69"/>
                      <a:pt x="64" y="69"/>
                    </a:cubicBezTo>
                    <a:cubicBezTo>
                      <a:pt x="56" y="69"/>
                      <a:pt x="47" y="74"/>
                      <a:pt x="41" y="81"/>
                    </a:cubicBezTo>
                    <a:cubicBezTo>
                      <a:pt x="32" y="142"/>
                      <a:pt x="32" y="142"/>
                      <a:pt x="32" y="142"/>
                    </a:cubicBezTo>
                    <a:cubicBezTo>
                      <a:pt x="0" y="142"/>
                      <a:pt x="0" y="142"/>
                      <a:pt x="0" y="142"/>
                    </a:cubicBezTo>
                    <a:cubicBezTo>
                      <a:pt x="19" y="6"/>
                      <a:pt x="19" y="6"/>
                      <a:pt x="19" y="6"/>
                    </a:cubicBezTo>
                    <a:cubicBezTo>
                      <a:pt x="52" y="0"/>
                      <a:pt x="52" y="0"/>
                      <a:pt x="52" y="0"/>
                    </a:cubicBezTo>
                    <a:cubicBezTo>
                      <a:pt x="44" y="57"/>
                      <a:pt x="44" y="57"/>
                      <a:pt x="44" y="57"/>
                    </a:cubicBezTo>
                    <a:cubicBezTo>
                      <a:pt x="54" y="47"/>
                      <a:pt x="68" y="42"/>
                      <a:pt x="81" y="42"/>
                    </a:cubicBezTo>
                    <a:cubicBezTo>
                      <a:pt x="101" y="42"/>
                      <a:pt x="116" y="56"/>
                      <a:pt x="112" y="8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2">
                <a:extLst>
                  <a:ext uri="{FF2B5EF4-FFF2-40B4-BE49-F238E27FC236}">
                    <a16:creationId xmlns:a16="http://schemas.microsoft.com/office/drawing/2014/main" id="{D5901644-073E-49CF-B335-D9E2940F2048}"/>
                  </a:ext>
                </a:extLst>
              </p:cNvPr>
              <p:cNvSpPr>
                <a:spLocks noEditPoints="1"/>
              </p:cNvSpPr>
              <p:nvPr userDrawn="1"/>
            </p:nvSpPr>
            <p:spPr bwMode="auto">
              <a:xfrm>
                <a:off x="21037550" y="3363913"/>
                <a:ext cx="190500" cy="176213"/>
              </a:xfrm>
              <a:custGeom>
                <a:avLst/>
                <a:gdLst>
                  <a:gd name="T0" fmla="*/ 106 w 115"/>
                  <a:gd name="T1" fmla="*/ 88 h 106"/>
                  <a:gd name="T2" fmla="*/ 55 w 115"/>
                  <a:gd name="T3" fmla="*/ 106 h 106"/>
                  <a:gd name="T4" fmla="*/ 5 w 115"/>
                  <a:gd name="T5" fmla="*/ 55 h 106"/>
                  <a:gd name="T6" fmla="*/ 70 w 115"/>
                  <a:gd name="T7" fmla="*/ 0 h 106"/>
                  <a:gd name="T8" fmla="*/ 111 w 115"/>
                  <a:gd name="T9" fmla="*/ 44 h 106"/>
                  <a:gd name="T10" fmla="*/ 106 w 115"/>
                  <a:gd name="T11" fmla="*/ 61 h 106"/>
                  <a:gd name="T12" fmla="*/ 36 w 115"/>
                  <a:gd name="T13" fmla="*/ 61 h 106"/>
                  <a:gd name="T14" fmla="*/ 65 w 115"/>
                  <a:gd name="T15" fmla="*/ 81 h 106"/>
                  <a:gd name="T16" fmla="*/ 98 w 115"/>
                  <a:gd name="T17" fmla="*/ 72 h 106"/>
                  <a:gd name="T18" fmla="*/ 106 w 115"/>
                  <a:gd name="T19" fmla="*/ 88 h 106"/>
                  <a:gd name="T20" fmla="*/ 39 w 115"/>
                  <a:gd name="T21" fmla="*/ 40 h 106"/>
                  <a:gd name="T22" fmla="*/ 84 w 115"/>
                  <a:gd name="T23" fmla="*/ 40 h 106"/>
                  <a:gd name="T24" fmla="*/ 66 w 115"/>
                  <a:gd name="T25" fmla="*/ 22 h 106"/>
                  <a:gd name="T26" fmla="*/ 39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4" y="97"/>
                      <a:pt x="76" y="106"/>
                      <a:pt x="55" y="106"/>
                    </a:cubicBezTo>
                    <a:cubicBezTo>
                      <a:pt x="21" y="106"/>
                      <a:pt x="0" y="86"/>
                      <a:pt x="5" y="55"/>
                    </a:cubicBezTo>
                    <a:cubicBezTo>
                      <a:pt x="9" y="24"/>
                      <a:pt x="37" y="0"/>
                      <a:pt x="70" y="0"/>
                    </a:cubicBezTo>
                    <a:cubicBezTo>
                      <a:pt x="98" y="0"/>
                      <a:pt x="115" y="18"/>
                      <a:pt x="111" y="44"/>
                    </a:cubicBezTo>
                    <a:cubicBezTo>
                      <a:pt x="110" y="51"/>
                      <a:pt x="108" y="57"/>
                      <a:pt x="106" y="61"/>
                    </a:cubicBezTo>
                    <a:cubicBezTo>
                      <a:pt x="36" y="61"/>
                      <a:pt x="36" y="61"/>
                      <a:pt x="36" y="61"/>
                    </a:cubicBezTo>
                    <a:cubicBezTo>
                      <a:pt x="38" y="74"/>
                      <a:pt x="48" y="81"/>
                      <a:pt x="65" y="81"/>
                    </a:cubicBezTo>
                    <a:cubicBezTo>
                      <a:pt x="76" y="81"/>
                      <a:pt x="88" y="77"/>
                      <a:pt x="98" y="72"/>
                    </a:cubicBezTo>
                    <a:lnTo>
                      <a:pt x="106" y="88"/>
                    </a:lnTo>
                    <a:close/>
                    <a:moveTo>
                      <a:pt x="39" y="40"/>
                    </a:moveTo>
                    <a:cubicBezTo>
                      <a:pt x="84" y="40"/>
                      <a:pt x="84" y="40"/>
                      <a:pt x="84" y="40"/>
                    </a:cubicBezTo>
                    <a:cubicBezTo>
                      <a:pt x="84" y="29"/>
                      <a:pt x="78" y="22"/>
                      <a:pt x="66" y="22"/>
                    </a:cubicBezTo>
                    <a:cubicBezTo>
                      <a:pt x="56" y="22"/>
                      <a:pt x="44" y="28"/>
                      <a:pt x="39"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3">
                <a:extLst>
                  <a:ext uri="{FF2B5EF4-FFF2-40B4-BE49-F238E27FC236}">
                    <a16:creationId xmlns:a16="http://schemas.microsoft.com/office/drawing/2014/main" id="{28AD863A-3878-46A6-9FF9-65CBD2229228}"/>
                  </a:ext>
                </a:extLst>
              </p:cNvPr>
              <p:cNvSpPr>
                <a:spLocks/>
              </p:cNvSpPr>
              <p:nvPr userDrawn="1"/>
            </p:nvSpPr>
            <p:spPr bwMode="auto">
              <a:xfrm>
                <a:off x="21245513" y="3365501"/>
                <a:ext cx="144463" cy="166688"/>
              </a:xfrm>
              <a:custGeom>
                <a:avLst/>
                <a:gdLst>
                  <a:gd name="T0" fmla="*/ 88 w 88"/>
                  <a:gd name="T1" fmla="*/ 2 h 100"/>
                  <a:gd name="T2" fmla="*/ 84 w 88"/>
                  <a:gd name="T3" fmla="*/ 32 h 100"/>
                  <a:gd name="T4" fmla="*/ 70 w 88"/>
                  <a:gd name="T5" fmla="*/ 30 h 100"/>
                  <a:gd name="T6" fmla="*/ 40 w 88"/>
                  <a:gd name="T7" fmla="*/ 46 h 100"/>
                  <a:gd name="T8" fmla="*/ 32 w 88"/>
                  <a:gd name="T9" fmla="*/ 100 h 100"/>
                  <a:gd name="T10" fmla="*/ 0 w 88"/>
                  <a:gd name="T11" fmla="*/ 100 h 100"/>
                  <a:gd name="T12" fmla="*/ 13 w 88"/>
                  <a:gd name="T13" fmla="*/ 6 h 100"/>
                  <a:gd name="T14" fmla="*/ 45 w 88"/>
                  <a:gd name="T15" fmla="*/ 0 h 100"/>
                  <a:gd name="T16" fmla="*/ 42 w 88"/>
                  <a:gd name="T17" fmla="*/ 22 h 100"/>
                  <a:gd name="T18" fmla="*/ 77 w 88"/>
                  <a:gd name="T19" fmla="*/ 0 h 100"/>
                  <a:gd name="T20" fmla="*/ 88 w 88"/>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88" y="2"/>
                    </a:moveTo>
                    <a:cubicBezTo>
                      <a:pt x="84" y="32"/>
                      <a:pt x="84" y="32"/>
                      <a:pt x="84" y="32"/>
                    </a:cubicBezTo>
                    <a:cubicBezTo>
                      <a:pt x="80" y="31"/>
                      <a:pt x="74" y="30"/>
                      <a:pt x="70" y="30"/>
                    </a:cubicBezTo>
                    <a:cubicBezTo>
                      <a:pt x="56" y="30"/>
                      <a:pt x="47" y="37"/>
                      <a:pt x="40" y="46"/>
                    </a:cubicBezTo>
                    <a:cubicBezTo>
                      <a:pt x="32" y="100"/>
                      <a:pt x="32" y="100"/>
                      <a:pt x="32" y="100"/>
                    </a:cubicBezTo>
                    <a:cubicBezTo>
                      <a:pt x="0" y="100"/>
                      <a:pt x="0" y="100"/>
                      <a:pt x="0" y="100"/>
                    </a:cubicBezTo>
                    <a:cubicBezTo>
                      <a:pt x="13" y="6"/>
                      <a:pt x="13" y="6"/>
                      <a:pt x="13" y="6"/>
                    </a:cubicBezTo>
                    <a:cubicBezTo>
                      <a:pt x="45" y="0"/>
                      <a:pt x="45" y="0"/>
                      <a:pt x="45" y="0"/>
                    </a:cubicBezTo>
                    <a:cubicBezTo>
                      <a:pt x="42" y="22"/>
                      <a:pt x="42" y="22"/>
                      <a:pt x="42" y="22"/>
                    </a:cubicBezTo>
                    <a:cubicBezTo>
                      <a:pt x="52" y="8"/>
                      <a:pt x="65" y="0"/>
                      <a:pt x="77" y="0"/>
                    </a:cubicBezTo>
                    <a:cubicBezTo>
                      <a:pt x="80" y="0"/>
                      <a:pt x="85" y="1"/>
                      <a:pt x="88"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4">
                <a:extLst>
                  <a:ext uri="{FF2B5EF4-FFF2-40B4-BE49-F238E27FC236}">
                    <a16:creationId xmlns:a16="http://schemas.microsoft.com/office/drawing/2014/main" id="{56CE9D4C-B49E-4DD9-9E06-82742ED3D835}"/>
                  </a:ext>
                </a:extLst>
              </p:cNvPr>
              <p:cNvSpPr>
                <a:spLocks noEditPoints="1"/>
              </p:cNvSpPr>
              <p:nvPr userDrawn="1"/>
            </p:nvSpPr>
            <p:spPr bwMode="auto">
              <a:xfrm>
                <a:off x="21389975"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4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4"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5">
                <a:extLst>
                  <a:ext uri="{FF2B5EF4-FFF2-40B4-BE49-F238E27FC236}">
                    <a16:creationId xmlns:a16="http://schemas.microsoft.com/office/drawing/2014/main" id="{F3DC9FD0-B595-4F5F-892D-09A4772FC2CD}"/>
                  </a:ext>
                </a:extLst>
              </p:cNvPr>
              <p:cNvSpPr>
                <a:spLocks/>
              </p:cNvSpPr>
              <p:nvPr userDrawn="1"/>
            </p:nvSpPr>
            <p:spPr bwMode="auto">
              <a:xfrm>
                <a:off x="21678900" y="3370263"/>
                <a:ext cx="184150" cy="228600"/>
              </a:xfrm>
              <a:custGeom>
                <a:avLst/>
                <a:gdLst>
                  <a:gd name="T0" fmla="*/ 116 w 116"/>
                  <a:gd name="T1" fmla="*/ 0 h 144"/>
                  <a:gd name="T2" fmla="*/ 36 w 116"/>
                  <a:gd name="T3" fmla="*/ 144 h 144"/>
                  <a:gd name="T4" fmla="*/ 4 w 116"/>
                  <a:gd name="T5" fmla="*/ 144 h 144"/>
                  <a:gd name="T6" fmla="*/ 29 w 116"/>
                  <a:gd name="T7" fmla="*/ 102 h 144"/>
                  <a:gd name="T8" fmla="*/ 0 w 116"/>
                  <a:gd name="T9" fmla="*/ 0 h 144"/>
                  <a:gd name="T10" fmla="*/ 35 w 116"/>
                  <a:gd name="T11" fmla="*/ 0 h 144"/>
                  <a:gd name="T12" fmla="*/ 51 w 116"/>
                  <a:gd name="T13" fmla="*/ 64 h 144"/>
                  <a:gd name="T14" fmla="*/ 84 w 116"/>
                  <a:gd name="T15" fmla="*/ 0 h 144"/>
                  <a:gd name="T16" fmla="*/ 116 w 116"/>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4">
                    <a:moveTo>
                      <a:pt x="116" y="0"/>
                    </a:moveTo>
                    <a:lnTo>
                      <a:pt x="36" y="144"/>
                    </a:lnTo>
                    <a:lnTo>
                      <a:pt x="4" y="144"/>
                    </a:lnTo>
                    <a:lnTo>
                      <a:pt x="29" y="102"/>
                    </a:lnTo>
                    <a:lnTo>
                      <a:pt x="0" y="0"/>
                    </a:lnTo>
                    <a:lnTo>
                      <a:pt x="35" y="0"/>
                    </a:lnTo>
                    <a:lnTo>
                      <a:pt x="51" y="64"/>
                    </a:lnTo>
                    <a:lnTo>
                      <a:pt x="84" y="0"/>
                    </a:lnTo>
                    <a:lnTo>
                      <a:pt x="116"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6">
                <a:extLst>
                  <a:ext uri="{FF2B5EF4-FFF2-40B4-BE49-F238E27FC236}">
                    <a16:creationId xmlns:a16="http://schemas.microsoft.com/office/drawing/2014/main" id="{A0C470DD-7BA1-4A1D-A699-2E17DB6D2F32}"/>
                  </a:ext>
                </a:extLst>
              </p:cNvPr>
              <p:cNvSpPr>
                <a:spLocks noEditPoints="1"/>
              </p:cNvSpPr>
              <p:nvPr userDrawn="1"/>
            </p:nvSpPr>
            <p:spPr bwMode="auto">
              <a:xfrm>
                <a:off x="2185828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2" y="106"/>
                      <a:pt x="0" y="84"/>
                      <a:pt x="4" y="55"/>
                    </a:cubicBezTo>
                    <a:close/>
                    <a:moveTo>
                      <a:pt x="86" y="54"/>
                    </a:moveTo>
                    <a:cubicBezTo>
                      <a:pt x="89" y="36"/>
                      <a:pt x="80" y="24"/>
                      <a:pt x="65" y="24"/>
                    </a:cubicBezTo>
                    <a:cubicBezTo>
                      <a:pt x="50" y="24"/>
                      <a:pt x="40" y="35"/>
                      <a:pt x="38" y="52"/>
                    </a:cubicBezTo>
                    <a:cubicBezTo>
                      <a:pt x="35" y="70"/>
                      <a:pt x="43" y="82"/>
                      <a:pt x="59" y="82"/>
                    </a:cubicBezTo>
                    <a:cubicBezTo>
                      <a:pt x="73" y="82"/>
                      <a:pt x="84"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7">
                <a:extLst>
                  <a:ext uri="{FF2B5EF4-FFF2-40B4-BE49-F238E27FC236}">
                    <a16:creationId xmlns:a16="http://schemas.microsoft.com/office/drawing/2014/main" id="{A7BBE440-5333-4A7A-8A9F-325E010467D7}"/>
                  </a:ext>
                </a:extLst>
              </p:cNvPr>
              <p:cNvSpPr>
                <a:spLocks/>
              </p:cNvSpPr>
              <p:nvPr userDrawn="1"/>
            </p:nvSpPr>
            <p:spPr bwMode="auto">
              <a:xfrm>
                <a:off x="22078950" y="3365501"/>
                <a:ext cx="190500" cy="171450"/>
              </a:xfrm>
              <a:custGeom>
                <a:avLst/>
                <a:gdLst>
                  <a:gd name="T0" fmla="*/ 115 w 115"/>
                  <a:gd name="T1" fmla="*/ 0 h 103"/>
                  <a:gd name="T2" fmla="*/ 101 w 115"/>
                  <a:gd name="T3" fmla="*/ 100 h 103"/>
                  <a:gd name="T4" fmla="*/ 70 w 115"/>
                  <a:gd name="T5" fmla="*/ 100 h 103"/>
                  <a:gd name="T6" fmla="*/ 72 w 115"/>
                  <a:gd name="T7" fmla="*/ 88 h 103"/>
                  <a:gd name="T8" fmla="*/ 35 w 115"/>
                  <a:gd name="T9" fmla="*/ 103 h 103"/>
                  <a:gd name="T10" fmla="*/ 4 w 115"/>
                  <a:gd name="T11" fmla="*/ 61 h 103"/>
                  <a:gd name="T12" fmla="*/ 12 w 115"/>
                  <a:gd name="T13" fmla="*/ 6 h 103"/>
                  <a:gd name="T14" fmla="*/ 45 w 115"/>
                  <a:gd name="T15" fmla="*/ 0 h 103"/>
                  <a:gd name="T16" fmla="*/ 38 w 115"/>
                  <a:gd name="T17" fmla="*/ 51 h 103"/>
                  <a:gd name="T18" fmla="*/ 51 w 115"/>
                  <a:gd name="T19" fmla="*/ 77 h 103"/>
                  <a:gd name="T20" fmla="*/ 74 w 115"/>
                  <a:gd name="T21" fmla="*/ 66 h 103"/>
                  <a:gd name="T22" fmla="*/ 82 w 115"/>
                  <a:gd name="T23" fmla="*/ 6 h 103"/>
                  <a:gd name="T24" fmla="*/ 115 w 115"/>
                  <a:gd name="T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03">
                    <a:moveTo>
                      <a:pt x="115" y="0"/>
                    </a:moveTo>
                    <a:cubicBezTo>
                      <a:pt x="101" y="100"/>
                      <a:pt x="101" y="100"/>
                      <a:pt x="101" y="100"/>
                    </a:cubicBezTo>
                    <a:cubicBezTo>
                      <a:pt x="70" y="100"/>
                      <a:pt x="70" y="100"/>
                      <a:pt x="70" y="100"/>
                    </a:cubicBezTo>
                    <a:cubicBezTo>
                      <a:pt x="72" y="88"/>
                      <a:pt x="72" y="88"/>
                      <a:pt x="72" y="88"/>
                    </a:cubicBezTo>
                    <a:cubicBezTo>
                      <a:pt x="62" y="98"/>
                      <a:pt x="48" y="103"/>
                      <a:pt x="35" y="103"/>
                    </a:cubicBezTo>
                    <a:cubicBezTo>
                      <a:pt x="14" y="103"/>
                      <a:pt x="0" y="89"/>
                      <a:pt x="4" y="61"/>
                    </a:cubicBezTo>
                    <a:cubicBezTo>
                      <a:pt x="12" y="6"/>
                      <a:pt x="12" y="6"/>
                      <a:pt x="12" y="6"/>
                    </a:cubicBezTo>
                    <a:cubicBezTo>
                      <a:pt x="45" y="0"/>
                      <a:pt x="45" y="0"/>
                      <a:pt x="45" y="0"/>
                    </a:cubicBezTo>
                    <a:cubicBezTo>
                      <a:pt x="38" y="51"/>
                      <a:pt x="38" y="51"/>
                      <a:pt x="38" y="51"/>
                    </a:cubicBezTo>
                    <a:cubicBezTo>
                      <a:pt x="35" y="68"/>
                      <a:pt x="40" y="77"/>
                      <a:pt x="51" y="77"/>
                    </a:cubicBezTo>
                    <a:cubicBezTo>
                      <a:pt x="59" y="77"/>
                      <a:pt x="67" y="73"/>
                      <a:pt x="74" y="66"/>
                    </a:cubicBezTo>
                    <a:cubicBezTo>
                      <a:pt x="82" y="6"/>
                      <a:pt x="82" y="6"/>
                      <a:pt x="82" y="6"/>
                    </a:cubicBezTo>
                    <a:lnTo>
                      <a:pt x="115"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8">
                <a:extLst>
                  <a:ext uri="{FF2B5EF4-FFF2-40B4-BE49-F238E27FC236}">
                    <a16:creationId xmlns:a16="http://schemas.microsoft.com/office/drawing/2014/main" id="{FCEF6A2D-3FE4-4505-99B6-92D4AE0EA9AC}"/>
                  </a:ext>
                </a:extLst>
              </p:cNvPr>
              <p:cNvSpPr>
                <a:spLocks noEditPoints="1"/>
              </p:cNvSpPr>
              <p:nvPr userDrawn="1"/>
            </p:nvSpPr>
            <p:spPr bwMode="auto">
              <a:xfrm>
                <a:off x="22353588" y="3365501"/>
                <a:ext cx="233363" cy="236538"/>
              </a:xfrm>
              <a:custGeom>
                <a:avLst/>
                <a:gdLst>
                  <a:gd name="T0" fmla="*/ 138 w 141"/>
                  <a:gd name="T1" fmla="*/ 30 h 143"/>
                  <a:gd name="T2" fmla="*/ 114 w 141"/>
                  <a:gd name="T3" fmla="*/ 29 h 143"/>
                  <a:gd name="T4" fmla="*/ 117 w 141"/>
                  <a:gd name="T5" fmla="*/ 47 h 143"/>
                  <a:gd name="T6" fmla="*/ 59 w 141"/>
                  <a:gd name="T7" fmla="*/ 88 h 143"/>
                  <a:gd name="T8" fmla="*/ 54 w 141"/>
                  <a:gd name="T9" fmla="*/ 88 h 143"/>
                  <a:gd name="T10" fmla="*/ 35 w 141"/>
                  <a:gd name="T11" fmla="*/ 113 h 143"/>
                  <a:gd name="T12" fmla="*/ 84 w 141"/>
                  <a:gd name="T13" fmla="*/ 98 h 143"/>
                  <a:gd name="T14" fmla="*/ 118 w 141"/>
                  <a:gd name="T15" fmla="*/ 139 h 143"/>
                  <a:gd name="T16" fmla="*/ 84 w 141"/>
                  <a:gd name="T17" fmla="*/ 143 h 143"/>
                  <a:gd name="T18" fmla="*/ 66 w 141"/>
                  <a:gd name="T19" fmla="*/ 125 h 143"/>
                  <a:gd name="T20" fmla="*/ 18 w 141"/>
                  <a:gd name="T21" fmla="*/ 139 h 143"/>
                  <a:gd name="T22" fmla="*/ 0 w 141"/>
                  <a:gd name="T23" fmla="*/ 127 h 143"/>
                  <a:gd name="T24" fmla="*/ 27 w 141"/>
                  <a:gd name="T25" fmla="*/ 79 h 143"/>
                  <a:gd name="T26" fmla="*/ 11 w 141"/>
                  <a:gd name="T27" fmla="*/ 45 h 143"/>
                  <a:gd name="T28" fmla="*/ 71 w 141"/>
                  <a:gd name="T29" fmla="*/ 0 h 143"/>
                  <a:gd name="T30" fmla="*/ 91 w 141"/>
                  <a:gd name="T31" fmla="*/ 3 h 143"/>
                  <a:gd name="T32" fmla="*/ 141 w 141"/>
                  <a:gd name="T33" fmla="*/ 3 h 143"/>
                  <a:gd name="T34" fmla="*/ 138 w 141"/>
                  <a:gd name="T35" fmla="*/ 30 h 143"/>
                  <a:gd name="T36" fmla="*/ 87 w 141"/>
                  <a:gd name="T37" fmla="*/ 45 h 143"/>
                  <a:gd name="T38" fmla="*/ 67 w 141"/>
                  <a:gd name="T39" fmla="*/ 23 h 143"/>
                  <a:gd name="T40" fmla="*/ 42 w 141"/>
                  <a:gd name="T41" fmla="*/ 44 h 143"/>
                  <a:gd name="T42" fmla="*/ 62 w 141"/>
                  <a:gd name="T43" fmla="*/ 66 h 143"/>
                  <a:gd name="T44" fmla="*/ 87 w 141"/>
                  <a:gd name="T45" fmla="*/ 4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3">
                    <a:moveTo>
                      <a:pt x="138" y="30"/>
                    </a:moveTo>
                    <a:cubicBezTo>
                      <a:pt x="114" y="29"/>
                      <a:pt x="114" y="29"/>
                      <a:pt x="114" y="29"/>
                    </a:cubicBezTo>
                    <a:cubicBezTo>
                      <a:pt x="117" y="34"/>
                      <a:pt x="118" y="40"/>
                      <a:pt x="117" y="47"/>
                    </a:cubicBezTo>
                    <a:cubicBezTo>
                      <a:pt x="114" y="70"/>
                      <a:pt x="90" y="88"/>
                      <a:pt x="59" y="88"/>
                    </a:cubicBezTo>
                    <a:cubicBezTo>
                      <a:pt x="58" y="88"/>
                      <a:pt x="56" y="88"/>
                      <a:pt x="54" y="88"/>
                    </a:cubicBezTo>
                    <a:cubicBezTo>
                      <a:pt x="35" y="113"/>
                      <a:pt x="35" y="113"/>
                      <a:pt x="35" y="113"/>
                    </a:cubicBezTo>
                    <a:cubicBezTo>
                      <a:pt x="49" y="105"/>
                      <a:pt x="67" y="98"/>
                      <a:pt x="84" y="98"/>
                    </a:cubicBezTo>
                    <a:cubicBezTo>
                      <a:pt x="102" y="98"/>
                      <a:pt x="120" y="106"/>
                      <a:pt x="118" y="139"/>
                    </a:cubicBezTo>
                    <a:cubicBezTo>
                      <a:pt x="84" y="143"/>
                      <a:pt x="84" y="143"/>
                      <a:pt x="84" y="143"/>
                    </a:cubicBezTo>
                    <a:cubicBezTo>
                      <a:pt x="84" y="128"/>
                      <a:pt x="77" y="125"/>
                      <a:pt x="66" y="125"/>
                    </a:cubicBezTo>
                    <a:cubicBezTo>
                      <a:pt x="53" y="125"/>
                      <a:pt x="34" y="130"/>
                      <a:pt x="18" y="139"/>
                    </a:cubicBezTo>
                    <a:cubicBezTo>
                      <a:pt x="0" y="127"/>
                      <a:pt x="0" y="127"/>
                      <a:pt x="0" y="127"/>
                    </a:cubicBezTo>
                    <a:cubicBezTo>
                      <a:pt x="27" y="79"/>
                      <a:pt x="27" y="79"/>
                      <a:pt x="27" y="79"/>
                    </a:cubicBezTo>
                    <a:cubicBezTo>
                      <a:pt x="15" y="72"/>
                      <a:pt x="9" y="59"/>
                      <a:pt x="11" y="45"/>
                    </a:cubicBezTo>
                    <a:cubicBezTo>
                      <a:pt x="15" y="21"/>
                      <a:pt x="40" y="0"/>
                      <a:pt x="71" y="0"/>
                    </a:cubicBezTo>
                    <a:cubicBezTo>
                      <a:pt x="78" y="0"/>
                      <a:pt x="85" y="1"/>
                      <a:pt x="91" y="3"/>
                    </a:cubicBezTo>
                    <a:cubicBezTo>
                      <a:pt x="141" y="3"/>
                      <a:pt x="141" y="3"/>
                      <a:pt x="141" y="3"/>
                    </a:cubicBezTo>
                    <a:lnTo>
                      <a:pt x="138" y="30"/>
                    </a:lnTo>
                    <a:close/>
                    <a:moveTo>
                      <a:pt x="87" y="45"/>
                    </a:moveTo>
                    <a:cubicBezTo>
                      <a:pt x="89" y="31"/>
                      <a:pt x="79" y="23"/>
                      <a:pt x="67" y="23"/>
                    </a:cubicBezTo>
                    <a:cubicBezTo>
                      <a:pt x="55" y="23"/>
                      <a:pt x="44" y="31"/>
                      <a:pt x="42" y="44"/>
                    </a:cubicBezTo>
                    <a:cubicBezTo>
                      <a:pt x="40" y="57"/>
                      <a:pt x="50" y="66"/>
                      <a:pt x="62" y="66"/>
                    </a:cubicBezTo>
                    <a:cubicBezTo>
                      <a:pt x="74" y="66"/>
                      <a:pt x="85" y="58"/>
                      <a:pt x="87" y="45"/>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9">
                <a:extLst>
                  <a:ext uri="{FF2B5EF4-FFF2-40B4-BE49-F238E27FC236}">
                    <a16:creationId xmlns:a16="http://schemas.microsoft.com/office/drawing/2014/main" id="{8079612B-5E1D-4A6C-8648-3DABD0AA5B91}"/>
                  </a:ext>
                </a:extLst>
              </p:cNvPr>
              <p:cNvSpPr>
                <a:spLocks noEditPoints="1"/>
              </p:cNvSpPr>
              <p:nvPr userDrawn="1"/>
            </p:nvSpPr>
            <p:spPr bwMode="auto">
              <a:xfrm>
                <a:off x="2258853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1" y="106"/>
                      <a:pt x="0" y="84"/>
                      <a:pt x="4" y="55"/>
                    </a:cubicBezTo>
                    <a:close/>
                    <a:moveTo>
                      <a:pt x="86" y="54"/>
                    </a:moveTo>
                    <a:cubicBezTo>
                      <a:pt x="88" y="36"/>
                      <a:pt x="80" y="24"/>
                      <a:pt x="65" y="24"/>
                    </a:cubicBezTo>
                    <a:cubicBezTo>
                      <a:pt x="50" y="24"/>
                      <a:pt x="40" y="35"/>
                      <a:pt x="38" y="52"/>
                    </a:cubicBezTo>
                    <a:cubicBezTo>
                      <a:pt x="35" y="70"/>
                      <a:pt x="43" y="82"/>
                      <a:pt x="59" y="82"/>
                    </a:cubicBezTo>
                    <a:cubicBezTo>
                      <a:pt x="73" y="82"/>
                      <a:pt x="83"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 name="Rectangle 20">
              <a:extLst>
                <a:ext uri="{FF2B5EF4-FFF2-40B4-BE49-F238E27FC236}">
                  <a16:creationId xmlns:a16="http://schemas.microsoft.com/office/drawing/2014/main" id="{494256FC-0E15-4617-9D2E-030BFAC768B7}"/>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Rectangle 21">
              <a:extLst>
                <a:ext uri="{FF2B5EF4-FFF2-40B4-BE49-F238E27FC236}">
                  <a16:creationId xmlns:a16="http://schemas.microsoft.com/office/drawing/2014/main" id="{B762E64D-2C26-4E04-AC2F-2ECB3B9B6EE5}"/>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Oval 22">
              <a:extLst>
                <a:ext uri="{FF2B5EF4-FFF2-40B4-BE49-F238E27FC236}">
                  <a16:creationId xmlns:a16="http://schemas.microsoft.com/office/drawing/2014/main" id="{017AE8D4-8CC8-4372-8A5F-5A6F162E48A0}"/>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3">
              <a:extLst>
                <a:ext uri="{FF2B5EF4-FFF2-40B4-BE49-F238E27FC236}">
                  <a16:creationId xmlns:a16="http://schemas.microsoft.com/office/drawing/2014/main" id="{A9CE9D20-3052-4EAE-A220-A0B12F9C5CCD}"/>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4">
              <a:extLst>
                <a:ext uri="{FF2B5EF4-FFF2-40B4-BE49-F238E27FC236}">
                  <a16:creationId xmlns:a16="http://schemas.microsoft.com/office/drawing/2014/main" id="{17DEABE0-A6BE-4E51-9883-2DA9DBF14931}"/>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5">
              <a:extLst>
                <a:ext uri="{FF2B5EF4-FFF2-40B4-BE49-F238E27FC236}">
                  <a16:creationId xmlns:a16="http://schemas.microsoft.com/office/drawing/2014/main" id="{E83D6F8E-1F4F-45AB-97B9-4B0F1AC54F9B}"/>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6">
              <a:extLst>
                <a:ext uri="{FF2B5EF4-FFF2-40B4-BE49-F238E27FC236}">
                  <a16:creationId xmlns:a16="http://schemas.microsoft.com/office/drawing/2014/main" id="{83D3D72E-957C-4A08-A011-E71AD1587247}"/>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911154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1 graph on R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002265"/>
            <a:ext cx="5505450" cy="4330148"/>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1002265"/>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392514" y="1343090"/>
            <a:ext cx="5506636" cy="3989323"/>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25C8D620-8EEC-4F4E-908A-87CAA2C0BA12}"/>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6378388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1 graph on L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393700" y="1002267"/>
            <a:ext cx="5505450" cy="4330145"/>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6292850" y="1002267"/>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6291664" y="1343092"/>
            <a:ext cx="5506636" cy="398932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2B743A50-7120-4074-AF09-6D028F7BB379}"/>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6298988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2 graphs on R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000003"/>
            <a:ext cx="5505450" cy="2104803"/>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1000004"/>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392514" y="1340829"/>
            <a:ext cx="5506636" cy="3991584"/>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A3F53D97-30AB-45FF-8660-A21A6736C7A7}"/>
              </a:ext>
            </a:extLst>
          </p:cNvPr>
          <p:cNvSpPr>
            <a:spLocks noGrp="1"/>
          </p:cNvSpPr>
          <p:nvPr>
            <p:ph type="chart" sz="quarter" idx="20" hasCustomPrompt="1"/>
          </p:nvPr>
        </p:nvSpPr>
        <p:spPr>
          <a:xfrm>
            <a:off x="6292852" y="3227610"/>
            <a:ext cx="5505450" cy="2104803"/>
          </a:xfrm>
          <a:prstGeom prst="rect">
            <a:avLst/>
          </a:prstGeom>
        </p:spPr>
        <p:txBody>
          <a:bodyPr lIns="0" tIns="0" rIns="0" bIns="0"/>
          <a:lstStyle>
            <a:lvl1pPr marL="0" indent="0">
              <a:buNone/>
              <a:defRPr/>
            </a:lvl1pPr>
          </a:lstStyle>
          <a:p>
            <a:r>
              <a:rPr lang="en-GB" dirty="0"/>
              <a:t>Add graph</a:t>
            </a:r>
          </a:p>
        </p:txBody>
      </p:sp>
      <p:sp>
        <p:nvSpPr>
          <p:cNvPr id="14" name="Text Placeholder 3">
            <a:extLst>
              <a:ext uri="{FF2B5EF4-FFF2-40B4-BE49-F238E27FC236}">
                <a16:creationId xmlns:a16="http://schemas.microsoft.com/office/drawing/2014/main" id="{F6E65C8E-5E81-40F8-A6E9-41806910BCAD}"/>
              </a:ext>
            </a:extLst>
          </p:cNvPr>
          <p:cNvSpPr>
            <a:spLocks noGrp="1"/>
          </p:cNvSpPr>
          <p:nvPr>
            <p:ph type="body" sz="quarter" idx="11" hasCustomPrompt="1"/>
          </p:nvPr>
        </p:nvSpPr>
        <p:spPr>
          <a:xfrm>
            <a:off x="393700" y="355226"/>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4681766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2 graphs on L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393700" y="1002265"/>
            <a:ext cx="5505450" cy="2109441"/>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6294038" y="1002265"/>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6292852" y="1343090"/>
            <a:ext cx="5506636" cy="3989323"/>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A3F53D97-30AB-45FF-8660-A21A6736C7A7}"/>
              </a:ext>
            </a:extLst>
          </p:cNvPr>
          <p:cNvSpPr>
            <a:spLocks noGrp="1"/>
          </p:cNvSpPr>
          <p:nvPr>
            <p:ph type="chart" sz="quarter" idx="20" hasCustomPrompt="1"/>
          </p:nvPr>
        </p:nvSpPr>
        <p:spPr>
          <a:xfrm>
            <a:off x="393700" y="3229874"/>
            <a:ext cx="5505450" cy="2102539"/>
          </a:xfrm>
          <a:prstGeom prst="rect">
            <a:avLst/>
          </a:prstGeom>
        </p:spPr>
        <p:txBody>
          <a:bodyPr lIns="0" tIns="0" rIns="0" bIns="0"/>
          <a:lstStyle>
            <a:lvl1pPr marL="0" indent="0">
              <a:buNone/>
              <a:defRPr/>
            </a:lvl1pPr>
          </a:lstStyle>
          <a:p>
            <a:r>
              <a:rPr lang="en-GB" dirty="0"/>
              <a:t>Add graph</a:t>
            </a:r>
          </a:p>
        </p:txBody>
      </p:sp>
      <p:sp>
        <p:nvSpPr>
          <p:cNvPr id="7" name="Text Placeholder 3">
            <a:extLst>
              <a:ext uri="{FF2B5EF4-FFF2-40B4-BE49-F238E27FC236}">
                <a16:creationId xmlns:a16="http://schemas.microsoft.com/office/drawing/2014/main" id="{84CF23B1-A098-478E-BC9E-DA662CB60485}"/>
              </a:ext>
            </a:extLst>
          </p:cNvPr>
          <p:cNvSpPr>
            <a:spLocks noGrp="1"/>
          </p:cNvSpPr>
          <p:nvPr>
            <p:ph type="body" sz="quarter" idx="11" hasCustomPrompt="1"/>
          </p:nvPr>
        </p:nvSpPr>
        <p:spPr>
          <a:xfrm>
            <a:off x="393700" y="357488"/>
            <a:ext cx="11405788"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7896565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3 graphs with titles &amp; footnotes">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307064"/>
            <a:ext cx="3532589" cy="3808143"/>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1002266"/>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5183189"/>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3" name="Chart Placeholder 6">
            <a:extLst>
              <a:ext uri="{FF2B5EF4-FFF2-40B4-BE49-F238E27FC236}">
                <a16:creationId xmlns:a16="http://schemas.microsoft.com/office/drawing/2014/main" id="{AACE5963-1521-48AF-9F56-D231A0B68FC9}"/>
              </a:ext>
            </a:extLst>
          </p:cNvPr>
          <p:cNvSpPr>
            <a:spLocks noGrp="1"/>
          </p:cNvSpPr>
          <p:nvPr>
            <p:ph type="chart" sz="quarter" idx="18" hasCustomPrompt="1"/>
          </p:nvPr>
        </p:nvSpPr>
        <p:spPr>
          <a:xfrm>
            <a:off x="8265713" y="1307064"/>
            <a:ext cx="3532589" cy="3808143"/>
          </a:xfrm>
          <a:prstGeom prst="rect">
            <a:avLst/>
          </a:prstGeom>
        </p:spPr>
        <p:txBody>
          <a:bodyPr lIns="0" tIns="0" rIns="0" bIns="0"/>
          <a:lstStyle>
            <a:lvl1pPr marL="0" indent="0">
              <a:buNone/>
              <a:defRPr/>
            </a:lvl1pPr>
          </a:lstStyle>
          <a:p>
            <a:r>
              <a:rPr lang="en-GB" dirty="0"/>
              <a:t>Add graph</a:t>
            </a:r>
          </a:p>
        </p:txBody>
      </p:sp>
      <p:sp>
        <p:nvSpPr>
          <p:cNvPr id="14" name="Text Placeholder 2">
            <a:extLst>
              <a:ext uri="{FF2B5EF4-FFF2-40B4-BE49-F238E27FC236}">
                <a16:creationId xmlns:a16="http://schemas.microsoft.com/office/drawing/2014/main" id="{98401449-C0D4-4270-86FE-B6FEE667522D}"/>
              </a:ext>
            </a:extLst>
          </p:cNvPr>
          <p:cNvSpPr>
            <a:spLocks noGrp="1"/>
          </p:cNvSpPr>
          <p:nvPr>
            <p:ph type="body" sz="quarter" idx="19" hasCustomPrompt="1"/>
          </p:nvPr>
        </p:nvSpPr>
        <p:spPr>
          <a:xfrm>
            <a:off x="8265713" y="1002266"/>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5" name="Text Placeholder 9">
            <a:extLst>
              <a:ext uri="{FF2B5EF4-FFF2-40B4-BE49-F238E27FC236}">
                <a16:creationId xmlns:a16="http://schemas.microsoft.com/office/drawing/2014/main" id="{FA0AF5AF-5E75-417C-AD74-3ADC00135953}"/>
              </a:ext>
            </a:extLst>
          </p:cNvPr>
          <p:cNvSpPr>
            <a:spLocks noGrp="1"/>
          </p:cNvSpPr>
          <p:nvPr>
            <p:ph type="body" sz="quarter" idx="20" hasCustomPrompt="1"/>
          </p:nvPr>
        </p:nvSpPr>
        <p:spPr>
          <a:xfrm>
            <a:off x="8265713" y="5183189"/>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6" name="Chart Placeholder 6">
            <a:extLst>
              <a:ext uri="{FF2B5EF4-FFF2-40B4-BE49-F238E27FC236}">
                <a16:creationId xmlns:a16="http://schemas.microsoft.com/office/drawing/2014/main" id="{B6AAD6B0-0F3E-4B66-B11B-7BF2E352CDAD}"/>
              </a:ext>
            </a:extLst>
          </p:cNvPr>
          <p:cNvSpPr>
            <a:spLocks noGrp="1"/>
          </p:cNvSpPr>
          <p:nvPr>
            <p:ph type="chart" sz="quarter" idx="21" hasCustomPrompt="1"/>
          </p:nvPr>
        </p:nvSpPr>
        <p:spPr>
          <a:xfrm>
            <a:off x="4329707" y="1307064"/>
            <a:ext cx="3532589" cy="3808143"/>
          </a:xfrm>
          <a:prstGeom prst="rect">
            <a:avLst/>
          </a:prstGeom>
        </p:spPr>
        <p:txBody>
          <a:bodyPr lIns="0" tIns="0" rIns="0" bIns="0"/>
          <a:lstStyle>
            <a:lvl1pPr marL="0" indent="0">
              <a:buNone/>
              <a:defRPr/>
            </a:lvl1pPr>
          </a:lstStyle>
          <a:p>
            <a:r>
              <a:rPr lang="en-GB" dirty="0"/>
              <a:t>Add graph</a:t>
            </a:r>
          </a:p>
        </p:txBody>
      </p:sp>
      <p:sp>
        <p:nvSpPr>
          <p:cNvPr id="17" name="Text Placeholder 2">
            <a:extLst>
              <a:ext uri="{FF2B5EF4-FFF2-40B4-BE49-F238E27FC236}">
                <a16:creationId xmlns:a16="http://schemas.microsoft.com/office/drawing/2014/main" id="{EDE0EE8D-C2B5-4FC1-A5DC-19BE744E7880}"/>
              </a:ext>
            </a:extLst>
          </p:cNvPr>
          <p:cNvSpPr>
            <a:spLocks noGrp="1"/>
          </p:cNvSpPr>
          <p:nvPr>
            <p:ph type="body" sz="quarter" idx="22" hasCustomPrompt="1"/>
          </p:nvPr>
        </p:nvSpPr>
        <p:spPr>
          <a:xfrm>
            <a:off x="4329707" y="1002266"/>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8" name="Text Placeholder 9">
            <a:extLst>
              <a:ext uri="{FF2B5EF4-FFF2-40B4-BE49-F238E27FC236}">
                <a16:creationId xmlns:a16="http://schemas.microsoft.com/office/drawing/2014/main" id="{F75E673D-C0C3-4F25-BBE6-22E607769ACD}"/>
              </a:ext>
            </a:extLst>
          </p:cNvPr>
          <p:cNvSpPr>
            <a:spLocks noGrp="1"/>
          </p:cNvSpPr>
          <p:nvPr>
            <p:ph type="body" sz="quarter" idx="23" hasCustomPrompt="1"/>
          </p:nvPr>
        </p:nvSpPr>
        <p:spPr>
          <a:xfrm>
            <a:off x="4329707" y="5183189"/>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9" name="Text Placeholder 3">
            <a:extLst>
              <a:ext uri="{FF2B5EF4-FFF2-40B4-BE49-F238E27FC236}">
                <a16:creationId xmlns:a16="http://schemas.microsoft.com/office/drawing/2014/main" id="{E2575D36-D768-49B2-8159-6D54D321CA3C}"/>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3927490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graph with title, footnote &amp; tex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300162"/>
            <a:ext cx="5505450" cy="3778832"/>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995363"/>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5183188"/>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2" name="Text Placeholder 4">
            <a:extLst>
              <a:ext uri="{FF2B5EF4-FFF2-40B4-BE49-F238E27FC236}">
                <a16:creationId xmlns:a16="http://schemas.microsoft.com/office/drawing/2014/main" id="{BC242B78-F474-48B7-AC66-70DEDA8518D1}"/>
              </a:ext>
            </a:extLst>
          </p:cNvPr>
          <p:cNvSpPr>
            <a:spLocks noGrp="1"/>
          </p:cNvSpPr>
          <p:nvPr>
            <p:ph type="body" sz="quarter" idx="12" hasCustomPrompt="1"/>
          </p:nvPr>
        </p:nvSpPr>
        <p:spPr>
          <a:xfrm>
            <a:off x="6292851" y="995363"/>
            <a:ext cx="5505451" cy="43370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Text Placeholder 3">
            <a:extLst>
              <a:ext uri="{FF2B5EF4-FFF2-40B4-BE49-F238E27FC236}">
                <a16:creationId xmlns:a16="http://schemas.microsoft.com/office/drawing/2014/main" id="{9989BAAE-105C-47C4-9E38-A99F84310C9C}"/>
              </a:ext>
            </a:extLst>
          </p:cNvPr>
          <p:cNvSpPr>
            <a:spLocks noGrp="1"/>
          </p:cNvSpPr>
          <p:nvPr>
            <p:ph type="body" sz="quarter" idx="11" hasCustomPrompt="1"/>
          </p:nvPr>
        </p:nvSpPr>
        <p:spPr>
          <a:xfrm>
            <a:off x="393700" y="357488"/>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1783361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ubtitle, 2 graphs with text boxes &amp; text">
    <p:spTree>
      <p:nvGrpSpPr>
        <p:cNvPr id="1" name=""/>
        <p:cNvGrpSpPr/>
        <p:nvPr/>
      </p:nvGrpSpPr>
      <p:grpSpPr>
        <a:xfrm>
          <a:off x="0" y="0"/>
          <a:ext cx="0" cy="0"/>
          <a:chOff x="0" y="0"/>
          <a:chExt cx="0" cy="0"/>
        </a:xfrm>
      </p:grpSpPr>
      <p:sp>
        <p:nvSpPr>
          <p:cNvPr id="10" name="Chart Placeholder 6">
            <a:extLst>
              <a:ext uri="{FF2B5EF4-FFF2-40B4-BE49-F238E27FC236}">
                <a16:creationId xmlns:a16="http://schemas.microsoft.com/office/drawing/2014/main" id="{A38C421D-AD36-4AEF-82AB-0114C2ABB7D9}"/>
              </a:ext>
            </a:extLst>
          </p:cNvPr>
          <p:cNvSpPr>
            <a:spLocks noGrp="1"/>
          </p:cNvSpPr>
          <p:nvPr>
            <p:ph type="chart" sz="quarter" idx="13" hasCustomPrompt="1"/>
          </p:nvPr>
        </p:nvSpPr>
        <p:spPr>
          <a:xfrm>
            <a:off x="393700" y="1422400"/>
            <a:ext cx="3532589" cy="2274888"/>
          </a:xfrm>
          <a:prstGeom prst="rect">
            <a:avLst/>
          </a:prstGeom>
        </p:spPr>
        <p:txBody>
          <a:bodyPr lIns="0" tIns="0" rIns="0" bIns="0"/>
          <a:lstStyle>
            <a:lvl1pPr marL="0" indent="0">
              <a:buNone/>
              <a:defRPr/>
            </a:lvl1pPr>
          </a:lstStyle>
          <a:p>
            <a:r>
              <a:rPr lang="en-GB" dirty="0"/>
              <a:t>Add graph</a:t>
            </a:r>
          </a:p>
        </p:txBody>
      </p:sp>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41"/>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3906535"/>
            <a:ext cx="3535503" cy="142587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3906535"/>
            <a:ext cx="3535503" cy="142587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1422401"/>
            <a:ext cx="3535503" cy="3910012"/>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1" name="Chart Placeholder 6">
            <a:extLst>
              <a:ext uri="{FF2B5EF4-FFF2-40B4-BE49-F238E27FC236}">
                <a16:creationId xmlns:a16="http://schemas.microsoft.com/office/drawing/2014/main" id="{ECF2EB9C-29A2-4ECF-BD9E-7A4FE0130DAA}"/>
              </a:ext>
            </a:extLst>
          </p:cNvPr>
          <p:cNvSpPr>
            <a:spLocks noGrp="1"/>
          </p:cNvSpPr>
          <p:nvPr>
            <p:ph type="chart" sz="quarter" idx="20" hasCustomPrompt="1"/>
          </p:nvPr>
        </p:nvSpPr>
        <p:spPr>
          <a:xfrm>
            <a:off x="4328248" y="1422400"/>
            <a:ext cx="3532589" cy="2274888"/>
          </a:xfrm>
          <a:prstGeom prst="rect">
            <a:avLst/>
          </a:prstGeom>
        </p:spPr>
        <p:txBody>
          <a:bodyPr lIns="0" tIns="0" rIns="0" bIns="0"/>
          <a:lstStyle>
            <a:lvl1pPr marL="0" indent="0">
              <a:buNone/>
              <a:defRPr/>
            </a:lvl1pPr>
          </a:lstStyle>
          <a:p>
            <a:r>
              <a:rPr lang="en-GB" dirty="0"/>
              <a:t>Add graph</a:t>
            </a:r>
          </a:p>
        </p:txBody>
      </p:sp>
      <p:sp>
        <p:nvSpPr>
          <p:cNvPr id="13" name="Text Placeholder 3">
            <a:extLst>
              <a:ext uri="{FF2B5EF4-FFF2-40B4-BE49-F238E27FC236}">
                <a16:creationId xmlns:a16="http://schemas.microsoft.com/office/drawing/2014/main" id="{73E268F1-CFD0-493B-9378-1E089E38D23E}"/>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7877226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81837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778327"/>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6113873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2141000"/>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3">
            <a:extLst>
              <a:ext uri="{FF2B5EF4-FFF2-40B4-BE49-F238E27FC236}">
                <a16:creationId xmlns:a16="http://schemas.microsoft.com/office/drawing/2014/main" id="{C066038D-9868-47CA-B847-A00E19112102}"/>
              </a:ext>
            </a:extLst>
          </p:cNvPr>
          <p:cNvSpPr>
            <a:spLocks noGrp="1"/>
          </p:cNvSpPr>
          <p:nvPr>
            <p:ph type="body" sz="quarter" idx="11" hasCustomPrompt="1"/>
          </p:nvPr>
        </p:nvSpPr>
        <p:spPr>
          <a:xfrm>
            <a:off x="393700" y="177195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8485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title no descripto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9B11EA-C6D0-4AEF-8280-8974D69A3C92}"/>
              </a:ext>
            </a:extLst>
          </p:cNvPr>
          <p:cNvSpPr>
            <a:spLocks noGrp="1"/>
          </p:cNvSpPr>
          <p:nvPr>
            <p:ph type="title" hasCustomPrompt="1"/>
          </p:nvPr>
        </p:nvSpPr>
        <p:spPr>
          <a:xfrm>
            <a:off x="787400" y="2593447"/>
            <a:ext cx="4689764" cy="1110338"/>
          </a:xfrm>
        </p:spPr>
        <p:txBody>
          <a:bodyPr anchor="ctr"/>
          <a:lstStyle>
            <a:lvl1pPr>
              <a:spcBef>
                <a:spcPts val="0"/>
              </a:spcBef>
              <a:defRPr sz="2800"/>
            </a:lvl1pPr>
          </a:lstStyle>
          <a:p>
            <a:r>
              <a:rPr lang="en-US" dirty="0"/>
              <a:t>Add presentation title</a:t>
            </a:r>
            <a:endParaRPr lang="en-GB" dirty="0"/>
          </a:p>
        </p:txBody>
      </p:sp>
      <p:sp>
        <p:nvSpPr>
          <p:cNvPr id="5" name="Text Placeholder 19">
            <a:extLst>
              <a:ext uri="{FF2B5EF4-FFF2-40B4-BE49-F238E27FC236}">
                <a16:creationId xmlns:a16="http://schemas.microsoft.com/office/drawing/2014/main" id="{0FAD6190-E2A1-4B8A-B7E6-F74781C2D078}"/>
              </a:ext>
            </a:extLst>
          </p:cNvPr>
          <p:cNvSpPr>
            <a:spLocks noGrp="1"/>
          </p:cNvSpPr>
          <p:nvPr>
            <p:ph type="body" sz="quarter" idx="10" hasCustomPrompt="1"/>
          </p:nvPr>
        </p:nvSpPr>
        <p:spPr>
          <a:xfrm>
            <a:off x="787400" y="3712109"/>
            <a:ext cx="4689452" cy="415781"/>
          </a:xfrm>
          <a:prstGeom prst="rect">
            <a:avLst/>
          </a:prstGeom>
        </p:spPr>
        <p:txBody>
          <a:bodyPr anchor="ctr"/>
          <a:lstStyle>
            <a:lvl1pPr marL="0" indent="0">
              <a:spcBef>
                <a:spcPts val="0"/>
              </a:spcBef>
              <a:buNone/>
              <a:defRPr sz="1800" i="1"/>
            </a:lvl1pPr>
          </a:lstStyle>
          <a:p>
            <a:pPr lvl="0"/>
            <a:r>
              <a:rPr lang="en-US" dirty="0"/>
              <a:t>Add subtitle</a:t>
            </a:r>
            <a:endParaRPr lang="en-GB" dirty="0"/>
          </a:p>
        </p:txBody>
      </p:sp>
      <p:grpSp>
        <p:nvGrpSpPr>
          <p:cNvPr id="2" name="Group 1">
            <a:extLst>
              <a:ext uri="{FF2B5EF4-FFF2-40B4-BE49-F238E27FC236}">
                <a16:creationId xmlns:a16="http://schemas.microsoft.com/office/drawing/2014/main" id="{C31066FA-31D4-4AC8-BAAF-B17705FB0C48}"/>
              </a:ext>
            </a:extLst>
          </p:cNvPr>
          <p:cNvGrpSpPr/>
          <p:nvPr userDrawn="1"/>
        </p:nvGrpSpPr>
        <p:grpSpPr>
          <a:xfrm>
            <a:off x="10648109" y="5310073"/>
            <a:ext cx="1150191" cy="1151372"/>
            <a:chOff x="10648109" y="5310073"/>
            <a:chExt cx="1150191" cy="1151372"/>
          </a:xfrm>
        </p:grpSpPr>
        <p:sp>
          <p:nvSpPr>
            <p:cNvPr id="8" name="Rectangle 20">
              <a:extLst>
                <a:ext uri="{FF2B5EF4-FFF2-40B4-BE49-F238E27FC236}">
                  <a16:creationId xmlns:a16="http://schemas.microsoft.com/office/drawing/2014/main" id="{6BEEC76A-8238-4CD5-8D17-24DBA4276514}"/>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Rectangle 21">
              <a:extLst>
                <a:ext uri="{FF2B5EF4-FFF2-40B4-BE49-F238E27FC236}">
                  <a16:creationId xmlns:a16="http://schemas.microsoft.com/office/drawing/2014/main" id="{CDD21A8E-4467-4359-803F-A1888301B147}"/>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Oval 22">
              <a:extLst>
                <a:ext uri="{FF2B5EF4-FFF2-40B4-BE49-F238E27FC236}">
                  <a16:creationId xmlns:a16="http://schemas.microsoft.com/office/drawing/2014/main" id="{D4981D9A-AF1F-4BCA-9B0A-8EDAA13CF7BD}"/>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3">
              <a:extLst>
                <a:ext uri="{FF2B5EF4-FFF2-40B4-BE49-F238E27FC236}">
                  <a16:creationId xmlns:a16="http://schemas.microsoft.com/office/drawing/2014/main" id="{B2923068-CEB3-4B77-854B-C7ECE6714369}"/>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4">
              <a:extLst>
                <a:ext uri="{FF2B5EF4-FFF2-40B4-BE49-F238E27FC236}">
                  <a16:creationId xmlns:a16="http://schemas.microsoft.com/office/drawing/2014/main" id="{CB809499-1E76-4281-BF13-BF621735E77E}"/>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5">
              <a:extLst>
                <a:ext uri="{FF2B5EF4-FFF2-40B4-BE49-F238E27FC236}">
                  <a16:creationId xmlns:a16="http://schemas.microsoft.com/office/drawing/2014/main" id="{53A09255-B767-4E7D-8920-A68C29618944}"/>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6">
              <a:extLst>
                <a:ext uri="{FF2B5EF4-FFF2-40B4-BE49-F238E27FC236}">
                  <a16:creationId xmlns:a16="http://schemas.microsoft.com/office/drawing/2014/main" id="{5505D8A1-AB63-4BF0-A193-8E3087CA6E6D}"/>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Footer Placeholder 5">
            <a:extLst>
              <a:ext uri="{FF2B5EF4-FFF2-40B4-BE49-F238E27FC236}">
                <a16:creationId xmlns:a16="http://schemas.microsoft.com/office/drawing/2014/main" id="{238D9FD1-F14F-47F4-93E8-5ECA49612605}"/>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Tree>
    <p:extLst>
      <p:ext uri="{BB962C8B-B14F-4D97-AF65-F5344CB8AC3E}">
        <p14:creationId xmlns:p14="http://schemas.microsoft.com/office/powerpoint/2010/main" val="25704582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63EE5EB-3ACD-4F80-836A-DBAE1512B299}"/>
              </a:ext>
            </a:extLst>
          </p:cNvPr>
          <p:cNvSpPr>
            <a:spLocks noGrp="1"/>
          </p:cNvSpPr>
          <p:nvPr>
            <p:ph type="body" sz="quarter" idx="11" hasCustomPrompt="1"/>
          </p:nvPr>
        </p:nvSpPr>
        <p:spPr>
          <a:xfrm>
            <a:off x="393699" y="1771951"/>
            <a:ext cx="11404599"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5">
            <a:extLst>
              <a:ext uri="{FF2B5EF4-FFF2-40B4-BE49-F238E27FC236}">
                <a16:creationId xmlns:a16="http://schemas.microsoft.com/office/drawing/2014/main" id="{B3A01C11-47C7-491B-9C74-DCF6841DB979}"/>
              </a:ext>
            </a:extLst>
          </p:cNvPr>
          <p:cNvSpPr>
            <a:spLocks noGrp="1"/>
          </p:cNvSpPr>
          <p:nvPr>
            <p:ph type="body" sz="quarter" idx="12" hasCustomPrompt="1"/>
          </p:nvPr>
        </p:nvSpPr>
        <p:spPr>
          <a:xfrm>
            <a:off x="393700" y="2414588"/>
            <a:ext cx="11404600" cy="272732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Tree>
    <p:extLst>
      <p:ext uri="{BB962C8B-B14F-4D97-AF65-F5344CB8AC3E}">
        <p14:creationId xmlns:p14="http://schemas.microsoft.com/office/powerpoint/2010/main" val="6488044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mp; 2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68760C-AE70-4216-841A-9C9D8CBADA44}"/>
              </a:ext>
            </a:extLst>
          </p:cNvPr>
          <p:cNvSpPr>
            <a:spLocks noGrp="1"/>
          </p:cNvSpPr>
          <p:nvPr>
            <p:ph type="body" sz="quarter" idx="10" hasCustomPrompt="1"/>
          </p:nvPr>
        </p:nvSpPr>
        <p:spPr>
          <a:xfrm>
            <a:off x="392514" y="2415876"/>
            <a:ext cx="5506636" cy="272603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0D6865CD-40DC-4515-AB9F-1BD5998E97BD}"/>
              </a:ext>
            </a:extLst>
          </p:cNvPr>
          <p:cNvSpPr>
            <a:spLocks noGrp="1"/>
          </p:cNvSpPr>
          <p:nvPr>
            <p:ph type="body" sz="quarter" idx="11" hasCustomPrompt="1"/>
          </p:nvPr>
        </p:nvSpPr>
        <p:spPr>
          <a:xfrm>
            <a:off x="6291664" y="2415876"/>
            <a:ext cx="5506636" cy="272603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8B032693-6297-4768-96B7-786BB0991573}"/>
              </a:ext>
            </a:extLst>
          </p:cNvPr>
          <p:cNvSpPr>
            <a:spLocks noGrp="1"/>
          </p:cNvSpPr>
          <p:nvPr>
            <p:ph type="body" sz="quarter" idx="12" hasCustomPrompt="1"/>
          </p:nvPr>
        </p:nvSpPr>
        <p:spPr>
          <a:xfrm>
            <a:off x="393700" y="177323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7760770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2141004"/>
            <a:ext cx="11404602"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2836864"/>
            <a:ext cx="5505450" cy="2305049"/>
          </a:xfrm>
          <a:prstGeom prst="rect">
            <a:avLst/>
          </a:prstGeom>
        </p:spPr>
        <p:txBody>
          <a:bodyPr lIns="0" tIns="0" rIns="0" bIns="0"/>
          <a:lstStyle>
            <a:lvl1pPr marL="0" indent="0">
              <a:buNone/>
              <a:defRPr/>
            </a:lvl1pPr>
          </a:lstStyle>
          <a:p>
            <a:r>
              <a:rPr lang="en-GB" dirty="0"/>
              <a:t>Add table</a:t>
            </a:r>
          </a:p>
        </p:txBody>
      </p:sp>
      <p:sp>
        <p:nvSpPr>
          <p:cNvPr id="6" name="Text Placeholder 4">
            <a:extLst>
              <a:ext uri="{FF2B5EF4-FFF2-40B4-BE49-F238E27FC236}">
                <a16:creationId xmlns:a16="http://schemas.microsoft.com/office/drawing/2014/main" id="{FD744A32-961D-4C16-A06B-7BF0BC195448}"/>
              </a:ext>
            </a:extLst>
          </p:cNvPr>
          <p:cNvSpPr>
            <a:spLocks noGrp="1"/>
          </p:cNvSpPr>
          <p:nvPr>
            <p:ph type="body" sz="quarter" idx="12" hasCustomPrompt="1"/>
          </p:nvPr>
        </p:nvSpPr>
        <p:spPr>
          <a:xfrm>
            <a:off x="6292851" y="2836864"/>
            <a:ext cx="5505451" cy="2305049"/>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B02507DB-AB33-4705-A31B-B515343E3503}"/>
              </a:ext>
            </a:extLst>
          </p:cNvPr>
          <p:cNvSpPr>
            <a:spLocks noGrp="1"/>
          </p:cNvSpPr>
          <p:nvPr>
            <p:ph type="body" sz="quarter" idx="13" hasCustomPrompt="1"/>
          </p:nvPr>
        </p:nvSpPr>
        <p:spPr>
          <a:xfrm>
            <a:off x="393700" y="1771951"/>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40652203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mp; 3 text with title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2695466"/>
            <a:ext cx="3536689" cy="2446447"/>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2367372"/>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4" name="Text Placeholder 4">
            <a:extLst>
              <a:ext uri="{FF2B5EF4-FFF2-40B4-BE49-F238E27FC236}">
                <a16:creationId xmlns:a16="http://schemas.microsoft.com/office/drawing/2014/main" id="{B848A564-152B-4E69-8849-4989C104F19D}"/>
              </a:ext>
            </a:extLst>
          </p:cNvPr>
          <p:cNvSpPr>
            <a:spLocks noGrp="1"/>
          </p:cNvSpPr>
          <p:nvPr>
            <p:ph type="body" sz="quarter" idx="16" hasCustomPrompt="1"/>
          </p:nvPr>
        </p:nvSpPr>
        <p:spPr>
          <a:xfrm>
            <a:off x="4331225" y="2695466"/>
            <a:ext cx="3536689" cy="2446447"/>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5" name="Text Placeholder 2">
            <a:extLst>
              <a:ext uri="{FF2B5EF4-FFF2-40B4-BE49-F238E27FC236}">
                <a16:creationId xmlns:a16="http://schemas.microsoft.com/office/drawing/2014/main" id="{68F52A8B-D6AF-4C50-9ED1-4A3F98E08704}"/>
              </a:ext>
            </a:extLst>
          </p:cNvPr>
          <p:cNvSpPr>
            <a:spLocks noGrp="1"/>
          </p:cNvSpPr>
          <p:nvPr>
            <p:ph type="body" sz="quarter" idx="17" hasCustomPrompt="1"/>
          </p:nvPr>
        </p:nvSpPr>
        <p:spPr>
          <a:xfrm>
            <a:off x="4332411" y="2367372"/>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7" name="Text Placeholder 4">
            <a:extLst>
              <a:ext uri="{FF2B5EF4-FFF2-40B4-BE49-F238E27FC236}">
                <a16:creationId xmlns:a16="http://schemas.microsoft.com/office/drawing/2014/main" id="{3403B82D-F9A3-4214-8AF4-4ACD66CA281E}"/>
              </a:ext>
            </a:extLst>
          </p:cNvPr>
          <p:cNvSpPr>
            <a:spLocks noGrp="1"/>
          </p:cNvSpPr>
          <p:nvPr>
            <p:ph type="body" sz="quarter" idx="18" hasCustomPrompt="1"/>
          </p:nvPr>
        </p:nvSpPr>
        <p:spPr>
          <a:xfrm>
            <a:off x="8260426" y="2695466"/>
            <a:ext cx="3536689" cy="2446447"/>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8" name="Text Placeholder 2">
            <a:extLst>
              <a:ext uri="{FF2B5EF4-FFF2-40B4-BE49-F238E27FC236}">
                <a16:creationId xmlns:a16="http://schemas.microsoft.com/office/drawing/2014/main" id="{755D2BCE-64A3-4500-B60C-ED207BAB0C72}"/>
              </a:ext>
            </a:extLst>
          </p:cNvPr>
          <p:cNvSpPr>
            <a:spLocks noGrp="1"/>
          </p:cNvSpPr>
          <p:nvPr>
            <p:ph type="body" sz="quarter" idx="19" hasCustomPrompt="1"/>
          </p:nvPr>
        </p:nvSpPr>
        <p:spPr>
          <a:xfrm>
            <a:off x="8261612" y="2367372"/>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9" name="Text Placeholder 3">
            <a:extLst>
              <a:ext uri="{FF2B5EF4-FFF2-40B4-BE49-F238E27FC236}">
                <a16:creationId xmlns:a16="http://schemas.microsoft.com/office/drawing/2014/main" id="{0E2270A8-9AEA-4BD1-AFDF-4B1BF5AC0770}"/>
              </a:ext>
            </a:extLst>
          </p:cNvPr>
          <p:cNvSpPr>
            <a:spLocks noGrp="1"/>
          </p:cNvSpPr>
          <p:nvPr>
            <p:ph type="body" sz="quarter" idx="11" hasCustomPrompt="1"/>
          </p:nvPr>
        </p:nvSpPr>
        <p:spPr>
          <a:xfrm>
            <a:off x="393700" y="1773239"/>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8128616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9067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1_Whit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4386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1360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93016752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35600"/>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3">
            <a:extLst>
              <a:ext uri="{FF2B5EF4-FFF2-40B4-BE49-F238E27FC236}">
                <a16:creationId xmlns:a16="http://schemas.microsoft.com/office/drawing/2014/main" id="{C066038D-9868-47CA-B847-A00E19112102}"/>
              </a:ext>
            </a:extLst>
          </p:cNvPr>
          <p:cNvSpPr>
            <a:spLocks noGrp="1"/>
          </p:cNvSpPr>
          <p:nvPr>
            <p:ph type="body" sz="quarter" idx="11"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8103847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63EE5EB-3ACD-4F80-836A-DBAE1512B299}"/>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5">
            <a:extLst>
              <a:ext uri="{FF2B5EF4-FFF2-40B4-BE49-F238E27FC236}">
                <a16:creationId xmlns:a16="http://schemas.microsoft.com/office/drawing/2014/main" id="{B3A01C11-47C7-491B-9C74-DCF6841DB979}"/>
              </a:ext>
            </a:extLst>
          </p:cNvPr>
          <p:cNvSpPr>
            <a:spLocks noGrp="1"/>
          </p:cNvSpPr>
          <p:nvPr>
            <p:ph type="body" sz="quarter" idx="12" hasCustomPrompt="1"/>
          </p:nvPr>
        </p:nvSpPr>
        <p:spPr>
          <a:xfrm>
            <a:off x="393700" y="1000124"/>
            <a:ext cx="11404600" cy="40735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Tree>
    <p:extLst>
      <p:ext uri="{BB962C8B-B14F-4D97-AF65-F5344CB8AC3E}">
        <p14:creationId xmlns:p14="http://schemas.microsoft.com/office/powerpoint/2010/main" val="628198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fetti white on yellow">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FF01BD-A841-4558-B89B-DE8A3BFC21E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03080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mp; 2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68760C-AE70-4216-841A-9C9D8CBADA44}"/>
              </a:ext>
            </a:extLst>
          </p:cNvPr>
          <p:cNvSpPr>
            <a:spLocks noGrp="1"/>
          </p:cNvSpPr>
          <p:nvPr>
            <p:ph type="body" sz="quarter" idx="10" hasCustomPrompt="1"/>
          </p:nvPr>
        </p:nvSpPr>
        <p:spPr>
          <a:xfrm>
            <a:off x="392514" y="1000125"/>
            <a:ext cx="5506636" cy="40735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0D6865CD-40DC-4515-AB9F-1BD5998E97BD}"/>
              </a:ext>
            </a:extLst>
          </p:cNvPr>
          <p:cNvSpPr>
            <a:spLocks noGrp="1"/>
          </p:cNvSpPr>
          <p:nvPr>
            <p:ph type="body" sz="quarter" idx="11" hasCustomPrompt="1"/>
          </p:nvPr>
        </p:nvSpPr>
        <p:spPr>
          <a:xfrm>
            <a:off x="6291664" y="1000125"/>
            <a:ext cx="5506636" cy="40735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8B032693-6297-4768-96B7-786BB0991573}"/>
              </a:ext>
            </a:extLst>
          </p:cNvPr>
          <p:cNvSpPr>
            <a:spLocks noGrp="1"/>
          </p:cNvSpPr>
          <p:nvPr>
            <p:ph type="body" sz="quarter" idx="12"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6662216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35600"/>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1431454"/>
            <a:ext cx="11404600" cy="3651250"/>
          </a:xfrm>
          <a:prstGeom prst="rect">
            <a:avLst/>
          </a:prstGeom>
        </p:spPr>
        <p:txBody>
          <a:bodyPr lIns="0" tIns="0" rIns="0" bIns="0"/>
          <a:lstStyle>
            <a:lvl1pPr marL="0" indent="0">
              <a:buNone/>
              <a:defRPr/>
            </a:lvl1pPr>
          </a:lstStyle>
          <a:p>
            <a:r>
              <a:rPr lang="en-GB" dirty="0"/>
              <a:t>Add table</a:t>
            </a:r>
          </a:p>
        </p:txBody>
      </p:sp>
      <p:sp>
        <p:nvSpPr>
          <p:cNvPr id="7" name="Text Placeholder 3">
            <a:extLst>
              <a:ext uri="{FF2B5EF4-FFF2-40B4-BE49-F238E27FC236}">
                <a16:creationId xmlns:a16="http://schemas.microsoft.com/office/drawing/2014/main" id="{64EE004D-1AF6-41A3-BF99-D3478A36E570}"/>
              </a:ext>
            </a:extLst>
          </p:cNvPr>
          <p:cNvSpPr>
            <a:spLocks noGrp="1"/>
          </p:cNvSpPr>
          <p:nvPr>
            <p:ph type="body" sz="quarter" idx="12"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1406450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030"/>
            <a:ext cx="11404602"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1422401"/>
            <a:ext cx="5505450" cy="3651250"/>
          </a:xfrm>
          <a:prstGeom prst="rect">
            <a:avLst/>
          </a:prstGeom>
        </p:spPr>
        <p:txBody>
          <a:bodyPr lIns="0" tIns="0" rIns="0" bIns="0"/>
          <a:lstStyle>
            <a:lvl1pPr marL="0" indent="0">
              <a:buNone/>
              <a:defRPr/>
            </a:lvl1pPr>
          </a:lstStyle>
          <a:p>
            <a:r>
              <a:rPr lang="en-GB" dirty="0"/>
              <a:t>Add table</a:t>
            </a:r>
          </a:p>
        </p:txBody>
      </p:sp>
      <p:sp>
        <p:nvSpPr>
          <p:cNvPr id="6" name="Text Placeholder 4">
            <a:extLst>
              <a:ext uri="{FF2B5EF4-FFF2-40B4-BE49-F238E27FC236}">
                <a16:creationId xmlns:a16="http://schemas.microsoft.com/office/drawing/2014/main" id="{FD744A32-961D-4C16-A06B-7BF0BC195448}"/>
              </a:ext>
            </a:extLst>
          </p:cNvPr>
          <p:cNvSpPr>
            <a:spLocks noGrp="1"/>
          </p:cNvSpPr>
          <p:nvPr>
            <p:ph type="body" sz="quarter" idx="12" hasCustomPrompt="1"/>
          </p:nvPr>
        </p:nvSpPr>
        <p:spPr>
          <a:xfrm>
            <a:off x="6292851" y="1422401"/>
            <a:ext cx="5505451"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B02507DB-AB33-4705-A31B-B515343E3503}"/>
              </a:ext>
            </a:extLst>
          </p:cNvPr>
          <p:cNvSpPr>
            <a:spLocks noGrp="1"/>
          </p:cNvSpPr>
          <p:nvPr>
            <p:ph type="body" sz="quarter" idx="13" hasCustomPrompt="1"/>
          </p:nvPr>
        </p:nvSpPr>
        <p:spPr>
          <a:xfrm>
            <a:off x="393700" y="357488"/>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4969450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ubtitle, 2 tex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37"/>
            <a:ext cx="11404602"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4">
            <a:extLst>
              <a:ext uri="{FF2B5EF4-FFF2-40B4-BE49-F238E27FC236}">
                <a16:creationId xmlns:a16="http://schemas.microsoft.com/office/drawing/2014/main" id="{FD744A32-961D-4C16-A06B-7BF0BC195448}"/>
              </a:ext>
            </a:extLst>
          </p:cNvPr>
          <p:cNvSpPr>
            <a:spLocks noGrp="1"/>
          </p:cNvSpPr>
          <p:nvPr>
            <p:ph type="body" sz="quarter" idx="12" hasCustomPrompt="1"/>
          </p:nvPr>
        </p:nvSpPr>
        <p:spPr>
          <a:xfrm>
            <a:off x="6292851" y="1422401"/>
            <a:ext cx="5505451"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422401"/>
            <a:ext cx="5505451"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3">
            <a:extLst>
              <a:ext uri="{FF2B5EF4-FFF2-40B4-BE49-F238E27FC236}">
                <a16:creationId xmlns:a16="http://schemas.microsoft.com/office/drawing/2014/main" id="{1293FB2A-64E9-432B-B40E-A3376F4D184B}"/>
              </a:ext>
            </a:extLst>
          </p:cNvPr>
          <p:cNvSpPr>
            <a:spLocks noGrp="1"/>
          </p:cNvSpPr>
          <p:nvPr>
            <p:ph type="body" sz="quarter" idx="11" hasCustomPrompt="1"/>
          </p:nvPr>
        </p:nvSpPr>
        <p:spPr>
          <a:xfrm>
            <a:off x="393700" y="357488"/>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89277883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ubtitle, 2 text with titl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3653"/>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790055"/>
            <a:ext cx="5505451" cy="327789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1416695"/>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9" name="Text Placeholder 4">
            <a:extLst>
              <a:ext uri="{FF2B5EF4-FFF2-40B4-BE49-F238E27FC236}">
                <a16:creationId xmlns:a16="http://schemas.microsoft.com/office/drawing/2014/main" id="{9150B6B3-E441-4FD9-AE82-C820741F0702}"/>
              </a:ext>
            </a:extLst>
          </p:cNvPr>
          <p:cNvSpPr>
            <a:spLocks noGrp="1"/>
          </p:cNvSpPr>
          <p:nvPr>
            <p:ph type="body" sz="quarter" idx="16" hasCustomPrompt="1"/>
          </p:nvPr>
        </p:nvSpPr>
        <p:spPr>
          <a:xfrm>
            <a:off x="6292852" y="1790055"/>
            <a:ext cx="5505451" cy="327789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2">
            <a:extLst>
              <a:ext uri="{FF2B5EF4-FFF2-40B4-BE49-F238E27FC236}">
                <a16:creationId xmlns:a16="http://schemas.microsoft.com/office/drawing/2014/main" id="{6938B5D1-2F17-44BA-AFFC-4E87C818E59D}"/>
              </a:ext>
            </a:extLst>
          </p:cNvPr>
          <p:cNvSpPr>
            <a:spLocks noGrp="1"/>
          </p:cNvSpPr>
          <p:nvPr>
            <p:ph type="body" sz="quarter" idx="17" hasCustomPrompt="1"/>
          </p:nvPr>
        </p:nvSpPr>
        <p:spPr>
          <a:xfrm>
            <a:off x="6294038" y="1416695"/>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1" name="Text Placeholder 3">
            <a:extLst>
              <a:ext uri="{FF2B5EF4-FFF2-40B4-BE49-F238E27FC236}">
                <a16:creationId xmlns:a16="http://schemas.microsoft.com/office/drawing/2014/main" id="{BC0861B9-523A-4A5C-8ADA-0C9C052DF190}"/>
              </a:ext>
            </a:extLst>
          </p:cNvPr>
          <p:cNvSpPr>
            <a:spLocks noGrp="1"/>
          </p:cNvSpPr>
          <p:nvPr>
            <p:ph type="body" sz="quarter" idx="11" hasCustomPrompt="1"/>
          </p:nvPr>
        </p:nvSpPr>
        <p:spPr>
          <a:xfrm>
            <a:off x="393700" y="351782"/>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55952375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mp; 2 text with title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323457"/>
            <a:ext cx="5505451" cy="3754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995363"/>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9" name="Text Placeholder 4">
            <a:extLst>
              <a:ext uri="{FF2B5EF4-FFF2-40B4-BE49-F238E27FC236}">
                <a16:creationId xmlns:a16="http://schemas.microsoft.com/office/drawing/2014/main" id="{9150B6B3-E441-4FD9-AE82-C820741F0702}"/>
              </a:ext>
            </a:extLst>
          </p:cNvPr>
          <p:cNvSpPr>
            <a:spLocks noGrp="1"/>
          </p:cNvSpPr>
          <p:nvPr>
            <p:ph type="body" sz="quarter" idx="16" hasCustomPrompt="1"/>
          </p:nvPr>
        </p:nvSpPr>
        <p:spPr>
          <a:xfrm>
            <a:off x="6292852" y="1323457"/>
            <a:ext cx="5505451" cy="3754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2">
            <a:extLst>
              <a:ext uri="{FF2B5EF4-FFF2-40B4-BE49-F238E27FC236}">
                <a16:creationId xmlns:a16="http://schemas.microsoft.com/office/drawing/2014/main" id="{6938B5D1-2F17-44BA-AFFC-4E87C818E59D}"/>
              </a:ext>
            </a:extLst>
          </p:cNvPr>
          <p:cNvSpPr>
            <a:spLocks noGrp="1"/>
          </p:cNvSpPr>
          <p:nvPr>
            <p:ph type="body" sz="quarter" idx="17" hasCustomPrompt="1"/>
          </p:nvPr>
        </p:nvSpPr>
        <p:spPr>
          <a:xfrm>
            <a:off x="6294038" y="995363"/>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1" name="Text Placeholder 3">
            <a:extLst>
              <a:ext uri="{FF2B5EF4-FFF2-40B4-BE49-F238E27FC236}">
                <a16:creationId xmlns:a16="http://schemas.microsoft.com/office/drawing/2014/main" id="{669EBBA7-C046-4BE7-AB39-DDF7235F985B}"/>
              </a:ext>
            </a:extLst>
          </p:cNvPr>
          <p:cNvSpPr>
            <a:spLocks noGrp="1"/>
          </p:cNvSpPr>
          <p:nvPr>
            <p:ph type="body" sz="quarter" idx="11" hasCustomPrompt="1"/>
          </p:nvPr>
        </p:nvSpPr>
        <p:spPr>
          <a:xfrm>
            <a:off x="393699" y="357488"/>
            <a:ext cx="11404603"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6578122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mp; 3 text with title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323457"/>
            <a:ext cx="3536689" cy="3754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4" name="Text Placeholder 4">
            <a:extLst>
              <a:ext uri="{FF2B5EF4-FFF2-40B4-BE49-F238E27FC236}">
                <a16:creationId xmlns:a16="http://schemas.microsoft.com/office/drawing/2014/main" id="{B848A564-152B-4E69-8849-4989C104F19D}"/>
              </a:ext>
            </a:extLst>
          </p:cNvPr>
          <p:cNvSpPr>
            <a:spLocks noGrp="1"/>
          </p:cNvSpPr>
          <p:nvPr>
            <p:ph type="body" sz="quarter" idx="16" hasCustomPrompt="1"/>
          </p:nvPr>
        </p:nvSpPr>
        <p:spPr>
          <a:xfrm>
            <a:off x="4331225" y="1323457"/>
            <a:ext cx="3536689" cy="3754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5" name="Text Placeholder 2">
            <a:extLst>
              <a:ext uri="{FF2B5EF4-FFF2-40B4-BE49-F238E27FC236}">
                <a16:creationId xmlns:a16="http://schemas.microsoft.com/office/drawing/2014/main" id="{68F52A8B-D6AF-4C50-9ED1-4A3F98E08704}"/>
              </a:ext>
            </a:extLst>
          </p:cNvPr>
          <p:cNvSpPr>
            <a:spLocks noGrp="1"/>
          </p:cNvSpPr>
          <p:nvPr>
            <p:ph type="body" sz="quarter" idx="17" hasCustomPrompt="1"/>
          </p:nvPr>
        </p:nvSpPr>
        <p:spPr>
          <a:xfrm>
            <a:off x="4332411"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7" name="Text Placeholder 4">
            <a:extLst>
              <a:ext uri="{FF2B5EF4-FFF2-40B4-BE49-F238E27FC236}">
                <a16:creationId xmlns:a16="http://schemas.microsoft.com/office/drawing/2014/main" id="{3403B82D-F9A3-4214-8AF4-4ACD66CA281E}"/>
              </a:ext>
            </a:extLst>
          </p:cNvPr>
          <p:cNvSpPr>
            <a:spLocks noGrp="1"/>
          </p:cNvSpPr>
          <p:nvPr>
            <p:ph type="body" sz="quarter" idx="18" hasCustomPrompt="1"/>
          </p:nvPr>
        </p:nvSpPr>
        <p:spPr>
          <a:xfrm>
            <a:off x="8260426" y="1323457"/>
            <a:ext cx="3536689" cy="3754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8" name="Text Placeholder 2">
            <a:extLst>
              <a:ext uri="{FF2B5EF4-FFF2-40B4-BE49-F238E27FC236}">
                <a16:creationId xmlns:a16="http://schemas.microsoft.com/office/drawing/2014/main" id="{755D2BCE-64A3-4500-B60C-ED207BAB0C72}"/>
              </a:ext>
            </a:extLst>
          </p:cNvPr>
          <p:cNvSpPr>
            <a:spLocks noGrp="1"/>
          </p:cNvSpPr>
          <p:nvPr>
            <p:ph type="body" sz="quarter" idx="19" hasCustomPrompt="1"/>
          </p:nvPr>
        </p:nvSpPr>
        <p:spPr>
          <a:xfrm>
            <a:off x="8261612"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9" name="Text Placeholder 3">
            <a:extLst>
              <a:ext uri="{FF2B5EF4-FFF2-40B4-BE49-F238E27FC236}">
                <a16:creationId xmlns:a16="http://schemas.microsoft.com/office/drawing/2014/main" id="{0E2270A8-9AEA-4BD1-AFDF-4B1BF5AC0770}"/>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42500153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2 text with titles &amp; pictur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323457"/>
            <a:ext cx="3536689" cy="3754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4" name="Text Placeholder 4">
            <a:extLst>
              <a:ext uri="{FF2B5EF4-FFF2-40B4-BE49-F238E27FC236}">
                <a16:creationId xmlns:a16="http://schemas.microsoft.com/office/drawing/2014/main" id="{B848A564-152B-4E69-8849-4989C104F19D}"/>
              </a:ext>
            </a:extLst>
          </p:cNvPr>
          <p:cNvSpPr>
            <a:spLocks noGrp="1"/>
          </p:cNvSpPr>
          <p:nvPr>
            <p:ph type="body" sz="quarter" idx="16" hasCustomPrompt="1"/>
          </p:nvPr>
        </p:nvSpPr>
        <p:spPr>
          <a:xfrm>
            <a:off x="4331225" y="1323457"/>
            <a:ext cx="3536689" cy="3754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5" name="Text Placeholder 2">
            <a:extLst>
              <a:ext uri="{FF2B5EF4-FFF2-40B4-BE49-F238E27FC236}">
                <a16:creationId xmlns:a16="http://schemas.microsoft.com/office/drawing/2014/main" id="{68F52A8B-D6AF-4C50-9ED1-4A3F98E08704}"/>
              </a:ext>
            </a:extLst>
          </p:cNvPr>
          <p:cNvSpPr>
            <a:spLocks noGrp="1"/>
          </p:cNvSpPr>
          <p:nvPr>
            <p:ph type="body" sz="quarter" idx="17" hasCustomPrompt="1"/>
          </p:nvPr>
        </p:nvSpPr>
        <p:spPr>
          <a:xfrm>
            <a:off x="4332411"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3" name="Picture Placeholder 2">
            <a:extLst>
              <a:ext uri="{FF2B5EF4-FFF2-40B4-BE49-F238E27FC236}">
                <a16:creationId xmlns:a16="http://schemas.microsoft.com/office/drawing/2014/main" id="{B5E3590C-26E8-47D0-9EC4-5011C5F6482C}"/>
              </a:ext>
            </a:extLst>
          </p:cNvPr>
          <p:cNvSpPr>
            <a:spLocks noGrp="1"/>
          </p:cNvSpPr>
          <p:nvPr>
            <p:ph type="pic" sz="quarter" idx="20" hasCustomPrompt="1"/>
          </p:nvPr>
        </p:nvSpPr>
        <p:spPr>
          <a:xfrm>
            <a:off x="8259763" y="995363"/>
            <a:ext cx="3538537" cy="4083050"/>
          </a:xfrm>
          <a:prstGeom prst="rect">
            <a:avLst/>
          </a:prstGeom>
        </p:spPr>
        <p:txBody>
          <a:bodyPr/>
          <a:lstStyle>
            <a:lvl1pPr marL="0" indent="0">
              <a:buNone/>
              <a:defRPr/>
            </a:lvl1pPr>
          </a:lstStyle>
          <a:p>
            <a:r>
              <a:rPr lang="en-GB" dirty="0"/>
              <a:t>Add picture</a:t>
            </a:r>
          </a:p>
        </p:txBody>
      </p:sp>
      <p:sp>
        <p:nvSpPr>
          <p:cNvPr id="12" name="Text Placeholder 3">
            <a:extLst>
              <a:ext uri="{FF2B5EF4-FFF2-40B4-BE49-F238E27FC236}">
                <a16:creationId xmlns:a16="http://schemas.microsoft.com/office/drawing/2014/main" id="{E90DDB2E-FD5E-41F2-9F6C-04B02E52887F}"/>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7667826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41"/>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422400"/>
            <a:ext cx="5505450" cy="3651250"/>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422400"/>
            <a:ext cx="5505450" cy="3651250"/>
          </a:xfrm>
          <a:prstGeom prst="rect">
            <a:avLst/>
          </a:prstGeom>
        </p:spPr>
        <p:txBody>
          <a:bodyPr lIns="0" tIns="0" rIns="0" bIns="0"/>
          <a:lstStyle>
            <a:lvl1pPr marL="0" indent="0">
              <a:buNone/>
              <a:defRPr/>
            </a:lvl1pPr>
          </a:lstStyle>
          <a:p>
            <a:r>
              <a:rPr lang="en-GB" dirty="0"/>
              <a:t>Add graph</a:t>
            </a:r>
          </a:p>
        </p:txBody>
      </p:sp>
      <p:sp>
        <p:nvSpPr>
          <p:cNvPr id="9" name="Text Placeholder 3">
            <a:extLst>
              <a:ext uri="{FF2B5EF4-FFF2-40B4-BE49-F238E27FC236}">
                <a16:creationId xmlns:a16="http://schemas.microsoft.com/office/drawing/2014/main" id="{88F39C07-0AAB-4783-AA2F-3CFBD0D98689}"/>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6" name="Text Placeholder 9">
            <a:extLst>
              <a:ext uri="{FF2B5EF4-FFF2-40B4-BE49-F238E27FC236}">
                <a16:creationId xmlns:a16="http://schemas.microsoft.com/office/drawing/2014/main" id="{B401FCDC-A6B1-4392-A2CC-3D97C7A56BF8}"/>
              </a:ext>
            </a:extLst>
          </p:cNvPr>
          <p:cNvSpPr>
            <a:spLocks noGrp="1"/>
          </p:cNvSpPr>
          <p:nvPr>
            <p:ph type="body" sz="quarter" idx="17"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3602358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ubtitle, 2 graph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3364"/>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419223"/>
            <a:ext cx="5505450" cy="2274589"/>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419223"/>
            <a:ext cx="5505450" cy="2274589"/>
          </a:xfrm>
          <a:prstGeom prst="rect">
            <a:avLst/>
          </a:prstGeom>
        </p:spPr>
        <p:txBody>
          <a:bodyPr lIns="0" tIns="0" rIns="0" bIns="0"/>
          <a:lstStyle>
            <a:lvl1pPr marL="0" indent="0">
              <a:buNone/>
              <a:defRPr/>
            </a:lvl1pPr>
          </a:lstStyle>
          <a:p>
            <a:r>
              <a:rPr lang="en-GB" dirty="0"/>
              <a:t>Add graph</a:t>
            </a:r>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3903358"/>
            <a:ext cx="5505450"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9" name="Text Placeholder 4">
            <a:extLst>
              <a:ext uri="{FF2B5EF4-FFF2-40B4-BE49-F238E27FC236}">
                <a16:creationId xmlns:a16="http://schemas.microsoft.com/office/drawing/2014/main" id="{415262FB-F72B-498B-B79F-9B59916EDB92}"/>
              </a:ext>
            </a:extLst>
          </p:cNvPr>
          <p:cNvSpPr>
            <a:spLocks noGrp="1"/>
          </p:cNvSpPr>
          <p:nvPr>
            <p:ph type="body" sz="quarter" idx="16" hasCustomPrompt="1"/>
          </p:nvPr>
        </p:nvSpPr>
        <p:spPr>
          <a:xfrm>
            <a:off x="6292850" y="3903358"/>
            <a:ext cx="5505450"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3">
            <a:extLst>
              <a:ext uri="{FF2B5EF4-FFF2-40B4-BE49-F238E27FC236}">
                <a16:creationId xmlns:a16="http://schemas.microsoft.com/office/drawing/2014/main" id="{1F6AD210-824E-4285-95FC-0FCF991755A9}"/>
              </a:ext>
            </a:extLst>
          </p:cNvPr>
          <p:cNvSpPr>
            <a:spLocks noGrp="1"/>
          </p:cNvSpPr>
          <p:nvPr>
            <p:ph type="body" sz="quarter" idx="11" hasCustomPrompt="1"/>
          </p:nvPr>
        </p:nvSpPr>
        <p:spPr>
          <a:xfrm>
            <a:off x="393700" y="35431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11" name="Text Placeholder 9">
            <a:extLst>
              <a:ext uri="{FF2B5EF4-FFF2-40B4-BE49-F238E27FC236}">
                <a16:creationId xmlns:a16="http://schemas.microsoft.com/office/drawing/2014/main" id="{65600D7F-A75F-4520-A63F-F4A6F0381BB0}"/>
              </a:ext>
            </a:extLst>
          </p:cNvPr>
          <p:cNvSpPr>
            <a:spLocks noGrp="1"/>
          </p:cNvSpPr>
          <p:nvPr>
            <p:ph type="body" sz="quarter" idx="17"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1611450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fetti yellow on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E019DD-5C2A-494A-A19B-86FCB5F1F656}"/>
              </a:ext>
            </a:extLst>
          </p:cNvPr>
          <p:cNvPicPr>
            <a:picLocks noChangeAspect="1"/>
          </p:cNvPicPr>
          <p:nvPr userDrawn="1"/>
        </p:nvPicPr>
        <p:blipFill>
          <a:blip r:embed="rId2"/>
          <a:stretch>
            <a:fillRect/>
          </a:stretch>
        </p:blipFill>
        <p:spPr>
          <a:xfrm>
            <a:off x="-9054" y="0"/>
            <a:ext cx="12201053" cy="6858000"/>
          </a:xfrm>
          <a:prstGeom prst="rect">
            <a:avLst/>
          </a:prstGeom>
        </p:spPr>
      </p:pic>
    </p:spTree>
    <p:extLst>
      <p:ext uri="{BB962C8B-B14F-4D97-AF65-F5344CB8AC3E}">
        <p14:creationId xmlns:p14="http://schemas.microsoft.com/office/powerpoint/2010/main" val="247049147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subtitle, 3 graph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41"/>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422400"/>
            <a:ext cx="3535503" cy="2274589"/>
          </a:xfrm>
          <a:prstGeom prst="rect">
            <a:avLst/>
          </a:prstGeom>
        </p:spPr>
        <p:txBody>
          <a:bodyPr lIns="0" tIns="0" rIns="0" bIns="0"/>
          <a:lstStyle>
            <a:lvl1pPr marL="0" indent="0">
              <a:buNone/>
              <a:defRPr/>
            </a:lvl1pPr>
          </a:lstStyle>
          <a:p>
            <a:r>
              <a:rPr lang="en-GB" dirty="0"/>
              <a:t>Add graph</a:t>
            </a:r>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1" name="Chart Placeholder 6">
            <a:extLst>
              <a:ext uri="{FF2B5EF4-FFF2-40B4-BE49-F238E27FC236}">
                <a16:creationId xmlns:a16="http://schemas.microsoft.com/office/drawing/2014/main" id="{DF131114-5CBC-41B1-985B-047B23366532}"/>
              </a:ext>
            </a:extLst>
          </p:cNvPr>
          <p:cNvSpPr>
            <a:spLocks noGrp="1"/>
          </p:cNvSpPr>
          <p:nvPr>
            <p:ph type="chart" sz="quarter" idx="16" hasCustomPrompt="1"/>
          </p:nvPr>
        </p:nvSpPr>
        <p:spPr>
          <a:xfrm>
            <a:off x="4329434" y="1422400"/>
            <a:ext cx="3535503" cy="2274589"/>
          </a:xfrm>
          <a:prstGeom prst="rect">
            <a:avLst/>
          </a:prstGeom>
        </p:spPr>
        <p:txBody>
          <a:bodyPr lIns="0" tIns="0" rIns="0" bIns="0"/>
          <a:lstStyle>
            <a:lvl1pPr marL="0" indent="0">
              <a:buNone/>
              <a:defRPr/>
            </a:lvl1pPr>
          </a:lstStyle>
          <a:p>
            <a:r>
              <a:rPr lang="en-GB" dirty="0"/>
              <a:t>Add graph</a:t>
            </a:r>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68D16368-8CD5-4861-A780-3CE42EA22692}"/>
              </a:ext>
            </a:extLst>
          </p:cNvPr>
          <p:cNvSpPr>
            <a:spLocks noGrp="1"/>
          </p:cNvSpPr>
          <p:nvPr>
            <p:ph type="chart" sz="quarter" idx="18" hasCustomPrompt="1"/>
          </p:nvPr>
        </p:nvSpPr>
        <p:spPr>
          <a:xfrm>
            <a:off x="8262797" y="1422400"/>
            <a:ext cx="3535503" cy="2274589"/>
          </a:xfrm>
          <a:prstGeom prst="rect">
            <a:avLst/>
          </a:prstGeom>
        </p:spPr>
        <p:txBody>
          <a:bodyPr lIns="0" tIns="0" rIns="0" bIns="0"/>
          <a:lstStyle>
            <a:lvl1pPr marL="0" indent="0">
              <a:buNone/>
              <a:defRPr/>
            </a:lvl1pPr>
          </a:lstStyle>
          <a:p>
            <a:r>
              <a:rPr lang="en-GB" dirty="0"/>
              <a:t>Add graph</a:t>
            </a:r>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5" name="Text Placeholder 3">
            <a:extLst>
              <a:ext uri="{FF2B5EF4-FFF2-40B4-BE49-F238E27FC236}">
                <a16:creationId xmlns:a16="http://schemas.microsoft.com/office/drawing/2014/main" id="{DA1D3DB6-E479-4DFB-AFA7-A7A8C84783C5}"/>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10" name="Text Placeholder 9">
            <a:extLst>
              <a:ext uri="{FF2B5EF4-FFF2-40B4-BE49-F238E27FC236}">
                <a16:creationId xmlns:a16="http://schemas.microsoft.com/office/drawing/2014/main" id="{75CBFBBC-4390-4C3B-A100-69DD29B82722}"/>
              </a:ext>
            </a:extLst>
          </p:cNvPr>
          <p:cNvSpPr>
            <a:spLocks noGrp="1"/>
          </p:cNvSpPr>
          <p:nvPr>
            <p:ph type="body" sz="quarter" idx="20"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13569978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ubtitle, 4 picture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35590"/>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484775" y="1431453"/>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7AA59421-45FA-43A8-BD25-8229265F468A}"/>
              </a:ext>
            </a:extLst>
          </p:cNvPr>
          <p:cNvSpPr>
            <a:spLocks noGrp="1"/>
          </p:cNvSpPr>
          <p:nvPr>
            <p:ph type="pic" sz="quarter" idx="20" hasCustomPrompt="1"/>
          </p:nvPr>
        </p:nvSpPr>
        <p:spPr>
          <a:xfrm>
            <a:off x="392514" y="1431453"/>
            <a:ext cx="2921054" cy="1749488"/>
          </a:xfrm>
          <a:prstGeom prst="rect">
            <a:avLst/>
          </a:prstGeom>
        </p:spPr>
        <p:txBody>
          <a:bodyPr/>
          <a:lstStyle>
            <a:lvl1pPr marL="0" indent="0">
              <a:buNone/>
              <a:defRPr/>
            </a:lvl1pPr>
          </a:lstStyle>
          <a:p>
            <a:r>
              <a:rPr lang="en-GB" dirty="0"/>
              <a:t>Add picture</a:t>
            </a:r>
          </a:p>
        </p:txBody>
      </p:sp>
      <p:sp>
        <p:nvSpPr>
          <p:cNvPr id="22" name="Text Placeholder 4">
            <a:extLst>
              <a:ext uri="{FF2B5EF4-FFF2-40B4-BE49-F238E27FC236}">
                <a16:creationId xmlns:a16="http://schemas.microsoft.com/office/drawing/2014/main" id="{20302B16-3376-4D9F-8B31-F27F56334840}"/>
              </a:ext>
            </a:extLst>
          </p:cNvPr>
          <p:cNvSpPr>
            <a:spLocks noGrp="1"/>
          </p:cNvSpPr>
          <p:nvPr>
            <p:ph type="body" sz="quarter" idx="21" hasCustomPrompt="1"/>
          </p:nvPr>
        </p:nvSpPr>
        <p:spPr>
          <a:xfrm>
            <a:off x="3484775" y="3333215"/>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3" name="Picture Placeholder 2">
            <a:extLst>
              <a:ext uri="{FF2B5EF4-FFF2-40B4-BE49-F238E27FC236}">
                <a16:creationId xmlns:a16="http://schemas.microsoft.com/office/drawing/2014/main" id="{04EA69CA-2C7B-4703-9620-DCB22E62D071}"/>
              </a:ext>
            </a:extLst>
          </p:cNvPr>
          <p:cNvSpPr>
            <a:spLocks noGrp="1"/>
          </p:cNvSpPr>
          <p:nvPr>
            <p:ph type="pic" sz="quarter" idx="22" hasCustomPrompt="1"/>
          </p:nvPr>
        </p:nvSpPr>
        <p:spPr>
          <a:xfrm>
            <a:off x="392514" y="3333215"/>
            <a:ext cx="2921054" cy="1749488"/>
          </a:xfrm>
          <a:prstGeom prst="rect">
            <a:avLst/>
          </a:prstGeom>
        </p:spPr>
        <p:txBody>
          <a:bodyPr/>
          <a:lstStyle>
            <a:lvl1pPr marL="0" indent="0">
              <a:buNone/>
              <a:defRPr/>
            </a:lvl1pPr>
          </a:lstStyle>
          <a:p>
            <a:r>
              <a:rPr lang="en-GB" dirty="0"/>
              <a:t>Add picture</a:t>
            </a:r>
          </a:p>
        </p:txBody>
      </p:sp>
      <p:sp>
        <p:nvSpPr>
          <p:cNvPr id="32" name="Text Placeholder 4">
            <a:extLst>
              <a:ext uri="{FF2B5EF4-FFF2-40B4-BE49-F238E27FC236}">
                <a16:creationId xmlns:a16="http://schemas.microsoft.com/office/drawing/2014/main" id="{C0E7AF78-802D-4740-A91B-59A118A5FB8D}"/>
              </a:ext>
            </a:extLst>
          </p:cNvPr>
          <p:cNvSpPr>
            <a:spLocks noGrp="1"/>
          </p:cNvSpPr>
          <p:nvPr>
            <p:ph type="body" sz="quarter" idx="23" hasCustomPrompt="1"/>
          </p:nvPr>
        </p:nvSpPr>
        <p:spPr>
          <a:xfrm>
            <a:off x="9273272" y="1431453"/>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3" name="Picture Placeholder 2">
            <a:extLst>
              <a:ext uri="{FF2B5EF4-FFF2-40B4-BE49-F238E27FC236}">
                <a16:creationId xmlns:a16="http://schemas.microsoft.com/office/drawing/2014/main" id="{5DC0788D-7A25-4604-868F-E66699CD671F}"/>
              </a:ext>
            </a:extLst>
          </p:cNvPr>
          <p:cNvSpPr>
            <a:spLocks noGrp="1"/>
          </p:cNvSpPr>
          <p:nvPr>
            <p:ph type="pic" sz="quarter" idx="24" hasCustomPrompt="1"/>
          </p:nvPr>
        </p:nvSpPr>
        <p:spPr>
          <a:xfrm>
            <a:off x="6181010" y="1431453"/>
            <a:ext cx="2921054" cy="1749488"/>
          </a:xfrm>
          <a:prstGeom prst="rect">
            <a:avLst/>
          </a:prstGeom>
        </p:spPr>
        <p:txBody>
          <a:bodyPr/>
          <a:lstStyle>
            <a:lvl1pPr marL="0" indent="0">
              <a:buNone/>
              <a:defRPr/>
            </a:lvl1pPr>
          </a:lstStyle>
          <a:p>
            <a:r>
              <a:rPr lang="en-GB" dirty="0"/>
              <a:t>Add picture</a:t>
            </a:r>
          </a:p>
        </p:txBody>
      </p:sp>
      <p:sp>
        <p:nvSpPr>
          <p:cNvPr id="34" name="Text Placeholder 4">
            <a:extLst>
              <a:ext uri="{FF2B5EF4-FFF2-40B4-BE49-F238E27FC236}">
                <a16:creationId xmlns:a16="http://schemas.microsoft.com/office/drawing/2014/main" id="{D1158B5F-F65A-4D95-964D-F93C315C8FED}"/>
              </a:ext>
            </a:extLst>
          </p:cNvPr>
          <p:cNvSpPr>
            <a:spLocks noGrp="1"/>
          </p:cNvSpPr>
          <p:nvPr>
            <p:ph type="body" sz="quarter" idx="25" hasCustomPrompt="1"/>
          </p:nvPr>
        </p:nvSpPr>
        <p:spPr>
          <a:xfrm>
            <a:off x="9273272" y="3333215"/>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5" name="Picture Placeholder 2">
            <a:extLst>
              <a:ext uri="{FF2B5EF4-FFF2-40B4-BE49-F238E27FC236}">
                <a16:creationId xmlns:a16="http://schemas.microsoft.com/office/drawing/2014/main" id="{7DED7C26-C0F2-4C2B-8BB3-F218505ACFB5}"/>
              </a:ext>
            </a:extLst>
          </p:cNvPr>
          <p:cNvSpPr>
            <a:spLocks noGrp="1"/>
          </p:cNvSpPr>
          <p:nvPr>
            <p:ph type="pic" sz="quarter" idx="26" hasCustomPrompt="1"/>
          </p:nvPr>
        </p:nvSpPr>
        <p:spPr>
          <a:xfrm>
            <a:off x="6181010" y="3333215"/>
            <a:ext cx="2921054" cy="1749488"/>
          </a:xfrm>
          <a:prstGeom prst="rect">
            <a:avLst/>
          </a:prstGeom>
        </p:spPr>
        <p:txBody>
          <a:bodyPr/>
          <a:lstStyle>
            <a:lvl1pPr marL="0" indent="0">
              <a:buNone/>
              <a:defRPr/>
            </a:lvl1pPr>
          </a:lstStyle>
          <a:p>
            <a:r>
              <a:rPr lang="en-GB" dirty="0"/>
              <a:t>Add picture</a:t>
            </a:r>
          </a:p>
        </p:txBody>
      </p:sp>
      <p:sp>
        <p:nvSpPr>
          <p:cNvPr id="36" name="Text Placeholder 3">
            <a:extLst>
              <a:ext uri="{FF2B5EF4-FFF2-40B4-BE49-F238E27FC236}">
                <a16:creationId xmlns:a16="http://schemas.microsoft.com/office/drawing/2014/main" id="{E085F8B1-6E25-4491-A94E-EFF79C04E154}"/>
              </a:ext>
            </a:extLst>
          </p:cNvPr>
          <p:cNvSpPr>
            <a:spLocks noGrp="1"/>
          </p:cNvSpPr>
          <p:nvPr>
            <p:ph type="body" sz="quarter" idx="11"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12" name="Text Placeholder 9">
            <a:extLst>
              <a:ext uri="{FF2B5EF4-FFF2-40B4-BE49-F238E27FC236}">
                <a16:creationId xmlns:a16="http://schemas.microsoft.com/office/drawing/2014/main" id="{52AD18BA-82F8-4D03-8251-70F315A9A601}"/>
              </a:ext>
            </a:extLst>
          </p:cNvPr>
          <p:cNvSpPr>
            <a:spLocks noGrp="1"/>
          </p:cNvSpPr>
          <p:nvPr>
            <p:ph type="body" sz="quarter" idx="17"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312527067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ubtitle, 3 picture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021"/>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7AA59421-45FA-43A8-BD25-8229265F468A}"/>
              </a:ext>
            </a:extLst>
          </p:cNvPr>
          <p:cNvSpPr>
            <a:spLocks noGrp="1"/>
          </p:cNvSpPr>
          <p:nvPr>
            <p:ph type="pic" sz="quarter" idx="20" hasCustomPrompt="1"/>
          </p:nvPr>
        </p:nvSpPr>
        <p:spPr>
          <a:xfrm>
            <a:off x="392514" y="1422400"/>
            <a:ext cx="3533775" cy="2274888"/>
          </a:xfrm>
          <a:prstGeom prst="rect">
            <a:avLst/>
          </a:prstGeom>
        </p:spPr>
        <p:txBody>
          <a:bodyPr/>
          <a:lstStyle>
            <a:lvl1pPr marL="0" indent="0">
              <a:buNone/>
              <a:defRPr/>
            </a:lvl1pPr>
          </a:lstStyle>
          <a:p>
            <a:r>
              <a:rPr lang="en-GB" dirty="0"/>
              <a:t>Add picture</a:t>
            </a:r>
          </a:p>
        </p:txBody>
      </p:sp>
      <p:sp>
        <p:nvSpPr>
          <p:cNvPr id="15" name="Picture Placeholder 2">
            <a:extLst>
              <a:ext uri="{FF2B5EF4-FFF2-40B4-BE49-F238E27FC236}">
                <a16:creationId xmlns:a16="http://schemas.microsoft.com/office/drawing/2014/main" id="{68C52EE3-BB56-4B2B-9ABC-62F9733E692D}"/>
              </a:ext>
            </a:extLst>
          </p:cNvPr>
          <p:cNvSpPr>
            <a:spLocks noGrp="1"/>
          </p:cNvSpPr>
          <p:nvPr>
            <p:ph type="pic" sz="quarter" idx="21" hasCustomPrompt="1"/>
          </p:nvPr>
        </p:nvSpPr>
        <p:spPr>
          <a:xfrm>
            <a:off x="4328248" y="1422400"/>
            <a:ext cx="3533775" cy="2274888"/>
          </a:xfrm>
          <a:prstGeom prst="rect">
            <a:avLst/>
          </a:prstGeom>
        </p:spPr>
        <p:txBody>
          <a:bodyPr/>
          <a:lstStyle>
            <a:lvl1pPr marL="0" indent="0">
              <a:buNone/>
              <a:defRPr/>
            </a:lvl1pPr>
          </a:lstStyle>
          <a:p>
            <a:r>
              <a:rPr lang="en-GB" dirty="0"/>
              <a:t>Add picture</a:t>
            </a:r>
          </a:p>
        </p:txBody>
      </p:sp>
      <p:sp>
        <p:nvSpPr>
          <p:cNvPr id="16" name="Picture Placeholder 2">
            <a:extLst>
              <a:ext uri="{FF2B5EF4-FFF2-40B4-BE49-F238E27FC236}">
                <a16:creationId xmlns:a16="http://schemas.microsoft.com/office/drawing/2014/main" id="{FD8ACBBF-2633-43A7-B5A5-BBDCEDD11290}"/>
              </a:ext>
            </a:extLst>
          </p:cNvPr>
          <p:cNvSpPr>
            <a:spLocks noGrp="1"/>
          </p:cNvSpPr>
          <p:nvPr>
            <p:ph type="pic" sz="quarter" idx="22" hasCustomPrompt="1"/>
          </p:nvPr>
        </p:nvSpPr>
        <p:spPr>
          <a:xfrm>
            <a:off x="8261611" y="1422400"/>
            <a:ext cx="3533775" cy="2274888"/>
          </a:xfrm>
          <a:prstGeom prst="rect">
            <a:avLst/>
          </a:prstGeom>
        </p:spPr>
        <p:txBody>
          <a:bodyPr/>
          <a:lstStyle>
            <a:lvl1pPr marL="0" indent="0">
              <a:buNone/>
              <a:defRPr/>
            </a:lvl1pPr>
          </a:lstStyle>
          <a:p>
            <a:r>
              <a:rPr lang="en-GB" dirty="0"/>
              <a:t>Add picture</a:t>
            </a:r>
          </a:p>
        </p:txBody>
      </p:sp>
      <p:sp>
        <p:nvSpPr>
          <p:cNvPr id="17" name="Text Placeholder 3">
            <a:extLst>
              <a:ext uri="{FF2B5EF4-FFF2-40B4-BE49-F238E27FC236}">
                <a16:creationId xmlns:a16="http://schemas.microsoft.com/office/drawing/2014/main" id="{7696EB33-BB59-4AA6-8034-2C72BEA131DD}"/>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54321681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2 graphs with titles &amp; footnotes">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300161"/>
            <a:ext cx="5505450" cy="3534387"/>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300162"/>
            <a:ext cx="5505450" cy="3534387"/>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995363"/>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9" name="Text Placeholder 2">
            <a:extLst>
              <a:ext uri="{FF2B5EF4-FFF2-40B4-BE49-F238E27FC236}">
                <a16:creationId xmlns:a16="http://schemas.microsoft.com/office/drawing/2014/main" id="{6C6CC6A3-B9CD-4EF3-8048-2D372037981B}"/>
              </a:ext>
            </a:extLst>
          </p:cNvPr>
          <p:cNvSpPr>
            <a:spLocks noGrp="1"/>
          </p:cNvSpPr>
          <p:nvPr>
            <p:ph type="body" sz="quarter" idx="16" hasCustomPrompt="1"/>
          </p:nvPr>
        </p:nvSpPr>
        <p:spPr>
          <a:xfrm>
            <a:off x="6292852" y="995363"/>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4929188"/>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1" name="Text Placeholder 9">
            <a:extLst>
              <a:ext uri="{FF2B5EF4-FFF2-40B4-BE49-F238E27FC236}">
                <a16:creationId xmlns:a16="http://schemas.microsoft.com/office/drawing/2014/main" id="{E553BCB3-A743-4D10-816D-A9439EC462D5}"/>
              </a:ext>
            </a:extLst>
          </p:cNvPr>
          <p:cNvSpPr>
            <a:spLocks noGrp="1"/>
          </p:cNvSpPr>
          <p:nvPr>
            <p:ph type="body" sz="quarter" idx="18" hasCustomPrompt="1"/>
          </p:nvPr>
        </p:nvSpPr>
        <p:spPr>
          <a:xfrm>
            <a:off x="6292852" y="4929188"/>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2" name="Text Placeholder 3">
            <a:extLst>
              <a:ext uri="{FF2B5EF4-FFF2-40B4-BE49-F238E27FC236}">
                <a16:creationId xmlns:a16="http://schemas.microsoft.com/office/drawing/2014/main" id="{91F054AE-7BFF-4ED9-89E4-75CE7F23D777}"/>
              </a:ext>
            </a:extLst>
          </p:cNvPr>
          <p:cNvSpPr>
            <a:spLocks noGrp="1"/>
          </p:cNvSpPr>
          <p:nvPr>
            <p:ph type="body" sz="quarter" idx="11" hasCustomPrompt="1"/>
          </p:nvPr>
        </p:nvSpPr>
        <p:spPr>
          <a:xfrm>
            <a:off x="393700" y="354311"/>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680322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1 graph on R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995363"/>
            <a:ext cx="5505450" cy="4083050"/>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995363"/>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392514" y="1336188"/>
            <a:ext cx="5506636" cy="37422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25C8D620-8EEC-4F4E-908A-87CAA2C0BA12}"/>
              </a:ext>
            </a:extLst>
          </p:cNvPr>
          <p:cNvSpPr>
            <a:spLocks noGrp="1"/>
          </p:cNvSpPr>
          <p:nvPr>
            <p:ph type="body" sz="quarter" idx="11" hasCustomPrompt="1"/>
          </p:nvPr>
        </p:nvSpPr>
        <p:spPr>
          <a:xfrm>
            <a:off x="393700" y="357488"/>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6" name="Text Placeholder 9">
            <a:extLst>
              <a:ext uri="{FF2B5EF4-FFF2-40B4-BE49-F238E27FC236}">
                <a16:creationId xmlns:a16="http://schemas.microsoft.com/office/drawing/2014/main" id="{C160F891-A886-4F73-8D2E-9309A8C7F9FB}"/>
              </a:ext>
            </a:extLst>
          </p:cNvPr>
          <p:cNvSpPr>
            <a:spLocks noGrp="1"/>
          </p:cNvSpPr>
          <p:nvPr>
            <p:ph type="body" sz="quarter" idx="17"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41961868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1 graph on L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393700" y="995363"/>
            <a:ext cx="5505450" cy="4083050"/>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6292850" y="995363"/>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6291664" y="1336188"/>
            <a:ext cx="5506636" cy="37422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2B743A50-7120-4074-AF09-6D028F7BB379}"/>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9">
            <a:extLst>
              <a:ext uri="{FF2B5EF4-FFF2-40B4-BE49-F238E27FC236}">
                <a16:creationId xmlns:a16="http://schemas.microsoft.com/office/drawing/2014/main" id="{A33B1E17-655E-49DC-A391-60BF7D9AC321}"/>
              </a:ext>
            </a:extLst>
          </p:cNvPr>
          <p:cNvSpPr>
            <a:spLocks noGrp="1"/>
          </p:cNvSpPr>
          <p:nvPr>
            <p:ph type="body" sz="quarter" idx="17"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36128860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2 graphs on R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995363"/>
            <a:ext cx="5505450" cy="1964005"/>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995363"/>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392514" y="1336188"/>
            <a:ext cx="5506636" cy="37422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A3F53D97-30AB-45FF-8660-A21A6736C7A7}"/>
              </a:ext>
            </a:extLst>
          </p:cNvPr>
          <p:cNvSpPr>
            <a:spLocks noGrp="1"/>
          </p:cNvSpPr>
          <p:nvPr>
            <p:ph type="chart" sz="quarter" idx="20" hasCustomPrompt="1"/>
          </p:nvPr>
        </p:nvSpPr>
        <p:spPr>
          <a:xfrm>
            <a:off x="6292852" y="3114407"/>
            <a:ext cx="5505450" cy="1964005"/>
          </a:xfrm>
          <a:prstGeom prst="rect">
            <a:avLst/>
          </a:prstGeom>
        </p:spPr>
        <p:txBody>
          <a:bodyPr lIns="0" tIns="0" rIns="0" bIns="0"/>
          <a:lstStyle>
            <a:lvl1pPr marL="0" indent="0">
              <a:buNone/>
              <a:defRPr/>
            </a:lvl1pPr>
          </a:lstStyle>
          <a:p>
            <a:r>
              <a:rPr lang="en-GB" dirty="0"/>
              <a:t>Add graph</a:t>
            </a:r>
          </a:p>
        </p:txBody>
      </p:sp>
      <p:sp>
        <p:nvSpPr>
          <p:cNvPr id="14" name="Text Placeholder 3">
            <a:extLst>
              <a:ext uri="{FF2B5EF4-FFF2-40B4-BE49-F238E27FC236}">
                <a16:creationId xmlns:a16="http://schemas.microsoft.com/office/drawing/2014/main" id="{F6E65C8E-5E81-40F8-A6E9-41806910BCAD}"/>
              </a:ext>
            </a:extLst>
          </p:cNvPr>
          <p:cNvSpPr>
            <a:spLocks noGrp="1"/>
          </p:cNvSpPr>
          <p:nvPr>
            <p:ph type="body" sz="quarter" idx="11" hasCustomPrompt="1"/>
          </p:nvPr>
        </p:nvSpPr>
        <p:spPr>
          <a:xfrm>
            <a:off x="393700" y="355226"/>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9">
            <a:extLst>
              <a:ext uri="{FF2B5EF4-FFF2-40B4-BE49-F238E27FC236}">
                <a16:creationId xmlns:a16="http://schemas.microsoft.com/office/drawing/2014/main" id="{DD43189F-56A5-4325-B3C9-2C9972058205}"/>
              </a:ext>
            </a:extLst>
          </p:cNvPr>
          <p:cNvSpPr>
            <a:spLocks noGrp="1"/>
          </p:cNvSpPr>
          <p:nvPr>
            <p:ph type="body" sz="quarter" idx="17"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42732305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2 graphs on L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393700" y="1002267"/>
            <a:ext cx="5505450" cy="1957101"/>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6294038" y="1002267"/>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6292852" y="1343092"/>
            <a:ext cx="5506636" cy="356760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A3F53D97-30AB-45FF-8660-A21A6736C7A7}"/>
              </a:ext>
            </a:extLst>
          </p:cNvPr>
          <p:cNvSpPr>
            <a:spLocks noGrp="1"/>
          </p:cNvSpPr>
          <p:nvPr>
            <p:ph type="chart" sz="quarter" idx="20" hasCustomPrompt="1"/>
          </p:nvPr>
        </p:nvSpPr>
        <p:spPr>
          <a:xfrm>
            <a:off x="393700" y="3121311"/>
            <a:ext cx="5505450" cy="1957101"/>
          </a:xfrm>
          <a:prstGeom prst="rect">
            <a:avLst/>
          </a:prstGeom>
        </p:spPr>
        <p:txBody>
          <a:bodyPr lIns="0" tIns="0" rIns="0" bIns="0"/>
          <a:lstStyle>
            <a:lvl1pPr marL="0" indent="0">
              <a:buNone/>
              <a:defRPr/>
            </a:lvl1pPr>
          </a:lstStyle>
          <a:p>
            <a:r>
              <a:rPr lang="en-GB" dirty="0"/>
              <a:t>Add graph</a:t>
            </a:r>
          </a:p>
        </p:txBody>
      </p:sp>
      <p:sp>
        <p:nvSpPr>
          <p:cNvPr id="7" name="Text Placeholder 3">
            <a:extLst>
              <a:ext uri="{FF2B5EF4-FFF2-40B4-BE49-F238E27FC236}">
                <a16:creationId xmlns:a16="http://schemas.microsoft.com/office/drawing/2014/main" id="{84CF23B1-A098-478E-BC9E-DA662CB60485}"/>
              </a:ext>
            </a:extLst>
          </p:cNvPr>
          <p:cNvSpPr>
            <a:spLocks noGrp="1"/>
          </p:cNvSpPr>
          <p:nvPr>
            <p:ph type="body" sz="quarter" idx="11" hasCustomPrompt="1"/>
          </p:nvPr>
        </p:nvSpPr>
        <p:spPr>
          <a:xfrm>
            <a:off x="393700" y="357488"/>
            <a:ext cx="11405788"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9" name="Text Placeholder 9">
            <a:extLst>
              <a:ext uri="{FF2B5EF4-FFF2-40B4-BE49-F238E27FC236}">
                <a16:creationId xmlns:a16="http://schemas.microsoft.com/office/drawing/2014/main" id="{3BA51F7D-D4A8-48B2-BA70-ABABA106D413}"/>
              </a:ext>
            </a:extLst>
          </p:cNvPr>
          <p:cNvSpPr>
            <a:spLocks noGrp="1"/>
          </p:cNvSpPr>
          <p:nvPr>
            <p:ph type="body" sz="quarter" idx="17"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181413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3 graphs with titles &amp; footnotes">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307066"/>
            <a:ext cx="3532589" cy="3527484"/>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1002267"/>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4933479"/>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3" name="Chart Placeholder 6">
            <a:extLst>
              <a:ext uri="{FF2B5EF4-FFF2-40B4-BE49-F238E27FC236}">
                <a16:creationId xmlns:a16="http://schemas.microsoft.com/office/drawing/2014/main" id="{AACE5963-1521-48AF-9F56-D231A0B68FC9}"/>
              </a:ext>
            </a:extLst>
          </p:cNvPr>
          <p:cNvSpPr>
            <a:spLocks noGrp="1"/>
          </p:cNvSpPr>
          <p:nvPr>
            <p:ph type="chart" sz="quarter" idx="18" hasCustomPrompt="1"/>
          </p:nvPr>
        </p:nvSpPr>
        <p:spPr>
          <a:xfrm>
            <a:off x="8265713" y="1307066"/>
            <a:ext cx="3532589" cy="3527484"/>
          </a:xfrm>
          <a:prstGeom prst="rect">
            <a:avLst/>
          </a:prstGeom>
        </p:spPr>
        <p:txBody>
          <a:bodyPr lIns="0" tIns="0" rIns="0" bIns="0"/>
          <a:lstStyle>
            <a:lvl1pPr marL="0" indent="0">
              <a:buNone/>
              <a:defRPr/>
            </a:lvl1pPr>
          </a:lstStyle>
          <a:p>
            <a:r>
              <a:rPr lang="en-GB" dirty="0"/>
              <a:t>Add graph</a:t>
            </a:r>
          </a:p>
        </p:txBody>
      </p:sp>
      <p:sp>
        <p:nvSpPr>
          <p:cNvPr id="14" name="Text Placeholder 2">
            <a:extLst>
              <a:ext uri="{FF2B5EF4-FFF2-40B4-BE49-F238E27FC236}">
                <a16:creationId xmlns:a16="http://schemas.microsoft.com/office/drawing/2014/main" id="{98401449-C0D4-4270-86FE-B6FEE667522D}"/>
              </a:ext>
            </a:extLst>
          </p:cNvPr>
          <p:cNvSpPr>
            <a:spLocks noGrp="1"/>
          </p:cNvSpPr>
          <p:nvPr>
            <p:ph type="body" sz="quarter" idx="19" hasCustomPrompt="1"/>
          </p:nvPr>
        </p:nvSpPr>
        <p:spPr>
          <a:xfrm>
            <a:off x="8265713" y="1002267"/>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5" name="Text Placeholder 9">
            <a:extLst>
              <a:ext uri="{FF2B5EF4-FFF2-40B4-BE49-F238E27FC236}">
                <a16:creationId xmlns:a16="http://schemas.microsoft.com/office/drawing/2014/main" id="{FA0AF5AF-5E75-417C-AD74-3ADC00135953}"/>
              </a:ext>
            </a:extLst>
          </p:cNvPr>
          <p:cNvSpPr>
            <a:spLocks noGrp="1"/>
          </p:cNvSpPr>
          <p:nvPr>
            <p:ph type="body" sz="quarter" idx="20" hasCustomPrompt="1"/>
          </p:nvPr>
        </p:nvSpPr>
        <p:spPr>
          <a:xfrm>
            <a:off x="8265713" y="4933479"/>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6" name="Chart Placeholder 6">
            <a:extLst>
              <a:ext uri="{FF2B5EF4-FFF2-40B4-BE49-F238E27FC236}">
                <a16:creationId xmlns:a16="http://schemas.microsoft.com/office/drawing/2014/main" id="{B6AAD6B0-0F3E-4B66-B11B-7BF2E352CDAD}"/>
              </a:ext>
            </a:extLst>
          </p:cNvPr>
          <p:cNvSpPr>
            <a:spLocks noGrp="1"/>
          </p:cNvSpPr>
          <p:nvPr>
            <p:ph type="chart" sz="quarter" idx="21" hasCustomPrompt="1"/>
          </p:nvPr>
        </p:nvSpPr>
        <p:spPr>
          <a:xfrm>
            <a:off x="4329707" y="1307066"/>
            <a:ext cx="3532589" cy="3527484"/>
          </a:xfrm>
          <a:prstGeom prst="rect">
            <a:avLst/>
          </a:prstGeom>
        </p:spPr>
        <p:txBody>
          <a:bodyPr lIns="0" tIns="0" rIns="0" bIns="0"/>
          <a:lstStyle>
            <a:lvl1pPr marL="0" indent="0">
              <a:buNone/>
              <a:defRPr/>
            </a:lvl1pPr>
          </a:lstStyle>
          <a:p>
            <a:r>
              <a:rPr lang="en-GB" dirty="0"/>
              <a:t>Add graph</a:t>
            </a:r>
          </a:p>
        </p:txBody>
      </p:sp>
      <p:sp>
        <p:nvSpPr>
          <p:cNvPr id="17" name="Text Placeholder 2">
            <a:extLst>
              <a:ext uri="{FF2B5EF4-FFF2-40B4-BE49-F238E27FC236}">
                <a16:creationId xmlns:a16="http://schemas.microsoft.com/office/drawing/2014/main" id="{EDE0EE8D-C2B5-4FC1-A5DC-19BE744E7880}"/>
              </a:ext>
            </a:extLst>
          </p:cNvPr>
          <p:cNvSpPr>
            <a:spLocks noGrp="1"/>
          </p:cNvSpPr>
          <p:nvPr>
            <p:ph type="body" sz="quarter" idx="22" hasCustomPrompt="1"/>
          </p:nvPr>
        </p:nvSpPr>
        <p:spPr>
          <a:xfrm>
            <a:off x="4329707" y="1002267"/>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8" name="Text Placeholder 9">
            <a:extLst>
              <a:ext uri="{FF2B5EF4-FFF2-40B4-BE49-F238E27FC236}">
                <a16:creationId xmlns:a16="http://schemas.microsoft.com/office/drawing/2014/main" id="{F75E673D-C0C3-4F25-BBE6-22E607769ACD}"/>
              </a:ext>
            </a:extLst>
          </p:cNvPr>
          <p:cNvSpPr>
            <a:spLocks noGrp="1"/>
          </p:cNvSpPr>
          <p:nvPr>
            <p:ph type="body" sz="quarter" idx="23" hasCustomPrompt="1"/>
          </p:nvPr>
        </p:nvSpPr>
        <p:spPr>
          <a:xfrm>
            <a:off x="4329707" y="4933479"/>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9" name="Text Placeholder 3">
            <a:extLst>
              <a:ext uri="{FF2B5EF4-FFF2-40B4-BE49-F238E27FC236}">
                <a16:creationId xmlns:a16="http://schemas.microsoft.com/office/drawing/2014/main" id="{E2575D36-D768-49B2-8159-6D54D321CA3C}"/>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1565679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graph with title, footnote &amp; tex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307065"/>
            <a:ext cx="5505450" cy="3771348"/>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1002267"/>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2" name="Text Placeholder 4">
            <a:extLst>
              <a:ext uri="{FF2B5EF4-FFF2-40B4-BE49-F238E27FC236}">
                <a16:creationId xmlns:a16="http://schemas.microsoft.com/office/drawing/2014/main" id="{BC242B78-F474-48B7-AC66-70DEDA8518D1}"/>
              </a:ext>
            </a:extLst>
          </p:cNvPr>
          <p:cNvSpPr>
            <a:spLocks noGrp="1"/>
          </p:cNvSpPr>
          <p:nvPr>
            <p:ph type="body" sz="quarter" idx="12" hasCustomPrompt="1"/>
          </p:nvPr>
        </p:nvSpPr>
        <p:spPr>
          <a:xfrm>
            <a:off x="6292851" y="1002267"/>
            <a:ext cx="5505451" cy="407614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Text Placeholder 3">
            <a:extLst>
              <a:ext uri="{FF2B5EF4-FFF2-40B4-BE49-F238E27FC236}">
                <a16:creationId xmlns:a16="http://schemas.microsoft.com/office/drawing/2014/main" id="{9989BAAE-105C-47C4-9E38-A99F84310C9C}"/>
              </a:ext>
            </a:extLst>
          </p:cNvPr>
          <p:cNvSpPr>
            <a:spLocks noGrp="1"/>
          </p:cNvSpPr>
          <p:nvPr>
            <p:ph type="body" sz="quarter" idx="11" hasCustomPrompt="1"/>
          </p:nvPr>
        </p:nvSpPr>
        <p:spPr>
          <a:xfrm>
            <a:off x="393700" y="357488"/>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8" name="Text Placeholder 9">
            <a:extLst>
              <a:ext uri="{FF2B5EF4-FFF2-40B4-BE49-F238E27FC236}">
                <a16:creationId xmlns:a16="http://schemas.microsoft.com/office/drawing/2014/main" id="{DDB56FD8-DFAE-4DF4-BCFF-3129592CBBC2}"/>
              </a:ext>
            </a:extLst>
          </p:cNvPr>
          <p:cNvSpPr>
            <a:spLocks noGrp="1"/>
          </p:cNvSpPr>
          <p:nvPr>
            <p:ph type="body" sz="quarter" idx="18"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417068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4121E4A8-CEAD-4BA4-9486-A0B8CFE2501D}"/>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Tree>
    <p:extLst>
      <p:ext uri="{BB962C8B-B14F-4D97-AF65-F5344CB8AC3E}">
        <p14:creationId xmlns:p14="http://schemas.microsoft.com/office/powerpoint/2010/main" val="232211516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subtitle, 2 graphs with text boxes &amp; text">
    <p:spTree>
      <p:nvGrpSpPr>
        <p:cNvPr id="1" name=""/>
        <p:cNvGrpSpPr/>
        <p:nvPr/>
      </p:nvGrpSpPr>
      <p:grpSpPr>
        <a:xfrm>
          <a:off x="0" y="0"/>
          <a:ext cx="0" cy="0"/>
          <a:chOff x="0" y="0"/>
          <a:chExt cx="0" cy="0"/>
        </a:xfrm>
      </p:grpSpPr>
      <p:sp>
        <p:nvSpPr>
          <p:cNvPr id="10" name="Chart Placeholder 6">
            <a:extLst>
              <a:ext uri="{FF2B5EF4-FFF2-40B4-BE49-F238E27FC236}">
                <a16:creationId xmlns:a16="http://schemas.microsoft.com/office/drawing/2014/main" id="{A38C421D-AD36-4AEF-82AB-0114C2ABB7D9}"/>
              </a:ext>
            </a:extLst>
          </p:cNvPr>
          <p:cNvSpPr>
            <a:spLocks noGrp="1"/>
          </p:cNvSpPr>
          <p:nvPr>
            <p:ph type="chart" sz="quarter" idx="13" hasCustomPrompt="1"/>
          </p:nvPr>
        </p:nvSpPr>
        <p:spPr>
          <a:xfrm>
            <a:off x="393700" y="1422400"/>
            <a:ext cx="3532589" cy="2274888"/>
          </a:xfrm>
          <a:prstGeom prst="rect">
            <a:avLst/>
          </a:prstGeom>
        </p:spPr>
        <p:txBody>
          <a:bodyPr lIns="0" tIns="0" rIns="0" bIns="0"/>
          <a:lstStyle>
            <a:lvl1pPr marL="0" indent="0">
              <a:buNone/>
              <a:defRPr/>
            </a:lvl1pPr>
          </a:lstStyle>
          <a:p>
            <a:r>
              <a:rPr lang="en-GB" dirty="0"/>
              <a:t>Add graph</a:t>
            </a:r>
          </a:p>
        </p:txBody>
      </p:sp>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47"/>
            <a:ext cx="11404600" cy="268816"/>
          </a:xfrm>
          <a:prstGeom prst="rect">
            <a:avLst/>
          </a:prstGeom>
        </p:spPr>
        <p:txBody>
          <a:bodyPr lIns="0" tIns="0" rIns="0" bIns="0"/>
          <a:lstStyle>
            <a:lvl1pPr marL="0" indent="0">
              <a:buFont typeface="Arial" panose="020B0604020202020204" pitchFamily="34" charset="0"/>
              <a:buNone/>
              <a:defRPr sz="1600" i="1"/>
            </a:lvl1pPr>
          </a:lstStyle>
          <a:p>
            <a:pPr lvl="0"/>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1422401"/>
            <a:ext cx="3535503"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1" name="Chart Placeholder 6">
            <a:extLst>
              <a:ext uri="{FF2B5EF4-FFF2-40B4-BE49-F238E27FC236}">
                <a16:creationId xmlns:a16="http://schemas.microsoft.com/office/drawing/2014/main" id="{ECF2EB9C-29A2-4ECF-BD9E-7A4FE0130DAA}"/>
              </a:ext>
            </a:extLst>
          </p:cNvPr>
          <p:cNvSpPr>
            <a:spLocks noGrp="1"/>
          </p:cNvSpPr>
          <p:nvPr>
            <p:ph type="chart" sz="quarter" idx="20" hasCustomPrompt="1"/>
          </p:nvPr>
        </p:nvSpPr>
        <p:spPr>
          <a:xfrm>
            <a:off x="4328248" y="1422400"/>
            <a:ext cx="3532589" cy="2274888"/>
          </a:xfrm>
          <a:prstGeom prst="rect">
            <a:avLst/>
          </a:prstGeom>
        </p:spPr>
        <p:txBody>
          <a:bodyPr lIns="0" tIns="0" rIns="0" bIns="0"/>
          <a:lstStyle>
            <a:lvl1pPr marL="0" indent="0">
              <a:buNone/>
              <a:defRPr/>
            </a:lvl1pPr>
          </a:lstStyle>
          <a:p>
            <a:r>
              <a:rPr lang="en-GB" dirty="0"/>
              <a:t>Add graph</a:t>
            </a:r>
          </a:p>
        </p:txBody>
      </p:sp>
      <p:sp>
        <p:nvSpPr>
          <p:cNvPr id="13" name="Text Placeholder 3">
            <a:extLst>
              <a:ext uri="{FF2B5EF4-FFF2-40B4-BE49-F238E27FC236}">
                <a16:creationId xmlns:a16="http://schemas.microsoft.com/office/drawing/2014/main" id="{73E268F1-CFD0-493B-9378-1E089E38D23E}"/>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9" name="Text Placeholder 9">
            <a:extLst>
              <a:ext uri="{FF2B5EF4-FFF2-40B4-BE49-F238E27FC236}">
                <a16:creationId xmlns:a16="http://schemas.microsoft.com/office/drawing/2014/main" id="{DAF9B388-0144-47A8-931A-F5B643E66911}"/>
              </a:ext>
            </a:extLst>
          </p:cNvPr>
          <p:cNvSpPr>
            <a:spLocks noGrp="1"/>
          </p:cNvSpPr>
          <p:nvPr>
            <p:ph type="body" sz="quarter" idx="21"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29394437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with image no brandin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EBE13E-A447-4709-8CD3-E52C783ED522}"/>
              </a:ext>
            </a:extLst>
          </p:cNvPr>
          <p:cNvSpPr>
            <a:spLocks noGrp="1"/>
          </p:cNvSpPr>
          <p:nvPr>
            <p:ph type="pic" sz="quarter" idx="11" hasCustomPrompt="1"/>
          </p:nvPr>
        </p:nvSpPr>
        <p:spPr>
          <a:xfrm>
            <a:off x="0" y="0"/>
            <a:ext cx="12192000" cy="6858000"/>
          </a:xfrm>
          <a:prstGeom prst="rect">
            <a:avLst/>
          </a:prstGeom>
          <a:solidFill>
            <a:schemeClr val="bg2">
              <a:lumMod val="95000"/>
            </a:schemeClr>
          </a:solidFill>
        </p:spPr>
        <p:txBody>
          <a:bodyPr anchor="ctr"/>
          <a:lstStyle>
            <a:lvl1pPr marL="0" indent="0" algn="ctr">
              <a:buNone/>
              <a:defRPr sz="1800"/>
            </a:lvl1pPr>
          </a:lstStyle>
          <a:p>
            <a:r>
              <a:rPr lang="en-GB" dirty="0"/>
              <a:t>Add picture</a:t>
            </a:r>
          </a:p>
        </p:txBody>
      </p:sp>
      <p:sp>
        <p:nvSpPr>
          <p:cNvPr id="2" name="Title 1">
            <a:extLst>
              <a:ext uri="{FF2B5EF4-FFF2-40B4-BE49-F238E27FC236}">
                <a16:creationId xmlns:a16="http://schemas.microsoft.com/office/drawing/2014/main" id="{769B11EA-C6D0-4AEF-8280-8974D69A3C92}"/>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20" name="Text Placeholder 19">
            <a:extLst>
              <a:ext uri="{FF2B5EF4-FFF2-40B4-BE49-F238E27FC236}">
                <a16:creationId xmlns:a16="http://schemas.microsoft.com/office/drawing/2014/main" id="{0FAD6190-E2A1-4B8A-B7E6-F74781C2D078}"/>
              </a:ext>
            </a:extLst>
          </p:cNvPr>
          <p:cNvSpPr>
            <a:spLocks noGrp="1"/>
          </p:cNvSpPr>
          <p:nvPr>
            <p:ph type="body" sz="quarter" idx="10" hasCustomPrompt="1"/>
          </p:nvPr>
        </p:nvSpPr>
        <p:spPr>
          <a:xfrm>
            <a:off x="786968" y="3725223"/>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138658903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with oval and descriptor">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C20015-A3E2-42BA-A5BB-0A2E547D92F1}"/>
              </a:ext>
            </a:extLst>
          </p:cNvPr>
          <p:cNvSpPr>
            <a:spLocks noGrp="1"/>
          </p:cNvSpPr>
          <p:nvPr>
            <p:ph type="title" hasCustomPrompt="1"/>
          </p:nvPr>
        </p:nvSpPr>
        <p:spPr>
          <a:xfrm>
            <a:off x="7390215" y="24121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12" name="Text Placeholder 19">
            <a:extLst>
              <a:ext uri="{FF2B5EF4-FFF2-40B4-BE49-F238E27FC236}">
                <a16:creationId xmlns:a16="http://schemas.microsoft.com/office/drawing/2014/main" id="{1431571D-5602-4636-A5BD-A95D99B78E7A}"/>
              </a:ext>
            </a:extLst>
          </p:cNvPr>
          <p:cNvSpPr>
            <a:spLocks noGrp="1"/>
          </p:cNvSpPr>
          <p:nvPr>
            <p:ph type="body" sz="quarter" idx="10" hasCustomPrompt="1"/>
          </p:nvPr>
        </p:nvSpPr>
        <p:spPr>
          <a:xfrm>
            <a:off x="7390968" y="3531572"/>
            <a:ext cx="2972787" cy="415781"/>
          </a:xfrm>
          <a:prstGeom prst="rect">
            <a:avLst/>
          </a:prstGeom>
        </p:spPr>
        <p:txBody>
          <a:bodyPr anchor="ctr"/>
          <a:lstStyle>
            <a:lvl1pPr marL="0" indent="0">
              <a:lnSpc>
                <a:spcPct val="100000"/>
              </a:lnSpc>
              <a:spcBef>
                <a:spcPts val="0"/>
              </a:spcBef>
              <a:buNone/>
              <a:defRPr sz="1800" i="1">
                <a:solidFill>
                  <a:schemeClr val="bg1"/>
                </a:solidFill>
              </a:defRPr>
            </a:lvl1pPr>
          </a:lstStyle>
          <a:p>
            <a:pPr lvl="0"/>
            <a:r>
              <a:rPr lang="en-US" dirty="0"/>
              <a:t>Add subtitle</a:t>
            </a:r>
            <a:endParaRPr lang="en-GB" dirty="0"/>
          </a:p>
        </p:txBody>
      </p:sp>
      <p:grpSp>
        <p:nvGrpSpPr>
          <p:cNvPr id="10" name="Group 9">
            <a:extLst>
              <a:ext uri="{FF2B5EF4-FFF2-40B4-BE49-F238E27FC236}">
                <a16:creationId xmlns:a16="http://schemas.microsoft.com/office/drawing/2014/main" id="{C763891F-C9B5-44F6-AA59-6B838030A1C7}"/>
              </a:ext>
            </a:extLst>
          </p:cNvPr>
          <p:cNvGrpSpPr/>
          <p:nvPr userDrawn="1"/>
        </p:nvGrpSpPr>
        <p:grpSpPr>
          <a:xfrm>
            <a:off x="7813964" y="5310073"/>
            <a:ext cx="3984336" cy="1151372"/>
            <a:chOff x="7813964" y="5310073"/>
            <a:chExt cx="3984336" cy="1151372"/>
          </a:xfrm>
        </p:grpSpPr>
        <p:grpSp>
          <p:nvGrpSpPr>
            <p:cNvPr id="16" name="Group 15">
              <a:extLst>
                <a:ext uri="{FF2B5EF4-FFF2-40B4-BE49-F238E27FC236}">
                  <a16:creationId xmlns:a16="http://schemas.microsoft.com/office/drawing/2014/main" id="{4334051A-DAE6-45D4-BD2F-5A95C4B3D16F}"/>
                </a:ext>
              </a:extLst>
            </p:cNvPr>
            <p:cNvGrpSpPr/>
            <p:nvPr userDrawn="1"/>
          </p:nvGrpSpPr>
          <p:grpSpPr>
            <a:xfrm>
              <a:off x="7813964" y="5788335"/>
              <a:ext cx="2358245" cy="226732"/>
              <a:chOff x="19621500" y="3297238"/>
              <a:chExt cx="3170238" cy="304801"/>
            </a:xfrm>
          </p:grpSpPr>
          <p:sp>
            <p:nvSpPr>
              <p:cNvPr id="24" name="Freeform 5">
                <a:extLst>
                  <a:ext uri="{FF2B5EF4-FFF2-40B4-BE49-F238E27FC236}">
                    <a16:creationId xmlns:a16="http://schemas.microsoft.com/office/drawing/2014/main" id="{DADB4498-0306-4257-8E24-BE23B8C6F63B}"/>
                  </a:ext>
                </a:extLst>
              </p:cNvPr>
              <p:cNvSpPr>
                <a:spLocks noEditPoints="1"/>
              </p:cNvSpPr>
              <p:nvPr userDrawn="1"/>
            </p:nvSpPr>
            <p:spPr bwMode="auto">
              <a:xfrm>
                <a:off x="19621500"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5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5"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6">
                <a:extLst>
                  <a:ext uri="{FF2B5EF4-FFF2-40B4-BE49-F238E27FC236}">
                    <a16:creationId xmlns:a16="http://schemas.microsoft.com/office/drawing/2014/main" id="{2A3BDCF5-711A-492A-9751-8F3A0325204A}"/>
                  </a:ext>
                </a:extLst>
              </p:cNvPr>
              <p:cNvSpPr>
                <a:spLocks/>
              </p:cNvSpPr>
              <p:nvPr userDrawn="1"/>
            </p:nvSpPr>
            <p:spPr bwMode="auto">
              <a:xfrm>
                <a:off x="19829463" y="3370263"/>
                <a:ext cx="190500" cy="161925"/>
              </a:xfrm>
              <a:custGeom>
                <a:avLst/>
                <a:gdLst>
                  <a:gd name="T0" fmla="*/ 120 w 120"/>
                  <a:gd name="T1" fmla="*/ 0 h 102"/>
                  <a:gd name="T2" fmla="*/ 62 w 120"/>
                  <a:gd name="T3" fmla="*/ 102 h 102"/>
                  <a:gd name="T4" fmla="*/ 29 w 120"/>
                  <a:gd name="T5" fmla="*/ 102 h 102"/>
                  <a:gd name="T6" fmla="*/ 0 w 120"/>
                  <a:gd name="T7" fmla="*/ 0 h 102"/>
                  <a:gd name="T8" fmla="*/ 35 w 120"/>
                  <a:gd name="T9" fmla="*/ 0 h 102"/>
                  <a:gd name="T10" fmla="*/ 52 w 120"/>
                  <a:gd name="T11" fmla="*/ 67 h 102"/>
                  <a:gd name="T12" fmla="*/ 87 w 120"/>
                  <a:gd name="T13" fmla="*/ 0 h 102"/>
                  <a:gd name="T14" fmla="*/ 120 w 120"/>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02">
                    <a:moveTo>
                      <a:pt x="120" y="0"/>
                    </a:moveTo>
                    <a:lnTo>
                      <a:pt x="62" y="102"/>
                    </a:lnTo>
                    <a:lnTo>
                      <a:pt x="29" y="102"/>
                    </a:lnTo>
                    <a:lnTo>
                      <a:pt x="0" y="0"/>
                    </a:lnTo>
                    <a:lnTo>
                      <a:pt x="35" y="0"/>
                    </a:lnTo>
                    <a:lnTo>
                      <a:pt x="52" y="67"/>
                    </a:lnTo>
                    <a:lnTo>
                      <a:pt x="87" y="0"/>
                    </a:lnTo>
                    <a:lnTo>
                      <a:pt x="120"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
                <a:extLst>
                  <a:ext uri="{FF2B5EF4-FFF2-40B4-BE49-F238E27FC236}">
                    <a16:creationId xmlns:a16="http://schemas.microsoft.com/office/drawing/2014/main" id="{764CBC1E-F9E4-4EBA-8C5D-47A527BD7E73}"/>
                  </a:ext>
                </a:extLst>
              </p:cNvPr>
              <p:cNvSpPr>
                <a:spLocks noEditPoints="1"/>
              </p:cNvSpPr>
              <p:nvPr userDrawn="1"/>
            </p:nvSpPr>
            <p:spPr bwMode="auto">
              <a:xfrm>
                <a:off x="20013613" y="3363913"/>
                <a:ext cx="188913" cy="176213"/>
              </a:xfrm>
              <a:custGeom>
                <a:avLst/>
                <a:gdLst>
                  <a:gd name="T0" fmla="*/ 106 w 114"/>
                  <a:gd name="T1" fmla="*/ 88 h 106"/>
                  <a:gd name="T2" fmla="*/ 54 w 114"/>
                  <a:gd name="T3" fmla="*/ 106 h 106"/>
                  <a:gd name="T4" fmla="*/ 4 w 114"/>
                  <a:gd name="T5" fmla="*/ 55 h 106"/>
                  <a:gd name="T6" fmla="*/ 69 w 114"/>
                  <a:gd name="T7" fmla="*/ 0 h 106"/>
                  <a:gd name="T8" fmla="*/ 111 w 114"/>
                  <a:gd name="T9" fmla="*/ 44 h 106"/>
                  <a:gd name="T10" fmla="*/ 105 w 114"/>
                  <a:gd name="T11" fmla="*/ 61 h 106"/>
                  <a:gd name="T12" fmla="*/ 35 w 114"/>
                  <a:gd name="T13" fmla="*/ 61 h 106"/>
                  <a:gd name="T14" fmla="*/ 64 w 114"/>
                  <a:gd name="T15" fmla="*/ 81 h 106"/>
                  <a:gd name="T16" fmla="*/ 97 w 114"/>
                  <a:gd name="T17" fmla="*/ 72 h 106"/>
                  <a:gd name="T18" fmla="*/ 106 w 114"/>
                  <a:gd name="T19" fmla="*/ 88 h 106"/>
                  <a:gd name="T20" fmla="*/ 38 w 114"/>
                  <a:gd name="T21" fmla="*/ 40 h 106"/>
                  <a:gd name="T22" fmla="*/ 83 w 114"/>
                  <a:gd name="T23" fmla="*/ 40 h 106"/>
                  <a:gd name="T24" fmla="*/ 66 w 114"/>
                  <a:gd name="T25" fmla="*/ 22 h 106"/>
                  <a:gd name="T26" fmla="*/ 38 w 114"/>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6">
                    <a:moveTo>
                      <a:pt x="106" y="88"/>
                    </a:moveTo>
                    <a:cubicBezTo>
                      <a:pt x="93" y="97"/>
                      <a:pt x="75" y="106"/>
                      <a:pt x="54" y="106"/>
                    </a:cubicBezTo>
                    <a:cubicBezTo>
                      <a:pt x="20" y="106"/>
                      <a:pt x="0" y="86"/>
                      <a:pt x="4" y="55"/>
                    </a:cubicBezTo>
                    <a:cubicBezTo>
                      <a:pt x="8" y="24"/>
                      <a:pt x="36" y="0"/>
                      <a:pt x="69" y="0"/>
                    </a:cubicBezTo>
                    <a:cubicBezTo>
                      <a:pt x="98" y="0"/>
                      <a:pt x="114" y="18"/>
                      <a:pt x="111" y="44"/>
                    </a:cubicBezTo>
                    <a:cubicBezTo>
                      <a:pt x="110" y="51"/>
                      <a:pt x="107" y="57"/>
                      <a:pt x="105" y="61"/>
                    </a:cubicBezTo>
                    <a:cubicBezTo>
                      <a:pt x="35" y="61"/>
                      <a:pt x="35" y="61"/>
                      <a:pt x="35" y="61"/>
                    </a:cubicBezTo>
                    <a:cubicBezTo>
                      <a:pt x="37" y="74"/>
                      <a:pt x="47" y="81"/>
                      <a:pt x="64" y="81"/>
                    </a:cubicBezTo>
                    <a:cubicBezTo>
                      <a:pt x="76" y="81"/>
                      <a:pt x="87" y="77"/>
                      <a:pt x="97" y="72"/>
                    </a:cubicBezTo>
                    <a:lnTo>
                      <a:pt x="106" y="88"/>
                    </a:lnTo>
                    <a:close/>
                    <a:moveTo>
                      <a:pt x="38" y="40"/>
                    </a:moveTo>
                    <a:cubicBezTo>
                      <a:pt x="83" y="40"/>
                      <a:pt x="83" y="40"/>
                      <a:pt x="83" y="40"/>
                    </a:cubicBezTo>
                    <a:cubicBezTo>
                      <a:pt x="84" y="29"/>
                      <a:pt x="77" y="22"/>
                      <a:pt x="66" y="22"/>
                    </a:cubicBezTo>
                    <a:cubicBezTo>
                      <a:pt x="55"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
                <a:extLst>
                  <a:ext uri="{FF2B5EF4-FFF2-40B4-BE49-F238E27FC236}">
                    <a16:creationId xmlns:a16="http://schemas.microsoft.com/office/drawing/2014/main" id="{9C6B693E-5834-4699-A3CD-C2B9B03909B0}"/>
                  </a:ext>
                </a:extLst>
              </p:cNvPr>
              <p:cNvSpPr>
                <a:spLocks/>
              </p:cNvSpPr>
              <p:nvPr userDrawn="1"/>
            </p:nvSpPr>
            <p:spPr bwMode="auto">
              <a:xfrm>
                <a:off x="20219988" y="3365501"/>
                <a:ext cx="146050" cy="166688"/>
              </a:xfrm>
              <a:custGeom>
                <a:avLst/>
                <a:gdLst>
                  <a:gd name="T0" fmla="*/ 89 w 89"/>
                  <a:gd name="T1" fmla="*/ 2 h 100"/>
                  <a:gd name="T2" fmla="*/ 84 w 89"/>
                  <a:gd name="T3" fmla="*/ 32 h 100"/>
                  <a:gd name="T4" fmla="*/ 70 w 89"/>
                  <a:gd name="T5" fmla="*/ 30 h 100"/>
                  <a:gd name="T6" fmla="*/ 40 w 89"/>
                  <a:gd name="T7" fmla="*/ 46 h 100"/>
                  <a:gd name="T8" fmla="*/ 32 w 89"/>
                  <a:gd name="T9" fmla="*/ 100 h 100"/>
                  <a:gd name="T10" fmla="*/ 0 w 89"/>
                  <a:gd name="T11" fmla="*/ 100 h 100"/>
                  <a:gd name="T12" fmla="*/ 14 w 89"/>
                  <a:gd name="T13" fmla="*/ 6 h 100"/>
                  <a:gd name="T14" fmla="*/ 45 w 89"/>
                  <a:gd name="T15" fmla="*/ 0 h 100"/>
                  <a:gd name="T16" fmla="*/ 42 w 89"/>
                  <a:gd name="T17" fmla="*/ 22 h 100"/>
                  <a:gd name="T18" fmla="*/ 77 w 89"/>
                  <a:gd name="T19" fmla="*/ 0 h 100"/>
                  <a:gd name="T20" fmla="*/ 89 w 89"/>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89" y="2"/>
                    </a:moveTo>
                    <a:cubicBezTo>
                      <a:pt x="84" y="32"/>
                      <a:pt x="84" y="32"/>
                      <a:pt x="84" y="32"/>
                    </a:cubicBezTo>
                    <a:cubicBezTo>
                      <a:pt x="80" y="31"/>
                      <a:pt x="75" y="30"/>
                      <a:pt x="70" y="30"/>
                    </a:cubicBezTo>
                    <a:cubicBezTo>
                      <a:pt x="56" y="30"/>
                      <a:pt x="47" y="37"/>
                      <a:pt x="40" y="46"/>
                    </a:cubicBezTo>
                    <a:cubicBezTo>
                      <a:pt x="32" y="100"/>
                      <a:pt x="32" y="100"/>
                      <a:pt x="32" y="100"/>
                    </a:cubicBezTo>
                    <a:cubicBezTo>
                      <a:pt x="0" y="100"/>
                      <a:pt x="0" y="100"/>
                      <a:pt x="0" y="100"/>
                    </a:cubicBezTo>
                    <a:cubicBezTo>
                      <a:pt x="14" y="6"/>
                      <a:pt x="14" y="6"/>
                      <a:pt x="14" y="6"/>
                    </a:cubicBezTo>
                    <a:cubicBezTo>
                      <a:pt x="45" y="0"/>
                      <a:pt x="45" y="0"/>
                      <a:pt x="45" y="0"/>
                    </a:cubicBezTo>
                    <a:cubicBezTo>
                      <a:pt x="42" y="22"/>
                      <a:pt x="42" y="22"/>
                      <a:pt x="42" y="22"/>
                    </a:cubicBezTo>
                    <a:cubicBezTo>
                      <a:pt x="52" y="8"/>
                      <a:pt x="65" y="0"/>
                      <a:pt x="77" y="0"/>
                    </a:cubicBezTo>
                    <a:cubicBezTo>
                      <a:pt x="80" y="0"/>
                      <a:pt x="85" y="1"/>
                      <a:pt x="89"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9">
                <a:extLst>
                  <a:ext uri="{FF2B5EF4-FFF2-40B4-BE49-F238E27FC236}">
                    <a16:creationId xmlns:a16="http://schemas.microsoft.com/office/drawing/2014/main" id="{20667EAB-20CF-4B38-BDE7-9C00E1D81C5E}"/>
                  </a:ext>
                </a:extLst>
              </p:cNvPr>
              <p:cNvSpPr>
                <a:spLocks/>
              </p:cNvSpPr>
              <p:nvPr userDrawn="1"/>
            </p:nvSpPr>
            <p:spPr bwMode="auto">
              <a:xfrm>
                <a:off x="20369213" y="3370263"/>
                <a:ext cx="187325" cy="228600"/>
              </a:xfrm>
              <a:custGeom>
                <a:avLst/>
                <a:gdLst>
                  <a:gd name="T0" fmla="*/ 118 w 118"/>
                  <a:gd name="T1" fmla="*/ 0 h 144"/>
                  <a:gd name="T2" fmla="*/ 38 w 118"/>
                  <a:gd name="T3" fmla="*/ 144 h 144"/>
                  <a:gd name="T4" fmla="*/ 5 w 118"/>
                  <a:gd name="T5" fmla="*/ 144 h 144"/>
                  <a:gd name="T6" fmla="*/ 31 w 118"/>
                  <a:gd name="T7" fmla="*/ 102 h 144"/>
                  <a:gd name="T8" fmla="*/ 0 w 118"/>
                  <a:gd name="T9" fmla="*/ 0 h 144"/>
                  <a:gd name="T10" fmla="*/ 37 w 118"/>
                  <a:gd name="T11" fmla="*/ 0 h 144"/>
                  <a:gd name="T12" fmla="*/ 53 w 118"/>
                  <a:gd name="T13" fmla="*/ 64 h 144"/>
                  <a:gd name="T14" fmla="*/ 86 w 118"/>
                  <a:gd name="T15" fmla="*/ 0 h 144"/>
                  <a:gd name="T16" fmla="*/ 118 w 118"/>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44">
                    <a:moveTo>
                      <a:pt x="118" y="0"/>
                    </a:moveTo>
                    <a:lnTo>
                      <a:pt x="38" y="144"/>
                    </a:lnTo>
                    <a:lnTo>
                      <a:pt x="5" y="144"/>
                    </a:lnTo>
                    <a:lnTo>
                      <a:pt x="31" y="102"/>
                    </a:lnTo>
                    <a:lnTo>
                      <a:pt x="0" y="0"/>
                    </a:lnTo>
                    <a:lnTo>
                      <a:pt x="37" y="0"/>
                    </a:lnTo>
                    <a:lnTo>
                      <a:pt x="53" y="64"/>
                    </a:lnTo>
                    <a:lnTo>
                      <a:pt x="86" y="0"/>
                    </a:lnTo>
                    <a:lnTo>
                      <a:pt x="11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0">
                <a:extLst>
                  <a:ext uri="{FF2B5EF4-FFF2-40B4-BE49-F238E27FC236}">
                    <a16:creationId xmlns:a16="http://schemas.microsoft.com/office/drawing/2014/main" id="{376E60B3-2678-48A1-8715-DE2C0A1B97D8}"/>
                  </a:ext>
                </a:extLst>
              </p:cNvPr>
              <p:cNvSpPr>
                <a:spLocks/>
              </p:cNvSpPr>
              <p:nvPr userDrawn="1"/>
            </p:nvSpPr>
            <p:spPr bwMode="auto">
              <a:xfrm>
                <a:off x="20561300" y="3370263"/>
                <a:ext cx="266700" cy="161925"/>
              </a:xfrm>
              <a:custGeom>
                <a:avLst/>
                <a:gdLst>
                  <a:gd name="T0" fmla="*/ 168 w 168"/>
                  <a:gd name="T1" fmla="*/ 0 h 102"/>
                  <a:gd name="T2" fmla="*/ 119 w 168"/>
                  <a:gd name="T3" fmla="*/ 102 h 102"/>
                  <a:gd name="T4" fmla="*/ 88 w 168"/>
                  <a:gd name="T5" fmla="*/ 102 h 102"/>
                  <a:gd name="T6" fmla="*/ 76 w 168"/>
                  <a:gd name="T7" fmla="*/ 45 h 102"/>
                  <a:gd name="T8" fmla="*/ 52 w 168"/>
                  <a:gd name="T9" fmla="*/ 102 h 102"/>
                  <a:gd name="T10" fmla="*/ 20 w 168"/>
                  <a:gd name="T11" fmla="*/ 102 h 102"/>
                  <a:gd name="T12" fmla="*/ 0 w 168"/>
                  <a:gd name="T13" fmla="*/ 0 h 102"/>
                  <a:gd name="T14" fmla="*/ 34 w 168"/>
                  <a:gd name="T15" fmla="*/ 0 h 102"/>
                  <a:gd name="T16" fmla="*/ 43 w 168"/>
                  <a:gd name="T17" fmla="*/ 67 h 102"/>
                  <a:gd name="T18" fmla="*/ 70 w 168"/>
                  <a:gd name="T19" fmla="*/ 0 h 102"/>
                  <a:gd name="T20" fmla="*/ 100 w 168"/>
                  <a:gd name="T21" fmla="*/ 0 h 102"/>
                  <a:gd name="T22" fmla="*/ 111 w 168"/>
                  <a:gd name="T23" fmla="*/ 67 h 102"/>
                  <a:gd name="T24" fmla="*/ 137 w 168"/>
                  <a:gd name="T25" fmla="*/ 0 h 102"/>
                  <a:gd name="T26" fmla="*/ 168 w 168"/>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02">
                    <a:moveTo>
                      <a:pt x="168" y="0"/>
                    </a:moveTo>
                    <a:lnTo>
                      <a:pt x="119" y="102"/>
                    </a:lnTo>
                    <a:lnTo>
                      <a:pt x="88" y="102"/>
                    </a:lnTo>
                    <a:lnTo>
                      <a:pt x="76" y="45"/>
                    </a:lnTo>
                    <a:lnTo>
                      <a:pt x="52" y="102"/>
                    </a:lnTo>
                    <a:lnTo>
                      <a:pt x="20" y="102"/>
                    </a:lnTo>
                    <a:lnTo>
                      <a:pt x="0" y="0"/>
                    </a:lnTo>
                    <a:lnTo>
                      <a:pt x="34" y="0"/>
                    </a:lnTo>
                    <a:lnTo>
                      <a:pt x="43" y="67"/>
                    </a:lnTo>
                    <a:lnTo>
                      <a:pt x="70" y="0"/>
                    </a:lnTo>
                    <a:lnTo>
                      <a:pt x="100" y="0"/>
                    </a:lnTo>
                    <a:lnTo>
                      <a:pt x="111" y="67"/>
                    </a:lnTo>
                    <a:lnTo>
                      <a:pt x="137" y="0"/>
                    </a:lnTo>
                    <a:lnTo>
                      <a:pt x="16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1">
                <a:extLst>
                  <a:ext uri="{FF2B5EF4-FFF2-40B4-BE49-F238E27FC236}">
                    <a16:creationId xmlns:a16="http://schemas.microsoft.com/office/drawing/2014/main" id="{9F059E97-061B-460E-8E77-F8C07698C9B2}"/>
                  </a:ext>
                </a:extLst>
              </p:cNvPr>
              <p:cNvSpPr>
                <a:spLocks/>
              </p:cNvSpPr>
              <p:nvPr userDrawn="1"/>
            </p:nvSpPr>
            <p:spPr bwMode="auto">
              <a:xfrm>
                <a:off x="20831175" y="3297238"/>
                <a:ext cx="192088" cy="234950"/>
              </a:xfrm>
              <a:custGeom>
                <a:avLst/>
                <a:gdLst>
                  <a:gd name="T0" fmla="*/ 112 w 116"/>
                  <a:gd name="T1" fmla="*/ 84 h 142"/>
                  <a:gd name="T2" fmla="*/ 103 w 116"/>
                  <a:gd name="T3" fmla="*/ 142 h 142"/>
                  <a:gd name="T4" fmla="*/ 71 w 116"/>
                  <a:gd name="T5" fmla="*/ 142 h 142"/>
                  <a:gd name="T6" fmla="*/ 78 w 116"/>
                  <a:gd name="T7" fmla="*/ 94 h 142"/>
                  <a:gd name="T8" fmla="*/ 64 w 116"/>
                  <a:gd name="T9" fmla="*/ 69 h 142"/>
                  <a:gd name="T10" fmla="*/ 41 w 116"/>
                  <a:gd name="T11" fmla="*/ 81 h 142"/>
                  <a:gd name="T12" fmla="*/ 32 w 116"/>
                  <a:gd name="T13" fmla="*/ 142 h 142"/>
                  <a:gd name="T14" fmla="*/ 0 w 116"/>
                  <a:gd name="T15" fmla="*/ 142 h 142"/>
                  <a:gd name="T16" fmla="*/ 19 w 116"/>
                  <a:gd name="T17" fmla="*/ 6 h 142"/>
                  <a:gd name="T18" fmla="*/ 52 w 116"/>
                  <a:gd name="T19" fmla="*/ 0 h 142"/>
                  <a:gd name="T20" fmla="*/ 44 w 116"/>
                  <a:gd name="T21" fmla="*/ 57 h 142"/>
                  <a:gd name="T22" fmla="*/ 81 w 116"/>
                  <a:gd name="T23" fmla="*/ 42 h 142"/>
                  <a:gd name="T24" fmla="*/ 112 w 116"/>
                  <a:gd name="T25"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2">
                    <a:moveTo>
                      <a:pt x="112" y="84"/>
                    </a:moveTo>
                    <a:cubicBezTo>
                      <a:pt x="103" y="142"/>
                      <a:pt x="103" y="142"/>
                      <a:pt x="103" y="142"/>
                    </a:cubicBezTo>
                    <a:cubicBezTo>
                      <a:pt x="71" y="142"/>
                      <a:pt x="71" y="142"/>
                      <a:pt x="71" y="142"/>
                    </a:cubicBezTo>
                    <a:cubicBezTo>
                      <a:pt x="78" y="94"/>
                      <a:pt x="78" y="94"/>
                      <a:pt x="78" y="94"/>
                    </a:cubicBezTo>
                    <a:cubicBezTo>
                      <a:pt x="80" y="78"/>
                      <a:pt x="76" y="69"/>
                      <a:pt x="64" y="69"/>
                    </a:cubicBezTo>
                    <a:cubicBezTo>
                      <a:pt x="56" y="69"/>
                      <a:pt x="47" y="74"/>
                      <a:pt x="41" y="81"/>
                    </a:cubicBezTo>
                    <a:cubicBezTo>
                      <a:pt x="32" y="142"/>
                      <a:pt x="32" y="142"/>
                      <a:pt x="32" y="142"/>
                    </a:cubicBezTo>
                    <a:cubicBezTo>
                      <a:pt x="0" y="142"/>
                      <a:pt x="0" y="142"/>
                      <a:pt x="0" y="142"/>
                    </a:cubicBezTo>
                    <a:cubicBezTo>
                      <a:pt x="19" y="6"/>
                      <a:pt x="19" y="6"/>
                      <a:pt x="19" y="6"/>
                    </a:cubicBezTo>
                    <a:cubicBezTo>
                      <a:pt x="52" y="0"/>
                      <a:pt x="52" y="0"/>
                      <a:pt x="52" y="0"/>
                    </a:cubicBezTo>
                    <a:cubicBezTo>
                      <a:pt x="44" y="57"/>
                      <a:pt x="44" y="57"/>
                      <a:pt x="44" y="57"/>
                    </a:cubicBezTo>
                    <a:cubicBezTo>
                      <a:pt x="54" y="47"/>
                      <a:pt x="68" y="42"/>
                      <a:pt x="81" y="42"/>
                    </a:cubicBezTo>
                    <a:cubicBezTo>
                      <a:pt x="101" y="42"/>
                      <a:pt x="116" y="56"/>
                      <a:pt x="112" y="8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2">
                <a:extLst>
                  <a:ext uri="{FF2B5EF4-FFF2-40B4-BE49-F238E27FC236}">
                    <a16:creationId xmlns:a16="http://schemas.microsoft.com/office/drawing/2014/main" id="{E2854D53-4A21-4733-89EE-FCFB7F16E935}"/>
                  </a:ext>
                </a:extLst>
              </p:cNvPr>
              <p:cNvSpPr>
                <a:spLocks noEditPoints="1"/>
              </p:cNvSpPr>
              <p:nvPr userDrawn="1"/>
            </p:nvSpPr>
            <p:spPr bwMode="auto">
              <a:xfrm>
                <a:off x="21037550" y="3363913"/>
                <a:ext cx="190500" cy="176213"/>
              </a:xfrm>
              <a:custGeom>
                <a:avLst/>
                <a:gdLst>
                  <a:gd name="T0" fmla="*/ 106 w 115"/>
                  <a:gd name="T1" fmla="*/ 88 h 106"/>
                  <a:gd name="T2" fmla="*/ 55 w 115"/>
                  <a:gd name="T3" fmla="*/ 106 h 106"/>
                  <a:gd name="T4" fmla="*/ 5 w 115"/>
                  <a:gd name="T5" fmla="*/ 55 h 106"/>
                  <a:gd name="T6" fmla="*/ 70 w 115"/>
                  <a:gd name="T7" fmla="*/ 0 h 106"/>
                  <a:gd name="T8" fmla="*/ 111 w 115"/>
                  <a:gd name="T9" fmla="*/ 44 h 106"/>
                  <a:gd name="T10" fmla="*/ 106 w 115"/>
                  <a:gd name="T11" fmla="*/ 61 h 106"/>
                  <a:gd name="T12" fmla="*/ 36 w 115"/>
                  <a:gd name="T13" fmla="*/ 61 h 106"/>
                  <a:gd name="T14" fmla="*/ 65 w 115"/>
                  <a:gd name="T15" fmla="*/ 81 h 106"/>
                  <a:gd name="T16" fmla="*/ 98 w 115"/>
                  <a:gd name="T17" fmla="*/ 72 h 106"/>
                  <a:gd name="T18" fmla="*/ 106 w 115"/>
                  <a:gd name="T19" fmla="*/ 88 h 106"/>
                  <a:gd name="T20" fmla="*/ 39 w 115"/>
                  <a:gd name="T21" fmla="*/ 40 h 106"/>
                  <a:gd name="T22" fmla="*/ 84 w 115"/>
                  <a:gd name="T23" fmla="*/ 40 h 106"/>
                  <a:gd name="T24" fmla="*/ 66 w 115"/>
                  <a:gd name="T25" fmla="*/ 22 h 106"/>
                  <a:gd name="T26" fmla="*/ 39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4" y="97"/>
                      <a:pt x="76" y="106"/>
                      <a:pt x="55" y="106"/>
                    </a:cubicBezTo>
                    <a:cubicBezTo>
                      <a:pt x="21" y="106"/>
                      <a:pt x="0" y="86"/>
                      <a:pt x="5" y="55"/>
                    </a:cubicBezTo>
                    <a:cubicBezTo>
                      <a:pt x="9" y="24"/>
                      <a:pt x="37" y="0"/>
                      <a:pt x="70" y="0"/>
                    </a:cubicBezTo>
                    <a:cubicBezTo>
                      <a:pt x="98" y="0"/>
                      <a:pt x="115" y="18"/>
                      <a:pt x="111" y="44"/>
                    </a:cubicBezTo>
                    <a:cubicBezTo>
                      <a:pt x="110" y="51"/>
                      <a:pt x="108" y="57"/>
                      <a:pt x="106" y="61"/>
                    </a:cubicBezTo>
                    <a:cubicBezTo>
                      <a:pt x="36" y="61"/>
                      <a:pt x="36" y="61"/>
                      <a:pt x="36" y="61"/>
                    </a:cubicBezTo>
                    <a:cubicBezTo>
                      <a:pt x="38" y="74"/>
                      <a:pt x="48" y="81"/>
                      <a:pt x="65" y="81"/>
                    </a:cubicBezTo>
                    <a:cubicBezTo>
                      <a:pt x="76" y="81"/>
                      <a:pt x="88" y="77"/>
                      <a:pt x="98" y="72"/>
                    </a:cubicBezTo>
                    <a:lnTo>
                      <a:pt x="106" y="88"/>
                    </a:lnTo>
                    <a:close/>
                    <a:moveTo>
                      <a:pt x="39" y="40"/>
                    </a:moveTo>
                    <a:cubicBezTo>
                      <a:pt x="84" y="40"/>
                      <a:pt x="84" y="40"/>
                      <a:pt x="84" y="40"/>
                    </a:cubicBezTo>
                    <a:cubicBezTo>
                      <a:pt x="84" y="29"/>
                      <a:pt x="78" y="22"/>
                      <a:pt x="66" y="22"/>
                    </a:cubicBezTo>
                    <a:cubicBezTo>
                      <a:pt x="56" y="22"/>
                      <a:pt x="44" y="28"/>
                      <a:pt x="39"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3">
                <a:extLst>
                  <a:ext uri="{FF2B5EF4-FFF2-40B4-BE49-F238E27FC236}">
                    <a16:creationId xmlns:a16="http://schemas.microsoft.com/office/drawing/2014/main" id="{ABCB7905-47E9-4946-A48C-D3D6698736D2}"/>
                  </a:ext>
                </a:extLst>
              </p:cNvPr>
              <p:cNvSpPr>
                <a:spLocks/>
              </p:cNvSpPr>
              <p:nvPr userDrawn="1"/>
            </p:nvSpPr>
            <p:spPr bwMode="auto">
              <a:xfrm>
                <a:off x="21245513" y="3365501"/>
                <a:ext cx="144463" cy="166688"/>
              </a:xfrm>
              <a:custGeom>
                <a:avLst/>
                <a:gdLst>
                  <a:gd name="T0" fmla="*/ 88 w 88"/>
                  <a:gd name="T1" fmla="*/ 2 h 100"/>
                  <a:gd name="T2" fmla="*/ 84 w 88"/>
                  <a:gd name="T3" fmla="*/ 32 h 100"/>
                  <a:gd name="T4" fmla="*/ 70 w 88"/>
                  <a:gd name="T5" fmla="*/ 30 h 100"/>
                  <a:gd name="T6" fmla="*/ 40 w 88"/>
                  <a:gd name="T7" fmla="*/ 46 h 100"/>
                  <a:gd name="T8" fmla="*/ 32 w 88"/>
                  <a:gd name="T9" fmla="*/ 100 h 100"/>
                  <a:gd name="T10" fmla="*/ 0 w 88"/>
                  <a:gd name="T11" fmla="*/ 100 h 100"/>
                  <a:gd name="T12" fmla="*/ 13 w 88"/>
                  <a:gd name="T13" fmla="*/ 6 h 100"/>
                  <a:gd name="T14" fmla="*/ 45 w 88"/>
                  <a:gd name="T15" fmla="*/ 0 h 100"/>
                  <a:gd name="T16" fmla="*/ 42 w 88"/>
                  <a:gd name="T17" fmla="*/ 22 h 100"/>
                  <a:gd name="T18" fmla="*/ 77 w 88"/>
                  <a:gd name="T19" fmla="*/ 0 h 100"/>
                  <a:gd name="T20" fmla="*/ 88 w 88"/>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88" y="2"/>
                    </a:moveTo>
                    <a:cubicBezTo>
                      <a:pt x="84" y="32"/>
                      <a:pt x="84" y="32"/>
                      <a:pt x="84" y="32"/>
                    </a:cubicBezTo>
                    <a:cubicBezTo>
                      <a:pt x="80" y="31"/>
                      <a:pt x="74" y="30"/>
                      <a:pt x="70" y="30"/>
                    </a:cubicBezTo>
                    <a:cubicBezTo>
                      <a:pt x="56" y="30"/>
                      <a:pt x="47" y="37"/>
                      <a:pt x="40" y="46"/>
                    </a:cubicBezTo>
                    <a:cubicBezTo>
                      <a:pt x="32" y="100"/>
                      <a:pt x="32" y="100"/>
                      <a:pt x="32" y="100"/>
                    </a:cubicBezTo>
                    <a:cubicBezTo>
                      <a:pt x="0" y="100"/>
                      <a:pt x="0" y="100"/>
                      <a:pt x="0" y="100"/>
                    </a:cubicBezTo>
                    <a:cubicBezTo>
                      <a:pt x="13" y="6"/>
                      <a:pt x="13" y="6"/>
                      <a:pt x="13" y="6"/>
                    </a:cubicBezTo>
                    <a:cubicBezTo>
                      <a:pt x="45" y="0"/>
                      <a:pt x="45" y="0"/>
                      <a:pt x="45" y="0"/>
                    </a:cubicBezTo>
                    <a:cubicBezTo>
                      <a:pt x="42" y="22"/>
                      <a:pt x="42" y="22"/>
                      <a:pt x="42" y="22"/>
                    </a:cubicBezTo>
                    <a:cubicBezTo>
                      <a:pt x="52" y="8"/>
                      <a:pt x="65" y="0"/>
                      <a:pt x="77" y="0"/>
                    </a:cubicBezTo>
                    <a:cubicBezTo>
                      <a:pt x="80" y="0"/>
                      <a:pt x="85" y="1"/>
                      <a:pt x="88"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4">
                <a:extLst>
                  <a:ext uri="{FF2B5EF4-FFF2-40B4-BE49-F238E27FC236}">
                    <a16:creationId xmlns:a16="http://schemas.microsoft.com/office/drawing/2014/main" id="{95CFCAB6-EABF-41A4-833A-759BD2EFF3AF}"/>
                  </a:ext>
                </a:extLst>
              </p:cNvPr>
              <p:cNvSpPr>
                <a:spLocks noEditPoints="1"/>
              </p:cNvSpPr>
              <p:nvPr userDrawn="1"/>
            </p:nvSpPr>
            <p:spPr bwMode="auto">
              <a:xfrm>
                <a:off x="21389975"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4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4"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5">
                <a:extLst>
                  <a:ext uri="{FF2B5EF4-FFF2-40B4-BE49-F238E27FC236}">
                    <a16:creationId xmlns:a16="http://schemas.microsoft.com/office/drawing/2014/main" id="{7FAC4D9E-841A-41AE-B5E8-1ABF4DC6AA99}"/>
                  </a:ext>
                </a:extLst>
              </p:cNvPr>
              <p:cNvSpPr>
                <a:spLocks/>
              </p:cNvSpPr>
              <p:nvPr userDrawn="1"/>
            </p:nvSpPr>
            <p:spPr bwMode="auto">
              <a:xfrm>
                <a:off x="21678900" y="3370263"/>
                <a:ext cx="184150" cy="228600"/>
              </a:xfrm>
              <a:custGeom>
                <a:avLst/>
                <a:gdLst>
                  <a:gd name="T0" fmla="*/ 116 w 116"/>
                  <a:gd name="T1" fmla="*/ 0 h 144"/>
                  <a:gd name="T2" fmla="*/ 36 w 116"/>
                  <a:gd name="T3" fmla="*/ 144 h 144"/>
                  <a:gd name="T4" fmla="*/ 4 w 116"/>
                  <a:gd name="T5" fmla="*/ 144 h 144"/>
                  <a:gd name="T6" fmla="*/ 29 w 116"/>
                  <a:gd name="T7" fmla="*/ 102 h 144"/>
                  <a:gd name="T8" fmla="*/ 0 w 116"/>
                  <a:gd name="T9" fmla="*/ 0 h 144"/>
                  <a:gd name="T10" fmla="*/ 35 w 116"/>
                  <a:gd name="T11" fmla="*/ 0 h 144"/>
                  <a:gd name="T12" fmla="*/ 51 w 116"/>
                  <a:gd name="T13" fmla="*/ 64 h 144"/>
                  <a:gd name="T14" fmla="*/ 84 w 116"/>
                  <a:gd name="T15" fmla="*/ 0 h 144"/>
                  <a:gd name="T16" fmla="*/ 116 w 116"/>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4">
                    <a:moveTo>
                      <a:pt x="116" y="0"/>
                    </a:moveTo>
                    <a:lnTo>
                      <a:pt x="36" y="144"/>
                    </a:lnTo>
                    <a:lnTo>
                      <a:pt x="4" y="144"/>
                    </a:lnTo>
                    <a:lnTo>
                      <a:pt x="29" y="102"/>
                    </a:lnTo>
                    <a:lnTo>
                      <a:pt x="0" y="0"/>
                    </a:lnTo>
                    <a:lnTo>
                      <a:pt x="35" y="0"/>
                    </a:lnTo>
                    <a:lnTo>
                      <a:pt x="51" y="64"/>
                    </a:lnTo>
                    <a:lnTo>
                      <a:pt x="84" y="0"/>
                    </a:lnTo>
                    <a:lnTo>
                      <a:pt x="116"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6">
                <a:extLst>
                  <a:ext uri="{FF2B5EF4-FFF2-40B4-BE49-F238E27FC236}">
                    <a16:creationId xmlns:a16="http://schemas.microsoft.com/office/drawing/2014/main" id="{D753FE6D-A324-4CBC-9A37-765D8C465CA1}"/>
                  </a:ext>
                </a:extLst>
              </p:cNvPr>
              <p:cNvSpPr>
                <a:spLocks noEditPoints="1"/>
              </p:cNvSpPr>
              <p:nvPr userDrawn="1"/>
            </p:nvSpPr>
            <p:spPr bwMode="auto">
              <a:xfrm>
                <a:off x="2185828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2" y="106"/>
                      <a:pt x="0" y="84"/>
                      <a:pt x="4" y="55"/>
                    </a:cubicBezTo>
                    <a:close/>
                    <a:moveTo>
                      <a:pt x="86" y="54"/>
                    </a:moveTo>
                    <a:cubicBezTo>
                      <a:pt x="89" y="36"/>
                      <a:pt x="80" y="24"/>
                      <a:pt x="65" y="24"/>
                    </a:cubicBezTo>
                    <a:cubicBezTo>
                      <a:pt x="50" y="24"/>
                      <a:pt x="40" y="35"/>
                      <a:pt x="38" y="52"/>
                    </a:cubicBezTo>
                    <a:cubicBezTo>
                      <a:pt x="35" y="70"/>
                      <a:pt x="43" y="82"/>
                      <a:pt x="59" y="82"/>
                    </a:cubicBezTo>
                    <a:cubicBezTo>
                      <a:pt x="73" y="82"/>
                      <a:pt x="84"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7">
                <a:extLst>
                  <a:ext uri="{FF2B5EF4-FFF2-40B4-BE49-F238E27FC236}">
                    <a16:creationId xmlns:a16="http://schemas.microsoft.com/office/drawing/2014/main" id="{4CCED0FA-4794-4FFA-B5D4-9CE74ADF0C30}"/>
                  </a:ext>
                </a:extLst>
              </p:cNvPr>
              <p:cNvSpPr>
                <a:spLocks/>
              </p:cNvSpPr>
              <p:nvPr userDrawn="1"/>
            </p:nvSpPr>
            <p:spPr bwMode="auto">
              <a:xfrm>
                <a:off x="22078950" y="3365501"/>
                <a:ext cx="190500" cy="171450"/>
              </a:xfrm>
              <a:custGeom>
                <a:avLst/>
                <a:gdLst>
                  <a:gd name="T0" fmla="*/ 115 w 115"/>
                  <a:gd name="T1" fmla="*/ 0 h 103"/>
                  <a:gd name="T2" fmla="*/ 101 w 115"/>
                  <a:gd name="T3" fmla="*/ 100 h 103"/>
                  <a:gd name="T4" fmla="*/ 70 w 115"/>
                  <a:gd name="T5" fmla="*/ 100 h 103"/>
                  <a:gd name="T6" fmla="*/ 72 w 115"/>
                  <a:gd name="T7" fmla="*/ 88 h 103"/>
                  <a:gd name="T8" fmla="*/ 35 w 115"/>
                  <a:gd name="T9" fmla="*/ 103 h 103"/>
                  <a:gd name="T10" fmla="*/ 4 w 115"/>
                  <a:gd name="T11" fmla="*/ 61 h 103"/>
                  <a:gd name="T12" fmla="*/ 12 w 115"/>
                  <a:gd name="T13" fmla="*/ 6 h 103"/>
                  <a:gd name="T14" fmla="*/ 45 w 115"/>
                  <a:gd name="T15" fmla="*/ 0 h 103"/>
                  <a:gd name="T16" fmla="*/ 38 w 115"/>
                  <a:gd name="T17" fmla="*/ 51 h 103"/>
                  <a:gd name="T18" fmla="*/ 51 w 115"/>
                  <a:gd name="T19" fmla="*/ 77 h 103"/>
                  <a:gd name="T20" fmla="*/ 74 w 115"/>
                  <a:gd name="T21" fmla="*/ 66 h 103"/>
                  <a:gd name="T22" fmla="*/ 82 w 115"/>
                  <a:gd name="T23" fmla="*/ 6 h 103"/>
                  <a:gd name="T24" fmla="*/ 115 w 115"/>
                  <a:gd name="T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03">
                    <a:moveTo>
                      <a:pt x="115" y="0"/>
                    </a:moveTo>
                    <a:cubicBezTo>
                      <a:pt x="101" y="100"/>
                      <a:pt x="101" y="100"/>
                      <a:pt x="101" y="100"/>
                    </a:cubicBezTo>
                    <a:cubicBezTo>
                      <a:pt x="70" y="100"/>
                      <a:pt x="70" y="100"/>
                      <a:pt x="70" y="100"/>
                    </a:cubicBezTo>
                    <a:cubicBezTo>
                      <a:pt x="72" y="88"/>
                      <a:pt x="72" y="88"/>
                      <a:pt x="72" y="88"/>
                    </a:cubicBezTo>
                    <a:cubicBezTo>
                      <a:pt x="62" y="98"/>
                      <a:pt x="48" y="103"/>
                      <a:pt x="35" y="103"/>
                    </a:cubicBezTo>
                    <a:cubicBezTo>
                      <a:pt x="14" y="103"/>
                      <a:pt x="0" y="89"/>
                      <a:pt x="4" y="61"/>
                    </a:cubicBezTo>
                    <a:cubicBezTo>
                      <a:pt x="12" y="6"/>
                      <a:pt x="12" y="6"/>
                      <a:pt x="12" y="6"/>
                    </a:cubicBezTo>
                    <a:cubicBezTo>
                      <a:pt x="45" y="0"/>
                      <a:pt x="45" y="0"/>
                      <a:pt x="45" y="0"/>
                    </a:cubicBezTo>
                    <a:cubicBezTo>
                      <a:pt x="38" y="51"/>
                      <a:pt x="38" y="51"/>
                      <a:pt x="38" y="51"/>
                    </a:cubicBezTo>
                    <a:cubicBezTo>
                      <a:pt x="35" y="68"/>
                      <a:pt x="40" y="77"/>
                      <a:pt x="51" y="77"/>
                    </a:cubicBezTo>
                    <a:cubicBezTo>
                      <a:pt x="59" y="77"/>
                      <a:pt x="67" y="73"/>
                      <a:pt x="74" y="66"/>
                    </a:cubicBezTo>
                    <a:cubicBezTo>
                      <a:pt x="82" y="6"/>
                      <a:pt x="82" y="6"/>
                      <a:pt x="82" y="6"/>
                    </a:cubicBezTo>
                    <a:lnTo>
                      <a:pt x="115"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8">
                <a:extLst>
                  <a:ext uri="{FF2B5EF4-FFF2-40B4-BE49-F238E27FC236}">
                    <a16:creationId xmlns:a16="http://schemas.microsoft.com/office/drawing/2014/main" id="{8C96E3CD-2D41-4A86-97B2-DA9207638A4C}"/>
                  </a:ext>
                </a:extLst>
              </p:cNvPr>
              <p:cNvSpPr>
                <a:spLocks noEditPoints="1"/>
              </p:cNvSpPr>
              <p:nvPr userDrawn="1"/>
            </p:nvSpPr>
            <p:spPr bwMode="auto">
              <a:xfrm>
                <a:off x="22353588" y="3365501"/>
                <a:ext cx="233363" cy="236538"/>
              </a:xfrm>
              <a:custGeom>
                <a:avLst/>
                <a:gdLst>
                  <a:gd name="T0" fmla="*/ 138 w 141"/>
                  <a:gd name="T1" fmla="*/ 30 h 143"/>
                  <a:gd name="T2" fmla="*/ 114 w 141"/>
                  <a:gd name="T3" fmla="*/ 29 h 143"/>
                  <a:gd name="T4" fmla="*/ 117 w 141"/>
                  <a:gd name="T5" fmla="*/ 47 h 143"/>
                  <a:gd name="T6" fmla="*/ 59 w 141"/>
                  <a:gd name="T7" fmla="*/ 88 h 143"/>
                  <a:gd name="T8" fmla="*/ 54 w 141"/>
                  <a:gd name="T9" fmla="*/ 88 h 143"/>
                  <a:gd name="T10" fmla="*/ 35 w 141"/>
                  <a:gd name="T11" fmla="*/ 113 h 143"/>
                  <a:gd name="T12" fmla="*/ 84 w 141"/>
                  <a:gd name="T13" fmla="*/ 98 h 143"/>
                  <a:gd name="T14" fmla="*/ 118 w 141"/>
                  <a:gd name="T15" fmla="*/ 139 h 143"/>
                  <a:gd name="T16" fmla="*/ 84 w 141"/>
                  <a:gd name="T17" fmla="*/ 143 h 143"/>
                  <a:gd name="T18" fmla="*/ 66 w 141"/>
                  <a:gd name="T19" fmla="*/ 125 h 143"/>
                  <a:gd name="T20" fmla="*/ 18 w 141"/>
                  <a:gd name="T21" fmla="*/ 139 h 143"/>
                  <a:gd name="T22" fmla="*/ 0 w 141"/>
                  <a:gd name="T23" fmla="*/ 127 h 143"/>
                  <a:gd name="T24" fmla="*/ 27 w 141"/>
                  <a:gd name="T25" fmla="*/ 79 h 143"/>
                  <a:gd name="T26" fmla="*/ 11 w 141"/>
                  <a:gd name="T27" fmla="*/ 45 h 143"/>
                  <a:gd name="T28" fmla="*/ 71 w 141"/>
                  <a:gd name="T29" fmla="*/ 0 h 143"/>
                  <a:gd name="T30" fmla="*/ 91 w 141"/>
                  <a:gd name="T31" fmla="*/ 3 h 143"/>
                  <a:gd name="T32" fmla="*/ 141 w 141"/>
                  <a:gd name="T33" fmla="*/ 3 h 143"/>
                  <a:gd name="T34" fmla="*/ 138 w 141"/>
                  <a:gd name="T35" fmla="*/ 30 h 143"/>
                  <a:gd name="T36" fmla="*/ 87 w 141"/>
                  <a:gd name="T37" fmla="*/ 45 h 143"/>
                  <a:gd name="T38" fmla="*/ 67 w 141"/>
                  <a:gd name="T39" fmla="*/ 23 h 143"/>
                  <a:gd name="T40" fmla="*/ 42 w 141"/>
                  <a:gd name="T41" fmla="*/ 44 h 143"/>
                  <a:gd name="T42" fmla="*/ 62 w 141"/>
                  <a:gd name="T43" fmla="*/ 66 h 143"/>
                  <a:gd name="T44" fmla="*/ 87 w 141"/>
                  <a:gd name="T45" fmla="*/ 4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3">
                    <a:moveTo>
                      <a:pt x="138" y="30"/>
                    </a:moveTo>
                    <a:cubicBezTo>
                      <a:pt x="114" y="29"/>
                      <a:pt x="114" y="29"/>
                      <a:pt x="114" y="29"/>
                    </a:cubicBezTo>
                    <a:cubicBezTo>
                      <a:pt x="117" y="34"/>
                      <a:pt x="118" y="40"/>
                      <a:pt x="117" y="47"/>
                    </a:cubicBezTo>
                    <a:cubicBezTo>
                      <a:pt x="114" y="70"/>
                      <a:pt x="90" y="88"/>
                      <a:pt x="59" y="88"/>
                    </a:cubicBezTo>
                    <a:cubicBezTo>
                      <a:pt x="58" y="88"/>
                      <a:pt x="56" y="88"/>
                      <a:pt x="54" y="88"/>
                    </a:cubicBezTo>
                    <a:cubicBezTo>
                      <a:pt x="35" y="113"/>
                      <a:pt x="35" y="113"/>
                      <a:pt x="35" y="113"/>
                    </a:cubicBezTo>
                    <a:cubicBezTo>
                      <a:pt x="49" y="105"/>
                      <a:pt x="67" y="98"/>
                      <a:pt x="84" y="98"/>
                    </a:cubicBezTo>
                    <a:cubicBezTo>
                      <a:pt x="102" y="98"/>
                      <a:pt x="120" y="106"/>
                      <a:pt x="118" y="139"/>
                    </a:cubicBezTo>
                    <a:cubicBezTo>
                      <a:pt x="84" y="143"/>
                      <a:pt x="84" y="143"/>
                      <a:pt x="84" y="143"/>
                    </a:cubicBezTo>
                    <a:cubicBezTo>
                      <a:pt x="84" y="128"/>
                      <a:pt x="77" y="125"/>
                      <a:pt x="66" y="125"/>
                    </a:cubicBezTo>
                    <a:cubicBezTo>
                      <a:pt x="53" y="125"/>
                      <a:pt x="34" y="130"/>
                      <a:pt x="18" y="139"/>
                    </a:cubicBezTo>
                    <a:cubicBezTo>
                      <a:pt x="0" y="127"/>
                      <a:pt x="0" y="127"/>
                      <a:pt x="0" y="127"/>
                    </a:cubicBezTo>
                    <a:cubicBezTo>
                      <a:pt x="27" y="79"/>
                      <a:pt x="27" y="79"/>
                      <a:pt x="27" y="79"/>
                    </a:cubicBezTo>
                    <a:cubicBezTo>
                      <a:pt x="15" y="72"/>
                      <a:pt x="9" y="59"/>
                      <a:pt x="11" y="45"/>
                    </a:cubicBezTo>
                    <a:cubicBezTo>
                      <a:pt x="15" y="21"/>
                      <a:pt x="40" y="0"/>
                      <a:pt x="71" y="0"/>
                    </a:cubicBezTo>
                    <a:cubicBezTo>
                      <a:pt x="78" y="0"/>
                      <a:pt x="85" y="1"/>
                      <a:pt x="91" y="3"/>
                    </a:cubicBezTo>
                    <a:cubicBezTo>
                      <a:pt x="141" y="3"/>
                      <a:pt x="141" y="3"/>
                      <a:pt x="141" y="3"/>
                    </a:cubicBezTo>
                    <a:lnTo>
                      <a:pt x="138" y="30"/>
                    </a:lnTo>
                    <a:close/>
                    <a:moveTo>
                      <a:pt x="87" y="45"/>
                    </a:moveTo>
                    <a:cubicBezTo>
                      <a:pt x="89" y="31"/>
                      <a:pt x="79" y="23"/>
                      <a:pt x="67" y="23"/>
                    </a:cubicBezTo>
                    <a:cubicBezTo>
                      <a:pt x="55" y="23"/>
                      <a:pt x="44" y="31"/>
                      <a:pt x="42" y="44"/>
                    </a:cubicBezTo>
                    <a:cubicBezTo>
                      <a:pt x="40" y="57"/>
                      <a:pt x="50" y="66"/>
                      <a:pt x="62" y="66"/>
                    </a:cubicBezTo>
                    <a:cubicBezTo>
                      <a:pt x="74" y="66"/>
                      <a:pt x="85" y="58"/>
                      <a:pt x="87" y="45"/>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9">
                <a:extLst>
                  <a:ext uri="{FF2B5EF4-FFF2-40B4-BE49-F238E27FC236}">
                    <a16:creationId xmlns:a16="http://schemas.microsoft.com/office/drawing/2014/main" id="{276CCB30-2057-4F68-B6D2-8C6F4A6D0408}"/>
                  </a:ext>
                </a:extLst>
              </p:cNvPr>
              <p:cNvSpPr>
                <a:spLocks noEditPoints="1"/>
              </p:cNvSpPr>
              <p:nvPr userDrawn="1"/>
            </p:nvSpPr>
            <p:spPr bwMode="auto">
              <a:xfrm>
                <a:off x="2258853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1" y="106"/>
                      <a:pt x="0" y="84"/>
                      <a:pt x="4" y="55"/>
                    </a:cubicBezTo>
                    <a:close/>
                    <a:moveTo>
                      <a:pt x="86" y="54"/>
                    </a:moveTo>
                    <a:cubicBezTo>
                      <a:pt x="88" y="36"/>
                      <a:pt x="80" y="24"/>
                      <a:pt x="65" y="24"/>
                    </a:cubicBezTo>
                    <a:cubicBezTo>
                      <a:pt x="50" y="24"/>
                      <a:pt x="40" y="35"/>
                      <a:pt x="38" y="52"/>
                    </a:cubicBezTo>
                    <a:cubicBezTo>
                      <a:pt x="35" y="70"/>
                      <a:pt x="43" y="82"/>
                      <a:pt x="59" y="82"/>
                    </a:cubicBezTo>
                    <a:cubicBezTo>
                      <a:pt x="73" y="82"/>
                      <a:pt x="83"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 name="Rectangle 20">
              <a:extLst>
                <a:ext uri="{FF2B5EF4-FFF2-40B4-BE49-F238E27FC236}">
                  <a16:creationId xmlns:a16="http://schemas.microsoft.com/office/drawing/2014/main" id="{2B5C9E30-B166-421E-9BAD-FF47E637825D}"/>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Rectangle 21">
              <a:extLst>
                <a:ext uri="{FF2B5EF4-FFF2-40B4-BE49-F238E27FC236}">
                  <a16:creationId xmlns:a16="http://schemas.microsoft.com/office/drawing/2014/main" id="{E8A8E50B-F166-45B9-BED3-1DEAD954F05C}"/>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22">
              <a:extLst>
                <a:ext uri="{FF2B5EF4-FFF2-40B4-BE49-F238E27FC236}">
                  <a16:creationId xmlns:a16="http://schemas.microsoft.com/office/drawing/2014/main" id="{1C86C029-DA55-4980-92EE-F9AD02382D53}"/>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3">
              <a:extLst>
                <a:ext uri="{FF2B5EF4-FFF2-40B4-BE49-F238E27FC236}">
                  <a16:creationId xmlns:a16="http://schemas.microsoft.com/office/drawing/2014/main" id="{E99CEED6-A024-4175-BB0A-E71739D45A5A}"/>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4">
              <a:extLst>
                <a:ext uri="{FF2B5EF4-FFF2-40B4-BE49-F238E27FC236}">
                  <a16:creationId xmlns:a16="http://schemas.microsoft.com/office/drawing/2014/main" id="{0A374CF8-901C-48E5-AA91-FA16C29193D5}"/>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5">
              <a:extLst>
                <a:ext uri="{FF2B5EF4-FFF2-40B4-BE49-F238E27FC236}">
                  <a16:creationId xmlns:a16="http://schemas.microsoft.com/office/drawing/2014/main" id="{E833E3BD-C8AA-4352-AA3D-1B4745C2C3C6}"/>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6">
              <a:extLst>
                <a:ext uri="{FF2B5EF4-FFF2-40B4-BE49-F238E27FC236}">
                  <a16:creationId xmlns:a16="http://schemas.microsoft.com/office/drawing/2014/main" id="{2247AFAC-91E7-4FD1-B1EB-D9DEFCE73ECD}"/>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Picture Placeholder 40">
            <a:extLst>
              <a:ext uri="{FF2B5EF4-FFF2-40B4-BE49-F238E27FC236}">
                <a16:creationId xmlns:a16="http://schemas.microsoft.com/office/drawing/2014/main" id="{7AA0A9CA-9508-4B06-B663-4C8E7C93CA0E}"/>
              </a:ext>
            </a:extLst>
          </p:cNvPr>
          <p:cNvSpPr>
            <a:spLocks noGrp="1"/>
          </p:cNvSpPr>
          <p:nvPr>
            <p:ph type="pic" sz="quarter" idx="11" hasCustomPrompt="1"/>
          </p:nvPr>
        </p:nvSpPr>
        <p:spPr>
          <a:xfrm>
            <a:off x="2"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Tree>
    <p:extLst>
      <p:ext uri="{BB962C8B-B14F-4D97-AF65-F5344CB8AC3E}">
        <p14:creationId xmlns:p14="http://schemas.microsoft.com/office/powerpoint/2010/main" val="193315307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with oval">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C20015-A3E2-42BA-A5BB-0A2E547D92F1}"/>
              </a:ext>
            </a:extLst>
          </p:cNvPr>
          <p:cNvSpPr>
            <a:spLocks noGrp="1"/>
          </p:cNvSpPr>
          <p:nvPr>
            <p:ph type="title" hasCustomPrompt="1"/>
          </p:nvPr>
        </p:nvSpPr>
        <p:spPr>
          <a:xfrm>
            <a:off x="7390215" y="24121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12" name="Text Placeholder 19">
            <a:extLst>
              <a:ext uri="{FF2B5EF4-FFF2-40B4-BE49-F238E27FC236}">
                <a16:creationId xmlns:a16="http://schemas.microsoft.com/office/drawing/2014/main" id="{1431571D-5602-4636-A5BD-A95D99B78E7A}"/>
              </a:ext>
            </a:extLst>
          </p:cNvPr>
          <p:cNvSpPr>
            <a:spLocks noGrp="1"/>
          </p:cNvSpPr>
          <p:nvPr>
            <p:ph type="body" sz="quarter" idx="10" hasCustomPrompt="1"/>
          </p:nvPr>
        </p:nvSpPr>
        <p:spPr>
          <a:xfrm>
            <a:off x="7390968" y="3531572"/>
            <a:ext cx="2972787" cy="415781"/>
          </a:xfrm>
          <a:prstGeom prst="rect">
            <a:avLst/>
          </a:prstGeom>
        </p:spPr>
        <p:txBody>
          <a:bodyPr anchor="ctr"/>
          <a:lstStyle>
            <a:lvl1pPr marL="0" indent="0">
              <a:lnSpc>
                <a:spcPct val="100000"/>
              </a:lnSpc>
              <a:spcBef>
                <a:spcPts val="0"/>
              </a:spcBef>
              <a:buNone/>
              <a:defRPr sz="1800" i="1">
                <a:solidFill>
                  <a:schemeClr val="bg1"/>
                </a:solidFill>
              </a:defRPr>
            </a:lvl1pPr>
          </a:lstStyle>
          <a:p>
            <a:pPr lvl="0"/>
            <a:r>
              <a:rPr lang="en-US" dirty="0"/>
              <a:t>Add subtitle</a:t>
            </a:r>
            <a:endParaRPr lang="en-GB" dirty="0"/>
          </a:p>
        </p:txBody>
      </p:sp>
      <p:grpSp>
        <p:nvGrpSpPr>
          <p:cNvPr id="2" name="Group 1">
            <a:extLst>
              <a:ext uri="{FF2B5EF4-FFF2-40B4-BE49-F238E27FC236}">
                <a16:creationId xmlns:a16="http://schemas.microsoft.com/office/drawing/2014/main" id="{0E871255-703C-43C4-9E1D-953553F65D32}"/>
              </a:ext>
            </a:extLst>
          </p:cNvPr>
          <p:cNvGrpSpPr/>
          <p:nvPr userDrawn="1"/>
        </p:nvGrpSpPr>
        <p:grpSpPr>
          <a:xfrm>
            <a:off x="10648109" y="5310073"/>
            <a:ext cx="1150191" cy="1151372"/>
            <a:chOff x="10648109" y="5310073"/>
            <a:chExt cx="1150191" cy="1151372"/>
          </a:xfrm>
        </p:grpSpPr>
        <p:sp>
          <p:nvSpPr>
            <p:cNvPr id="17" name="Rectangle 20">
              <a:extLst>
                <a:ext uri="{FF2B5EF4-FFF2-40B4-BE49-F238E27FC236}">
                  <a16:creationId xmlns:a16="http://schemas.microsoft.com/office/drawing/2014/main" id="{2B5C9E30-B166-421E-9BAD-FF47E637825D}"/>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Rectangle 21">
              <a:extLst>
                <a:ext uri="{FF2B5EF4-FFF2-40B4-BE49-F238E27FC236}">
                  <a16:creationId xmlns:a16="http://schemas.microsoft.com/office/drawing/2014/main" id="{E8A8E50B-F166-45B9-BED3-1DEAD954F05C}"/>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22">
              <a:extLst>
                <a:ext uri="{FF2B5EF4-FFF2-40B4-BE49-F238E27FC236}">
                  <a16:creationId xmlns:a16="http://schemas.microsoft.com/office/drawing/2014/main" id="{1C86C029-DA55-4980-92EE-F9AD02382D53}"/>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3">
              <a:extLst>
                <a:ext uri="{FF2B5EF4-FFF2-40B4-BE49-F238E27FC236}">
                  <a16:creationId xmlns:a16="http://schemas.microsoft.com/office/drawing/2014/main" id="{E99CEED6-A024-4175-BB0A-E71739D45A5A}"/>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4">
              <a:extLst>
                <a:ext uri="{FF2B5EF4-FFF2-40B4-BE49-F238E27FC236}">
                  <a16:creationId xmlns:a16="http://schemas.microsoft.com/office/drawing/2014/main" id="{0A374CF8-901C-48E5-AA91-FA16C29193D5}"/>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5">
              <a:extLst>
                <a:ext uri="{FF2B5EF4-FFF2-40B4-BE49-F238E27FC236}">
                  <a16:creationId xmlns:a16="http://schemas.microsoft.com/office/drawing/2014/main" id="{E833E3BD-C8AA-4352-AA3D-1B4745C2C3C6}"/>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6">
              <a:extLst>
                <a:ext uri="{FF2B5EF4-FFF2-40B4-BE49-F238E27FC236}">
                  <a16:creationId xmlns:a16="http://schemas.microsoft.com/office/drawing/2014/main" id="{2247AFAC-91E7-4FD1-B1EB-D9DEFCE73ECD}"/>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Picture Placeholder 40">
            <a:extLst>
              <a:ext uri="{FF2B5EF4-FFF2-40B4-BE49-F238E27FC236}">
                <a16:creationId xmlns:a16="http://schemas.microsoft.com/office/drawing/2014/main" id="{7AA0A9CA-9508-4B06-B663-4C8E7C93CA0E}"/>
              </a:ext>
            </a:extLst>
          </p:cNvPr>
          <p:cNvSpPr>
            <a:spLocks noGrp="1"/>
          </p:cNvSpPr>
          <p:nvPr userDrawn="1">
            <p:ph type="pic" sz="quarter" idx="11" hasCustomPrompt="1"/>
          </p:nvPr>
        </p:nvSpPr>
        <p:spPr>
          <a:xfrm>
            <a:off x="2"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Tree>
    <p:extLst>
      <p:ext uri="{BB962C8B-B14F-4D97-AF65-F5344CB8AC3E}">
        <p14:creationId xmlns:p14="http://schemas.microsoft.com/office/powerpoint/2010/main" val="154397710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 yellow oval with descriptor">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A5838E42-1999-4204-8171-E4D8D7F75152}"/>
              </a:ext>
            </a:extLst>
          </p:cNvPr>
          <p:cNvSpPr>
            <a:spLocks noGrp="1"/>
          </p:cNvSpPr>
          <p:nvPr>
            <p:ph type="pic" sz="quarter" idx="11" hasCustomPrompt="1"/>
          </p:nvPr>
        </p:nvSpPr>
        <p:spPr>
          <a:xfrm>
            <a:off x="0" y="0"/>
            <a:ext cx="12192000" cy="6858000"/>
          </a:xfrm>
          <a:custGeom>
            <a:avLst/>
            <a:gdLst>
              <a:gd name="connsiteX0" fmla="*/ 10648109 w 12192000"/>
              <a:gd name="connsiteY0" fmla="*/ 5310073 h 6858000"/>
              <a:gd name="connsiteX1" fmla="*/ 10648109 w 12192000"/>
              <a:gd name="connsiteY1" fmla="*/ 6461445 h 6858000"/>
              <a:gd name="connsiteX2" fmla="*/ 11798300 w 12192000"/>
              <a:gd name="connsiteY2" fmla="*/ 6461445 h 6858000"/>
              <a:gd name="connsiteX3" fmla="*/ 11798300 w 12192000"/>
              <a:gd name="connsiteY3" fmla="*/ 5310073 h 6858000"/>
              <a:gd name="connsiteX4" fmla="*/ 1 w 12192000"/>
              <a:gd name="connsiteY4" fmla="*/ 677021 h 6858000"/>
              <a:gd name="connsiteX5" fmla="*/ 1 w 12192000"/>
              <a:gd name="connsiteY5" fmla="*/ 6167125 h 6858000"/>
              <a:gd name="connsiteX6" fmla="*/ 560044 w 12192000"/>
              <a:gd name="connsiteY6" fmla="*/ 6155705 h 6858000"/>
              <a:gd name="connsiteX7" fmla="*/ 6668656 w 12192000"/>
              <a:gd name="connsiteY7" fmla="*/ 3422073 h 6858000"/>
              <a:gd name="connsiteX8" fmla="*/ 560044 w 12192000"/>
              <a:gd name="connsiteY8" fmla="*/ 688442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10648109" y="5310073"/>
                </a:moveTo>
                <a:lnTo>
                  <a:pt x="10648109" y="6461445"/>
                </a:lnTo>
                <a:lnTo>
                  <a:pt x="11798300" y="6461445"/>
                </a:lnTo>
                <a:lnTo>
                  <a:pt x="11798300" y="5310073"/>
                </a:lnTo>
                <a:close/>
                <a:moveTo>
                  <a:pt x="1" y="677021"/>
                </a:moveTo>
                <a:lnTo>
                  <a:pt x="1" y="6167125"/>
                </a:lnTo>
                <a:lnTo>
                  <a:pt x="560044" y="6155705"/>
                </a:lnTo>
                <a:cubicBezTo>
                  <a:pt x="3991162" y="6014989"/>
                  <a:pt x="6668656" y="4844803"/>
                  <a:pt x="6668656" y="3422073"/>
                </a:cubicBezTo>
                <a:cubicBezTo>
                  <a:pt x="6668656" y="1999344"/>
                  <a:pt x="3991162" y="829158"/>
                  <a:pt x="560044" y="688442"/>
                </a:cubicBezTo>
                <a:close/>
                <a:moveTo>
                  <a:pt x="0" y="0"/>
                </a:moveTo>
                <a:lnTo>
                  <a:pt x="12192000" y="0"/>
                </a:lnTo>
                <a:lnTo>
                  <a:pt x="12192000" y="6858000"/>
                </a:lnTo>
                <a:lnTo>
                  <a:pt x="0" y="6858000"/>
                </a:lnTo>
                <a:close/>
              </a:path>
            </a:pathLst>
          </a:custGeom>
          <a:solidFill>
            <a:schemeClr val="bg2">
              <a:lumMod val="95000"/>
            </a:schemeClr>
          </a:solidFill>
        </p:spPr>
        <p:txBody>
          <a:bodyPr wrap="square" anchor="t">
            <a:noAutofit/>
          </a:bodyPr>
          <a:lstStyle>
            <a:lvl1pPr marL="0" indent="0" algn="ctr">
              <a:buNone/>
              <a:defRPr sz="1800"/>
            </a:lvl1pPr>
          </a:lstStyle>
          <a:p>
            <a:r>
              <a:rPr lang="en-GB" dirty="0"/>
              <a:t>Add picture</a:t>
            </a:r>
          </a:p>
        </p:txBody>
      </p:sp>
      <p:grpSp>
        <p:nvGrpSpPr>
          <p:cNvPr id="2" name="Group 1">
            <a:extLst>
              <a:ext uri="{FF2B5EF4-FFF2-40B4-BE49-F238E27FC236}">
                <a16:creationId xmlns:a16="http://schemas.microsoft.com/office/drawing/2014/main" id="{897466FA-564D-4879-B99B-8D1ED1978BC0}"/>
              </a:ext>
            </a:extLst>
          </p:cNvPr>
          <p:cNvGrpSpPr/>
          <p:nvPr userDrawn="1"/>
        </p:nvGrpSpPr>
        <p:grpSpPr>
          <a:xfrm>
            <a:off x="1" y="677021"/>
            <a:ext cx="11798299" cy="5784424"/>
            <a:chOff x="1" y="677021"/>
            <a:chExt cx="11798299" cy="5784424"/>
          </a:xfrm>
        </p:grpSpPr>
        <p:sp>
          <p:nvSpPr>
            <p:cNvPr id="11" name="Freeform: Shape 10">
              <a:extLst>
                <a:ext uri="{FF2B5EF4-FFF2-40B4-BE49-F238E27FC236}">
                  <a16:creationId xmlns:a16="http://schemas.microsoft.com/office/drawing/2014/main" id="{03D7E3E7-2444-4C93-A81B-F9CE390608DB}"/>
                </a:ext>
              </a:extLst>
            </p:cNvPr>
            <p:cNvSpPr/>
            <p:nvPr userDrawn="1"/>
          </p:nvSpPr>
          <p:spPr>
            <a:xfrm>
              <a:off x="1"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20">
              <a:extLst>
                <a:ext uri="{FF2B5EF4-FFF2-40B4-BE49-F238E27FC236}">
                  <a16:creationId xmlns:a16="http://schemas.microsoft.com/office/drawing/2014/main" id="{E467DA94-B008-4891-9F8E-DDCD8272A81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21">
              <a:extLst>
                <a:ext uri="{FF2B5EF4-FFF2-40B4-BE49-F238E27FC236}">
                  <a16:creationId xmlns:a16="http://schemas.microsoft.com/office/drawing/2014/main" id="{FFED743C-A26B-42AE-8A2E-050A0066E245}"/>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22">
              <a:extLst>
                <a:ext uri="{FF2B5EF4-FFF2-40B4-BE49-F238E27FC236}">
                  <a16:creationId xmlns:a16="http://schemas.microsoft.com/office/drawing/2014/main" id="{EB4D64F2-4801-4943-9CB2-B50A2A67A526}"/>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3">
              <a:extLst>
                <a:ext uri="{FF2B5EF4-FFF2-40B4-BE49-F238E27FC236}">
                  <a16:creationId xmlns:a16="http://schemas.microsoft.com/office/drawing/2014/main" id="{6EB3114A-762D-46DD-A978-071D31D77ED9}"/>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4">
              <a:extLst>
                <a:ext uri="{FF2B5EF4-FFF2-40B4-BE49-F238E27FC236}">
                  <a16:creationId xmlns:a16="http://schemas.microsoft.com/office/drawing/2014/main" id="{DB712391-D183-472F-BBB0-527AA7959033}"/>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5">
              <a:extLst>
                <a:ext uri="{FF2B5EF4-FFF2-40B4-BE49-F238E27FC236}">
                  <a16:creationId xmlns:a16="http://schemas.microsoft.com/office/drawing/2014/main" id="{3C5FF1D7-FEA0-45CF-B070-76F8E2C37A57}"/>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6">
              <a:extLst>
                <a:ext uri="{FF2B5EF4-FFF2-40B4-BE49-F238E27FC236}">
                  <a16:creationId xmlns:a16="http://schemas.microsoft.com/office/drawing/2014/main" id="{4BDE987F-5FCE-4ED1-8F51-093826CEFA9F}"/>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Title 1">
            <a:extLst>
              <a:ext uri="{FF2B5EF4-FFF2-40B4-BE49-F238E27FC236}">
                <a16:creationId xmlns:a16="http://schemas.microsoft.com/office/drawing/2014/main" id="{769B11EA-C6D0-4AEF-8280-8974D69A3C92}"/>
              </a:ext>
            </a:extLst>
          </p:cNvPr>
          <p:cNvSpPr>
            <a:spLocks noGrp="1"/>
          </p:cNvSpPr>
          <p:nvPr userDrawn="1">
            <p:ph type="title" hasCustomPrompt="1"/>
          </p:nvPr>
        </p:nvSpPr>
        <p:spPr>
          <a:xfrm>
            <a:off x="786215" y="26026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7" name="Text Placeholder 19">
            <a:extLst>
              <a:ext uri="{FF2B5EF4-FFF2-40B4-BE49-F238E27FC236}">
                <a16:creationId xmlns:a16="http://schemas.microsoft.com/office/drawing/2014/main" id="{0FAD6190-E2A1-4B8A-B7E6-F74781C2D078}"/>
              </a:ext>
            </a:extLst>
          </p:cNvPr>
          <p:cNvSpPr>
            <a:spLocks noGrp="1"/>
          </p:cNvSpPr>
          <p:nvPr userDrawn="1">
            <p:ph type="body" sz="quarter" idx="10" hasCustomPrompt="1"/>
          </p:nvPr>
        </p:nvSpPr>
        <p:spPr>
          <a:xfrm>
            <a:off x="786968" y="3725229"/>
            <a:ext cx="2972787" cy="415781"/>
          </a:xfrm>
          <a:prstGeom prst="rect">
            <a:avLst/>
          </a:prstGeom>
        </p:spPr>
        <p:txBody>
          <a:bodyPr anchor="ctr"/>
          <a:lstStyle>
            <a:lvl1pPr marL="0" indent="0">
              <a:lnSpc>
                <a:spcPct val="100000"/>
              </a:lnSpc>
              <a:spcBef>
                <a:spcPts val="0"/>
              </a:spcBef>
              <a:buNone/>
              <a:defRPr sz="1800" i="1">
                <a:solidFill>
                  <a:schemeClr val="bg1"/>
                </a:solidFill>
              </a:defRPr>
            </a:lvl1pPr>
          </a:lstStyle>
          <a:p>
            <a:pPr lvl="0"/>
            <a:r>
              <a:rPr lang="en-US" dirty="0"/>
              <a:t>Add subtitle</a:t>
            </a:r>
            <a:endParaRPr lang="en-GB" dirty="0"/>
          </a:p>
        </p:txBody>
      </p:sp>
    </p:spTree>
    <p:extLst>
      <p:ext uri="{BB962C8B-B14F-4D97-AF65-F5344CB8AC3E}">
        <p14:creationId xmlns:p14="http://schemas.microsoft.com/office/powerpoint/2010/main" val="17674243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nversed full oval with image">
    <p:bg>
      <p:bgPr>
        <a:solidFill>
          <a:schemeClr val="accent1"/>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57C0B56E-14F5-4F28-AF96-0FB0BBCFBD09}"/>
              </a:ext>
            </a:extLst>
          </p:cNvPr>
          <p:cNvSpPr>
            <a:spLocks noGrp="1"/>
          </p:cNvSpPr>
          <p:nvPr>
            <p:ph type="pic" sz="quarter" idx="11" hasCustomPrompt="1"/>
          </p:nvPr>
        </p:nvSpPr>
        <p:spPr>
          <a:xfrm>
            <a:off x="0" y="426357"/>
            <a:ext cx="12192000" cy="6083070"/>
          </a:xfrm>
          <a:custGeom>
            <a:avLst/>
            <a:gdLst>
              <a:gd name="connsiteX0" fmla="*/ 6096001 w 12192000"/>
              <a:gd name="connsiteY0" fmla="*/ 0 h 6083070"/>
              <a:gd name="connsiteX1" fmla="*/ 11841565 w 12192000"/>
              <a:gd name="connsiteY1" fmla="*/ 1106837 h 6083070"/>
              <a:gd name="connsiteX2" fmla="*/ 12192000 w 12192000"/>
              <a:gd name="connsiteY2" fmla="*/ 1298267 h 6083070"/>
              <a:gd name="connsiteX3" fmla="*/ 12192000 w 12192000"/>
              <a:gd name="connsiteY3" fmla="*/ 4784804 h 6083070"/>
              <a:gd name="connsiteX4" fmla="*/ 11841565 w 12192000"/>
              <a:gd name="connsiteY4" fmla="*/ 4976234 h 6083070"/>
              <a:gd name="connsiteX5" fmla="*/ 11798300 w 12192000"/>
              <a:gd name="connsiteY5" fmla="*/ 4996514 h 6083070"/>
              <a:gd name="connsiteX6" fmla="*/ 11798300 w 12192000"/>
              <a:gd name="connsiteY6" fmla="*/ 4883716 h 6083070"/>
              <a:gd name="connsiteX7" fmla="*/ 10648109 w 12192000"/>
              <a:gd name="connsiteY7" fmla="*/ 4883716 h 6083070"/>
              <a:gd name="connsiteX8" fmla="*/ 10648109 w 12192000"/>
              <a:gd name="connsiteY8" fmla="*/ 5447969 h 6083070"/>
              <a:gd name="connsiteX9" fmla="*/ 10369724 w 12192000"/>
              <a:gd name="connsiteY9" fmla="*/ 5532481 h 6083070"/>
              <a:gd name="connsiteX10" fmla="*/ 6096001 w 12192000"/>
              <a:gd name="connsiteY10" fmla="*/ 6083070 h 6083070"/>
              <a:gd name="connsiteX11" fmla="*/ 350438 w 12192000"/>
              <a:gd name="connsiteY11" fmla="*/ 4976234 h 6083070"/>
              <a:gd name="connsiteX12" fmla="*/ 0 w 12192000"/>
              <a:gd name="connsiteY12" fmla="*/ 4784803 h 6083070"/>
              <a:gd name="connsiteX13" fmla="*/ 0 w 12192000"/>
              <a:gd name="connsiteY13" fmla="*/ 1298268 h 6083070"/>
              <a:gd name="connsiteX14" fmla="*/ 350438 w 12192000"/>
              <a:gd name="connsiteY14" fmla="*/ 1106837 h 6083070"/>
              <a:gd name="connsiteX15" fmla="*/ 6096001 w 12192000"/>
              <a:gd name="connsiteY15" fmla="*/ 0 h 60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083070">
                <a:moveTo>
                  <a:pt x="6096001" y="0"/>
                </a:moveTo>
                <a:cubicBezTo>
                  <a:pt x="8409124" y="0"/>
                  <a:pt x="10475890" y="430864"/>
                  <a:pt x="11841565" y="1106837"/>
                </a:cubicBezTo>
                <a:lnTo>
                  <a:pt x="12192000" y="1298267"/>
                </a:lnTo>
                <a:lnTo>
                  <a:pt x="12192000" y="4784804"/>
                </a:lnTo>
                <a:lnTo>
                  <a:pt x="11841565" y="4976234"/>
                </a:lnTo>
                <a:lnTo>
                  <a:pt x="11798300" y="4996514"/>
                </a:lnTo>
                <a:lnTo>
                  <a:pt x="11798300" y="4883716"/>
                </a:lnTo>
                <a:lnTo>
                  <a:pt x="10648109" y="4883716"/>
                </a:lnTo>
                <a:lnTo>
                  <a:pt x="10648109" y="5447969"/>
                </a:lnTo>
                <a:lnTo>
                  <a:pt x="10369724" y="5532481"/>
                </a:lnTo>
                <a:cubicBezTo>
                  <a:pt x="9160103" y="5879420"/>
                  <a:pt x="7686273" y="6083070"/>
                  <a:pt x="6096001" y="6083070"/>
                </a:cubicBezTo>
                <a:cubicBezTo>
                  <a:pt x="3782879" y="6083070"/>
                  <a:pt x="1716112" y="5652207"/>
                  <a:pt x="350438" y="4976234"/>
                </a:cubicBezTo>
                <a:lnTo>
                  <a:pt x="0" y="4784803"/>
                </a:lnTo>
                <a:lnTo>
                  <a:pt x="0" y="1298268"/>
                </a:lnTo>
                <a:lnTo>
                  <a:pt x="350438" y="1106837"/>
                </a:lnTo>
                <a:cubicBezTo>
                  <a:pt x="1716112" y="430864"/>
                  <a:pt x="3782879" y="0"/>
                  <a:pt x="6096001" y="0"/>
                </a:cubicBez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2072"/>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
        <p:nvSpPr>
          <p:cNvPr id="8" name="Freeform: Shape 7">
            <a:extLst>
              <a:ext uri="{FF2B5EF4-FFF2-40B4-BE49-F238E27FC236}">
                <a16:creationId xmlns:a16="http://schemas.microsoft.com/office/drawing/2014/main" id="{4F898C5E-51DD-45D9-B0A3-3BF5F10D7238}"/>
              </a:ext>
            </a:extLst>
          </p:cNvPr>
          <p:cNvSpPr/>
          <p:nvPr userDrawn="1"/>
        </p:nvSpPr>
        <p:spPr>
          <a:xfrm>
            <a:off x="0" y="0"/>
            <a:ext cx="12192000" cy="6858000"/>
          </a:xfrm>
          <a:custGeom>
            <a:avLst/>
            <a:gdLst>
              <a:gd name="connsiteX0" fmla="*/ 0 w 12192000"/>
              <a:gd name="connsiteY0" fmla="*/ 5211160 h 6858000"/>
              <a:gd name="connsiteX1" fmla="*/ 350438 w 12192000"/>
              <a:gd name="connsiteY1" fmla="*/ 5402591 h 6858000"/>
              <a:gd name="connsiteX2" fmla="*/ 6096001 w 12192000"/>
              <a:gd name="connsiteY2" fmla="*/ 6509427 h 6858000"/>
              <a:gd name="connsiteX3" fmla="*/ 11841565 w 12192000"/>
              <a:gd name="connsiteY3" fmla="*/ 5402591 h 6858000"/>
              <a:gd name="connsiteX4" fmla="*/ 12192000 w 12192000"/>
              <a:gd name="connsiteY4" fmla="*/ 5211161 h 6858000"/>
              <a:gd name="connsiteX5" fmla="*/ 12192000 w 12192000"/>
              <a:gd name="connsiteY5" fmla="*/ 6858000 h 6858000"/>
              <a:gd name="connsiteX6" fmla="*/ 0 w 12192000"/>
              <a:gd name="connsiteY6" fmla="*/ 6858000 h 6858000"/>
              <a:gd name="connsiteX7" fmla="*/ 0 w 12192000"/>
              <a:gd name="connsiteY7" fmla="*/ 0 h 6858000"/>
              <a:gd name="connsiteX8" fmla="*/ 12192000 w 12192000"/>
              <a:gd name="connsiteY8" fmla="*/ 0 h 6858000"/>
              <a:gd name="connsiteX9" fmla="*/ 12192000 w 12192000"/>
              <a:gd name="connsiteY9" fmla="*/ 1724624 h 6858000"/>
              <a:gd name="connsiteX10" fmla="*/ 11841565 w 12192000"/>
              <a:gd name="connsiteY10" fmla="*/ 1533194 h 6858000"/>
              <a:gd name="connsiteX11" fmla="*/ 6096001 w 12192000"/>
              <a:gd name="connsiteY11" fmla="*/ 426357 h 6858000"/>
              <a:gd name="connsiteX12" fmla="*/ 350438 w 12192000"/>
              <a:gd name="connsiteY12" fmla="*/ 1533194 h 6858000"/>
              <a:gd name="connsiteX13" fmla="*/ 0 w 12192000"/>
              <a:gd name="connsiteY13" fmla="*/ 17246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5211160"/>
                </a:moveTo>
                <a:lnTo>
                  <a:pt x="350438" y="5402591"/>
                </a:lnTo>
                <a:cubicBezTo>
                  <a:pt x="1716112" y="6078564"/>
                  <a:pt x="3782879" y="6509427"/>
                  <a:pt x="6096001" y="6509427"/>
                </a:cubicBezTo>
                <a:cubicBezTo>
                  <a:pt x="8409124" y="6509427"/>
                  <a:pt x="10475890" y="6078564"/>
                  <a:pt x="11841565" y="5402591"/>
                </a:cubicBezTo>
                <a:lnTo>
                  <a:pt x="12192000" y="5211161"/>
                </a:lnTo>
                <a:lnTo>
                  <a:pt x="12192000" y="6858000"/>
                </a:lnTo>
                <a:lnTo>
                  <a:pt x="0" y="6858000"/>
                </a:lnTo>
                <a:close/>
                <a:moveTo>
                  <a:pt x="0" y="0"/>
                </a:moveTo>
                <a:lnTo>
                  <a:pt x="12192000" y="0"/>
                </a:lnTo>
                <a:lnTo>
                  <a:pt x="12192000" y="1724624"/>
                </a:lnTo>
                <a:lnTo>
                  <a:pt x="11841565" y="1533194"/>
                </a:lnTo>
                <a:cubicBezTo>
                  <a:pt x="10475890" y="857221"/>
                  <a:pt x="8409124" y="426357"/>
                  <a:pt x="6096001" y="426357"/>
                </a:cubicBezTo>
                <a:cubicBezTo>
                  <a:pt x="3782879" y="426357"/>
                  <a:pt x="1716112" y="857221"/>
                  <a:pt x="350438" y="1533194"/>
                </a:cubicBezTo>
                <a:lnTo>
                  <a:pt x="0" y="17246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807DD386-4E73-4C0C-B18C-F20BA1501F0C}"/>
              </a:ext>
            </a:extLst>
          </p:cNvPr>
          <p:cNvGrpSpPr/>
          <p:nvPr userDrawn="1"/>
        </p:nvGrpSpPr>
        <p:grpSpPr>
          <a:xfrm>
            <a:off x="10648109" y="5310073"/>
            <a:ext cx="1150191" cy="1151372"/>
            <a:chOff x="10648109" y="5310073"/>
            <a:chExt cx="1150191" cy="1151372"/>
          </a:xfrm>
        </p:grpSpPr>
        <p:sp>
          <p:nvSpPr>
            <p:cNvPr id="14" name="Rectangle 20">
              <a:extLst>
                <a:ext uri="{FF2B5EF4-FFF2-40B4-BE49-F238E27FC236}">
                  <a16:creationId xmlns:a16="http://schemas.microsoft.com/office/drawing/2014/main" id="{43B8E378-8E1F-428A-87CC-08C33C48923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Rectangle 21">
              <a:extLst>
                <a:ext uri="{FF2B5EF4-FFF2-40B4-BE49-F238E27FC236}">
                  <a16:creationId xmlns:a16="http://schemas.microsoft.com/office/drawing/2014/main" id="{A4669106-6955-4C98-A118-F563DB41FCE5}"/>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Oval 22">
              <a:extLst>
                <a:ext uri="{FF2B5EF4-FFF2-40B4-BE49-F238E27FC236}">
                  <a16:creationId xmlns:a16="http://schemas.microsoft.com/office/drawing/2014/main" id="{265736D3-12CA-4C7F-93AC-1E56BC985A1C}"/>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3">
              <a:extLst>
                <a:ext uri="{FF2B5EF4-FFF2-40B4-BE49-F238E27FC236}">
                  <a16:creationId xmlns:a16="http://schemas.microsoft.com/office/drawing/2014/main" id="{8F18FE4A-8F53-480A-A118-8B9C768D1FEF}"/>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4">
              <a:extLst>
                <a:ext uri="{FF2B5EF4-FFF2-40B4-BE49-F238E27FC236}">
                  <a16:creationId xmlns:a16="http://schemas.microsoft.com/office/drawing/2014/main" id="{CD138586-A1D2-4B13-8DBA-F316720570A7}"/>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5">
              <a:extLst>
                <a:ext uri="{FF2B5EF4-FFF2-40B4-BE49-F238E27FC236}">
                  <a16:creationId xmlns:a16="http://schemas.microsoft.com/office/drawing/2014/main" id="{3962B6D9-95E5-4B27-9B82-92E167920EC9}"/>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6">
              <a:extLst>
                <a:ext uri="{FF2B5EF4-FFF2-40B4-BE49-F238E27FC236}">
                  <a16:creationId xmlns:a16="http://schemas.microsoft.com/office/drawing/2014/main" id="{3D52C193-0BB9-4AA2-B257-678B9B49B530}"/>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9541245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top arch">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A7724ED-4ECB-4083-8F1F-21BE29C55F9B}"/>
              </a:ext>
            </a:extLst>
          </p:cNvPr>
          <p:cNvGrpSpPr/>
          <p:nvPr userDrawn="1"/>
        </p:nvGrpSpPr>
        <p:grpSpPr>
          <a:xfrm>
            <a:off x="0" y="1"/>
            <a:ext cx="12192000" cy="1545071"/>
            <a:chOff x="0" y="1"/>
            <a:chExt cx="12192000" cy="1545071"/>
          </a:xfrm>
        </p:grpSpPr>
        <p:sp>
          <p:nvSpPr>
            <p:cNvPr id="9" name="Freeform: Shape 8">
              <a:extLst>
                <a:ext uri="{FF2B5EF4-FFF2-40B4-BE49-F238E27FC236}">
                  <a16:creationId xmlns:a16="http://schemas.microsoft.com/office/drawing/2014/main" id="{E0E99B5B-24FA-4BA8-8974-9BAC751FAA47}"/>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1AC83C1E-B743-4D27-BA16-D996D540D3A3}"/>
                </a:ext>
              </a:extLst>
            </p:cNvPr>
            <p:cNvGrpSpPr/>
            <p:nvPr userDrawn="1"/>
          </p:nvGrpSpPr>
          <p:grpSpPr>
            <a:xfrm>
              <a:off x="10648109" y="393700"/>
              <a:ext cx="1150191" cy="1151372"/>
              <a:chOff x="10648109" y="5310073"/>
              <a:chExt cx="1150191" cy="1151372"/>
            </a:xfrm>
          </p:grpSpPr>
          <p:sp>
            <p:nvSpPr>
              <p:cNvPr id="13" name="Rectangle 20">
                <a:extLst>
                  <a:ext uri="{FF2B5EF4-FFF2-40B4-BE49-F238E27FC236}">
                    <a16:creationId xmlns:a16="http://schemas.microsoft.com/office/drawing/2014/main" id="{849DA56D-36A8-46F5-8DC3-52E5B0D06A8F}"/>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21">
                <a:extLst>
                  <a:ext uri="{FF2B5EF4-FFF2-40B4-BE49-F238E27FC236}">
                    <a16:creationId xmlns:a16="http://schemas.microsoft.com/office/drawing/2014/main" id="{7D5018C6-8DCC-4A03-9513-E6D02CF16AC1}"/>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Oval 22">
                <a:extLst>
                  <a:ext uri="{FF2B5EF4-FFF2-40B4-BE49-F238E27FC236}">
                    <a16:creationId xmlns:a16="http://schemas.microsoft.com/office/drawing/2014/main" id="{49209306-DD61-480A-8606-71164894FCB6}"/>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3">
                <a:extLst>
                  <a:ext uri="{FF2B5EF4-FFF2-40B4-BE49-F238E27FC236}">
                    <a16:creationId xmlns:a16="http://schemas.microsoft.com/office/drawing/2014/main" id="{536C08C7-E0CB-4605-A7A6-514BFA6B47C8}"/>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4">
                <a:extLst>
                  <a:ext uri="{FF2B5EF4-FFF2-40B4-BE49-F238E27FC236}">
                    <a16:creationId xmlns:a16="http://schemas.microsoft.com/office/drawing/2014/main" id="{B263EC93-4284-40C6-AD3D-89480FDAEB68}"/>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5">
                <a:extLst>
                  <a:ext uri="{FF2B5EF4-FFF2-40B4-BE49-F238E27FC236}">
                    <a16:creationId xmlns:a16="http://schemas.microsoft.com/office/drawing/2014/main" id="{2FAE0038-09F2-47FD-B20A-AD249DB31BCA}"/>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6">
                <a:extLst>
                  <a:ext uri="{FF2B5EF4-FFF2-40B4-BE49-F238E27FC236}">
                    <a16:creationId xmlns:a16="http://schemas.microsoft.com/office/drawing/2014/main" id="{EAAE9E84-1E43-47E6-8C18-EB7215C002D9}"/>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2" name="Picture Placeholder 31">
            <a:extLst>
              <a:ext uri="{FF2B5EF4-FFF2-40B4-BE49-F238E27FC236}">
                <a16:creationId xmlns:a16="http://schemas.microsoft.com/office/drawing/2014/main" id="{0CCB03AD-0F24-4271-88BB-986EC74E1326}"/>
              </a:ext>
            </a:extLst>
          </p:cNvPr>
          <p:cNvSpPr>
            <a:spLocks noGrp="1"/>
          </p:cNvSpPr>
          <p:nvPr>
            <p:ph type="pic" sz="quarter" idx="11" hasCustomPrompt="1"/>
          </p:nvPr>
        </p:nvSpPr>
        <p:spPr>
          <a:xfrm>
            <a:off x="0" y="0"/>
            <a:ext cx="12192000" cy="6858000"/>
          </a:xfrm>
          <a:custGeom>
            <a:avLst/>
            <a:gdLst>
              <a:gd name="connsiteX0" fmla="*/ 12191999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093463 h 6858000"/>
              <a:gd name="connsiteX5" fmla="*/ 246301 w 12192000"/>
              <a:gd name="connsiteY5" fmla="*/ 1045640 h 6858000"/>
              <a:gd name="connsiteX6" fmla="*/ 6095999 w 12192000"/>
              <a:gd name="connsiteY6" fmla="*/ 545464 h 6858000"/>
              <a:gd name="connsiteX7" fmla="*/ 10595936 w 12192000"/>
              <a:gd name="connsiteY7" fmla="*/ 832916 h 6858000"/>
              <a:gd name="connsiteX8" fmla="*/ 10648108 w 12192000"/>
              <a:gd name="connsiteY8" fmla="*/ 840494 h 6858000"/>
              <a:gd name="connsiteX9" fmla="*/ 10648108 w 12192000"/>
              <a:gd name="connsiteY9" fmla="*/ 1545071 h 6858000"/>
              <a:gd name="connsiteX10" fmla="*/ 11798299 w 12192000"/>
              <a:gd name="connsiteY10" fmla="*/ 1545071 h 6858000"/>
              <a:gd name="connsiteX11" fmla="*/ 11798299 w 12192000"/>
              <a:gd name="connsiteY11" fmla="*/ 1020529 h 6858000"/>
              <a:gd name="connsiteX12" fmla="*/ 11945697 w 12192000"/>
              <a:gd name="connsiteY12" fmla="*/ 1045640 h 6858000"/>
              <a:gd name="connsiteX13" fmla="*/ 12191999 w 12192000"/>
              <a:gd name="connsiteY13" fmla="*/ 10934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2191999" y="0"/>
                </a:moveTo>
                <a:lnTo>
                  <a:pt x="12192000" y="0"/>
                </a:lnTo>
                <a:lnTo>
                  <a:pt x="12192000" y="6858000"/>
                </a:lnTo>
                <a:lnTo>
                  <a:pt x="0" y="6858000"/>
                </a:lnTo>
                <a:lnTo>
                  <a:pt x="0" y="1093463"/>
                </a:lnTo>
                <a:lnTo>
                  <a:pt x="246301" y="1045640"/>
                </a:lnTo>
                <a:cubicBezTo>
                  <a:pt x="1985201" y="726655"/>
                  <a:pt x="3977939" y="545464"/>
                  <a:pt x="6095999" y="545464"/>
                </a:cubicBezTo>
                <a:cubicBezTo>
                  <a:pt x="7684544" y="545464"/>
                  <a:pt x="9202596" y="647384"/>
                  <a:pt x="10595936" y="832916"/>
                </a:cubicBezTo>
                <a:lnTo>
                  <a:pt x="10648108" y="840494"/>
                </a:lnTo>
                <a:lnTo>
                  <a:pt x="10648108" y="1545071"/>
                </a:lnTo>
                <a:lnTo>
                  <a:pt x="11798299" y="1545071"/>
                </a:lnTo>
                <a:lnTo>
                  <a:pt x="11798299" y="1020529"/>
                </a:lnTo>
                <a:lnTo>
                  <a:pt x="11945697" y="1045640"/>
                </a:lnTo>
                <a:lnTo>
                  <a:pt x="12191999" y="1093463"/>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5225"/>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291133333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bottom arch">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0ECFAB-B95E-44F4-917D-5B85ADBAD14A}"/>
              </a:ext>
            </a:extLst>
          </p:cNvPr>
          <p:cNvGrpSpPr/>
          <p:nvPr userDrawn="1"/>
        </p:nvGrpSpPr>
        <p:grpSpPr>
          <a:xfrm>
            <a:off x="0" y="5310073"/>
            <a:ext cx="12192000" cy="1547927"/>
            <a:chOff x="0" y="5310073"/>
            <a:chExt cx="12192000" cy="1547927"/>
          </a:xfrm>
        </p:grpSpPr>
        <p:sp>
          <p:nvSpPr>
            <p:cNvPr id="9" name="Freeform: Shape 8">
              <a:extLst>
                <a:ext uri="{FF2B5EF4-FFF2-40B4-BE49-F238E27FC236}">
                  <a16:creationId xmlns:a16="http://schemas.microsoft.com/office/drawing/2014/main" id="{C3C340F9-45DF-466F-95F9-DDC0351E08E1}"/>
                </a:ext>
              </a:extLst>
            </p:cNvPr>
            <p:cNvSpPr/>
            <p:nvPr userDrawn="1"/>
          </p:nvSpPr>
          <p:spPr>
            <a:xfrm>
              <a:off x="0" y="5553592"/>
              <a:ext cx="12192000" cy="1304408"/>
            </a:xfrm>
            <a:custGeom>
              <a:avLst/>
              <a:gdLst>
                <a:gd name="connsiteX0" fmla="*/ 0 w 12192000"/>
                <a:gd name="connsiteY0" fmla="*/ 0 h 1304408"/>
                <a:gd name="connsiteX1" fmla="*/ 175546 w 12192000"/>
                <a:gd name="connsiteY1" fmla="*/ 37413 h 1304408"/>
                <a:gd name="connsiteX2" fmla="*/ 6096001 w 12192000"/>
                <a:gd name="connsiteY2" fmla="*/ 552828 h 1304408"/>
                <a:gd name="connsiteX3" fmla="*/ 12016456 w 12192000"/>
                <a:gd name="connsiteY3" fmla="*/ 37413 h 1304408"/>
                <a:gd name="connsiteX4" fmla="*/ 12192000 w 12192000"/>
                <a:gd name="connsiteY4" fmla="*/ 0 h 1304408"/>
                <a:gd name="connsiteX5" fmla="*/ 12192000 w 12192000"/>
                <a:gd name="connsiteY5" fmla="*/ 1304408 h 1304408"/>
                <a:gd name="connsiteX6" fmla="*/ 0 w 12192000"/>
                <a:gd name="connsiteY6" fmla="*/ 1304408 h 13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04408">
                  <a:moveTo>
                    <a:pt x="0" y="0"/>
                  </a:moveTo>
                  <a:lnTo>
                    <a:pt x="175546" y="37413"/>
                  </a:lnTo>
                  <a:cubicBezTo>
                    <a:pt x="1865574" y="362819"/>
                    <a:pt x="3902931" y="552828"/>
                    <a:pt x="6096001" y="552828"/>
                  </a:cubicBezTo>
                  <a:cubicBezTo>
                    <a:pt x="8289071" y="552828"/>
                    <a:pt x="10326428" y="362819"/>
                    <a:pt x="12016456" y="37413"/>
                  </a:cubicBezTo>
                  <a:lnTo>
                    <a:pt x="12192000" y="0"/>
                  </a:lnTo>
                  <a:lnTo>
                    <a:pt x="12192000" y="1304408"/>
                  </a:lnTo>
                  <a:lnTo>
                    <a:pt x="0" y="13044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E3764E5B-21C4-4393-A682-451A400034D6}"/>
                </a:ext>
              </a:extLst>
            </p:cNvPr>
            <p:cNvGrpSpPr/>
            <p:nvPr userDrawn="1"/>
          </p:nvGrpSpPr>
          <p:grpSpPr>
            <a:xfrm>
              <a:off x="10648109" y="5310073"/>
              <a:ext cx="1150191" cy="1151372"/>
              <a:chOff x="10648109" y="5310073"/>
              <a:chExt cx="1150191" cy="1151372"/>
            </a:xfrm>
          </p:grpSpPr>
          <p:sp>
            <p:nvSpPr>
              <p:cNvPr id="15" name="Rectangle 20">
                <a:extLst>
                  <a:ext uri="{FF2B5EF4-FFF2-40B4-BE49-F238E27FC236}">
                    <a16:creationId xmlns:a16="http://schemas.microsoft.com/office/drawing/2014/main" id="{F3C140BE-C8CF-40BB-9878-29545A0B8648}"/>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21">
                <a:extLst>
                  <a:ext uri="{FF2B5EF4-FFF2-40B4-BE49-F238E27FC236}">
                    <a16:creationId xmlns:a16="http://schemas.microsoft.com/office/drawing/2014/main" id="{F7E0547F-46C4-4C32-BD70-199C48BFDEF2}"/>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22">
                <a:extLst>
                  <a:ext uri="{FF2B5EF4-FFF2-40B4-BE49-F238E27FC236}">
                    <a16:creationId xmlns:a16="http://schemas.microsoft.com/office/drawing/2014/main" id="{6CF9ED75-5DD3-4695-A300-E69BCEBD5250}"/>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3">
                <a:extLst>
                  <a:ext uri="{FF2B5EF4-FFF2-40B4-BE49-F238E27FC236}">
                    <a16:creationId xmlns:a16="http://schemas.microsoft.com/office/drawing/2014/main" id="{A25045AD-209B-4FC6-AF2E-E98DAECF94D3}"/>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4">
                <a:extLst>
                  <a:ext uri="{FF2B5EF4-FFF2-40B4-BE49-F238E27FC236}">
                    <a16:creationId xmlns:a16="http://schemas.microsoft.com/office/drawing/2014/main" id="{F98563D7-9BE3-4E9B-9F03-6A0ACC260018}"/>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5">
                <a:extLst>
                  <a:ext uri="{FF2B5EF4-FFF2-40B4-BE49-F238E27FC236}">
                    <a16:creationId xmlns:a16="http://schemas.microsoft.com/office/drawing/2014/main" id="{51865563-3133-4B48-8EEC-A59E12EA2976}"/>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6">
                <a:extLst>
                  <a:ext uri="{FF2B5EF4-FFF2-40B4-BE49-F238E27FC236}">
                    <a16:creationId xmlns:a16="http://schemas.microsoft.com/office/drawing/2014/main" id="{3333C6FE-E75E-4D95-BAB8-DF794B8DAA5F}"/>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5" name="Picture Placeholder 34">
            <a:extLst>
              <a:ext uri="{FF2B5EF4-FFF2-40B4-BE49-F238E27FC236}">
                <a16:creationId xmlns:a16="http://schemas.microsoft.com/office/drawing/2014/main" id="{7889A956-E9F5-4AAB-B0EE-C964B55E9A44}"/>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2191999 w 12192000"/>
              <a:gd name="connsiteY3" fmla="*/ 6858000 h 6858000"/>
              <a:gd name="connsiteX4" fmla="*/ 12191999 w 12192000"/>
              <a:gd name="connsiteY4" fmla="*/ 5553592 h 6858000"/>
              <a:gd name="connsiteX5" fmla="*/ 12016455 w 12192000"/>
              <a:gd name="connsiteY5" fmla="*/ 5591005 h 6858000"/>
              <a:gd name="connsiteX6" fmla="*/ 11798299 w 12192000"/>
              <a:gd name="connsiteY6" fmla="*/ 5629815 h 6858000"/>
              <a:gd name="connsiteX7" fmla="*/ 11798299 w 12192000"/>
              <a:gd name="connsiteY7" fmla="*/ 5310073 h 6858000"/>
              <a:gd name="connsiteX8" fmla="*/ 10648108 w 12192000"/>
              <a:gd name="connsiteY8" fmla="*/ 5310073 h 6858000"/>
              <a:gd name="connsiteX9" fmla="*/ 10648108 w 12192000"/>
              <a:gd name="connsiteY9" fmla="*/ 5813643 h 6858000"/>
              <a:gd name="connsiteX10" fmla="*/ 9978749 w 12192000"/>
              <a:gd name="connsiteY10" fmla="*/ 5897086 h 6858000"/>
              <a:gd name="connsiteX11" fmla="*/ 6096000 w 12192000"/>
              <a:gd name="connsiteY11" fmla="*/ 6106420 h 6858000"/>
              <a:gd name="connsiteX12" fmla="*/ 175545 w 12192000"/>
              <a:gd name="connsiteY12" fmla="*/ 5591005 h 6858000"/>
              <a:gd name="connsiteX13" fmla="*/ 0 w 12192000"/>
              <a:gd name="connsiteY13" fmla="*/ 5553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0"/>
                </a:moveTo>
                <a:lnTo>
                  <a:pt x="12192000" y="0"/>
                </a:lnTo>
                <a:lnTo>
                  <a:pt x="12192000" y="6858000"/>
                </a:lnTo>
                <a:lnTo>
                  <a:pt x="12191999" y="6858000"/>
                </a:lnTo>
                <a:lnTo>
                  <a:pt x="12191999" y="5553592"/>
                </a:lnTo>
                <a:lnTo>
                  <a:pt x="12016455" y="5591005"/>
                </a:lnTo>
                <a:lnTo>
                  <a:pt x="11798299" y="5629815"/>
                </a:lnTo>
                <a:lnTo>
                  <a:pt x="11798299" y="5310073"/>
                </a:lnTo>
                <a:lnTo>
                  <a:pt x="10648108" y="5310073"/>
                </a:lnTo>
                <a:lnTo>
                  <a:pt x="10648108" y="5813643"/>
                </a:lnTo>
                <a:lnTo>
                  <a:pt x="9978749" y="5897086"/>
                </a:lnTo>
                <a:cubicBezTo>
                  <a:pt x="8776512" y="6032198"/>
                  <a:pt x="7466669" y="6106420"/>
                  <a:pt x="6096000" y="6106420"/>
                </a:cubicBezTo>
                <a:cubicBezTo>
                  <a:pt x="3902930" y="6106420"/>
                  <a:pt x="1865573" y="5916411"/>
                  <a:pt x="175545" y="5591005"/>
                </a:cubicBezTo>
                <a:lnTo>
                  <a:pt x="0" y="5553593"/>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1488"/>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25152811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bottom arch no logo">
    <p:bg>
      <p:bgPr>
        <a:solidFill>
          <a:schemeClr val="accent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BAAF824-C54A-4085-898C-F868EC64EA12}"/>
              </a:ext>
            </a:extLst>
          </p:cNvPr>
          <p:cNvSpPr/>
          <p:nvPr userDrawn="1"/>
        </p:nvSpPr>
        <p:spPr>
          <a:xfrm>
            <a:off x="0" y="5553592"/>
            <a:ext cx="12192000" cy="1304408"/>
          </a:xfrm>
          <a:custGeom>
            <a:avLst/>
            <a:gdLst>
              <a:gd name="connsiteX0" fmla="*/ 0 w 12192000"/>
              <a:gd name="connsiteY0" fmla="*/ 0 h 1304408"/>
              <a:gd name="connsiteX1" fmla="*/ 175546 w 12192000"/>
              <a:gd name="connsiteY1" fmla="*/ 37413 h 1304408"/>
              <a:gd name="connsiteX2" fmla="*/ 6096001 w 12192000"/>
              <a:gd name="connsiteY2" fmla="*/ 552828 h 1304408"/>
              <a:gd name="connsiteX3" fmla="*/ 12016456 w 12192000"/>
              <a:gd name="connsiteY3" fmla="*/ 37413 h 1304408"/>
              <a:gd name="connsiteX4" fmla="*/ 12192000 w 12192000"/>
              <a:gd name="connsiteY4" fmla="*/ 0 h 1304408"/>
              <a:gd name="connsiteX5" fmla="*/ 12192000 w 12192000"/>
              <a:gd name="connsiteY5" fmla="*/ 1304408 h 1304408"/>
              <a:gd name="connsiteX6" fmla="*/ 0 w 12192000"/>
              <a:gd name="connsiteY6" fmla="*/ 1304408 h 13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04408">
                <a:moveTo>
                  <a:pt x="0" y="0"/>
                </a:moveTo>
                <a:lnTo>
                  <a:pt x="175546" y="37413"/>
                </a:lnTo>
                <a:cubicBezTo>
                  <a:pt x="1865574" y="362819"/>
                  <a:pt x="3902931" y="552828"/>
                  <a:pt x="6096001" y="552828"/>
                </a:cubicBezTo>
                <a:cubicBezTo>
                  <a:pt x="8289071" y="552828"/>
                  <a:pt x="10326428" y="362819"/>
                  <a:pt x="12016456" y="37413"/>
                </a:cubicBezTo>
                <a:lnTo>
                  <a:pt x="12192000" y="0"/>
                </a:lnTo>
                <a:lnTo>
                  <a:pt x="12192000" y="1304408"/>
                </a:lnTo>
                <a:lnTo>
                  <a:pt x="0" y="13044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a:extLst>
              <a:ext uri="{FF2B5EF4-FFF2-40B4-BE49-F238E27FC236}">
                <a16:creationId xmlns:a16="http://schemas.microsoft.com/office/drawing/2014/main" id="{341B164F-3791-4A46-B5DA-C81CDE51E07C}"/>
              </a:ext>
            </a:extLst>
          </p:cNvPr>
          <p:cNvSpPr>
            <a:spLocks noGrp="1"/>
          </p:cNvSpPr>
          <p:nvPr>
            <p:ph type="pic" sz="quarter" idx="11" hasCustomPrompt="1"/>
          </p:nvPr>
        </p:nvSpPr>
        <p:spPr>
          <a:xfrm>
            <a:off x="0" y="0"/>
            <a:ext cx="12192000" cy="6106420"/>
          </a:xfrm>
          <a:custGeom>
            <a:avLst/>
            <a:gdLst>
              <a:gd name="connsiteX0" fmla="*/ 0 w 12192000"/>
              <a:gd name="connsiteY0" fmla="*/ 0 h 6106420"/>
              <a:gd name="connsiteX1" fmla="*/ 12192000 w 12192000"/>
              <a:gd name="connsiteY1" fmla="*/ 0 h 6106420"/>
              <a:gd name="connsiteX2" fmla="*/ 12192000 w 12192000"/>
              <a:gd name="connsiteY2" fmla="*/ 5553592 h 6106420"/>
              <a:gd name="connsiteX3" fmla="*/ 12016456 w 12192000"/>
              <a:gd name="connsiteY3" fmla="*/ 5591005 h 6106420"/>
              <a:gd name="connsiteX4" fmla="*/ 6096001 w 12192000"/>
              <a:gd name="connsiteY4" fmla="*/ 6106420 h 6106420"/>
              <a:gd name="connsiteX5" fmla="*/ 175546 w 12192000"/>
              <a:gd name="connsiteY5" fmla="*/ 5591005 h 6106420"/>
              <a:gd name="connsiteX6" fmla="*/ 0 w 12192000"/>
              <a:gd name="connsiteY6" fmla="*/ 5553592 h 610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06420">
                <a:moveTo>
                  <a:pt x="0" y="0"/>
                </a:moveTo>
                <a:lnTo>
                  <a:pt x="12192000" y="0"/>
                </a:lnTo>
                <a:lnTo>
                  <a:pt x="12192000" y="5553592"/>
                </a:lnTo>
                <a:lnTo>
                  <a:pt x="12016456" y="5591005"/>
                </a:lnTo>
                <a:cubicBezTo>
                  <a:pt x="10326428" y="5916411"/>
                  <a:pt x="8289071" y="6106420"/>
                  <a:pt x="6096001" y="6106420"/>
                </a:cubicBezTo>
                <a:cubicBezTo>
                  <a:pt x="3902931" y="6106420"/>
                  <a:pt x="1865574" y="5916411"/>
                  <a:pt x="175546" y="5591005"/>
                </a:cubicBezTo>
                <a:lnTo>
                  <a:pt x="0" y="5553592"/>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5225"/>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23185105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A5838E42-1999-4204-8171-E4D8D7F75152}"/>
              </a:ext>
            </a:extLst>
          </p:cNvPr>
          <p:cNvSpPr>
            <a:spLocks noGrp="1"/>
          </p:cNvSpPr>
          <p:nvPr>
            <p:ph type="pic" sz="quarter" idx="11" hasCustomPrompt="1"/>
          </p:nvPr>
        </p:nvSpPr>
        <p:spPr>
          <a:xfrm>
            <a:off x="0" y="0"/>
            <a:ext cx="12192000" cy="6858000"/>
          </a:xfrm>
          <a:custGeom>
            <a:avLst/>
            <a:gdLst>
              <a:gd name="connsiteX0" fmla="*/ 10648109 w 12192000"/>
              <a:gd name="connsiteY0" fmla="*/ 5310073 h 6858000"/>
              <a:gd name="connsiteX1" fmla="*/ 10648109 w 12192000"/>
              <a:gd name="connsiteY1" fmla="*/ 6461445 h 6858000"/>
              <a:gd name="connsiteX2" fmla="*/ 11798300 w 12192000"/>
              <a:gd name="connsiteY2" fmla="*/ 6461445 h 6858000"/>
              <a:gd name="connsiteX3" fmla="*/ 11798300 w 12192000"/>
              <a:gd name="connsiteY3" fmla="*/ 5310073 h 6858000"/>
              <a:gd name="connsiteX4" fmla="*/ 1 w 12192000"/>
              <a:gd name="connsiteY4" fmla="*/ 677021 h 6858000"/>
              <a:gd name="connsiteX5" fmla="*/ 1 w 12192000"/>
              <a:gd name="connsiteY5" fmla="*/ 6167125 h 6858000"/>
              <a:gd name="connsiteX6" fmla="*/ 560044 w 12192000"/>
              <a:gd name="connsiteY6" fmla="*/ 6155705 h 6858000"/>
              <a:gd name="connsiteX7" fmla="*/ 6668656 w 12192000"/>
              <a:gd name="connsiteY7" fmla="*/ 3422073 h 6858000"/>
              <a:gd name="connsiteX8" fmla="*/ 560044 w 12192000"/>
              <a:gd name="connsiteY8" fmla="*/ 688442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10648109" y="5310073"/>
                </a:moveTo>
                <a:lnTo>
                  <a:pt x="10648109" y="6461445"/>
                </a:lnTo>
                <a:lnTo>
                  <a:pt x="11798300" y="6461445"/>
                </a:lnTo>
                <a:lnTo>
                  <a:pt x="11798300" y="5310073"/>
                </a:lnTo>
                <a:close/>
                <a:moveTo>
                  <a:pt x="1" y="677021"/>
                </a:moveTo>
                <a:lnTo>
                  <a:pt x="1" y="6167125"/>
                </a:lnTo>
                <a:lnTo>
                  <a:pt x="560044" y="6155705"/>
                </a:lnTo>
                <a:cubicBezTo>
                  <a:pt x="3991162" y="6014989"/>
                  <a:pt x="6668656" y="4844803"/>
                  <a:pt x="6668656" y="3422073"/>
                </a:cubicBezTo>
                <a:cubicBezTo>
                  <a:pt x="6668656" y="1999344"/>
                  <a:pt x="3991162" y="829158"/>
                  <a:pt x="560044" y="688442"/>
                </a:cubicBezTo>
                <a:close/>
                <a:moveTo>
                  <a:pt x="0" y="0"/>
                </a:moveTo>
                <a:lnTo>
                  <a:pt x="12192000" y="0"/>
                </a:lnTo>
                <a:lnTo>
                  <a:pt x="12192000" y="6858000"/>
                </a:lnTo>
                <a:lnTo>
                  <a:pt x="0" y="6858000"/>
                </a:lnTo>
                <a:close/>
              </a:path>
            </a:pathLst>
          </a:custGeom>
          <a:solidFill>
            <a:schemeClr val="bg2">
              <a:lumMod val="95000"/>
            </a:schemeClr>
          </a:solidFill>
        </p:spPr>
        <p:txBody>
          <a:bodyPr wrap="square" anchor="t">
            <a:noAutofit/>
          </a:bodyPr>
          <a:lstStyle>
            <a:lvl1pPr marL="0" indent="0" algn="ctr">
              <a:buNone/>
              <a:defRPr sz="1800"/>
            </a:lvl1pPr>
          </a:lstStyle>
          <a:p>
            <a:r>
              <a:rPr lang="en-GB" dirty="0"/>
              <a:t>Add picture</a:t>
            </a:r>
          </a:p>
        </p:txBody>
      </p:sp>
      <p:grpSp>
        <p:nvGrpSpPr>
          <p:cNvPr id="2" name="Group 1">
            <a:extLst>
              <a:ext uri="{FF2B5EF4-FFF2-40B4-BE49-F238E27FC236}">
                <a16:creationId xmlns:a16="http://schemas.microsoft.com/office/drawing/2014/main" id="{897466FA-564D-4879-B99B-8D1ED1978BC0}"/>
              </a:ext>
            </a:extLst>
          </p:cNvPr>
          <p:cNvGrpSpPr/>
          <p:nvPr userDrawn="1"/>
        </p:nvGrpSpPr>
        <p:grpSpPr>
          <a:xfrm>
            <a:off x="1" y="677021"/>
            <a:ext cx="11798299" cy="5784424"/>
            <a:chOff x="1" y="677021"/>
            <a:chExt cx="11798299" cy="5784424"/>
          </a:xfrm>
        </p:grpSpPr>
        <p:sp>
          <p:nvSpPr>
            <p:cNvPr id="11" name="Freeform: Shape 10">
              <a:extLst>
                <a:ext uri="{FF2B5EF4-FFF2-40B4-BE49-F238E27FC236}">
                  <a16:creationId xmlns:a16="http://schemas.microsoft.com/office/drawing/2014/main" id="{03D7E3E7-2444-4C93-A81B-F9CE390608DB}"/>
                </a:ext>
              </a:extLst>
            </p:cNvPr>
            <p:cNvSpPr/>
            <p:nvPr userDrawn="1"/>
          </p:nvSpPr>
          <p:spPr>
            <a:xfrm>
              <a:off x="1"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20">
              <a:extLst>
                <a:ext uri="{FF2B5EF4-FFF2-40B4-BE49-F238E27FC236}">
                  <a16:creationId xmlns:a16="http://schemas.microsoft.com/office/drawing/2014/main" id="{E467DA94-B008-4891-9F8E-DDCD8272A81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21">
              <a:extLst>
                <a:ext uri="{FF2B5EF4-FFF2-40B4-BE49-F238E27FC236}">
                  <a16:creationId xmlns:a16="http://schemas.microsoft.com/office/drawing/2014/main" id="{FFED743C-A26B-42AE-8A2E-050A0066E245}"/>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22">
              <a:extLst>
                <a:ext uri="{FF2B5EF4-FFF2-40B4-BE49-F238E27FC236}">
                  <a16:creationId xmlns:a16="http://schemas.microsoft.com/office/drawing/2014/main" id="{EB4D64F2-4801-4943-9CB2-B50A2A67A526}"/>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3">
              <a:extLst>
                <a:ext uri="{FF2B5EF4-FFF2-40B4-BE49-F238E27FC236}">
                  <a16:creationId xmlns:a16="http://schemas.microsoft.com/office/drawing/2014/main" id="{6EB3114A-762D-46DD-A978-071D31D77ED9}"/>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4">
              <a:extLst>
                <a:ext uri="{FF2B5EF4-FFF2-40B4-BE49-F238E27FC236}">
                  <a16:creationId xmlns:a16="http://schemas.microsoft.com/office/drawing/2014/main" id="{DB712391-D183-472F-BBB0-527AA7959033}"/>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5">
              <a:extLst>
                <a:ext uri="{FF2B5EF4-FFF2-40B4-BE49-F238E27FC236}">
                  <a16:creationId xmlns:a16="http://schemas.microsoft.com/office/drawing/2014/main" id="{3C5FF1D7-FEA0-45CF-B070-76F8E2C37A57}"/>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6">
              <a:extLst>
                <a:ext uri="{FF2B5EF4-FFF2-40B4-BE49-F238E27FC236}">
                  <a16:creationId xmlns:a16="http://schemas.microsoft.com/office/drawing/2014/main" id="{4BDE987F-5FCE-4ED1-8F51-093826CEFA9F}"/>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a:extLst>
              <a:ext uri="{FF2B5EF4-FFF2-40B4-BE49-F238E27FC236}">
                <a16:creationId xmlns:a16="http://schemas.microsoft.com/office/drawing/2014/main" id="{6AF795BC-2CD6-4A78-A9E1-CB1DFF014C9E}"/>
              </a:ext>
            </a:extLst>
          </p:cNvPr>
          <p:cNvSpPr>
            <a:spLocks noGrp="1"/>
          </p:cNvSpPr>
          <p:nvPr>
            <p:ph type="title" hasCustomPrompt="1"/>
          </p:nvPr>
        </p:nvSpPr>
        <p:spPr>
          <a:xfrm>
            <a:off x="786215" y="2920181"/>
            <a:ext cx="2972985" cy="1110338"/>
          </a:xfrm>
          <a:prstGeom prst="rect">
            <a:avLst/>
          </a:prstGeom>
        </p:spPr>
        <p:txBody>
          <a:bodyPr anchor="ctr"/>
          <a:lstStyle>
            <a:lvl1pPr>
              <a:spcBef>
                <a:spcPts val="0"/>
              </a:spcBef>
              <a:defRPr sz="4400"/>
            </a:lvl1pPr>
          </a:lstStyle>
          <a:p>
            <a:r>
              <a:rPr lang="en-US" dirty="0"/>
              <a:t>Thank you</a:t>
            </a:r>
            <a:endParaRPr lang="en-GB" dirty="0"/>
          </a:p>
        </p:txBody>
      </p:sp>
    </p:spTree>
    <p:extLst>
      <p:ext uri="{BB962C8B-B14F-4D97-AF65-F5344CB8AC3E}">
        <p14:creationId xmlns:p14="http://schemas.microsoft.com/office/powerpoint/2010/main" val="117851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oval and descriptor">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C20015-A3E2-42BA-A5BB-0A2E547D92F1}"/>
              </a:ext>
            </a:extLst>
          </p:cNvPr>
          <p:cNvSpPr>
            <a:spLocks noGrp="1"/>
          </p:cNvSpPr>
          <p:nvPr>
            <p:ph type="title" hasCustomPrompt="1"/>
          </p:nvPr>
        </p:nvSpPr>
        <p:spPr>
          <a:xfrm>
            <a:off x="7390215" y="24121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12" name="Text Placeholder 19">
            <a:extLst>
              <a:ext uri="{FF2B5EF4-FFF2-40B4-BE49-F238E27FC236}">
                <a16:creationId xmlns:a16="http://schemas.microsoft.com/office/drawing/2014/main" id="{1431571D-5602-4636-A5BD-A95D99B78E7A}"/>
              </a:ext>
            </a:extLst>
          </p:cNvPr>
          <p:cNvSpPr>
            <a:spLocks noGrp="1"/>
          </p:cNvSpPr>
          <p:nvPr>
            <p:ph type="body" sz="quarter" idx="10" hasCustomPrompt="1"/>
          </p:nvPr>
        </p:nvSpPr>
        <p:spPr>
          <a:xfrm>
            <a:off x="7390968" y="3531572"/>
            <a:ext cx="2972787" cy="415781"/>
          </a:xfrm>
          <a:prstGeom prst="rect">
            <a:avLst/>
          </a:prstGeom>
        </p:spPr>
        <p:txBody>
          <a:bodyPr anchor="ctr"/>
          <a:lstStyle>
            <a:lvl1pPr marL="0" indent="0">
              <a:lnSpc>
                <a:spcPct val="100000"/>
              </a:lnSpc>
              <a:spcBef>
                <a:spcPts val="0"/>
              </a:spcBef>
              <a:buNone/>
              <a:defRPr sz="1800" i="1">
                <a:solidFill>
                  <a:schemeClr val="bg1"/>
                </a:solidFill>
              </a:defRPr>
            </a:lvl1pPr>
          </a:lstStyle>
          <a:p>
            <a:pPr lvl="0"/>
            <a:r>
              <a:rPr lang="en-US" dirty="0"/>
              <a:t>Add subtitle</a:t>
            </a:r>
            <a:endParaRPr lang="en-GB" dirty="0"/>
          </a:p>
        </p:txBody>
      </p:sp>
      <p:grpSp>
        <p:nvGrpSpPr>
          <p:cNvPr id="10" name="Group 9">
            <a:extLst>
              <a:ext uri="{FF2B5EF4-FFF2-40B4-BE49-F238E27FC236}">
                <a16:creationId xmlns:a16="http://schemas.microsoft.com/office/drawing/2014/main" id="{C763891F-C9B5-44F6-AA59-6B838030A1C7}"/>
              </a:ext>
            </a:extLst>
          </p:cNvPr>
          <p:cNvGrpSpPr/>
          <p:nvPr userDrawn="1"/>
        </p:nvGrpSpPr>
        <p:grpSpPr>
          <a:xfrm>
            <a:off x="7813964" y="5310073"/>
            <a:ext cx="3984336" cy="1151372"/>
            <a:chOff x="7813964" y="5310073"/>
            <a:chExt cx="3984336" cy="1151372"/>
          </a:xfrm>
        </p:grpSpPr>
        <p:grpSp>
          <p:nvGrpSpPr>
            <p:cNvPr id="16" name="Group 15">
              <a:extLst>
                <a:ext uri="{FF2B5EF4-FFF2-40B4-BE49-F238E27FC236}">
                  <a16:creationId xmlns:a16="http://schemas.microsoft.com/office/drawing/2014/main" id="{4334051A-DAE6-45D4-BD2F-5A95C4B3D16F}"/>
                </a:ext>
              </a:extLst>
            </p:cNvPr>
            <p:cNvGrpSpPr/>
            <p:nvPr userDrawn="1"/>
          </p:nvGrpSpPr>
          <p:grpSpPr>
            <a:xfrm>
              <a:off x="7813964" y="5788335"/>
              <a:ext cx="2358245" cy="226732"/>
              <a:chOff x="19621500" y="3297238"/>
              <a:chExt cx="3170238" cy="304801"/>
            </a:xfrm>
          </p:grpSpPr>
          <p:sp>
            <p:nvSpPr>
              <p:cNvPr id="24" name="Freeform 5">
                <a:extLst>
                  <a:ext uri="{FF2B5EF4-FFF2-40B4-BE49-F238E27FC236}">
                    <a16:creationId xmlns:a16="http://schemas.microsoft.com/office/drawing/2014/main" id="{DADB4498-0306-4257-8E24-BE23B8C6F63B}"/>
                  </a:ext>
                </a:extLst>
              </p:cNvPr>
              <p:cNvSpPr>
                <a:spLocks noEditPoints="1"/>
              </p:cNvSpPr>
              <p:nvPr userDrawn="1"/>
            </p:nvSpPr>
            <p:spPr bwMode="auto">
              <a:xfrm>
                <a:off x="19621500"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5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5"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6">
                <a:extLst>
                  <a:ext uri="{FF2B5EF4-FFF2-40B4-BE49-F238E27FC236}">
                    <a16:creationId xmlns:a16="http://schemas.microsoft.com/office/drawing/2014/main" id="{2A3BDCF5-711A-492A-9751-8F3A0325204A}"/>
                  </a:ext>
                </a:extLst>
              </p:cNvPr>
              <p:cNvSpPr>
                <a:spLocks/>
              </p:cNvSpPr>
              <p:nvPr userDrawn="1"/>
            </p:nvSpPr>
            <p:spPr bwMode="auto">
              <a:xfrm>
                <a:off x="19829463" y="3370263"/>
                <a:ext cx="190500" cy="161925"/>
              </a:xfrm>
              <a:custGeom>
                <a:avLst/>
                <a:gdLst>
                  <a:gd name="T0" fmla="*/ 120 w 120"/>
                  <a:gd name="T1" fmla="*/ 0 h 102"/>
                  <a:gd name="T2" fmla="*/ 62 w 120"/>
                  <a:gd name="T3" fmla="*/ 102 h 102"/>
                  <a:gd name="T4" fmla="*/ 29 w 120"/>
                  <a:gd name="T5" fmla="*/ 102 h 102"/>
                  <a:gd name="T6" fmla="*/ 0 w 120"/>
                  <a:gd name="T7" fmla="*/ 0 h 102"/>
                  <a:gd name="T8" fmla="*/ 35 w 120"/>
                  <a:gd name="T9" fmla="*/ 0 h 102"/>
                  <a:gd name="T10" fmla="*/ 52 w 120"/>
                  <a:gd name="T11" fmla="*/ 67 h 102"/>
                  <a:gd name="T12" fmla="*/ 87 w 120"/>
                  <a:gd name="T13" fmla="*/ 0 h 102"/>
                  <a:gd name="T14" fmla="*/ 120 w 120"/>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02">
                    <a:moveTo>
                      <a:pt x="120" y="0"/>
                    </a:moveTo>
                    <a:lnTo>
                      <a:pt x="62" y="102"/>
                    </a:lnTo>
                    <a:lnTo>
                      <a:pt x="29" y="102"/>
                    </a:lnTo>
                    <a:lnTo>
                      <a:pt x="0" y="0"/>
                    </a:lnTo>
                    <a:lnTo>
                      <a:pt x="35" y="0"/>
                    </a:lnTo>
                    <a:lnTo>
                      <a:pt x="52" y="67"/>
                    </a:lnTo>
                    <a:lnTo>
                      <a:pt x="87" y="0"/>
                    </a:lnTo>
                    <a:lnTo>
                      <a:pt x="120"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
                <a:extLst>
                  <a:ext uri="{FF2B5EF4-FFF2-40B4-BE49-F238E27FC236}">
                    <a16:creationId xmlns:a16="http://schemas.microsoft.com/office/drawing/2014/main" id="{764CBC1E-F9E4-4EBA-8C5D-47A527BD7E73}"/>
                  </a:ext>
                </a:extLst>
              </p:cNvPr>
              <p:cNvSpPr>
                <a:spLocks noEditPoints="1"/>
              </p:cNvSpPr>
              <p:nvPr userDrawn="1"/>
            </p:nvSpPr>
            <p:spPr bwMode="auto">
              <a:xfrm>
                <a:off x="20013613" y="3363913"/>
                <a:ext cx="188913" cy="176213"/>
              </a:xfrm>
              <a:custGeom>
                <a:avLst/>
                <a:gdLst>
                  <a:gd name="T0" fmla="*/ 106 w 114"/>
                  <a:gd name="T1" fmla="*/ 88 h 106"/>
                  <a:gd name="T2" fmla="*/ 54 w 114"/>
                  <a:gd name="T3" fmla="*/ 106 h 106"/>
                  <a:gd name="T4" fmla="*/ 4 w 114"/>
                  <a:gd name="T5" fmla="*/ 55 h 106"/>
                  <a:gd name="T6" fmla="*/ 69 w 114"/>
                  <a:gd name="T7" fmla="*/ 0 h 106"/>
                  <a:gd name="T8" fmla="*/ 111 w 114"/>
                  <a:gd name="T9" fmla="*/ 44 h 106"/>
                  <a:gd name="T10" fmla="*/ 105 w 114"/>
                  <a:gd name="T11" fmla="*/ 61 h 106"/>
                  <a:gd name="T12" fmla="*/ 35 w 114"/>
                  <a:gd name="T13" fmla="*/ 61 h 106"/>
                  <a:gd name="T14" fmla="*/ 64 w 114"/>
                  <a:gd name="T15" fmla="*/ 81 h 106"/>
                  <a:gd name="T16" fmla="*/ 97 w 114"/>
                  <a:gd name="T17" fmla="*/ 72 h 106"/>
                  <a:gd name="T18" fmla="*/ 106 w 114"/>
                  <a:gd name="T19" fmla="*/ 88 h 106"/>
                  <a:gd name="T20" fmla="*/ 38 w 114"/>
                  <a:gd name="T21" fmla="*/ 40 h 106"/>
                  <a:gd name="T22" fmla="*/ 83 w 114"/>
                  <a:gd name="T23" fmla="*/ 40 h 106"/>
                  <a:gd name="T24" fmla="*/ 66 w 114"/>
                  <a:gd name="T25" fmla="*/ 22 h 106"/>
                  <a:gd name="T26" fmla="*/ 38 w 114"/>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6">
                    <a:moveTo>
                      <a:pt x="106" y="88"/>
                    </a:moveTo>
                    <a:cubicBezTo>
                      <a:pt x="93" y="97"/>
                      <a:pt x="75" y="106"/>
                      <a:pt x="54" y="106"/>
                    </a:cubicBezTo>
                    <a:cubicBezTo>
                      <a:pt x="20" y="106"/>
                      <a:pt x="0" y="86"/>
                      <a:pt x="4" y="55"/>
                    </a:cubicBezTo>
                    <a:cubicBezTo>
                      <a:pt x="8" y="24"/>
                      <a:pt x="36" y="0"/>
                      <a:pt x="69" y="0"/>
                    </a:cubicBezTo>
                    <a:cubicBezTo>
                      <a:pt x="98" y="0"/>
                      <a:pt x="114" y="18"/>
                      <a:pt x="111" y="44"/>
                    </a:cubicBezTo>
                    <a:cubicBezTo>
                      <a:pt x="110" y="51"/>
                      <a:pt x="107" y="57"/>
                      <a:pt x="105" y="61"/>
                    </a:cubicBezTo>
                    <a:cubicBezTo>
                      <a:pt x="35" y="61"/>
                      <a:pt x="35" y="61"/>
                      <a:pt x="35" y="61"/>
                    </a:cubicBezTo>
                    <a:cubicBezTo>
                      <a:pt x="37" y="74"/>
                      <a:pt x="47" y="81"/>
                      <a:pt x="64" y="81"/>
                    </a:cubicBezTo>
                    <a:cubicBezTo>
                      <a:pt x="76" y="81"/>
                      <a:pt x="87" y="77"/>
                      <a:pt x="97" y="72"/>
                    </a:cubicBezTo>
                    <a:lnTo>
                      <a:pt x="106" y="88"/>
                    </a:lnTo>
                    <a:close/>
                    <a:moveTo>
                      <a:pt x="38" y="40"/>
                    </a:moveTo>
                    <a:cubicBezTo>
                      <a:pt x="83" y="40"/>
                      <a:pt x="83" y="40"/>
                      <a:pt x="83" y="40"/>
                    </a:cubicBezTo>
                    <a:cubicBezTo>
                      <a:pt x="84" y="29"/>
                      <a:pt x="77" y="22"/>
                      <a:pt x="66" y="22"/>
                    </a:cubicBezTo>
                    <a:cubicBezTo>
                      <a:pt x="55"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
                <a:extLst>
                  <a:ext uri="{FF2B5EF4-FFF2-40B4-BE49-F238E27FC236}">
                    <a16:creationId xmlns:a16="http://schemas.microsoft.com/office/drawing/2014/main" id="{9C6B693E-5834-4699-A3CD-C2B9B03909B0}"/>
                  </a:ext>
                </a:extLst>
              </p:cNvPr>
              <p:cNvSpPr>
                <a:spLocks/>
              </p:cNvSpPr>
              <p:nvPr userDrawn="1"/>
            </p:nvSpPr>
            <p:spPr bwMode="auto">
              <a:xfrm>
                <a:off x="20219988" y="3365501"/>
                <a:ext cx="146050" cy="166688"/>
              </a:xfrm>
              <a:custGeom>
                <a:avLst/>
                <a:gdLst>
                  <a:gd name="T0" fmla="*/ 89 w 89"/>
                  <a:gd name="T1" fmla="*/ 2 h 100"/>
                  <a:gd name="T2" fmla="*/ 84 w 89"/>
                  <a:gd name="T3" fmla="*/ 32 h 100"/>
                  <a:gd name="T4" fmla="*/ 70 w 89"/>
                  <a:gd name="T5" fmla="*/ 30 h 100"/>
                  <a:gd name="T6" fmla="*/ 40 w 89"/>
                  <a:gd name="T7" fmla="*/ 46 h 100"/>
                  <a:gd name="T8" fmla="*/ 32 w 89"/>
                  <a:gd name="T9" fmla="*/ 100 h 100"/>
                  <a:gd name="T10" fmla="*/ 0 w 89"/>
                  <a:gd name="T11" fmla="*/ 100 h 100"/>
                  <a:gd name="T12" fmla="*/ 14 w 89"/>
                  <a:gd name="T13" fmla="*/ 6 h 100"/>
                  <a:gd name="T14" fmla="*/ 45 w 89"/>
                  <a:gd name="T15" fmla="*/ 0 h 100"/>
                  <a:gd name="T16" fmla="*/ 42 w 89"/>
                  <a:gd name="T17" fmla="*/ 22 h 100"/>
                  <a:gd name="T18" fmla="*/ 77 w 89"/>
                  <a:gd name="T19" fmla="*/ 0 h 100"/>
                  <a:gd name="T20" fmla="*/ 89 w 89"/>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89" y="2"/>
                    </a:moveTo>
                    <a:cubicBezTo>
                      <a:pt x="84" y="32"/>
                      <a:pt x="84" y="32"/>
                      <a:pt x="84" y="32"/>
                    </a:cubicBezTo>
                    <a:cubicBezTo>
                      <a:pt x="80" y="31"/>
                      <a:pt x="75" y="30"/>
                      <a:pt x="70" y="30"/>
                    </a:cubicBezTo>
                    <a:cubicBezTo>
                      <a:pt x="56" y="30"/>
                      <a:pt x="47" y="37"/>
                      <a:pt x="40" y="46"/>
                    </a:cubicBezTo>
                    <a:cubicBezTo>
                      <a:pt x="32" y="100"/>
                      <a:pt x="32" y="100"/>
                      <a:pt x="32" y="100"/>
                    </a:cubicBezTo>
                    <a:cubicBezTo>
                      <a:pt x="0" y="100"/>
                      <a:pt x="0" y="100"/>
                      <a:pt x="0" y="100"/>
                    </a:cubicBezTo>
                    <a:cubicBezTo>
                      <a:pt x="14" y="6"/>
                      <a:pt x="14" y="6"/>
                      <a:pt x="14" y="6"/>
                    </a:cubicBezTo>
                    <a:cubicBezTo>
                      <a:pt x="45" y="0"/>
                      <a:pt x="45" y="0"/>
                      <a:pt x="45" y="0"/>
                    </a:cubicBezTo>
                    <a:cubicBezTo>
                      <a:pt x="42" y="22"/>
                      <a:pt x="42" y="22"/>
                      <a:pt x="42" y="22"/>
                    </a:cubicBezTo>
                    <a:cubicBezTo>
                      <a:pt x="52" y="8"/>
                      <a:pt x="65" y="0"/>
                      <a:pt x="77" y="0"/>
                    </a:cubicBezTo>
                    <a:cubicBezTo>
                      <a:pt x="80" y="0"/>
                      <a:pt x="85" y="1"/>
                      <a:pt x="89"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9">
                <a:extLst>
                  <a:ext uri="{FF2B5EF4-FFF2-40B4-BE49-F238E27FC236}">
                    <a16:creationId xmlns:a16="http://schemas.microsoft.com/office/drawing/2014/main" id="{20667EAB-20CF-4B38-BDE7-9C00E1D81C5E}"/>
                  </a:ext>
                </a:extLst>
              </p:cNvPr>
              <p:cNvSpPr>
                <a:spLocks/>
              </p:cNvSpPr>
              <p:nvPr userDrawn="1"/>
            </p:nvSpPr>
            <p:spPr bwMode="auto">
              <a:xfrm>
                <a:off x="20369213" y="3370263"/>
                <a:ext cx="187325" cy="228600"/>
              </a:xfrm>
              <a:custGeom>
                <a:avLst/>
                <a:gdLst>
                  <a:gd name="T0" fmla="*/ 118 w 118"/>
                  <a:gd name="T1" fmla="*/ 0 h 144"/>
                  <a:gd name="T2" fmla="*/ 38 w 118"/>
                  <a:gd name="T3" fmla="*/ 144 h 144"/>
                  <a:gd name="T4" fmla="*/ 5 w 118"/>
                  <a:gd name="T5" fmla="*/ 144 h 144"/>
                  <a:gd name="T6" fmla="*/ 31 w 118"/>
                  <a:gd name="T7" fmla="*/ 102 h 144"/>
                  <a:gd name="T8" fmla="*/ 0 w 118"/>
                  <a:gd name="T9" fmla="*/ 0 h 144"/>
                  <a:gd name="T10" fmla="*/ 37 w 118"/>
                  <a:gd name="T11" fmla="*/ 0 h 144"/>
                  <a:gd name="T12" fmla="*/ 53 w 118"/>
                  <a:gd name="T13" fmla="*/ 64 h 144"/>
                  <a:gd name="T14" fmla="*/ 86 w 118"/>
                  <a:gd name="T15" fmla="*/ 0 h 144"/>
                  <a:gd name="T16" fmla="*/ 118 w 118"/>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44">
                    <a:moveTo>
                      <a:pt x="118" y="0"/>
                    </a:moveTo>
                    <a:lnTo>
                      <a:pt x="38" y="144"/>
                    </a:lnTo>
                    <a:lnTo>
                      <a:pt x="5" y="144"/>
                    </a:lnTo>
                    <a:lnTo>
                      <a:pt x="31" y="102"/>
                    </a:lnTo>
                    <a:lnTo>
                      <a:pt x="0" y="0"/>
                    </a:lnTo>
                    <a:lnTo>
                      <a:pt x="37" y="0"/>
                    </a:lnTo>
                    <a:lnTo>
                      <a:pt x="53" y="64"/>
                    </a:lnTo>
                    <a:lnTo>
                      <a:pt x="86" y="0"/>
                    </a:lnTo>
                    <a:lnTo>
                      <a:pt x="11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0">
                <a:extLst>
                  <a:ext uri="{FF2B5EF4-FFF2-40B4-BE49-F238E27FC236}">
                    <a16:creationId xmlns:a16="http://schemas.microsoft.com/office/drawing/2014/main" id="{376E60B3-2678-48A1-8715-DE2C0A1B97D8}"/>
                  </a:ext>
                </a:extLst>
              </p:cNvPr>
              <p:cNvSpPr>
                <a:spLocks/>
              </p:cNvSpPr>
              <p:nvPr userDrawn="1"/>
            </p:nvSpPr>
            <p:spPr bwMode="auto">
              <a:xfrm>
                <a:off x="20561300" y="3370263"/>
                <a:ext cx="266700" cy="161925"/>
              </a:xfrm>
              <a:custGeom>
                <a:avLst/>
                <a:gdLst>
                  <a:gd name="T0" fmla="*/ 168 w 168"/>
                  <a:gd name="T1" fmla="*/ 0 h 102"/>
                  <a:gd name="T2" fmla="*/ 119 w 168"/>
                  <a:gd name="T3" fmla="*/ 102 h 102"/>
                  <a:gd name="T4" fmla="*/ 88 w 168"/>
                  <a:gd name="T5" fmla="*/ 102 h 102"/>
                  <a:gd name="T6" fmla="*/ 76 w 168"/>
                  <a:gd name="T7" fmla="*/ 45 h 102"/>
                  <a:gd name="T8" fmla="*/ 52 w 168"/>
                  <a:gd name="T9" fmla="*/ 102 h 102"/>
                  <a:gd name="T10" fmla="*/ 20 w 168"/>
                  <a:gd name="T11" fmla="*/ 102 h 102"/>
                  <a:gd name="T12" fmla="*/ 0 w 168"/>
                  <a:gd name="T13" fmla="*/ 0 h 102"/>
                  <a:gd name="T14" fmla="*/ 34 w 168"/>
                  <a:gd name="T15" fmla="*/ 0 h 102"/>
                  <a:gd name="T16" fmla="*/ 43 w 168"/>
                  <a:gd name="T17" fmla="*/ 67 h 102"/>
                  <a:gd name="T18" fmla="*/ 70 w 168"/>
                  <a:gd name="T19" fmla="*/ 0 h 102"/>
                  <a:gd name="T20" fmla="*/ 100 w 168"/>
                  <a:gd name="T21" fmla="*/ 0 h 102"/>
                  <a:gd name="T22" fmla="*/ 111 w 168"/>
                  <a:gd name="T23" fmla="*/ 67 h 102"/>
                  <a:gd name="T24" fmla="*/ 137 w 168"/>
                  <a:gd name="T25" fmla="*/ 0 h 102"/>
                  <a:gd name="T26" fmla="*/ 168 w 168"/>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02">
                    <a:moveTo>
                      <a:pt x="168" y="0"/>
                    </a:moveTo>
                    <a:lnTo>
                      <a:pt x="119" y="102"/>
                    </a:lnTo>
                    <a:lnTo>
                      <a:pt x="88" y="102"/>
                    </a:lnTo>
                    <a:lnTo>
                      <a:pt x="76" y="45"/>
                    </a:lnTo>
                    <a:lnTo>
                      <a:pt x="52" y="102"/>
                    </a:lnTo>
                    <a:lnTo>
                      <a:pt x="20" y="102"/>
                    </a:lnTo>
                    <a:lnTo>
                      <a:pt x="0" y="0"/>
                    </a:lnTo>
                    <a:lnTo>
                      <a:pt x="34" y="0"/>
                    </a:lnTo>
                    <a:lnTo>
                      <a:pt x="43" y="67"/>
                    </a:lnTo>
                    <a:lnTo>
                      <a:pt x="70" y="0"/>
                    </a:lnTo>
                    <a:lnTo>
                      <a:pt x="100" y="0"/>
                    </a:lnTo>
                    <a:lnTo>
                      <a:pt x="111" y="67"/>
                    </a:lnTo>
                    <a:lnTo>
                      <a:pt x="137" y="0"/>
                    </a:lnTo>
                    <a:lnTo>
                      <a:pt x="16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1">
                <a:extLst>
                  <a:ext uri="{FF2B5EF4-FFF2-40B4-BE49-F238E27FC236}">
                    <a16:creationId xmlns:a16="http://schemas.microsoft.com/office/drawing/2014/main" id="{9F059E97-061B-460E-8E77-F8C07698C9B2}"/>
                  </a:ext>
                </a:extLst>
              </p:cNvPr>
              <p:cNvSpPr>
                <a:spLocks/>
              </p:cNvSpPr>
              <p:nvPr userDrawn="1"/>
            </p:nvSpPr>
            <p:spPr bwMode="auto">
              <a:xfrm>
                <a:off x="20831175" y="3297238"/>
                <a:ext cx="192088" cy="234950"/>
              </a:xfrm>
              <a:custGeom>
                <a:avLst/>
                <a:gdLst>
                  <a:gd name="T0" fmla="*/ 112 w 116"/>
                  <a:gd name="T1" fmla="*/ 84 h 142"/>
                  <a:gd name="T2" fmla="*/ 103 w 116"/>
                  <a:gd name="T3" fmla="*/ 142 h 142"/>
                  <a:gd name="T4" fmla="*/ 71 w 116"/>
                  <a:gd name="T5" fmla="*/ 142 h 142"/>
                  <a:gd name="T6" fmla="*/ 78 w 116"/>
                  <a:gd name="T7" fmla="*/ 94 h 142"/>
                  <a:gd name="T8" fmla="*/ 64 w 116"/>
                  <a:gd name="T9" fmla="*/ 69 h 142"/>
                  <a:gd name="T10" fmla="*/ 41 w 116"/>
                  <a:gd name="T11" fmla="*/ 81 h 142"/>
                  <a:gd name="T12" fmla="*/ 32 w 116"/>
                  <a:gd name="T13" fmla="*/ 142 h 142"/>
                  <a:gd name="T14" fmla="*/ 0 w 116"/>
                  <a:gd name="T15" fmla="*/ 142 h 142"/>
                  <a:gd name="T16" fmla="*/ 19 w 116"/>
                  <a:gd name="T17" fmla="*/ 6 h 142"/>
                  <a:gd name="T18" fmla="*/ 52 w 116"/>
                  <a:gd name="T19" fmla="*/ 0 h 142"/>
                  <a:gd name="T20" fmla="*/ 44 w 116"/>
                  <a:gd name="T21" fmla="*/ 57 h 142"/>
                  <a:gd name="T22" fmla="*/ 81 w 116"/>
                  <a:gd name="T23" fmla="*/ 42 h 142"/>
                  <a:gd name="T24" fmla="*/ 112 w 116"/>
                  <a:gd name="T25"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2">
                    <a:moveTo>
                      <a:pt x="112" y="84"/>
                    </a:moveTo>
                    <a:cubicBezTo>
                      <a:pt x="103" y="142"/>
                      <a:pt x="103" y="142"/>
                      <a:pt x="103" y="142"/>
                    </a:cubicBezTo>
                    <a:cubicBezTo>
                      <a:pt x="71" y="142"/>
                      <a:pt x="71" y="142"/>
                      <a:pt x="71" y="142"/>
                    </a:cubicBezTo>
                    <a:cubicBezTo>
                      <a:pt x="78" y="94"/>
                      <a:pt x="78" y="94"/>
                      <a:pt x="78" y="94"/>
                    </a:cubicBezTo>
                    <a:cubicBezTo>
                      <a:pt x="80" y="78"/>
                      <a:pt x="76" y="69"/>
                      <a:pt x="64" y="69"/>
                    </a:cubicBezTo>
                    <a:cubicBezTo>
                      <a:pt x="56" y="69"/>
                      <a:pt x="47" y="74"/>
                      <a:pt x="41" y="81"/>
                    </a:cubicBezTo>
                    <a:cubicBezTo>
                      <a:pt x="32" y="142"/>
                      <a:pt x="32" y="142"/>
                      <a:pt x="32" y="142"/>
                    </a:cubicBezTo>
                    <a:cubicBezTo>
                      <a:pt x="0" y="142"/>
                      <a:pt x="0" y="142"/>
                      <a:pt x="0" y="142"/>
                    </a:cubicBezTo>
                    <a:cubicBezTo>
                      <a:pt x="19" y="6"/>
                      <a:pt x="19" y="6"/>
                      <a:pt x="19" y="6"/>
                    </a:cubicBezTo>
                    <a:cubicBezTo>
                      <a:pt x="52" y="0"/>
                      <a:pt x="52" y="0"/>
                      <a:pt x="52" y="0"/>
                    </a:cubicBezTo>
                    <a:cubicBezTo>
                      <a:pt x="44" y="57"/>
                      <a:pt x="44" y="57"/>
                      <a:pt x="44" y="57"/>
                    </a:cubicBezTo>
                    <a:cubicBezTo>
                      <a:pt x="54" y="47"/>
                      <a:pt x="68" y="42"/>
                      <a:pt x="81" y="42"/>
                    </a:cubicBezTo>
                    <a:cubicBezTo>
                      <a:pt x="101" y="42"/>
                      <a:pt x="116" y="56"/>
                      <a:pt x="112" y="8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2">
                <a:extLst>
                  <a:ext uri="{FF2B5EF4-FFF2-40B4-BE49-F238E27FC236}">
                    <a16:creationId xmlns:a16="http://schemas.microsoft.com/office/drawing/2014/main" id="{E2854D53-4A21-4733-89EE-FCFB7F16E935}"/>
                  </a:ext>
                </a:extLst>
              </p:cNvPr>
              <p:cNvSpPr>
                <a:spLocks noEditPoints="1"/>
              </p:cNvSpPr>
              <p:nvPr userDrawn="1"/>
            </p:nvSpPr>
            <p:spPr bwMode="auto">
              <a:xfrm>
                <a:off x="21037550" y="3363913"/>
                <a:ext cx="190500" cy="176213"/>
              </a:xfrm>
              <a:custGeom>
                <a:avLst/>
                <a:gdLst>
                  <a:gd name="T0" fmla="*/ 106 w 115"/>
                  <a:gd name="T1" fmla="*/ 88 h 106"/>
                  <a:gd name="T2" fmla="*/ 55 w 115"/>
                  <a:gd name="T3" fmla="*/ 106 h 106"/>
                  <a:gd name="T4" fmla="*/ 5 w 115"/>
                  <a:gd name="T5" fmla="*/ 55 h 106"/>
                  <a:gd name="T6" fmla="*/ 70 w 115"/>
                  <a:gd name="T7" fmla="*/ 0 h 106"/>
                  <a:gd name="T8" fmla="*/ 111 w 115"/>
                  <a:gd name="T9" fmla="*/ 44 h 106"/>
                  <a:gd name="T10" fmla="*/ 106 w 115"/>
                  <a:gd name="T11" fmla="*/ 61 h 106"/>
                  <a:gd name="T12" fmla="*/ 36 w 115"/>
                  <a:gd name="T13" fmla="*/ 61 h 106"/>
                  <a:gd name="T14" fmla="*/ 65 w 115"/>
                  <a:gd name="T15" fmla="*/ 81 h 106"/>
                  <a:gd name="T16" fmla="*/ 98 w 115"/>
                  <a:gd name="T17" fmla="*/ 72 h 106"/>
                  <a:gd name="T18" fmla="*/ 106 w 115"/>
                  <a:gd name="T19" fmla="*/ 88 h 106"/>
                  <a:gd name="T20" fmla="*/ 39 w 115"/>
                  <a:gd name="T21" fmla="*/ 40 h 106"/>
                  <a:gd name="T22" fmla="*/ 84 w 115"/>
                  <a:gd name="T23" fmla="*/ 40 h 106"/>
                  <a:gd name="T24" fmla="*/ 66 w 115"/>
                  <a:gd name="T25" fmla="*/ 22 h 106"/>
                  <a:gd name="T26" fmla="*/ 39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4" y="97"/>
                      <a:pt x="76" y="106"/>
                      <a:pt x="55" y="106"/>
                    </a:cubicBezTo>
                    <a:cubicBezTo>
                      <a:pt x="21" y="106"/>
                      <a:pt x="0" y="86"/>
                      <a:pt x="5" y="55"/>
                    </a:cubicBezTo>
                    <a:cubicBezTo>
                      <a:pt x="9" y="24"/>
                      <a:pt x="37" y="0"/>
                      <a:pt x="70" y="0"/>
                    </a:cubicBezTo>
                    <a:cubicBezTo>
                      <a:pt x="98" y="0"/>
                      <a:pt x="115" y="18"/>
                      <a:pt x="111" y="44"/>
                    </a:cubicBezTo>
                    <a:cubicBezTo>
                      <a:pt x="110" y="51"/>
                      <a:pt x="108" y="57"/>
                      <a:pt x="106" y="61"/>
                    </a:cubicBezTo>
                    <a:cubicBezTo>
                      <a:pt x="36" y="61"/>
                      <a:pt x="36" y="61"/>
                      <a:pt x="36" y="61"/>
                    </a:cubicBezTo>
                    <a:cubicBezTo>
                      <a:pt x="38" y="74"/>
                      <a:pt x="48" y="81"/>
                      <a:pt x="65" y="81"/>
                    </a:cubicBezTo>
                    <a:cubicBezTo>
                      <a:pt x="76" y="81"/>
                      <a:pt x="88" y="77"/>
                      <a:pt x="98" y="72"/>
                    </a:cubicBezTo>
                    <a:lnTo>
                      <a:pt x="106" y="88"/>
                    </a:lnTo>
                    <a:close/>
                    <a:moveTo>
                      <a:pt x="39" y="40"/>
                    </a:moveTo>
                    <a:cubicBezTo>
                      <a:pt x="84" y="40"/>
                      <a:pt x="84" y="40"/>
                      <a:pt x="84" y="40"/>
                    </a:cubicBezTo>
                    <a:cubicBezTo>
                      <a:pt x="84" y="29"/>
                      <a:pt x="78" y="22"/>
                      <a:pt x="66" y="22"/>
                    </a:cubicBezTo>
                    <a:cubicBezTo>
                      <a:pt x="56" y="22"/>
                      <a:pt x="44" y="28"/>
                      <a:pt x="39"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3">
                <a:extLst>
                  <a:ext uri="{FF2B5EF4-FFF2-40B4-BE49-F238E27FC236}">
                    <a16:creationId xmlns:a16="http://schemas.microsoft.com/office/drawing/2014/main" id="{ABCB7905-47E9-4946-A48C-D3D6698736D2}"/>
                  </a:ext>
                </a:extLst>
              </p:cNvPr>
              <p:cNvSpPr>
                <a:spLocks/>
              </p:cNvSpPr>
              <p:nvPr userDrawn="1"/>
            </p:nvSpPr>
            <p:spPr bwMode="auto">
              <a:xfrm>
                <a:off x="21245513" y="3365501"/>
                <a:ext cx="144463" cy="166688"/>
              </a:xfrm>
              <a:custGeom>
                <a:avLst/>
                <a:gdLst>
                  <a:gd name="T0" fmla="*/ 88 w 88"/>
                  <a:gd name="T1" fmla="*/ 2 h 100"/>
                  <a:gd name="T2" fmla="*/ 84 w 88"/>
                  <a:gd name="T3" fmla="*/ 32 h 100"/>
                  <a:gd name="T4" fmla="*/ 70 w 88"/>
                  <a:gd name="T5" fmla="*/ 30 h 100"/>
                  <a:gd name="T6" fmla="*/ 40 w 88"/>
                  <a:gd name="T7" fmla="*/ 46 h 100"/>
                  <a:gd name="T8" fmla="*/ 32 w 88"/>
                  <a:gd name="T9" fmla="*/ 100 h 100"/>
                  <a:gd name="T10" fmla="*/ 0 w 88"/>
                  <a:gd name="T11" fmla="*/ 100 h 100"/>
                  <a:gd name="T12" fmla="*/ 13 w 88"/>
                  <a:gd name="T13" fmla="*/ 6 h 100"/>
                  <a:gd name="T14" fmla="*/ 45 w 88"/>
                  <a:gd name="T15" fmla="*/ 0 h 100"/>
                  <a:gd name="T16" fmla="*/ 42 w 88"/>
                  <a:gd name="T17" fmla="*/ 22 h 100"/>
                  <a:gd name="T18" fmla="*/ 77 w 88"/>
                  <a:gd name="T19" fmla="*/ 0 h 100"/>
                  <a:gd name="T20" fmla="*/ 88 w 88"/>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88" y="2"/>
                    </a:moveTo>
                    <a:cubicBezTo>
                      <a:pt x="84" y="32"/>
                      <a:pt x="84" y="32"/>
                      <a:pt x="84" y="32"/>
                    </a:cubicBezTo>
                    <a:cubicBezTo>
                      <a:pt x="80" y="31"/>
                      <a:pt x="74" y="30"/>
                      <a:pt x="70" y="30"/>
                    </a:cubicBezTo>
                    <a:cubicBezTo>
                      <a:pt x="56" y="30"/>
                      <a:pt x="47" y="37"/>
                      <a:pt x="40" y="46"/>
                    </a:cubicBezTo>
                    <a:cubicBezTo>
                      <a:pt x="32" y="100"/>
                      <a:pt x="32" y="100"/>
                      <a:pt x="32" y="100"/>
                    </a:cubicBezTo>
                    <a:cubicBezTo>
                      <a:pt x="0" y="100"/>
                      <a:pt x="0" y="100"/>
                      <a:pt x="0" y="100"/>
                    </a:cubicBezTo>
                    <a:cubicBezTo>
                      <a:pt x="13" y="6"/>
                      <a:pt x="13" y="6"/>
                      <a:pt x="13" y="6"/>
                    </a:cubicBezTo>
                    <a:cubicBezTo>
                      <a:pt x="45" y="0"/>
                      <a:pt x="45" y="0"/>
                      <a:pt x="45" y="0"/>
                    </a:cubicBezTo>
                    <a:cubicBezTo>
                      <a:pt x="42" y="22"/>
                      <a:pt x="42" y="22"/>
                      <a:pt x="42" y="22"/>
                    </a:cubicBezTo>
                    <a:cubicBezTo>
                      <a:pt x="52" y="8"/>
                      <a:pt x="65" y="0"/>
                      <a:pt x="77" y="0"/>
                    </a:cubicBezTo>
                    <a:cubicBezTo>
                      <a:pt x="80" y="0"/>
                      <a:pt x="85" y="1"/>
                      <a:pt x="88"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4">
                <a:extLst>
                  <a:ext uri="{FF2B5EF4-FFF2-40B4-BE49-F238E27FC236}">
                    <a16:creationId xmlns:a16="http://schemas.microsoft.com/office/drawing/2014/main" id="{95CFCAB6-EABF-41A4-833A-759BD2EFF3AF}"/>
                  </a:ext>
                </a:extLst>
              </p:cNvPr>
              <p:cNvSpPr>
                <a:spLocks noEditPoints="1"/>
              </p:cNvSpPr>
              <p:nvPr userDrawn="1"/>
            </p:nvSpPr>
            <p:spPr bwMode="auto">
              <a:xfrm>
                <a:off x="21389975"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4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4"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5">
                <a:extLst>
                  <a:ext uri="{FF2B5EF4-FFF2-40B4-BE49-F238E27FC236}">
                    <a16:creationId xmlns:a16="http://schemas.microsoft.com/office/drawing/2014/main" id="{7FAC4D9E-841A-41AE-B5E8-1ABF4DC6AA99}"/>
                  </a:ext>
                </a:extLst>
              </p:cNvPr>
              <p:cNvSpPr>
                <a:spLocks/>
              </p:cNvSpPr>
              <p:nvPr userDrawn="1"/>
            </p:nvSpPr>
            <p:spPr bwMode="auto">
              <a:xfrm>
                <a:off x="21678900" y="3370263"/>
                <a:ext cx="184150" cy="228600"/>
              </a:xfrm>
              <a:custGeom>
                <a:avLst/>
                <a:gdLst>
                  <a:gd name="T0" fmla="*/ 116 w 116"/>
                  <a:gd name="T1" fmla="*/ 0 h 144"/>
                  <a:gd name="T2" fmla="*/ 36 w 116"/>
                  <a:gd name="T3" fmla="*/ 144 h 144"/>
                  <a:gd name="T4" fmla="*/ 4 w 116"/>
                  <a:gd name="T5" fmla="*/ 144 h 144"/>
                  <a:gd name="T6" fmla="*/ 29 w 116"/>
                  <a:gd name="T7" fmla="*/ 102 h 144"/>
                  <a:gd name="T8" fmla="*/ 0 w 116"/>
                  <a:gd name="T9" fmla="*/ 0 h 144"/>
                  <a:gd name="T10" fmla="*/ 35 w 116"/>
                  <a:gd name="T11" fmla="*/ 0 h 144"/>
                  <a:gd name="T12" fmla="*/ 51 w 116"/>
                  <a:gd name="T13" fmla="*/ 64 h 144"/>
                  <a:gd name="T14" fmla="*/ 84 w 116"/>
                  <a:gd name="T15" fmla="*/ 0 h 144"/>
                  <a:gd name="T16" fmla="*/ 116 w 116"/>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4">
                    <a:moveTo>
                      <a:pt x="116" y="0"/>
                    </a:moveTo>
                    <a:lnTo>
                      <a:pt x="36" y="144"/>
                    </a:lnTo>
                    <a:lnTo>
                      <a:pt x="4" y="144"/>
                    </a:lnTo>
                    <a:lnTo>
                      <a:pt x="29" y="102"/>
                    </a:lnTo>
                    <a:lnTo>
                      <a:pt x="0" y="0"/>
                    </a:lnTo>
                    <a:lnTo>
                      <a:pt x="35" y="0"/>
                    </a:lnTo>
                    <a:lnTo>
                      <a:pt x="51" y="64"/>
                    </a:lnTo>
                    <a:lnTo>
                      <a:pt x="84" y="0"/>
                    </a:lnTo>
                    <a:lnTo>
                      <a:pt x="116"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6">
                <a:extLst>
                  <a:ext uri="{FF2B5EF4-FFF2-40B4-BE49-F238E27FC236}">
                    <a16:creationId xmlns:a16="http://schemas.microsoft.com/office/drawing/2014/main" id="{D753FE6D-A324-4CBC-9A37-765D8C465CA1}"/>
                  </a:ext>
                </a:extLst>
              </p:cNvPr>
              <p:cNvSpPr>
                <a:spLocks noEditPoints="1"/>
              </p:cNvSpPr>
              <p:nvPr userDrawn="1"/>
            </p:nvSpPr>
            <p:spPr bwMode="auto">
              <a:xfrm>
                <a:off x="2185828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2" y="106"/>
                      <a:pt x="0" y="84"/>
                      <a:pt x="4" y="55"/>
                    </a:cubicBezTo>
                    <a:close/>
                    <a:moveTo>
                      <a:pt x="86" y="54"/>
                    </a:moveTo>
                    <a:cubicBezTo>
                      <a:pt x="89" y="36"/>
                      <a:pt x="80" y="24"/>
                      <a:pt x="65" y="24"/>
                    </a:cubicBezTo>
                    <a:cubicBezTo>
                      <a:pt x="50" y="24"/>
                      <a:pt x="40" y="35"/>
                      <a:pt x="38" y="52"/>
                    </a:cubicBezTo>
                    <a:cubicBezTo>
                      <a:pt x="35" y="70"/>
                      <a:pt x="43" y="82"/>
                      <a:pt x="59" y="82"/>
                    </a:cubicBezTo>
                    <a:cubicBezTo>
                      <a:pt x="73" y="82"/>
                      <a:pt x="84"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7">
                <a:extLst>
                  <a:ext uri="{FF2B5EF4-FFF2-40B4-BE49-F238E27FC236}">
                    <a16:creationId xmlns:a16="http://schemas.microsoft.com/office/drawing/2014/main" id="{4CCED0FA-4794-4FFA-B5D4-9CE74ADF0C30}"/>
                  </a:ext>
                </a:extLst>
              </p:cNvPr>
              <p:cNvSpPr>
                <a:spLocks/>
              </p:cNvSpPr>
              <p:nvPr userDrawn="1"/>
            </p:nvSpPr>
            <p:spPr bwMode="auto">
              <a:xfrm>
                <a:off x="22078950" y="3365501"/>
                <a:ext cx="190500" cy="171450"/>
              </a:xfrm>
              <a:custGeom>
                <a:avLst/>
                <a:gdLst>
                  <a:gd name="T0" fmla="*/ 115 w 115"/>
                  <a:gd name="T1" fmla="*/ 0 h 103"/>
                  <a:gd name="T2" fmla="*/ 101 w 115"/>
                  <a:gd name="T3" fmla="*/ 100 h 103"/>
                  <a:gd name="T4" fmla="*/ 70 w 115"/>
                  <a:gd name="T5" fmla="*/ 100 h 103"/>
                  <a:gd name="T6" fmla="*/ 72 w 115"/>
                  <a:gd name="T7" fmla="*/ 88 h 103"/>
                  <a:gd name="T8" fmla="*/ 35 w 115"/>
                  <a:gd name="T9" fmla="*/ 103 h 103"/>
                  <a:gd name="T10" fmla="*/ 4 w 115"/>
                  <a:gd name="T11" fmla="*/ 61 h 103"/>
                  <a:gd name="T12" fmla="*/ 12 w 115"/>
                  <a:gd name="T13" fmla="*/ 6 h 103"/>
                  <a:gd name="T14" fmla="*/ 45 w 115"/>
                  <a:gd name="T15" fmla="*/ 0 h 103"/>
                  <a:gd name="T16" fmla="*/ 38 w 115"/>
                  <a:gd name="T17" fmla="*/ 51 h 103"/>
                  <a:gd name="T18" fmla="*/ 51 w 115"/>
                  <a:gd name="T19" fmla="*/ 77 h 103"/>
                  <a:gd name="T20" fmla="*/ 74 w 115"/>
                  <a:gd name="T21" fmla="*/ 66 h 103"/>
                  <a:gd name="T22" fmla="*/ 82 w 115"/>
                  <a:gd name="T23" fmla="*/ 6 h 103"/>
                  <a:gd name="T24" fmla="*/ 115 w 115"/>
                  <a:gd name="T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03">
                    <a:moveTo>
                      <a:pt x="115" y="0"/>
                    </a:moveTo>
                    <a:cubicBezTo>
                      <a:pt x="101" y="100"/>
                      <a:pt x="101" y="100"/>
                      <a:pt x="101" y="100"/>
                    </a:cubicBezTo>
                    <a:cubicBezTo>
                      <a:pt x="70" y="100"/>
                      <a:pt x="70" y="100"/>
                      <a:pt x="70" y="100"/>
                    </a:cubicBezTo>
                    <a:cubicBezTo>
                      <a:pt x="72" y="88"/>
                      <a:pt x="72" y="88"/>
                      <a:pt x="72" y="88"/>
                    </a:cubicBezTo>
                    <a:cubicBezTo>
                      <a:pt x="62" y="98"/>
                      <a:pt x="48" y="103"/>
                      <a:pt x="35" y="103"/>
                    </a:cubicBezTo>
                    <a:cubicBezTo>
                      <a:pt x="14" y="103"/>
                      <a:pt x="0" y="89"/>
                      <a:pt x="4" y="61"/>
                    </a:cubicBezTo>
                    <a:cubicBezTo>
                      <a:pt x="12" y="6"/>
                      <a:pt x="12" y="6"/>
                      <a:pt x="12" y="6"/>
                    </a:cubicBezTo>
                    <a:cubicBezTo>
                      <a:pt x="45" y="0"/>
                      <a:pt x="45" y="0"/>
                      <a:pt x="45" y="0"/>
                    </a:cubicBezTo>
                    <a:cubicBezTo>
                      <a:pt x="38" y="51"/>
                      <a:pt x="38" y="51"/>
                      <a:pt x="38" y="51"/>
                    </a:cubicBezTo>
                    <a:cubicBezTo>
                      <a:pt x="35" y="68"/>
                      <a:pt x="40" y="77"/>
                      <a:pt x="51" y="77"/>
                    </a:cubicBezTo>
                    <a:cubicBezTo>
                      <a:pt x="59" y="77"/>
                      <a:pt x="67" y="73"/>
                      <a:pt x="74" y="66"/>
                    </a:cubicBezTo>
                    <a:cubicBezTo>
                      <a:pt x="82" y="6"/>
                      <a:pt x="82" y="6"/>
                      <a:pt x="82" y="6"/>
                    </a:cubicBezTo>
                    <a:lnTo>
                      <a:pt x="115"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8">
                <a:extLst>
                  <a:ext uri="{FF2B5EF4-FFF2-40B4-BE49-F238E27FC236}">
                    <a16:creationId xmlns:a16="http://schemas.microsoft.com/office/drawing/2014/main" id="{8C96E3CD-2D41-4A86-97B2-DA9207638A4C}"/>
                  </a:ext>
                </a:extLst>
              </p:cNvPr>
              <p:cNvSpPr>
                <a:spLocks noEditPoints="1"/>
              </p:cNvSpPr>
              <p:nvPr userDrawn="1"/>
            </p:nvSpPr>
            <p:spPr bwMode="auto">
              <a:xfrm>
                <a:off x="22353588" y="3365501"/>
                <a:ext cx="233363" cy="236538"/>
              </a:xfrm>
              <a:custGeom>
                <a:avLst/>
                <a:gdLst>
                  <a:gd name="T0" fmla="*/ 138 w 141"/>
                  <a:gd name="T1" fmla="*/ 30 h 143"/>
                  <a:gd name="T2" fmla="*/ 114 w 141"/>
                  <a:gd name="T3" fmla="*/ 29 h 143"/>
                  <a:gd name="T4" fmla="*/ 117 w 141"/>
                  <a:gd name="T5" fmla="*/ 47 h 143"/>
                  <a:gd name="T6" fmla="*/ 59 w 141"/>
                  <a:gd name="T7" fmla="*/ 88 h 143"/>
                  <a:gd name="T8" fmla="*/ 54 w 141"/>
                  <a:gd name="T9" fmla="*/ 88 h 143"/>
                  <a:gd name="T10" fmla="*/ 35 w 141"/>
                  <a:gd name="T11" fmla="*/ 113 h 143"/>
                  <a:gd name="T12" fmla="*/ 84 w 141"/>
                  <a:gd name="T13" fmla="*/ 98 h 143"/>
                  <a:gd name="T14" fmla="*/ 118 w 141"/>
                  <a:gd name="T15" fmla="*/ 139 h 143"/>
                  <a:gd name="T16" fmla="*/ 84 w 141"/>
                  <a:gd name="T17" fmla="*/ 143 h 143"/>
                  <a:gd name="T18" fmla="*/ 66 w 141"/>
                  <a:gd name="T19" fmla="*/ 125 h 143"/>
                  <a:gd name="T20" fmla="*/ 18 w 141"/>
                  <a:gd name="T21" fmla="*/ 139 h 143"/>
                  <a:gd name="T22" fmla="*/ 0 w 141"/>
                  <a:gd name="T23" fmla="*/ 127 h 143"/>
                  <a:gd name="T24" fmla="*/ 27 w 141"/>
                  <a:gd name="T25" fmla="*/ 79 h 143"/>
                  <a:gd name="T26" fmla="*/ 11 w 141"/>
                  <a:gd name="T27" fmla="*/ 45 h 143"/>
                  <a:gd name="T28" fmla="*/ 71 w 141"/>
                  <a:gd name="T29" fmla="*/ 0 h 143"/>
                  <a:gd name="T30" fmla="*/ 91 w 141"/>
                  <a:gd name="T31" fmla="*/ 3 h 143"/>
                  <a:gd name="T32" fmla="*/ 141 w 141"/>
                  <a:gd name="T33" fmla="*/ 3 h 143"/>
                  <a:gd name="T34" fmla="*/ 138 w 141"/>
                  <a:gd name="T35" fmla="*/ 30 h 143"/>
                  <a:gd name="T36" fmla="*/ 87 w 141"/>
                  <a:gd name="T37" fmla="*/ 45 h 143"/>
                  <a:gd name="T38" fmla="*/ 67 w 141"/>
                  <a:gd name="T39" fmla="*/ 23 h 143"/>
                  <a:gd name="T40" fmla="*/ 42 w 141"/>
                  <a:gd name="T41" fmla="*/ 44 h 143"/>
                  <a:gd name="T42" fmla="*/ 62 w 141"/>
                  <a:gd name="T43" fmla="*/ 66 h 143"/>
                  <a:gd name="T44" fmla="*/ 87 w 141"/>
                  <a:gd name="T45" fmla="*/ 4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3">
                    <a:moveTo>
                      <a:pt x="138" y="30"/>
                    </a:moveTo>
                    <a:cubicBezTo>
                      <a:pt x="114" y="29"/>
                      <a:pt x="114" y="29"/>
                      <a:pt x="114" y="29"/>
                    </a:cubicBezTo>
                    <a:cubicBezTo>
                      <a:pt x="117" y="34"/>
                      <a:pt x="118" y="40"/>
                      <a:pt x="117" y="47"/>
                    </a:cubicBezTo>
                    <a:cubicBezTo>
                      <a:pt x="114" y="70"/>
                      <a:pt x="90" y="88"/>
                      <a:pt x="59" y="88"/>
                    </a:cubicBezTo>
                    <a:cubicBezTo>
                      <a:pt x="58" y="88"/>
                      <a:pt x="56" y="88"/>
                      <a:pt x="54" y="88"/>
                    </a:cubicBezTo>
                    <a:cubicBezTo>
                      <a:pt x="35" y="113"/>
                      <a:pt x="35" y="113"/>
                      <a:pt x="35" y="113"/>
                    </a:cubicBezTo>
                    <a:cubicBezTo>
                      <a:pt x="49" y="105"/>
                      <a:pt x="67" y="98"/>
                      <a:pt x="84" y="98"/>
                    </a:cubicBezTo>
                    <a:cubicBezTo>
                      <a:pt x="102" y="98"/>
                      <a:pt x="120" y="106"/>
                      <a:pt x="118" y="139"/>
                    </a:cubicBezTo>
                    <a:cubicBezTo>
                      <a:pt x="84" y="143"/>
                      <a:pt x="84" y="143"/>
                      <a:pt x="84" y="143"/>
                    </a:cubicBezTo>
                    <a:cubicBezTo>
                      <a:pt x="84" y="128"/>
                      <a:pt x="77" y="125"/>
                      <a:pt x="66" y="125"/>
                    </a:cubicBezTo>
                    <a:cubicBezTo>
                      <a:pt x="53" y="125"/>
                      <a:pt x="34" y="130"/>
                      <a:pt x="18" y="139"/>
                    </a:cubicBezTo>
                    <a:cubicBezTo>
                      <a:pt x="0" y="127"/>
                      <a:pt x="0" y="127"/>
                      <a:pt x="0" y="127"/>
                    </a:cubicBezTo>
                    <a:cubicBezTo>
                      <a:pt x="27" y="79"/>
                      <a:pt x="27" y="79"/>
                      <a:pt x="27" y="79"/>
                    </a:cubicBezTo>
                    <a:cubicBezTo>
                      <a:pt x="15" y="72"/>
                      <a:pt x="9" y="59"/>
                      <a:pt x="11" y="45"/>
                    </a:cubicBezTo>
                    <a:cubicBezTo>
                      <a:pt x="15" y="21"/>
                      <a:pt x="40" y="0"/>
                      <a:pt x="71" y="0"/>
                    </a:cubicBezTo>
                    <a:cubicBezTo>
                      <a:pt x="78" y="0"/>
                      <a:pt x="85" y="1"/>
                      <a:pt x="91" y="3"/>
                    </a:cubicBezTo>
                    <a:cubicBezTo>
                      <a:pt x="141" y="3"/>
                      <a:pt x="141" y="3"/>
                      <a:pt x="141" y="3"/>
                    </a:cubicBezTo>
                    <a:lnTo>
                      <a:pt x="138" y="30"/>
                    </a:lnTo>
                    <a:close/>
                    <a:moveTo>
                      <a:pt x="87" y="45"/>
                    </a:moveTo>
                    <a:cubicBezTo>
                      <a:pt x="89" y="31"/>
                      <a:pt x="79" y="23"/>
                      <a:pt x="67" y="23"/>
                    </a:cubicBezTo>
                    <a:cubicBezTo>
                      <a:pt x="55" y="23"/>
                      <a:pt x="44" y="31"/>
                      <a:pt x="42" y="44"/>
                    </a:cubicBezTo>
                    <a:cubicBezTo>
                      <a:pt x="40" y="57"/>
                      <a:pt x="50" y="66"/>
                      <a:pt x="62" y="66"/>
                    </a:cubicBezTo>
                    <a:cubicBezTo>
                      <a:pt x="74" y="66"/>
                      <a:pt x="85" y="58"/>
                      <a:pt x="87" y="45"/>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9">
                <a:extLst>
                  <a:ext uri="{FF2B5EF4-FFF2-40B4-BE49-F238E27FC236}">
                    <a16:creationId xmlns:a16="http://schemas.microsoft.com/office/drawing/2014/main" id="{276CCB30-2057-4F68-B6D2-8C6F4A6D0408}"/>
                  </a:ext>
                </a:extLst>
              </p:cNvPr>
              <p:cNvSpPr>
                <a:spLocks noEditPoints="1"/>
              </p:cNvSpPr>
              <p:nvPr userDrawn="1"/>
            </p:nvSpPr>
            <p:spPr bwMode="auto">
              <a:xfrm>
                <a:off x="2258853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1" y="106"/>
                      <a:pt x="0" y="84"/>
                      <a:pt x="4" y="55"/>
                    </a:cubicBezTo>
                    <a:close/>
                    <a:moveTo>
                      <a:pt x="86" y="54"/>
                    </a:moveTo>
                    <a:cubicBezTo>
                      <a:pt x="88" y="36"/>
                      <a:pt x="80" y="24"/>
                      <a:pt x="65" y="24"/>
                    </a:cubicBezTo>
                    <a:cubicBezTo>
                      <a:pt x="50" y="24"/>
                      <a:pt x="40" y="35"/>
                      <a:pt x="38" y="52"/>
                    </a:cubicBezTo>
                    <a:cubicBezTo>
                      <a:pt x="35" y="70"/>
                      <a:pt x="43" y="82"/>
                      <a:pt x="59" y="82"/>
                    </a:cubicBezTo>
                    <a:cubicBezTo>
                      <a:pt x="73" y="82"/>
                      <a:pt x="83"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 name="Rectangle 20">
              <a:extLst>
                <a:ext uri="{FF2B5EF4-FFF2-40B4-BE49-F238E27FC236}">
                  <a16:creationId xmlns:a16="http://schemas.microsoft.com/office/drawing/2014/main" id="{2B5C9E30-B166-421E-9BAD-FF47E637825D}"/>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Rectangle 21">
              <a:extLst>
                <a:ext uri="{FF2B5EF4-FFF2-40B4-BE49-F238E27FC236}">
                  <a16:creationId xmlns:a16="http://schemas.microsoft.com/office/drawing/2014/main" id="{E8A8E50B-F166-45B9-BED3-1DEAD954F05C}"/>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22">
              <a:extLst>
                <a:ext uri="{FF2B5EF4-FFF2-40B4-BE49-F238E27FC236}">
                  <a16:creationId xmlns:a16="http://schemas.microsoft.com/office/drawing/2014/main" id="{1C86C029-DA55-4980-92EE-F9AD02382D53}"/>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3">
              <a:extLst>
                <a:ext uri="{FF2B5EF4-FFF2-40B4-BE49-F238E27FC236}">
                  <a16:creationId xmlns:a16="http://schemas.microsoft.com/office/drawing/2014/main" id="{E99CEED6-A024-4175-BB0A-E71739D45A5A}"/>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4">
              <a:extLst>
                <a:ext uri="{FF2B5EF4-FFF2-40B4-BE49-F238E27FC236}">
                  <a16:creationId xmlns:a16="http://schemas.microsoft.com/office/drawing/2014/main" id="{0A374CF8-901C-48E5-AA91-FA16C29193D5}"/>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5">
              <a:extLst>
                <a:ext uri="{FF2B5EF4-FFF2-40B4-BE49-F238E27FC236}">
                  <a16:creationId xmlns:a16="http://schemas.microsoft.com/office/drawing/2014/main" id="{E833E3BD-C8AA-4352-AA3D-1B4745C2C3C6}"/>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6">
              <a:extLst>
                <a:ext uri="{FF2B5EF4-FFF2-40B4-BE49-F238E27FC236}">
                  <a16:creationId xmlns:a16="http://schemas.microsoft.com/office/drawing/2014/main" id="{2247AFAC-91E7-4FD1-B1EB-D9DEFCE73ECD}"/>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Picture Placeholder 40">
            <a:extLst>
              <a:ext uri="{FF2B5EF4-FFF2-40B4-BE49-F238E27FC236}">
                <a16:creationId xmlns:a16="http://schemas.microsoft.com/office/drawing/2014/main" id="{7AA0A9CA-9508-4B06-B663-4C8E7C93CA0E}"/>
              </a:ext>
            </a:extLst>
          </p:cNvPr>
          <p:cNvSpPr>
            <a:spLocks noGrp="1"/>
          </p:cNvSpPr>
          <p:nvPr>
            <p:ph type="pic" sz="quarter" idx="11" hasCustomPrompt="1"/>
          </p:nvPr>
        </p:nvSpPr>
        <p:spPr>
          <a:xfrm>
            <a:off x="2"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Tree>
    <p:extLst>
      <p:ext uri="{BB962C8B-B14F-4D97-AF65-F5344CB8AC3E}">
        <p14:creationId xmlns:p14="http://schemas.microsoft.com/office/powerpoint/2010/main" val="2087697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3" name="Footer Placeholder 5">
            <a:extLst>
              <a:ext uri="{FF2B5EF4-FFF2-40B4-BE49-F238E27FC236}">
                <a16:creationId xmlns:a16="http://schemas.microsoft.com/office/drawing/2014/main" id="{93A75F27-E736-4697-901B-EA144EEBCC8A}"/>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Tree>
    <p:extLst>
      <p:ext uri="{BB962C8B-B14F-4D97-AF65-F5344CB8AC3E}">
        <p14:creationId xmlns:p14="http://schemas.microsoft.com/office/powerpoint/2010/main" val="251032489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Whit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A0A4167-C29C-4583-AF44-4C00E0475283}"/>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3" name="TextBox 2">
            <a:extLst>
              <a:ext uri="{FF2B5EF4-FFF2-40B4-BE49-F238E27FC236}">
                <a16:creationId xmlns:a16="http://schemas.microsoft.com/office/drawing/2014/main" id="{E8AB10FE-F8BC-4521-A666-8CAC8A1F6AD9}"/>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4" name="Group 3">
            <a:extLst>
              <a:ext uri="{FF2B5EF4-FFF2-40B4-BE49-F238E27FC236}">
                <a16:creationId xmlns:a16="http://schemas.microsoft.com/office/drawing/2014/main" id="{7DD6C5FE-52A4-40B1-93C1-7DD611B650A1}"/>
              </a:ext>
            </a:extLst>
          </p:cNvPr>
          <p:cNvGrpSpPr/>
          <p:nvPr userDrawn="1"/>
        </p:nvGrpSpPr>
        <p:grpSpPr>
          <a:xfrm>
            <a:off x="0" y="1"/>
            <a:ext cx="12192000" cy="1545071"/>
            <a:chOff x="0" y="1"/>
            <a:chExt cx="12192000" cy="1545071"/>
          </a:xfrm>
        </p:grpSpPr>
        <p:sp>
          <p:nvSpPr>
            <p:cNvPr id="5" name="Freeform: Shape 4">
              <a:extLst>
                <a:ext uri="{FF2B5EF4-FFF2-40B4-BE49-F238E27FC236}">
                  <a16:creationId xmlns:a16="http://schemas.microsoft.com/office/drawing/2014/main" id="{74E1833A-7346-496A-9C1D-50DFE459F692}"/>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9F62D6BE-FDAF-4EFD-B3A3-387F55356FC3}"/>
                </a:ext>
              </a:extLst>
            </p:cNvPr>
            <p:cNvGrpSpPr/>
            <p:nvPr userDrawn="1"/>
          </p:nvGrpSpPr>
          <p:grpSpPr>
            <a:xfrm>
              <a:off x="10648109" y="393700"/>
              <a:ext cx="1150191" cy="1151372"/>
              <a:chOff x="10648109" y="5310073"/>
              <a:chExt cx="1150191" cy="1151372"/>
            </a:xfrm>
          </p:grpSpPr>
          <p:sp>
            <p:nvSpPr>
              <p:cNvPr id="7" name="Rectangle 20">
                <a:extLst>
                  <a:ext uri="{FF2B5EF4-FFF2-40B4-BE49-F238E27FC236}">
                    <a16:creationId xmlns:a16="http://schemas.microsoft.com/office/drawing/2014/main" id="{43E1E984-F04B-49C0-825B-0FE7B8DF6E72}"/>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Rectangle 21">
                <a:extLst>
                  <a:ext uri="{FF2B5EF4-FFF2-40B4-BE49-F238E27FC236}">
                    <a16:creationId xmlns:a16="http://schemas.microsoft.com/office/drawing/2014/main" id="{ABAF4BA0-C9FF-4B8C-8401-E577E2319FAC}"/>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Oval 22">
                <a:extLst>
                  <a:ext uri="{FF2B5EF4-FFF2-40B4-BE49-F238E27FC236}">
                    <a16:creationId xmlns:a16="http://schemas.microsoft.com/office/drawing/2014/main" id="{C200E05D-F850-46A3-B955-CED11170CA08}"/>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3">
                <a:extLst>
                  <a:ext uri="{FF2B5EF4-FFF2-40B4-BE49-F238E27FC236}">
                    <a16:creationId xmlns:a16="http://schemas.microsoft.com/office/drawing/2014/main" id="{8B324BA2-DEB0-4057-B2EB-49931BB37028}"/>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4">
                <a:extLst>
                  <a:ext uri="{FF2B5EF4-FFF2-40B4-BE49-F238E27FC236}">
                    <a16:creationId xmlns:a16="http://schemas.microsoft.com/office/drawing/2014/main" id="{4A4D8FD3-C1AB-47DC-A09F-F8A3E1EBC16B}"/>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5">
                <a:extLst>
                  <a:ext uri="{FF2B5EF4-FFF2-40B4-BE49-F238E27FC236}">
                    <a16:creationId xmlns:a16="http://schemas.microsoft.com/office/drawing/2014/main" id="{B42F9662-2288-460B-8CD0-4F8AA68DCD7B}"/>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6">
                <a:extLst>
                  <a:ext uri="{FF2B5EF4-FFF2-40B4-BE49-F238E27FC236}">
                    <a16:creationId xmlns:a16="http://schemas.microsoft.com/office/drawing/2014/main" id="{2A3B3FDA-514C-490A-847F-2517D4944645}"/>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229962827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63EE5EB-3ACD-4F80-836A-DBAE1512B299}"/>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5">
            <a:extLst>
              <a:ext uri="{FF2B5EF4-FFF2-40B4-BE49-F238E27FC236}">
                <a16:creationId xmlns:a16="http://schemas.microsoft.com/office/drawing/2014/main" id="{B3A01C11-47C7-491B-9C74-DCF6841DB979}"/>
              </a:ext>
            </a:extLst>
          </p:cNvPr>
          <p:cNvSpPr>
            <a:spLocks noGrp="1"/>
          </p:cNvSpPr>
          <p:nvPr>
            <p:ph type="body" sz="quarter" idx="12" hasCustomPrompt="1"/>
          </p:nvPr>
        </p:nvSpPr>
        <p:spPr>
          <a:xfrm>
            <a:off x="393700" y="1911349"/>
            <a:ext cx="11404600" cy="40735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4" name="Oval 3">
            <a:extLst>
              <a:ext uri="{FF2B5EF4-FFF2-40B4-BE49-F238E27FC236}">
                <a16:creationId xmlns:a16="http://schemas.microsoft.com/office/drawing/2014/main" id="{0D4C8B92-E598-46C8-940E-FB018544FF63}"/>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5" name="TextBox 4">
            <a:extLst>
              <a:ext uri="{FF2B5EF4-FFF2-40B4-BE49-F238E27FC236}">
                <a16:creationId xmlns:a16="http://schemas.microsoft.com/office/drawing/2014/main" id="{64E384D9-B879-4CF3-9459-5685186742A2}"/>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8" name="Group 7">
            <a:extLst>
              <a:ext uri="{FF2B5EF4-FFF2-40B4-BE49-F238E27FC236}">
                <a16:creationId xmlns:a16="http://schemas.microsoft.com/office/drawing/2014/main" id="{E1C5E618-2257-45C4-8FF7-64AA14403CA1}"/>
              </a:ext>
            </a:extLst>
          </p:cNvPr>
          <p:cNvGrpSpPr/>
          <p:nvPr userDrawn="1"/>
        </p:nvGrpSpPr>
        <p:grpSpPr>
          <a:xfrm>
            <a:off x="0" y="1"/>
            <a:ext cx="12192000" cy="1545071"/>
            <a:chOff x="0" y="1"/>
            <a:chExt cx="12192000" cy="1545071"/>
          </a:xfrm>
        </p:grpSpPr>
        <p:sp>
          <p:nvSpPr>
            <p:cNvPr id="9" name="Freeform: Shape 8">
              <a:extLst>
                <a:ext uri="{FF2B5EF4-FFF2-40B4-BE49-F238E27FC236}">
                  <a16:creationId xmlns:a16="http://schemas.microsoft.com/office/drawing/2014/main" id="{980C01A2-6AFE-43A2-A519-AFD925F94ABD}"/>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4C389F02-B76A-4674-83BF-C556667587BF}"/>
                </a:ext>
              </a:extLst>
            </p:cNvPr>
            <p:cNvGrpSpPr/>
            <p:nvPr userDrawn="1"/>
          </p:nvGrpSpPr>
          <p:grpSpPr>
            <a:xfrm>
              <a:off x="10648109" y="393700"/>
              <a:ext cx="1150191" cy="1151372"/>
              <a:chOff x="10648109" y="5310073"/>
              <a:chExt cx="1150191" cy="1151372"/>
            </a:xfrm>
          </p:grpSpPr>
          <p:sp>
            <p:nvSpPr>
              <p:cNvPr id="11" name="Rectangle 20">
                <a:extLst>
                  <a:ext uri="{FF2B5EF4-FFF2-40B4-BE49-F238E27FC236}">
                    <a16:creationId xmlns:a16="http://schemas.microsoft.com/office/drawing/2014/main" id="{92BCE909-E5F7-4BD9-AD27-0EC7CBF5BCB0}"/>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Rectangle 21">
                <a:extLst>
                  <a:ext uri="{FF2B5EF4-FFF2-40B4-BE49-F238E27FC236}">
                    <a16:creationId xmlns:a16="http://schemas.microsoft.com/office/drawing/2014/main" id="{73A3D4D5-460D-483E-A04D-38C6DBD8171B}"/>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Oval 22">
                <a:extLst>
                  <a:ext uri="{FF2B5EF4-FFF2-40B4-BE49-F238E27FC236}">
                    <a16:creationId xmlns:a16="http://schemas.microsoft.com/office/drawing/2014/main" id="{EC69DB38-6C2D-4A1A-8AF7-ECE7EC0DF8A4}"/>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3">
                <a:extLst>
                  <a:ext uri="{FF2B5EF4-FFF2-40B4-BE49-F238E27FC236}">
                    <a16:creationId xmlns:a16="http://schemas.microsoft.com/office/drawing/2014/main" id="{FB0D4CA5-66AE-46A1-89D0-639481629010}"/>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4">
                <a:extLst>
                  <a:ext uri="{FF2B5EF4-FFF2-40B4-BE49-F238E27FC236}">
                    <a16:creationId xmlns:a16="http://schemas.microsoft.com/office/drawing/2014/main" id="{DE33D7C7-5BE8-4A80-935D-506902B6E251}"/>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5">
                <a:extLst>
                  <a:ext uri="{FF2B5EF4-FFF2-40B4-BE49-F238E27FC236}">
                    <a16:creationId xmlns:a16="http://schemas.microsoft.com/office/drawing/2014/main" id="{7D564B58-A0FE-444B-894B-D94BD0304F36}"/>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6">
                <a:extLst>
                  <a:ext uri="{FF2B5EF4-FFF2-40B4-BE49-F238E27FC236}">
                    <a16:creationId xmlns:a16="http://schemas.microsoft.com/office/drawing/2014/main" id="{6F564D04-42F4-4E38-85FB-6C65F1D037C9}"/>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397192856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with image no brandin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EBE13E-A447-4709-8CD3-E52C783ED522}"/>
              </a:ext>
            </a:extLst>
          </p:cNvPr>
          <p:cNvSpPr>
            <a:spLocks noGrp="1"/>
          </p:cNvSpPr>
          <p:nvPr>
            <p:ph type="pic" sz="quarter" idx="11" hasCustomPrompt="1"/>
          </p:nvPr>
        </p:nvSpPr>
        <p:spPr>
          <a:xfrm>
            <a:off x="0" y="0"/>
            <a:ext cx="12192000" cy="6858000"/>
          </a:xfrm>
          <a:prstGeom prst="rect">
            <a:avLst/>
          </a:prstGeom>
          <a:solidFill>
            <a:schemeClr val="bg2">
              <a:lumMod val="95000"/>
            </a:schemeClr>
          </a:solidFill>
        </p:spPr>
        <p:txBody>
          <a:bodyPr anchor="ctr"/>
          <a:lstStyle>
            <a:lvl1pPr marL="0" indent="0" algn="ctr">
              <a:buNone/>
              <a:defRPr sz="1800"/>
            </a:lvl1pPr>
          </a:lstStyle>
          <a:p>
            <a:r>
              <a:rPr lang="en-GB" dirty="0"/>
              <a:t>Add picture</a:t>
            </a:r>
          </a:p>
        </p:txBody>
      </p:sp>
      <p:sp>
        <p:nvSpPr>
          <p:cNvPr id="2" name="Title 1">
            <a:extLst>
              <a:ext uri="{FF2B5EF4-FFF2-40B4-BE49-F238E27FC236}">
                <a16:creationId xmlns:a16="http://schemas.microsoft.com/office/drawing/2014/main" id="{769B11EA-C6D0-4AEF-8280-8974D69A3C92}"/>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20" name="Text Placeholder 19">
            <a:extLst>
              <a:ext uri="{FF2B5EF4-FFF2-40B4-BE49-F238E27FC236}">
                <a16:creationId xmlns:a16="http://schemas.microsoft.com/office/drawing/2014/main" id="{0FAD6190-E2A1-4B8A-B7E6-F74781C2D078}"/>
              </a:ext>
            </a:extLst>
          </p:cNvPr>
          <p:cNvSpPr>
            <a:spLocks noGrp="1"/>
          </p:cNvSpPr>
          <p:nvPr>
            <p:ph type="body" sz="quarter" idx="10" hasCustomPrompt="1"/>
          </p:nvPr>
        </p:nvSpPr>
        <p:spPr>
          <a:xfrm>
            <a:off x="786968" y="3725223"/>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95763387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with oval and descriptor">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C20015-A3E2-42BA-A5BB-0A2E547D92F1}"/>
              </a:ext>
            </a:extLst>
          </p:cNvPr>
          <p:cNvSpPr>
            <a:spLocks noGrp="1"/>
          </p:cNvSpPr>
          <p:nvPr>
            <p:ph type="title" hasCustomPrompt="1"/>
          </p:nvPr>
        </p:nvSpPr>
        <p:spPr>
          <a:xfrm>
            <a:off x="7390215" y="24121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12" name="Text Placeholder 19">
            <a:extLst>
              <a:ext uri="{FF2B5EF4-FFF2-40B4-BE49-F238E27FC236}">
                <a16:creationId xmlns:a16="http://schemas.microsoft.com/office/drawing/2014/main" id="{1431571D-5602-4636-A5BD-A95D99B78E7A}"/>
              </a:ext>
            </a:extLst>
          </p:cNvPr>
          <p:cNvSpPr>
            <a:spLocks noGrp="1"/>
          </p:cNvSpPr>
          <p:nvPr>
            <p:ph type="body" sz="quarter" idx="10" hasCustomPrompt="1"/>
          </p:nvPr>
        </p:nvSpPr>
        <p:spPr>
          <a:xfrm>
            <a:off x="7390968" y="3531572"/>
            <a:ext cx="2972787" cy="415781"/>
          </a:xfrm>
          <a:prstGeom prst="rect">
            <a:avLst/>
          </a:prstGeom>
        </p:spPr>
        <p:txBody>
          <a:bodyPr anchor="ctr"/>
          <a:lstStyle>
            <a:lvl1pPr marL="0" indent="0">
              <a:lnSpc>
                <a:spcPct val="100000"/>
              </a:lnSpc>
              <a:spcBef>
                <a:spcPts val="0"/>
              </a:spcBef>
              <a:buNone/>
              <a:defRPr sz="1800" i="1">
                <a:solidFill>
                  <a:schemeClr val="bg1"/>
                </a:solidFill>
              </a:defRPr>
            </a:lvl1pPr>
          </a:lstStyle>
          <a:p>
            <a:pPr lvl="0"/>
            <a:r>
              <a:rPr lang="en-US" dirty="0"/>
              <a:t>Add subtitle</a:t>
            </a:r>
            <a:endParaRPr lang="en-GB" dirty="0"/>
          </a:p>
        </p:txBody>
      </p:sp>
      <p:grpSp>
        <p:nvGrpSpPr>
          <p:cNvPr id="10" name="Group 9">
            <a:extLst>
              <a:ext uri="{FF2B5EF4-FFF2-40B4-BE49-F238E27FC236}">
                <a16:creationId xmlns:a16="http://schemas.microsoft.com/office/drawing/2014/main" id="{C763891F-C9B5-44F6-AA59-6B838030A1C7}"/>
              </a:ext>
            </a:extLst>
          </p:cNvPr>
          <p:cNvGrpSpPr/>
          <p:nvPr userDrawn="1"/>
        </p:nvGrpSpPr>
        <p:grpSpPr>
          <a:xfrm>
            <a:off x="7813964" y="5310073"/>
            <a:ext cx="3984336" cy="1151372"/>
            <a:chOff x="7813964" y="5310073"/>
            <a:chExt cx="3984336" cy="1151372"/>
          </a:xfrm>
        </p:grpSpPr>
        <p:grpSp>
          <p:nvGrpSpPr>
            <p:cNvPr id="16" name="Group 15">
              <a:extLst>
                <a:ext uri="{FF2B5EF4-FFF2-40B4-BE49-F238E27FC236}">
                  <a16:creationId xmlns:a16="http://schemas.microsoft.com/office/drawing/2014/main" id="{4334051A-DAE6-45D4-BD2F-5A95C4B3D16F}"/>
                </a:ext>
              </a:extLst>
            </p:cNvPr>
            <p:cNvGrpSpPr/>
            <p:nvPr userDrawn="1"/>
          </p:nvGrpSpPr>
          <p:grpSpPr>
            <a:xfrm>
              <a:off x="7813964" y="5788335"/>
              <a:ext cx="2358245" cy="226732"/>
              <a:chOff x="19621500" y="3297238"/>
              <a:chExt cx="3170238" cy="304801"/>
            </a:xfrm>
          </p:grpSpPr>
          <p:sp>
            <p:nvSpPr>
              <p:cNvPr id="24" name="Freeform 5">
                <a:extLst>
                  <a:ext uri="{FF2B5EF4-FFF2-40B4-BE49-F238E27FC236}">
                    <a16:creationId xmlns:a16="http://schemas.microsoft.com/office/drawing/2014/main" id="{DADB4498-0306-4257-8E24-BE23B8C6F63B}"/>
                  </a:ext>
                </a:extLst>
              </p:cNvPr>
              <p:cNvSpPr>
                <a:spLocks noEditPoints="1"/>
              </p:cNvSpPr>
              <p:nvPr userDrawn="1"/>
            </p:nvSpPr>
            <p:spPr bwMode="auto">
              <a:xfrm>
                <a:off x="19621500"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5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5"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6">
                <a:extLst>
                  <a:ext uri="{FF2B5EF4-FFF2-40B4-BE49-F238E27FC236}">
                    <a16:creationId xmlns:a16="http://schemas.microsoft.com/office/drawing/2014/main" id="{2A3BDCF5-711A-492A-9751-8F3A0325204A}"/>
                  </a:ext>
                </a:extLst>
              </p:cNvPr>
              <p:cNvSpPr>
                <a:spLocks/>
              </p:cNvSpPr>
              <p:nvPr userDrawn="1"/>
            </p:nvSpPr>
            <p:spPr bwMode="auto">
              <a:xfrm>
                <a:off x="19829463" y="3370263"/>
                <a:ext cx="190500" cy="161925"/>
              </a:xfrm>
              <a:custGeom>
                <a:avLst/>
                <a:gdLst>
                  <a:gd name="T0" fmla="*/ 120 w 120"/>
                  <a:gd name="T1" fmla="*/ 0 h 102"/>
                  <a:gd name="T2" fmla="*/ 62 w 120"/>
                  <a:gd name="T3" fmla="*/ 102 h 102"/>
                  <a:gd name="T4" fmla="*/ 29 w 120"/>
                  <a:gd name="T5" fmla="*/ 102 h 102"/>
                  <a:gd name="T6" fmla="*/ 0 w 120"/>
                  <a:gd name="T7" fmla="*/ 0 h 102"/>
                  <a:gd name="T8" fmla="*/ 35 w 120"/>
                  <a:gd name="T9" fmla="*/ 0 h 102"/>
                  <a:gd name="T10" fmla="*/ 52 w 120"/>
                  <a:gd name="T11" fmla="*/ 67 h 102"/>
                  <a:gd name="T12" fmla="*/ 87 w 120"/>
                  <a:gd name="T13" fmla="*/ 0 h 102"/>
                  <a:gd name="T14" fmla="*/ 120 w 120"/>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02">
                    <a:moveTo>
                      <a:pt x="120" y="0"/>
                    </a:moveTo>
                    <a:lnTo>
                      <a:pt x="62" y="102"/>
                    </a:lnTo>
                    <a:lnTo>
                      <a:pt x="29" y="102"/>
                    </a:lnTo>
                    <a:lnTo>
                      <a:pt x="0" y="0"/>
                    </a:lnTo>
                    <a:lnTo>
                      <a:pt x="35" y="0"/>
                    </a:lnTo>
                    <a:lnTo>
                      <a:pt x="52" y="67"/>
                    </a:lnTo>
                    <a:lnTo>
                      <a:pt x="87" y="0"/>
                    </a:lnTo>
                    <a:lnTo>
                      <a:pt x="120"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
                <a:extLst>
                  <a:ext uri="{FF2B5EF4-FFF2-40B4-BE49-F238E27FC236}">
                    <a16:creationId xmlns:a16="http://schemas.microsoft.com/office/drawing/2014/main" id="{764CBC1E-F9E4-4EBA-8C5D-47A527BD7E73}"/>
                  </a:ext>
                </a:extLst>
              </p:cNvPr>
              <p:cNvSpPr>
                <a:spLocks noEditPoints="1"/>
              </p:cNvSpPr>
              <p:nvPr userDrawn="1"/>
            </p:nvSpPr>
            <p:spPr bwMode="auto">
              <a:xfrm>
                <a:off x="20013613" y="3363913"/>
                <a:ext cx="188913" cy="176213"/>
              </a:xfrm>
              <a:custGeom>
                <a:avLst/>
                <a:gdLst>
                  <a:gd name="T0" fmla="*/ 106 w 114"/>
                  <a:gd name="T1" fmla="*/ 88 h 106"/>
                  <a:gd name="T2" fmla="*/ 54 w 114"/>
                  <a:gd name="T3" fmla="*/ 106 h 106"/>
                  <a:gd name="T4" fmla="*/ 4 w 114"/>
                  <a:gd name="T5" fmla="*/ 55 h 106"/>
                  <a:gd name="T6" fmla="*/ 69 w 114"/>
                  <a:gd name="T7" fmla="*/ 0 h 106"/>
                  <a:gd name="T8" fmla="*/ 111 w 114"/>
                  <a:gd name="T9" fmla="*/ 44 h 106"/>
                  <a:gd name="T10" fmla="*/ 105 w 114"/>
                  <a:gd name="T11" fmla="*/ 61 h 106"/>
                  <a:gd name="T12" fmla="*/ 35 w 114"/>
                  <a:gd name="T13" fmla="*/ 61 h 106"/>
                  <a:gd name="T14" fmla="*/ 64 w 114"/>
                  <a:gd name="T15" fmla="*/ 81 h 106"/>
                  <a:gd name="T16" fmla="*/ 97 w 114"/>
                  <a:gd name="T17" fmla="*/ 72 h 106"/>
                  <a:gd name="T18" fmla="*/ 106 w 114"/>
                  <a:gd name="T19" fmla="*/ 88 h 106"/>
                  <a:gd name="T20" fmla="*/ 38 w 114"/>
                  <a:gd name="T21" fmla="*/ 40 h 106"/>
                  <a:gd name="T22" fmla="*/ 83 w 114"/>
                  <a:gd name="T23" fmla="*/ 40 h 106"/>
                  <a:gd name="T24" fmla="*/ 66 w 114"/>
                  <a:gd name="T25" fmla="*/ 22 h 106"/>
                  <a:gd name="T26" fmla="*/ 38 w 114"/>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6">
                    <a:moveTo>
                      <a:pt x="106" y="88"/>
                    </a:moveTo>
                    <a:cubicBezTo>
                      <a:pt x="93" y="97"/>
                      <a:pt x="75" y="106"/>
                      <a:pt x="54" y="106"/>
                    </a:cubicBezTo>
                    <a:cubicBezTo>
                      <a:pt x="20" y="106"/>
                      <a:pt x="0" y="86"/>
                      <a:pt x="4" y="55"/>
                    </a:cubicBezTo>
                    <a:cubicBezTo>
                      <a:pt x="8" y="24"/>
                      <a:pt x="36" y="0"/>
                      <a:pt x="69" y="0"/>
                    </a:cubicBezTo>
                    <a:cubicBezTo>
                      <a:pt x="98" y="0"/>
                      <a:pt x="114" y="18"/>
                      <a:pt x="111" y="44"/>
                    </a:cubicBezTo>
                    <a:cubicBezTo>
                      <a:pt x="110" y="51"/>
                      <a:pt x="107" y="57"/>
                      <a:pt x="105" y="61"/>
                    </a:cubicBezTo>
                    <a:cubicBezTo>
                      <a:pt x="35" y="61"/>
                      <a:pt x="35" y="61"/>
                      <a:pt x="35" y="61"/>
                    </a:cubicBezTo>
                    <a:cubicBezTo>
                      <a:pt x="37" y="74"/>
                      <a:pt x="47" y="81"/>
                      <a:pt x="64" y="81"/>
                    </a:cubicBezTo>
                    <a:cubicBezTo>
                      <a:pt x="76" y="81"/>
                      <a:pt x="87" y="77"/>
                      <a:pt x="97" y="72"/>
                    </a:cubicBezTo>
                    <a:lnTo>
                      <a:pt x="106" y="88"/>
                    </a:lnTo>
                    <a:close/>
                    <a:moveTo>
                      <a:pt x="38" y="40"/>
                    </a:moveTo>
                    <a:cubicBezTo>
                      <a:pt x="83" y="40"/>
                      <a:pt x="83" y="40"/>
                      <a:pt x="83" y="40"/>
                    </a:cubicBezTo>
                    <a:cubicBezTo>
                      <a:pt x="84" y="29"/>
                      <a:pt x="77" y="22"/>
                      <a:pt x="66" y="22"/>
                    </a:cubicBezTo>
                    <a:cubicBezTo>
                      <a:pt x="55"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
                <a:extLst>
                  <a:ext uri="{FF2B5EF4-FFF2-40B4-BE49-F238E27FC236}">
                    <a16:creationId xmlns:a16="http://schemas.microsoft.com/office/drawing/2014/main" id="{9C6B693E-5834-4699-A3CD-C2B9B03909B0}"/>
                  </a:ext>
                </a:extLst>
              </p:cNvPr>
              <p:cNvSpPr>
                <a:spLocks/>
              </p:cNvSpPr>
              <p:nvPr userDrawn="1"/>
            </p:nvSpPr>
            <p:spPr bwMode="auto">
              <a:xfrm>
                <a:off x="20219988" y="3365501"/>
                <a:ext cx="146050" cy="166688"/>
              </a:xfrm>
              <a:custGeom>
                <a:avLst/>
                <a:gdLst>
                  <a:gd name="T0" fmla="*/ 89 w 89"/>
                  <a:gd name="T1" fmla="*/ 2 h 100"/>
                  <a:gd name="T2" fmla="*/ 84 w 89"/>
                  <a:gd name="T3" fmla="*/ 32 h 100"/>
                  <a:gd name="T4" fmla="*/ 70 w 89"/>
                  <a:gd name="T5" fmla="*/ 30 h 100"/>
                  <a:gd name="T6" fmla="*/ 40 w 89"/>
                  <a:gd name="T7" fmla="*/ 46 h 100"/>
                  <a:gd name="T8" fmla="*/ 32 w 89"/>
                  <a:gd name="T9" fmla="*/ 100 h 100"/>
                  <a:gd name="T10" fmla="*/ 0 w 89"/>
                  <a:gd name="T11" fmla="*/ 100 h 100"/>
                  <a:gd name="T12" fmla="*/ 14 w 89"/>
                  <a:gd name="T13" fmla="*/ 6 h 100"/>
                  <a:gd name="T14" fmla="*/ 45 w 89"/>
                  <a:gd name="T15" fmla="*/ 0 h 100"/>
                  <a:gd name="T16" fmla="*/ 42 w 89"/>
                  <a:gd name="T17" fmla="*/ 22 h 100"/>
                  <a:gd name="T18" fmla="*/ 77 w 89"/>
                  <a:gd name="T19" fmla="*/ 0 h 100"/>
                  <a:gd name="T20" fmla="*/ 89 w 89"/>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89" y="2"/>
                    </a:moveTo>
                    <a:cubicBezTo>
                      <a:pt x="84" y="32"/>
                      <a:pt x="84" y="32"/>
                      <a:pt x="84" y="32"/>
                    </a:cubicBezTo>
                    <a:cubicBezTo>
                      <a:pt x="80" y="31"/>
                      <a:pt x="75" y="30"/>
                      <a:pt x="70" y="30"/>
                    </a:cubicBezTo>
                    <a:cubicBezTo>
                      <a:pt x="56" y="30"/>
                      <a:pt x="47" y="37"/>
                      <a:pt x="40" y="46"/>
                    </a:cubicBezTo>
                    <a:cubicBezTo>
                      <a:pt x="32" y="100"/>
                      <a:pt x="32" y="100"/>
                      <a:pt x="32" y="100"/>
                    </a:cubicBezTo>
                    <a:cubicBezTo>
                      <a:pt x="0" y="100"/>
                      <a:pt x="0" y="100"/>
                      <a:pt x="0" y="100"/>
                    </a:cubicBezTo>
                    <a:cubicBezTo>
                      <a:pt x="14" y="6"/>
                      <a:pt x="14" y="6"/>
                      <a:pt x="14" y="6"/>
                    </a:cubicBezTo>
                    <a:cubicBezTo>
                      <a:pt x="45" y="0"/>
                      <a:pt x="45" y="0"/>
                      <a:pt x="45" y="0"/>
                    </a:cubicBezTo>
                    <a:cubicBezTo>
                      <a:pt x="42" y="22"/>
                      <a:pt x="42" y="22"/>
                      <a:pt x="42" y="22"/>
                    </a:cubicBezTo>
                    <a:cubicBezTo>
                      <a:pt x="52" y="8"/>
                      <a:pt x="65" y="0"/>
                      <a:pt x="77" y="0"/>
                    </a:cubicBezTo>
                    <a:cubicBezTo>
                      <a:pt x="80" y="0"/>
                      <a:pt x="85" y="1"/>
                      <a:pt x="89"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9">
                <a:extLst>
                  <a:ext uri="{FF2B5EF4-FFF2-40B4-BE49-F238E27FC236}">
                    <a16:creationId xmlns:a16="http://schemas.microsoft.com/office/drawing/2014/main" id="{20667EAB-20CF-4B38-BDE7-9C00E1D81C5E}"/>
                  </a:ext>
                </a:extLst>
              </p:cNvPr>
              <p:cNvSpPr>
                <a:spLocks/>
              </p:cNvSpPr>
              <p:nvPr userDrawn="1"/>
            </p:nvSpPr>
            <p:spPr bwMode="auto">
              <a:xfrm>
                <a:off x="20369213" y="3370263"/>
                <a:ext cx="187325" cy="228600"/>
              </a:xfrm>
              <a:custGeom>
                <a:avLst/>
                <a:gdLst>
                  <a:gd name="T0" fmla="*/ 118 w 118"/>
                  <a:gd name="T1" fmla="*/ 0 h 144"/>
                  <a:gd name="T2" fmla="*/ 38 w 118"/>
                  <a:gd name="T3" fmla="*/ 144 h 144"/>
                  <a:gd name="T4" fmla="*/ 5 w 118"/>
                  <a:gd name="T5" fmla="*/ 144 h 144"/>
                  <a:gd name="T6" fmla="*/ 31 w 118"/>
                  <a:gd name="T7" fmla="*/ 102 h 144"/>
                  <a:gd name="T8" fmla="*/ 0 w 118"/>
                  <a:gd name="T9" fmla="*/ 0 h 144"/>
                  <a:gd name="T10" fmla="*/ 37 w 118"/>
                  <a:gd name="T11" fmla="*/ 0 h 144"/>
                  <a:gd name="T12" fmla="*/ 53 w 118"/>
                  <a:gd name="T13" fmla="*/ 64 h 144"/>
                  <a:gd name="T14" fmla="*/ 86 w 118"/>
                  <a:gd name="T15" fmla="*/ 0 h 144"/>
                  <a:gd name="T16" fmla="*/ 118 w 118"/>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44">
                    <a:moveTo>
                      <a:pt x="118" y="0"/>
                    </a:moveTo>
                    <a:lnTo>
                      <a:pt x="38" y="144"/>
                    </a:lnTo>
                    <a:lnTo>
                      <a:pt x="5" y="144"/>
                    </a:lnTo>
                    <a:lnTo>
                      <a:pt x="31" y="102"/>
                    </a:lnTo>
                    <a:lnTo>
                      <a:pt x="0" y="0"/>
                    </a:lnTo>
                    <a:lnTo>
                      <a:pt x="37" y="0"/>
                    </a:lnTo>
                    <a:lnTo>
                      <a:pt x="53" y="64"/>
                    </a:lnTo>
                    <a:lnTo>
                      <a:pt x="86" y="0"/>
                    </a:lnTo>
                    <a:lnTo>
                      <a:pt x="11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0">
                <a:extLst>
                  <a:ext uri="{FF2B5EF4-FFF2-40B4-BE49-F238E27FC236}">
                    <a16:creationId xmlns:a16="http://schemas.microsoft.com/office/drawing/2014/main" id="{376E60B3-2678-48A1-8715-DE2C0A1B97D8}"/>
                  </a:ext>
                </a:extLst>
              </p:cNvPr>
              <p:cNvSpPr>
                <a:spLocks/>
              </p:cNvSpPr>
              <p:nvPr userDrawn="1"/>
            </p:nvSpPr>
            <p:spPr bwMode="auto">
              <a:xfrm>
                <a:off x="20561300" y="3370263"/>
                <a:ext cx="266700" cy="161925"/>
              </a:xfrm>
              <a:custGeom>
                <a:avLst/>
                <a:gdLst>
                  <a:gd name="T0" fmla="*/ 168 w 168"/>
                  <a:gd name="T1" fmla="*/ 0 h 102"/>
                  <a:gd name="T2" fmla="*/ 119 w 168"/>
                  <a:gd name="T3" fmla="*/ 102 h 102"/>
                  <a:gd name="T4" fmla="*/ 88 w 168"/>
                  <a:gd name="T5" fmla="*/ 102 h 102"/>
                  <a:gd name="T6" fmla="*/ 76 w 168"/>
                  <a:gd name="T7" fmla="*/ 45 h 102"/>
                  <a:gd name="T8" fmla="*/ 52 w 168"/>
                  <a:gd name="T9" fmla="*/ 102 h 102"/>
                  <a:gd name="T10" fmla="*/ 20 w 168"/>
                  <a:gd name="T11" fmla="*/ 102 h 102"/>
                  <a:gd name="T12" fmla="*/ 0 w 168"/>
                  <a:gd name="T13" fmla="*/ 0 h 102"/>
                  <a:gd name="T14" fmla="*/ 34 w 168"/>
                  <a:gd name="T15" fmla="*/ 0 h 102"/>
                  <a:gd name="T16" fmla="*/ 43 w 168"/>
                  <a:gd name="T17" fmla="*/ 67 h 102"/>
                  <a:gd name="T18" fmla="*/ 70 w 168"/>
                  <a:gd name="T19" fmla="*/ 0 h 102"/>
                  <a:gd name="T20" fmla="*/ 100 w 168"/>
                  <a:gd name="T21" fmla="*/ 0 h 102"/>
                  <a:gd name="T22" fmla="*/ 111 w 168"/>
                  <a:gd name="T23" fmla="*/ 67 h 102"/>
                  <a:gd name="T24" fmla="*/ 137 w 168"/>
                  <a:gd name="T25" fmla="*/ 0 h 102"/>
                  <a:gd name="T26" fmla="*/ 168 w 168"/>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02">
                    <a:moveTo>
                      <a:pt x="168" y="0"/>
                    </a:moveTo>
                    <a:lnTo>
                      <a:pt x="119" y="102"/>
                    </a:lnTo>
                    <a:lnTo>
                      <a:pt x="88" y="102"/>
                    </a:lnTo>
                    <a:lnTo>
                      <a:pt x="76" y="45"/>
                    </a:lnTo>
                    <a:lnTo>
                      <a:pt x="52" y="102"/>
                    </a:lnTo>
                    <a:lnTo>
                      <a:pt x="20" y="102"/>
                    </a:lnTo>
                    <a:lnTo>
                      <a:pt x="0" y="0"/>
                    </a:lnTo>
                    <a:lnTo>
                      <a:pt x="34" y="0"/>
                    </a:lnTo>
                    <a:lnTo>
                      <a:pt x="43" y="67"/>
                    </a:lnTo>
                    <a:lnTo>
                      <a:pt x="70" y="0"/>
                    </a:lnTo>
                    <a:lnTo>
                      <a:pt x="100" y="0"/>
                    </a:lnTo>
                    <a:lnTo>
                      <a:pt x="111" y="67"/>
                    </a:lnTo>
                    <a:lnTo>
                      <a:pt x="137" y="0"/>
                    </a:lnTo>
                    <a:lnTo>
                      <a:pt x="16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1">
                <a:extLst>
                  <a:ext uri="{FF2B5EF4-FFF2-40B4-BE49-F238E27FC236}">
                    <a16:creationId xmlns:a16="http://schemas.microsoft.com/office/drawing/2014/main" id="{9F059E97-061B-460E-8E77-F8C07698C9B2}"/>
                  </a:ext>
                </a:extLst>
              </p:cNvPr>
              <p:cNvSpPr>
                <a:spLocks/>
              </p:cNvSpPr>
              <p:nvPr userDrawn="1"/>
            </p:nvSpPr>
            <p:spPr bwMode="auto">
              <a:xfrm>
                <a:off x="20831175" y="3297238"/>
                <a:ext cx="192088" cy="234950"/>
              </a:xfrm>
              <a:custGeom>
                <a:avLst/>
                <a:gdLst>
                  <a:gd name="T0" fmla="*/ 112 w 116"/>
                  <a:gd name="T1" fmla="*/ 84 h 142"/>
                  <a:gd name="T2" fmla="*/ 103 w 116"/>
                  <a:gd name="T3" fmla="*/ 142 h 142"/>
                  <a:gd name="T4" fmla="*/ 71 w 116"/>
                  <a:gd name="T5" fmla="*/ 142 h 142"/>
                  <a:gd name="T6" fmla="*/ 78 w 116"/>
                  <a:gd name="T7" fmla="*/ 94 h 142"/>
                  <a:gd name="T8" fmla="*/ 64 w 116"/>
                  <a:gd name="T9" fmla="*/ 69 h 142"/>
                  <a:gd name="T10" fmla="*/ 41 w 116"/>
                  <a:gd name="T11" fmla="*/ 81 h 142"/>
                  <a:gd name="T12" fmla="*/ 32 w 116"/>
                  <a:gd name="T13" fmla="*/ 142 h 142"/>
                  <a:gd name="T14" fmla="*/ 0 w 116"/>
                  <a:gd name="T15" fmla="*/ 142 h 142"/>
                  <a:gd name="T16" fmla="*/ 19 w 116"/>
                  <a:gd name="T17" fmla="*/ 6 h 142"/>
                  <a:gd name="T18" fmla="*/ 52 w 116"/>
                  <a:gd name="T19" fmla="*/ 0 h 142"/>
                  <a:gd name="T20" fmla="*/ 44 w 116"/>
                  <a:gd name="T21" fmla="*/ 57 h 142"/>
                  <a:gd name="T22" fmla="*/ 81 w 116"/>
                  <a:gd name="T23" fmla="*/ 42 h 142"/>
                  <a:gd name="T24" fmla="*/ 112 w 116"/>
                  <a:gd name="T25"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2">
                    <a:moveTo>
                      <a:pt x="112" y="84"/>
                    </a:moveTo>
                    <a:cubicBezTo>
                      <a:pt x="103" y="142"/>
                      <a:pt x="103" y="142"/>
                      <a:pt x="103" y="142"/>
                    </a:cubicBezTo>
                    <a:cubicBezTo>
                      <a:pt x="71" y="142"/>
                      <a:pt x="71" y="142"/>
                      <a:pt x="71" y="142"/>
                    </a:cubicBezTo>
                    <a:cubicBezTo>
                      <a:pt x="78" y="94"/>
                      <a:pt x="78" y="94"/>
                      <a:pt x="78" y="94"/>
                    </a:cubicBezTo>
                    <a:cubicBezTo>
                      <a:pt x="80" y="78"/>
                      <a:pt x="76" y="69"/>
                      <a:pt x="64" y="69"/>
                    </a:cubicBezTo>
                    <a:cubicBezTo>
                      <a:pt x="56" y="69"/>
                      <a:pt x="47" y="74"/>
                      <a:pt x="41" y="81"/>
                    </a:cubicBezTo>
                    <a:cubicBezTo>
                      <a:pt x="32" y="142"/>
                      <a:pt x="32" y="142"/>
                      <a:pt x="32" y="142"/>
                    </a:cubicBezTo>
                    <a:cubicBezTo>
                      <a:pt x="0" y="142"/>
                      <a:pt x="0" y="142"/>
                      <a:pt x="0" y="142"/>
                    </a:cubicBezTo>
                    <a:cubicBezTo>
                      <a:pt x="19" y="6"/>
                      <a:pt x="19" y="6"/>
                      <a:pt x="19" y="6"/>
                    </a:cubicBezTo>
                    <a:cubicBezTo>
                      <a:pt x="52" y="0"/>
                      <a:pt x="52" y="0"/>
                      <a:pt x="52" y="0"/>
                    </a:cubicBezTo>
                    <a:cubicBezTo>
                      <a:pt x="44" y="57"/>
                      <a:pt x="44" y="57"/>
                      <a:pt x="44" y="57"/>
                    </a:cubicBezTo>
                    <a:cubicBezTo>
                      <a:pt x="54" y="47"/>
                      <a:pt x="68" y="42"/>
                      <a:pt x="81" y="42"/>
                    </a:cubicBezTo>
                    <a:cubicBezTo>
                      <a:pt x="101" y="42"/>
                      <a:pt x="116" y="56"/>
                      <a:pt x="112" y="8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2">
                <a:extLst>
                  <a:ext uri="{FF2B5EF4-FFF2-40B4-BE49-F238E27FC236}">
                    <a16:creationId xmlns:a16="http://schemas.microsoft.com/office/drawing/2014/main" id="{E2854D53-4A21-4733-89EE-FCFB7F16E935}"/>
                  </a:ext>
                </a:extLst>
              </p:cNvPr>
              <p:cNvSpPr>
                <a:spLocks noEditPoints="1"/>
              </p:cNvSpPr>
              <p:nvPr userDrawn="1"/>
            </p:nvSpPr>
            <p:spPr bwMode="auto">
              <a:xfrm>
                <a:off x="21037550" y="3363913"/>
                <a:ext cx="190500" cy="176213"/>
              </a:xfrm>
              <a:custGeom>
                <a:avLst/>
                <a:gdLst>
                  <a:gd name="T0" fmla="*/ 106 w 115"/>
                  <a:gd name="T1" fmla="*/ 88 h 106"/>
                  <a:gd name="T2" fmla="*/ 55 w 115"/>
                  <a:gd name="T3" fmla="*/ 106 h 106"/>
                  <a:gd name="T4" fmla="*/ 5 w 115"/>
                  <a:gd name="T5" fmla="*/ 55 h 106"/>
                  <a:gd name="T6" fmla="*/ 70 w 115"/>
                  <a:gd name="T7" fmla="*/ 0 h 106"/>
                  <a:gd name="T8" fmla="*/ 111 w 115"/>
                  <a:gd name="T9" fmla="*/ 44 h 106"/>
                  <a:gd name="T10" fmla="*/ 106 w 115"/>
                  <a:gd name="T11" fmla="*/ 61 h 106"/>
                  <a:gd name="T12" fmla="*/ 36 w 115"/>
                  <a:gd name="T13" fmla="*/ 61 h 106"/>
                  <a:gd name="T14" fmla="*/ 65 w 115"/>
                  <a:gd name="T15" fmla="*/ 81 h 106"/>
                  <a:gd name="T16" fmla="*/ 98 w 115"/>
                  <a:gd name="T17" fmla="*/ 72 h 106"/>
                  <a:gd name="T18" fmla="*/ 106 w 115"/>
                  <a:gd name="T19" fmla="*/ 88 h 106"/>
                  <a:gd name="T20" fmla="*/ 39 w 115"/>
                  <a:gd name="T21" fmla="*/ 40 h 106"/>
                  <a:gd name="T22" fmla="*/ 84 w 115"/>
                  <a:gd name="T23" fmla="*/ 40 h 106"/>
                  <a:gd name="T24" fmla="*/ 66 w 115"/>
                  <a:gd name="T25" fmla="*/ 22 h 106"/>
                  <a:gd name="T26" fmla="*/ 39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4" y="97"/>
                      <a:pt x="76" y="106"/>
                      <a:pt x="55" y="106"/>
                    </a:cubicBezTo>
                    <a:cubicBezTo>
                      <a:pt x="21" y="106"/>
                      <a:pt x="0" y="86"/>
                      <a:pt x="5" y="55"/>
                    </a:cubicBezTo>
                    <a:cubicBezTo>
                      <a:pt x="9" y="24"/>
                      <a:pt x="37" y="0"/>
                      <a:pt x="70" y="0"/>
                    </a:cubicBezTo>
                    <a:cubicBezTo>
                      <a:pt x="98" y="0"/>
                      <a:pt x="115" y="18"/>
                      <a:pt x="111" y="44"/>
                    </a:cubicBezTo>
                    <a:cubicBezTo>
                      <a:pt x="110" y="51"/>
                      <a:pt x="108" y="57"/>
                      <a:pt x="106" y="61"/>
                    </a:cubicBezTo>
                    <a:cubicBezTo>
                      <a:pt x="36" y="61"/>
                      <a:pt x="36" y="61"/>
                      <a:pt x="36" y="61"/>
                    </a:cubicBezTo>
                    <a:cubicBezTo>
                      <a:pt x="38" y="74"/>
                      <a:pt x="48" y="81"/>
                      <a:pt x="65" y="81"/>
                    </a:cubicBezTo>
                    <a:cubicBezTo>
                      <a:pt x="76" y="81"/>
                      <a:pt x="88" y="77"/>
                      <a:pt x="98" y="72"/>
                    </a:cubicBezTo>
                    <a:lnTo>
                      <a:pt x="106" y="88"/>
                    </a:lnTo>
                    <a:close/>
                    <a:moveTo>
                      <a:pt x="39" y="40"/>
                    </a:moveTo>
                    <a:cubicBezTo>
                      <a:pt x="84" y="40"/>
                      <a:pt x="84" y="40"/>
                      <a:pt x="84" y="40"/>
                    </a:cubicBezTo>
                    <a:cubicBezTo>
                      <a:pt x="84" y="29"/>
                      <a:pt x="78" y="22"/>
                      <a:pt x="66" y="22"/>
                    </a:cubicBezTo>
                    <a:cubicBezTo>
                      <a:pt x="56" y="22"/>
                      <a:pt x="44" y="28"/>
                      <a:pt x="39"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3">
                <a:extLst>
                  <a:ext uri="{FF2B5EF4-FFF2-40B4-BE49-F238E27FC236}">
                    <a16:creationId xmlns:a16="http://schemas.microsoft.com/office/drawing/2014/main" id="{ABCB7905-47E9-4946-A48C-D3D6698736D2}"/>
                  </a:ext>
                </a:extLst>
              </p:cNvPr>
              <p:cNvSpPr>
                <a:spLocks/>
              </p:cNvSpPr>
              <p:nvPr userDrawn="1"/>
            </p:nvSpPr>
            <p:spPr bwMode="auto">
              <a:xfrm>
                <a:off x="21245513" y="3365501"/>
                <a:ext cx="144463" cy="166688"/>
              </a:xfrm>
              <a:custGeom>
                <a:avLst/>
                <a:gdLst>
                  <a:gd name="T0" fmla="*/ 88 w 88"/>
                  <a:gd name="T1" fmla="*/ 2 h 100"/>
                  <a:gd name="T2" fmla="*/ 84 w 88"/>
                  <a:gd name="T3" fmla="*/ 32 h 100"/>
                  <a:gd name="T4" fmla="*/ 70 w 88"/>
                  <a:gd name="T5" fmla="*/ 30 h 100"/>
                  <a:gd name="T6" fmla="*/ 40 w 88"/>
                  <a:gd name="T7" fmla="*/ 46 h 100"/>
                  <a:gd name="T8" fmla="*/ 32 w 88"/>
                  <a:gd name="T9" fmla="*/ 100 h 100"/>
                  <a:gd name="T10" fmla="*/ 0 w 88"/>
                  <a:gd name="T11" fmla="*/ 100 h 100"/>
                  <a:gd name="T12" fmla="*/ 13 w 88"/>
                  <a:gd name="T13" fmla="*/ 6 h 100"/>
                  <a:gd name="T14" fmla="*/ 45 w 88"/>
                  <a:gd name="T15" fmla="*/ 0 h 100"/>
                  <a:gd name="T16" fmla="*/ 42 w 88"/>
                  <a:gd name="T17" fmla="*/ 22 h 100"/>
                  <a:gd name="T18" fmla="*/ 77 w 88"/>
                  <a:gd name="T19" fmla="*/ 0 h 100"/>
                  <a:gd name="T20" fmla="*/ 88 w 88"/>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88" y="2"/>
                    </a:moveTo>
                    <a:cubicBezTo>
                      <a:pt x="84" y="32"/>
                      <a:pt x="84" y="32"/>
                      <a:pt x="84" y="32"/>
                    </a:cubicBezTo>
                    <a:cubicBezTo>
                      <a:pt x="80" y="31"/>
                      <a:pt x="74" y="30"/>
                      <a:pt x="70" y="30"/>
                    </a:cubicBezTo>
                    <a:cubicBezTo>
                      <a:pt x="56" y="30"/>
                      <a:pt x="47" y="37"/>
                      <a:pt x="40" y="46"/>
                    </a:cubicBezTo>
                    <a:cubicBezTo>
                      <a:pt x="32" y="100"/>
                      <a:pt x="32" y="100"/>
                      <a:pt x="32" y="100"/>
                    </a:cubicBezTo>
                    <a:cubicBezTo>
                      <a:pt x="0" y="100"/>
                      <a:pt x="0" y="100"/>
                      <a:pt x="0" y="100"/>
                    </a:cubicBezTo>
                    <a:cubicBezTo>
                      <a:pt x="13" y="6"/>
                      <a:pt x="13" y="6"/>
                      <a:pt x="13" y="6"/>
                    </a:cubicBezTo>
                    <a:cubicBezTo>
                      <a:pt x="45" y="0"/>
                      <a:pt x="45" y="0"/>
                      <a:pt x="45" y="0"/>
                    </a:cubicBezTo>
                    <a:cubicBezTo>
                      <a:pt x="42" y="22"/>
                      <a:pt x="42" y="22"/>
                      <a:pt x="42" y="22"/>
                    </a:cubicBezTo>
                    <a:cubicBezTo>
                      <a:pt x="52" y="8"/>
                      <a:pt x="65" y="0"/>
                      <a:pt x="77" y="0"/>
                    </a:cubicBezTo>
                    <a:cubicBezTo>
                      <a:pt x="80" y="0"/>
                      <a:pt x="85" y="1"/>
                      <a:pt x="88"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4">
                <a:extLst>
                  <a:ext uri="{FF2B5EF4-FFF2-40B4-BE49-F238E27FC236}">
                    <a16:creationId xmlns:a16="http://schemas.microsoft.com/office/drawing/2014/main" id="{95CFCAB6-EABF-41A4-833A-759BD2EFF3AF}"/>
                  </a:ext>
                </a:extLst>
              </p:cNvPr>
              <p:cNvSpPr>
                <a:spLocks noEditPoints="1"/>
              </p:cNvSpPr>
              <p:nvPr userDrawn="1"/>
            </p:nvSpPr>
            <p:spPr bwMode="auto">
              <a:xfrm>
                <a:off x="21389975"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4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4"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5">
                <a:extLst>
                  <a:ext uri="{FF2B5EF4-FFF2-40B4-BE49-F238E27FC236}">
                    <a16:creationId xmlns:a16="http://schemas.microsoft.com/office/drawing/2014/main" id="{7FAC4D9E-841A-41AE-B5E8-1ABF4DC6AA99}"/>
                  </a:ext>
                </a:extLst>
              </p:cNvPr>
              <p:cNvSpPr>
                <a:spLocks/>
              </p:cNvSpPr>
              <p:nvPr userDrawn="1"/>
            </p:nvSpPr>
            <p:spPr bwMode="auto">
              <a:xfrm>
                <a:off x="21678900" y="3370263"/>
                <a:ext cx="184150" cy="228600"/>
              </a:xfrm>
              <a:custGeom>
                <a:avLst/>
                <a:gdLst>
                  <a:gd name="T0" fmla="*/ 116 w 116"/>
                  <a:gd name="T1" fmla="*/ 0 h 144"/>
                  <a:gd name="T2" fmla="*/ 36 w 116"/>
                  <a:gd name="T3" fmla="*/ 144 h 144"/>
                  <a:gd name="T4" fmla="*/ 4 w 116"/>
                  <a:gd name="T5" fmla="*/ 144 h 144"/>
                  <a:gd name="T6" fmla="*/ 29 w 116"/>
                  <a:gd name="T7" fmla="*/ 102 h 144"/>
                  <a:gd name="T8" fmla="*/ 0 w 116"/>
                  <a:gd name="T9" fmla="*/ 0 h 144"/>
                  <a:gd name="T10" fmla="*/ 35 w 116"/>
                  <a:gd name="T11" fmla="*/ 0 h 144"/>
                  <a:gd name="T12" fmla="*/ 51 w 116"/>
                  <a:gd name="T13" fmla="*/ 64 h 144"/>
                  <a:gd name="T14" fmla="*/ 84 w 116"/>
                  <a:gd name="T15" fmla="*/ 0 h 144"/>
                  <a:gd name="T16" fmla="*/ 116 w 116"/>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4">
                    <a:moveTo>
                      <a:pt x="116" y="0"/>
                    </a:moveTo>
                    <a:lnTo>
                      <a:pt x="36" y="144"/>
                    </a:lnTo>
                    <a:lnTo>
                      <a:pt x="4" y="144"/>
                    </a:lnTo>
                    <a:lnTo>
                      <a:pt x="29" y="102"/>
                    </a:lnTo>
                    <a:lnTo>
                      <a:pt x="0" y="0"/>
                    </a:lnTo>
                    <a:lnTo>
                      <a:pt x="35" y="0"/>
                    </a:lnTo>
                    <a:lnTo>
                      <a:pt x="51" y="64"/>
                    </a:lnTo>
                    <a:lnTo>
                      <a:pt x="84" y="0"/>
                    </a:lnTo>
                    <a:lnTo>
                      <a:pt x="116"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6">
                <a:extLst>
                  <a:ext uri="{FF2B5EF4-FFF2-40B4-BE49-F238E27FC236}">
                    <a16:creationId xmlns:a16="http://schemas.microsoft.com/office/drawing/2014/main" id="{D753FE6D-A324-4CBC-9A37-765D8C465CA1}"/>
                  </a:ext>
                </a:extLst>
              </p:cNvPr>
              <p:cNvSpPr>
                <a:spLocks noEditPoints="1"/>
              </p:cNvSpPr>
              <p:nvPr userDrawn="1"/>
            </p:nvSpPr>
            <p:spPr bwMode="auto">
              <a:xfrm>
                <a:off x="2185828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2" y="106"/>
                      <a:pt x="0" y="84"/>
                      <a:pt x="4" y="55"/>
                    </a:cubicBezTo>
                    <a:close/>
                    <a:moveTo>
                      <a:pt x="86" y="54"/>
                    </a:moveTo>
                    <a:cubicBezTo>
                      <a:pt x="89" y="36"/>
                      <a:pt x="80" y="24"/>
                      <a:pt x="65" y="24"/>
                    </a:cubicBezTo>
                    <a:cubicBezTo>
                      <a:pt x="50" y="24"/>
                      <a:pt x="40" y="35"/>
                      <a:pt x="38" y="52"/>
                    </a:cubicBezTo>
                    <a:cubicBezTo>
                      <a:pt x="35" y="70"/>
                      <a:pt x="43" y="82"/>
                      <a:pt x="59" y="82"/>
                    </a:cubicBezTo>
                    <a:cubicBezTo>
                      <a:pt x="73" y="82"/>
                      <a:pt x="84"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7">
                <a:extLst>
                  <a:ext uri="{FF2B5EF4-FFF2-40B4-BE49-F238E27FC236}">
                    <a16:creationId xmlns:a16="http://schemas.microsoft.com/office/drawing/2014/main" id="{4CCED0FA-4794-4FFA-B5D4-9CE74ADF0C30}"/>
                  </a:ext>
                </a:extLst>
              </p:cNvPr>
              <p:cNvSpPr>
                <a:spLocks/>
              </p:cNvSpPr>
              <p:nvPr userDrawn="1"/>
            </p:nvSpPr>
            <p:spPr bwMode="auto">
              <a:xfrm>
                <a:off x="22078950" y="3365501"/>
                <a:ext cx="190500" cy="171450"/>
              </a:xfrm>
              <a:custGeom>
                <a:avLst/>
                <a:gdLst>
                  <a:gd name="T0" fmla="*/ 115 w 115"/>
                  <a:gd name="T1" fmla="*/ 0 h 103"/>
                  <a:gd name="T2" fmla="*/ 101 w 115"/>
                  <a:gd name="T3" fmla="*/ 100 h 103"/>
                  <a:gd name="T4" fmla="*/ 70 w 115"/>
                  <a:gd name="T5" fmla="*/ 100 h 103"/>
                  <a:gd name="T6" fmla="*/ 72 w 115"/>
                  <a:gd name="T7" fmla="*/ 88 h 103"/>
                  <a:gd name="T8" fmla="*/ 35 w 115"/>
                  <a:gd name="T9" fmla="*/ 103 h 103"/>
                  <a:gd name="T10" fmla="*/ 4 w 115"/>
                  <a:gd name="T11" fmla="*/ 61 h 103"/>
                  <a:gd name="T12" fmla="*/ 12 w 115"/>
                  <a:gd name="T13" fmla="*/ 6 h 103"/>
                  <a:gd name="T14" fmla="*/ 45 w 115"/>
                  <a:gd name="T15" fmla="*/ 0 h 103"/>
                  <a:gd name="T16" fmla="*/ 38 w 115"/>
                  <a:gd name="T17" fmla="*/ 51 h 103"/>
                  <a:gd name="T18" fmla="*/ 51 w 115"/>
                  <a:gd name="T19" fmla="*/ 77 h 103"/>
                  <a:gd name="T20" fmla="*/ 74 w 115"/>
                  <a:gd name="T21" fmla="*/ 66 h 103"/>
                  <a:gd name="T22" fmla="*/ 82 w 115"/>
                  <a:gd name="T23" fmla="*/ 6 h 103"/>
                  <a:gd name="T24" fmla="*/ 115 w 115"/>
                  <a:gd name="T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03">
                    <a:moveTo>
                      <a:pt x="115" y="0"/>
                    </a:moveTo>
                    <a:cubicBezTo>
                      <a:pt x="101" y="100"/>
                      <a:pt x="101" y="100"/>
                      <a:pt x="101" y="100"/>
                    </a:cubicBezTo>
                    <a:cubicBezTo>
                      <a:pt x="70" y="100"/>
                      <a:pt x="70" y="100"/>
                      <a:pt x="70" y="100"/>
                    </a:cubicBezTo>
                    <a:cubicBezTo>
                      <a:pt x="72" y="88"/>
                      <a:pt x="72" y="88"/>
                      <a:pt x="72" y="88"/>
                    </a:cubicBezTo>
                    <a:cubicBezTo>
                      <a:pt x="62" y="98"/>
                      <a:pt x="48" y="103"/>
                      <a:pt x="35" y="103"/>
                    </a:cubicBezTo>
                    <a:cubicBezTo>
                      <a:pt x="14" y="103"/>
                      <a:pt x="0" y="89"/>
                      <a:pt x="4" y="61"/>
                    </a:cubicBezTo>
                    <a:cubicBezTo>
                      <a:pt x="12" y="6"/>
                      <a:pt x="12" y="6"/>
                      <a:pt x="12" y="6"/>
                    </a:cubicBezTo>
                    <a:cubicBezTo>
                      <a:pt x="45" y="0"/>
                      <a:pt x="45" y="0"/>
                      <a:pt x="45" y="0"/>
                    </a:cubicBezTo>
                    <a:cubicBezTo>
                      <a:pt x="38" y="51"/>
                      <a:pt x="38" y="51"/>
                      <a:pt x="38" y="51"/>
                    </a:cubicBezTo>
                    <a:cubicBezTo>
                      <a:pt x="35" y="68"/>
                      <a:pt x="40" y="77"/>
                      <a:pt x="51" y="77"/>
                    </a:cubicBezTo>
                    <a:cubicBezTo>
                      <a:pt x="59" y="77"/>
                      <a:pt x="67" y="73"/>
                      <a:pt x="74" y="66"/>
                    </a:cubicBezTo>
                    <a:cubicBezTo>
                      <a:pt x="82" y="6"/>
                      <a:pt x="82" y="6"/>
                      <a:pt x="82" y="6"/>
                    </a:cubicBezTo>
                    <a:lnTo>
                      <a:pt x="115"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8">
                <a:extLst>
                  <a:ext uri="{FF2B5EF4-FFF2-40B4-BE49-F238E27FC236}">
                    <a16:creationId xmlns:a16="http://schemas.microsoft.com/office/drawing/2014/main" id="{8C96E3CD-2D41-4A86-97B2-DA9207638A4C}"/>
                  </a:ext>
                </a:extLst>
              </p:cNvPr>
              <p:cNvSpPr>
                <a:spLocks noEditPoints="1"/>
              </p:cNvSpPr>
              <p:nvPr userDrawn="1"/>
            </p:nvSpPr>
            <p:spPr bwMode="auto">
              <a:xfrm>
                <a:off x="22353588" y="3365501"/>
                <a:ext cx="233363" cy="236538"/>
              </a:xfrm>
              <a:custGeom>
                <a:avLst/>
                <a:gdLst>
                  <a:gd name="T0" fmla="*/ 138 w 141"/>
                  <a:gd name="T1" fmla="*/ 30 h 143"/>
                  <a:gd name="T2" fmla="*/ 114 w 141"/>
                  <a:gd name="T3" fmla="*/ 29 h 143"/>
                  <a:gd name="T4" fmla="*/ 117 w 141"/>
                  <a:gd name="T5" fmla="*/ 47 h 143"/>
                  <a:gd name="T6" fmla="*/ 59 w 141"/>
                  <a:gd name="T7" fmla="*/ 88 h 143"/>
                  <a:gd name="T8" fmla="*/ 54 w 141"/>
                  <a:gd name="T9" fmla="*/ 88 h 143"/>
                  <a:gd name="T10" fmla="*/ 35 w 141"/>
                  <a:gd name="T11" fmla="*/ 113 h 143"/>
                  <a:gd name="T12" fmla="*/ 84 w 141"/>
                  <a:gd name="T13" fmla="*/ 98 h 143"/>
                  <a:gd name="T14" fmla="*/ 118 w 141"/>
                  <a:gd name="T15" fmla="*/ 139 h 143"/>
                  <a:gd name="T16" fmla="*/ 84 w 141"/>
                  <a:gd name="T17" fmla="*/ 143 h 143"/>
                  <a:gd name="T18" fmla="*/ 66 w 141"/>
                  <a:gd name="T19" fmla="*/ 125 h 143"/>
                  <a:gd name="T20" fmla="*/ 18 w 141"/>
                  <a:gd name="T21" fmla="*/ 139 h 143"/>
                  <a:gd name="T22" fmla="*/ 0 w 141"/>
                  <a:gd name="T23" fmla="*/ 127 h 143"/>
                  <a:gd name="T24" fmla="*/ 27 w 141"/>
                  <a:gd name="T25" fmla="*/ 79 h 143"/>
                  <a:gd name="T26" fmla="*/ 11 w 141"/>
                  <a:gd name="T27" fmla="*/ 45 h 143"/>
                  <a:gd name="T28" fmla="*/ 71 w 141"/>
                  <a:gd name="T29" fmla="*/ 0 h 143"/>
                  <a:gd name="T30" fmla="*/ 91 w 141"/>
                  <a:gd name="T31" fmla="*/ 3 h 143"/>
                  <a:gd name="T32" fmla="*/ 141 w 141"/>
                  <a:gd name="T33" fmla="*/ 3 h 143"/>
                  <a:gd name="T34" fmla="*/ 138 w 141"/>
                  <a:gd name="T35" fmla="*/ 30 h 143"/>
                  <a:gd name="T36" fmla="*/ 87 w 141"/>
                  <a:gd name="T37" fmla="*/ 45 h 143"/>
                  <a:gd name="T38" fmla="*/ 67 w 141"/>
                  <a:gd name="T39" fmla="*/ 23 h 143"/>
                  <a:gd name="T40" fmla="*/ 42 w 141"/>
                  <a:gd name="T41" fmla="*/ 44 h 143"/>
                  <a:gd name="T42" fmla="*/ 62 w 141"/>
                  <a:gd name="T43" fmla="*/ 66 h 143"/>
                  <a:gd name="T44" fmla="*/ 87 w 141"/>
                  <a:gd name="T45" fmla="*/ 4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3">
                    <a:moveTo>
                      <a:pt x="138" y="30"/>
                    </a:moveTo>
                    <a:cubicBezTo>
                      <a:pt x="114" y="29"/>
                      <a:pt x="114" y="29"/>
                      <a:pt x="114" y="29"/>
                    </a:cubicBezTo>
                    <a:cubicBezTo>
                      <a:pt x="117" y="34"/>
                      <a:pt x="118" y="40"/>
                      <a:pt x="117" y="47"/>
                    </a:cubicBezTo>
                    <a:cubicBezTo>
                      <a:pt x="114" y="70"/>
                      <a:pt x="90" y="88"/>
                      <a:pt x="59" y="88"/>
                    </a:cubicBezTo>
                    <a:cubicBezTo>
                      <a:pt x="58" y="88"/>
                      <a:pt x="56" y="88"/>
                      <a:pt x="54" y="88"/>
                    </a:cubicBezTo>
                    <a:cubicBezTo>
                      <a:pt x="35" y="113"/>
                      <a:pt x="35" y="113"/>
                      <a:pt x="35" y="113"/>
                    </a:cubicBezTo>
                    <a:cubicBezTo>
                      <a:pt x="49" y="105"/>
                      <a:pt x="67" y="98"/>
                      <a:pt x="84" y="98"/>
                    </a:cubicBezTo>
                    <a:cubicBezTo>
                      <a:pt x="102" y="98"/>
                      <a:pt x="120" y="106"/>
                      <a:pt x="118" y="139"/>
                    </a:cubicBezTo>
                    <a:cubicBezTo>
                      <a:pt x="84" y="143"/>
                      <a:pt x="84" y="143"/>
                      <a:pt x="84" y="143"/>
                    </a:cubicBezTo>
                    <a:cubicBezTo>
                      <a:pt x="84" y="128"/>
                      <a:pt x="77" y="125"/>
                      <a:pt x="66" y="125"/>
                    </a:cubicBezTo>
                    <a:cubicBezTo>
                      <a:pt x="53" y="125"/>
                      <a:pt x="34" y="130"/>
                      <a:pt x="18" y="139"/>
                    </a:cubicBezTo>
                    <a:cubicBezTo>
                      <a:pt x="0" y="127"/>
                      <a:pt x="0" y="127"/>
                      <a:pt x="0" y="127"/>
                    </a:cubicBezTo>
                    <a:cubicBezTo>
                      <a:pt x="27" y="79"/>
                      <a:pt x="27" y="79"/>
                      <a:pt x="27" y="79"/>
                    </a:cubicBezTo>
                    <a:cubicBezTo>
                      <a:pt x="15" y="72"/>
                      <a:pt x="9" y="59"/>
                      <a:pt x="11" y="45"/>
                    </a:cubicBezTo>
                    <a:cubicBezTo>
                      <a:pt x="15" y="21"/>
                      <a:pt x="40" y="0"/>
                      <a:pt x="71" y="0"/>
                    </a:cubicBezTo>
                    <a:cubicBezTo>
                      <a:pt x="78" y="0"/>
                      <a:pt x="85" y="1"/>
                      <a:pt x="91" y="3"/>
                    </a:cubicBezTo>
                    <a:cubicBezTo>
                      <a:pt x="141" y="3"/>
                      <a:pt x="141" y="3"/>
                      <a:pt x="141" y="3"/>
                    </a:cubicBezTo>
                    <a:lnTo>
                      <a:pt x="138" y="30"/>
                    </a:lnTo>
                    <a:close/>
                    <a:moveTo>
                      <a:pt x="87" y="45"/>
                    </a:moveTo>
                    <a:cubicBezTo>
                      <a:pt x="89" y="31"/>
                      <a:pt x="79" y="23"/>
                      <a:pt x="67" y="23"/>
                    </a:cubicBezTo>
                    <a:cubicBezTo>
                      <a:pt x="55" y="23"/>
                      <a:pt x="44" y="31"/>
                      <a:pt x="42" y="44"/>
                    </a:cubicBezTo>
                    <a:cubicBezTo>
                      <a:pt x="40" y="57"/>
                      <a:pt x="50" y="66"/>
                      <a:pt x="62" y="66"/>
                    </a:cubicBezTo>
                    <a:cubicBezTo>
                      <a:pt x="74" y="66"/>
                      <a:pt x="85" y="58"/>
                      <a:pt x="87" y="45"/>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9">
                <a:extLst>
                  <a:ext uri="{FF2B5EF4-FFF2-40B4-BE49-F238E27FC236}">
                    <a16:creationId xmlns:a16="http://schemas.microsoft.com/office/drawing/2014/main" id="{276CCB30-2057-4F68-B6D2-8C6F4A6D0408}"/>
                  </a:ext>
                </a:extLst>
              </p:cNvPr>
              <p:cNvSpPr>
                <a:spLocks noEditPoints="1"/>
              </p:cNvSpPr>
              <p:nvPr userDrawn="1"/>
            </p:nvSpPr>
            <p:spPr bwMode="auto">
              <a:xfrm>
                <a:off x="2258853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1" y="106"/>
                      <a:pt x="0" y="84"/>
                      <a:pt x="4" y="55"/>
                    </a:cubicBezTo>
                    <a:close/>
                    <a:moveTo>
                      <a:pt x="86" y="54"/>
                    </a:moveTo>
                    <a:cubicBezTo>
                      <a:pt x="88" y="36"/>
                      <a:pt x="80" y="24"/>
                      <a:pt x="65" y="24"/>
                    </a:cubicBezTo>
                    <a:cubicBezTo>
                      <a:pt x="50" y="24"/>
                      <a:pt x="40" y="35"/>
                      <a:pt x="38" y="52"/>
                    </a:cubicBezTo>
                    <a:cubicBezTo>
                      <a:pt x="35" y="70"/>
                      <a:pt x="43" y="82"/>
                      <a:pt x="59" y="82"/>
                    </a:cubicBezTo>
                    <a:cubicBezTo>
                      <a:pt x="73" y="82"/>
                      <a:pt x="83"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 name="Rectangle 20">
              <a:extLst>
                <a:ext uri="{FF2B5EF4-FFF2-40B4-BE49-F238E27FC236}">
                  <a16:creationId xmlns:a16="http://schemas.microsoft.com/office/drawing/2014/main" id="{2B5C9E30-B166-421E-9BAD-FF47E637825D}"/>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Rectangle 21">
              <a:extLst>
                <a:ext uri="{FF2B5EF4-FFF2-40B4-BE49-F238E27FC236}">
                  <a16:creationId xmlns:a16="http://schemas.microsoft.com/office/drawing/2014/main" id="{E8A8E50B-F166-45B9-BED3-1DEAD954F05C}"/>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22">
              <a:extLst>
                <a:ext uri="{FF2B5EF4-FFF2-40B4-BE49-F238E27FC236}">
                  <a16:creationId xmlns:a16="http://schemas.microsoft.com/office/drawing/2014/main" id="{1C86C029-DA55-4980-92EE-F9AD02382D53}"/>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3">
              <a:extLst>
                <a:ext uri="{FF2B5EF4-FFF2-40B4-BE49-F238E27FC236}">
                  <a16:creationId xmlns:a16="http://schemas.microsoft.com/office/drawing/2014/main" id="{E99CEED6-A024-4175-BB0A-E71739D45A5A}"/>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4">
              <a:extLst>
                <a:ext uri="{FF2B5EF4-FFF2-40B4-BE49-F238E27FC236}">
                  <a16:creationId xmlns:a16="http://schemas.microsoft.com/office/drawing/2014/main" id="{0A374CF8-901C-48E5-AA91-FA16C29193D5}"/>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5">
              <a:extLst>
                <a:ext uri="{FF2B5EF4-FFF2-40B4-BE49-F238E27FC236}">
                  <a16:creationId xmlns:a16="http://schemas.microsoft.com/office/drawing/2014/main" id="{E833E3BD-C8AA-4352-AA3D-1B4745C2C3C6}"/>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6">
              <a:extLst>
                <a:ext uri="{FF2B5EF4-FFF2-40B4-BE49-F238E27FC236}">
                  <a16:creationId xmlns:a16="http://schemas.microsoft.com/office/drawing/2014/main" id="{2247AFAC-91E7-4FD1-B1EB-D9DEFCE73ECD}"/>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Picture Placeholder 40">
            <a:extLst>
              <a:ext uri="{FF2B5EF4-FFF2-40B4-BE49-F238E27FC236}">
                <a16:creationId xmlns:a16="http://schemas.microsoft.com/office/drawing/2014/main" id="{7AA0A9CA-9508-4B06-B663-4C8E7C93CA0E}"/>
              </a:ext>
            </a:extLst>
          </p:cNvPr>
          <p:cNvSpPr>
            <a:spLocks noGrp="1"/>
          </p:cNvSpPr>
          <p:nvPr>
            <p:ph type="pic" sz="quarter" idx="11" hasCustomPrompt="1"/>
          </p:nvPr>
        </p:nvSpPr>
        <p:spPr>
          <a:xfrm>
            <a:off x="2"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Tree>
    <p:extLst>
      <p:ext uri="{BB962C8B-B14F-4D97-AF65-F5344CB8AC3E}">
        <p14:creationId xmlns:p14="http://schemas.microsoft.com/office/powerpoint/2010/main" val="271972464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with oval">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C20015-A3E2-42BA-A5BB-0A2E547D92F1}"/>
              </a:ext>
            </a:extLst>
          </p:cNvPr>
          <p:cNvSpPr>
            <a:spLocks noGrp="1"/>
          </p:cNvSpPr>
          <p:nvPr>
            <p:ph type="title" hasCustomPrompt="1"/>
          </p:nvPr>
        </p:nvSpPr>
        <p:spPr>
          <a:xfrm>
            <a:off x="7390215" y="24121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12" name="Text Placeholder 19">
            <a:extLst>
              <a:ext uri="{FF2B5EF4-FFF2-40B4-BE49-F238E27FC236}">
                <a16:creationId xmlns:a16="http://schemas.microsoft.com/office/drawing/2014/main" id="{1431571D-5602-4636-A5BD-A95D99B78E7A}"/>
              </a:ext>
            </a:extLst>
          </p:cNvPr>
          <p:cNvSpPr>
            <a:spLocks noGrp="1"/>
          </p:cNvSpPr>
          <p:nvPr>
            <p:ph type="body" sz="quarter" idx="10" hasCustomPrompt="1"/>
          </p:nvPr>
        </p:nvSpPr>
        <p:spPr>
          <a:xfrm>
            <a:off x="7390968" y="3531572"/>
            <a:ext cx="2972787" cy="415781"/>
          </a:xfrm>
          <a:prstGeom prst="rect">
            <a:avLst/>
          </a:prstGeom>
        </p:spPr>
        <p:txBody>
          <a:bodyPr anchor="ctr"/>
          <a:lstStyle>
            <a:lvl1pPr marL="0" indent="0">
              <a:lnSpc>
                <a:spcPct val="100000"/>
              </a:lnSpc>
              <a:spcBef>
                <a:spcPts val="0"/>
              </a:spcBef>
              <a:buNone/>
              <a:defRPr sz="1800" i="1">
                <a:solidFill>
                  <a:schemeClr val="bg1"/>
                </a:solidFill>
              </a:defRPr>
            </a:lvl1pPr>
          </a:lstStyle>
          <a:p>
            <a:pPr lvl="0"/>
            <a:r>
              <a:rPr lang="en-US" dirty="0"/>
              <a:t>Add subtitle</a:t>
            </a:r>
            <a:endParaRPr lang="en-GB" dirty="0"/>
          </a:p>
        </p:txBody>
      </p:sp>
      <p:grpSp>
        <p:nvGrpSpPr>
          <p:cNvPr id="2" name="Group 1">
            <a:extLst>
              <a:ext uri="{FF2B5EF4-FFF2-40B4-BE49-F238E27FC236}">
                <a16:creationId xmlns:a16="http://schemas.microsoft.com/office/drawing/2014/main" id="{0E871255-703C-43C4-9E1D-953553F65D32}"/>
              </a:ext>
            </a:extLst>
          </p:cNvPr>
          <p:cNvGrpSpPr/>
          <p:nvPr userDrawn="1"/>
        </p:nvGrpSpPr>
        <p:grpSpPr>
          <a:xfrm>
            <a:off x="10648109" y="5310073"/>
            <a:ext cx="1150191" cy="1151372"/>
            <a:chOff x="10648109" y="5310073"/>
            <a:chExt cx="1150191" cy="1151372"/>
          </a:xfrm>
        </p:grpSpPr>
        <p:sp>
          <p:nvSpPr>
            <p:cNvPr id="17" name="Rectangle 20">
              <a:extLst>
                <a:ext uri="{FF2B5EF4-FFF2-40B4-BE49-F238E27FC236}">
                  <a16:creationId xmlns:a16="http://schemas.microsoft.com/office/drawing/2014/main" id="{2B5C9E30-B166-421E-9BAD-FF47E637825D}"/>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Rectangle 21">
              <a:extLst>
                <a:ext uri="{FF2B5EF4-FFF2-40B4-BE49-F238E27FC236}">
                  <a16:creationId xmlns:a16="http://schemas.microsoft.com/office/drawing/2014/main" id="{E8A8E50B-F166-45B9-BED3-1DEAD954F05C}"/>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22">
              <a:extLst>
                <a:ext uri="{FF2B5EF4-FFF2-40B4-BE49-F238E27FC236}">
                  <a16:creationId xmlns:a16="http://schemas.microsoft.com/office/drawing/2014/main" id="{1C86C029-DA55-4980-92EE-F9AD02382D53}"/>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3">
              <a:extLst>
                <a:ext uri="{FF2B5EF4-FFF2-40B4-BE49-F238E27FC236}">
                  <a16:creationId xmlns:a16="http://schemas.microsoft.com/office/drawing/2014/main" id="{E99CEED6-A024-4175-BB0A-E71739D45A5A}"/>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4">
              <a:extLst>
                <a:ext uri="{FF2B5EF4-FFF2-40B4-BE49-F238E27FC236}">
                  <a16:creationId xmlns:a16="http://schemas.microsoft.com/office/drawing/2014/main" id="{0A374CF8-901C-48E5-AA91-FA16C29193D5}"/>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5">
              <a:extLst>
                <a:ext uri="{FF2B5EF4-FFF2-40B4-BE49-F238E27FC236}">
                  <a16:creationId xmlns:a16="http://schemas.microsoft.com/office/drawing/2014/main" id="{E833E3BD-C8AA-4352-AA3D-1B4745C2C3C6}"/>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6">
              <a:extLst>
                <a:ext uri="{FF2B5EF4-FFF2-40B4-BE49-F238E27FC236}">
                  <a16:creationId xmlns:a16="http://schemas.microsoft.com/office/drawing/2014/main" id="{2247AFAC-91E7-4FD1-B1EB-D9DEFCE73ECD}"/>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Picture Placeholder 40">
            <a:extLst>
              <a:ext uri="{FF2B5EF4-FFF2-40B4-BE49-F238E27FC236}">
                <a16:creationId xmlns:a16="http://schemas.microsoft.com/office/drawing/2014/main" id="{7AA0A9CA-9508-4B06-B663-4C8E7C93CA0E}"/>
              </a:ext>
            </a:extLst>
          </p:cNvPr>
          <p:cNvSpPr>
            <a:spLocks noGrp="1"/>
          </p:cNvSpPr>
          <p:nvPr userDrawn="1">
            <p:ph type="pic" sz="quarter" idx="11" hasCustomPrompt="1"/>
          </p:nvPr>
        </p:nvSpPr>
        <p:spPr>
          <a:xfrm>
            <a:off x="2"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Tree>
    <p:extLst>
      <p:ext uri="{BB962C8B-B14F-4D97-AF65-F5344CB8AC3E}">
        <p14:creationId xmlns:p14="http://schemas.microsoft.com/office/powerpoint/2010/main" val="44233505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on yellow oval with descriptor">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A5838E42-1999-4204-8171-E4D8D7F75152}"/>
              </a:ext>
            </a:extLst>
          </p:cNvPr>
          <p:cNvSpPr>
            <a:spLocks noGrp="1"/>
          </p:cNvSpPr>
          <p:nvPr>
            <p:ph type="pic" sz="quarter" idx="11" hasCustomPrompt="1"/>
          </p:nvPr>
        </p:nvSpPr>
        <p:spPr>
          <a:xfrm>
            <a:off x="0" y="0"/>
            <a:ext cx="12192000" cy="6858000"/>
          </a:xfrm>
          <a:custGeom>
            <a:avLst/>
            <a:gdLst>
              <a:gd name="connsiteX0" fmla="*/ 10648109 w 12192000"/>
              <a:gd name="connsiteY0" fmla="*/ 5310073 h 6858000"/>
              <a:gd name="connsiteX1" fmla="*/ 10648109 w 12192000"/>
              <a:gd name="connsiteY1" fmla="*/ 6461445 h 6858000"/>
              <a:gd name="connsiteX2" fmla="*/ 11798300 w 12192000"/>
              <a:gd name="connsiteY2" fmla="*/ 6461445 h 6858000"/>
              <a:gd name="connsiteX3" fmla="*/ 11798300 w 12192000"/>
              <a:gd name="connsiteY3" fmla="*/ 5310073 h 6858000"/>
              <a:gd name="connsiteX4" fmla="*/ 1 w 12192000"/>
              <a:gd name="connsiteY4" fmla="*/ 677021 h 6858000"/>
              <a:gd name="connsiteX5" fmla="*/ 1 w 12192000"/>
              <a:gd name="connsiteY5" fmla="*/ 6167125 h 6858000"/>
              <a:gd name="connsiteX6" fmla="*/ 560044 w 12192000"/>
              <a:gd name="connsiteY6" fmla="*/ 6155705 h 6858000"/>
              <a:gd name="connsiteX7" fmla="*/ 6668656 w 12192000"/>
              <a:gd name="connsiteY7" fmla="*/ 3422073 h 6858000"/>
              <a:gd name="connsiteX8" fmla="*/ 560044 w 12192000"/>
              <a:gd name="connsiteY8" fmla="*/ 688442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10648109" y="5310073"/>
                </a:moveTo>
                <a:lnTo>
                  <a:pt x="10648109" y="6461445"/>
                </a:lnTo>
                <a:lnTo>
                  <a:pt x="11798300" y="6461445"/>
                </a:lnTo>
                <a:lnTo>
                  <a:pt x="11798300" y="5310073"/>
                </a:lnTo>
                <a:close/>
                <a:moveTo>
                  <a:pt x="1" y="677021"/>
                </a:moveTo>
                <a:lnTo>
                  <a:pt x="1" y="6167125"/>
                </a:lnTo>
                <a:lnTo>
                  <a:pt x="560044" y="6155705"/>
                </a:lnTo>
                <a:cubicBezTo>
                  <a:pt x="3991162" y="6014989"/>
                  <a:pt x="6668656" y="4844803"/>
                  <a:pt x="6668656" y="3422073"/>
                </a:cubicBezTo>
                <a:cubicBezTo>
                  <a:pt x="6668656" y="1999344"/>
                  <a:pt x="3991162" y="829158"/>
                  <a:pt x="560044" y="688442"/>
                </a:cubicBezTo>
                <a:close/>
                <a:moveTo>
                  <a:pt x="0" y="0"/>
                </a:moveTo>
                <a:lnTo>
                  <a:pt x="12192000" y="0"/>
                </a:lnTo>
                <a:lnTo>
                  <a:pt x="12192000" y="6858000"/>
                </a:lnTo>
                <a:lnTo>
                  <a:pt x="0" y="6858000"/>
                </a:lnTo>
                <a:close/>
              </a:path>
            </a:pathLst>
          </a:custGeom>
          <a:solidFill>
            <a:schemeClr val="bg2">
              <a:lumMod val="95000"/>
            </a:schemeClr>
          </a:solidFill>
        </p:spPr>
        <p:txBody>
          <a:bodyPr wrap="square" anchor="t">
            <a:noAutofit/>
          </a:bodyPr>
          <a:lstStyle>
            <a:lvl1pPr marL="0" indent="0" algn="ctr">
              <a:buNone/>
              <a:defRPr sz="1800"/>
            </a:lvl1pPr>
          </a:lstStyle>
          <a:p>
            <a:r>
              <a:rPr lang="en-GB" dirty="0"/>
              <a:t>Add picture</a:t>
            </a:r>
          </a:p>
        </p:txBody>
      </p:sp>
      <p:grpSp>
        <p:nvGrpSpPr>
          <p:cNvPr id="2" name="Group 1">
            <a:extLst>
              <a:ext uri="{FF2B5EF4-FFF2-40B4-BE49-F238E27FC236}">
                <a16:creationId xmlns:a16="http://schemas.microsoft.com/office/drawing/2014/main" id="{897466FA-564D-4879-B99B-8D1ED1978BC0}"/>
              </a:ext>
            </a:extLst>
          </p:cNvPr>
          <p:cNvGrpSpPr/>
          <p:nvPr userDrawn="1"/>
        </p:nvGrpSpPr>
        <p:grpSpPr>
          <a:xfrm>
            <a:off x="1" y="677021"/>
            <a:ext cx="11798299" cy="5784424"/>
            <a:chOff x="1" y="677021"/>
            <a:chExt cx="11798299" cy="5784424"/>
          </a:xfrm>
        </p:grpSpPr>
        <p:sp>
          <p:nvSpPr>
            <p:cNvPr id="11" name="Freeform: Shape 10">
              <a:extLst>
                <a:ext uri="{FF2B5EF4-FFF2-40B4-BE49-F238E27FC236}">
                  <a16:creationId xmlns:a16="http://schemas.microsoft.com/office/drawing/2014/main" id="{03D7E3E7-2444-4C93-A81B-F9CE390608DB}"/>
                </a:ext>
              </a:extLst>
            </p:cNvPr>
            <p:cNvSpPr/>
            <p:nvPr userDrawn="1"/>
          </p:nvSpPr>
          <p:spPr>
            <a:xfrm>
              <a:off x="1"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20">
              <a:extLst>
                <a:ext uri="{FF2B5EF4-FFF2-40B4-BE49-F238E27FC236}">
                  <a16:creationId xmlns:a16="http://schemas.microsoft.com/office/drawing/2014/main" id="{E467DA94-B008-4891-9F8E-DDCD8272A81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21">
              <a:extLst>
                <a:ext uri="{FF2B5EF4-FFF2-40B4-BE49-F238E27FC236}">
                  <a16:creationId xmlns:a16="http://schemas.microsoft.com/office/drawing/2014/main" id="{FFED743C-A26B-42AE-8A2E-050A0066E245}"/>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22">
              <a:extLst>
                <a:ext uri="{FF2B5EF4-FFF2-40B4-BE49-F238E27FC236}">
                  <a16:creationId xmlns:a16="http://schemas.microsoft.com/office/drawing/2014/main" id="{EB4D64F2-4801-4943-9CB2-B50A2A67A526}"/>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3">
              <a:extLst>
                <a:ext uri="{FF2B5EF4-FFF2-40B4-BE49-F238E27FC236}">
                  <a16:creationId xmlns:a16="http://schemas.microsoft.com/office/drawing/2014/main" id="{6EB3114A-762D-46DD-A978-071D31D77ED9}"/>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4">
              <a:extLst>
                <a:ext uri="{FF2B5EF4-FFF2-40B4-BE49-F238E27FC236}">
                  <a16:creationId xmlns:a16="http://schemas.microsoft.com/office/drawing/2014/main" id="{DB712391-D183-472F-BBB0-527AA7959033}"/>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5">
              <a:extLst>
                <a:ext uri="{FF2B5EF4-FFF2-40B4-BE49-F238E27FC236}">
                  <a16:creationId xmlns:a16="http://schemas.microsoft.com/office/drawing/2014/main" id="{3C5FF1D7-FEA0-45CF-B070-76F8E2C37A57}"/>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6">
              <a:extLst>
                <a:ext uri="{FF2B5EF4-FFF2-40B4-BE49-F238E27FC236}">
                  <a16:creationId xmlns:a16="http://schemas.microsoft.com/office/drawing/2014/main" id="{4BDE987F-5FCE-4ED1-8F51-093826CEFA9F}"/>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Title 1">
            <a:extLst>
              <a:ext uri="{FF2B5EF4-FFF2-40B4-BE49-F238E27FC236}">
                <a16:creationId xmlns:a16="http://schemas.microsoft.com/office/drawing/2014/main" id="{769B11EA-C6D0-4AEF-8280-8974D69A3C92}"/>
              </a:ext>
            </a:extLst>
          </p:cNvPr>
          <p:cNvSpPr>
            <a:spLocks noGrp="1"/>
          </p:cNvSpPr>
          <p:nvPr userDrawn="1">
            <p:ph type="title" hasCustomPrompt="1"/>
          </p:nvPr>
        </p:nvSpPr>
        <p:spPr>
          <a:xfrm>
            <a:off x="786215" y="26026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7" name="Text Placeholder 19">
            <a:extLst>
              <a:ext uri="{FF2B5EF4-FFF2-40B4-BE49-F238E27FC236}">
                <a16:creationId xmlns:a16="http://schemas.microsoft.com/office/drawing/2014/main" id="{0FAD6190-E2A1-4B8A-B7E6-F74781C2D078}"/>
              </a:ext>
            </a:extLst>
          </p:cNvPr>
          <p:cNvSpPr>
            <a:spLocks noGrp="1"/>
          </p:cNvSpPr>
          <p:nvPr userDrawn="1">
            <p:ph type="body" sz="quarter" idx="10" hasCustomPrompt="1"/>
          </p:nvPr>
        </p:nvSpPr>
        <p:spPr>
          <a:xfrm>
            <a:off x="786968" y="3725229"/>
            <a:ext cx="2972787" cy="415781"/>
          </a:xfrm>
          <a:prstGeom prst="rect">
            <a:avLst/>
          </a:prstGeom>
        </p:spPr>
        <p:txBody>
          <a:bodyPr anchor="ctr"/>
          <a:lstStyle>
            <a:lvl1pPr marL="0" indent="0">
              <a:lnSpc>
                <a:spcPct val="100000"/>
              </a:lnSpc>
              <a:spcBef>
                <a:spcPts val="0"/>
              </a:spcBef>
              <a:buNone/>
              <a:defRPr sz="1800" i="1">
                <a:solidFill>
                  <a:schemeClr val="bg1"/>
                </a:solidFill>
              </a:defRPr>
            </a:lvl1pPr>
          </a:lstStyle>
          <a:p>
            <a:pPr lvl="0"/>
            <a:r>
              <a:rPr lang="en-US" dirty="0"/>
              <a:t>Add subtitle</a:t>
            </a:r>
            <a:endParaRPr lang="en-GB" dirty="0"/>
          </a:p>
        </p:txBody>
      </p:sp>
    </p:spTree>
    <p:extLst>
      <p:ext uri="{BB962C8B-B14F-4D97-AF65-F5344CB8AC3E}">
        <p14:creationId xmlns:p14="http://schemas.microsoft.com/office/powerpoint/2010/main" val="110468804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nversed full oval with image">
    <p:bg>
      <p:bgPr>
        <a:solidFill>
          <a:schemeClr val="accent1"/>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57C0B56E-14F5-4F28-AF96-0FB0BBCFBD09}"/>
              </a:ext>
            </a:extLst>
          </p:cNvPr>
          <p:cNvSpPr>
            <a:spLocks noGrp="1"/>
          </p:cNvSpPr>
          <p:nvPr>
            <p:ph type="pic" sz="quarter" idx="11" hasCustomPrompt="1"/>
          </p:nvPr>
        </p:nvSpPr>
        <p:spPr>
          <a:xfrm>
            <a:off x="0" y="426357"/>
            <a:ext cx="12192000" cy="6083070"/>
          </a:xfrm>
          <a:custGeom>
            <a:avLst/>
            <a:gdLst>
              <a:gd name="connsiteX0" fmla="*/ 6096001 w 12192000"/>
              <a:gd name="connsiteY0" fmla="*/ 0 h 6083070"/>
              <a:gd name="connsiteX1" fmla="*/ 11841565 w 12192000"/>
              <a:gd name="connsiteY1" fmla="*/ 1106837 h 6083070"/>
              <a:gd name="connsiteX2" fmla="*/ 12192000 w 12192000"/>
              <a:gd name="connsiteY2" fmla="*/ 1298267 h 6083070"/>
              <a:gd name="connsiteX3" fmla="*/ 12192000 w 12192000"/>
              <a:gd name="connsiteY3" fmla="*/ 4784804 h 6083070"/>
              <a:gd name="connsiteX4" fmla="*/ 11841565 w 12192000"/>
              <a:gd name="connsiteY4" fmla="*/ 4976234 h 6083070"/>
              <a:gd name="connsiteX5" fmla="*/ 11798300 w 12192000"/>
              <a:gd name="connsiteY5" fmla="*/ 4996514 h 6083070"/>
              <a:gd name="connsiteX6" fmla="*/ 11798300 w 12192000"/>
              <a:gd name="connsiteY6" fmla="*/ 4883716 h 6083070"/>
              <a:gd name="connsiteX7" fmla="*/ 10648109 w 12192000"/>
              <a:gd name="connsiteY7" fmla="*/ 4883716 h 6083070"/>
              <a:gd name="connsiteX8" fmla="*/ 10648109 w 12192000"/>
              <a:gd name="connsiteY8" fmla="*/ 5447969 h 6083070"/>
              <a:gd name="connsiteX9" fmla="*/ 10369724 w 12192000"/>
              <a:gd name="connsiteY9" fmla="*/ 5532481 h 6083070"/>
              <a:gd name="connsiteX10" fmla="*/ 6096001 w 12192000"/>
              <a:gd name="connsiteY10" fmla="*/ 6083070 h 6083070"/>
              <a:gd name="connsiteX11" fmla="*/ 350438 w 12192000"/>
              <a:gd name="connsiteY11" fmla="*/ 4976234 h 6083070"/>
              <a:gd name="connsiteX12" fmla="*/ 0 w 12192000"/>
              <a:gd name="connsiteY12" fmla="*/ 4784803 h 6083070"/>
              <a:gd name="connsiteX13" fmla="*/ 0 w 12192000"/>
              <a:gd name="connsiteY13" fmla="*/ 1298268 h 6083070"/>
              <a:gd name="connsiteX14" fmla="*/ 350438 w 12192000"/>
              <a:gd name="connsiteY14" fmla="*/ 1106837 h 6083070"/>
              <a:gd name="connsiteX15" fmla="*/ 6096001 w 12192000"/>
              <a:gd name="connsiteY15" fmla="*/ 0 h 60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083070">
                <a:moveTo>
                  <a:pt x="6096001" y="0"/>
                </a:moveTo>
                <a:cubicBezTo>
                  <a:pt x="8409124" y="0"/>
                  <a:pt x="10475890" y="430864"/>
                  <a:pt x="11841565" y="1106837"/>
                </a:cubicBezTo>
                <a:lnTo>
                  <a:pt x="12192000" y="1298267"/>
                </a:lnTo>
                <a:lnTo>
                  <a:pt x="12192000" y="4784804"/>
                </a:lnTo>
                <a:lnTo>
                  <a:pt x="11841565" y="4976234"/>
                </a:lnTo>
                <a:lnTo>
                  <a:pt x="11798300" y="4996514"/>
                </a:lnTo>
                <a:lnTo>
                  <a:pt x="11798300" y="4883716"/>
                </a:lnTo>
                <a:lnTo>
                  <a:pt x="10648109" y="4883716"/>
                </a:lnTo>
                <a:lnTo>
                  <a:pt x="10648109" y="5447969"/>
                </a:lnTo>
                <a:lnTo>
                  <a:pt x="10369724" y="5532481"/>
                </a:lnTo>
                <a:cubicBezTo>
                  <a:pt x="9160103" y="5879420"/>
                  <a:pt x="7686273" y="6083070"/>
                  <a:pt x="6096001" y="6083070"/>
                </a:cubicBezTo>
                <a:cubicBezTo>
                  <a:pt x="3782879" y="6083070"/>
                  <a:pt x="1716112" y="5652207"/>
                  <a:pt x="350438" y="4976234"/>
                </a:cubicBezTo>
                <a:lnTo>
                  <a:pt x="0" y="4784803"/>
                </a:lnTo>
                <a:lnTo>
                  <a:pt x="0" y="1298268"/>
                </a:lnTo>
                <a:lnTo>
                  <a:pt x="350438" y="1106837"/>
                </a:lnTo>
                <a:cubicBezTo>
                  <a:pt x="1716112" y="430864"/>
                  <a:pt x="3782879" y="0"/>
                  <a:pt x="6096001" y="0"/>
                </a:cubicBez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2072"/>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
        <p:nvSpPr>
          <p:cNvPr id="8" name="Freeform: Shape 7">
            <a:extLst>
              <a:ext uri="{FF2B5EF4-FFF2-40B4-BE49-F238E27FC236}">
                <a16:creationId xmlns:a16="http://schemas.microsoft.com/office/drawing/2014/main" id="{4F898C5E-51DD-45D9-B0A3-3BF5F10D7238}"/>
              </a:ext>
            </a:extLst>
          </p:cNvPr>
          <p:cNvSpPr/>
          <p:nvPr userDrawn="1"/>
        </p:nvSpPr>
        <p:spPr>
          <a:xfrm>
            <a:off x="0" y="0"/>
            <a:ext cx="12192000" cy="6858000"/>
          </a:xfrm>
          <a:custGeom>
            <a:avLst/>
            <a:gdLst>
              <a:gd name="connsiteX0" fmla="*/ 0 w 12192000"/>
              <a:gd name="connsiteY0" fmla="*/ 5211160 h 6858000"/>
              <a:gd name="connsiteX1" fmla="*/ 350438 w 12192000"/>
              <a:gd name="connsiteY1" fmla="*/ 5402591 h 6858000"/>
              <a:gd name="connsiteX2" fmla="*/ 6096001 w 12192000"/>
              <a:gd name="connsiteY2" fmla="*/ 6509427 h 6858000"/>
              <a:gd name="connsiteX3" fmla="*/ 11841565 w 12192000"/>
              <a:gd name="connsiteY3" fmla="*/ 5402591 h 6858000"/>
              <a:gd name="connsiteX4" fmla="*/ 12192000 w 12192000"/>
              <a:gd name="connsiteY4" fmla="*/ 5211161 h 6858000"/>
              <a:gd name="connsiteX5" fmla="*/ 12192000 w 12192000"/>
              <a:gd name="connsiteY5" fmla="*/ 6858000 h 6858000"/>
              <a:gd name="connsiteX6" fmla="*/ 0 w 12192000"/>
              <a:gd name="connsiteY6" fmla="*/ 6858000 h 6858000"/>
              <a:gd name="connsiteX7" fmla="*/ 0 w 12192000"/>
              <a:gd name="connsiteY7" fmla="*/ 0 h 6858000"/>
              <a:gd name="connsiteX8" fmla="*/ 12192000 w 12192000"/>
              <a:gd name="connsiteY8" fmla="*/ 0 h 6858000"/>
              <a:gd name="connsiteX9" fmla="*/ 12192000 w 12192000"/>
              <a:gd name="connsiteY9" fmla="*/ 1724624 h 6858000"/>
              <a:gd name="connsiteX10" fmla="*/ 11841565 w 12192000"/>
              <a:gd name="connsiteY10" fmla="*/ 1533194 h 6858000"/>
              <a:gd name="connsiteX11" fmla="*/ 6096001 w 12192000"/>
              <a:gd name="connsiteY11" fmla="*/ 426357 h 6858000"/>
              <a:gd name="connsiteX12" fmla="*/ 350438 w 12192000"/>
              <a:gd name="connsiteY12" fmla="*/ 1533194 h 6858000"/>
              <a:gd name="connsiteX13" fmla="*/ 0 w 12192000"/>
              <a:gd name="connsiteY13" fmla="*/ 17246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5211160"/>
                </a:moveTo>
                <a:lnTo>
                  <a:pt x="350438" y="5402591"/>
                </a:lnTo>
                <a:cubicBezTo>
                  <a:pt x="1716112" y="6078564"/>
                  <a:pt x="3782879" y="6509427"/>
                  <a:pt x="6096001" y="6509427"/>
                </a:cubicBezTo>
                <a:cubicBezTo>
                  <a:pt x="8409124" y="6509427"/>
                  <a:pt x="10475890" y="6078564"/>
                  <a:pt x="11841565" y="5402591"/>
                </a:cubicBezTo>
                <a:lnTo>
                  <a:pt x="12192000" y="5211161"/>
                </a:lnTo>
                <a:lnTo>
                  <a:pt x="12192000" y="6858000"/>
                </a:lnTo>
                <a:lnTo>
                  <a:pt x="0" y="6858000"/>
                </a:lnTo>
                <a:close/>
                <a:moveTo>
                  <a:pt x="0" y="0"/>
                </a:moveTo>
                <a:lnTo>
                  <a:pt x="12192000" y="0"/>
                </a:lnTo>
                <a:lnTo>
                  <a:pt x="12192000" y="1724624"/>
                </a:lnTo>
                <a:lnTo>
                  <a:pt x="11841565" y="1533194"/>
                </a:lnTo>
                <a:cubicBezTo>
                  <a:pt x="10475890" y="857221"/>
                  <a:pt x="8409124" y="426357"/>
                  <a:pt x="6096001" y="426357"/>
                </a:cubicBezTo>
                <a:cubicBezTo>
                  <a:pt x="3782879" y="426357"/>
                  <a:pt x="1716112" y="857221"/>
                  <a:pt x="350438" y="1533194"/>
                </a:cubicBezTo>
                <a:lnTo>
                  <a:pt x="0" y="17246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807DD386-4E73-4C0C-B18C-F20BA1501F0C}"/>
              </a:ext>
            </a:extLst>
          </p:cNvPr>
          <p:cNvGrpSpPr/>
          <p:nvPr userDrawn="1"/>
        </p:nvGrpSpPr>
        <p:grpSpPr>
          <a:xfrm>
            <a:off x="10648109" y="5310073"/>
            <a:ext cx="1150191" cy="1151372"/>
            <a:chOff x="10648109" y="5310073"/>
            <a:chExt cx="1150191" cy="1151372"/>
          </a:xfrm>
        </p:grpSpPr>
        <p:sp>
          <p:nvSpPr>
            <p:cNvPr id="14" name="Rectangle 20">
              <a:extLst>
                <a:ext uri="{FF2B5EF4-FFF2-40B4-BE49-F238E27FC236}">
                  <a16:creationId xmlns:a16="http://schemas.microsoft.com/office/drawing/2014/main" id="{43B8E378-8E1F-428A-87CC-08C33C48923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Rectangle 21">
              <a:extLst>
                <a:ext uri="{FF2B5EF4-FFF2-40B4-BE49-F238E27FC236}">
                  <a16:creationId xmlns:a16="http://schemas.microsoft.com/office/drawing/2014/main" id="{A4669106-6955-4C98-A118-F563DB41FCE5}"/>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Oval 22">
              <a:extLst>
                <a:ext uri="{FF2B5EF4-FFF2-40B4-BE49-F238E27FC236}">
                  <a16:creationId xmlns:a16="http://schemas.microsoft.com/office/drawing/2014/main" id="{265736D3-12CA-4C7F-93AC-1E56BC985A1C}"/>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3">
              <a:extLst>
                <a:ext uri="{FF2B5EF4-FFF2-40B4-BE49-F238E27FC236}">
                  <a16:creationId xmlns:a16="http://schemas.microsoft.com/office/drawing/2014/main" id="{8F18FE4A-8F53-480A-A118-8B9C768D1FEF}"/>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4">
              <a:extLst>
                <a:ext uri="{FF2B5EF4-FFF2-40B4-BE49-F238E27FC236}">
                  <a16:creationId xmlns:a16="http://schemas.microsoft.com/office/drawing/2014/main" id="{CD138586-A1D2-4B13-8DBA-F316720570A7}"/>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5">
              <a:extLst>
                <a:ext uri="{FF2B5EF4-FFF2-40B4-BE49-F238E27FC236}">
                  <a16:creationId xmlns:a16="http://schemas.microsoft.com/office/drawing/2014/main" id="{3962B6D9-95E5-4B27-9B82-92E167920EC9}"/>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6">
              <a:extLst>
                <a:ext uri="{FF2B5EF4-FFF2-40B4-BE49-F238E27FC236}">
                  <a16:creationId xmlns:a16="http://schemas.microsoft.com/office/drawing/2014/main" id="{3D52C193-0BB9-4AA2-B257-678B9B49B530}"/>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8339224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top arch">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A7724ED-4ECB-4083-8F1F-21BE29C55F9B}"/>
              </a:ext>
            </a:extLst>
          </p:cNvPr>
          <p:cNvGrpSpPr/>
          <p:nvPr userDrawn="1"/>
        </p:nvGrpSpPr>
        <p:grpSpPr>
          <a:xfrm>
            <a:off x="0" y="1"/>
            <a:ext cx="12192000" cy="1545071"/>
            <a:chOff x="0" y="1"/>
            <a:chExt cx="12192000" cy="1545071"/>
          </a:xfrm>
        </p:grpSpPr>
        <p:sp>
          <p:nvSpPr>
            <p:cNvPr id="9" name="Freeform: Shape 8">
              <a:extLst>
                <a:ext uri="{FF2B5EF4-FFF2-40B4-BE49-F238E27FC236}">
                  <a16:creationId xmlns:a16="http://schemas.microsoft.com/office/drawing/2014/main" id="{E0E99B5B-24FA-4BA8-8974-9BAC751FAA47}"/>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1AC83C1E-B743-4D27-BA16-D996D540D3A3}"/>
                </a:ext>
              </a:extLst>
            </p:cNvPr>
            <p:cNvGrpSpPr/>
            <p:nvPr userDrawn="1"/>
          </p:nvGrpSpPr>
          <p:grpSpPr>
            <a:xfrm>
              <a:off x="10648109" y="393700"/>
              <a:ext cx="1150191" cy="1151372"/>
              <a:chOff x="10648109" y="5310073"/>
              <a:chExt cx="1150191" cy="1151372"/>
            </a:xfrm>
          </p:grpSpPr>
          <p:sp>
            <p:nvSpPr>
              <p:cNvPr id="13" name="Rectangle 20">
                <a:extLst>
                  <a:ext uri="{FF2B5EF4-FFF2-40B4-BE49-F238E27FC236}">
                    <a16:creationId xmlns:a16="http://schemas.microsoft.com/office/drawing/2014/main" id="{849DA56D-36A8-46F5-8DC3-52E5B0D06A8F}"/>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21">
                <a:extLst>
                  <a:ext uri="{FF2B5EF4-FFF2-40B4-BE49-F238E27FC236}">
                    <a16:creationId xmlns:a16="http://schemas.microsoft.com/office/drawing/2014/main" id="{7D5018C6-8DCC-4A03-9513-E6D02CF16AC1}"/>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Oval 22">
                <a:extLst>
                  <a:ext uri="{FF2B5EF4-FFF2-40B4-BE49-F238E27FC236}">
                    <a16:creationId xmlns:a16="http://schemas.microsoft.com/office/drawing/2014/main" id="{49209306-DD61-480A-8606-71164894FCB6}"/>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3">
                <a:extLst>
                  <a:ext uri="{FF2B5EF4-FFF2-40B4-BE49-F238E27FC236}">
                    <a16:creationId xmlns:a16="http://schemas.microsoft.com/office/drawing/2014/main" id="{536C08C7-E0CB-4605-A7A6-514BFA6B47C8}"/>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4">
                <a:extLst>
                  <a:ext uri="{FF2B5EF4-FFF2-40B4-BE49-F238E27FC236}">
                    <a16:creationId xmlns:a16="http://schemas.microsoft.com/office/drawing/2014/main" id="{B263EC93-4284-40C6-AD3D-89480FDAEB68}"/>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5">
                <a:extLst>
                  <a:ext uri="{FF2B5EF4-FFF2-40B4-BE49-F238E27FC236}">
                    <a16:creationId xmlns:a16="http://schemas.microsoft.com/office/drawing/2014/main" id="{2FAE0038-09F2-47FD-B20A-AD249DB31BCA}"/>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6">
                <a:extLst>
                  <a:ext uri="{FF2B5EF4-FFF2-40B4-BE49-F238E27FC236}">
                    <a16:creationId xmlns:a16="http://schemas.microsoft.com/office/drawing/2014/main" id="{EAAE9E84-1E43-47E6-8C18-EB7215C002D9}"/>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2" name="Picture Placeholder 31">
            <a:extLst>
              <a:ext uri="{FF2B5EF4-FFF2-40B4-BE49-F238E27FC236}">
                <a16:creationId xmlns:a16="http://schemas.microsoft.com/office/drawing/2014/main" id="{0CCB03AD-0F24-4271-88BB-986EC74E1326}"/>
              </a:ext>
            </a:extLst>
          </p:cNvPr>
          <p:cNvSpPr>
            <a:spLocks noGrp="1"/>
          </p:cNvSpPr>
          <p:nvPr>
            <p:ph type="pic" sz="quarter" idx="11" hasCustomPrompt="1"/>
          </p:nvPr>
        </p:nvSpPr>
        <p:spPr>
          <a:xfrm>
            <a:off x="0" y="0"/>
            <a:ext cx="12192000" cy="6858000"/>
          </a:xfrm>
          <a:custGeom>
            <a:avLst/>
            <a:gdLst>
              <a:gd name="connsiteX0" fmla="*/ 12191999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093463 h 6858000"/>
              <a:gd name="connsiteX5" fmla="*/ 246301 w 12192000"/>
              <a:gd name="connsiteY5" fmla="*/ 1045640 h 6858000"/>
              <a:gd name="connsiteX6" fmla="*/ 6095999 w 12192000"/>
              <a:gd name="connsiteY6" fmla="*/ 545464 h 6858000"/>
              <a:gd name="connsiteX7" fmla="*/ 10595936 w 12192000"/>
              <a:gd name="connsiteY7" fmla="*/ 832916 h 6858000"/>
              <a:gd name="connsiteX8" fmla="*/ 10648108 w 12192000"/>
              <a:gd name="connsiteY8" fmla="*/ 840494 h 6858000"/>
              <a:gd name="connsiteX9" fmla="*/ 10648108 w 12192000"/>
              <a:gd name="connsiteY9" fmla="*/ 1545071 h 6858000"/>
              <a:gd name="connsiteX10" fmla="*/ 11798299 w 12192000"/>
              <a:gd name="connsiteY10" fmla="*/ 1545071 h 6858000"/>
              <a:gd name="connsiteX11" fmla="*/ 11798299 w 12192000"/>
              <a:gd name="connsiteY11" fmla="*/ 1020529 h 6858000"/>
              <a:gd name="connsiteX12" fmla="*/ 11945697 w 12192000"/>
              <a:gd name="connsiteY12" fmla="*/ 1045640 h 6858000"/>
              <a:gd name="connsiteX13" fmla="*/ 12191999 w 12192000"/>
              <a:gd name="connsiteY13" fmla="*/ 10934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2191999" y="0"/>
                </a:moveTo>
                <a:lnTo>
                  <a:pt x="12192000" y="0"/>
                </a:lnTo>
                <a:lnTo>
                  <a:pt x="12192000" y="6858000"/>
                </a:lnTo>
                <a:lnTo>
                  <a:pt x="0" y="6858000"/>
                </a:lnTo>
                <a:lnTo>
                  <a:pt x="0" y="1093463"/>
                </a:lnTo>
                <a:lnTo>
                  <a:pt x="246301" y="1045640"/>
                </a:lnTo>
                <a:cubicBezTo>
                  <a:pt x="1985201" y="726655"/>
                  <a:pt x="3977939" y="545464"/>
                  <a:pt x="6095999" y="545464"/>
                </a:cubicBezTo>
                <a:cubicBezTo>
                  <a:pt x="7684544" y="545464"/>
                  <a:pt x="9202596" y="647384"/>
                  <a:pt x="10595936" y="832916"/>
                </a:cubicBezTo>
                <a:lnTo>
                  <a:pt x="10648108" y="840494"/>
                </a:lnTo>
                <a:lnTo>
                  <a:pt x="10648108" y="1545071"/>
                </a:lnTo>
                <a:lnTo>
                  <a:pt x="11798299" y="1545071"/>
                </a:lnTo>
                <a:lnTo>
                  <a:pt x="11798299" y="1020529"/>
                </a:lnTo>
                <a:lnTo>
                  <a:pt x="11945697" y="1045640"/>
                </a:lnTo>
                <a:lnTo>
                  <a:pt x="12191999" y="1093463"/>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5225"/>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287420386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bottom arch">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0ECFAB-B95E-44F4-917D-5B85ADBAD14A}"/>
              </a:ext>
            </a:extLst>
          </p:cNvPr>
          <p:cNvGrpSpPr/>
          <p:nvPr userDrawn="1"/>
        </p:nvGrpSpPr>
        <p:grpSpPr>
          <a:xfrm>
            <a:off x="0" y="5310073"/>
            <a:ext cx="12192000" cy="1547927"/>
            <a:chOff x="0" y="5310073"/>
            <a:chExt cx="12192000" cy="1547927"/>
          </a:xfrm>
        </p:grpSpPr>
        <p:sp>
          <p:nvSpPr>
            <p:cNvPr id="9" name="Freeform: Shape 8">
              <a:extLst>
                <a:ext uri="{FF2B5EF4-FFF2-40B4-BE49-F238E27FC236}">
                  <a16:creationId xmlns:a16="http://schemas.microsoft.com/office/drawing/2014/main" id="{C3C340F9-45DF-466F-95F9-DDC0351E08E1}"/>
                </a:ext>
              </a:extLst>
            </p:cNvPr>
            <p:cNvSpPr/>
            <p:nvPr userDrawn="1"/>
          </p:nvSpPr>
          <p:spPr>
            <a:xfrm>
              <a:off x="0" y="5553592"/>
              <a:ext cx="12192000" cy="1304408"/>
            </a:xfrm>
            <a:custGeom>
              <a:avLst/>
              <a:gdLst>
                <a:gd name="connsiteX0" fmla="*/ 0 w 12192000"/>
                <a:gd name="connsiteY0" fmla="*/ 0 h 1304408"/>
                <a:gd name="connsiteX1" fmla="*/ 175546 w 12192000"/>
                <a:gd name="connsiteY1" fmla="*/ 37413 h 1304408"/>
                <a:gd name="connsiteX2" fmla="*/ 6096001 w 12192000"/>
                <a:gd name="connsiteY2" fmla="*/ 552828 h 1304408"/>
                <a:gd name="connsiteX3" fmla="*/ 12016456 w 12192000"/>
                <a:gd name="connsiteY3" fmla="*/ 37413 h 1304408"/>
                <a:gd name="connsiteX4" fmla="*/ 12192000 w 12192000"/>
                <a:gd name="connsiteY4" fmla="*/ 0 h 1304408"/>
                <a:gd name="connsiteX5" fmla="*/ 12192000 w 12192000"/>
                <a:gd name="connsiteY5" fmla="*/ 1304408 h 1304408"/>
                <a:gd name="connsiteX6" fmla="*/ 0 w 12192000"/>
                <a:gd name="connsiteY6" fmla="*/ 1304408 h 13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04408">
                  <a:moveTo>
                    <a:pt x="0" y="0"/>
                  </a:moveTo>
                  <a:lnTo>
                    <a:pt x="175546" y="37413"/>
                  </a:lnTo>
                  <a:cubicBezTo>
                    <a:pt x="1865574" y="362819"/>
                    <a:pt x="3902931" y="552828"/>
                    <a:pt x="6096001" y="552828"/>
                  </a:cubicBezTo>
                  <a:cubicBezTo>
                    <a:pt x="8289071" y="552828"/>
                    <a:pt x="10326428" y="362819"/>
                    <a:pt x="12016456" y="37413"/>
                  </a:cubicBezTo>
                  <a:lnTo>
                    <a:pt x="12192000" y="0"/>
                  </a:lnTo>
                  <a:lnTo>
                    <a:pt x="12192000" y="1304408"/>
                  </a:lnTo>
                  <a:lnTo>
                    <a:pt x="0" y="13044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E3764E5B-21C4-4393-A682-451A400034D6}"/>
                </a:ext>
              </a:extLst>
            </p:cNvPr>
            <p:cNvGrpSpPr/>
            <p:nvPr userDrawn="1"/>
          </p:nvGrpSpPr>
          <p:grpSpPr>
            <a:xfrm>
              <a:off x="10648109" y="5310073"/>
              <a:ext cx="1150191" cy="1151372"/>
              <a:chOff x="10648109" y="5310073"/>
              <a:chExt cx="1150191" cy="1151372"/>
            </a:xfrm>
          </p:grpSpPr>
          <p:sp>
            <p:nvSpPr>
              <p:cNvPr id="15" name="Rectangle 20">
                <a:extLst>
                  <a:ext uri="{FF2B5EF4-FFF2-40B4-BE49-F238E27FC236}">
                    <a16:creationId xmlns:a16="http://schemas.microsoft.com/office/drawing/2014/main" id="{F3C140BE-C8CF-40BB-9878-29545A0B8648}"/>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21">
                <a:extLst>
                  <a:ext uri="{FF2B5EF4-FFF2-40B4-BE49-F238E27FC236}">
                    <a16:creationId xmlns:a16="http://schemas.microsoft.com/office/drawing/2014/main" id="{F7E0547F-46C4-4C32-BD70-199C48BFDEF2}"/>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22">
                <a:extLst>
                  <a:ext uri="{FF2B5EF4-FFF2-40B4-BE49-F238E27FC236}">
                    <a16:creationId xmlns:a16="http://schemas.microsoft.com/office/drawing/2014/main" id="{6CF9ED75-5DD3-4695-A300-E69BCEBD5250}"/>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3">
                <a:extLst>
                  <a:ext uri="{FF2B5EF4-FFF2-40B4-BE49-F238E27FC236}">
                    <a16:creationId xmlns:a16="http://schemas.microsoft.com/office/drawing/2014/main" id="{A25045AD-209B-4FC6-AF2E-E98DAECF94D3}"/>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4">
                <a:extLst>
                  <a:ext uri="{FF2B5EF4-FFF2-40B4-BE49-F238E27FC236}">
                    <a16:creationId xmlns:a16="http://schemas.microsoft.com/office/drawing/2014/main" id="{F98563D7-9BE3-4E9B-9F03-6A0ACC260018}"/>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5">
                <a:extLst>
                  <a:ext uri="{FF2B5EF4-FFF2-40B4-BE49-F238E27FC236}">
                    <a16:creationId xmlns:a16="http://schemas.microsoft.com/office/drawing/2014/main" id="{51865563-3133-4B48-8EEC-A59E12EA2976}"/>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6">
                <a:extLst>
                  <a:ext uri="{FF2B5EF4-FFF2-40B4-BE49-F238E27FC236}">
                    <a16:creationId xmlns:a16="http://schemas.microsoft.com/office/drawing/2014/main" id="{3333C6FE-E75E-4D95-BAB8-DF794B8DAA5F}"/>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5" name="Picture Placeholder 34">
            <a:extLst>
              <a:ext uri="{FF2B5EF4-FFF2-40B4-BE49-F238E27FC236}">
                <a16:creationId xmlns:a16="http://schemas.microsoft.com/office/drawing/2014/main" id="{7889A956-E9F5-4AAB-B0EE-C964B55E9A44}"/>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2191999 w 12192000"/>
              <a:gd name="connsiteY3" fmla="*/ 6858000 h 6858000"/>
              <a:gd name="connsiteX4" fmla="*/ 12191999 w 12192000"/>
              <a:gd name="connsiteY4" fmla="*/ 5553592 h 6858000"/>
              <a:gd name="connsiteX5" fmla="*/ 12016455 w 12192000"/>
              <a:gd name="connsiteY5" fmla="*/ 5591005 h 6858000"/>
              <a:gd name="connsiteX6" fmla="*/ 11798299 w 12192000"/>
              <a:gd name="connsiteY6" fmla="*/ 5629815 h 6858000"/>
              <a:gd name="connsiteX7" fmla="*/ 11798299 w 12192000"/>
              <a:gd name="connsiteY7" fmla="*/ 5310073 h 6858000"/>
              <a:gd name="connsiteX8" fmla="*/ 10648108 w 12192000"/>
              <a:gd name="connsiteY8" fmla="*/ 5310073 h 6858000"/>
              <a:gd name="connsiteX9" fmla="*/ 10648108 w 12192000"/>
              <a:gd name="connsiteY9" fmla="*/ 5813643 h 6858000"/>
              <a:gd name="connsiteX10" fmla="*/ 9978749 w 12192000"/>
              <a:gd name="connsiteY10" fmla="*/ 5897086 h 6858000"/>
              <a:gd name="connsiteX11" fmla="*/ 6096000 w 12192000"/>
              <a:gd name="connsiteY11" fmla="*/ 6106420 h 6858000"/>
              <a:gd name="connsiteX12" fmla="*/ 175545 w 12192000"/>
              <a:gd name="connsiteY12" fmla="*/ 5591005 h 6858000"/>
              <a:gd name="connsiteX13" fmla="*/ 0 w 12192000"/>
              <a:gd name="connsiteY13" fmla="*/ 5553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0"/>
                </a:moveTo>
                <a:lnTo>
                  <a:pt x="12192000" y="0"/>
                </a:lnTo>
                <a:lnTo>
                  <a:pt x="12192000" y="6858000"/>
                </a:lnTo>
                <a:lnTo>
                  <a:pt x="12191999" y="6858000"/>
                </a:lnTo>
                <a:lnTo>
                  <a:pt x="12191999" y="5553592"/>
                </a:lnTo>
                <a:lnTo>
                  <a:pt x="12016455" y="5591005"/>
                </a:lnTo>
                <a:lnTo>
                  <a:pt x="11798299" y="5629815"/>
                </a:lnTo>
                <a:lnTo>
                  <a:pt x="11798299" y="5310073"/>
                </a:lnTo>
                <a:lnTo>
                  <a:pt x="10648108" y="5310073"/>
                </a:lnTo>
                <a:lnTo>
                  <a:pt x="10648108" y="5813643"/>
                </a:lnTo>
                <a:lnTo>
                  <a:pt x="9978749" y="5897086"/>
                </a:lnTo>
                <a:cubicBezTo>
                  <a:pt x="8776512" y="6032198"/>
                  <a:pt x="7466669" y="6106420"/>
                  <a:pt x="6096000" y="6106420"/>
                </a:cubicBezTo>
                <a:cubicBezTo>
                  <a:pt x="3902930" y="6106420"/>
                  <a:pt x="1865573" y="5916411"/>
                  <a:pt x="175545" y="5591005"/>
                </a:cubicBezTo>
                <a:lnTo>
                  <a:pt x="0" y="5553593"/>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1488"/>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15932369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bottom arch no logo">
    <p:bg>
      <p:bgPr>
        <a:solidFill>
          <a:schemeClr val="accent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BAAF824-C54A-4085-898C-F868EC64EA12}"/>
              </a:ext>
            </a:extLst>
          </p:cNvPr>
          <p:cNvSpPr/>
          <p:nvPr userDrawn="1"/>
        </p:nvSpPr>
        <p:spPr>
          <a:xfrm>
            <a:off x="0" y="5553592"/>
            <a:ext cx="12192000" cy="1304408"/>
          </a:xfrm>
          <a:custGeom>
            <a:avLst/>
            <a:gdLst>
              <a:gd name="connsiteX0" fmla="*/ 0 w 12192000"/>
              <a:gd name="connsiteY0" fmla="*/ 0 h 1304408"/>
              <a:gd name="connsiteX1" fmla="*/ 175546 w 12192000"/>
              <a:gd name="connsiteY1" fmla="*/ 37413 h 1304408"/>
              <a:gd name="connsiteX2" fmla="*/ 6096001 w 12192000"/>
              <a:gd name="connsiteY2" fmla="*/ 552828 h 1304408"/>
              <a:gd name="connsiteX3" fmla="*/ 12016456 w 12192000"/>
              <a:gd name="connsiteY3" fmla="*/ 37413 h 1304408"/>
              <a:gd name="connsiteX4" fmla="*/ 12192000 w 12192000"/>
              <a:gd name="connsiteY4" fmla="*/ 0 h 1304408"/>
              <a:gd name="connsiteX5" fmla="*/ 12192000 w 12192000"/>
              <a:gd name="connsiteY5" fmla="*/ 1304408 h 1304408"/>
              <a:gd name="connsiteX6" fmla="*/ 0 w 12192000"/>
              <a:gd name="connsiteY6" fmla="*/ 1304408 h 13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04408">
                <a:moveTo>
                  <a:pt x="0" y="0"/>
                </a:moveTo>
                <a:lnTo>
                  <a:pt x="175546" y="37413"/>
                </a:lnTo>
                <a:cubicBezTo>
                  <a:pt x="1865574" y="362819"/>
                  <a:pt x="3902931" y="552828"/>
                  <a:pt x="6096001" y="552828"/>
                </a:cubicBezTo>
                <a:cubicBezTo>
                  <a:pt x="8289071" y="552828"/>
                  <a:pt x="10326428" y="362819"/>
                  <a:pt x="12016456" y="37413"/>
                </a:cubicBezTo>
                <a:lnTo>
                  <a:pt x="12192000" y="0"/>
                </a:lnTo>
                <a:lnTo>
                  <a:pt x="12192000" y="1304408"/>
                </a:lnTo>
                <a:lnTo>
                  <a:pt x="0" y="13044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a:extLst>
              <a:ext uri="{FF2B5EF4-FFF2-40B4-BE49-F238E27FC236}">
                <a16:creationId xmlns:a16="http://schemas.microsoft.com/office/drawing/2014/main" id="{341B164F-3791-4A46-B5DA-C81CDE51E07C}"/>
              </a:ext>
            </a:extLst>
          </p:cNvPr>
          <p:cNvSpPr>
            <a:spLocks noGrp="1"/>
          </p:cNvSpPr>
          <p:nvPr>
            <p:ph type="pic" sz="quarter" idx="11" hasCustomPrompt="1"/>
          </p:nvPr>
        </p:nvSpPr>
        <p:spPr>
          <a:xfrm>
            <a:off x="0" y="0"/>
            <a:ext cx="12192000" cy="6106420"/>
          </a:xfrm>
          <a:custGeom>
            <a:avLst/>
            <a:gdLst>
              <a:gd name="connsiteX0" fmla="*/ 0 w 12192000"/>
              <a:gd name="connsiteY0" fmla="*/ 0 h 6106420"/>
              <a:gd name="connsiteX1" fmla="*/ 12192000 w 12192000"/>
              <a:gd name="connsiteY1" fmla="*/ 0 h 6106420"/>
              <a:gd name="connsiteX2" fmla="*/ 12192000 w 12192000"/>
              <a:gd name="connsiteY2" fmla="*/ 5553592 h 6106420"/>
              <a:gd name="connsiteX3" fmla="*/ 12016456 w 12192000"/>
              <a:gd name="connsiteY3" fmla="*/ 5591005 h 6106420"/>
              <a:gd name="connsiteX4" fmla="*/ 6096001 w 12192000"/>
              <a:gd name="connsiteY4" fmla="*/ 6106420 h 6106420"/>
              <a:gd name="connsiteX5" fmla="*/ 175546 w 12192000"/>
              <a:gd name="connsiteY5" fmla="*/ 5591005 h 6106420"/>
              <a:gd name="connsiteX6" fmla="*/ 0 w 12192000"/>
              <a:gd name="connsiteY6" fmla="*/ 5553592 h 610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06420">
                <a:moveTo>
                  <a:pt x="0" y="0"/>
                </a:moveTo>
                <a:lnTo>
                  <a:pt x="12192000" y="0"/>
                </a:lnTo>
                <a:lnTo>
                  <a:pt x="12192000" y="5553592"/>
                </a:lnTo>
                <a:lnTo>
                  <a:pt x="12016456" y="5591005"/>
                </a:lnTo>
                <a:cubicBezTo>
                  <a:pt x="10326428" y="5916411"/>
                  <a:pt x="8289071" y="6106420"/>
                  <a:pt x="6096001" y="6106420"/>
                </a:cubicBezTo>
                <a:cubicBezTo>
                  <a:pt x="3902931" y="6106420"/>
                  <a:pt x="1865574" y="5916411"/>
                  <a:pt x="175546" y="5591005"/>
                </a:cubicBezTo>
                <a:lnTo>
                  <a:pt x="0" y="5553592"/>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5225"/>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1799555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6" name="Text Placeholder 3">
            <a:extLst>
              <a:ext uri="{FF2B5EF4-FFF2-40B4-BE49-F238E27FC236}">
                <a16:creationId xmlns:a16="http://schemas.microsoft.com/office/drawing/2014/main" id="{C066038D-9868-47CA-B847-A00E19112102}"/>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lnSpc>
                <a:spcPct val="90000"/>
              </a:lnSpc>
              <a:spcBef>
                <a:spcPts val="0"/>
              </a:spcBef>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4" name="Footer Placeholder 5">
            <a:extLst>
              <a:ext uri="{FF2B5EF4-FFF2-40B4-BE49-F238E27FC236}">
                <a16:creationId xmlns:a16="http://schemas.microsoft.com/office/drawing/2014/main" id="{268DE301-84DE-4AFD-9945-1E1DC1A3A74E}"/>
              </a:ext>
            </a:extLst>
          </p:cNvPr>
          <p:cNvSpPr>
            <a:spLocks noGrp="1" noChangeArrowheads="1"/>
          </p:cNvSpPr>
          <p:nvPr>
            <p:ph type="ftr" sz="quarter" idx="12"/>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Tree>
    <p:extLst>
      <p:ext uri="{BB962C8B-B14F-4D97-AF65-F5344CB8AC3E}">
        <p14:creationId xmlns:p14="http://schemas.microsoft.com/office/powerpoint/2010/main" val="4972870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A5838E42-1999-4204-8171-E4D8D7F75152}"/>
              </a:ext>
            </a:extLst>
          </p:cNvPr>
          <p:cNvSpPr>
            <a:spLocks noGrp="1"/>
          </p:cNvSpPr>
          <p:nvPr>
            <p:ph type="pic" sz="quarter" idx="11" hasCustomPrompt="1"/>
          </p:nvPr>
        </p:nvSpPr>
        <p:spPr>
          <a:xfrm>
            <a:off x="0" y="0"/>
            <a:ext cx="12192000" cy="6858000"/>
          </a:xfrm>
          <a:custGeom>
            <a:avLst/>
            <a:gdLst>
              <a:gd name="connsiteX0" fmla="*/ 10648109 w 12192000"/>
              <a:gd name="connsiteY0" fmla="*/ 5310073 h 6858000"/>
              <a:gd name="connsiteX1" fmla="*/ 10648109 w 12192000"/>
              <a:gd name="connsiteY1" fmla="*/ 6461445 h 6858000"/>
              <a:gd name="connsiteX2" fmla="*/ 11798300 w 12192000"/>
              <a:gd name="connsiteY2" fmla="*/ 6461445 h 6858000"/>
              <a:gd name="connsiteX3" fmla="*/ 11798300 w 12192000"/>
              <a:gd name="connsiteY3" fmla="*/ 5310073 h 6858000"/>
              <a:gd name="connsiteX4" fmla="*/ 1 w 12192000"/>
              <a:gd name="connsiteY4" fmla="*/ 677021 h 6858000"/>
              <a:gd name="connsiteX5" fmla="*/ 1 w 12192000"/>
              <a:gd name="connsiteY5" fmla="*/ 6167125 h 6858000"/>
              <a:gd name="connsiteX6" fmla="*/ 560044 w 12192000"/>
              <a:gd name="connsiteY6" fmla="*/ 6155705 h 6858000"/>
              <a:gd name="connsiteX7" fmla="*/ 6668656 w 12192000"/>
              <a:gd name="connsiteY7" fmla="*/ 3422073 h 6858000"/>
              <a:gd name="connsiteX8" fmla="*/ 560044 w 12192000"/>
              <a:gd name="connsiteY8" fmla="*/ 688442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10648109" y="5310073"/>
                </a:moveTo>
                <a:lnTo>
                  <a:pt x="10648109" y="6461445"/>
                </a:lnTo>
                <a:lnTo>
                  <a:pt x="11798300" y="6461445"/>
                </a:lnTo>
                <a:lnTo>
                  <a:pt x="11798300" y="5310073"/>
                </a:lnTo>
                <a:close/>
                <a:moveTo>
                  <a:pt x="1" y="677021"/>
                </a:moveTo>
                <a:lnTo>
                  <a:pt x="1" y="6167125"/>
                </a:lnTo>
                <a:lnTo>
                  <a:pt x="560044" y="6155705"/>
                </a:lnTo>
                <a:cubicBezTo>
                  <a:pt x="3991162" y="6014989"/>
                  <a:pt x="6668656" y="4844803"/>
                  <a:pt x="6668656" y="3422073"/>
                </a:cubicBezTo>
                <a:cubicBezTo>
                  <a:pt x="6668656" y="1999344"/>
                  <a:pt x="3991162" y="829158"/>
                  <a:pt x="560044" y="688442"/>
                </a:cubicBezTo>
                <a:close/>
                <a:moveTo>
                  <a:pt x="0" y="0"/>
                </a:moveTo>
                <a:lnTo>
                  <a:pt x="12192000" y="0"/>
                </a:lnTo>
                <a:lnTo>
                  <a:pt x="12192000" y="6858000"/>
                </a:lnTo>
                <a:lnTo>
                  <a:pt x="0" y="6858000"/>
                </a:lnTo>
                <a:close/>
              </a:path>
            </a:pathLst>
          </a:custGeom>
          <a:solidFill>
            <a:schemeClr val="bg2">
              <a:lumMod val="95000"/>
            </a:schemeClr>
          </a:solidFill>
        </p:spPr>
        <p:txBody>
          <a:bodyPr wrap="square" anchor="t">
            <a:noAutofit/>
          </a:bodyPr>
          <a:lstStyle>
            <a:lvl1pPr marL="0" indent="0" algn="ctr">
              <a:buNone/>
              <a:defRPr sz="1800"/>
            </a:lvl1pPr>
          </a:lstStyle>
          <a:p>
            <a:r>
              <a:rPr lang="en-GB" dirty="0"/>
              <a:t>Add picture</a:t>
            </a:r>
          </a:p>
        </p:txBody>
      </p:sp>
      <p:grpSp>
        <p:nvGrpSpPr>
          <p:cNvPr id="2" name="Group 1">
            <a:extLst>
              <a:ext uri="{FF2B5EF4-FFF2-40B4-BE49-F238E27FC236}">
                <a16:creationId xmlns:a16="http://schemas.microsoft.com/office/drawing/2014/main" id="{897466FA-564D-4879-B99B-8D1ED1978BC0}"/>
              </a:ext>
            </a:extLst>
          </p:cNvPr>
          <p:cNvGrpSpPr/>
          <p:nvPr userDrawn="1"/>
        </p:nvGrpSpPr>
        <p:grpSpPr>
          <a:xfrm>
            <a:off x="1" y="677021"/>
            <a:ext cx="11798299" cy="5784424"/>
            <a:chOff x="1" y="677021"/>
            <a:chExt cx="11798299" cy="5784424"/>
          </a:xfrm>
        </p:grpSpPr>
        <p:sp>
          <p:nvSpPr>
            <p:cNvPr id="11" name="Freeform: Shape 10">
              <a:extLst>
                <a:ext uri="{FF2B5EF4-FFF2-40B4-BE49-F238E27FC236}">
                  <a16:creationId xmlns:a16="http://schemas.microsoft.com/office/drawing/2014/main" id="{03D7E3E7-2444-4C93-A81B-F9CE390608DB}"/>
                </a:ext>
              </a:extLst>
            </p:cNvPr>
            <p:cNvSpPr/>
            <p:nvPr userDrawn="1"/>
          </p:nvSpPr>
          <p:spPr>
            <a:xfrm>
              <a:off x="1"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20">
              <a:extLst>
                <a:ext uri="{FF2B5EF4-FFF2-40B4-BE49-F238E27FC236}">
                  <a16:creationId xmlns:a16="http://schemas.microsoft.com/office/drawing/2014/main" id="{E467DA94-B008-4891-9F8E-DDCD8272A81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21">
              <a:extLst>
                <a:ext uri="{FF2B5EF4-FFF2-40B4-BE49-F238E27FC236}">
                  <a16:creationId xmlns:a16="http://schemas.microsoft.com/office/drawing/2014/main" id="{FFED743C-A26B-42AE-8A2E-050A0066E245}"/>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22">
              <a:extLst>
                <a:ext uri="{FF2B5EF4-FFF2-40B4-BE49-F238E27FC236}">
                  <a16:creationId xmlns:a16="http://schemas.microsoft.com/office/drawing/2014/main" id="{EB4D64F2-4801-4943-9CB2-B50A2A67A526}"/>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3">
              <a:extLst>
                <a:ext uri="{FF2B5EF4-FFF2-40B4-BE49-F238E27FC236}">
                  <a16:creationId xmlns:a16="http://schemas.microsoft.com/office/drawing/2014/main" id="{6EB3114A-762D-46DD-A978-071D31D77ED9}"/>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4">
              <a:extLst>
                <a:ext uri="{FF2B5EF4-FFF2-40B4-BE49-F238E27FC236}">
                  <a16:creationId xmlns:a16="http://schemas.microsoft.com/office/drawing/2014/main" id="{DB712391-D183-472F-BBB0-527AA7959033}"/>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5">
              <a:extLst>
                <a:ext uri="{FF2B5EF4-FFF2-40B4-BE49-F238E27FC236}">
                  <a16:creationId xmlns:a16="http://schemas.microsoft.com/office/drawing/2014/main" id="{3C5FF1D7-FEA0-45CF-B070-76F8E2C37A57}"/>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6">
              <a:extLst>
                <a:ext uri="{FF2B5EF4-FFF2-40B4-BE49-F238E27FC236}">
                  <a16:creationId xmlns:a16="http://schemas.microsoft.com/office/drawing/2014/main" id="{4BDE987F-5FCE-4ED1-8F51-093826CEFA9F}"/>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a:extLst>
              <a:ext uri="{FF2B5EF4-FFF2-40B4-BE49-F238E27FC236}">
                <a16:creationId xmlns:a16="http://schemas.microsoft.com/office/drawing/2014/main" id="{6AF795BC-2CD6-4A78-A9E1-CB1DFF014C9E}"/>
              </a:ext>
            </a:extLst>
          </p:cNvPr>
          <p:cNvSpPr>
            <a:spLocks noGrp="1"/>
          </p:cNvSpPr>
          <p:nvPr>
            <p:ph type="title" hasCustomPrompt="1"/>
          </p:nvPr>
        </p:nvSpPr>
        <p:spPr>
          <a:xfrm>
            <a:off x="786215" y="2920181"/>
            <a:ext cx="2972985" cy="1110338"/>
          </a:xfrm>
          <a:prstGeom prst="rect">
            <a:avLst/>
          </a:prstGeom>
        </p:spPr>
        <p:txBody>
          <a:bodyPr anchor="ctr"/>
          <a:lstStyle>
            <a:lvl1pPr>
              <a:spcBef>
                <a:spcPts val="0"/>
              </a:spcBef>
              <a:defRPr sz="4400"/>
            </a:lvl1pPr>
          </a:lstStyle>
          <a:p>
            <a:r>
              <a:rPr lang="en-US" dirty="0"/>
              <a:t>Thank you</a:t>
            </a:r>
            <a:endParaRPr lang="en-GB" dirty="0"/>
          </a:p>
        </p:txBody>
      </p:sp>
    </p:spTree>
    <p:extLst>
      <p:ext uri="{BB962C8B-B14F-4D97-AF65-F5344CB8AC3E}">
        <p14:creationId xmlns:p14="http://schemas.microsoft.com/office/powerpoint/2010/main" val="339966153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userDrawn="1">
  <p:cSld name="Whit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A0A4167-C29C-4583-AF44-4C00E0475283}"/>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3" name="TextBox 2">
            <a:extLst>
              <a:ext uri="{FF2B5EF4-FFF2-40B4-BE49-F238E27FC236}">
                <a16:creationId xmlns:a16="http://schemas.microsoft.com/office/drawing/2014/main" id="{E8AB10FE-F8BC-4521-A666-8CAC8A1F6AD9}"/>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4" name="Group 3">
            <a:extLst>
              <a:ext uri="{FF2B5EF4-FFF2-40B4-BE49-F238E27FC236}">
                <a16:creationId xmlns:a16="http://schemas.microsoft.com/office/drawing/2014/main" id="{7DD6C5FE-52A4-40B1-93C1-7DD611B650A1}"/>
              </a:ext>
            </a:extLst>
          </p:cNvPr>
          <p:cNvGrpSpPr/>
          <p:nvPr userDrawn="1"/>
        </p:nvGrpSpPr>
        <p:grpSpPr>
          <a:xfrm>
            <a:off x="0" y="1"/>
            <a:ext cx="12192000" cy="1545071"/>
            <a:chOff x="0" y="1"/>
            <a:chExt cx="12192000" cy="1545071"/>
          </a:xfrm>
        </p:grpSpPr>
        <p:sp>
          <p:nvSpPr>
            <p:cNvPr id="5" name="Freeform: Shape 4">
              <a:extLst>
                <a:ext uri="{FF2B5EF4-FFF2-40B4-BE49-F238E27FC236}">
                  <a16:creationId xmlns:a16="http://schemas.microsoft.com/office/drawing/2014/main" id="{74E1833A-7346-496A-9C1D-50DFE459F692}"/>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9F62D6BE-FDAF-4EFD-B3A3-387F55356FC3}"/>
                </a:ext>
              </a:extLst>
            </p:cNvPr>
            <p:cNvGrpSpPr/>
            <p:nvPr userDrawn="1"/>
          </p:nvGrpSpPr>
          <p:grpSpPr>
            <a:xfrm>
              <a:off x="10648109" y="393700"/>
              <a:ext cx="1150191" cy="1151372"/>
              <a:chOff x="10648109" y="5310073"/>
              <a:chExt cx="1150191" cy="1151372"/>
            </a:xfrm>
          </p:grpSpPr>
          <p:sp>
            <p:nvSpPr>
              <p:cNvPr id="7" name="Rectangle 20">
                <a:extLst>
                  <a:ext uri="{FF2B5EF4-FFF2-40B4-BE49-F238E27FC236}">
                    <a16:creationId xmlns:a16="http://schemas.microsoft.com/office/drawing/2014/main" id="{43E1E984-F04B-49C0-825B-0FE7B8DF6E72}"/>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Rectangle 21">
                <a:extLst>
                  <a:ext uri="{FF2B5EF4-FFF2-40B4-BE49-F238E27FC236}">
                    <a16:creationId xmlns:a16="http://schemas.microsoft.com/office/drawing/2014/main" id="{ABAF4BA0-C9FF-4B8C-8401-E577E2319FAC}"/>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Oval 22">
                <a:extLst>
                  <a:ext uri="{FF2B5EF4-FFF2-40B4-BE49-F238E27FC236}">
                    <a16:creationId xmlns:a16="http://schemas.microsoft.com/office/drawing/2014/main" id="{C200E05D-F850-46A3-B955-CED11170CA08}"/>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3">
                <a:extLst>
                  <a:ext uri="{FF2B5EF4-FFF2-40B4-BE49-F238E27FC236}">
                    <a16:creationId xmlns:a16="http://schemas.microsoft.com/office/drawing/2014/main" id="{8B324BA2-DEB0-4057-B2EB-49931BB37028}"/>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4">
                <a:extLst>
                  <a:ext uri="{FF2B5EF4-FFF2-40B4-BE49-F238E27FC236}">
                    <a16:creationId xmlns:a16="http://schemas.microsoft.com/office/drawing/2014/main" id="{4A4D8FD3-C1AB-47DC-A09F-F8A3E1EBC16B}"/>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5">
                <a:extLst>
                  <a:ext uri="{FF2B5EF4-FFF2-40B4-BE49-F238E27FC236}">
                    <a16:creationId xmlns:a16="http://schemas.microsoft.com/office/drawing/2014/main" id="{B42F9662-2288-460B-8CD0-4F8AA68DCD7B}"/>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6">
                <a:extLst>
                  <a:ext uri="{FF2B5EF4-FFF2-40B4-BE49-F238E27FC236}">
                    <a16:creationId xmlns:a16="http://schemas.microsoft.com/office/drawing/2014/main" id="{2A3B3FDA-514C-490A-847F-2517D4944645}"/>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202104226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63EE5EB-3ACD-4F80-836A-DBAE1512B299}"/>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5">
            <a:extLst>
              <a:ext uri="{FF2B5EF4-FFF2-40B4-BE49-F238E27FC236}">
                <a16:creationId xmlns:a16="http://schemas.microsoft.com/office/drawing/2014/main" id="{B3A01C11-47C7-491B-9C74-DCF6841DB979}"/>
              </a:ext>
            </a:extLst>
          </p:cNvPr>
          <p:cNvSpPr>
            <a:spLocks noGrp="1"/>
          </p:cNvSpPr>
          <p:nvPr>
            <p:ph type="body" sz="quarter" idx="12" hasCustomPrompt="1"/>
          </p:nvPr>
        </p:nvSpPr>
        <p:spPr>
          <a:xfrm>
            <a:off x="393700" y="1911349"/>
            <a:ext cx="11404600" cy="40735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4" name="Oval 3">
            <a:extLst>
              <a:ext uri="{FF2B5EF4-FFF2-40B4-BE49-F238E27FC236}">
                <a16:creationId xmlns:a16="http://schemas.microsoft.com/office/drawing/2014/main" id="{0D4C8B92-E598-46C8-940E-FB018544FF63}"/>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5" name="TextBox 4">
            <a:extLst>
              <a:ext uri="{FF2B5EF4-FFF2-40B4-BE49-F238E27FC236}">
                <a16:creationId xmlns:a16="http://schemas.microsoft.com/office/drawing/2014/main" id="{64E384D9-B879-4CF3-9459-5685186742A2}"/>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8" name="Group 7">
            <a:extLst>
              <a:ext uri="{FF2B5EF4-FFF2-40B4-BE49-F238E27FC236}">
                <a16:creationId xmlns:a16="http://schemas.microsoft.com/office/drawing/2014/main" id="{E1C5E618-2257-45C4-8FF7-64AA14403CA1}"/>
              </a:ext>
            </a:extLst>
          </p:cNvPr>
          <p:cNvGrpSpPr/>
          <p:nvPr userDrawn="1"/>
        </p:nvGrpSpPr>
        <p:grpSpPr>
          <a:xfrm>
            <a:off x="0" y="1"/>
            <a:ext cx="12192000" cy="1545071"/>
            <a:chOff x="0" y="1"/>
            <a:chExt cx="12192000" cy="1545071"/>
          </a:xfrm>
        </p:grpSpPr>
        <p:sp>
          <p:nvSpPr>
            <p:cNvPr id="9" name="Freeform: Shape 8">
              <a:extLst>
                <a:ext uri="{FF2B5EF4-FFF2-40B4-BE49-F238E27FC236}">
                  <a16:creationId xmlns:a16="http://schemas.microsoft.com/office/drawing/2014/main" id="{980C01A2-6AFE-43A2-A519-AFD925F94ABD}"/>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4C389F02-B76A-4674-83BF-C556667587BF}"/>
                </a:ext>
              </a:extLst>
            </p:cNvPr>
            <p:cNvGrpSpPr/>
            <p:nvPr userDrawn="1"/>
          </p:nvGrpSpPr>
          <p:grpSpPr>
            <a:xfrm>
              <a:off x="10648109" y="393700"/>
              <a:ext cx="1150191" cy="1151372"/>
              <a:chOff x="10648109" y="5310073"/>
              <a:chExt cx="1150191" cy="1151372"/>
            </a:xfrm>
          </p:grpSpPr>
          <p:sp>
            <p:nvSpPr>
              <p:cNvPr id="11" name="Rectangle 20">
                <a:extLst>
                  <a:ext uri="{FF2B5EF4-FFF2-40B4-BE49-F238E27FC236}">
                    <a16:creationId xmlns:a16="http://schemas.microsoft.com/office/drawing/2014/main" id="{92BCE909-E5F7-4BD9-AD27-0EC7CBF5BCB0}"/>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Rectangle 21">
                <a:extLst>
                  <a:ext uri="{FF2B5EF4-FFF2-40B4-BE49-F238E27FC236}">
                    <a16:creationId xmlns:a16="http://schemas.microsoft.com/office/drawing/2014/main" id="{73A3D4D5-460D-483E-A04D-38C6DBD8171B}"/>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Oval 22">
                <a:extLst>
                  <a:ext uri="{FF2B5EF4-FFF2-40B4-BE49-F238E27FC236}">
                    <a16:creationId xmlns:a16="http://schemas.microsoft.com/office/drawing/2014/main" id="{EC69DB38-6C2D-4A1A-8AF7-ECE7EC0DF8A4}"/>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3">
                <a:extLst>
                  <a:ext uri="{FF2B5EF4-FFF2-40B4-BE49-F238E27FC236}">
                    <a16:creationId xmlns:a16="http://schemas.microsoft.com/office/drawing/2014/main" id="{FB0D4CA5-66AE-46A1-89D0-639481629010}"/>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4">
                <a:extLst>
                  <a:ext uri="{FF2B5EF4-FFF2-40B4-BE49-F238E27FC236}">
                    <a16:creationId xmlns:a16="http://schemas.microsoft.com/office/drawing/2014/main" id="{DE33D7C7-5BE8-4A80-935D-506902B6E251}"/>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5">
                <a:extLst>
                  <a:ext uri="{FF2B5EF4-FFF2-40B4-BE49-F238E27FC236}">
                    <a16:creationId xmlns:a16="http://schemas.microsoft.com/office/drawing/2014/main" id="{7D564B58-A0FE-444B-894B-D94BD0304F36}"/>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6">
                <a:extLst>
                  <a:ext uri="{FF2B5EF4-FFF2-40B4-BE49-F238E27FC236}">
                    <a16:creationId xmlns:a16="http://schemas.microsoft.com/office/drawing/2014/main" id="{6F564D04-42F4-4E38-85FB-6C65F1D037C9}"/>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88664841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95A9B4-092F-4D59-B009-67C0146D75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723" y="2050440"/>
            <a:ext cx="6376305" cy="4554025"/>
          </a:xfrm>
          <a:prstGeom prst="rect">
            <a:avLst/>
          </a:prstGeom>
        </p:spPr>
      </p:pic>
      <p:sp>
        <p:nvSpPr>
          <p:cNvPr id="5" name="Picture Placeholder 4">
            <a:extLst>
              <a:ext uri="{FF2B5EF4-FFF2-40B4-BE49-F238E27FC236}">
                <a16:creationId xmlns:a16="http://schemas.microsoft.com/office/drawing/2014/main" id="{AE126E91-A834-4779-A7EC-D105824A9251}"/>
              </a:ext>
            </a:extLst>
          </p:cNvPr>
          <p:cNvSpPr>
            <a:spLocks noGrp="1"/>
          </p:cNvSpPr>
          <p:nvPr>
            <p:ph type="pic" sz="quarter" idx="11"/>
          </p:nvPr>
        </p:nvSpPr>
        <p:spPr>
          <a:xfrm>
            <a:off x="5108575" y="2334408"/>
            <a:ext cx="4760913" cy="3557681"/>
          </a:xfrm>
          <a:prstGeom prst="rect">
            <a:avLst/>
          </a:prstGeom>
        </p:spPr>
        <p:txBody>
          <a:bodyPr/>
          <a:lstStyle>
            <a:lvl1pPr marL="0" indent="0">
              <a:buFont typeface="Arial" panose="020B0604020202020204" pitchFamily="34" charset="0"/>
              <a:buNone/>
              <a:defRPr/>
            </a:lvl1pPr>
          </a:lstStyle>
          <a:p>
            <a:endParaRPr lang="en-GB"/>
          </a:p>
        </p:txBody>
      </p:sp>
      <p:grpSp>
        <p:nvGrpSpPr>
          <p:cNvPr id="8" name="Group 7">
            <a:extLst>
              <a:ext uri="{FF2B5EF4-FFF2-40B4-BE49-F238E27FC236}">
                <a16:creationId xmlns:a16="http://schemas.microsoft.com/office/drawing/2014/main" id="{0AABED56-C305-4035-B11E-760764B894E4}"/>
              </a:ext>
            </a:extLst>
          </p:cNvPr>
          <p:cNvGrpSpPr/>
          <p:nvPr userDrawn="1"/>
        </p:nvGrpSpPr>
        <p:grpSpPr>
          <a:xfrm>
            <a:off x="0" y="1"/>
            <a:ext cx="12192000" cy="1545071"/>
            <a:chOff x="0" y="1"/>
            <a:chExt cx="12192000" cy="1545071"/>
          </a:xfrm>
        </p:grpSpPr>
        <p:sp>
          <p:nvSpPr>
            <p:cNvPr id="9" name="Freeform: Shape 8">
              <a:extLst>
                <a:ext uri="{FF2B5EF4-FFF2-40B4-BE49-F238E27FC236}">
                  <a16:creationId xmlns:a16="http://schemas.microsoft.com/office/drawing/2014/main" id="{CDEDC229-52ED-4C1C-9BBA-627764B40DDF}"/>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33E58694-7501-4CB3-9A4D-4B6D4E8AD62D}"/>
                </a:ext>
              </a:extLst>
            </p:cNvPr>
            <p:cNvGrpSpPr/>
            <p:nvPr userDrawn="1"/>
          </p:nvGrpSpPr>
          <p:grpSpPr>
            <a:xfrm>
              <a:off x="10648109" y="393700"/>
              <a:ext cx="1150191" cy="1151372"/>
              <a:chOff x="10648109" y="5310073"/>
              <a:chExt cx="1150191" cy="1151372"/>
            </a:xfrm>
          </p:grpSpPr>
          <p:sp>
            <p:nvSpPr>
              <p:cNvPr id="11" name="Rectangle 20">
                <a:extLst>
                  <a:ext uri="{FF2B5EF4-FFF2-40B4-BE49-F238E27FC236}">
                    <a16:creationId xmlns:a16="http://schemas.microsoft.com/office/drawing/2014/main" id="{8B7CAAB6-AA52-4259-93B9-3D84FAB0459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Rectangle 21">
                <a:extLst>
                  <a:ext uri="{FF2B5EF4-FFF2-40B4-BE49-F238E27FC236}">
                    <a16:creationId xmlns:a16="http://schemas.microsoft.com/office/drawing/2014/main" id="{F927B69F-E5DF-41F8-B446-63FC59D496A3}"/>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Oval 22">
                <a:extLst>
                  <a:ext uri="{FF2B5EF4-FFF2-40B4-BE49-F238E27FC236}">
                    <a16:creationId xmlns:a16="http://schemas.microsoft.com/office/drawing/2014/main" id="{6C6F9F8C-45D9-4310-9919-F79FAC693063}"/>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3">
                <a:extLst>
                  <a:ext uri="{FF2B5EF4-FFF2-40B4-BE49-F238E27FC236}">
                    <a16:creationId xmlns:a16="http://schemas.microsoft.com/office/drawing/2014/main" id="{B8E29948-B9F7-45BB-874A-3EBA892CB835}"/>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4">
                <a:extLst>
                  <a:ext uri="{FF2B5EF4-FFF2-40B4-BE49-F238E27FC236}">
                    <a16:creationId xmlns:a16="http://schemas.microsoft.com/office/drawing/2014/main" id="{A794A300-EDB8-471C-BB0B-E749A26F4BBA}"/>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5">
                <a:extLst>
                  <a:ext uri="{FF2B5EF4-FFF2-40B4-BE49-F238E27FC236}">
                    <a16:creationId xmlns:a16="http://schemas.microsoft.com/office/drawing/2014/main" id="{E800BD92-A3DB-4C3E-96D3-5213445877BB}"/>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6">
                <a:extLst>
                  <a:ext uri="{FF2B5EF4-FFF2-40B4-BE49-F238E27FC236}">
                    <a16:creationId xmlns:a16="http://schemas.microsoft.com/office/drawing/2014/main" id="{7820471F-0AC2-46C0-87BF-BBD9F233FFE4}"/>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1" y="1268322"/>
            <a:ext cx="550545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6" name="Oval 5">
            <a:extLst>
              <a:ext uri="{FF2B5EF4-FFF2-40B4-BE49-F238E27FC236}">
                <a16:creationId xmlns:a16="http://schemas.microsoft.com/office/drawing/2014/main" id="{F7772CD2-89FA-41D7-8055-8A5BD2BE06B4}"/>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7" name="TextBox 6">
            <a:extLst>
              <a:ext uri="{FF2B5EF4-FFF2-40B4-BE49-F238E27FC236}">
                <a16:creationId xmlns:a16="http://schemas.microsoft.com/office/drawing/2014/main" id="{FA9E96CD-0FD5-412C-A6C8-E53864D210CE}"/>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spTree>
    <p:extLst>
      <p:ext uri="{BB962C8B-B14F-4D97-AF65-F5344CB8AC3E}">
        <p14:creationId xmlns:p14="http://schemas.microsoft.com/office/powerpoint/2010/main" val="15560038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3_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261EBA-9C6A-49B8-8A41-5194CC7D7F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35969" y="1725178"/>
            <a:ext cx="3738123" cy="5090830"/>
          </a:xfrm>
          <a:prstGeom prst="rect">
            <a:avLst/>
          </a:prstGeom>
        </p:spPr>
      </p:pic>
      <p:sp>
        <p:nvSpPr>
          <p:cNvPr id="7" name="Picture Placeholder 6">
            <a:extLst>
              <a:ext uri="{FF2B5EF4-FFF2-40B4-BE49-F238E27FC236}">
                <a16:creationId xmlns:a16="http://schemas.microsoft.com/office/drawing/2014/main" id="{CBD627F0-AA3A-4F86-8CC7-3C5B73E61BF7}"/>
              </a:ext>
            </a:extLst>
          </p:cNvPr>
          <p:cNvSpPr>
            <a:spLocks noGrp="1"/>
          </p:cNvSpPr>
          <p:nvPr>
            <p:ph type="pic" sz="quarter" idx="11"/>
          </p:nvPr>
        </p:nvSpPr>
        <p:spPr>
          <a:xfrm>
            <a:off x="6831105" y="2130015"/>
            <a:ext cx="2947596" cy="3905026"/>
          </a:xfrm>
          <a:prstGeom prst="rect">
            <a:avLst/>
          </a:prstGeom>
        </p:spPr>
        <p:txBody>
          <a:bodyPr/>
          <a:lstStyle>
            <a:lvl1pPr marL="0" indent="0">
              <a:buFont typeface="Arial" panose="020B0604020202020204" pitchFamily="34" charset="0"/>
              <a:buNone/>
              <a:defRPr/>
            </a:lvl1pPr>
          </a:lstStyle>
          <a:p>
            <a:endParaRPr lang="en-GB"/>
          </a:p>
        </p:txBody>
      </p:sp>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271104"/>
            <a:ext cx="550545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5" name="Oval 4">
            <a:extLst>
              <a:ext uri="{FF2B5EF4-FFF2-40B4-BE49-F238E27FC236}">
                <a16:creationId xmlns:a16="http://schemas.microsoft.com/office/drawing/2014/main" id="{DD5E313B-F04F-407E-9788-37FAEE1F2A28}"/>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8" name="TextBox 7">
            <a:extLst>
              <a:ext uri="{FF2B5EF4-FFF2-40B4-BE49-F238E27FC236}">
                <a16:creationId xmlns:a16="http://schemas.microsoft.com/office/drawing/2014/main" id="{9A4F0E78-E7B6-41DB-9792-82DA0AEE940B}"/>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9" name="Group 8">
            <a:extLst>
              <a:ext uri="{FF2B5EF4-FFF2-40B4-BE49-F238E27FC236}">
                <a16:creationId xmlns:a16="http://schemas.microsoft.com/office/drawing/2014/main" id="{0C15E9C7-9B01-41B4-AD1F-ECAD1E24887E}"/>
              </a:ext>
            </a:extLst>
          </p:cNvPr>
          <p:cNvGrpSpPr/>
          <p:nvPr userDrawn="1"/>
        </p:nvGrpSpPr>
        <p:grpSpPr>
          <a:xfrm>
            <a:off x="0" y="1"/>
            <a:ext cx="12192000" cy="1545071"/>
            <a:chOff x="0" y="1"/>
            <a:chExt cx="12192000" cy="1545071"/>
          </a:xfrm>
        </p:grpSpPr>
        <p:sp>
          <p:nvSpPr>
            <p:cNvPr id="10" name="Freeform: Shape 9">
              <a:extLst>
                <a:ext uri="{FF2B5EF4-FFF2-40B4-BE49-F238E27FC236}">
                  <a16:creationId xmlns:a16="http://schemas.microsoft.com/office/drawing/2014/main" id="{A4C3878A-9989-4AD4-82BC-592D12D1822E}"/>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26D86407-FEBD-4459-BF10-5BF17A81E995}"/>
                </a:ext>
              </a:extLst>
            </p:cNvPr>
            <p:cNvGrpSpPr/>
            <p:nvPr userDrawn="1"/>
          </p:nvGrpSpPr>
          <p:grpSpPr>
            <a:xfrm>
              <a:off x="10648109" y="393700"/>
              <a:ext cx="1150191" cy="1151372"/>
              <a:chOff x="10648109" y="5310073"/>
              <a:chExt cx="1150191" cy="1151372"/>
            </a:xfrm>
          </p:grpSpPr>
          <p:sp>
            <p:nvSpPr>
              <p:cNvPr id="12" name="Rectangle 20">
                <a:extLst>
                  <a:ext uri="{FF2B5EF4-FFF2-40B4-BE49-F238E27FC236}">
                    <a16:creationId xmlns:a16="http://schemas.microsoft.com/office/drawing/2014/main" id="{E80CD3EB-9C40-45B1-ACDA-870B28EB2BFF}"/>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Rectangle 21">
                <a:extLst>
                  <a:ext uri="{FF2B5EF4-FFF2-40B4-BE49-F238E27FC236}">
                    <a16:creationId xmlns:a16="http://schemas.microsoft.com/office/drawing/2014/main" id="{C5AB41B1-CF9F-40A8-A3A3-AEEBFF2C49DF}"/>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Oval 22">
                <a:extLst>
                  <a:ext uri="{FF2B5EF4-FFF2-40B4-BE49-F238E27FC236}">
                    <a16:creationId xmlns:a16="http://schemas.microsoft.com/office/drawing/2014/main" id="{C268D8E6-AFC1-4D5C-9DE2-E0DAAAB9729F}"/>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3">
                <a:extLst>
                  <a:ext uri="{FF2B5EF4-FFF2-40B4-BE49-F238E27FC236}">
                    <a16:creationId xmlns:a16="http://schemas.microsoft.com/office/drawing/2014/main" id="{AC205574-92CF-4668-B120-DAC4C39C607F}"/>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4">
                <a:extLst>
                  <a:ext uri="{FF2B5EF4-FFF2-40B4-BE49-F238E27FC236}">
                    <a16:creationId xmlns:a16="http://schemas.microsoft.com/office/drawing/2014/main" id="{D02A7530-CB52-4961-9ED1-A70C77F5CC7B}"/>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5">
                <a:extLst>
                  <a:ext uri="{FF2B5EF4-FFF2-40B4-BE49-F238E27FC236}">
                    <a16:creationId xmlns:a16="http://schemas.microsoft.com/office/drawing/2014/main" id="{93DA3053-D194-42EF-9240-CE9CFF8D4AEB}"/>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6">
                <a:extLst>
                  <a:ext uri="{FF2B5EF4-FFF2-40B4-BE49-F238E27FC236}">
                    <a16:creationId xmlns:a16="http://schemas.microsoft.com/office/drawing/2014/main" id="{410743BB-20C5-42E4-A9E5-C6C258048765}"/>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57053982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4_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BD627F0-AA3A-4F86-8CC7-3C5B73E61BF7}"/>
              </a:ext>
            </a:extLst>
          </p:cNvPr>
          <p:cNvSpPr>
            <a:spLocks noGrp="1"/>
          </p:cNvSpPr>
          <p:nvPr>
            <p:ph type="pic" sz="quarter" idx="11"/>
          </p:nvPr>
        </p:nvSpPr>
        <p:spPr>
          <a:xfrm>
            <a:off x="928914" y="2011681"/>
            <a:ext cx="4572000" cy="2736166"/>
          </a:xfrm>
          <a:prstGeom prst="rect">
            <a:avLst/>
          </a:prstGeom>
        </p:spPr>
        <p:txBody>
          <a:bodyPr/>
          <a:lstStyle>
            <a:lvl1pPr marL="0" indent="0">
              <a:buFont typeface="Arial" panose="020B0604020202020204" pitchFamily="34" charset="0"/>
              <a:buNone/>
              <a:defRPr/>
            </a:lvl1pPr>
          </a:lstStyle>
          <a:p>
            <a:endParaRPr lang="en-GB"/>
          </a:p>
        </p:txBody>
      </p:sp>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253701"/>
            <a:ext cx="550545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6" name="Oval 5">
            <a:extLst>
              <a:ext uri="{FF2B5EF4-FFF2-40B4-BE49-F238E27FC236}">
                <a16:creationId xmlns:a16="http://schemas.microsoft.com/office/drawing/2014/main" id="{FC349F7D-D7A7-4CF5-AEC8-3A7892AA3C55}"/>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8" name="TextBox 7">
            <a:extLst>
              <a:ext uri="{FF2B5EF4-FFF2-40B4-BE49-F238E27FC236}">
                <a16:creationId xmlns:a16="http://schemas.microsoft.com/office/drawing/2014/main" id="{909CB721-E81B-407B-86D9-292EA17EE521}"/>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9" name="Group 8">
            <a:extLst>
              <a:ext uri="{FF2B5EF4-FFF2-40B4-BE49-F238E27FC236}">
                <a16:creationId xmlns:a16="http://schemas.microsoft.com/office/drawing/2014/main" id="{B22AA34F-7877-4252-A3B8-8FFB07789BD2}"/>
              </a:ext>
            </a:extLst>
          </p:cNvPr>
          <p:cNvGrpSpPr/>
          <p:nvPr userDrawn="1"/>
        </p:nvGrpSpPr>
        <p:grpSpPr>
          <a:xfrm>
            <a:off x="0" y="1"/>
            <a:ext cx="12192000" cy="1545071"/>
            <a:chOff x="0" y="1"/>
            <a:chExt cx="12192000" cy="1545071"/>
          </a:xfrm>
        </p:grpSpPr>
        <p:sp>
          <p:nvSpPr>
            <p:cNvPr id="10" name="Freeform: Shape 9">
              <a:extLst>
                <a:ext uri="{FF2B5EF4-FFF2-40B4-BE49-F238E27FC236}">
                  <a16:creationId xmlns:a16="http://schemas.microsoft.com/office/drawing/2014/main" id="{E2EF894C-4E3D-4719-B45E-DAC1E113C499}"/>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16BAA493-69A0-4340-A817-1C4AD932EF34}"/>
                </a:ext>
              </a:extLst>
            </p:cNvPr>
            <p:cNvGrpSpPr/>
            <p:nvPr userDrawn="1"/>
          </p:nvGrpSpPr>
          <p:grpSpPr>
            <a:xfrm>
              <a:off x="10648109" y="393700"/>
              <a:ext cx="1150191" cy="1151372"/>
              <a:chOff x="10648109" y="5310073"/>
              <a:chExt cx="1150191" cy="1151372"/>
            </a:xfrm>
          </p:grpSpPr>
          <p:sp>
            <p:nvSpPr>
              <p:cNvPr id="12" name="Rectangle 20">
                <a:extLst>
                  <a:ext uri="{FF2B5EF4-FFF2-40B4-BE49-F238E27FC236}">
                    <a16:creationId xmlns:a16="http://schemas.microsoft.com/office/drawing/2014/main" id="{A8C21F55-4B52-4BC8-84C7-9653D57CF7CB}"/>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Rectangle 21">
                <a:extLst>
                  <a:ext uri="{FF2B5EF4-FFF2-40B4-BE49-F238E27FC236}">
                    <a16:creationId xmlns:a16="http://schemas.microsoft.com/office/drawing/2014/main" id="{0621E445-1FEE-433C-99F4-4FF1CE1A3270}"/>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Oval 22">
                <a:extLst>
                  <a:ext uri="{FF2B5EF4-FFF2-40B4-BE49-F238E27FC236}">
                    <a16:creationId xmlns:a16="http://schemas.microsoft.com/office/drawing/2014/main" id="{96DF65F5-6F98-4D17-BB94-6B728310AAA0}"/>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3">
                <a:extLst>
                  <a:ext uri="{FF2B5EF4-FFF2-40B4-BE49-F238E27FC236}">
                    <a16:creationId xmlns:a16="http://schemas.microsoft.com/office/drawing/2014/main" id="{EE0B8E95-61B2-472E-92BB-86DBAB54F1B6}"/>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4">
                <a:extLst>
                  <a:ext uri="{FF2B5EF4-FFF2-40B4-BE49-F238E27FC236}">
                    <a16:creationId xmlns:a16="http://schemas.microsoft.com/office/drawing/2014/main" id="{B502A812-0AFC-4454-ACB1-FA4C363AAA78}"/>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5">
                <a:extLst>
                  <a:ext uri="{FF2B5EF4-FFF2-40B4-BE49-F238E27FC236}">
                    <a16:creationId xmlns:a16="http://schemas.microsoft.com/office/drawing/2014/main" id="{EAB9FD0A-90C9-431C-9357-C54C8F5DFC4B}"/>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6">
                <a:extLst>
                  <a:ext uri="{FF2B5EF4-FFF2-40B4-BE49-F238E27FC236}">
                    <a16:creationId xmlns:a16="http://schemas.microsoft.com/office/drawing/2014/main" id="{336FD6A0-412F-4FAB-87F3-2EBD7B2CC8DF}"/>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pic>
        <p:nvPicPr>
          <p:cNvPr id="5" name="Picture 4">
            <a:extLst>
              <a:ext uri="{FF2B5EF4-FFF2-40B4-BE49-F238E27FC236}">
                <a16:creationId xmlns:a16="http://schemas.microsoft.com/office/drawing/2014/main" id="{9BA78B2E-6222-40A5-8B8B-DE3FC45A1E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8584" y="1712891"/>
            <a:ext cx="5212983" cy="4778568"/>
          </a:xfrm>
          <a:prstGeom prst="rect">
            <a:avLst/>
          </a:prstGeom>
        </p:spPr>
      </p:pic>
    </p:spTree>
    <p:extLst>
      <p:ext uri="{BB962C8B-B14F-4D97-AF65-F5344CB8AC3E}">
        <p14:creationId xmlns:p14="http://schemas.microsoft.com/office/powerpoint/2010/main" val="220504829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5_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0963BA-3F0C-4BED-A394-E635CE21E4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0579" y="1768499"/>
            <a:ext cx="8970842" cy="5018949"/>
          </a:xfrm>
          <a:prstGeom prst="rect">
            <a:avLst/>
          </a:prstGeom>
        </p:spPr>
      </p:pic>
      <p:sp>
        <p:nvSpPr>
          <p:cNvPr id="7" name="Picture Placeholder 6">
            <a:extLst>
              <a:ext uri="{FF2B5EF4-FFF2-40B4-BE49-F238E27FC236}">
                <a16:creationId xmlns:a16="http://schemas.microsoft.com/office/drawing/2014/main" id="{CBD627F0-AA3A-4F86-8CC7-3C5B73E61BF7}"/>
              </a:ext>
            </a:extLst>
          </p:cNvPr>
          <p:cNvSpPr>
            <a:spLocks noGrp="1"/>
          </p:cNvSpPr>
          <p:nvPr>
            <p:ph type="pic" sz="quarter" idx="11"/>
          </p:nvPr>
        </p:nvSpPr>
        <p:spPr>
          <a:xfrm>
            <a:off x="3338285" y="2002242"/>
            <a:ext cx="5606540" cy="3520371"/>
          </a:xfrm>
          <a:prstGeom prst="rect">
            <a:avLst/>
          </a:prstGeom>
        </p:spPr>
        <p:txBody>
          <a:bodyPr/>
          <a:lstStyle>
            <a:lvl1pPr marL="0" indent="0">
              <a:buFont typeface="Arial" panose="020B0604020202020204" pitchFamily="34" charset="0"/>
              <a:buNone/>
              <a:defRPr/>
            </a:lvl1pPr>
          </a:lstStyle>
          <a:p>
            <a:endParaRPr lang="en-GB" dirty="0"/>
          </a:p>
        </p:txBody>
      </p:sp>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269356"/>
            <a:ext cx="550545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5" name="Oval 4">
            <a:extLst>
              <a:ext uri="{FF2B5EF4-FFF2-40B4-BE49-F238E27FC236}">
                <a16:creationId xmlns:a16="http://schemas.microsoft.com/office/drawing/2014/main" id="{4E455DBB-963F-4040-A90D-4151047418B1}"/>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8" name="TextBox 7">
            <a:extLst>
              <a:ext uri="{FF2B5EF4-FFF2-40B4-BE49-F238E27FC236}">
                <a16:creationId xmlns:a16="http://schemas.microsoft.com/office/drawing/2014/main" id="{DFB0978E-09D7-45C8-958B-FF97EA648A2C}"/>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9" name="Group 8">
            <a:extLst>
              <a:ext uri="{FF2B5EF4-FFF2-40B4-BE49-F238E27FC236}">
                <a16:creationId xmlns:a16="http://schemas.microsoft.com/office/drawing/2014/main" id="{7F3B1BAC-B753-4A7A-8944-B5F676604268}"/>
              </a:ext>
            </a:extLst>
          </p:cNvPr>
          <p:cNvGrpSpPr/>
          <p:nvPr userDrawn="1"/>
        </p:nvGrpSpPr>
        <p:grpSpPr>
          <a:xfrm>
            <a:off x="0" y="1"/>
            <a:ext cx="12192000" cy="1545071"/>
            <a:chOff x="0" y="1"/>
            <a:chExt cx="12192000" cy="1545071"/>
          </a:xfrm>
        </p:grpSpPr>
        <p:sp>
          <p:nvSpPr>
            <p:cNvPr id="10" name="Freeform: Shape 9">
              <a:extLst>
                <a:ext uri="{FF2B5EF4-FFF2-40B4-BE49-F238E27FC236}">
                  <a16:creationId xmlns:a16="http://schemas.microsoft.com/office/drawing/2014/main" id="{909B6C05-CA44-4E7A-B1D8-2266965B7208}"/>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F085BC75-03F8-41CD-98AB-EC2D86BE6B49}"/>
                </a:ext>
              </a:extLst>
            </p:cNvPr>
            <p:cNvGrpSpPr/>
            <p:nvPr userDrawn="1"/>
          </p:nvGrpSpPr>
          <p:grpSpPr>
            <a:xfrm>
              <a:off x="10648109" y="393700"/>
              <a:ext cx="1150191" cy="1151372"/>
              <a:chOff x="10648109" y="5310073"/>
              <a:chExt cx="1150191" cy="1151372"/>
            </a:xfrm>
          </p:grpSpPr>
          <p:sp>
            <p:nvSpPr>
              <p:cNvPr id="12" name="Rectangle 20">
                <a:extLst>
                  <a:ext uri="{FF2B5EF4-FFF2-40B4-BE49-F238E27FC236}">
                    <a16:creationId xmlns:a16="http://schemas.microsoft.com/office/drawing/2014/main" id="{A5E03A6D-94D5-46E6-8FB0-EC9D972C114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Rectangle 21">
                <a:extLst>
                  <a:ext uri="{FF2B5EF4-FFF2-40B4-BE49-F238E27FC236}">
                    <a16:creationId xmlns:a16="http://schemas.microsoft.com/office/drawing/2014/main" id="{0EFD906A-BF5B-4E9B-8AF1-A4A2A67481A4}"/>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Oval 22">
                <a:extLst>
                  <a:ext uri="{FF2B5EF4-FFF2-40B4-BE49-F238E27FC236}">
                    <a16:creationId xmlns:a16="http://schemas.microsoft.com/office/drawing/2014/main" id="{6C9D313E-58BF-4C48-B2F2-2574FB1EC102}"/>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3">
                <a:extLst>
                  <a:ext uri="{FF2B5EF4-FFF2-40B4-BE49-F238E27FC236}">
                    <a16:creationId xmlns:a16="http://schemas.microsoft.com/office/drawing/2014/main" id="{370A5C86-1B06-43D0-97C3-D036C9F25B8F}"/>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4">
                <a:extLst>
                  <a:ext uri="{FF2B5EF4-FFF2-40B4-BE49-F238E27FC236}">
                    <a16:creationId xmlns:a16="http://schemas.microsoft.com/office/drawing/2014/main" id="{73E90C3B-CA78-415D-A1D0-E3FA33ED5D67}"/>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5">
                <a:extLst>
                  <a:ext uri="{FF2B5EF4-FFF2-40B4-BE49-F238E27FC236}">
                    <a16:creationId xmlns:a16="http://schemas.microsoft.com/office/drawing/2014/main" id="{0042BA4D-DB37-4CFB-8C2F-676A9256DC66}"/>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6">
                <a:extLst>
                  <a:ext uri="{FF2B5EF4-FFF2-40B4-BE49-F238E27FC236}">
                    <a16:creationId xmlns:a16="http://schemas.microsoft.com/office/drawing/2014/main" id="{55C9E9AC-DBDD-47EF-8B1D-15736B4ABAE9}"/>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9361573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6_Titl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B49E06E-B6E7-455F-8511-CBFAA0957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2458" y="1826938"/>
            <a:ext cx="2583847" cy="4534581"/>
          </a:xfrm>
          <a:prstGeom prst="rect">
            <a:avLst/>
          </a:prstGeom>
        </p:spPr>
      </p:pic>
      <p:sp>
        <p:nvSpPr>
          <p:cNvPr id="3" name="Picture Placeholder 2">
            <a:extLst>
              <a:ext uri="{FF2B5EF4-FFF2-40B4-BE49-F238E27FC236}">
                <a16:creationId xmlns:a16="http://schemas.microsoft.com/office/drawing/2014/main" id="{3D6FDA01-33CE-4565-8CC8-BD782EB29E31}"/>
              </a:ext>
            </a:extLst>
          </p:cNvPr>
          <p:cNvSpPr>
            <a:spLocks noGrp="1"/>
          </p:cNvSpPr>
          <p:nvPr>
            <p:ph type="pic" sz="quarter" idx="11"/>
          </p:nvPr>
        </p:nvSpPr>
        <p:spPr>
          <a:xfrm>
            <a:off x="6438428" y="2326773"/>
            <a:ext cx="1757363" cy="3149373"/>
          </a:xfrm>
          <a:prstGeom prst="rect">
            <a:avLst/>
          </a:prstGeom>
        </p:spPr>
        <p:txBody>
          <a:bodyPr/>
          <a:lstStyle>
            <a:lvl1pPr marL="0" indent="0">
              <a:buFont typeface="Arial" panose="020B0604020202020204" pitchFamily="34" charset="0"/>
              <a:buNone/>
              <a:defRPr/>
            </a:lvl1pPr>
          </a:lstStyle>
          <a:p>
            <a:endParaRPr lang="en-GB"/>
          </a:p>
        </p:txBody>
      </p:sp>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271946"/>
            <a:ext cx="550545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5" name="Oval 4">
            <a:extLst>
              <a:ext uri="{FF2B5EF4-FFF2-40B4-BE49-F238E27FC236}">
                <a16:creationId xmlns:a16="http://schemas.microsoft.com/office/drawing/2014/main" id="{CA77F97E-A225-47C5-A6C4-960FC9E5897E}"/>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6" name="TextBox 5">
            <a:extLst>
              <a:ext uri="{FF2B5EF4-FFF2-40B4-BE49-F238E27FC236}">
                <a16:creationId xmlns:a16="http://schemas.microsoft.com/office/drawing/2014/main" id="{92B4B7F6-8F11-46F9-8444-E669B6A23EF1}"/>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7" name="Group 6">
            <a:extLst>
              <a:ext uri="{FF2B5EF4-FFF2-40B4-BE49-F238E27FC236}">
                <a16:creationId xmlns:a16="http://schemas.microsoft.com/office/drawing/2014/main" id="{21CBC176-C4B4-484B-9C17-E8B9CE41A822}"/>
              </a:ext>
            </a:extLst>
          </p:cNvPr>
          <p:cNvGrpSpPr/>
          <p:nvPr userDrawn="1"/>
        </p:nvGrpSpPr>
        <p:grpSpPr>
          <a:xfrm>
            <a:off x="0" y="1"/>
            <a:ext cx="12192000" cy="1545071"/>
            <a:chOff x="0" y="1"/>
            <a:chExt cx="12192000" cy="1545071"/>
          </a:xfrm>
        </p:grpSpPr>
        <p:sp>
          <p:nvSpPr>
            <p:cNvPr id="8" name="Freeform: Shape 7">
              <a:extLst>
                <a:ext uri="{FF2B5EF4-FFF2-40B4-BE49-F238E27FC236}">
                  <a16:creationId xmlns:a16="http://schemas.microsoft.com/office/drawing/2014/main" id="{1A4B3EC0-C247-45F8-A3D3-916010BDC0BF}"/>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09A947BE-8BB2-4FA0-894C-A50046679C29}"/>
                </a:ext>
              </a:extLst>
            </p:cNvPr>
            <p:cNvGrpSpPr/>
            <p:nvPr userDrawn="1"/>
          </p:nvGrpSpPr>
          <p:grpSpPr>
            <a:xfrm>
              <a:off x="10648109" y="393700"/>
              <a:ext cx="1150191" cy="1151372"/>
              <a:chOff x="10648109" y="5310073"/>
              <a:chExt cx="1150191" cy="1151372"/>
            </a:xfrm>
          </p:grpSpPr>
          <p:sp>
            <p:nvSpPr>
              <p:cNvPr id="10" name="Rectangle 20">
                <a:extLst>
                  <a:ext uri="{FF2B5EF4-FFF2-40B4-BE49-F238E27FC236}">
                    <a16:creationId xmlns:a16="http://schemas.microsoft.com/office/drawing/2014/main" id="{4F526598-EF6F-491D-9385-3A4600DC8867}"/>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Rectangle 21">
                <a:extLst>
                  <a:ext uri="{FF2B5EF4-FFF2-40B4-BE49-F238E27FC236}">
                    <a16:creationId xmlns:a16="http://schemas.microsoft.com/office/drawing/2014/main" id="{1BD11A93-B7AA-4D8C-8941-2095EF6C293F}"/>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Oval 22">
                <a:extLst>
                  <a:ext uri="{FF2B5EF4-FFF2-40B4-BE49-F238E27FC236}">
                    <a16:creationId xmlns:a16="http://schemas.microsoft.com/office/drawing/2014/main" id="{64B682B0-E6F3-431E-99D0-FBAB9B98FE2F}"/>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3">
                <a:extLst>
                  <a:ext uri="{FF2B5EF4-FFF2-40B4-BE49-F238E27FC236}">
                    <a16:creationId xmlns:a16="http://schemas.microsoft.com/office/drawing/2014/main" id="{CD5CEF44-64DA-4A38-9AE6-7EEE66089D45}"/>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4">
                <a:extLst>
                  <a:ext uri="{FF2B5EF4-FFF2-40B4-BE49-F238E27FC236}">
                    <a16:creationId xmlns:a16="http://schemas.microsoft.com/office/drawing/2014/main" id="{BF512A50-A63C-4E63-8F6A-88AE9CB61387}"/>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5">
                <a:extLst>
                  <a:ext uri="{FF2B5EF4-FFF2-40B4-BE49-F238E27FC236}">
                    <a16:creationId xmlns:a16="http://schemas.microsoft.com/office/drawing/2014/main" id="{32800470-AF71-4F8D-9861-9925441D90C9}"/>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6">
                <a:extLst>
                  <a:ext uri="{FF2B5EF4-FFF2-40B4-BE49-F238E27FC236}">
                    <a16:creationId xmlns:a16="http://schemas.microsoft.com/office/drawing/2014/main" id="{A5A82334-38E6-4B49-9C49-9536D92860C4}"/>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441661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7_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267926"/>
            <a:ext cx="550545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pic>
        <p:nvPicPr>
          <p:cNvPr id="5" name="Picture 2" descr="http://www.atlantishc.co.uk/images/iphone6_gold_side2.png">
            <a:extLst>
              <a:ext uri="{FF2B5EF4-FFF2-40B4-BE49-F238E27FC236}">
                <a16:creationId xmlns:a16="http://schemas.microsoft.com/office/drawing/2014/main" id="{F5F783DA-1E40-45F8-A2C9-7C84A6E77DA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0443" t="3380" r="29418" b="1634"/>
          <a:stretch/>
        </p:blipFill>
        <p:spPr bwMode="auto">
          <a:xfrm>
            <a:off x="6052458" y="1397385"/>
            <a:ext cx="2300288" cy="5443537"/>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5">
            <a:extLst>
              <a:ext uri="{FF2B5EF4-FFF2-40B4-BE49-F238E27FC236}">
                <a16:creationId xmlns:a16="http://schemas.microsoft.com/office/drawing/2014/main" id="{BA1C3FA7-7BEE-442D-8417-BBE6B53C5D36}"/>
              </a:ext>
            </a:extLst>
          </p:cNvPr>
          <p:cNvSpPr>
            <a:spLocks noGrp="1"/>
          </p:cNvSpPr>
          <p:nvPr>
            <p:ph type="pic" sz="quarter" idx="11"/>
          </p:nvPr>
        </p:nvSpPr>
        <p:spPr>
          <a:xfrm>
            <a:off x="6392294" y="2226395"/>
            <a:ext cx="1411174" cy="3675063"/>
          </a:xfrm>
          <a:custGeom>
            <a:avLst/>
            <a:gdLst>
              <a:gd name="connsiteX0" fmla="*/ 0 w 1404030"/>
              <a:gd name="connsiteY0" fmla="*/ 0 h 3322638"/>
              <a:gd name="connsiteX1" fmla="*/ 1404030 w 1404030"/>
              <a:gd name="connsiteY1" fmla="*/ 0 h 3322638"/>
              <a:gd name="connsiteX2" fmla="*/ 1404030 w 1404030"/>
              <a:gd name="connsiteY2" fmla="*/ 3322638 h 3322638"/>
              <a:gd name="connsiteX3" fmla="*/ 0 w 1404030"/>
              <a:gd name="connsiteY3" fmla="*/ 3322638 h 3322638"/>
              <a:gd name="connsiteX4" fmla="*/ 0 w 1404030"/>
              <a:gd name="connsiteY4" fmla="*/ 0 h 3322638"/>
              <a:gd name="connsiteX0" fmla="*/ 0 w 1408792"/>
              <a:gd name="connsiteY0" fmla="*/ 342900 h 3665538"/>
              <a:gd name="connsiteX1" fmla="*/ 1408792 w 1408792"/>
              <a:gd name="connsiteY1" fmla="*/ 0 h 3665538"/>
              <a:gd name="connsiteX2" fmla="*/ 1404030 w 1408792"/>
              <a:gd name="connsiteY2" fmla="*/ 3665538 h 3665538"/>
              <a:gd name="connsiteX3" fmla="*/ 0 w 1408792"/>
              <a:gd name="connsiteY3" fmla="*/ 3665538 h 3665538"/>
              <a:gd name="connsiteX4" fmla="*/ 0 w 1408792"/>
              <a:gd name="connsiteY4" fmla="*/ 342900 h 3665538"/>
              <a:gd name="connsiteX0" fmla="*/ 2382 w 1408792"/>
              <a:gd name="connsiteY0" fmla="*/ 323850 h 3665538"/>
              <a:gd name="connsiteX1" fmla="*/ 1408792 w 1408792"/>
              <a:gd name="connsiteY1" fmla="*/ 0 h 3665538"/>
              <a:gd name="connsiteX2" fmla="*/ 1404030 w 1408792"/>
              <a:gd name="connsiteY2" fmla="*/ 3665538 h 3665538"/>
              <a:gd name="connsiteX3" fmla="*/ 0 w 1408792"/>
              <a:gd name="connsiteY3" fmla="*/ 3665538 h 3665538"/>
              <a:gd name="connsiteX4" fmla="*/ 2382 w 1408792"/>
              <a:gd name="connsiteY4" fmla="*/ 323850 h 3665538"/>
              <a:gd name="connsiteX0" fmla="*/ 1 w 1406411"/>
              <a:gd name="connsiteY0" fmla="*/ 323850 h 3665538"/>
              <a:gd name="connsiteX1" fmla="*/ 1406411 w 1406411"/>
              <a:gd name="connsiteY1" fmla="*/ 0 h 3665538"/>
              <a:gd name="connsiteX2" fmla="*/ 1401649 w 1406411"/>
              <a:gd name="connsiteY2" fmla="*/ 3665538 h 3665538"/>
              <a:gd name="connsiteX3" fmla="*/ 0 w 1406411"/>
              <a:gd name="connsiteY3" fmla="*/ 3665538 h 3665538"/>
              <a:gd name="connsiteX4" fmla="*/ 1 w 1406411"/>
              <a:gd name="connsiteY4" fmla="*/ 323850 h 3665538"/>
              <a:gd name="connsiteX0" fmla="*/ 1 w 1406411"/>
              <a:gd name="connsiteY0" fmla="*/ 323850 h 3665538"/>
              <a:gd name="connsiteX1" fmla="*/ 1406411 w 1406411"/>
              <a:gd name="connsiteY1" fmla="*/ 0 h 3665538"/>
              <a:gd name="connsiteX2" fmla="*/ 1404030 w 1406411"/>
              <a:gd name="connsiteY2" fmla="*/ 3613150 h 3665538"/>
              <a:gd name="connsiteX3" fmla="*/ 0 w 1406411"/>
              <a:gd name="connsiteY3" fmla="*/ 3665538 h 3665538"/>
              <a:gd name="connsiteX4" fmla="*/ 1 w 1406411"/>
              <a:gd name="connsiteY4" fmla="*/ 323850 h 3665538"/>
              <a:gd name="connsiteX0" fmla="*/ 1 w 1406411"/>
              <a:gd name="connsiteY0" fmla="*/ 323850 h 3665538"/>
              <a:gd name="connsiteX1" fmla="*/ 1406411 w 1406411"/>
              <a:gd name="connsiteY1" fmla="*/ 0 h 3665538"/>
              <a:gd name="connsiteX2" fmla="*/ 1404030 w 1406411"/>
              <a:gd name="connsiteY2" fmla="*/ 3634581 h 3665538"/>
              <a:gd name="connsiteX3" fmla="*/ 0 w 1406411"/>
              <a:gd name="connsiteY3" fmla="*/ 3665538 h 3665538"/>
              <a:gd name="connsiteX4" fmla="*/ 1 w 1406411"/>
              <a:gd name="connsiteY4" fmla="*/ 323850 h 3665538"/>
              <a:gd name="connsiteX0" fmla="*/ 4764 w 1411174"/>
              <a:gd name="connsiteY0" fmla="*/ 323850 h 3675063"/>
              <a:gd name="connsiteX1" fmla="*/ 1411174 w 1411174"/>
              <a:gd name="connsiteY1" fmla="*/ 0 h 3675063"/>
              <a:gd name="connsiteX2" fmla="*/ 1408793 w 1411174"/>
              <a:gd name="connsiteY2" fmla="*/ 3634581 h 3675063"/>
              <a:gd name="connsiteX3" fmla="*/ 0 w 1411174"/>
              <a:gd name="connsiteY3" fmla="*/ 3675063 h 3675063"/>
              <a:gd name="connsiteX4" fmla="*/ 4764 w 1411174"/>
              <a:gd name="connsiteY4" fmla="*/ 323850 h 367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74" h="3675063">
                <a:moveTo>
                  <a:pt x="4764" y="323850"/>
                </a:moveTo>
                <a:lnTo>
                  <a:pt x="1411174" y="0"/>
                </a:lnTo>
                <a:cubicBezTo>
                  <a:pt x="1409587" y="1221846"/>
                  <a:pt x="1410380" y="2412735"/>
                  <a:pt x="1408793" y="3634581"/>
                </a:cubicBezTo>
                <a:lnTo>
                  <a:pt x="0" y="3675063"/>
                </a:lnTo>
                <a:cubicBezTo>
                  <a:pt x="0" y="2561167"/>
                  <a:pt x="4764" y="1437746"/>
                  <a:pt x="4764" y="323850"/>
                </a:cubicBezTo>
                <a:close/>
              </a:path>
            </a:pathLst>
          </a:custGeom>
          <a:solidFill>
            <a:schemeClr val="bg1">
              <a:lumMod val="85000"/>
            </a:schemeClr>
          </a:solidFill>
        </p:spPr>
        <p:txBody>
          <a:bodyPr/>
          <a:lstStyle>
            <a:lvl1pPr marL="0" indent="0">
              <a:buFont typeface="Arial" panose="020B0604020202020204" pitchFamily="34" charset="0"/>
              <a:buNone/>
              <a:defRPr/>
            </a:lvl1pPr>
          </a:lstStyle>
          <a:p>
            <a:endParaRPr lang="id-ID" dirty="0"/>
          </a:p>
        </p:txBody>
      </p:sp>
      <p:pic>
        <p:nvPicPr>
          <p:cNvPr id="7" name="Picture 2" descr="http://www.atlantishc.co.uk/images/iphone6_gold_side2.png">
            <a:extLst>
              <a:ext uri="{FF2B5EF4-FFF2-40B4-BE49-F238E27FC236}">
                <a16:creationId xmlns:a16="http://schemas.microsoft.com/office/drawing/2014/main" id="{EF4E492A-AE5B-4F07-B07E-865A619B83B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0443" t="3380" r="29418" b="1634"/>
          <a:stretch/>
        </p:blipFill>
        <p:spPr bwMode="auto">
          <a:xfrm>
            <a:off x="7976508" y="726541"/>
            <a:ext cx="2583768" cy="6114381"/>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5">
            <a:extLst>
              <a:ext uri="{FF2B5EF4-FFF2-40B4-BE49-F238E27FC236}">
                <a16:creationId xmlns:a16="http://schemas.microsoft.com/office/drawing/2014/main" id="{BBC748D4-96D5-4A2B-8E0A-6AAE550F68E6}"/>
              </a:ext>
            </a:extLst>
          </p:cNvPr>
          <p:cNvSpPr>
            <a:spLocks noGrp="1"/>
          </p:cNvSpPr>
          <p:nvPr>
            <p:ph type="pic" sz="quarter" idx="12"/>
          </p:nvPr>
        </p:nvSpPr>
        <p:spPr>
          <a:xfrm>
            <a:off x="8352746" y="1659192"/>
            <a:ext cx="1585082" cy="4127965"/>
          </a:xfrm>
          <a:custGeom>
            <a:avLst/>
            <a:gdLst>
              <a:gd name="connsiteX0" fmla="*/ 0 w 1404030"/>
              <a:gd name="connsiteY0" fmla="*/ 0 h 3322638"/>
              <a:gd name="connsiteX1" fmla="*/ 1404030 w 1404030"/>
              <a:gd name="connsiteY1" fmla="*/ 0 h 3322638"/>
              <a:gd name="connsiteX2" fmla="*/ 1404030 w 1404030"/>
              <a:gd name="connsiteY2" fmla="*/ 3322638 h 3322638"/>
              <a:gd name="connsiteX3" fmla="*/ 0 w 1404030"/>
              <a:gd name="connsiteY3" fmla="*/ 3322638 h 3322638"/>
              <a:gd name="connsiteX4" fmla="*/ 0 w 1404030"/>
              <a:gd name="connsiteY4" fmla="*/ 0 h 3322638"/>
              <a:gd name="connsiteX0" fmla="*/ 0 w 1408792"/>
              <a:gd name="connsiteY0" fmla="*/ 342900 h 3665538"/>
              <a:gd name="connsiteX1" fmla="*/ 1408792 w 1408792"/>
              <a:gd name="connsiteY1" fmla="*/ 0 h 3665538"/>
              <a:gd name="connsiteX2" fmla="*/ 1404030 w 1408792"/>
              <a:gd name="connsiteY2" fmla="*/ 3665538 h 3665538"/>
              <a:gd name="connsiteX3" fmla="*/ 0 w 1408792"/>
              <a:gd name="connsiteY3" fmla="*/ 3665538 h 3665538"/>
              <a:gd name="connsiteX4" fmla="*/ 0 w 1408792"/>
              <a:gd name="connsiteY4" fmla="*/ 342900 h 3665538"/>
              <a:gd name="connsiteX0" fmla="*/ 2382 w 1408792"/>
              <a:gd name="connsiteY0" fmla="*/ 323850 h 3665538"/>
              <a:gd name="connsiteX1" fmla="*/ 1408792 w 1408792"/>
              <a:gd name="connsiteY1" fmla="*/ 0 h 3665538"/>
              <a:gd name="connsiteX2" fmla="*/ 1404030 w 1408792"/>
              <a:gd name="connsiteY2" fmla="*/ 3665538 h 3665538"/>
              <a:gd name="connsiteX3" fmla="*/ 0 w 1408792"/>
              <a:gd name="connsiteY3" fmla="*/ 3665538 h 3665538"/>
              <a:gd name="connsiteX4" fmla="*/ 2382 w 1408792"/>
              <a:gd name="connsiteY4" fmla="*/ 323850 h 3665538"/>
              <a:gd name="connsiteX0" fmla="*/ 1 w 1406411"/>
              <a:gd name="connsiteY0" fmla="*/ 323850 h 3665538"/>
              <a:gd name="connsiteX1" fmla="*/ 1406411 w 1406411"/>
              <a:gd name="connsiteY1" fmla="*/ 0 h 3665538"/>
              <a:gd name="connsiteX2" fmla="*/ 1401649 w 1406411"/>
              <a:gd name="connsiteY2" fmla="*/ 3665538 h 3665538"/>
              <a:gd name="connsiteX3" fmla="*/ 0 w 1406411"/>
              <a:gd name="connsiteY3" fmla="*/ 3665538 h 3665538"/>
              <a:gd name="connsiteX4" fmla="*/ 1 w 1406411"/>
              <a:gd name="connsiteY4" fmla="*/ 323850 h 3665538"/>
              <a:gd name="connsiteX0" fmla="*/ 1 w 1406411"/>
              <a:gd name="connsiteY0" fmla="*/ 323850 h 3665538"/>
              <a:gd name="connsiteX1" fmla="*/ 1406411 w 1406411"/>
              <a:gd name="connsiteY1" fmla="*/ 0 h 3665538"/>
              <a:gd name="connsiteX2" fmla="*/ 1404030 w 1406411"/>
              <a:gd name="connsiteY2" fmla="*/ 3613150 h 3665538"/>
              <a:gd name="connsiteX3" fmla="*/ 0 w 1406411"/>
              <a:gd name="connsiteY3" fmla="*/ 3665538 h 3665538"/>
              <a:gd name="connsiteX4" fmla="*/ 1 w 1406411"/>
              <a:gd name="connsiteY4" fmla="*/ 323850 h 3665538"/>
              <a:gd name="connsiteX0" fmla="*/ 1 w 1406411"/>
              <a:gd name="connsiteY0" fmla="*/ 323850 h 3665538"/>
              <a:gd name="connsiteX1" fmla="*/ 1406411 w 1406411"/>
              <a:gd name="connsiteY1" fmla="*/ 0 h 3665538"/>
              <a:gd name="connsiteX2" fmla="*/ 1404030 w 1406411"/>
              <a:gd name="connsiteY2" fmla="*/ 3634581 h 3665538"/>
              <a:gd name="connsiteX3" fmla="*/ 0 w 1406411"/>
              <a:gd name="connsiteY3" fmla="*/ 3665538 h 3665538"/>
              <a:gd name="connsiteX4" fmla="*/ 1 w 1406411"/>
              <a:gd name="connsiteY4" fmla="*/ 323850 h 3665538"/>
              <a:gd name="connsiteX0" fmla="*/ 4764 w 1411174"/>
              <a:gd name="connsiteY0" fmla="*/ 323850 h 3675063"/>
              <a:gd name="connsiteX1" fmla="*/ 1411174 w 1411174"/>
              <a:gd name="connsiteY1" fmla="*/ 0 h 3675063"/>
              <a:gd name="connsiteX2" fmla="*/ 1408793 w 1411174"/>
              <a:gd name="connsiteY2" fmla="*/ 3634581 h 3675063"/>
              <a:gd name="connsiteX3" fmla="*/ 0 w 1411174"/>
              <a:gd name="connsiteY3" fmla="*/ 3675063 h 3675063"/>
              <a:gd name="connsiteX4" fmla="*/ 4764 w 1411174"/>
              <a:gd name="connsiteY4" fmla="*/ 323850 h 367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74" h="3675063">
                <a:moveTo>
                  <a:pt x="4764" y="323850"/>
                </a:moveTo>
                <a:lnTo>
                  <a:pt x="1411174" y="0"/>
                </a:lnTo>
                <a:cubicBezTo>
                  <a:pt x="1409587" y="1221846"/>
                  <a:pt x="1410380" y="2412735"/>
                  <a:pt x="1408793" y="3634581"/>
                </a:cubicBezTo>
                <a:lnTo>
                  <a:pt x="0" y="3675063"/>
                </a:lnTo>
                <a:cubicBezTo>
                  <a:pt x="0" y="2561167"/>
                  <a:pt x="4764" y="1437746"/>
                  <a:pt x="4764" y="323850"/>
                </a:cubicBezTo>
                <a:close/>
              </a:path>
            </a:pathLst>
          </a:custGeom>
          <a:solidFill>
            <a:schemeClr val="bg1">
              <a:lumMod val="85000"/>
            </a:schemeClr>
          </a:solidFill>
        </p:spPr>
        <p:txBody>
          <a:bodyPr/>
          <a:lstStyle>
            <a:lvl1pPr marL="0" indent="0">
              <a:buFont typeface="Arial" panose="020B0604020202020204" pitchFamily="34" charset="0"/>
              <a:buNone/>
              <a:defRPr/>
            </a:lvl1pPr>
          </a:lstStyle>
          <a:p>
            <a:endParaRPr lang="id-ID" dirty="0"/>
          </a:p>
        </p:txBody>
      </p:sp>
      <p:sp>
        <p:nvSpPr>
          <p:cNvPr id="9" name="Oval 8">
            <a:extLst>
              <a:ext uri="{FF2B5EF4-FFF2-40B4-BE49-F238E27FC236}">
                <a16:creationId xmlns:a16="http://schemas.microsoft.com/office/drawing/2014/main" id="{7012FF60-1BFF-413E-B79D-3269FB9CCCFB}"/>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10" name="TextBox 9">
            <a:extLst>
              <a:ext uri="{FF2B5EF4-FFF2-40B4-BE49-F238E27FC236}">
                <a16:creationId xmlns:a16="http://schemas.microsoft.com/office/drawing/2014/main" id="{0D3D51AB-8A02-412A-8708-9DF71ABCA105}"/>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11" name="Group 10">
            <a:extLst>
              <a:ext uri="{FF2B5EF4-FFF2-40B4-BE49-F238E27FC236}">
                <a16:creationId xmlns:a16="http://schemas.microsoft.com/office/drawing/2014/main" id="{C0B845CD-D46F-4889-85BE-E16A456448B8}"/>
              </a:ext>
            </a:extLst>
          </p:cNvPr>
          <p:cNvGrpSpPr/>
          <p:nvPr userDrawn="1"/>
        </p:nvGrpSpPr>
        <p:grpSpPr>
          <a:xfrm>
            <a:off x="0" y="1"/>
            <a:ext cx="12192000" cy="1545071"/>
            <a:chOff x="0" y="1"/>
            <a:chExt cx="12192000" cy="1545071"/>
          </a:xfrm>
        </p:grpSpPr>
        <p:sp>
          <p:nvSpPr>
            <p:cNvPr id="12" name="Freeform: Shape 11">
              <a:extLst>
                <a:ext uri="{FF2B5EF4-FFF2-40B4-BE49-F238E27FC236}">
                  <a16:creationId xmlns:a16="http://schemas.microsoft.com/office/drawing/2014/main" id="{DD1096EF-52F5-4B10-92E0-0E5BA0DBCED7}"/>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E96AD60-E8F4-4233-9ECA-D996AE3DFF5F}"/>
                </a:ext>
              </a:extLst>
            </p:cNvPr>
            <p:cNvGrpSpPr/>
            <p:nvPr userDrawn="1"/>
          </p:nvGrpSpPr>
          <p:grpSpPr>
            <a:xfrm>
              <a:off x="10648109" y="393700"/>
              <a:ext cx="1150191" cy="1151372"/>
              <a:chOff x="10648109" y="5310073"/>
              <a:chExt cx="1150191" cy="1151372"/>
            </a:xfrm>
          </p:grpSpPr>
          <p:sp>
            <p:nvSpPr>
              <p:cNvPr id="14" name="Rectangle 20">
                <a:extLst>
                  <a:ext uri="{FF2B5EF4-FFF2-40B4-BE49-F238E27FC236}">
                    <a16:creationId xmlns:a16="http://schemas.microsoft.com/office/drawing/2014/main" id="{65E4337A-894E-45AE-A3A0-55A0D4D52DF7}"/>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Rectangle 21">
                <a:extLst>
                  <a:ext uri="{FF2B5EF4-FFF2-40B4-BE49-F238E27FC236}">
                    <a16:creationId xmlns:a16="http://schemas.microsoft.com/office/drawing/2014/main" id="{219F37D3-C59C-4CE5-B884-87B43F8B055B}"/>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Oval 22">
                <a:extLst>
                  <a:ext uri="{FF2B5EF4-FFF2-40B4-BE49-F238E27FC236}">
                    <a16:creationId xmlns:a16="http://schemas.microsoft.com/office/drawing/2014/main" id="{22916B2C-38FD-4E19-BB03-3173EAA082DD}"/>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3">
                <a:extLst>
                  <a:ext uri="{FF2B5EF4-FFF2-40B4-BE49-F238E27FC236}">
                    <a16:creationId xmlns:a16="http://schemas.microsoft.com/office/drawing/2014/main" id="{28AEBC85-C82D-4C34-80E2-837C68CACC74}"/>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4">
                <a:extLst>
                  <a:ext uri="{FF2B5EF4-FFF2-40B4-BE49-F238E27FC236}">
                    <a16:creationId xmlns:a16="http://schemas.microsoft.com/office/drawing/2014/main" id="{055B7D98-8A01-4361-A0BA-6CAD648027F9}"/>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5">
                <a:extLst>
                  <a:ext uri="{FF2B5EF4-FFF2-40B4-BE49-F238E27FC236}">
                    <a16:creationId xmlns:a16="http://schemas.microsoft.com/office/drawing/2014/main" id="{ACB62782-0D9B-44C8-A02F-75D58C248508}"/>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6">
                <a:extLst>
                  <a:ext uri="{FF2B5EF4-FFF2-40B4-BE49-F238E27FC236}">
                    <a16:creationId xmlns:a16="http://schemas.microsoft.com/office/drawing/2014/main" id="{54651935-D258-4A41-9419-D498B16CCA13}"/>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116220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Title, subtitle &amp; tab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2333626"/>
            <a:ext cx="11404600" cy="3651250"/>
          </a:xfrm>
          <a:prstGeom prst="rect">
            <a:avLst/>
          </a:prstGeom>
        </p:spPr>
        <p:txBody>
          <a:bodyPr lIns="0" tIns="0" rIns="0" bIns="0"/>
          <a:lstStyle>
            <a:lvl1pPr marL="0" indent="0">
              <a:buNone/>
              <a:defRPr/>
            </a:lvl1pPr>
          </a:lstStyle>
          <a:p>
            <a:r>
              <a:rPr lang="en-GB" dirty="0"/>
              <a:t>Add table</a:t>
            </a:r>
          </a:p>
        </p:txBody>
      </p:sp>
      <p:sp>
        <p:nvSpPr>
          <p:cNvPr id="7" name="Text Placeholder 3">
            <a:extLst>
              <a:ext uri="{FF2B5EF4-FFF2-40B4-BE49-F238E27FC236}">
                <a16:creationId xmlns:a16="http://schemas.microsoft.com/office/drawing/2014/main" id="{64EE004D-1AF6-41A3-BF99-D3478A36E570}"/>
              </a:ext>
            </a:extLst>
          </p:cNvPr>
          <p:cNvSpPr>
            <a:spLocks noGrp="1"/>
          </p:cNvSpPr>
          <p:nvPr>
            <p:ph type="body" sz="quarter" idx="12"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6" name="Oval 5">
            <a:extLst>
              <a:ext uri="{FF2B5EF4-FFF2-40B4-BE49-F238E27FC236}">
                <a16:creationId xmlns:a16="http://schemas.microsoft.com/office/drawing/2014/main" id="{DC84BF7C-3B7D-4A46-ADFD-9980408B6FEF}"/>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8" name="TextBox 7">
            <a:extLst>
              <a:ext uri="{FF2B5EF4-FFF2-40B4-BE49-F238E27FC236}">
                <a16:creationId xmlns:a16="http://schemas.microsoft.com/office/drawing/2014/main" id="{36954960-C6CD-431E-8DEB-9AAD0746355D}"/>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9" name="Group 8">
            <a:extLst>
              <a:ext uri="{FF2B5EF4-FFF2-40B4-BE49-F238E27FC236}">
                <a16:creationId xmlns:a16="http://schemas.microsoft.com/office/drawing/2014/main" id="{5DF096E9-BE84-4A01-9215-548EB123A1B2}"/>
              </a:ext>
            </a:extLst>
          </p:cNvPr>
          <p:cNvGrpSpPr/>
          <p:nvPr userDrawn="1"/>
        </p:nvGrpSpPr>
        <p:grpSpPr>
          <a:xfrm>
            <a:off x="0" y="1"/>
            <a:ext cx="12192000" cy="1545071"/>
            <a:chOff x="0" y="1"/>
            <a:chExt cx="12192000" cy="1545071"/>
          </a:xfrm>
        </p:grpSpPr>
        <p:sp>
          <p:nvSpPr>
            <p:cNvPr id="10" name="Freeform: Shape 9">
              <a:extLst>
                <a:ext uri="{FF2B5EF4-FFF2-40B4-BE49-F238E27FC236}">
                  <a16:creationId xmlns:a16="http://schemas.microsoft.com/office/drawing/2014/main" id="{DF75B60A-3FD8-433F-B673-8E39468D824E}"/>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58D91074-7CA5-412D-B392-79970843071F}"/>
                </a:ext>
              </a:extLst>
            </p:cNvPr>
            <p:cNvGrpSpPr/>
            <p:nvPr userDrawn="1"/>
          </p:nvGrpSpPr>
          <p:grpSpPr>
            <a:xfrm>
              <a:off x="10648109" y="393700"/>
              <a:ext cx="1150191" cy="1151372"/>
              <a:chOff x="10648109" y="5310073"/>
              <a:chExt cx="1150191" cy="1151372"/>
            </a:xfrm>
          </p:grpSpPr>
          <p:sp>
            <p:nvSpPr>
              <p:cNvPr id="12" name="Rectangle 20">
                <a:extLst>
                  <a:ext uri="{FF2B5EF4-FFF2-40B4-BE49-F238E27FC236}">
                    <a16:creationId xmlns:a16="http://schemas.microsoft.com/office/drawing/2014/main" id="{55A50798-BA63-4054-97C6-E78D398F12B8}"/>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Rectangle 21">
                <a:extLst>
                  <a:ext uri="{FF2B5EF4-FFF2-40B4-BE49-F238E27FC236}">
                    <a16:creationId xmlns:a16="http://schemas.microsoft.com/office/drawing/2014/main" id="{0C6F2B01-29ED-4CE4-899F-DCC088A6D1E8}"/>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Oval 22">
                <a:extLst>
                  <a:ext uri="{FF2B5EF4-FFF2-40B4-BE49-F238E27FC236}">
                    <a16:creationId xmlns:a16="http://schemas.microsoft.com/office/drawing/2014/main" id="{F763AC27-B5E4-468D-8F3E-FCE3B099F87F}"/>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3">
                <a:extLst>
                  <a:ext uri="{FF2B5EF4-FFF2-40B4-BE49-F238E27FC236}">
                    <a16:creationId xmlns:a16="http://schemas.microsoft.com/office/drawing/2014/main" id="{54DB9D8A-E0DD-4E8E-837F-77B574F62A95}"/>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4">
                <a:extLst>
                  <a:ext uri="{FF2B5EF4-FFF2-40B4-BE49-F238E27FC236}">
                    <a16:creationId xmlns:a16="http://schemas.microsoft.com/office/drawing/2014/main" id="{8F9267D3-6CF4-4003-98E0-1DF062FCC29D}"/>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5">
                <a:extLst>
                  <a:ext uri="{FF2B5EF4-FFF2-40B4-BE49-F238E27FC236}">
                    <a16:creationId xmlns:a16="http://schemas.microsoft.com/office/drawing/2014/main" id="{FC34D197-C04B-4FC2-8FC0-3D74CBBB9FBE}"/>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6">
                <a:extLst>
                  <a:ext uri="{FF2B5EF4-FFF2-40B4-BE49-F238E27FC236}">
                    <a16:creationId xmlns:a16="http://schemas.microsoft.com/office/drawing/2014/main" id="{88F51C54-07D2-4CDD-9DE3-40BF4DD0088A}"/>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704692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63EE5EB-3ACD-4F80-836A-DBAE1512B299}"/>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5">
            <a:extLst>
              <a:ext uri="{FF2B5EF4-FFF2-40B4-BE49-F238E27FC236}">
                <a16:creationId xmlns:a16="http://schemas.microsoft.com/office/drawing/2014/main" id="{B3A01C11-47C7-491B-9C74-DCF6841DB979}"/>
              </a:ext>
            </a:extLst>
          </p:cNvPr>
          <p:cNvSpPr>
            <a:spLocks noGrp="1"/>
          </p:cNvSpPr>
          <p:nvPr>
            <p:ph type="body" sz="quarter" idx="12" hasCustomPrompt="1"/>
          </p:nvPr>
        </p:nvSpPr>
        <p:spPr>
          <a:xfrm>
            <a:off x="393700" y="1911349"/>
            <a:ext cx="11404600" cy="4073525"/>
          </a:xfrm>
          <a:prstGeom prst="rect">
            <a:avLst/>
          </a:prstGeom>
        </p:spPr>
        <p:txBody>
          <a:bodyPr vert="horz" lIns="0" tIns="0" rIns="0" bIns="0" rtlCol="0">
            <a:noAutofit/>
          </a:bodyPr>
          <a:lstStyle>
            <a:lvl1pPr marL="207963" marR="0" indent="-207963" algn="l" defTabSz="914400" rtl="0" eaLnBrk="1" fontAlgn="auto" latinLnBrk="0" hangingPunct="1">
              <a:lnSpc>
                <a:spcPct val="110000"/>
              </a:lnSpc>
              <a:spcBef>
                <a:spcPts val="300"/>
              </a:spcBef>
              <a:spcAft>
                <a:spcPts val="0"/>
              </a:spcAft>
              <a:buClrTx/>
              <a:buSzPct val="80000"/>
              <a:buFontTx/>
              <a:buBlip>
                <a:blip r:embed="rId2"/>
              </a:buBlip>
              <a:tabLst/>
              <a:defRPr lang="en-US" dirty="0"/>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dirty="0"/>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dirty="0"/>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dirty="0"/>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dirty="0"/>
            </a:lvl5pPr>
          </a:lstStyle>
          <a:p>
            <a:pPr marL="207963" marR="0" lvl="0" indent="-207963" algn="l" defTabSz="914400" rtl="0" eaLnBrk="1" fontAlgn="auto" latinLnBrk="0" hangingPunct="1">
              <a:lnSpc>
                <a:spcPct val="110000"/>
              </a:lnSpc>
              <a:spcBef>
                <a:spcPts val="300"/>
              </a:spcBef>
              <a:spcAft>
                <a:spcPts val="0"/>
              </a:spcAft>
              <a:buClrTx/>
              <a:buSzPct val="80000"/>
              <a:buFontTx/>
              <a:buBlip>
                <a:blip r:embed="rId2"/>
              </a:buBlip>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level</a:t>
            </a:r>
          </a:p>
          <a:p>
            <a:pPr marL="361950" marR="0" lvl="1"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level</a:t>
            </a:r>
          </a:p>
          <a:p>
            <a:pPr marL="533400" marR="0" lvl="2"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Third level</a:t>
            </a:r>
          </a:p>
          <a:p>
            <a:pPr marL="679450" marR="0" lvl="3"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815975" marR="0" lvl="4"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Footer Placeholder 5">
            <a:extLst>
              <a:ext uri="{FF2B5EF4-FFF2-40B4-BE49-F238E27FC236}">
                <a16:creationId xmlns:a16="http://schemas.microsoft.com/office/drawing/2014/main" id="{76A39C93-9DD2-47A6-915D-ED9E0397FF26}"/>
              </a:ext>
            </a:extLst>
          </p:cNvPr>
          <p:cNvSpPr>
            <a:spLocks noGrp="1" noChangeArrowheads="1"/>
          </p:cNvSpPr>
          <p:nvPr>
            <p:ph type="ftr" sz="quarter" idx="13"/>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Tree>
    <p:extLst>
      <p:ext uri="{BB962C8B-B14F-4D97-AF65-F5344CB8AC3E}">
        <p14:creationId xmlns:p14="http://schemas.microsoft.com/office/powerpoint/2010/main" val="302258317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with image no brandin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EBE13E-A447-4709-8CD3-E52C783ED522}"/>
              </a:ext>
            </a:extLst>
          </p:cNvPr>
          <p:cNvSpPr>
            <a:spLocks noGrp="1"/>
          </p:cNvSpPr>
          <p:nvPr>
            <p:ph type="pic" sz="quarter" idx="11" hasCustomPrompt="1"/>
          </p:nvPr>
        </p:nvSpPr>
        <p:spPr>
          <a:xfrm>
            <a:off x="0" y="0"/>
            <a:ext cx="12192000" cy="6858000"/>
          </a:xfrm>
          <a:prstGeom prst="rect">
            <a:avLst/>
          </a:prstGeom>
          <a:solidFill>
            <a:schemeClr val="bg2">
              <a:lumMod val="95000"/>
            </a:schemeClr>
          </a:solidFill>
        </p:spPr>
        <p:txBody>
          <a:bodyPr anchor="ctr"/>
          <a:lstStyle>
            <a:lvl1pPr marL="0" indent="0" algn="ctr">
              <a:buNone/>
              <a:defRPr sz="1800"/>
            </a:lvl1pPr>
          </a:lstStyle>
          <a:p>
            <a:r>
              <a:rPr lang="en-GB" dirty="0"/>
              <a:t>Add picture</a:t>
            </a:r>
          </a:p>
        </p:txBody>
      </p:sp>
      <p:sp>
        <p:nvSpPr>
          <p:cNvPr id="2" name="Title 1">
            <a:extLst>
              <a:ext uri="{FF2B5EF4-FFF2-40B4-BE49-F238E27FC236}">
                <a16:creationId xmlns:a16="http://schemas.microsoft.com/office/drawing/2014/main" id="{769B11EA-C6D0-4AEF-8280-8974D69A3C92}"/>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20" name="Text Placeholder 19">
            <a:extLst>
              <a:ext uri="{FF2B5EF4-FFF2-40B4-BE49-F238E27FC236}">
                <a16:creationId xmlns:a16="http://schemas.microsoft.com/office/drawing/2014/main" id="{0FAD6190-E2A1-4B8A-B7E6-F74781C2D078}"/>
              </a:ext>
            </a:extLst>
          </p:cNvPr>
          <p:cNvSpPr>
            <a:spLocks noGrp="1"/>
          </p:cNvSpPr>
          <p:nvPr>
            <p:ph type="body" sz="quarter" idx="10" hasCustomPrompt="1"/>
          </p:nvPr>
        </p:nvSpPr>
        <p:spPr>
          <a:xfrm>
            <a:off x="786968" y="3725223"/>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62302578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with oval and descriptor">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C20015-A3E2-42BA-A5BB-0A2E547D92F1}"/>
              </a:ext>
            </a:extLst>
          </p:cNvPr>
          <p:cNvSpPr>
            <a:spLocks noGrp="1"/>
          </p:cNvSpPr>
          <p:nvPr>
            <p:ph type="title" hasCustomPrompt="1"/>
          </p:nvPr>
        </p:nvSpPr>
        <p:spPr>
          <a:xfrm>
            <a:off x="7390215" y="24121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12" name="Text Placeholder 19">
            <a:extLst>
              <a:ext uri="{FF2B5EF4-FFF2-40B4-BE49-F238E27FC236}">
                <a16:creationId xmlns:a16="http://schemas.microsoft.com/office/drawing/2014/main" id="{1431571D-5602-4636-A5BD-A95D99B78E7A}"/>
              </a:ext>
            </a:extLst>
          </p:cNvPr>
          <p:cNvSpPr>
            <a:spLocks noGrp="1"/>
          </p:cNvSpPr>
          <p:nvPr>
            <p:ph type="body" sz="quarter" idx="10" hasCustomPrompt="1"/>
          </p:nvPr>
        </p:nvSpPr>
        <p:spPr>
          <a:xfrm>
            <a:off x="7390968" y="3531572"/>
            <a:ext cx="2972787" cy="415781"/>
          </a:xfrm>
          <a:prstGeom prst="rect">
            <a:avLst/>
          </a:prstGeom>
        </p:spPr>
        <p:txBody>
          <a:bodyPr anchor="ctr"/>
          <a:lstStyle>
            <a:lvl1pPr marL="0" indent="0">
              <a:lnSpc>
                <a:spcPct val="100000"/>
              </a:lnSpc>
              <a:spcBef>
                <a:spcPts val="0"/>
              </a:spcBef>
              <a:buNone/>
              <a:defRPr sz="1800" i="1">
                <a:solidFill>
                  <a:schemeClr val="bg1"/>
                </a:solidFill>
              </a:defRPr>
            </a:lvl1pPr>
          </a:lstStyle>
          <a:p>
            <a:pPr lvl="0"/>
            <a:r>
              <a:rPr lang="en-US" dirty="0"/>
              <a:t>Add subtitle</a:t>
            </a:r>
            <a:endParaRPr lang="en-GB" dirty="0"/>
          </a:p>
        </p:txBody>
      </p:sp>
      <p:grpSp>
        <p:nvGrpSpPr>
          <p:cNvPr id="10" name="Group 9">
            <a:extLst>
              <a:ext uri="{FF2B5EF4-FFF2-40B4-BE49-F238E27FC236}">
                <a16:creationId xmlns:a16="http://schemas.microsoft.com/office/drawing/2014/main" id="{C763891F-C9B5-44F6-AA59-6B838030A1C7}"/>
              </a:ext>
            </a:extLst>
          </p:cNvPr>
          <p:cNvGrpSpPr/>
          <p:nvPr userDrawn="1"/>
        </p:nvGrpSpPr>
        <p:grpSpPr>
          <a:xfrm>
            <a:off x="7813964" y="5310073"/>
            <a:ext cx="3984336" cy="1151372"/>
            <a:chOff x="7813964" y="5310073"/>
            <a:chExt cx="3984336" cy="1151372"/>
          </a:xfrm>
        </p:grpSpPr>
        <p:grpSp>
          <p:nvGrpSpPr>
            <p:cNvPr id="16" name="Group 15">
              <a:extLst>
                <a:ext uri="{FF2B5EF4-FFF2-40B4-BE49-F238E27FC236}">
                  <a16:creationId xmlns:a16="http://schemas.microsoft.com/office/drawing/2014/main" id="{4334051A-DAE6-45D4-BD2F-5A95C4B3D16F}"/>
                </a:ext>
              </a:extLst>
            </p:cNvPr>
            <p:cNvGrpSpPr/>
            <p:nvPr userDrawn="1"/>
          </p:nvGrpSpPr>
          <p:grpSpPr>
            <a:xfrm>
              <a:off x="7813964" y="5788335"/>
              <a:ext cx="2358245" cy="226732"/>
              <a:chOff x="19621500" y="3297238"/>
              <a:chExt cx="3170238" cy="304801"/>
            </a:xfrm>
          </p:grpSpPr>
          <p:sp>
            <p:nvSpPr>
              <p:cNvPr id="24" name="Freeform 5">
                <a:extLst>
                  <a:ext uri="{FF2B5EF4-FFF2-40B4-BE49-F238E27FC236}">
                    <a16:creationId xmlns:a16="http://schemas.microsoft.com/office/drawing/2014/main" id="{DADB4498-0306-4257-8E24-BE23B8C6F63B}"/>
                  </a:ext>
                </a:extLst>
              </p:cNvPr>
              <p:cNvSpPr>
                <a:spLocks noEditPoints="1"/>
              </p:cNvSpPr>
              <p:nvPr userDrawn="1"/>
            </p:nvSpPr>
            <p:spPr bwMode="auto">
              <a:xfrm>
                <a:off x="19621500"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5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5"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6">
                <a:extLst>
                  <a:ext uri="{FF2B5EF4-FFF2-40B4-BE49-F238E27FC236}">
                    <a16:creationId xmlns:a16="http://schemas.microsoft.com/office/drawing/2014/main" id="{2A3BDCF5-711A-492A-9751-8F3A0325204A}"/>
                  </a:ext>
                </a:extLst>
              </p:cNvPr>
              <p:cNvSpPr>
                <a:spLocks/>
              </p:cNvSpPr>
              <p:nvPr userDrawn="1"/>
            </p:nvSpPr>
            <p:spPr bwMode="auto">
              <a:xfrm>
                <a:off x="19829463" y="3370263"/>
                <a:ext cx="190500" cy="161925"/>
              </a:xfrm>
              <a:custGeom>
                <a:avLst/>
                <a:gdLst>
                  <a:gd name="T0" fmla="*/ 120 w 120"/>
                  <a:gd name="T1" fmla="*/ 0 h 102"/>
                  <a:gd name="T2" fmla="*/ 62 w 120"/>
                  <a:gd name="T3" fmla="*/ 102 h 102"/>
                  <a:gd name="T4" fmla="*/ 29 w 120"/>
                  <a:gd name="T5" fmla="*/ 102 h 102"/>
                  <a:gd name="T6" fmla="*/ 0 w 120"/>
                  <a:gd name="T7" fmla="*/ 0 h 102"/>
                  <a:gd name="T8" fmla="*/ 35 w 120"/>
                  <a:gd name="T9" fmla="*/ 0 h 102"/>
                  <a:gd name="T10" fmla="*/ 52 w 120"/>
                  <a:gd name="T11" fmla="*/ 67 h 102"/>
                  <a:gd name="T12" fmla="*/ 87 w 120"/>
                  <a:gd name="T13" fmla="*/ 0 h 102"/>
                  <a:gd name="T14" fmla="*/ 120 w 120"/>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02">
                    <a:moveTo>
                      <a:pt x="120" y="0"/>
                    </a:moveTo>
                    <a:lnTo>
                      <a:pt x="62" y="102"/>
                    </a:lnTo>
                    <a:lnTo>
                      <a:pt x="29" y="102"/>
                    </a:lnTo>
                    <a:lnTo>
                      <a:pt x="0" y="0"/>
                    </a:lnTo>
                    <a:lnTo>
                      <a:pt x="35" y="0"/>
                    </a:lnTo>
                    <a:lnTo>
                      <a:pt x="52" y="67"/>
                    </a:lnTo>
                    <a:lnTo>
                      <a:pt x="87" y="0"/>
                    </a:lnTo>
                    <a:lnTo>
                      <a:pt x="120"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
                <a:extLst>
                  <a:ext uri="{FF2B5EF4-FFF2-40B4-BE49-F238E27FC236}">
                    <a16:creationId xmlns:a16="http://schemas.microsoft.com/office/drawing/2014/main" id="{764CBC1E-F9E4-4EBA-8C5D-47A527BD7E73}"/>
                  </a:ext>
                </a:extLst>
              </p:cNvPr>
              <p:cNvSpPr>
                <a:spLocks noEditPoints="1"/>
              </p:cNvSpPr>
              <p:nvPr userDrawn="1"/>
            </p:nvSpPr>
            <p:spPr bwMode="auto">
              <a:xfrm>
                <a:off x="20013613" y="3363913"/>
                <a:ext cx="188913" cy="176213"/>
              </a:xfrm>
              <a:custGeom>
                <a:avLst/>
                <a:gdLst>
                  <a:gd name="T0" fmla="*/ 106 w 114"/>
                  <a:gd name="T1" fmla="*/ 88 h 106"/>
                  <a:gd name="T2" fmla="*/ 54 w 114"/>
                  <a:gd name="T3" fmla="*/ 106 h 106"/>
                  <a:gd name="T4" fmla="*/ 4 w 114"/>
                  <a:gd name="T5" fmla="*/ 55 h 106"/>
                  <a:gd name="T6" fmla="*/ 69 w 114"/>
                  <a:gd name="T7" fmla="*/ 0 h 106"/>
                  <a:gd name="T8" fmla="*/ 111 w 114"/>
                  <a:gd name="T9" fmla="*/ 44 h 106"/>
                  <a:gd name="T10" fmla="*/ 105 w 114"/>
                  <a:gd name="T11" fmla="*/ 61 h 106"/>
                  <a:gd name="T12" fmla="*/ 35 w 114"/>
                  <a:gd name="T13" fmla="*/ 61 h 106"/>
                  <a:gd name="T14" fmla="*/ 64 w 114"/>
                  <a:gd name="T15" fmla="*/ 81 h 106"/>
                  <a:gd name="T16" fmla="*/ 97 w 114"/>
                  <a:gd name="T17" fmla="*/ 72 h 106"/>
                  <a:gd name="T18" fmla="*/ 106 w 114"/>
                  <a:gd name="T19" fmla="*/ 88 h 106"/>
                  <a:gd name="T20" fmla="*/ 38 w 114"/>
                  <a:gd name="T21" fmla="*/ 40 h 106"/>
                  <a:gd name="T22" fmla="*/ 83 w 114"/>
                  <a:gd name="T23" fmla="*/ 40 h 106"/>
                  <a:gd name="T24" fmla="*/ 66 w 114"/>
                  <a:gd name="T25" fmla="*/ 22 h 106"/>
                  <a:gd name="T26" fmla="*/ 38 w 114"/>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6">
                    <a:moveTo>
                      <a:pt x="106" y="88"/>
                    </a:moveTo>
                    <a:cubicBezTo>
                      <a:pt x="93" y="97"/>
                      <a:pt x="75" y="106"/>
                      <a:pt x="54" y="106"/>
                    </a:cubicBezTo>
                    <a:cubicBezTo>
                      <a:pt x="20" y="106"/>
                      <a:pt x="0" y="86"/>
                      <a:pt x="4" y="55"/>
                    </a:cubicBezTo>
                    <a:cubicBezTo>
                      <a:pt x="8" y="24"/>
                      <a:pt x="36" y="0"/>
                      <a:pt x="69" y="0"/>
                    </a:cubicBezTo>
                    <a:cubicBezTo>
                      <a:pt x="98" y="0"/>
                      <a:pt x="114" y="18"/>
                      <a:pt x="111" y="44"/>
                    </a:cubicBezTo>
                    <a:cubicBezTo>
                      <a:pt x="110" y="51"/>
                      <a:pt x="107" y="57"/>
                      <a:pt x="105" y="61"/>
                    </a:cubicBezTo>
                    <a:cubicBezTo>
                      <a:pt x="35" y="61"/>
                      <a:pt x="35" y="61"/>
                      <a:pt x="35" y="61"/>
                    </a:cubicBezTo>
                    <a:cubicBezTo>
                      <a:pt x="37" y="74"/>
                      <a:pt x="47" y="81"/>
                      <a:pt x="64" y="81"/>
                    </a:cubicBezTo>
                    <a:cubicBezTo>
                      <a:pt x="76" y="81"/>
                      <a:pt x="87" y="77"/>
                      <a:pt x="97" y="72"/>
                    </a:cubicBezTo>
                    <a:lnTo>
                      <a:pt x="106" y="88"/>
                    </a:lnTo>
                    <a:close/>
                    <a:moveTo>
                      <a:pt x="38" y="40"/>
                    </a:moveTo>
                    <a:cubicBezTo>
                      <a:pt x="83" y="40"/>
                      <a:pt x="83" y="40"/>
                      <a:pt x="83" y="40"/>
                    </a:cubicBezTo>
                    <a:cubicBezTo>
                      <a:pt x="84" y="29"/>
                      <a:pt x="77" y="22"/>
                      <a:pt x="66" y="22"/>
                    </a:cubicBezTo>
                    <a:cubicBezTo>
                      <a:pt x="55"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
                <a:extLst>
                  <a:ext uri="{FF2B5EF4-FFF2-40B4-BE49-F238E27FC236}">
                    <a16:creationId xmlns:a16="http://schemas.microsoft.com/office/drawing/2014/main" id="{9C6B693E-5834-4699-A3CD-C2B9B03909B0}"/>
                  </a:ext>
                </a:extLst>
              </p:cNvPr>
              <p:cNvSpPr>
                <a:spLocks/>
              </p:cNvSpPr>
              <p:nvPr userDrawn="1"/>
            </p:nvSpPr>
            <p:spPr bwMode="auto">
              <a:xfrm>
                <a:off x="20219988" y="3365501"/>
                <a:ext cx="146050" cy="166688"/>
              </a:xfrm>
              <a:custGeom>
                <a:avLst/>
                <a:gdLst>
                  <a:gd name="T0" fmla="*/ 89 w 89"/>
                  <a:gd name="T1" fmla="*/ 2 h 100"/>
                  <a:gd name="T2" fmla="*/ 84 w 89"/>
                  <a:gd name="T3" fmla="*/ 32 h 100"/>
                  <a:gd name="T4" fmla="*/ 70 w 89"/>
                  <a:gd name="T5" fmla="*/ 30 h 100"/>
                  <a:gd name="T6" fmla="*/ 40 w 89"/>
                  <a:gd name="T7" fmla="*/ 46 h 100"/>
                  <a:gd name="T8" fmla="*/ 32 w 89"/>
                  <a:gd name="T9" fmla="*/ 100 h 100"/>
                  <a:gd name="T10" fmla="*/ 0 w 89"/>
                  <a:gd name="T11" fmla="*/ 100 h 100"/>
                  <a:gd name="T12" fmla="*/ 14 w 89"/>
                  <a:gd name="T13" fmla="*/ 6 h 100"/>
                  <a:gd name="T14" fmla="*/ 45 w 89"/>
                  <a:gd name="T15" fmla="*/ 0 h 100"/>
                  <a:gd name="T16" fmla="*/ 42 w 89"/>
                  <a:gd name="T17" fmla="*/ 22 h 100"/>
                  <a:gd name="T18" fmla="*/ 77 w 89"/>
                  <a:gd name="T19" fmla="*/ 0 h 100"/>
                  <a:gd name="T20" fmla="*/ 89 w 89"/>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89" y="2"/>
                    </a:moveTo>
                    <a:cubicBezTo>
                      <a:pt x="84" y="32"/>
                      <a:pt x="84" y="32"/>
                      <a:pt x="84" y="32"/>
                    </a:cubicBezTo>
                    <a:cubicBezTo>
                      <a:pt x="80" y="31"/>
                      <a:pt x="75" y="30"/>
                      <a:pt x="70" y="30"/>
                    </a:cubicBezTo>
                    <a:cubicBezTo>
                      <a:pt x="56" y="30"/>
                      <a:pt x="47" y="37"/>
                      <a:pt x="40" y="46"/>
                    </a:cubicBezTo>
                    <a:cubicBezTo>
                      <a:pt x="32" y="100"/>
                      <a:pt x="32" y="100"/>
                      <a:pt x="32" y="100"/>
                    </a:cubicBezTo>
                    <a:cubicBezTo>
                      <a:pt x="0" y="100"/>
                      <a:pt x="0" y="100"/>
                      <a:pt x="0" y="100"/>
                    </a:cubicBezTo>
                    <a:cubicBezTo>
                      <a:pt x="14" y="6"/>
                      <a:pt x="14" y="6"/>
                      <a:pt x="14" y="6"/>
                    </a:cubicBezTo>
                    <a:cubicBezTo>
                      <a:pt x="45" y="0"/>
                      <a:pt x="45" y="0"/>
                      <a:pt x="45" y="0"/>
                    </a:cubicBezTo>
                    <a:cubicBezTo>
                      <a:pt x="42" y="22"/>
                      <a:pt x="42" y="22"/>
                      <a:pt x="42" y="22"/>
                    </a:cubicBezTo>
                    <a:cubicBezTo>
                      <a:pt x="52" y="8"/>
                      <a:pt x="65" y="0"/>
                      <a:pt x="77" y="0"/>
                    </a:cubicBezTo>
                    <a:cubicBezTo>
                      <a:pt x="80" y="0"/>
                      <a:pt x="85" y="1"/>
                      <a:pt x="89"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9">
                <a:extLst>
                  <a:ext uri="{FF2B5EF4-FFF2-40B4-BE49-F238E27FC236}">
                    <a16:creationId xmlns:a16="http://schemas.microsoft.com/office/drawing/2014/main" id="{20667EAB-20CF-4B38-BDE7-9C00E1D81C5E}"/>
                  </a:ext>
                </a:extLst>
              </p:cNvPr>
              <p:cNvSpPr>
                <a:spLocks/>
              </p:cNvSpPr>
              <p:nvPr userDrawn="1"/>
            </p:nvSpPr>
            <p:spPr bwMode="auto">
              <a:xfrm>
                <a:off x="20369213" y="3370263"/>
                <a:ext cx="187325" cy="228600"/>
              </a:xfrm>
              <a:custGeom>
                <a:avLst/>
                <a:gdLst>
                  <a:gd name="T0" fmla="*/ 118 w 118"/>
                  <a:gd name="T1" fmla="*/ 0 h 144"/>
                  <a:gd name="T2" fmla="*/ 38 w 118"/>
                  <a:gd name="T3" fmla="*/ 144 h 144"/>
                  <a:gd name="T4" fmla="*/ 5 w 118"/>
                  <a:gd name="T5" fmla="*/ 144 h 144"/>
                  <a:gd name="T6" fmla="*/ 31 w 118"/>
                  <a:gd name="T7" fmla="*/ 102 h 144"/>
                  <a:gd name="T8" fmla="*/ 0 w 118"/>
                  <a:gd name="T9" fmla="*/ 0 h 144"/>
                  <a:gd name="T10" fmla="*/ 37 w 118"/>
                  <a:gd name="T11" fmla="*/ 0 h 144"/>
                  <a:gd name="T12" fmla="*/ 53 w 118"/>
                  <a:gd name="T13" fmla="*/ 64 h 144"/>
                  <a:gd name="T14" fmla="*/ 86 w 118"/>
                  <a:gd name="T15" fmla="*/ 0 h 144"/>
                  <a:gd name="T16" fmla="*/ 118 w 118"/>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44">
                    <a:moveTo>
                      <a:pt x="118" y="0"/>
                    </a:moveTo>
                    <a:lnTo>
                      <a:pt x="38" y="144"/>
                    </a:lnTo>
                    <a:lnTo>
                      <a:pt x="5" y="144"/>
                    </a:lnTo>
                    <a:lnTo>
                      <a:pt x="31" y="102"/>
                    </a:lnTo>
                    <a:lnTo>
                      <a:pt x="0" y="0"/>
                    </a:lnTo>
                    <a:lnTo>
                      <a:pt x="37" y="0"/>
                    </a:lnTo>
                    <a:lnTo>
                      <a:pt x="53" y="64"/>
                    </a:lnTo>
                    <a:lnTo>
                      <a:pt x="86" y="0"/>
                    </a:lnTo>
                    <a:lnTo>
                      <a:pt x="11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0">
                <a:extLst>
                  <a:ext uri="{FF2B5EF4-FFF2-40B4-BE49-F238E27FC236}">
                    <a16:creationId xmlns:a16="http://schemas.microsoft.com/office/drawing/2014/main" id="{376E60B3-2678-48A1-8715-DE2C0A1B97D8}"/>
                  </a:ext>
                </a:extLst>
              </p:cNvPr>
              <p:cNvSpPr>
                <a:spLocks/>
              </p:cNvSpPr>
              <p:nvPr userDrawn="1"/>
            </p:nvSpPr>
            <p:spPr bwMode="auto">
              <a:xfrm>
                <a:off x="20561300" y="3370263"/>
                <a:ext cx="266700" cy="161925"/>
              </a:xfrm>
              <a:custGeom>
                <a:avLst/>
                <a:gdLst>
                  <a:gd name="T0" fmla="*/ 168 w 168"/>
                  <a:gd name="T1" fmla="*/ 0 h 102"/>
                  <a:gd name="T2" fmla="*/ 119 w 168"/>
                  <a:gd name="T3" fmla="*/ 102 h 102"/>
                  <a:gd name="T4" fmla="*/ 88 w 168"/>
                  <a:gd name="T5" fmla="*/ 102 h 102"/>
                  <a:gd name="T6" fmla="*/ 76 w 168"/>
                  <a:gd name="T7" fmla="*/ 45 h 102"/>
                  <a:gd name="T8" fmla="*/ 52 w 168"/>
                  <a:gd name="T9" fmla="*/ 102 h 102"/>
                  <a:gd name="T10" fmla="*/ 20 w 168"/>
                  <a:gd name="T11" fmla="*/ 102 h 102"/>
                  <a:gd name="T12" fmla="*/ 0 w 168"/>
                  <a:gd name="T13" fmla="*/ 0 h 102"/>
                  <a:gd name="T14" fmla="*/ 34 w 168"/>
                  <a:gd name="T15" fmla="*/ 0 h 102"/>
                  <a:gd name="T16" fmla="*/ 43 w 168"/>
                  <a:gd name="T17" fmla="*/ 67 h 102"/>
                  <a:gd name="T18" fmla="*/ 70 w 168"/>
                  <a:gd name="T19" fmla="*/ 0 h 102"/>
                  <a:gd name="T20" fmla="*/ 100 w 168"/>
                  <a:gd name="T21" fmla="*/ 0 h 102"/>
                  <a:gd name="T22" fmla="*/ 111 w 168"/>
                  <a:gd name="T23" fmla="*/ 67 h 102"/>
                  <a:gd name="T24" fmla="*/ 137 w 168"/>
                  <a:gd name="T25" fmla="*/ 0 h 102"/>
                  <a:gd name="T26" fmla="*/ 168 w 168"/>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02">
                    <a:moveTo>
                      <a:pt x="168" y="0"/>
                    </a:moveTo>
                    <a:lnTo>
                      <a:pt x="119" y="102"/>
                    </a:lnTo>
                    <a:lnTo>
                      <a:pt x="88" y="102"/>
                    </a:lnTo>
                    <a:lnTo>
                      <a:pt x="76" y="45"/>
                    </a:lnTo>
                    <a:lnTo>
                      <a:pt x="52" y="102"/>
                    </a:lnTo>
                    <a:lnTo>
                      <a:pt x="20" y="102"/>
                    </a:lnTo>
                    <a:lnTo>
                      <a:pt x="0" y="0"/>
                    </a:lnTo>
                    <a:lnTo>
                      <a:pt x="34" y="0"/>
                    </a:lnTo>
                    <a:lnTo>
                      <a:pt x="43" y="67"/>
                    </a:lnTo>
                    <a:lnTo>
                      <a:pt x="70" y="0"/>
                    </a:lnTo>
                    <a:lnTo>
                      <a:pt x="100" y="0"/>
                    </a:lnTo>
                    <a:lnTo>
                      <a:pt x="111" y="67"/>
                    </a:lnTo>
                    <a:lnTo>
                      <a:pt x="137" y="0"/>
                    </a:lnTo>
                    <a:lnTo>
                      <a:pt x="16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1">
                <a:extLst>
                  <a:ext uri="{FF2B5EF4-FFF2-40B4-BE49-F238E27FC236}">
                    <a16:creationId xmlns:a16="http://schemas.microsoft.com/office/drawing/2014/main" id="{9F059E97-061B-460E-8E77-F8C07698C9B2}"/>
                  </a:ext>
                </a:extLst>
              </p:cNvPr>
              <p:cNvSpPr>
                <a:spLocks/>
              </p:cNvSpPr>
              <p:nvPr userDrawn="1"/>
            </p:nvSpPr>
            <p:spPr bwMode="auto">
              <a:xfrm>
                <a:off x="20831175" y="3297238"/>
                <a:ext cx="192088" cy="234950"/>
              </a:xfrm>
              <a:custGeom>
                <a:avLst/>
                <a:gdLst>
                  <a:gd name="T0" fmla="*/ 112 w 116"/>
                  <a:gd name="T1" fmla="*/ 84 h 142"/>
                  <a:gd name="T2" fmla="*/ 103 w 116"/>
                  <a:gd name="T3" fmla="*/ 142 h 142"/>
                  <a:gd name="T4" fmla="*/ 71 w 116"/>
                  <a:gd name="T5" fmla="*/ 142 h 142"/>
                  <a:gd name="T6" fmla="*/ 78 w 116"/>
                  <a:gd name="T7" fmla="*/ 94 h 142"/>
                  <a:gd name="T8" fmla="*/ 64 w 116"/>
                  <a:gd name="T9" fmla="*/ 69 h 142"/>
                  <a:gd name="T10" fmla="*/ 41 w 116"/>
                  <a:gd name="T11" fmla="*/ 81 h 142"/>
                  <a:gd name="T12" fmla="*/ 32 w 116"/>
                  <a:gd name="T13" fmla="*/ 142 h 142"/>
                  <a:gd name="T14" fmla="*/ 0 w 116"/>
                  <a:gd name="T15" fmla="*/ 142 h 142"/>
                  <a:gd name="T16" fmla="*/ 19 w 116"/>
                  <a:gd name="T17" fmla="*/ 6 h 142"/>
                  <a:gd name="T18" fmla="*/ 52 w 116"/>
                  <a:gd name="T19" fmla="*/ 0 h 142"/>
                  <a:gd name="T20" fmla="*/ 44 w 116"/>
                  <a:gd name="T21" fmla="*/ 57 h 142"/>
                  <a:gd name="T22" fmla="*/ 81 w 116"/>
                  <a:gd name="T23" fmla="*/ 42 h 142"/>
                  <a:gd name="T24" fmla="*/ 112 w 116"/>
                  <a:gd name="T25"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2">
                    <a:moveTo>
                      <a:pt x="112" y="84"/>
                    </a:moveTo>
                    <a:cubicBezTo>
                      <a:pt x="103" y="142"/>
                      <a:pt x="103" y="142"/>
                      <a:pt x="103" y="142"/>
                    </a:cubicBezTo>
                    <a:cubicBezTo>
                      <a:pt x="71" y="142"/>
                      <a:pt x="71" y="142"/>
                      <a:pt x="71" y="142"/>
                    </a:cubicBezTo>
                    <a:cubicBezTo>
                      <a:pt x="78" y="94"/>
                      <a:pt x="78" y="94"/>
                      <a:pt x="78" y="94"/>
                    </a:cubicBezTo>
                    <a:cubicBezTo>
                      <a:pt x="80" y="78"/>
                      <a:pt x="76" y="69"/>
                      <a:pt x="64" y="69"/>
                    </a:cubicBezTo>
                    <a:cubicBezTo>
                      <a:pt x="56" y="69"/>
                      <a:pt x="47" y="74"/>
                      <a:pt x="41" y="81"/>
                    </a:cubicBezTo>
                    <a:cubicBezTo>
                      <a:pt x="32" y="142"/>
                      <a:pt x="32" y="142"/>
                      <a:pt x="32" y="142"/>
                    </a:cubicBezTo>
                    <a:cubicBezTo>
                      <a:pt x="0" y="142"/>
                      <a:pt x="0" y="142"/>
                      <a:pt x="0" y="142"/>
                    </a:cubicBezTo>
                    <a:cubicBezTo>
                      <a:pt x="19" y="6"/>
                      <a:pt x="19" y="6"/>
                      <a:pt x="19" y="6"/>
                    </a:cubicBezTo>
                    <a:cubicBezTo>
                      <a:pt x="52" y="0"/>
                      <a:pt x="52" y="0"/>
                      <a:pt x="52" y="0"/>
                    </a:cubicBezTo>
                    <a:cubicBezTo>
                      <a:pt x="44" y="57"/>
                      <a:pt x="44" y="57"/>
                      <a:pt x="44" y="57"/>
                    </a:cubicBezTo>
                    <a:cubicBezTo>
                      <a:pt x="54" y="47"/>
                      <a:pt x="68" y="42"/>
                      <a:pt x="81" y="42"/>
                    </a:cubicBezTo>
                    <a:cubicBezTo>
                      <a:pt x="101" y="42"/>
                      <a:pt x="116" y="56"/>
                      <a:pt x="112" y="8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2">
                <a:extLst>
                  <a:ext uri="{FF2B5EF4-FFF2-40B4-BE49-F238E27FC236}">
                    <a16:creationId xmlns:a16="http://schemas.microsoft.com/office/drawing/2014/main" id="{E2854D53-4A21-4733-89EE-FCFB7F16E935}"/>
                  </a:ext>
                </a:extLst>
              </p:cNvPr>
              <p:cNvSpPr>
                <a:spLocks noEditPoints="1"/>
              </p:cNvSpPr>
              <p:nvPr userDrawn="1"/>
            </p:nvSpPr>
            <p:spPr bwMode="auto">
              <a:xfrm>
                <a:off x="21037550" y="3363913"/>
                <a:ext cx="190500" cy="176213"/>
              </a:xfrm>
              <a:custGeom>
                <a:avLst/>
                <a:gdLst>
                  <a:gd name="T0" fmla="*/ 106 w 115"/>
                  <a:gd name="T1" fmla="*/ 88 h 106"/>
                  <a:gd name="T2" fmla="*/ 55 w 115"/>
                  <a:gd name="T3" fmla="*/ 106 h 106"/>
                  <a:gd name="T4" fmla="*/ 5 w 115"/>
                  <a:gd name="T5" fmla="*/ 55 h 106"/>
                  <a:gd name="T6" fmla="*/ 70 w 115"/>
                  <a:gd name="T7" fmla="*/ 0 h 106"/>
                  <a:gd name="T8" fmla="*/ 111 w 115"/>
                  <a:gd name="T9" fmla="*/ 44 h 106"/>
                  <a:gd name="T10" fmla="*/ 106 w 115"/>
                  <a:gd name="T11" fmla="*/ 61 h 106"/>
                  <a:gd name="T12" fmla="*/ 36 w 115"/>
                  <a:gd name="T13" fmla="*/ 61 h 106"/>
                  <a:gd name="T14" fmla="*/ 65 w 115"/>
                  <a:gd name="T15" fmla="*/ 81 h 106"/>
                  <a:gd name="T16" fmla="*/ 98 w 115"/>
                  <a:gd name="T17" fmla="*/ 72 h 106"/>
                  <a:gd name="T18" fmla="*/ 106 w 115"/>
                  <a:gd name="T19" fmla="*/ 88 h 106"/>
                  <a:gd name="T20" fmla="*/ 39 w 115"/>
                  <a:gd name="T21" fmla="*/ 40 h 106"/>
                  <a:gd name="T22" fmla="*/ 84 w 115"/>
                  <a:gd name="T23" fmla="*/ 40 h 106"/>
                  <a:gd name="T24" fmla="*/ 66 w 115"/>
                  <a:gd name="T25" fmla="*/ 22 h 106"/>
                  <a:gd name="T26" fmla="*/ 39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4" y="97"/>
                      <a:pt x="76" y="106"/>
                      <a:pt x="55" y="106"/>
                    </a:cubicBezTo>
                    <a:cubicBezTo>
                      <a:pt x="21" y="106"/>
                      <a:pt x="0" y="86"/>
                      <a:pt x="5" y="55"/>
                    </a:cubicBezTo>
                    <a:cubicBezTo>
                      <a:pt x="9" y="24"/>
                      <a:pt x="37" y="0"/>
                      <a:pt x="70" y="0"/>
                    </a:cubicBezTo>
                    <a:cubicBezTo>
                      <a:pt x="98" y="0"/>
                      <a:pt x="115" y="18"/>
                      <a:pt x="111" y="44"/>
                    </a:cubicBezTo>
                    <a:cubicBezTo>
                      <a:pt x="110" y="51"/>
                      <a:pt x="108" y="57"/>
                      <a:pt x="106" y="61"/>
                    </a:cubicBezTo>
                    <a:cubicBezTo>
                      <a:pt x="36" y="61"/>
                      <a:pt x="36" y="61"/>
                      <a:pt x="36" y="61"/>
                    </a:cubicBezTo>
                    <a:cubicBezTo>
                      <a:pt x="38" y="74"/>
                      <a:pt x="48" y="81"/>
                      <a:pt x="65" y="81"/>
                    </a:cubicBezTo>
                    <a:cubicBezTo>
                      <a:pt x="76" y="81"/>
                      <a:pt x="88" y="77"/>
                      <a:pt x="98" y="72"/>
                    </a:cubicBezTo>
                    <a:lnTo>
                      <a:pt x="106" y="88"/>
                    </a:lnTo>
                    <a:close/>
                    <a:moveTo>
                      <a:pt x="39" y="40"/>
                    </a:moveTo>
                    <a:cubicBezTo>
                      <a:pt x="84" y="40"/>
                      <a:pt x="84" y="40"/>
                      <a:pt x="84" y="40"/>
                    </a:cubicBezTo>
                    <a:cubicBezTo>
                      <a:pt x="84" y="29"/>
                      <a:pt x="78" y="22"/>
                      <a:pt x="66" y="22"/>
                    </a:cubicBezTo>
                    <a:cubicBezTo>
                      <a:pt x="56" y="22"/>
                      <a:pt x="44" y="28"/>
                      <a:pt x="39"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3">
                <a:extLst>
                  <a:ext uri="{FF2B5EF4-FFF2-40B4-BE49-F238E27FC236}">
                    <a16:creationId xmlns:a16="http://schemas.microsoft.com/office/drawing/2014/main" id="{ABCB7905-47E9-4946-A48C-D3D6698736D2}"/>
                  </a:ext>
                </a:extLst>
              </p:cNvPr>
              <p:cNvSpPr>
                <a:spLocks/>
              </p:cNvSpPr>
              <p:nvPr userDrawn="1"/>
            </p:nvSpPr>
            <p:spPr bwMode="auto">
              <a:xfrm>
                <a:off x="21245513" y="3365501"/>
                <a:ext cx="144463" cy="166688"/>
              </a:xfrm>
              <a:custGeom>
                <a:avLst/>
                <a:gdLst>
                  <a:gd name="T0" fmla="*/ 88 w 88"/>
                  <a:gd name="T1" fmla="*/ 2 h 100"/>
                  <a:gd name="T2" fmla="*/ 84 w 88"/>
                  <a:gd name="T3" fmla="*/ 32 h 100"/>
                  <a:gd name="T4" fmla="*/ 70 w 88"/>
                  <a:gd name="T5" fmla="*/ 30 h 100"/>
                  <a:gd name="T6" fmla="*/ 40 w 88"/>
                  <a:gd name="T7" fmla="*/ 46 h 100"/>
                  <a:gd name="T8" fmla="*/ 32 w 88"/>
                  <a:gd name="T9" fmla="*/ 100 h 100"/>
                  <a:gd name="T10" fmla="*/ 0 w 88"/>
                  <a:gd name="T11" fmla="*/ 100 h 100"/>
                  <a:gd name="T12" fmla="*/ 13 w 88"/>
                  <a:gd name="T13" fmla="*/ 6 h 100"/>
                  <a:gd name="T14" fmla="*/ 45 w 88"/>
                  <a:gd name="T15" fmla="*/ 0 h 100"/>
                  <a:gd name="T16" fmla="*/ 42 w 88"/>
                  <a:gd name="T17" fmla="*/ 22 h 100"/>
                  <a:gd name="T18" fmla="*/ 77 w 88"/>
                  <a:gd name="T19" fmla="*/ 0 h 100"/>
                  <a:gd name="T20" fmla="*/ 88 w 88"/>
                  <a:gd name="T2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88" y="2"/>
                    </a:moveTo>
                    <a:cubicBezTo>
                      <a:pt x="84" y="32"/>
                      <a:pt x="84" y="32"/>
                      <a:pt x="84" y="32"/>
                    </a:cubicBezTo>
                    <a:cubicBezTo>
                      <a:pt x="80" y="31"/>
                      <a:pt x="74" y="30"/>
                      <a:pt x="70" y="30"/>
                    </a:cubicBezTo>
                    <a:cubicBezTo>
                      <a:pt x="56" y="30"/>
                      <a:pt x="47" y="37"/>
                      <a:pt x="40" y="46"/>
                    </a:cubicBezTo>
                    <a:cubicBezTo>
                      <a:pt x="32" y="100"/>
                      <a:pt x="32" y="100"/>
                      <a:pt x="32" y="100"/>
                    </a:cubicBezTo>
                    <a:cubicBezTo>
                      <a:pt x="0" y="100"/>
                      <a:pt x="0" y="100"/>
                      <a:pt x="0" y="100"/>
                    </a:cubicBezTo>
                    <a:cubicBezTo>
                      <a:pt x="13" y="6"/>
                      <a:pt x="13" y="6"/>
                      <a:pt x="13" y="6"/>
                    </a:cubicBezTo>
                    <a:cubicBezTo>
                      <a:pt x="45" y="0"/>
                      <a:pt x="45" y="0"/>
                      <a:pt x="45" y="0"/>
                    </a:cubicBezTo>
                    <a:cubicBezTo>
                      <a:pt x="42" y="22"/>
                      <a:pt x="42" y="22"/>
                      <a:pt x="42" y="22"/>
                    </a:cubicBezTo>
                    <a:cubicBezTo>
                      <a:pt x="52" y="8"/>
                      <a:pt x="65" y="0"/>
                      <a:pt x="77" y="0"/>
                    </a:cubicBezTo>
                    <a:cubicBezTo>
                      <a:pt x="80" y="0"/>
                      <a:pt x="85" y="1"/>
                      <a:pt x="88" y="2"/>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4">
                <a:extLst>
                  <a:ext uri="{FF2B5EF4-FFF2-40B4-BE49-F238E27FC236}">
                    <a16:creationId xmlns:a16="http://schemas.microsoft.com/office/drawing/2014/main" id="{95CFCAB6-EABF-41A4-833A-759BD2EFF3AF}"/>
                  </a:ext>
                </a:extLst>
              </p:cNvPr>
              <p:cNvSpPr>
                <a:spLocks noEditPoints="1"/>
              </p:cNvSpPr>
              <p:nvPr userDrawn="1"/>
            </p:nvSpPr>
            <p:spPr bwMode="auto">
              <a:xfrm>
                <a:off x="21389975" y="3363913"/>
                <a:ext cx="190500" cy="176213"/>
              </a:xfrm>
              <a:custGeom>
                <a:avLst/>
                <a:gdLst>
                  <a:gd name="T0" fmla="*/ 106 w 115"/>
                  <a:gd name="T1" fmla="*/ 88 h 106"/>
                  <a:gd name="T2" fmla="*/ 54 w 115"/>
                  <a:gd name="T3" fmla="*/ 106 h 106"/>
                  <a:gd name="T4" fmla="*/ 4 w 115"/>
                  <a:gd name="T5" fmla="*/ 55 h 106"/>
                  <a:gd name="T6" fmla="*/ 69 w 115"/>
                  <a:gd name="T7" fmla="*/ 0 h 106"/>
                  <a:gd name="T8" fmla="*/ 111 w 115"/>
                  <a:gd name="T9" fmla="*/ 44 h 106"/>
                  <a:gd name="T10" fmla="*/ 105 w 115"/>
                  <a:gd name="T11" fmla="*/ 61 h 106"/>
                  <a:gd name="T12" fmla="*/ 36 w 115"/>
                  <a:gd name="T13" fmla="*/ 61 h 106"/>
                  <a:gd name="T14" fmla="*/ 64 w 115"/>
                  <a:gd name="T15" fmla="*/ 81 h 106"/>
                  <a:gd name="T16" fmla="*/ 97 w 115"/>
                  <a:gd name="T17" fmla="*/ 72 h 106"/>
                  <a:gd name="T18" fmla="*/ 106 w 115"/>
                  <a:gd name="T19" fmla="*/ 88 h 106"/>
                  <a:gd name="T20" fmla="*/ 38 w 115"/>
                  <a:gd name="T21" fmla="*/ 40 h 106"/>
                  <a:gd name="T22" fmla="*/ 84 w 115"/>
                  <a:gd name="T23" fmla="*/ 40 h 106"/>
                  <a:gd name="T24" fmla="*/ 66 w 115"/>
                  <a:gd name="T25" fmla="*/ 22 h 106"/>
                  <a:gd name="T26" fmla="*/ 38 w 115"/>
                  <a:gd name="T27"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06">
                    <a:moveTo>
                      <a:pt x="106" y="88"/>
                    </a:moveTo>
                    <a:cubicBezTo>
                      <a:pt x="93" y="97"/>
                      <a:pt x="75" y="106"/>
                      <a:pt x="54" y="106"/>
                    </a:cubicBezTo>
                    <a:cubicBezTo>
                      <a:pt x="20" y="106"/>
                      <a:pt x="0" y="86"/>
                      <a:pt x="4" y="55"/>
                    </a:cubicBezTo>
                    <a:cubicBezTo>
                      <a:pt x="8" y="24"/>
                      <a:pt x="36" y="0"/>
                      <a:pt x="69" y="0"/>
                    </a:cubicBezTo>
                    <a:cubicBezTo>
                      <a:pt x="98" y="0"/>
                      <a:pt x="115" y="18"/>
                      <a:pt x="111" y="44"/>
                    </a:cubicBezTo>
                    <a:cubicBezTo>
                      <a:pt x="110" y="51"/>
                      <a:pt x="108" y="57"/>
                      <a:pt x="105" y="61"/>
                    </a:cubicBezTo>
                    <a:cubicBezTo>
                      <a:pt x="36" y="61"/>
                      <a:pt x="36" y="61"/>
                      <a:pt x="36" y="61"/>
                    </a:cubicBezTo>
                    <a:cubicBezTo>
                      <a:pt x="38" y="74"/>
                      <a:pt x="48" y="81"/>
                      <a:pt x="64" y="81"/>
                    </a:cubicBezTo>
                    <a:cubicBezTo>
                      <a:pt x="76" y="81"/>
                      <a:pt x="87" y="77"/>
                      <a:pt x="97" y="72"/>
                    </a:cubicBezTo>
                    <a:lnTo>
                      <a:pt x="106" y="88"/>
                    </a:lnTo>
                    <a:close/>
                    <a:moveTo>
                      <a:pt x="38" y="40"/>
                    </a:moveTo>
                    <a:cubicBezTo>
                      <a:pt x="84" y="40"/>
                      <a:pt x="84" y="40"/>
                      <a:pt x="84" y="40"/>
                    </a:cubicBezTo>
                    <a:cubicBezTo>
                      <a:pt x="84" y="29"/>
                      <a:pt x="78" y="22"/>
                      <a:pt x="66" y="22"/>
                    </a:cubicBezTo>
                    <a:cubicBezTo>
                      <a:pt x="56" y="22"/>
                      <a:pt x="44" y="28"/>
                      <a:pt x="38" y="40"/>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5">
                <a:extLst>
                  <a:ext uri="{FF2B5EF4-FFF2-40B4-BE49-F238E27FC236}">
                    <a16:creationId xmlns:a16="http://schemas.microsoft.com/office/drawing/2014/main" id="{7FAC4D9E-841A-41AE-B5E8-1ABF4DC6AA99}"/>
                  </a:ext>
                </a:extLst>
              </p:cNvPr>
              <p:cNvSpPr>
                <a:spLocks/>
              </p:cNvSpPr>
              <p:nvPr userDrawn="1"/>
            </p:nvSpPr>
            <p:spPr bwMode="auto">
              <a:xfrm>
                <a:off x="21678900" y="3370263"/>
                <a:ext cx="184150" cy="228600"/>
              </a:xfrm>
              <a:custGeom>
                <a:avLst/>
                <a:gdLst>
                  <a:gd name="T0" fmla="*/ 116 w 116"/>
                  <a:gd name="T1" fmla="*/ 0 h 144"/>
                  <a:gd name="T2" fmla="*/ 36 w 116"/>
                  <a:gd name="T3" fmla="*/ 144 h 144"/>
                  <a:gd name="T4" fmla="*/ 4 w 116"/>
                  <a:gd name="T5" fmla="*/ 144 h 144"/>
                  <a:gd name="T6" fmla="*/ 29 w 116"/>
                  <a:gd name="T7" fmla="*/ 102 h 144"/>
                  <a:gd name="T8" fmla="*/ 0 w 116"/>
                  <a:gd name="T9" fmla="*/ 0 h 144"/>
                  <a:gd name="T10" fmla="*/ 35 w 116"/>
                  <a:gd name="T11" fmla="*/ 0 h 144"/>
                  <a:gd name="T12" fmla="*/ 51 w 116"/>
                  <a:gd name="T13" fmla="*/ 64 h 144"/>
                  <a:gd name="T14" fmla="*/ 84 w 116"/>
                  <a:gd name="T15" fmla="*/ 0 h 144"/>
                  <a:gd name="T16" fmla="*/ 116 w 116"/>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4">
                    <a:moveTo>
                      <a:pt x="116" y="0"/>
                    </a:moveTo>
                    <a:lnTo>
                      <a:pt x="36" y="144"/>
                    </a:lnTo>
                    <a:lnTo>
                      <a:pt x="4" y="144"/>
                    </a:lnTo>
                    <a:lnTo>
                      <a:pt x="29" y="102"/>
                    </a:lnTo>
                    <a:lnTo>
                      <a:pt x="0" y="0"/>
                    </a:lnTo>
                    <a:lnTo>
                      <a:pt x="35" y="0"/>
                    </a:lnTo>
                    <a:lnTo>
                      <a:pt x="51" y="64"/>
                    </a:lnTo>
                    <a:lnTo>
                      <a:pt x="84" y="0"/>
                    </a:lnTo>
                    <a:lnTo>
                      <a:pt x="116"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6">
                <a:extLst>
                  <a:ext uri="{FF2B5EF4-FFF2-40B4-BE49-F238E27FC236}">
                    <a16:creationId xmlns:a16="http://schemas.microsoft.com/office/drawing/2014/main" id="{D753FE6D-A324-4CBC-9A37-765D8C465CA1}"/>
                  </a:ext>
                </a:extLst>
              </p:cNvPr>
              <p:cNvSpPr>
                <a:spLocks noEditPoints="1"/>
              </p:cNvSpPr>
              <p:nvPr userDrawn="1"/>
            </p:nvSpPr>
            <p:spPr bwMode="auto">
              <a:xfrm>
                <a:off x="2185828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2" y="106"/>
                      <a:pt x="0" y="84"/>
                      <a:pt x="4" y="55"/>
                    </a:cubicBezTo>
                    <a:close/>
                    <a:moveTo>
                      <a:pt x="86" y="54"/>
                    </a:moveTo>
                    <a:cubicBezTo>
                      <a:pt x="89" y="36"/>
                      <a:pt x="80" y="24"/>
                      <a:pt x="65" y="24"/>
                    </a:cubicBezTo>
                    <a:cubicBezTo>
                      <a:pt x="50" y="24"/>
                      <a:pt x="40" y="35"/>
                      <a:pt x="38" y="52"/>
                    </a:cubicBezTo>
                    <a:cubicBezTo>
                      <a:pt x="35" y="70"/>
                      <a:pt x="43" y="82"/>
                      <a:pt x="59" y="82"/>
                    </a:cubicBezTo>
                    <a:cubicBezTo>
                      <a:pt x="73" y="82"/>
                      <a:pt x="84"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7">
                <a:extLst>
                  <a:ext uri="{FF2B5EF4-FFF2-40B4-BE49-F238E27FC236}">
                    <a16:creationId xmlns:a16="http://schemas.microsoft.com/office/drawing/2014/main" id="{4CCED0FA-4794-4FFA-B5D4-9CE74ADF0C30}"/>
                  </a:ext>
                </a:extLst>
              </p:cNvPr>
              <p:cNvSpPr>
                <a:spLocks/>
              </p:cNvSpPr>
              <p:nvPr userDrawn="1"/>
            </p:nvSpPr>
            <p:spPr bwMode="auto">
              <a:xfrm>
                <a:off x="22078950" y="3365501"/>
                <a:ext cx="190500" cy="171450"/>
              </a:xfrm>
              <a:custGeom>
                <a:avLst/>
                <a:gdLst>
                  <a:gd name="T0" fmla="*/ 115 w 115"/>
                  <a:gd name="T1" fmla="*/ 0 h 103"/>
                  <a:gd name="T2" fmla="*/ 101 w 115"/>
                  <a:gd name="T3" fmla="*/ 100 h 103"/>
                  <a:gd name="T4" fmla="*/ 70 w 115"/>
                  <a:gd name="T5" fmla="*/ 100 h 103"/>
                  <a:gd name="T6" fmla="*/ 72 w 115"/>
                  <a:gd name="T7" fmla="*/ 88 h 103"/>
                  <a:gd name="T8" fmla="*/ 35 w 115"/>
                  <a:gd name="T9" fmla="*/ 103 h 103"/>
                  <a:gd name="T10" fmla="*/ 4 w 115"/>
                  <a:gd name="T11" fmla="*/ 61 h 103"/>
                  <a:gd name="T12" fmla="*/ 12 w 115"/>
                  <a:gd name="T13" fmla="*/ 6 h 103"/>
                  <a:gd name="T14" fmla="*/ 45 w 115"/>
                  <a:gd name="T15" fmla="*/ 0 h 103"/>
                  <a:gd name="T16" fmla="*/ 38 w 115"/>
                  <a:gd name="T17" fmla="*/ 51 h 103"/>
                  <a:gd name="T18" fmla="*/ 51 w 115"/>
                  <a:gd name="T19" fmla="*/ 77 h 103"/>
                  <a:gd name="T20" fmla="*/ 74 w 115"/>
                  <a:gd name="T21" fmla="*/ 66 h 103"/>
                  <a:gd name="T22" fmla="*/ 82 w 115"/>
                  <a:gd name="T23" fmla="*/ 6 h 103"/>
                  <a:gd name="T24" fmla="*/ 115 w 115"/>
                  <a:gd name="T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03">
                    <a:moveTo>
                      <a:pt x="115" y="0"/>
                    </a:moveTo>
                    <a:cubicBezTo>
                      <a:pt x="101" y="100"/>
                      <a:pt x="101" y="100"/>
                      <a:pt x="101" y="100"/>
                    </a:cubicBezTo>
                    <a:cubicBezTo>
                      <a:pt x="70" y="100"/>
                      <a:pt x="70" y="100"/>
                      <a:pt x="70" y="100"/>
                    </a:cubicBezTo>
                    <a:cubicBezTo>
                      <a:pt x="72" y="88"/>
                      <a:pt x="72" y="88"/>
                      <a:pt x="72" y="88"/>
                    </a:cubicBezTo>
                    <a:cubicBezTo>
                      <a:pt x="62" y="98"/>
                      <a:pt x="48" y="103"/>
                      <a:pt x="35" y="103"/>
                    </a:cubicBezTo>
                    <a:cubicBezTo>
                      <a:pt x="14" y="103"/>
                      <a:pt x="0" y="89"/>
                      <a:pt x="4" y="61"/>
                    </a:cubicBezTo>
                    <a:cubicBezTo>
                      <a:pt x="12" y="6"/>
                      <a:pt x="12" y="6"/>
                      <a:pt x="12" y="6"/>
                    </a:cubicBezTo>
                    <a:cubicBezTo>
                      <a:pt x="45" y="0"/>
                      <a:pt x="45" y="0"/>
                      <a:pt x="45" y="0"/>
                    </a:cubicBezTo>
                    <a:cubicBezTo>
                      <a:pt x="38" y="51"/>
                      <a:pt x="38" y="51"/>
                      <a:pt x="38" y="51"/>
                    </a:cubicBezTo>
                    <a:cubicBezTo>
                      <a:pt x="35" y="68"/>
                      <a:pt x="40" y="77"/>
                      <a:pt x="51" y="77"/>
                    </a:cubicBezTo>
                    <a:cubicBezTo>
                      <a:pt x="59" y="77"/>
                      <a:pt x="67" y="73"/>
                      <a:pt x="74" y="66"/>
                    </a:cubicBezTo>
                    <a:cubicBezTo>
                      <a:pt x="82" y="6"/>
                      <a:pt x="82" y="6"/>
                      <a:pt x="82" y="6"/>
                    </a:cubicBezTo>
                    <a:lnTo>
                      <a:pt x="115"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8">
                <a:extLst>
                  <a:ext uri="{FF2B5EF4-FFF2-40B4-BE49-F238E27FC236}">
                    <a16:creationId xmlns:a16="http://schemas.microsoft.com/office/drawing/2014/main" id="{8C96E3CD-2D41-4A86-97B2-DA9207638A4C}"/>
                  </a:ext>
                </a:extLst>
              </p:cNvPr>
              <p:cNvSpPr>
                <a:spLocks noEditPoints="1"/>
              </p:cNvSpPr>
              <p:nvPr userDrawn="1"/>
            </p:nvSpPr>
            <p:spPr bwMode="auto">
              <a:xfrm>
                <a:off x="22353588" y="3365501"/>
                <a:ext cx="233363" cy="236538"/>
              </a:xfrm>
              <a:custGeom>
                <a:avLst/>
                <a:gdLst>
                  <a:gd name="T0" fmla="*/ 138 w 141"/>
                  <a:gd name="T1" fmla="*/ 30 h 143"/>
                  <a:gd name="T2" fmla="*/ 114 w 141"/>
                  <a:gd name="T3" fmla="*/ 29 h 143"/>
                  <a:gd name="T4" fmla="*/ 117 w 141"/>
                  <a:gd name="T5" fmla="*/ 47 h 143"/>
                  <a:gd name="T6" fmla="*/ 59 w 141"/>
                  <a:gd name="T7" fmla="*/ 88 h 143"/>
                  <a:gd name="T8" fmla="*/ 54 w 141"/>
                  <a:gd name="T9" fmla="*/ 88 h 143"/>
                  <a:gd name="T10" fmla="*/ 35 w 141"/>
                  <a:gd name="T11" fmla="*/ 113 h 143"/>
                  <a:gd name="T12" fmla="*/ 84 w 141"/>
                  <a:gd name="T13" fmla="*/ 98 h 143"/>
                  <a:gd name="T14" fmla="*/ 118 w 141"/>
                  <a:gd name="T15" fmla="*/ 139 h 143"/>
                  <a:gd name="T16" fmla="*/ 84 w 141"/>
                  <a:gd name="T17" fmla="*/ 143 h 143"/>
                  <a:gd name="T18" fmla="*/ 66 w 141"/>
                  <a:gd name="T19" fmla="*/ 125 h 143"/>
                  <a:gd name="T20" fmla="*/ 18 w 141"/>
                  <a:gd name="T21" fmla="*/ 139 h 143"/>
                  <a:gd name="T22" fmla="*/ 0 w 141"/>
                  <a:gd name="T23" fmla="*/ 127 h 143"/>
                  <a:gd name="T24" fmla="*/ 27 w 141"/>
                  <a:gd name="T25" fmla="*/ 79 h 143"/>
                  <a:gd name="T26" fmla="*/ 11 w 141"/>
                  <a:gd name="T27" fmla="*/ 45 h 143"/>
                  <a:gd name="T28" fmla="*/ 71 w 141"/>
                  <a:gd name="T29" fmla="*/ 0 h 143"/>
                  <a:gd name="T30" fmla="*/ 91 w 141"/>
                  <a:gd name="T31" fmla="*/ 3 h 143"/>
                  <a:gd name="T32" fmla="*/ 141 w 141"/>
                  <a:gd name="T33" fmla="*/ 3 h 143"/>
                  <a:gd name="T34" fmla="*/ 138 w 141"/>
                  <a:gd name="T35" fmla="*/ 30 h 143"/>
                  <a:gd name="T36" fmla="*/ 87 w 141"/>
                  <a:gd name="T37" fmla="*/ 45 h 143"/>
                  <a:gd name="T38" fmla="*/ 67 w 141"/>
                  <a:gd name="T39" fmla="*/ 23 h 143"/>
                  <a:gd name="T40" fmla="*/ 42 w 141"/>
                  <a:gd name="T41" fmla="*/ 44 h 143"/>
                  <a:gd name="T42" fmla="*/ 62 w 141"/>
                  <a:gd name="T43" fmla="*/ 66 h 143"/>
                  <a:gd name="T44" fmla="*/ 87 w 141"/>
                  <a:gd name="T45" fmla="*/ 4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3">
                    <a:moveTo>
                      <a:pt x="138" y="30"/>
                    </a:moveTo>
                    <a:cubicBezTo>
                      <a:pt x="114" y="29"/>
                      <a:pt x="114" y="29"/>
                      <a:pt x="114" y="29"/>
                    </a:cubicBezTo>
                    <a:cubicBezTo>
                      <a:pt x="117" y="34"/>
                      <a:pt x="118" y="40"/>
                      <a:pt x="117" y="47"/>
                    </a:cubicBezTo>
                    <a:cubicBezTo>
                      <a:pt x="114" y="70"/>
                      <a:pt x="90" y="88"/>
                      <a:pt x="59" y="88"/>
                    </a:cubicBezTo>
                    <a:cubicBezTo>
                      <a:pt x="58" y="88"/>
                      <a:pt x="56" y="88"/>
                      <a:pt x="54" y="88"/>
                    </a:cubicBezTo>
                    <a:cubicBezTo>
                      <a:pt x="35" y="113"/>
                      <a:pt x="35" y="113"/>
                      <a:pt x="35" y="113"/>
                    </a:cubicBezTo>
                    <a:cubicBezTo>
                      <a:pt x="49" y="105"/>
                      <a:pt x="67" y="98"/>
                      <a:pt x="84" y="98"/>
                    </a:cubicBezTo>
                    <a:cubicBezTo>
                      <a:pt x="102" y="98"/>
                      <a:pt x="120" y="106"/>
                      <a:pt x="118" y="139"/>
                    </a:cubicBezTo>
                    <a:cubicBezTo>
                      <a:pt x="84" y="143"/>
                      <a:pt x="84" y="143"/>
                      <a:pt x="84" y="143"/>
                    </a:cubicBezTo>
                    <a:cubicBezTo>
                      <a:pt x="84" y="128"/>
                      <a:pt x="77" y="125"/>
                      <a:pt x="66" y="125"/>
                    </a:cubicBezTo>
                    <a:cubicBezTo>
                      <a:pt x="53" y="125"/>
                      <a:pt x="34" y="130"/>
                      <a:pt x="18" y="139"/>
                    </a:cubicBezTo>
                    <a:cubicBezTo>
                      <a:pt x="0" y="127"/>
                      <a:pt x="0" y="127"/>
                      <a:pt x="0" y="127"/>
                    </a:cubicBezTo>
                    <a:cubicBezTo>
                      <a:pt x="27" y="79"/>
                      <a:pt x="27" y="79"/>
                      <a:pt x="27" y="79"/>
                    </a:cubicBezTo>
                    <a:cubicBezTo>
                      <a:pt x="15" y="72"/>
                      <a:pt x="9" y="59"/>
                      <a:pt x="11" y="45"/>
                    </a:cubicBezTo>
                    <a:cubicBezTo>
                      <a:pt x="15" y="21"/>
                      <a:pt x="40" y="0"/>
                      <a:pt x="71" y="0"/>
                    </a:cubicBezTo>
                    <a:cubicBezTo>
                      <a:pt x="78" y="0"/>
                      <a:pt x="85" y="1"/>
                      <a:pt x="91" y="3"/>
                    </a:cubicBezTo>
                    <a:cubicBezTo>
                      <a:pt x="141" y="3"/>
                      <a:pt x="141" y="3"/>
                      <a:pt x="141" y="3"/>
                    </a:cubicBezTo>
                    <a:lnTo>
                      <a:pt x="138" y="30"/>
                    </a:lnTo>
                    <a:close/>
                    <a:moveTo>
                      <a:pt x="87" y="45"/>
                    </a:moveTo>
                    <a:cubicBezTo>
                      <a:pt x="89" y="31"/>
                      <a:pt x="79" y="23"/>
                      <a:pt x="67" y="23"/>
                    </a:cubicBezTo>
                    <a:cubicBezTo>
                      <a:pt x="55" y="23"/>
                      <a:pt x="44" y="31"/>
                      <a:pt x="42" y="44"/>
                    </a:cubicBezTo>
                    <a:cubicBezTo>
                      <a:pt x="40" y="57"/>
                      <a:pt x="50" y="66"/>
                      <a:pt x="62" y="66"/>
                    </a:cubicBezTo>
                    <a:cubicBezTo>
                      <a:pt x="74" y="66"/>
                      <a:pt x="85" y="58"/>
                      <a:pt x="87" y="45"/>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9">
                <a:extLst>
                  <a:ext uri="{FF2B5EF4-FFF2-40B4-BE49-F238E27FC236}">
                    <a16:creationId xmlns:a16="http://schemas.microsoft.com/office/drawing/2014/main" id="{276CCB30-2057-4F68-B6D2-8C6F4A6D0408}"/>
                  </a:ext>
                </a:extLst>
              </p:cNvPr>
              <p:cNvSpPr>
                <a:spLocks noEditPoints="1"/>
              </p:cNvSpPr>
              <p:nvPr userDrawn="1"/>
            </p:nvSpPr>
            <p:spPr bwMode="auto">
              <a:xfrm>
                <a:off x="22588538" y="3363913"/>
                <a:ext cx="203200" cy="176213"/>
              </a:xfrm>
              <a:custGeom>
                <a:avLst/>
                <a:gdLst>
                  <a:gd name="T0" fmla="*/ 4 w 123"/>
                  <a:gd name="T1" fmla="*/ 55 h 106"/>
                  <a:gd name="T2" fmla="*/ 70 w 123"/>
                  <a:gd name="T3" fmla="*/ 0 h 106"/>
                  <a:gd name="T4" fmla="*/ 119 w 123"/>
                  <a:gd name="T5" fmla="*/ 51 h 106"/>
                  <a:gd name="T6" fmla="*/ 53 w 123"/>
                  <a:gd name="T7" fmla="*/ 106 h 106"/>
                  <a:gd name="T8" fmla="*/ 4 w 123"/>
                  <a:gd name="T9" fmla="*/ 55 h 106"/>
                  <a:gd name="T10" fmla="*/ 86 w 123"/>
                  <a:gd name="T11" fmla="*/ 54 h 106"/>
                  <a:gd name="T12" fmla="*/ 65 w 123"/>
                  <a:gd name="T13" fmla="*/ 24 h 106"/>
                  <a:gd name="T14" fmla="*/ 38 w 123"/>
                  <a:gd name="T15" fmla="*/ 52 h 106"/>
                  <a:gd name="T16" fmla="*/ 59 w 123"/>
                  <a:gd name="T17" fmla="*/ 82 h 106"/>
                  <a:gd name="T18" fmla="*/ 86 w 123"/>
                  <a:gd name="T19"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4" y="55"/>
                    </a:moveTo>
                    <a:cubicBezTo>
                      <a:pt x="9" y="24"/>
                      <a:pt x="37" y="0"/>
                      <a:pt x="70" y="0"/>
                    </a:cubicBezTo>
                    <a:cubicBezTo>
                      <a:pt x="102" y="0"/>
                      <a:pt x="123" y="22"/>
                      <a:pt x="119" y="51"/>
                    </a:cubicBezTo>
                    <a:cubicBezTo>
                      <a:pt x="115" y="82"/>
                      <a:pt x="87" y="106"/>
                      <a:pt x="53" y="106"/>
                    </a:cubicBezTo>
                    <a:cubicBezTo>
                      <a:pt x="21" y="106"/>
                      <a:pt x="0" y="84"/>
                      <a:pt x="4" y="55"/>
                    </a:cubicBezTo>
                    <a:close/>
                    <a:moveTo>
                      <a:pt x="86" y="54"/>
                    </a:moveTo>
                    <a:cubicBezTo>
                      <a:pt x="88" y="36"/>
                      <a:pt x="80" y="24"/>
                      <a:pt x="65" y="24"/>
                    </a:cubicBezTo>
                    <a:cubicBezTo>
                      <a:pt x="50" y="24"/>
                      <a:pt x="40" y="35"/>
                      <a:pt x="38" y="52"/>
                    </a:cubicBezTo>
                    <a:cubicBezTo>
                      <a:pt x="35" y="70"/>
                      <a:pt x="43" y="82"/>
                      <a:pt x="59" y="82"/>
                    </a:cubicBezTo>
                    <a:cubicBezTo>
                      <a:pt x="73" y="82"/>
                      <a:pt x="83" y="71"/>
                      <a:pt x="86" y="54"/>
                    </a:cubicBez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 name="Rectangle 20">
              <a:extLst>
                <a:ext uri="{FF2B5EF4-FFF2-40B4-BE49-F238E27FC236}">
                  <a16:creationId xmlns:a16="http://schemas.microsoft.com/office/drawing/2014/main" id="{2B5C9E30-B166-421E-9BAD-FF47E637825D}"/>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Rectangle 21">
              <a:extLst>
                <a:ext uri="{FF2B5EF4-FFF2-40B4-BE49-F238E27FC236}">
                  <a16:creationId xmlns:a16="http://schemas.microsoft.com/office/drawing/2014/main" id="{E8A8E50B-F166-45B9-BED3-1DEAD954F05C}"/>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22">
              <a:extLst>
                <a:ext uri="{FF2B5EF4-FFF2-40B4-BE49-F238E27FC236}">
                  <a16:creationId xmlns:a16="http://schemas.microsoft.com/office/drawing/2014/main" id="{1C86C029-DA55-4980-92EE-F9AD02382D53}"/>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3">
              <a:extLst>
                <a:ext uri="{FF2B5EF4-FFF2-40B4-BE49-F238E27FC236}">
                  <a16:creationId xmlns:a16="http://schemas.microsoft.com/office/drawing/2014/main" id="{E99CEED6-A024-4175-BB0A-E71739D45A5A}"/>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4">
              <a:extLst>
                <a:ext uri="{FF2B5EF4-FFF2-40B4-BE49-F238E27FC236}">
                  <a16:creationId xmlns:a16="http://schemas.microsoft.com/office/drawing/2014/main" id="{0A374CF8-901C-48E5-AA91-FA16C29193D5}"/>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5">
              <a:extLst>
                <a:ext uri="{FF2B5EF4-FFF2-40B4-BE49-F238E27FC236}">
                  <a16:creationId xmlns:a16="http://schemas.microsoft.com/office/drawing/2014/main" id="{E833E3BD-C8AA-4352-AA3D-1B4745C2C3C6}"/>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6">
              <a:extLst>
                <a:ext uri="{FF2B5EF4-FFF2-40B4-BE49-F238E27FC236}">
                  <a16:creationId xmlns:a16="http://schemas.microsoft.com/office/drawing/2014/main" id="{2247AFAC-91E7-4FD1-B1EB-D9DEFCE73ECD}"/>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Picture Placeholder 40">
            <a:extLst>
              <a:ext uri="{FF2B5EF4-FFF2-40B4-BE49-F238E27FC236}">
                <a16:creationId xmlns:a16="http://schemas.microsoft.com/office/drawing/2014/main" id="{7AA0A9CA-9508-4B06-B663-4C8E7C93CA0E}"/>
              </a:ext>
            </a:extLst>
          </p:cNvPr>
          <p:cNvSpPr>
            <a:spLocks noGrp="1"/>
          </p:cNvSpPr>
          <p:nvPr>
            <p:ph type="pic" sz="quarter" idx="11" hasCustomPrompt="1"/>
          </p:nvPr>
        </p:nvSpPr>
        <p:spPr>
          <a:xfrm>
            <a:off x="2"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Tree>
    <p:extLst>
      <p:ext uri="{BB962C8B-B14F-4D97-AF65-F5344CB8AC3E}">
        <p14:creationId xmlns:p14="http://schemas.microsoft.com/office/powerpoint/2010/main" val="5907243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with oval">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C20015-A3E2-42BA-A5BB-0A2E547D92F1}"/>
              </a:ext>
            </a:extLst>
          </p:cNvPr>
          <p:cNvSpPr>
            <a:spLocks noGrp="1"/>
          </p:cNvSpPr>
          <p:nvPr>
            <p:ph type="title" hasCustomPrompt="1"/>
          </p:nvPr>
        </p:nvSpPr>
        <p:spPr>
          <a:xfrm>
            <a:off x="7390215" y="24121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12" name="Text Placeholder 19">
            <a:extLst>
              <a:ext uri="{FF2B5EF4-FFF2-40B4-BE49-F238E27FC236}">
                <a16:creationId xmlns:a16="http://schemas.microsoft.com/office/drawing/2014/main" id="{1431571D-5602-4636-A5BD-A95D99B78E7A}"/>
              </a:ext>
            </a:extLst>
          </p:cNvPr>
          <p:cNvSpPr>
            <a:spLocks noGrp="1"/>
          </p:cNvSpPr>
          <p:nvPr>
            <p:ph type="body" sz="quarter" idx="10" hasCustomPrompt="1"/>
          </p:nvPr>
        </p:nvSpPr>
        <p:spPr>
          <a:xfrm>
            <a:off x="7390968" y="3531572"/>
            <a:ext cx="2972787" cy="415781"/>
          </a:xfrm>
          <a:prstGeom prst="rect">
            <a:avLst/>
          </a:prstGeom>
        </p:spPr>
        <p:txBody>
          <a:bodyPr anchor="ctr"/>
          <a:lstStyle>
            <a:lvl1pPr marL="0" indent="0">
              <a:lnSpc>
                <a:spcPct val="100000"/>
              </a:lnSpc>
              <a:spcBef>
                <a:spcPts val="0"/>
              </a:spcBef>
              <a:buNone/>
              <a:defRPr sz="1800" i="1">
                <a:solidFill>
                  <a:schemeClr val="bg1"/>
                </a:solidFill>
              </a:defRPr>
            </a:lvl1pPr>
          </a:lstStyle>
          <a:p>
            <a:pPr lvl="0"/>
            <a:r>
              <a:rPr lang="en-US" dirty="0"/>
              <a:t>Add subtitle</a:t>
            </a:r>
            <a:endParaRPr lang="en-GB" dirty="0"/>
          </a:p>
        </p:txBody>
      </p:sp>
      <p:grpSp>
        <p:nvGrpSpPr>
          <p:cNvPr id="2" name="Group 1">
            <a:extLst>
              <a:ext uri="{FF2B5EF4-FFF2-40B4-BE49-F238E27FC236}">
                <a16:creationId xmlns:a16="http://schemas.microsoft.com/office/drawing/2014/main" id="{0E871255-703C-43C4-9E1D-953553F65D32}"/>
              </a:ext>
            </a:extLst>
          </p:cNvPr>
          <p:cNvGrpSpPr/>
          <p:nvPr userDrawn="1"/>
        </p:nvGrpSpPr>
        <p:grpSpPr>
          <a:xfrm>
            <a:off x="10648109" y="5310073"/>
            <a:ext cx="1150191" cy="1151372"/>
            <a:chOff x="10648109" y="5310073"/>
            <a:chExt cx="1150191" cy="1151372"/>
          </a:xfrm>
        </p:grpSpPr>
        <p:sp>
          <p:nvSpPr>
            <p:cNvPr id="17" name="Rectangle 20">
              <a:extLst>
                <a:ext uri="{FF2B5EF4-FFF2-40B4-BE49-F238E27FC236}">
                  <a16:creationId xmlns:a16="http://schemas.microsoft.com/office/drawing/2014/main" id="{2B5C9E30-B166-421E-9BAD-FF47E637825D}"/>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Rectangle 21">
              <a:extLst>
                <a:ext uri="{FF2B5EF4-FFF2-40B4-BE49-F238E27FC236}">
                  <a16:creationId xmlns:a16="http://schemas.microsoft.com/office/drawing/2014/main" id="{E8A8E50B-F166-45B9-BED3-1DEAD954F05C}"/>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22">
              <a:extLst>
                <a:ext uri="{FF2B5EF4-FFF2-40B4-BE49-F238E27FC236}">
                  <a16:creationId xmlns:a16="http://schemas.microsoft.com/office/drawing/2014/main" id="{1C86C029-DA55-4980-92EE-F9AD02382D53}"/>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3">
              <a:extLst>
                <a:ext uri="{FF2B5EF4-FFF2-40B4-BE49-F238E27FC236}">
                  <a16:creationId xmlns:a16="http://schemas.microsoft.com/office/drawing/2014/main" id="{E99CEED6-A024-4175-BB0A-E71739D45A5A}"/>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4">
              <a:extLst>
                <a:ext uri="{FF2B5EF4-FFF2-40B4-BE49-F238E27FC236}">
                  <a16:creationId xmlns:a16="http://schemas.microsoft.com/office/drawing/2014/main" id="{0A374CF8-901C-48E5-AA91-FA16C29193D5}"/>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5">
              <a:extLst>
                <a:ext uri="{FF2B5EF4-FFF2-40B4-BE49-F238E27FC236}">
                  <a16:creationId xmlns:a16="http://schemas.microsoft.com/office/drawing/2014/main" id="{E833E3BD-C8AA-4352-AA3D-1B4745C2C3C6}"/>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6">
              <a:extLst>
                <a:ext uri="{FF2B5EF4-FFF2-40B4-BE49-F238E27FC236}">
                  <a16:creationId xmlns:a16="http://schemas.microsoft.com/office/drawing/2014/main" id="{2247AFAC-91E7-4FD1-B1EB-D9DEFCE73ECD}"/>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Picture Placeholder 40">
            <a:extLst>
              <a:ext uri="{FF2B5EF4-FFF2-40B4-BE49-F238E27FC236}">
                <a16:creationId xmlns:a16="http://schemas.microsoft.com/office/drawing/2014/main" id="{7AA0A9CA-9508-4B06-B663-4C8E7C93CA0E}"/>
              </a:ext>
            </a:extLst>
          </p:cNvPr>
          <p:cNvSpPr>
            <a:spLocks noGrp="1"/>
          </p:cNvSpPr>
          <p:nvPr userDrawn="1">
            <p:ph type="pic" sz="quarter" idx="11" hasCustomPrompt="1"/>
          </p:nvPr>
        </p:nvSpPr>
        <p:spPr>
          <a:xfrm>
            <a:off x="2"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Tree>
    <p:extLst>
      <p:ext uri="{BB962C8B-B14F-4D97-AF65-F5344CB8AC3E}">
        <p14:creationId xmlns:p14="http://schemas.microsoft.com/office/powerpoint/2010/main" val="121126083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on yellow oval with descriptor">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A5838E42-1999-4204-8171-E4D8D7F75152}"/>
              </a:ext>
            </a:extLst>
          </p:cNvPr>
          <p:cNvSpPr>
            <a:spLocks noGrp="1"/>
          </p:cNvSpPr>
          <p:nvPr>
            <p:ph type="pic" sz="quarter" idx="11" hasCustomPrompt="1"/>
          </p:nvPr>
        </p:nvSpPr>
        <p:spPr>
          <a:xfrm>
            <a:off x="0" y="0"/>
            <a:ext cx="12192000" cy="6858000"/>
          </a:xfrm>
          <a:custGeom>
            <a:avLst/>
            <a:gdLst>
              <a:gd name="connsiteX0" fmla="*/ 10648109 w 12192000"/>
              <a:gd name="connsiteY0" fmla="*/ 5310073 h 6858000"/>
              <a:gd name="connsiteX1" fmla="*/ 10648109 w 12192000"/>
              <a:gd name="connsiteY1" fmla="*/ 6461445 h 6858000"/>
              <a:gd name="connsiteX2" fmla="*/ 11798300 w 12192000"/>
              <a:gd name="connsiteY2" fmla="*/ 6461445 h 6858000"/>
              <a:gd name="connsiteX3" fmla="*/ 11798300 w 12192000"/>
              <a:gd name="connsiteY3" fmla="*/ 5310073 h 6858000"/>
              <a:gd name="connsiteX4" fmla="*/ 1 w 12192000"/>
              <a:gd name="connsiteY4" fmla="*/ 677021 h 6858000"/>
              <a:gd name="connsiteX5" fmla="*/ 1 w 12192000"/>
              <a:gd name="connsiteY5" fmla="*/ 6167125 h 6858000"/>
              <a:gd name="connsiteX6" fmla="*/ 560044 w 12192000"/>
              <a:gd name="connsiteY6" fmla="*/ 6155705 h 6858000"/>
              <a:gd name="connsiteX7" fmla="*/ 6668656 w 12192000"/>
              <a:gd name="connsiteY7" fmla="*/ 3422073 h 6858000"/>
              <a:gd name="connsiteX8" fmla="*/ 560044 w 12192000"/>
              <a:gd name="connsiteY8" fmla="*/ 688442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10648109" y="5310073"/>
                </a:moveTo>
                <a:lnTo>
                  <a:pt x="10648109" y="6461445"/>
                </a:lnTo>
                <a:lnTo>
                  <a:pt x="11798300" y="6461445"/>
                </a:lnTo>
                <a:lnTo>
                  <a:pt x="11798300" y="5310073"/>
                </a:lnTo>
                <a:close/>
                <a:moveTo>
                  <a:pt x="1" y="677021"/>
                </a:moveTo>
                <a:lnTo>
                  <a:pt x="1" y="6167125"/>
                </a:lnTo>
                <a:lnTo>
                  <a:pt x="560044" y="6155705"/>
                </a:lnTo>
                <a:cubicBezTo>
                  <a:pt x="3991162" y="6014989"/>
                  <a:pt x="6668656" y="4844803"/>
                  <a:pt x="6668656" y="3422073"/>
                </a:cubicBezTo>
                <a:cubicBezTo>
                  <a:pt x="6668656" y="1999344"/>
                  <a:pt x="3991162" y="829158"/>
                  <a:pt x="560044" y="688442"/>
                </a:cubicBezTo>
                <a:close/>
                <a:moveTo>
                  <a:pt x="0" y="0"/>
                </a:moveTo>
                <a:lnTo>
                  <a:pt x="12192000" y="0"/>
                </a:lnTo>
                <a:lnTo>
                  <a:pt x="12192000" y="6858000"/>
                </a:lnTo>
                <a:lnTo>
                  <a:pt x="0" y="6858000"/>
                </a:lnTo>
                <a:close/>
              </a:path>
            </a:pathLst>
          </a:custGeom>
          <a:solidFill>
            <a:schemeClr val="bg2">
              <a:lumMod val="95000"/>
            </a:schemeClr>
          </a:solidFill>
        </p:spPr>
        <p:txBody>
          <a:bodyPr wrap="square" anchor="t">
            <a:noAutofit/>
          </a:bodyPr>
          <a:lstStyle>
            <a:lvl1pPr marL="0" indent="0" algn="ctr">
              <a:buNone/>
              <a:defRPr sz="1800"/>
            </a:lvl1pPr>
          </a:lstStyle>
          <a:p>
            <a:r>
              <a:rPr lang="en-GB" dirty="0"/>
              <a:t>Add picture</a:t>
            </a:r>
          </a:p>
        </p:txBody>
      </p:sp>
      <p:grpSp>
        <p:nvGrpSpPr>
          <p:cNvPr id="2" name="Group 1">
            <a:extLst>
              <a:ext uri="{FF2B5EF4-FFF2-40B4-BE49-F238E27FC236}">
                <a16:creationId xmlns:a16="http://schemas.microsoft.com/office/drawing/2014/main" id="{897466FA-564D-4879-B99B-8D1ED1978BC0}"/>
              </a:ext>
            </a:extLst>
          </p:cNvPr>
          <p:cNvGrpSpPr/>
          <p:nvPr userDrawn="1"/>
        </p:nvGrpSpPr>
        <p:grpSpPr>
          <a:xfrm>
            <a:off x="1" y="677021"/>
            <a:ext cx="11798299" cy="5784424"/>
            <a:chOff x="1" y="677021"/>
            <a:chExt cx="11798299" cy="5784424"/>
          </a:xfrm>
        </p:grpSpPr>
        <p:sp>
          <p:nvSpPr>
            <p:cNvPr id="11" name="Freeform: Shape 10">
              <a:extLst>
                <a:ext uri="{FF2B5EF4-FFF2-40B4-BE49-F238E27FC236}">
                  <a16:creationId xmlns:a16="http://schemas.microsoft.com/office/drawing/2014/main" id="{03D7E3E7-2444-4C93-A81B-F9CE390608DB}"/>
                </a:ext>
              </a:extLst>
            </p:cNvPr>
            <p:cNvSpPr/>
            <p:nvPr userDrawn="1"/>
          </p:nvSpPr>
          <p:spPr>
            <a:xfrm>
              <a:off x="1"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20">
              <a:extLst>
                <a:ext uri="{FF2B5EF4-FFF2-40B4-BE49-F238E27FC236}">
                  <a16:creationId xmlns:a16="http://schemas.microsoft.com/office/drawing/2014/main" id="{E467DA94-B008-4891-9F8E-DDCD8272A81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21">
              <a:extLst>
                <a:ext uri="{FF2B5EF4-FFF2-40B4-BE49-F238E27FC236}">
                  <a16:creationId xmlns:a16="http://schemas.microsoft.com/office/drawing/2014/main" id="{FFED743C-A26B-42AE-8A2E-050A0066E245}"/>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22">
              <a:extLst>
                <a:ext uri="{FF2B5EF4-FFF2-40B4-BE49-F238E27FC236}">
                  <a16:creationId xmlns:a16="http://schemas.microsoft.com/office/drawing/2014/main" id="{EB4D64F2-4801-4943-9CB2-B50A2A67A526}"/>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3">
              <a:extLst>
                <a:ext uri="{FF2B5EF4-FFF2-40B4-BE49-F238E27FC236}">
                  <a16:creationId xmlns:a16="http://schemas.microsoft.com/office/drawing/2014/main" id="{6EB3114A-762D-46DD-A978-071D31D77ED9}"/>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4">
              <a:extLst>
                <a:ext uri="{FF2B5EF4-FFF2-40B4-BE49-F238E27FC236}">
                  <a16:creationId xmlns:a16="http://schemas.microsoft.com/office/drawing/2014/main" id="{DB712391-D183-472F-BBB0-527AA7959033}"/>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5">
              <a:extLst>
                <a:ext uri="{FF2B5EF4-FFF2-40B4-BE49-F238E27FC236}">
                  <a16:creationId xmlns:a16="http://schemas.microsoft.com/office/drawing/2014/main" id="{3C5FF1D7-FEA0-45CF-B070-76F8E2C37A57}"/>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6">
              <a:extLst>
                <a:ext uri="{FF2B5EF4-FFF2-40B4-BE49-F238E27FC236}">
                  <a16:creationId xmlns:a16="http://schemas.microsoft.com/office/drawing/2014/main" id="{4BDE987F-5FCE-4ED1-8F51-093826CEFA9F}"/>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Title 1">
            <a:extLst>
              <a:ext uri="{FF2B5EF4-FFF2-40B4-BE49-F238E27FC236}">
                <a16:creationId xmlns:a16="http://schemas.microsoft.com/office/drawing/2014/main" id="{769B11EA-C6D0-4AEF-8280-8974D69A3C92}"/>
              </a:ext>
            </a:extLst>
          </p:cNvPr>
          <p:cNvSpPr>
            <a:spLocks noGrp="1"/>
          </p:cNvSpPr>
          <p:nvPr userDrawn="1">
            <p:ph type="title" hasCustomPrompt="1"/>
          </p:nvPr>
        </p:nvSpPr>
        <p:spPr>
          <a:xfrm>
            <a:off x="786215" y="26026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7" name="Text Placeholder 19">
            <a:extLst>
              <a:ext uri="{FF2B5EF4-FFF2-40B4-BE49-F238E27FC236}">
                <a16:creationId xmlns:a16="http://schemas.microsoft.com/office/drawing/2014/main" id="{0FAD6190-E2A1-4B8A-B7E6-F74781C2D078}"/>
              </a:ext>
            </a:extLst>
          </p:cNvPr>
          <p:cNvSpPr>
            <a:spLocks noGrp="1"/>
          </p:cNvSpPr>
          <p:nvPr userDrawn="1">
            <p:ph type="body" sz="quarter" idx="10" hasCustomPrompt="1"/>
          </p:nvPr>
        </p:nvSpPr>
        <p:spPr>
          <a:xfrm>
            <a:off x="786968" y="3725229"/>
            <a:ext cx="2972787" cy="415781"/>
          </a:xfrm>
          <a:prstGeom prst="rect">
            <a:avLst/>
          </a:prstGeom>
        </p:spPr>
        <p:txBody>
          <a:bodyPr anchor="ctr"/>
          <a:lstStyle>
            <a:lvl1pPr marL="0" indent="0">
              <a:lnSpc>
                <a:spcPct val="100000"/>
              </a:lnSpc>
              <a:spcBef>
                <a:spcPts val="0"/>
              </a:spcBef>
              <a:buNone/>
              <a:defRPr sz="1800" i="1">
                <a:solidFill>
                  <a:schemeClr val="bg1"/>
                </a:solidFill>
              </a:defRPr>
            </a:lvl1pPr>
          </a:lstStyle>
          <a:p>
            <a:pPr lvl="0"/>
            <a:r>
              <a:rPr lang="en-US" dirty="0"/>
              <a:t>Add subtitle</a:t>
            </a:r>
            <a:endParaRPr lang="en-GB" dirty="0"/>
          </a:p>
        </p:txBody>
      </p:sp>
    </p:spTree>
    <p:extLst>
      <p:ext uri="{BB962C8B-B14F-4D97-AF65-F5344CB8AC3E}">
        <p14:creationId xmlns:p14="http://schemas.microsoft.com/office/powerpoint/2010/main" val="253856647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Inversed full oval with image">
    <p:bg>
      <p:bgPr>
        <a:solidFill>
          <a:schemeClr val="accent1"/>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57C0B56E-14F5-4F28-AF96-0FB0BBCFBD09}"/>
              </a:ext>
            </a:extLst>
          </p:cNvPr>
          <p:cNvSpPr>
            <a:spLocks noGrp="1"/>
          </p:cNvSpPr>
          <p:nvPr>
            <p:ph type="pic" sz="quarter" idx="11" hasCustomPrompt="1"/>
          </p:nvPr>
        </p:nvSpPr>
        <p:spPr>
          <a:xfrm>
            <a:off x="0" y="426357"/>
            <a:ext cx="12192000" cy="6083070"/>
          </a:xfrm>
          <a:custGeom>
            <a:avLst/>
            <a:gdLst>
              <a:gd name="connsiteX0" fmla="*/ 6096001 w 12192000"/>
              <a:gd name="connsiteY0" fmla="*/ 0 h 6083070"/>
              <a:gd name="connsiteX1" fmla="*/ 11841565 w 12192000"/>
              <a:gd name="connsiteY1" fmla="*/ 1106837 h 6083070"/>
              <a:gd name="connsiteX2" fmla="*/ 12192000 w 12192000"/>
              <a:gd name="connsiteY2" fmla="*/ 1298267 h 6083070"/>
              <a:gd name="connsiteX3" fmla="*/ 12192000 w 12192000"/>
              <a:gd name="connsiteY3" fmla="*/ 4784804 h 6083070"/>
              <a:gd name="connsiteX4" fmla="*/ 11841565 w 12192000"/>
              <a:gd name="connsiteY4" fmla="*/ 4976234 h 6083070"/>
              <a:gd name="connsiteX5" fmla="*/ 11798300 w 12192000"/>
              <a:gd name="connsiteY5" fmla="*/ 4996514 h 6083070"/>
              <a:gd name="connsiteX6" fmla="*/ 11798300 w 12192000"/>
              <a:gd name="connsiteY6" fmla="*/ 4883716 h 6083070"/>
              <a:gd name="connsiteX7" fmla="*/ 10648109 w 12192000"/>
              <a:gd name="connsiteY7" fmla="*/ 4883716 h 6083070"/>
              <a:gd name="connsiteX8" fmla="*/ 10648109 w 12192000"/>
              <a:gd name="connsiteY8" fmla="*/ 5447969 h 6083070"/>
              <a:gd name="connsiteX9" fmla="*/ 10369724 w 12192000"/>
              <a:gd name="connsiteY9" fmla="*/ 5532481 h 6083070"/>
              <a:gd name="connsiteX10" fmla="*/ 6096001 w 12192000"/>
              <a:gd name="connsiteY10" fmla="*/ 6083070 h 6083070"/>
              <a:gd name="connsiteX11" fmla="*/ 350438 w 12192000"/>
              <a:gd name="connsiteY11" fmla="*/ 4976234 h 6083070"/>
              <a:gd name="connsiteX12" fmla="*/ 0 w 12192000"/>
              <a:gd name="connsiteY12" fmla="*/ 4784803 h 6083070"/>
              <a:gd name="connsiteX13" fmla="*/ 0 w 12192000"/>
              <a:gd name="connsiteY13" fmla="*/ 1298268 h 6083070"/>
              <a:gd name="connsiteX14" fmla="*/ 350438 w 12192000"/>
              <a:gd name="connsiteY14" fmla="*/ 1106837 h 6083070"/>
              <a:gd name="connsiteX15" fmla="*/ 6096001 w 12192000"/>
              <a:gd name="connsiteY15" fmla="*/ 0 h 60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083070">
                <a:moveTo>
                  <a:pt x="6096001" y="0"/>
                </a:moveTo>
                <a:cubicBezTo>
                  <a:pt x="8409124" y="0"/>
                  <a:pt x="10475890" y="430864"/>
                  <a:pt x="11841565" y="1106837"/>
                </a:cubicBezTo>
                <a:lnTo>
                  <a:pt x="12192000" y="1298267"/>
                </a:lnTo>
                <a:lnTo>
                  <a:pt x="12192000" y="4784804"/>
                </a:lnTo>
                <a:lnTo>
                  <a:pt x="11841565" y="4976234"/>
                </a:lnTo>
                <a:lnTo>
                  <a:pt x="11798300" y="4996514"/>
                </a:lnTo>
                <a:lnTo>
                  <a:pt x="11798300" y="4883716"/>
                </a:lnTo>
                <a:lnTo>
                  <a:pt x="10648109" y="4883716"/>
                </a:lnTo>
                <a:lnTo>
                  <a:pt x="10648109" y="5447969"/>
                </a:lnTo>
                <a:lnTo>
                  <a:pt x="10369724" y="5532481"/>
                </a:lnTo>
                <a:cubicBezTo>
                  <a:pt x="9160103" y="5879420"/>
                  <a:pt x="7686273" y="6083070"/>
                  <a:pt x="6096001" y="6083070"/>
                </a:cubicBezTo>
                <a:cubicBezTo>
                  <a:pt x="3782879" y="6083070"/>
                  <a:pt x="1716112" y="5652207"/>
                  <a:pt x="350438" y="4976234"/>
                </a:cubicBezTo>
                <a:lnTo>
                  <a:pt x="0" y="4784803"/>
                </a:lnTo>
                <a:lnTo>
                  <a:pt x="0" y="1298268"/>
                </a:lnTo>
                <a:lnTo>
                  <a:pt x="350438" y="1106837"/>
                </a:lnTo>
                <a:cubicBezTo>
                  <a:pt x="1716112" y="430864"/>
                  <a:pt x="3782879" y="0"/>
                  <a:pt x="6096001" y="0"/>
                </a:cubicBez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2072"/>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
        <p:nvSpPr>
          <p:cNvPr id="8" name="Freeform: Shape 7">
            <a:extLst>
              <a:ext uri="{FF2B5EF4-FFF2-40B4-BE49-F238E27FC236}">
                <a16:creationId xmlns:a16="http://schemas.microsoft.com/office/drawing/2014/main" id="{4F898C5E-51DD-45D9-B0A3-3BF5F10D7238}"/>
              </a:ext>
            </a:extLst>
          </p:cNvPr>
          <p:cNvSpPr/>
          <p:nvPr userDrawn="1"/>
        </p:nvSpPr>
        <p:spPr>
          <a:xfrm>
            <a:off x="0" y="0"/>
            <a:ext cx="12192000" cy="6858000"/>
          </a:xfrm>
          <a:custGeom>
            <a:avLst/>
            <a:gdLst>
              <a:gd name="connsiteX0" fmla="*/ 0 w 12192000"/>
              <a:gd name="connsiteY0" fmla="*/ 5211160 h 6858000"/>
              <a:gd name="connsiteX1" fmla="*/ 350438 w 12192000"/>
              <a:gd name="connsiteY1" fmla="*/ 5402591 h 6858000"/>
              <a:gd name="connsiteX2" fmla="*/ 6096001 w 12192000"/>
              <a:gd name="connsiteY2" fmla="*/ 6509427 h 6858000"/>
              <a:gd name="connsiteX3" fmla="*/ 11841565 w 12192000"/>
              <a:gd name="connsiteY3" fmla="*/ 5402591 h 6858000"/>
              <a:gd name="connsiteX4" fmla="*/ 12192000 w 12192000"/>
              <a:gd name="connsiteY4" fmla="*/ 5211161 h 6858000"/>
              <a:gd name="connsiteX5" fmla="*/ 12192000 w 12192000"/>
              <a:gd name="connsiteY5" fmla="*/ 6858000 h 6858000"/>
              <a:gd name="connsiteX6" fmla="*/ 0 w 12192000"/>
              <a:gd name="connsiteY6" fmla="*/ 6858000 h 6858000"/>
              <a:gd name="connsiteX7" fmla="*/ 0 w 12192000"/>
              <a:gd name="connsiteY7" fmla="*/ 0 h 6858000"/>
              <a:gd name="connsiteX8" fmla="*/ 12192000 w 12192000"/>
              <a:gd name="connsiteY8" fmla="*/ 0 h 6858000"/>
              <a:gd name="connsiteX9" fmla="*/ 12192000 w 12192000"/>
              <a:gd name="connsiteY9" fmla="*/ 1724624 h 6858000"/>
              <a:gd name="connsiteX10" fmla="*/ 11841565 w 12192000"/>
              <a:gd name="connsiteY10" fmla="*/ 1533194 h 6858000"/>
              <a:gd name="connsiteX11" fmla="*/ 6096001 w 12192000"/>
              <a:gd name="connsiteY11" fmla="*/ 426357 h 6858000"/>
              <a:gd name="connsiteX12" fmla="*/ 350438 w 12192000"/>
              <a:gd name="connsiteY12" fmla="*/ 1533194 h 6858000"/>
              <a:gd name="connsiteX13" fmla="*/ 0 w 12192000"/>
              <a:gd name="connsiteY13" fmla="*/ 17246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5211160"/>
                </a:moveTo>
                <a:lnTo>
                  <a:pt x="350438" y="5402591"/>
                </a:lnTo>
                <a:cubicBezTo>
                  <a:pt x="1716112" y="6078564"/>
                  <a:pt x="3782879" y="6509427"/>
                  <a:pt x="6096001" y="6509427"/>
                </a:cubicBezTo>
                <a:cubicBezTo>
                  <a:pt x="8409124" y="6509427"/>
                  <a:pt x="10475890" y="6078564"/>
                  <a:pt x="11841565" y="5402591"/>
                </a:cubicBezTo>
                <a:lnTo>
                  <a:pt x="12192000" y="5211161"/>
                </a:lnTo>
                <a:lnTo>
                  <a:pt x="12192000" y="6858000"/>
                </a:lnTo>
                <a:lnTo>
                  <a:pt x="0" y="6858000"/>
                </a:lnTo>
                <a:close/>
                <a:moveTo>
                  <a:pt x="0" y="0"/>
                </a:moveTo>
                <a:lnTo>
                  <a:pt x="12192000" y="0"/>
                </a:lnTo>
                <a:lnTo>
                  <a:pt x="12192000" y="1724624"/>
                </a:lnTo>
                <a:lnTo>
                  <a:pt x="11841565" y="1533194"/>
                </a:lnTo>
                <a:cubicBezTo>
                  <a:pt x="10475890" y="857221"/>
                  <a:pt x="8409124" y="426357"/>
                  <a:pt x="6096001" y="426357"/>
                </a:cubicBezTo>
                <a:cubicBezTo>
                  <a:pt x="3782879" y="426357"/>
                  <a:pt x="1716112" y="857221"/>
                  <a:pt x="350438" y="1533194"/>
                </a:cubicBezTo>
                <a:lnTo>
                  <a:pt x="0" y="17246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807DD386-4E73-4C0C-B18C-F20BA1501F0C}"/>
              </a:ext>
            </a:extLst>
          </p:cNvPr>
          <p:cNvGrpSpPr/>
          <p:nvPr userDrawn="1"/>
        </p:nvGrpSpPr>
        <p:grpSpPr>
          <a:xfrm>
            <a:off x="10648109" y="5310073"/>
            <a:ext cx="1150191" cy="1151372"/>
            <a:chOff x="10648109" y="5310073"/>
            <a:chExt cx="1150191" cy="1151372"/>
          </a:xfrm>
        </p:grpSpPr>
        <p:sp>
          <p:nvSpPr>
            <p:cNvPr id="14" name="Rectangle 20">
              <a:extLst>
                <a:ext uri="{FF2B5EF4-FFF2-40B4-BE49-F238E27FC236}">
                  <a16:creationId xmlns:a16="http://schemas.microsoft.com/office/drawing/2014/main" id="{43B8E378-8E1F-428A-87CC-08C33C48923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Rectangle 21">
              <a:extLst>
                <a:ext uri="{FF2B5EF4-FFF2-40B4-BE49-F238E27FC236}">
                  <a16:creationId xmlns:a16="http://schemas.microsoft.com/office/drawing/2014/main" id="{A4669106-6955-4C98-A118-F563DB41FCE5}"/>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Oval 22">
              <a:extLst>
                <a:ext uri="{FF2B5EF4-FFF2-40B4-BE49-F238E27FC236}">
                  <a16:creationId xmlns:a16="http://schemas.microsoft.com/office/drawing/2014/main" id="{265736D3-12CA-4C7F-93AC-1E56BC985A1C}"/>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3">
              <a:extLst>
                <a:ext uri="{FF2B5EF4-FFF2-40B4-BE49-F238E27FC236}">
                  <a16:creationId xmlns:a16="http://schemas.microsoft.com/office/drawing/2014/main" id="{8F18FE4A-8F53-480A-A118-8B9C768D1FEF}"/>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4">
              <a:extLst>
                <a:ext uri="{FF2B5EF4-FFF2-40B4-BE49-F238E27FC236}">
                  <a16:creationId xmlns:a16="http://schemas.microsoft.com/office/drawing/2014/main" id="{CD138586-A1D2-4B13-8DBA-F316720570A7}"/>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5">
              <a:extLst>
                <a:ext uri="{FF2B5EF4-FFF2-40B4-BE49-F238E27FC236}">
                  <a16:creationId xmlns:a16="http://schemas.microsoft.com/office/drawing/2014/main" id="{3962B6D9-95E5-4B27-9B82-92E167920EC9}"/>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6">
              <a:extLst>
                <a:ext uri="{FF2B5EF4-FFF2-40B4-BE49-F238E27FC236}">
                  <a16:creationId xmlns:a16="http://schemas.microsoft.com/office/drawing/2014/main" id="{3D52C193-0BB9-4AA2-B257-678B9B49B530}"/>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9175472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top arch">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A7724ED-4ECB-4083-8F1F-21BE29C55F9B}"/>
              </a:ext>
            </a:extLst>
          </p:cNvPr>
          <p:cNvGrpSpPr/>
          <p:nvPr userDrawn="1"/>
        </p:nvGrpSpPr>
        <p:grpSpPr>
          <a:xfrm>
            <a:off x="0" y="1"/>
            <a:ext cx="12192000" cy="1545071"/>
            <a:chOff x="0" y="1"/>
            <a:chExt cx="12192000" cy="1545071"/>
          </a:xfrm>
        </p:grpSpPr>
        <p:sp>
          <p:nvSpPr>
            <p:cNvPr id="9" name="Freeform: Shape 8">
              <a:extLst>
                <a:ext uri="{FF2B5EF4-FFF2-40B4-BE49-F238E27FC236}">
                  <a16:creationId xmlns:a16="http://schemas.microsoft.com/office/drawing/2014/main" id="{E0E99B5B-24FA-4BA8-8974-9BAC751FAA47}"/>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1AC83C1E-B743-4D27-BA16-D996D540D3A3}"/>
                </a:ext>
              </a:extLst>
            </p:cNvPr>
            <p:cNvGrpSpPr/>
            <p:nvPr userDrawn="1"/>
          </p:nvGrpSpPr>
          <p:grpSpPr>
            <a:xfrm>
              <a:off x="10648109" y="393700"/>
              <a:ext cx="1150191" cy="1151372"/>
              <a:chOff x="10648109" y="5310073"/>
              <a:chExt cx="1150191" cy="1151372"/>
            </a:xfrm>
          </p:grpSpPr>
          <p:sp>
            <p:nvSpPr>
              <p:cNvPr id="13" name="Rectangle 20">
                <a:extLst>
                  <a:ext uri="{FF2B5EF4-FFF2-40B4-BE49-F238E27FC236}">
                    <a16:creationId xmlns:a16="http://schemas.microsoft.com/office/drawing/2014/main" id="{849DA56D-36A8-46F5-8DC3-52E5B0D06A8F}"/>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21">
                <a:extLst>
                  <a:ext uri="{FF2B5EF4-FFF2-40B4-BE49-F238E27FC236}">
                    <a16:creationId xmlns:a16="http://schemas.microsoft.com/office/drawing/2014/main" id="{7D5018C6-8DCC-4A03-9513-E6D02CF16AC1}"/>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Oval 22">
                <a:extLst>
                  <a:ext uri="{FF2B5EF4-FFF2-40B4-BE49-F238E27FC236}">
                    <a16:creationId xmlns:a16="http://schemas.microsoft.com/office/drawing/2014/main" id="{49209306-DD61-480A-8606-71164894FCB6}"/>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3">
                <a:extLst>
                  <a:ext uri="{FF2B5EF4-FFF2-40B4-BE49-F238E27FC236}">
                    <a16:creationId xmlns:a16="http://schemas.microsoft.com/office/drawing/2014/main" id="{536C08C7-E0CB-4605-A7A6-514BFA6B47C8}"/>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4">
                <a:extLst>
                  <a:ext uri="{FF2B5EF4-FFF2-40B4-BE49-F238E27FC236}">
                    <a16:creationId xmlns:a16="http://schemas.microsoft.com/office/drawing/2014/main" id="{B263EC93-4284-40C6-AD3D-89480FDAEB68}"/>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5">
                <a:extLst>
                  <a:ext uri="{FF2B5EF4-FFF2-40B4-BE49-F238E27FC236}">
                    <a16:creationId xmlns:a16="http://schemas.microsoft.com/office/drawing/2014/main" id="{2FAE0038-09F2-47FD-B20A-AD249DB31BCA}"/>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6">
                <a:extLst>
                  <a:ext uri="{FF2B5EF4-FFF2-40B4-BE49-F238E27FC236}">
                    <a16:creationId xmlns:a16="http://schemas.microsoft.com/office/drawing/2014/main" id="{EAAE9E84-1E43-47E6-8C18-EB7215C002D9}"/>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2" name="Picture Placeholder 31">
            <a:extLst>
              <a:ext uri="{FF2B5EF4-FFF2-40B4-BE49-F238E27FC236}">
                <a16:creationId xmlns:a16="http://schemas.microsoft.com/office/drawing/2014/main" id="{0CCB03AD-0F24-4271-88BB-986EC74E1326}"/>
              </a:ext>
            </a:extLst>
          </p:cNvPr>
          <p:cNvSpPr>
            <a:spLocks noGrp="1"/>
          </p:cNvSpPr>
          <p:nvPr>
            <p:ph type="pic" sz="quarter" idx="11" hasCustomPrompt="1"/>
          </p:nvPr>
        </p:nvSpPr>
        <p:spPr>
          <a:xfrm>
            <a:off x="0" y="0"/>
            <a:ext cx="12192000" cy="6858000"/>
          </a:xfrm>
          <a:custGeom>
            <a:avLst/>
            <a:gdLst>
              <a:gd name="connsiteX0" fmla="*/ 12191999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093463 h 6858000"/>
              <a:gd name="connsiteX5" fmla="*/ 246301 w 12192000"/>
              <a:gd name="connsiteY5" fmla="*/ 1045640 h 6858000"/>
              <a:gd name="connsiteX6" fmla="*/ 6095999 w 12192000"/>
              <a:gd name="connsiteY6" fmla="*/ 545464 h 6858000"/>
              <a:gd name="connsiteX7" fmla="*/ 10595936 w 12192000"/>
              <a:gd name="connsiteY7" fmla="*/ 832916 h 6858000"/>
              <a:gd name="connsiteX8" fmla="*/ 10648108 w 12192000"/>
              <a:gd name="connsiteY8" fmla="*/ 840494 h 6858000"/>
              <a:gd name="connsiteX9" fmla="*/ 10648108 w 12192000"/>
              <a:gd name="connsiteY9" fmla="*/ 1545071 h 6858000"/>
              <a:gd name="connsiteX10" fmla="*/ 11798299 w 12192000"/>
              <a:gd name="connsiteY10" fmla="*/ 1545071 h 6858000"/>
              <a:gd name="connsiteX11" fmla="*/ 11798299 w 12192000"/>
              <a:gd name="connsiteY11" fmla="*/ 1020529 h 6858000"/>
              <a:gd name="connsiteX12" fmla="*/ 11945697 w 12192000"/>
              <a:gd name="connsiteY12" fmla="*/ 1045640 h 6858000"/>
              <a:gd name="connsiteX13" fmla="*/ 12191999 w 12192000"/>
              <a:gd name="connsiteY13" fmla="*/ 10934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2191999" y="0"/>
                </a:moveTo>
                <a:lnTo>
                  <a:pt x="12192000" y="0"/>
                </a:lnTo>
                <a:lnTo>
                  <a:pt x="12192000" y="6858000"/>
                </a:lnTo>
                <a:lnTo>
                  <a:pt x="0" y="6858000"/>
                </a:lnTo>
                <a:lnTo>
                  <a:pt x="0" y="1093463"/>
                </a:lnTo>
                <a:lnTo>
                  <a:pt x="246301" y="1045640"/>
                </a:lnTo>
                <a:cubicBezTo>
                  <a:pt x="1985201" y="726655"/>
                  <a:pt x="3977939" y="545464"/>
                  <a:pt x="6095999" y="545464"/>
                </a:cubicBezTo>
                <a:cubicBezTo>
                  <a:pt x="7684544" y="545464"/>
                  <a:pt x="9202596" y="647384"/>
                  <a:pt x="10595936" y="832916"/>
                </a:cubicBezTo>
                <a:lnTo>
                  <a:pt x="10648108" y="840494"/>
                </a:lnTo>
                <a:lnTo>
                  <a:pt x="10648108" y="1545071"/>
                </a:lnTo>
                <a:lnTo>
                  <a:pt x="11798299" y="1545071"/>
                </a:lnTo>
                <a:lnTo>
                  <a:pt x="11798299" y="1020529"/>
                </a:lnTo>
                <a:lnTo>
                  <a:pt x="11945697" y="1045640"/>
                </a:lnTo>
                <a:lnTo>
                  <a:pt x="12191999" y="1093463"/>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5225"/>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402926425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bottom arch">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1488"/>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pic>
        <p:nvPicPr>
          <p:cNvPr id="22" name="Picture 7" descr="approved-logo.jpg">
            <a:extLst>
              <a:ext uri="{FF2B5EF4-FFF2-40B4-BE49-F238E27FC236}">
                <a16:creationId xmlns:a16="http://schemas.microsoft.com/office/drawing/2014/main" id="{C5618378-3138-4B3B-900A-5B894C11FA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830" y="104283"/>
            <a:ext cx="27717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a:extLst>
              <a:ext uri="{FF2B5EF4-FFF2-40B4-BE49-F238E27FC236}">
                <a16:creationId xmlns:a16="http://schemas.microsoft.com/office/drawing/2014/main" id="{B65DC57A-2277-4801-84F9-35934F4C41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64137" y="134445"/>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a:extLst>
              <a:ext uri="{FF2B5EF4-FFF2-40B4-BE49-F238E27FC236}">
                <a16:creationId xmlns:a16="http://schemas.microsoft.com/office/drawing/2014/main" id="{29A469A2-042D-48C3-8396-36CC92174513}"/>
              </a:ext>
            </a:extLst>
          </p:cNvPr>
          <p:cNvCxnSpPr>
            <a:cxnSpLocks/>
          </p:cNvCxnSpPr>
          <p:nvPr userDrawn="1"/>
        </p:nvCxnSpPr>
        <p:spPr bwMode="auto">
          <a:xfrm>
            <a:off x="0" y="1107532"/>
            <a:ext cx="12192000" cy="0"/>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9327240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bottom arch no logo">
    <p:bg>
      <p:bgPr>
        <a:solidFill>
          <a:schemeClr val="accent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BAAF824-C54A-4085-898C-F868EC64EA12}"/>
              </a:ext>
            </a:extLst>
          </p:cNvPr>
          <p:cNvSpPr/>
          <p:nvPr userDrawn="1"/>
        </p:nvSpPr>
        <p:spPr>
          <a:xfrm>
            <a:off x="0" y="5553592"/>
            <a:ext cx="12192000" cy="1304408"/>
          </a:xfrm>
          <a:custGeom>
            <a:avLst/>
            <a:gdLst>
              <a:gd name="connsiteX0" fmla="*/ 0 w 12192000"/>
              <a:gd name="connsiteY0" fmla="*/ 0 h 1304408"/>
              <a:gd name="connsiteX1" fmla="*/ 175546 w 12192000"/>
              <a:gd name="connsiteY1" fmla="*/ 37413 h 1304408"/>
              <a:gd name="connsiteX2" fmla="*/ 6096001 w 12192000"/>
              <a:gd name="connsiteY2" fmla="*/ 552828 h 1304408"/>
              <a:gd name="connsiteX3" fmla="*/ 12016456 w 12192000"/>
              <a:gd name="connsiteY3" fmla="*/ 37413 h 1304408"/>
              <a:gd name="connsiteX4" fmla="*/ 12192000 w 12192000"/>
              <a:gd name="connsiteY4" fmla="*/ 0 h 1304408"/>
              <a:gd name="connsiteX5" fmla="*/ 12192000 w 12192000"/>
              <a:gd name="connsiteY5" fmla="*/ 1304408 h 1304408"/>
              <a:gd name="connsiteX6" fmla="*/ 0 w 12192000"/>
              <a:gd name="connsiteY6" fmla="*/ 1304408 h 13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04408">
                <a:moveTo>
                  <a:pt x="0" y="0"/>
                </a:moveTo>
                <a:lnTo>
                  <a:pt x="175546" y="37413"/>
                </a:lnTo>
                <a:cubicBezTo>
                  <a:pt x="1865574" y="362819"/>
                  <a:pt x="3902931" y="552828"/>
                  <a:pt x="6096001" y="552828"/>
                </a:cubicBezTo>
                <a:cubicBezTo>
                  <a:pt x="8289071" y="552828"/>
                  <a:pt x="10326428" y="362819"/>
                  <a:pt x="12016456" y="37413"/>
                </a:cubicBezTo>
                <a:lnTo>
                  <a:pt x="12192000" y="0"/>
                </a:lnTo>
                <a:lnTo>
                  <a:pt x="12192000" y="1304408"/>
                </a:lnTo>
                <a:lnTo>
                  <a:pt x="0" y="13044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a:extLst>
              <a:ext uri="{FF2B5EF4-FFF2-40B4-BE49-F238E27FC236}">
                <a16:creationId xmlns:a16="http://schemas.microsoft.com/office/drawing/2014/main" id="{341B164F-3791-4A46-B5DA-C81CDE51E07C}"/>
              </a:ext>
            </a:extLst>
          </p:cNvPr>
          <p:cNvSpPr>
            <a:spLocks noGrp="1"/>
          </p:cNvSpPr>
          <p:nvPr>
            <p:ph type="pic" sz="quarter" idx="11" hasCustomPrompt="1"/>
          </p:nvPr>
        </p:nvSpPr>
        <p:spPr>
          <a:xfrm>
            <a:off x="0" y="0"/>
            <a:ext cx="12192000" cy="6106420"/>
          </a:xfrm>
          <a:custGeom>
            <a:avLst/>
            <a:gdLst>
              <a:gd name="connsiteX0" fmla="*/ 0 w 12192000"/>
              <a:gd name="connsiteY0" fmla="*/ 0 h 6106420"/>
              <a:gd name="connsiteX1" fmla="*/ 12192000 w 12192000"/>
              <a:gd name="connsiteY1" fmla="*/ 0 h 6106420"/>
              <a:gd name="connsiteX2" fmla="*/ 12192000 w 12192000"/>
              <a:gd name="connsiteY2" fmla="*/ 5553592 h 6106420"/>
              <a:gd name="connsiteX3" fmla="*/ 12016456 w 12192000"/>
              <a:gd name="connsiteY3" fmla="*/ 5591005 h 6106420"/>
              <a:gd name="connsiteX4" fmla="*/ 6096001 w 12192000"/>
              <a:gd name="connsiteY4" fmla="*/ 6106420 h 6106420"/>
              <a:gd name="connsiteX5" fmla="*/ 175546 w 12192000"/>
              <a:gd name="connsiteY5" fmla="*/ 5591005 h 6106420"/>
              <a:gd name="connsiteX6" fmla="*/ 0 w 12192000"/>
              <a:gd name="connsiteY6" fmla="*/ 5553592 h 610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06420">
                <a:moveTo>
                  <a:pt x="0" y="0"/>
                </a:moveTo>
                <a:lnTo>
                  <a:pt x="12192000" y="0"/>
                </a:lnTo>
                <a:lnTo>
                  <a:pt x="12192000" y="5553592"/>
                </a:lnTo>
                <a:lnTo>
                  <a:pt x="12016456" y="5591005"/>
                </a:lnTo>
                <a:cubicBezTo>
                  <a:pt x="10326428" y="5916411"/>
                  <a:pt x="8289071" y="6106420"/>
                  <a:pt x="6096001" y="6106420"/>
                </a:cubicBezTo>
                <a:cubicBezTo>
                  <a:pt x="3902931" y="6106420"/>
                  <a:pt x="1865574" y="5916411"/>
                  <a:pt x="175546" y="5591005"/>
                </a:cubicBezTo>
                <a:lnTo>
                  <a:pt x="0" y="5553592"/>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5225"/>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124290783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A5838E42-1999-4204-8171-E4D8D7F75152}"/>
              </a:ext>
            </a:extLst>
          </p:cNvPr>
          <p:cNvSpPr>
            <a:spLocks noGrp="1"/>
          </p:cNvSpPr>
          <p:nvPr>
            <p:ph type="pic" sz="quarter" idx="11" hasCustomPrompt="1"/>
          </p:nvPr>
        </p:nvSpPr>
        <p:spPr>
          <a:xfrm>
            <a:off x="0" y="0"/>
            <a:ext cx="12192000" cy="6858000"/>
          </a:xfrm>
          <a:custGeom>
            <a:avLst/>
            <a:gdLst>
              <a:gd name="connsiteX0" fmla="*/ 10648109 w 12192000"/>
              <a:gd name="connsiteY0" fmla="*/ 5310073 h 6858000"/>
              <a:gd name="connsiteX1" fmla="*/ 10648109 w 12192000"/>
              <a:gd name="connsiteY1" fmla="*/ 6461445 h 6858000"/>
              <a:gd name="connsiteX2" fmla="*/ 11798300 w 12192000"/>
              <a:gd name="connsiteY2" fmla="*/ 6461445 h 6858000"/>
              <a:gd name="connsiteX3" fmla="*/ 11798300 w 12192000"/>
              <a:gd name="connsiteY3" fmla="*/ 5310073 h 6858000"/>
              <a:gd name="connsiteX4" fmla="*/ 1 w 12192000"/>
              <a:gd name="connsiteY4" fmla="*/ 677021 h 6858000"/>
              <a:gd name="connsiteX5" fmla="*/ 1 w 12192000"/>
              <a:gd name="connsiteY5" fmla="*/ 6167125 h 6858000"/>
              <a:gd name="connsiteX6" fmla="*/ 560044 w 12192000"/>
              <a:gd name="connsiteY6" fmla="*/ 6155705 h 6858000"/>
              <a:gd name="connsiteX7" fmla="*/ 6668656 w 12192000"/>
              <a:gd name="connsiteY7" fmla="*/ 3422073 h 6858000"/>
              <a:gd name="connsiteX8" fmla="*/ 560044 w 12192000"/>
              <a:gd name="connsiteY8" fmla="*/ 688442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10648109" y="5310073"/>
                </a:moveTo>
                <a:lnTo>
                  <a:pt x="10648109" y="6461445"/>
                </a:lnTo>
                <a:lnTo>
                  <a:pt x="11798300" y="6461445"/>
                </a:lnTo>
                <a:lnTo>
                  <a:pt x="11798300" y="5310073"/>
                </a:lnTo>
                <a:close/>
                <a:moveTo>
                  <a:pt x="1" y="677021"/>
                </a:moveTo>
                <a:lnTo>
                  <a:pt x="1" y="6167125"/>
                </a:lnTo>
                <a:lnTo>
                  <a:pt x="560044" y="6155705"/>
                </a:lnTo>
                <a:cubicBezTo>
                  <a:pt x="3991162" y="6014989"/>
                  <a:pt x="6668656" y="4844803"/>
                  <a:pt x="6668656" y="3422073"/>
                </a:cubicBezTo>
                <a:cubicBezTo>
                  <a:pt x="6668656" y="1999344"/>
                  <a:pt x="3991162" y="829158"/>
                  <a:pt x="560044" y="688442"/>
                </a:cubicBezTo>
                <a:close/>
                <a:moveTo>
                  <a:pt x="0" y="0"/>
                </a:moveTo>
                <a:lnTo>
                  <a:pt x="12192000" y="0"/>
                </a:lnTo>
                <a:lnTo>
                  <a:pt x="12192000" y="6858000"/>
                </a:lnTo>
                <a:lnTo>
                  <a:pt x="0" y="6858000"/>
                </a:lnTo>
                <a:close/>
              </a:path>
            </a:pathLst>
          </a:custGeom>
          <a:solidFill>
            <a:schemeClr val="bg2">
              <a:lumMod val="95000"/>
            </a:schemeClr>
          </a:solidFill>
        </p:spPr>
        <p:txBody>
          <a:bodyPr wrap="square" anchor="t">
            <a:noAutofit/>
          </a:bodyPr>
          <a:lstStyle>
            <a:lvl1pPr marL="0" indent="0" algn="ctr">
              <a:buNone/>
              <a:defRPr sz="1800"/>
            </a:lvl1pPr>
          </a:lstStyle>
          <a:p>
            <a:r>
              <a:rPr lang="en-GB" dirty="0"/>
              <a:t>Add picture</a:t>
            </a:r>
          </a:p>
        </p:txBody>
      </p:sp>
      <p:grpSp>
        <p:nvGrpSpPr>
          <p:cNvPr id="2" name="Group 1">
            <a:extLst>
              <a:ext uri="{FF2B5EF4-FFF2-40B4-BE49-F238E27FC236}">
                <a16:creationId xmlns:a16="http://schemas.microsoft.com/office/drawing/2014/main" id="{897466FA-564D-4879-B99B-8D1ED1978BC0}"/>
              </a:ext>
            </a:extLst>
          </p:cNvPr>
          <p:cNvGrpSpPr/>
          <p:nvPr userDrawn="1"/>
        </p:nvGrpSpPr>
        <p:grpSpPr>
          <a:xfrm>
            <a:off x="1" y="677021"/>
            <a:ext cx="11798299" cy="5784424"/>
            <a:chOff x="1" y="677021"/>
            <a:chExt cx="11798299" cy="5784424"/>
          </a:xfrm>
        </p:grpSpPr>
        <p:sp>
          <p:nvSpPr>
            <p:cNvPr id="11" name="Freeform: Shape 10">
              <a:extLst>
                <a:ext uri="{FF2B5EF4-FFF2-40B4-BE49-F238E27FC236}">
                  <a16:creationId xmlns:a16="http://schemas.microsoft.com/office/drawing/2014/main" id="{03D7E3E7-2444-4C93-A81B-F9CE390608DB}"/>
                </a:ext>
              </a:extLst>
            </p:cNvPr>
            <p:cNvSpPr/>
            <p:nvPr userDrawn="1"/>
          </p:nvSpPr>
          <p:spPr>
            <a:xfrm>
              <a:off x="1"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20">
              <a:extLst>
                <a:ext uri="{FF2B5EF4-FFF2-40B4-BE49-F238E27FC236}">
                  <a16:creationId xmlns:a16="http://schemas.microsoft.com/office/drawing/2014/main" id="{E467DA94-B008-4891-9F8E-DDCD8272A81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21">
              <a:extLst>
                <a:ext uri="{FF2B5EF4-FFF2-40B4-BE49-F238E27FC236}">
                  <a16:creationId xmlns:a16="http://schemas.microsoft.com/office/drawing/2014/main" id="{FFED743C-A26B-42AE-8A2E-050A0066E245}"/>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22">
              <a:extLst>
                <a:ext uri="{FF2B5EF4-FFF2-40B4-BE49-F238E27FC236}">
                  <a16:creationId xmlns:a16="http://schemas.microsoft.com/office/drawing/2014/main" id="{EB4D64F2-4801-4943-9CB2-B50A2A67A526}"/>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3">
              <a:extLst>
                <a:ext uri="{FF2B5EF4-FFF2-40B4-BE49-F238E27FC236}">
                  <a16:creationId xmlns:a16="http://schemas.microsoft.com/office/drawing/2014/main" id="{6EB3114A-762D-46DD-A978-071D31D77ED9}"/>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4">
              <a:extLst>
                <a:ext uri="{FF2B5EF4-FFF2-40B4-BE49-F238E27FC236}">
                  <a16:creationId xmlns:a16="http://schemas.microsoft.com/office/drawing/2014/main" id="{DB712391-D183-472F-BBB0-527AA7959033}"/>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5">
              <a:extLst>
                <a:ext uri="{FF2B5EF4-FFF2-40B4-BE49-F238E27FC236}">
                  <a16:creationId xmlns:a16="http://schemas.microsoft.com/office/drawing/2014/main" id="{3C5FF1D7-FEA0-45CF-B070-76F8E2C37A57}"/>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6">
              <a:extLst>
                <a:ext uri="{FF2B5EF4-FFF2-40B4-BE49-F238E27FC236}">
                  <a16:creationId xmlns:a16="http://schemas.microsoft.com/office/drawing/2014/main" id="{4BDE987F-5FCE-4ED1-8F51-093826CEFA9F}"/>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a:extLst>
              <a:ext uri="{FF2B5EF4-FFF2-40B4-BE49-F238E27FC236}">
                <a16:creationId xmlns:a16="http://schemas.microsoft.com/office/drawing/2014/main" id="{6AF795BC-2CD6-4A78-A9E1-CB1DFF014C9E}"/>
              </a:ext>
            </a:extLst>
          </p:cNvPr>
          <p:cNvSpPr>
            <a:spLocks noGrp="1"/>
          </p:cNvSpPr>
          <p:nvPr>
            <p:ph type="title" hasCustomPrompt="1"/>
          </p:nvPr>
        </p:nvSpPr>
        <p:spPr>
          <a:xfrm>
            <a:off x="786215" y="2920181"/>
            <a:ext cx="2972985" cy="1110338"/>
          </a:xfrm>
          <a:prstGeom prst="rect">
            <a:avLst/>
          </a:prstGeom>
        </p:spPr>
        <p:txBody>
          <a:bodyPr anchor="ctr"/>
          <a:lstStyle>
            <a:lvl1pPr>
              <a:spcBef>
                <a:spcPts val="0"/>
              </a:spcBef>
              <a:defRPr sz="4400"/>
            </a:lvl1pPr>
          </a:lstStyle>
          <a:p>
            <a:r>
              <a:rPr lang="en-US" dirty="0"/>
              <a:t>Thank you</a:t>
            </a:r>
            <a:endParaRPr lang="en-GB" dirty="0"/>
          </a:p>
        </p:txBody>
      </p:sp>
    </p:spTree>
    <p:extLst>
      <p:ext uri="{BB962C8B-B14F-4D97-AF65-F5344CB8AC3E}">
        <p14:creationId xmlns:p14="http://schemas.microsoft.com/office/powerpoint/2010/main" val="351096544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userDrawn="1">
  <p:cSld name="Whit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A0A4167-C29C-4583-AF44-4C00E0475283}"/>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3" name="TextBox 2">
            <a:extLst>
              <a:ext uri="{FF2B5EF4-FFF2-40B4-BE49-F238E27FC236}">
                <a16:creationId xmlns:a16="http://schemas.microsoft.com/office/drawing/2014/main" id="{E8AB10FE-F8BC-4521-A666-8CAC8A1F6AD9}"/>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4" name="Group 3">
            <a:extLst>
              <a:ext uri="{FF2B5EF4-FFF2-40B4-BE49-F238E27FC236}">
                <a16:creationId xmlns:a16="http://schemas.microsoft.com/office/drawing/2014/main" id="{7DD6C5FE-52A4-40B1-93C1-7DD611B650A1}"/>
              </a:ext>
            </a:extLst>
          </p:cNvPr>
          <p:cNvGrpSpPr/>
          <p:nvPr userDrawn="1"/>
        </p:nvGrpSpPr>
        <p:grpSpPr>
          <a:xfrm>
            <a:off x="0" y="1"/>
            <a:ext cx="12192000" cy="1545071"/>
            <a:chOff x="0" y="1"/>
            <a:chExt cx="12192000" cy="1545071"/>
          </a:xfrm>
        </p:grpSpPr>
        <p:sp>
          <p:nvSpPr>
            <p:cNvPr id="5" name="Freeform: Shape 4">
              <a:extLst>
                <a:ext uri="{FF2B5EF4-FFF2-40B4-BE49-F238E27FC236}">
                  <a16:creationId xmlns:a16="http://schemas.microsoft.com/office/drawing/2014/main" id="{74E1833A-7346-496A-9C1D-50DFE459F692}"/>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9F62D6BE-FDAF-4EFD-B3A3-387F55356FC3}"/>
                </a:ext>
              </a:extLst>
            </p:cNvPr>
            <p:cNvGrpSpPr/>
            <p:nvPr userDrawn="1"/>
          </p:nvGrpSpPr>
          <p:grpSpPr>
            <a:xfrm>
              <a:off x="10648109" y="393700"/>
              <a:ext cx="1150191" cy="1151372"/>
              <a:chOff x="10648109" y="5310073"/>
              <a:chExt cx="1150191" cy="1151372"/>
            </a:xfrm>
          </p:grpSpPr>
          <p:sp>
            <p:nvSpPr>
              <p:cNvPr id="7" name="Rectangle 20">
                <a:extLst>
                  <a:ext uri="{FF2B5EF4-FFF2-40B4-BE49-F238E27FC236}">
                    <a16:creationId xmlns:a16="http://schemas.microsoft.com/office/drawing/2014/main" id="{43E1E984-F04B-49C0-825B-0FE7B8DF6E72}"/>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Rectangle 21">
                <a:extLst>
                  <a:ext uri="{FF2B5EF4-FFF2-40B4-BE49-F238E27FC236}">
                    <a16:creationId xmlns:a16="http://schemas.microsoft.com/office/drawing/2014/main" id="{ABAF4BA0-C9FF-4B8C-8401-E577E2319FAC}"/>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Oval 22">
                <a:extLst>
                  <a:ext uri="{FF2B5EF4-FFF2-40B4-BE49-F238E27FC236}">
                    <a16:creationId xmlns:a16="http://schemas.microsoft.com/office/drawing/2014/main" id="{C200E05D-F850-46A3-B955-CED11170CA08}"/>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3">
                <a:extLst>
                  <a:ext uri="{FF2B5EF4-FFF2-40B4-BE49-F238E27FC236}">
                    <a16:creationId xmlns:a16="http://schemas.microsoft.com/office/drawing/2014/main" id="{8B324BA2-DEB0-4057-B2EB-49931BB37028}"/>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4">
                <a:extLst>
                  <a:ext uri="{FF2B5EF4-FFF2-40B4-BE49-F238E27FC236}">
                    <a16:creationId xmlns:a16="http://schemas.microsoft.com/office/drawing/2014/main" id="{4A4D8FD3-C1AB-47DC-A09F-F8A3E1EBC16B}"/>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5">
                <a:extLst>
                  <a:ext uri="{FF2B5EF4-FFF2-40B4-BE49-F238E27FC236}">
                    <a16:creationId xmlns:a16="http://schemas.microsoft.com/office/drawing/2014/main" id="{B42F9662-2288-460B-8CD0-4F8AA68DCD7B}"/>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6">
                <a:extLst>
                  <a:ext uri="{FF2B5EF4-FFF2-40B4-BE49-F238E27FC236}">
                    <a16:creationId xmlns:a16="http://schemas.microsoft.com/office/drawing/2014/main" id="{2A3B3FDA-514C-490A-847F-2517D4944645}"/>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605833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2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68760C-AE70-4216-841A-9C9D8CBADA44}"/>
              </a:ext>
            </a:extLst>
          </p:cNvPr>
          <p:cNvSpPr>
            <a:spLocks noGrp="1"/>
          </p:cNvSpPr>
          <p:nvPr>
            <p:ph type="body" sz="quarter" idx="10" hasCustomPrompt="1"/>
          </p:nvPr>
        </p:nvSpPr>
        <p:spPr>
          <a:xfrm>
            <a:off x="392514" y="1911350"/>
            <a:ext cx="5506636" cy="40735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0D6865CD-40DC-4515-AB9F-1BD5998E97BD}"/>
              </a:ext>
            </a:extLst>
          </p:cNvPr>
          <p:cNvSpPr>
            <a:spLocks noGrp="1"/>
          </p:cNvSpPr>
          <p:nvPr>
            <p:ph type="body" sz="quarter" idx="11" hasCustomPrompt="1"/>
          </p:nvPr>
        </p:nvSpPr>
        <p:spPr>
          <a:xfrm>
            <a:off x="6291664" y="1911350"/>
            <a:ext cx="5506636" cy="40735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8B032693-6297-4768-96B7-786BB0991573}"/>
              </a:ext>
            </a:extLst>
          </p:cNvPr>
          <p:cNvSpPr>
            <a:spLocks noGrp="1"/>
          </p:cNvSpPr>
          <p:nvPr>
            <p:ph type="body" sz="quarter" idx="12"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7355662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268713"/>
            <a:ext cx="550545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16" name="Oval 15">
            <a:extLst>
              <a:ext uri="{FF2B5EF4-FFF2-40B4-BE49-F238E27FC236}">
                <a16:creationId xmlns:a16="http://schemas.microsoft.com/office/drawing/2014/main" id="{EE60FF23-7B1B-4811-B94D-0A3C8D1EE079}"/>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pic>
        <p:nvPicPr>
          <p:cNvPr id="15" name="Picture 7" descr="approved-logo.jpg">
            <a:extLst>
              <a:ext uri="{FF2B5EF4-FFF2-40B4-BE49-F238E27FC236}">
                <a16:creationId xmlns:a16="http://schemas.microsoft.com/office/drawing/2014/main" id="{822A2200-DAF1-4E34-9CEE-15344A239A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830" y="104283"/>
            <a:ext cx="27717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a:extLst>
              <a:ext uri="{FF2B5EF4-FFF2-40B4-BE49-F238E27FC236}">
                <a16:creationId xmlns:a16="http://schemas.microsoft.com/office/drawing/2014/main" id="{F9A08805-E537-4FD4-AEE3-1377DE1265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64137" y="134445"/>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a:extLst>
              <a:ext uri="{FF2B5EF4-FFF2-40B4-BE49-F238E27FC236}">
                <a16:creationId xmlns:a16="http://schemas.microsoft.com/office/drawing/2014/main" id="{D0617B86-8DAD-47ED-ABD6-6E8C7BD4DB95}"/>
              </a:ext>
            </a:extLst>
          </p:cNvPr>
          <p:cNvCxnSpPr>
            <a:cxnSpLocks/>
          </p:cNvCxnSpPr>
          <p:nvPr userDrawn="1"/>
        </p:nvCxnSpPr>
        <p:spPr bwMode="auto">
          <a:xfrm>
            <a:off x="0" y="1107532"/>
            <a:ext cx="12192000" cy="0"/>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31" name="Footer Placeholder 5">
            <a:extLst>
              <a:ext uri="{FF2B5EF4-FFF2-40B4-BE49-F238E27FC236}">
                <a16:creationId xmlns:a16="http://schemas.microsoft.com/office/drawing/2014/main" id="{396222D7-2713-4EAA-8195-554A1CBA68AD}"/>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Tree>
    <p:extLst>
      <p:ext uri="{BB962C8B-B14F-4D97-AF65-F5344CB8AC3E}">
        <p14:creationId xmlns:p14="http://schemas.microsoft.com/office/powerpoint/2010/main" val="306854000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6" name="Text Placeholder 3">
            <a:extLst>
              <a:ext uri="{FF2B5EF4-FFF2-40B4-BE49-F238E27FC236}">
                <a16:creationId xmlns:a16="http://schemas.microsoft.com/office/drawing/2014/main" id="{C066038D-9868-47CA-B847-A00E19112102}"/>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lnSpc>
                <a:spcPct val="90000"/>
              </a:lnSpc>
              <a:spcBef>
                <a:spcPts val="0"/>
              </a:spcBef>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4" name="Oval 3">
            <a:extLst>
              <a:ext uri="{FF2B5EF4-FFF2-40B4-BE49-F238E27FC236}">
                <a16:creationId xmlns:a16="http://schemas.microsoft.com/office/drawing/2014/main" id="{EA92B79A-F98E-416C-9565-BE6461A3C816}"/>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18" name="Footer Placeholder 5">
            <a:extLst>
              <a:ext uri="{FF2B5EF4-FFF2-40B4-BE49-F238E27FC236}">
                <a16:creationId xmlns:a16="http://schemas.microsoft.com/office/drawing/2014/main" id="{A8FFE778-9952-4866-BE5E-896D2EEFC1CB}"/>
              </a:ext>
            </a:extLst>
          </p:cNvPr>
          <p:cNvSpPr>
            <a:spLocks noGrp="1" noChangeArrowheads="1"/>
          </p:cNvSpPr>
          <p:nvPr>
            <p:ph type="ftr" sz="quarter" idx="12"/>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Tree>
    <p:extLst>
      <p:ext uri="{BB962C8B-B14F-4D97-AF65-F5344CB8AC3E}">
        <p14:creationId xmlns:p14="http://schemas.microsoft.com/office/powerpoint/2010/main" val="26611647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63EE5EB-3ACD-4F80-836A-DBAE1512B299}"/>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5">
            <a:extLst>
              <a:ext uri="{FF2B5EF4-FFF2-40B4-BE49-F238E27FC236}">
                <a16:creationId xmlns:a16="http://schemas.microsoft.com/office/drawing/2014/main" id="{B3A01C11-47C7-491B-9C74-DCF6841DB979}"/>
              </a:ext>
            </a:extLst>
          </p:cNvPr>
          <p:cNvSpPr>
            <a:spLocks noGrp="1"/>
          </p:cNvSpPr>
          <p:nvPr>
            <p:ph type="body" sz="quarter" idx="12" hasCustomPrompt="1"/>
          </p:nvPr>
        </p:nvSpPr>
        <p:spPr>
          <a:xfrm>
            <a:off x="393700" y="1911349"/>
            <a:ext cx="11404600" cy="40735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4" name="Oval 3">
            <a:extLst>
              <a:ext uri="{FF2B5EF4-FFF2-40B4-BE49-F238E27FC236}">
                <a16:creationId xmlns:a16="http://schemas.microsoft.com/office/drawing/2014/main" id="{0D4C8B92-E598-46C8-940E-FB018544FF63}"/>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18" name="Footer Placeholder 5">
            <a:extLst>
              <a:ext uri="{FF2B5EF4-FFF2-40B4-BE49-F238E27FC236}">
                <a16:creationId xmlns:a16="http://schemas.microsoft.com/office/drawing/2014/main" id="{3D6880BE-8DD3-4122-BAF1-255DBA72DDA0}"/>
              </a:ext>
            </a:extLst>
          </p:cNvPr>
          <p:cNvSpPr>
            <a:spLocks noGrp="1" noChangeArrowheads="1"/>
          </p:cNvSpPr>
          <p:nvPr>
            <p:ph type="ftr" sz="quarter" idx="13"/>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Tree>
    <p:extLst>
      <p:ext uri="{BB962C8B-B14F-4D97-AF65-F5344CB8AC3E}">
        <p14:creationId xmlns:p14="http://schemas.microsoft.com/office/powerpoint/2010/main" val="278067421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95A9B4-092F-4D59-B009-67C0146D75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723" y="2050440"/>
            <a:ext cx="6376305" cy="4554025"/>
          </a:xfrm>
          <a:prstGeom prst="rect">
            <a:avLst/>
          </a:prstGeom>
        </p:spPr>
      </p:pic>
      <p:sp>
        <p:nvSpPr>
          <p:cNvPr id="5" name="Picture Placeholder 4">
            <a:extLst>
              <a:ext uri="{FF2B5EF4-FFF2-40B4-BE49-F238E27FC236}">
                <a16:creationId xmlns:a16="http://schemas.microsoft.com/office/drawing/2014/main" id="{AE126E91-A834-4779-A7EC-D105824A9251}"/>
              </a:ext>
            </a:extLst>
          </p:cNvPr>
          <p:cNvSpPr>
            <a:spLocks noGrp="1"/>
          </p:cNvSpPr>
          <p:nvPr>
            <p:ph type="pic" sz="quarter" idx="11"/>
          </p:nvPr>
        </p:nvSpPr>
        <p:spPr>
          <a:xfrm>
            <a:off x="5108575" y="2334408"/>
            <a:ext cx="4760913" cy="3557681"/>
          </a:xfrm>
          <a:prstGeom prst="rect">
            <a:avLst/>
          </a:prstGeom>
        </p:spPr>
        <p:txBody>
          <a:bodyPr/>
          <a:lstStyle>
            <a:lvl1pPr marL="0" indent="0">
              <a:buFont typeface="Arial" panose="020B0604020202020204" pitchFamily="34" charset="0"/>
              <a:buNone/>
              <a:defRPr/>
            </a:lvl1pPr>
          </a:lstStyle>
          <a:p>
            <a:endParaRPr lang="en-GB"/>
          </a:p>
        </p:txBody>
      </p:sp>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1" y="1268322"/>
            <a:ext cx="550545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6" name="Oval 5">
            <a:extLst>
              <a:ext uri="{FF2B5EF4-FFF2-40B4-BE49-F238E27FC236}">
                <a16:creationId xmlns:a16="http://schemas.microsoft.com/office/drawing/2014/main" id="{F7772CD2-89FA-41D7-8055-8A5BD2BE06B4}"/>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18" name="Footer Placeholder 5">
            <a:extLst>
              <a:ext uri="{FF2B5EF4-FFF2-40B4-BE49-F238E27FC236}">
                <a16:creationId xmlns:a16="http://schemas.microsoft.com/office/drawing/2014/main" id="{B9B75BF2-C919-4C87-974D-8C67D8409210}"/>
              </a:ext>
            </a:extLst>
          </p:cNvPr>
          <p:cNvSpPr>
            <a:spLocks noGrp="1" noChangeArrowheads="1"/>
          </p:cNvSpPr>
          <p:nvPr>
            <p:ph type="ftr" sz="quarter" idx="12"/>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Tree>
    <p:extLst>
      <p:ext uri="{BB962C8B-B14F-4D97-AF65-F5344CB8AC3E}">
        <p14:creationId xmlns:p14="http://schemas.microsoft.com/office/powerpoint/2010/main" val="19073260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3_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261EBA-9C6A-49B8-8A41-5194CC7D7F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35969" y="1725178"/>
            <a:ext cx="3738123" cy="5090830"/>
          </a:xfrm>
          <a:prstGeom prst="rect">
            <a:avLst/>
          </a:prstGeom>
        </p:spPr>
      </p:pic>
      <p:sp>
        <p:nvSpPr>
          <p:cNvPr id="7" name="Picture Placeholder 6">
            <a:extLst>
              <a:ext uri="{FF2B5EF4-FFF2-40B4-BE49-F238E27FC236}">
                <a16:creationId xmlns:a16="http://schemas.microsoft.com/office/drawing/2014/main" id="{CBD627F0-AA3A-4F86-8CC7-3C5B73E61BF7}"/>
              </a:ext>
            </a:extLst>
          </p:cNvPr>
          <p:cNvSpPr>
            <a:spLocks noGrp="1"/>
          </p:cNvSpPr>
          <p:nvPr>
            <p:ph type="pic" sz="quarter" idx="11"/>
          </p:nvPr>
        </p:nvSpPr>
        <p:spPr>
          <a:xfrm>
            <a:off x="6831105" y="2130015"/>
            <a:ext cx="2947596" cy="3905026"/>
          </a:xfrm>
          <a:prstGeom prst="rect">
            <a:avLst/>
          </a:prstGeom>
        </p:spPr>
        <p:txBody>
          <a:bodyPr/>
          <a:lstStyle>
            <a:lvl1pPr marL="0" indent="0">
              <a:buFont typeface="Arial" panose="020B0604020202020204" pitchFamily="34" charset="0"/>
              <a:buNone/>
              <a:defRPr/>
            </a:lvl1pPr>
          </a:lstStyle>
          <a:p>
            <a:endParaRPr lang="en-GB"/>
          </a:p>
        </p:txBody>
      </p:sp>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271104"/>
            <a:ext cx="550545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5" name="Oval 4">
            <a:extLst>
              <a:ext uri="{FF2B5EF4-FFF2-40B4-BE49-F238E27FC236}">
                <a16:creationId xmlns:a16="http://schemas.microsoft.com/office/drawing/2014/main" id="{DD5E313B-F04F-407E-9788-37FAEE1F2A28}"/>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8" name="TextBox 7">
            <a:extLst>
              <a:ext uri="{FF2B5EF4-FFF2-40B4-BE49-F238E27FC236}">
                <a16:creationId xmlns:a16="http://schemas.microsoft.com/office/drawing/2014/main" id="{9A4F0E78-E7B6-41DB-9792-82DA0AEE940B}"/>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spTree>
    <p:extLst>
      <p:ext uri="{BB962C8B-B14F-4D97-AF65-F5344CB8AC3E}">
        <p14:creationId xmlns:p14="http://schemas.microsoft.com/office/powerpoint/2010/main" val="66726676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4_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BD627F0-AA3A-4F86-8CC7-3C5B73E61BF7}"/>
              </a:ext>
            </a:extLst>
          </p:cNvPr>
          <p:cNvSpPr>
            <a:spLocks noGrp="1"/>
          </p:cNvSpPr>
          <p:nvPr>
            <p:ph type="pic" sz="quarter" idx="11"/>
          </p:nvPr>
        </p:nvSpPr>
        <p:spPr>
          <a:xfrm>
            <a:off x="928914" y="2011681"/>
            <a:ext cx="4572000" cy="2736166"/>
          </a:xfrm>
          <a:prstGeom prst="rect">
            <a:avLst/>
          </a:prstGeom>
        </p:spPr>
        <p:txBody>
          <a:bodyPr/>
          <a:lstStyle>
            <a:lvl1pPr marL="0" indent="0">
              <a:buFont typeface="Arial" panose="020B0604020202020204" pitchFamily="34" charset="0"/>
              <a:buNone/>
              <a:defRPr/>
            </a:lvl1pPr>
          </a:lstStyle>
          <a:p>
            <a:endParaRPr lang="en-GB"/>
          </a:p>
        </p:txBody>
      </p:sp>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253701"/>
            <a:ext cx="550545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6" name="Oval 5">
            <a:extLst>
              <a:ext uri="{FF2B5EF4-FFF2-40B4-BE49-F238E27FC236}">
                <a16:creationId xmlns:a16="http://schemas.microsoft.com/office/drawing/2014/main" id="{FC349F7D-D7A7-4CF5-AEC8-3A7892AA3C55}"/>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8" name="TextBox 7">
            <a:extLst>
              <a:ext uri="{FF2B5EF4-FFF2-40B4-BE49-F238E27FC236}">
                <a16:creationId xmlns:a16="http://schemas.microsoft.com/office/drawing/2014/main" id="{909CB721-E81B-407B-86D9-292EA17EE521}"/>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pic>
        <p:nvPicPr>
          <p:cNvPr id="5" name="Picture 4">
            <a:extLst>
              <a:ext uri="{FF2B5EF4-FFF2-40B4-BE49-F238E27FC236}">
                <a16:creationId xmlns:a16="http://schemas.microsoft.com/office/drawing/2014/main" id="{9BA78B2E-6222-40A5-8B8B-DE3FC45A1E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8584" y="1712891"/>
            <a:ext cx="5212983" cy="4778568"/>
          </a:xfrm>
          <a:prstGeom prst="rect">
            <a:avLst/>
          </a:prstGeom>
        </p:spPr>
      </p:pic>
    </p:spTree>
    <p:extLst>
      <p:ext uri="{BB962C8B-B14F-4D97-AF65-F5344CB8AC3E}">
        <p14:creationId xmlns:p14="http://schemas.microsoft.com/office/powerpoint/2010/main" val="213540100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5_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0963BA-3F0C-4BED-A394-E635CE21E4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0579" y="1768499"/>
            <a:ext cx="8970842" cy="5018949"/>
          </a:xfrm>
          <a:prstGeom prst="rect">
            <a:avLst/>
          </a:prstGeom>
        </p:spPr>
      </p:pic>
      <p:sp>
        <p:nvSpPr>
          <p:cNvPr id="7" name="Picture Placeholder 6">
            <a:extLst>
              <a:ext uri="{FF2B5EF4-FFF2-40B4-BE49-F238E27FC236}">
                <a16:creationId xmlns:a16="http://schemas.microsoft.com/office/drawing/2014/main" id="{CBD627F0-AA3A-4F86-8CC7-3C5B73E61BF7}"/>
              </a:ext>
            </a:extLst>
          </p:cNvPr>
          <p:cNvSpPr>
            <a:spLocks noGrp="1"/>
          </p:cNvSpPr>
          <p:nvPr>
            <p:ph type="pic" sz="quarter" idx="11"/>
          </p:nvPr>
        </p:nvSpPr>
        <p:spPr>
          <a:xfrm>
            <a:off x="3338285" y="2002242"/>
            <a:ext cx="5606540" cy="3520371"/>
          </a:xfrm>
          <a:prstGeom prst="rect">
            <a:avLst/>
          </a:prstGeom>
        </p:spPr>
        <p:txBody>
          <a:bodyPr/>
          <a:lstStyle>
            <a:lvl1pPr marL="0" indent="0">
              <a:buFont typeface="Arial" panose="020B0604020202020204" pitchFamily="34" charset="0"/>
              <a:buNone/>
              <a:defRPr/>
            </a:lvl1pPr>
          </a:lstStyle>
          <a:p>
            <a:endParaRPr lang="en-GB" dirty="0"/>
          </a:p>
        </p:txBody>
      </p:sp>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269356"/>
            <a:ext cx="550545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5" name="Oval 4">
            <a:extLst>
              <a:ext uri="{FF2B5EF4-FFF2-40B4-BE49-F238E27FC236}">
                <a16:creationId xmlns:a16="http://schemas.microsoft.com/office/drawing/2014/main" id="{4E455DBB-963F-4040-A90D-4151047418B1}"/>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8" name="TextBox 7">
            <a:extLst>
              <a:ext uri="{FF2B5EF4-FFF2-40B4-BE49-F238E27FC236}">
                <a16:creationId xmlns:a16="http://schemas.microsoft.com/office/drawing/2014/main" id="{DFB0978E-09D7-45C8-958B-FF97EA648A2C}"/>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spTree>
    <p:extLst>
      <p:ext uri="{BB962C8B-B14F-4D97-AF65-F5344CB8AC3E}">
        <p14:creationId xmlns:p14="http://schemas.microsoft.com/office/powerpoint/2010/main" val="382704166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6_Titl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B49E06E-B6E7-455F-8511-CBFAA0957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2458" y="1826938"/>
            <a:ext cx="2583847" cy="4534581"/>
          </a:xfrm>
          <a:prstGeom prst="rect">
            <a:avLst/>
          </a:prstGeom>
        </p:spPr>
      </p:pic>
      <p:sp>
        <p:nvSpPr>
          <p:cNvPr id="3" name="Picture Placeholder 2">
            <a:extLst>
              <a:ext uri="{FF2B5EF4-FFF2-40B4-BE49-F238E27FC236}">
                <a16:creationId xmlns:a16="http://schemas.microsoft.com/office/drawing/2014/main" id="{3D6FDA01-33CE-4565-8CC8-BD782EB29E31}"/>
              </a:ext>
            </a:extLst>
          </p:cNvPr>
          <p:cNvSpPr>
            <a:spLocks noGrp="1"/>
          </p:cNvSpPr>
          <p:nvPr>
            <p:ph type="pic" sz="quarter" idx="11"/>
          </p:nvPr>
        </p:nvSpPr>
        <p:spPr>
          <a:xfrm>
            <a:off x="6438428" y="2326773"/>
            <a:ext cx="1757363" cy="3149373"/>
          </a:xfrm>
          <a:prstGeom prst="rect">
            <a:avLst/>
          </a:prstGeom>
        </p:spPr>
        <p:txBody>
          <a:bodyPr/>
          <a:lstStyle>
            <a:lvl1pPr marL="0" indent="0">
              <a:buFont typeface="Arial" panose="020B0604020202020204" pitchFamily="34" charset="0"/>
              <a:buNone/>
              <a:defRPr/>
            </a:lvl1pPr>
          </a:lstStyle>
          <a:p>
            <a:endParaRPr lang="en-GB"/>
          </a:p>
        </p:txBody>
      </p:sp>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271946"/>
            <a:ext cx="550545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5" name="Oval 4">
            <a:extLst>
              <a:ext uri="{FF2B5EF4-FFF2-40B4-BE49-F238E27FC236}">
                <a16:creationId xmlns:a16="http://schemas.microsoft.com/office/drawing/2014/main" id="{CA77F97E-A225-47C5-A6C4-960FC9E5897E}"/>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6" name="TextBox 5">
            <a:extLst>
              <a:ext uri="{FF2B5EF4-FFF2-40B4-BE49-F238E27FC236}">
                <a16:creationId xmlns:a16="http://schemas.microsoft.com/office/drawing/2014/main" id="{92B4B7F6-8F11-46F9-8444-E669B6A23EF1}"/>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spTree>
    <p:extLst>
      <p:ext uri="{BB962C8B-B14F-4D97-AF65-F5344CB8AC3E}">
        <p14:creationId xmlns:p14="http://schemas.microsoft.com/office/powerpoint/2010/main" val="171957988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7_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267926"/>
            <a:ext cx="550545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pic>
        <p:nvPicPr>
          <p:cNvPr id="5" name="Picture 2" descr="http://www.atlantishc.co.uk/images/iphone6_gold_side2.png">
            <a:extLst>
              <a:ext uri="{FF2B5EF4-FFF2-40B4-BE49-F238E27FC236}">
                <a16:creationId xmlns:a16="http://schemas.microsoft.com/office/drawing/2014/main" id="{F5F783DA-1E40-45F8-A2C9-7C84A6E77DA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0443" t="3380" r="29418" b="1634"/>
          <a:stretch/>
        </p:blipFill>
        <p:spPr bwMode="auto">
          <a:xfrm>
            <a:off x="6052458" y="1397385"/>
            <a:ext cx="2300288" cy="5443537"/>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5">
            <a:extLst>
              <a:ext uri="{FF2B5EF4-FFF2-40B4-BE49-F238E27FC236}">
                <a16:creationId xmlns:a16="http://schemas.microsoft.com/office/drawing/2014/main" id="{BA1C3FA7-7BEE-442D-8417-BBE6B53C5D36}"/>
              </a:ext>
            </a:extLst>
          </p:cNvPr>
          <p:cNvSpPr>
            <a:spLocks noGrp="1"/>
          </p:cNvSpPr>
          <p:nvPr>
            <p:ph type="pic" sz="quarter" idx="11"/>
          </p:nvPr>
        </p:nvSpPr>
        <p:spPr>
          <a:xfrm>
            <a:off x="6392294" y="2226395"/>
            <a:ext cx="1411174" cy="3675063"/>
          </a:xfrm>
          <a:custGeom>
            <a:avLst/>
            <a:gdLst>
              <a:gd name="connsiteX0" fmla="*/ 0 w 1404030"/>
              <a:gd name="connsiteY0" fmla="*/ 0 h 3322638"/>
              <a:gd name="connsiteX1" fmla="*/ 1404030 w 1404030"/>
              <a:gd name="connsiteY1" fmla="*/ 0 h 3322638"/>
              <a:gd name="connsiteX2" fmla="*/ 1404030 w 1404030"/>
              <a:gd name="connsiteY2" fmla="*/ 3322638 h 3322638"/>
              <a:gd name="connsiteX3" fmla="*/ 0 w 1404030"/>
              <a:gd name="connsiteY3" fmla="*/ 3322638 h 3322638"/>
              <a:gd name="connsiteX4" fmla="*/ 0 w 1404030"/>
              <a:gd name="connsiteY4" fmla="*/ 0 h 3322638"/>
              <a:gd name="connsiteX0" fmla="*/ 0 w 1408792"/>
              <a:gd name="connsiteY0" fmla="*/ 342900 h 3665538"/>
              <a:gd name="connsiteX1" fmla="*/ 1408792 w 1408792"/>
              <a:gd name="connsiteY1" fmla="*/ 0 h 3665538"/>
              <a:gd name="connsiteX2" fmla="*/ 1404030 w 1408792"/>
              <a:gd name="connsiteY2" fmla="*/ 3665538 h 3665538"/>
              <a:gd name="connsiteX3" fmla="*/ 0 w 1408792"/>
              <a:gd name="connsiteY3" fmla="*/ 3665538 h 3665538"/>
              <a:gd name="connsiteX4" fmla="*/ 0 w 1408792"/>
              <a:gd name="connsiteY4" fmla="*/ 342900 h 3665538"/>
              <a:gd name="connsiteX0" fmla="*/ 2382 w 1408792"/>
              <a:gd name="connsiteY0" fmla="*/ 323850 h 3665538"/>
              <a:gd name="connsiteX1" fmla="*/ 1408792 w 1408792"/>
              <a:gd name="connsiteY1" fmla="*/ 0 h 3665538"/>
              <a:gd name="connsiteX2" fmla="*/ 1404030 w 1408792"/>
              <a:gd name="connsiteY2" fmla="*/ 3665538 h 3665538"/>
              <a:gd name="connsiteX3" fmla="*/ 0 w 1408792"/>
              <a:gd name="connsiteY3" fmla="*/ 3665538 h 3665538"/>
              <a:gd name="connsiteX4" fmla="*/ 2382 w 1408792"/>
              <a:gd name="connsiteY4" fmla="*/ 323850 h 3665538"/>
              <a:gd name="connsiteX0" fmla="*/ 1 w 1406411"/>
              <a:gd name="connsiteY0" fmla="*/ 323850 h 3665538"/>
              <a:gd name="connsiteX1" fmla="*/ 1406411 w 1406411"/>
              <a:gd name="connsiteY1" fmla="*/ 0 h 3665538"/>
              <a:gd name="connsiteX2" fmla="*/ 1401649 w 1406411"/>
              <a:gd name="connsiteY2" fmla="*/ 3665538 h 3665538"/>
              <a:gd name="connsiteX3" fmla="*/ 0 w 1406411"/>
              <a:gd name="connsiteY3" fmla="*/ 3665538 h 3665538"/>
              <a:gd name="connsiteX4" fmla="*/ 1 w 1406411"/>
              <a:gd name="connsiteY4" fmla="*/ 323850 h 3665538"/>
              <a:gd name="connsiteX0" fmla="*/ 1 w 1406411"/>
              <a:gd name="connsiteY0" fmla="*/ 323850 h 3665538"/>
              <a:gd name="connsiteX1" fmla="*/ 1406411 w 1406411"/>
              <a:gd name="connsiteY1" fmla="*/ 0 h 3665538"/>
              <a:gd name="connsiteX2" fmla="*/ 1404030 w 1406411"/>
              <a:gd name="connsiteY2" fmla="*/ 3613150 h 3665538"/>
              <a:gd name="connsiteX3" fmla="*/ 0 w 1406411"/>
              <a:gd name="connsiteY3" fmla="*/ 3665538 h 3665538"/>
              <a:gd name="connsiteX4" fmla="*/ 1 w 1406411"/>
              <a:gd name="connsiteY4" fmla="*/ 323850 h 3665538"/>
              <a:gd name="connsiteX0" fmla="*/ 1 w 1406411"/>
              <a:gd name="connsiteY0" fmla="*/ 323850 h 3665538"/>
              <a:gd name="connsiteX1" fmla="*/ 1406411 w 1406411"/>
              <a:gd name="connsiteY1" fmla="*/ 0 h 3665538"/>
              <a:gd name="connsiteX2" fmla="*/ 1404030 w 1406411"/>
              <a:gd name="connsiteY2" fmla="*/ 3634581 h 3665538"/>
              <a:gd name="connsiteX3" fmla="*/ 0 w 1406411"/>
              <a:gd name="connsiteY3" fmla="*/ 3665538 h 3665538"/>
              <a:gd name="connsiteX4" fmla="*/ 1 w 1406411"/>
              <a:gd name="connsiteY4" fmla="*/ 323850 h 3665538"/>
              <a:gd name="connsiteX0" fmla="*/ 4764 w 1411174"/>
              <a:gd name="connsiteY0" fmla="*/ 323850 h 3675063"/>
              <a:gd name="connsiteX1" fmla="*/ 1411174 w 1411174"/>
              <a:gd name="connsiteY1" fmla="*/ 0 h 3675063"/>
              <a:gd name="connsiteX2" fmla="*/ 1408793 w 1411174"/>
              <a:gd name="connsiteY2" fmla="*/ 3634581 h 3675063"/>
              <a:gd name="connsiteX3" fmla="*/ 0 w 1411174"/>
              <a:gd name="connsiteY3" fmla="*/ 3675063 h 3675063"/>
              <a:gd name="connsiteX4" fmla="*/ 4764 w 1411174"/>
              <a:gd name="connsiteY4" fmla="*/ 323850 h 367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74" h="3675063">
                <a:moveTo>
                  <a:pt x="4764" y="323850"/>
                </a:moveTo>
                <a:lnTo>
                  <a:pt x="1411174" y="0"/>
                </a:lnTo>
                <a:cubicBezTo>
                  <a:pt x="1409587" y="1221846"/>
                  <a:pt x="1410380" y="2412735"/>
                  <a:pt x="1408793" y="3634581"/>
                </a:cubicBezTo>
                <a:lnTo>
                  <a:pt x="0" y="3675063"/>
                </a:lnTo>
                <a:cubicBezTo>
                  <a:pt x="0" y="2561167"/>
                  <a:pt x="4764" y="1437746"/>
                  <a:pt x="4764" y="323850"/>
                </a:cubicBezTo>
                <a:close/>
              </a:path>
            </a:pathLst>
          </a:custGeom>
          <a:solidFill>
            <a:schemeClr val="bg1">
              <a:lumMod val="85000"/>
            </a:schemeClr>
          </a:solidFill>
        </p:spPr>
        <p:txBody>
          <a:bodyPr/>
          <a:lstStyle>
            <a:lvl1pPr marL="0" indent="0">
              <a:buFont typeface="Arial" panose="020B0604020202020204" pitchFamily="34" charset="0"/>
              <a:buNone/>
              <a:defRPr/>
            </a:lvl1pPr>
          </a:lstStyle>
          <a:p>
            <a:endParaRPr lang="id-ID" dirty="0"/>
          </a:p>
        </p:txBody>
      </p:sp>
      <p:pic>
        <p:nvPicPr>
          <p:cNvPr id="7" name="Picture 2" descr="http://www.atlantishc.co.uk/images/iphone6_gold_side2.png">
            <a:extLst>
              <a:ext uri="{FF2B5EF4-FFF2-40B4-BE49-F238E27FC236}">
                <a16:creationId xmlns:a16="http://schemas.microsoft.com/office/drawing/2014/main" id="{EF4E492A-AE5B-4F07-B07E-865A619B83B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0443" t="3380" r="29418" b="1634"/>
          <a:stretch/>
        </p:blipFill>
        <p:spPr bwMode="auto">
          <a:xfrm>
            <a:off x="7976508" y="726541"/>
            <a:ext cx="2583768" cy="6114381"/>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5">
            <a:extLst>
              <a:ext uri="{FF2B5EF4-FFF2-40B4-BE49-F238E27FC236}">
                <a16:creationId xmlns:a16="http://schemas.microsoft.com/office/drawing/2014/main" id="{BBC748D4-96D5-4A2B-8E0A-6AAE550F68E6}"/>
              </a:ext>
            </a:extLst>
          </p:cNvPr>
          <p:cNvSpPr>
            <a:spLocks noGrp="1"/>
          </p:cNvSpPr>
          <p:nvPr>
            <p:ph type="pic" sz="quarter" idx="12"/>
          </p:nvPr>
        </p:nvSpPr>
        <p:spPr>
          <a:xfrm>
            <a:off x="8352746" y="1659192"/>
            <a:ext cx="1585082" cy="4127965"/>
          </a:xfrm>
          <a:custGeom>
            <a:avLst/>
            <a:gdLst>
              <a:gd name="connsiteX0" fmla="*/ 0 w 1404030"/>
              <a:gd name="connsiteY0" fmla="*/ 0 h 3322638"/>
              <a:gd name="connsiteX1" fmla="*/ 1404030 w 1404030"/>
              <a:gd name="connsiteY1" fmla="*/ 0 h 3322638"/>
              <a:gd name="connsiteX2" fmla="*/ 1404030 w 1404030"/>
              <a:gd name="connsiteY2" fmla="*/ 3322638 h 3322638"/>
              <a:gd name="connsiteX3" fmla="*/ 0 w 1404030"/>
              <a:gd name="connsiteY3" fmla="*/ 3322638 h 3322638"/>
              <a:gd name="connsiteX4" fmla="*/ 0 w 1404030"/>
              <a:gd name="connsiteY4" fmla="*/ 0 h 3322638"/>
              <a:gd name="connsiteX0" fmla="*/ 0 w 1408792"/>
              <a:gd name="connsiteY0" fmla="*/ 342900 h 3665538"/>
              <a:gd name="connsiteX1" fmla="*/ 1408792 w 1408792"/>
              <a:gd name="connsiteY1" fmla="*/ 0 h 3665538"/>
              <a:gd name="connsiteX2" fmla="*/ 1404030 w 1408792"/>
              <a:gd name="connsiteY2" fmla="*/ 3665538 h 3665538"/>
              <a:gd name="connsiteX3" fmla="*/ 0 w 1408792"/>
              <a:gd name="connsiteY3" fmla="*/ 3665538 h 3665538"/>
              <a:gd name="connsiteX4" fmla="*/ 0 w 1408792"/>
              <a:gd name="connsiteY4" fmla="*/ 342900 h 3665538"/>
              <a:gd name="connsiteX0" fmla="*/ 2382 w 1408792"/>
              <a:gd name="connsiteY0" fmla="*/ 323850 h 3665538"/>
              <a:gd name="connsiteX1" fmla="*/ 1408792 w 1408792"/>
              <a:gd name="connsiteY1" fmla="*/ 0 h 3665538"/>
              <a:gd name="connsiteX2" fmla="*/ 1404030 w 1408792"/>
              <a:gd name="connsiteY2" fmla="*/ 3665538 h 3665538"/>
              <a:gd name="connsiteX3" fmla="*/ 0 w 1408792"/>
              <a:gd name="connsiteY3" fmla="*/ 3665538 h 3665538"/>
              <a:gd name="connsiteX4" fmla="*/ 2382 w 1408792"/>
              <a:gd name="connsiteY4" fmla="*/ 323850 h 3665538"/>
              <a:gd name="connsiteX0" fmla="*/ 1 w 1406411"/>
              <a:gd name="connsiteY0" fmla="*/ 323850 h 3665538"/>
              <a:gd name="connsiteX1" fmla="*/ 1406411 w 1406411"/>
              <a:gd name="connsiteY1" fmla="*/ 0 h 3665538"/>
              <a:gd name="connsiteX2" fmla="*/ 1401649 w 1406411"/>
              <a:gd name="connsiteY2" fmla="*/ 3665538 h 3665538"/>
              <a:gd name="connsiteX3" fmla="*/ 0 w 1406411"/>
              <a:gd name="connsiteY3" fmla="*/ 3665538 h 3665538"/>
              <a:gd name="connsiteX4" fmla="*/ 1 w 1406411"/>
              <a:gd name="connsiteY4" fmla="*/ 323850 h 3665538"/>
              <a:gd name="connsiteX0" fmla="*/ 1 w 1406411"/>
              <a:gd name="connsiteY0" fmla="*/ 323850 h 3665538"/>
              <a:gd name="connsiteX1" fmla="*/ 1406411 w 1406411"/>
              <a:gd name="connsiteY1" fmla="*/ 0 h 3665538"/>
              <a:gd name="connsiteX2" fmla="*/ 1404030 w 1406411"/>
              <a:gd name="connsiteY2" fmla="*/ 3613150 h 3665538"/>
              <a:gd name="connsiteX3" fmla="*/ 0 w 1406411"/>
              <a:gd name="connsiteY3" fmla="*/ 3665538 h 3665538"/>
              <a:gd name="connsiteX4" fmla="*/ 1 w 1406411"/>
              <a:gd name="connsiteY4" fmla="*/ 323850 h 3665538"/>
              <a:gd name="connsiteX0" fmla="*/ 1 w 1406411"/>
              <a:gd name="connsiteY0" fmla="*/ 323850 h 3665538"/>
              <a:gd name="connsiteX1" fmla="*/ 1406411 w 1406411"/>
              <a:gd name="connsiteY1" fmla="*/ 0 h 3665538"/>
              <a:gd name="connsiteX2" fmla="*/ 1404030 w 1406411"/>
              <a:gd name="connsiteY2" fmla="*/ 3634581 h 3665538"/>
              <a:gd name="connsiteX3" fmla="*/ 0 w 1406411"/>
              <a:gd name="connsiteY3" fmla="*/ 3665538 h 3665538"/>
              <a:gd name="connsiteX4" fmla="*/ 1 w 1406411"/>
              <a:gd name="connsiteY4" fmla="*/ 323850 h 3665538"/>
              <a:gd name="connsiteX0" fmla="*/ 4764 w 1411174"/>
              <a:gd name="connsiteY0" fmla="*/ 323850 h 3675063"/>
              <a:gd name="connsiteX1" fmla="*/ 1411174 w 1411174"/>
              <a:gd name="connsiteY1" fmla="*/ 0 h 3675063"/>
              <a:gd name="connsiteX2" fmla="*/ 1408793 w 1411174"/>
              <a:gd name="connsiteY2" fmla="*/ 3634581 h 3675063"/>
              <a:gd name="connsiteX3" fmla="*/ 0 w 1411174"/>
              <a:gd name="connsiteY3" fmla="*/ 3675063 h 3675063"/>
              <a:gd name="connsiteX4" fmla="*/ 4764 w 1411174"/>
              <a:gd name="connsiteY4" fmla="*/ 323850 h 367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74" h="3675063">
                <a:moveTo>
                  <a:pt x="4764" y="323850"/>
                </a:moveTo>
                <a:lnTo>
                  <a:pt x="1411174" y="0"/>
                </a:lnTo>
                <a:cubicBezTo>
                  <a:pt x="1409587" y="1221846"/>
                  <a:pt x="1410380" y="2412735"/>
                  <a:pt x="1408793" y="3634581"/>
                </a:cubicBezTo>
                <a:lnTo>
                  <a:pt x="0" y="3675063"/>
                </a:lnTo>
                <a:cubicBezTo>
                  <a:pt x="0" y="2561167"/>
                  <a:pt x="4764" y="1437746"/>
                  <a:pt x="4764" y="323850"/>
                </a:cubicBezTo>
                <a:close/>
              </a:path>
            </a:pathLst>
          </a:custGeom>
          <a:solidFill>
            <a:schemeClr val="bg1">
              <a:lumMod val="85000"/>
            </a:schemeClr>
          </a:solidFill>
        </p:spPr>
        <p:txBody>
          <a:bodyPr/>
          <a:lstStyle>
            <a:lvl1pPr marL="0" indent="0">
              <a:buFont typeface="Arial" panose="020B0604020202020204" pitchFamily="34" charset="0"/>
              <a:buNone/>
              <a:defRPr/>
            </a:lvl1pPr>
          </a:lstStyle>
          <a:p>
            <a:endParaRPr lang="id-ID" dirty="0"/>
          </a:p>
        </p:txBody>
      </p:sp>
      <p:sp>
        <p:nvSpPr>
          <p:cNvPr id="9" name="Oval 8">
            <a:extLst>
              <a:ext uri="{FF2B5EF4-FFF2-40B4-BE49-F238E27FC236}">
                <a16:creationId xmlns:a16="http://schemas.microsoft.com/office/drawing/2014/main" id="{7012FF60-1BFF-413E-B79D-3269FB9CCCFB}"/>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10" name="TextBox 9">
            <a:extLst>
              <a:ext uri="{FF2B5EF4-FFF2-40B4-BE49-F238E27FC236}">
                <a16:creationId xmlns:a16="http://schemas.microsoft.com/office/drawing/2014/main" id="{0D3D51AB-8A02-412A-8708-9DF71ABCA105}"/>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spTree>
    <p:extLst>
      <p:ext uri="{BB962C8B-B14F-4D97-AF65-F5344CB8AC3E}">
        <p14:creationId xmlns:p14="http://schemas.microsoft.com/office/powerpoint/2010/main" val="258073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Title, subtitle &amp; tab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2333626"/>
            <a:ext cx="11404600" cy="3651250"/>
          </a:xfrm>
          <a:prstGeom prst="rect">
            <a:avLst/>
          </a:prstGeom>
        </p:spPr>
        <p:txBody>
          <a:bodyPr lIns="0" tIns="0" rIns="0" bIns="0"/>
          <a:lstStyle>
            <a:lvl1pPr marL="0" indent="0">
              <a:buNone/>
              <a:defRPr/>
            </a:lvl1pPr>
          </a:lstStyle>
          <a:p>
            <a:r>
              <a:rPr lang="en-GB" dirty="0"/>
              <a:t>Add table</a:t>
            </a:r>
          </a:p>
        </p:txBody>
      </p:sp>
      <p:sp>
        <p:nvSpPr>
          <p:cNvPr id="7" name="Text Placeholder 3">
            <a:extLst>
              <a:ext uri="{FF2B5EF4-FFF2-40B4-BE49-F238E27FC236}">
                <a16:creationId xmlns:a16="http://schemas.microsoft.com/office/drawing/2014/main" id="{64EE004D-1AF6-41A3-BF99-D3478A36E570}"/>
              </a:ext>
            </a:extLst>
          </p:cNvPr>
          <p:cNvSpPr>
            <a:spLocks noGrp="1"/>
          </p:cNvSpPr>
          <p:nvPr>
            <p:ph type="body" sz="quarter" idx="12"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6" name="Oval 5">
            <a:extLst>
              <a:ext uri="{FF2B5EF4-FFF2-40B4-BE49-F238E27FC236}">
                <a16:creationId xmlns:a16="http://schemas.microsoft.com/office/drawing/2014/main" id="{DC84BF7C-3B7D-4A46-ADFD-9980408B6FEF}"/>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8" name="TextBox 7">
            <a:extLst>
              <a:ext uri="{FF2B5EF4-FFF2-40B4-BE49-F238E27FC236}">
                <a16:creationId xmlns:a16="http://schemas.microsoft.com/office/drawing/2014/main" id="{36954960-C6CD-431E-8DEB-9AAD0746355D}"/>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spTree>
    <p:extLst>
      <p:ext uri="{BB962C8B-B14F-4D97-AF65-F5344CB8AC3E}">
        <p14:creationId xmlns:p14="http://schemas.microsoft.com/office/powerpoint/2010/main" val="2910312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2333626"/>
            <a:ext cx="11404600" cy="3651250"/>
          </a:xfrm>
          <a:prstGeom prst="rect">
            <a:avLst/>
          </a:prstGeom>
        </p:spPr>
        <p:txBody>
          <a:bodyPr lIns="0" tIns="0" rIns="0" bIns="0"/>
          <a:lstStyle>
            <a:lvl1pPr marL="0" indent="0">
              <a:buNone/>
              <a:defRPr/>
            </a:lvl1pPr>
          </a:lstStyle>
          <a:p>
            <a:r>
              <a:rPr lang="en-GB" dirty="0"/>
              <a:t>Add table</a:t>
            </a:r>
          </a:p>
        </p:txBody>
      </p:sp>
      <p:sp>
        <p:nvSpPr>
          <p:cNvPr id="7" name="Text Placeholder 3">
            <a:extLst>
              <a:ext uri="{FF2B5EF4-FFF2-40B4-BE49-F238E27FC236}">
                <a16:creationId xmlns:a16="http://schemas.microsoft.com/office/drawing/2014/main" id="{64EE004D-1AF6-41A3-BF99-D3478A36E570}"/>
              </a:ext>
            </a:extLst>
          </p:cNvPr>
          <p:cNvSpPr>
            <a:spLocks noGrp="1"/>
          </p:cNvSpPr>
          <p:nvPr>
            <p:ph type="body" sz="quarter" idx="12"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956860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2333626"/>
            <a:ext cx="5505450" cy="3651250"/>
          </a:xfrm>
          <a:prstGeom prst="rect">
            <a:avLst/>
          </a:prstGeom>
        </p:spPr>
        <p:txBody>
          <a:bodyPr lIns="0" tIns="0" rIns="0" bIns="0"/>
          <a:lstStyle>
            <a:lvl1pPr marL="0" indent="0">
              <a:buNone/>
              <a:defRPr/>
            </a:lvl1pPr>
          </a:lstStyle>
          <a:p>
            <a:r>
              <a:rPr lang="en-GB" dirty="0"/>
              <a:t>Add table</a:t>
            </a:r>
          </a:p>
        </p:txBody>
      </p:sp>
      <p:sp>
        <p:nvSpPr>
          <p:cNvPr id="6" name="Text Placeholder 4">
            <a:extLst>
              <a:ext uri="{FF2B5EF4-FFF2-40B4-BE49-F238E27FC236}">
                <a16:creationId xmlns:a16="http://schemas.microsoft.com/office/drawing/2014/main" id="{FD744A32-961D-4C16-A06B-7BF0BC195448}"/>
              </a:ext>
            </a:extLst>
          </p:cNvPr>
          <p:cNvSpPr>
            <a:spLocks noGrp="1"/>
          </p:cNvSpPr>
          <p:nvPr>
            <p:ph type="body" sz="quarter" idx="12" hasCustomPrompt="1"/>
          </p:nvPr>
        </p:nvSpPr>
        <p:spPr>
          <a:xfrm>
            <a:off x="6292851" y="2333626"/>
            <a:ext cx="5505451"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B02507DB-AB33-4705-A31B-B515343E3503}"/>
              </a:ext>
            </a:extLst>
          </p:cNvPr>
          <p:cNvSpPr>
            <a:spLocks noGrp="1"/>
          </p:cNvSpPr>
          <p:nvPr>
            <p:ph type="body" sz="quarter" idx="13" hasCustomPrompt="1"/>
          </p:nvPr>
        </p:nvSpPr>
        <p:spPr>
          <a:xfrm>
            <a:off x="393700" y="1268713"/>
            <a:ext cx="9000000" cy="360000"/>
          </a:xfrm>
          <a:prstGeom prst="rect">
            <a:avLst/>
          </a:prstGeom>
        </p:spPr>
        <p:txBody>
          <a:bodyPr vert="horz" lIns="0" tIns="0" rIns="0" bIns="0" rtlCol="0" anchor="t">
            <a:noAutofit/>
          </a:bodyPr>
          <a:lstStyle>
            <a:lvl1pPr marL="0" indent="0">
              <a:lnSpc>
                <a:spcPct val="90000"/>
              </a:lnSpc>
              <a:spcBef>
                <a:spcPts val="0"/>
              </a:spcBef>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187896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2 tex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6" name="Text Placeholder 4">
            <a:extLst>
              <a:ext uri="{FF2B5EF4-FFF2-40B4-BE49-F238E27FC236}">
                <a16:creationId xmlns:a16="http://schemas.microsoft.com/office/drawing/2014/main" id="{FD744A32-961D-4C16-A06B-7BF0BC195448}"/>
              </a:ext>
            </a:extLst>
          </p:cNvPr>
          <p:cNvSpPr>
            <a:spLocks noGrp="1"/>
          </p:cNvSpPr>
          <p:nvPr>
            <p:ph type="body" sz="quarter" idx="12" hasCustomPrompt="1"/>
          </p:nvPr>
        </p:nvSpPr>
        <p:spPr>
          <a:xfrm>
            <a:off x="6292851" y="2333626"/>
            <a:ext cx="5505451"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2333626"/>
            <a:ext cx="5505451"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3">
            <a:extLst>
              <a:ext uri="{FF2B5EF4-FFF2-40B4-BE49-F238E27FC236}">
                <a16:creationId xmlns:a16="http://schemas.microsoft.com/office/drawing/2014/main" id="{1293FB2A-64E9-432B-B40E-A3376F4D184B}"/>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lnSpc>
                <a:spcPct val="90000"/>
              </a:lnSpc>
              <a:spcBef>
                <a:spcPts val="0"/>
              </a:spcBef>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857368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2 text with titl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4"/>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2706986"/>
            <a:ext cx="5505451" cy="327789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2333626"/>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9" name="Text Placeholder 4">
            <a:extLst>
              <a:ext uri="{FF2B5EF4-FFF2-40B4-BE49-F238E27FC236}">
                <a16:creationId xmlns:a16="http://schemas.microsoft.com/office/drawing/2014/main" id="{9150B6B3-E441-4FD9-AE82-C820741F0702}"/>
              </a:ext>
            </a:extLst>
          </p:cNvPr>
          <p:cNvSpPr>
            <a:spLocks noGrp="1"/>
          </p:cNvSpPr>
          <p:nvPr>
            <p:ph type="body" sz="quarter" idx="16" hasCustomPrompt="1"/>
          </p:nvPr>
        </p:nvSpPr>
        <p:spPr>
          <a:xfrm>
            <a:off x="6292852" y="2706986"/>
            <a:ext cx="5505451" cy="327789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2">
            <a:extLst>
              <a:ext uri="{FF2B5EF4-FFF2-40B4-BE49-F238E27FC236}">
                <a16:creationId xmlns:a16="http://schemas.microsoft.com/office/drawing/2014/main" id="{6938B5D1-2F17-44BA-AFFC-4E87C818E59D}"/>
              </a:ext>
            </a:extLst>
          </p:cNvPr>
          <p:cNvSpPr>
            <a:spLocks noGrp="1"/>
          </p:cNvSpPr>
          <p:nvPr>
            <p:ph type="body" sz="quarter" idx="17" hasCustomPrompt="1"/>
          </p:nvPr>
        </p:nvSpPr>
        <p:spPr>
          <a:xfrm>
            <a:off x="6294038" y="2333626"/>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1" name="Text Placeholder 3">
            <a:extLst>
              <a:ext uri="{FF2B5EF4-FFF2-40B4-BE49-F238E27FC236}">
                <a16:creationId xmlns:a16="http://schemas.microsoft.com/office/drawing/2014/main" id="{BC0861B9-523A-4A5C-8ADA-0C9C052DF190}"/>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lnSpc>
                <a:spcPct val="90000"/>
              </a:lnSpc>
              <a:spcBef>
                <a:spcPts val="0"/>
              </a:spcBef>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576703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2 text with title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2381063"/>
            <a:ext cx="5505451" cy="36038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2052969"/>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9" name="Text Placeholder 4">
            <a:extLst>
              <a:ext uri="{FF2B5EF4-FFF2-40B4-BE49-F238E27FC236}">
                <a16:creationId xmlns:a16="http://schemas.microsoft.com/office/drawing/2014/main" id="{9150B6B3-E441-4FD9-AE82-C820741F0702}"/>
              </a:ext>
            </a:extLst>
          </p:cNvPr>
          <p:cNvSpPr>
            <a:spLocks noGrp="1"/>
          </p:cNvSpPr>
          <p:nvPr>
            <p:ph type="body" sz="quarter" idx="16" hasCustomPrompt="1"/>
          </p:nvPr>
        </p:nvSpPr>
        <p:spPr>
          <a:xfrm>
            <a:off x="6292852" y="2381063"/>
            <a:ext cx="5505451" cy="36038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2">
            <a:extLst>
              <a:ext uri="{FF2B5EF4-FFF2-40B4-BE49-F238E27FC236}">
                <a16:creationId xmlns:a16="http://schemas.microsoft.com/office/drawing/2014/main" id="{6938B5D1-2F17-44BA-AFFC-4E87C818E59D}"/>
              </a:ext>
            </a:extLst>
          </p:cNvPr>
          <p:cNvSpPr>
            <a:spLocks noGrp="1"/>
          </p:cNvSpPr>
          <p:nvPr>
            <p:ph type="body" sz="quarter" idx="17" hasCustomPrompt="1"/>
          </p:nvPr>
        </p:nvSpPr>
        <p:spPr>
          <a:xfrm>
            <a:off x="6294038" y="2052969"/>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1" name="Text Placeholder 3">
            <a:extLst>
              <a:ext uri="{FF2B5EF4-FFF2-40B4-BE49-F238E27FC236}">
                <a16:creationId xmlns:a16="http://schemas.microsoft.com/office/drawing/2014/main" id="{669EBBA7-C046-4BE7-AB39-DDF7235F985B}"/>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141269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3 text with title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2381063"/>
            <a:ext cx="3536689" cy="36038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2052969"/>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4" name="Text Placeholder 4">
            <a:extLst>
              <a:ext uri="{FF2B5EF4-FFF2-40B4-BE49-F238E27FC236}">
                <a16:creationId xmlns:a16="http://schemas.microsoft.com/office/drawing/2014/main" id="{B848A564-152B-4E69-8849-4989C104F19D}"/>
              </a:ext>
            </a:extLst>
          </p:cNvPr>
          <p:cNvSpPr>
            <a:spLocks noGrp="1"/>
          </p:cNvSpPr>
          <p:nvPr>
            <p:ph type="body" sz="quarter" idx="16" hasCustomPrompt="1"/>
          </p:nvPr>
        </p:nvSpPr>
        <p:spPr>
          <a:xfrm>
            <a:off x="4331225" y="2381063"/>
            <a:ext cx="3536689" cy="36038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5" name="Text Placeholder 2">
            <a:extLst>
              <a:ext uri="{FF2B5EF4-FFF2-40B4-BE49-F238E27FC236}">
                <a16:creationId xmlns:a16="http://schemas.microsoft.com/office/drawing/2014/main" id="{68F52A8B-D6AF-4C50-9ED1-4A3F98E08704}"/>
              </a:ext>
            </a:extLst>
          </p:cNvPr>
          <p:cNvSpPr>
            <a:spLocks noGrp="1"/>
          </p:cNvSpPr>
          <p:nvPr>
            <p:ph type="body" sz="quarter" idx="17" hasCustomPrompt="1"/>
          </p:nvPr>
        </p:nvSpPr>
        <p:spPr>
          <a:xfrm>
            <a:off x="4332411" y="2052969"/>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7" name="Text Placeholder 4">
            <a:extLst>
              <a:ext uri="{FF2B5EF4-FFF2-40B4-BE49-F238E27FC236}">
                <a16:creationId xmlns:a16="http://schemas.microsoft.com/office/drawing/2014/main" id="{3403B82D-F9A3-4214-8AF4-4ACD66CA281E}"/>
              </a:ext>
            </a:extLst>
          </p:cNvPr>
          <p:cNvSpPr>
            <a:spLocks noGrp="1"/>
          </p:cNvSpPr>
          <p:nvPr>
            <p:ph type="body" sz="quarter" idx="18" hasCustomPrompt="1"/>
          </p:nvPr>
        </p:nvSpPr>
        <p:spPr>
          <a:xfrm>
            <a:off x="8260426" y="2381063"/>
            <a:ext cx="3536689" cy="36038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8" name="Text Placeholder 2">
            <a:extLst>
              <a:ext uri="{FF2B5EF4-FFF2-40B4-BE49-F238E27FC236}">
                <a16:creationId xmlns:a16="http://schemas.microsoft.com/office/drawing/2014/main" id="{755D2BCE-64A3-4500-B60C-ED207BAB0C72}"/>
              </a:ext>
            </a:extLst>
          </p:cNvPr>
          <p:cNvSpPr>
            <a:spLocks noGrp="1"/>
          </p:cNvSpPr>
          <p:nvPr>
            <p:ph type="body" sz="quarter" idx="19" hasCustomPrompt="1"/>
          </p:nvPr>
        </p:nvSpPr>
        <p:spPr>
          <a:xfrm>
            <a:off x="8261612" y="2052969"/>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9" name="Text Placeholder 3">
            <a:extLst>
              <a:ext uri="{FF2B5EF4-FFF2-40B4-BE49-F238E27FC236}">
                <a16:creationId xmlns:a16="http://schemas.microsoft.com/office/drawing/2014/main" id="{0E2270A8-9AEA-4BD1-AFDF-4B1BF5AC0770}"/>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448169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oval">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C20015-A3E2-42BA-A5BB-0A2E547D92F1}"/>
              </a:ext>
            </a:extLst>
          </p:cNvPr>
          <p:cNvSpPr>
            <a:spLocks noGrp="1"/>
          </p:cNvSpPr>
          <p:nvPr>
            <p:ph type="title" hasCustomPrompt="1"/>
          </p:nvPr>
        </p:nvSpPr>
        <p:spPr>
          <a:xfrm>
            <a:off x="7390215" y="24121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12" name="Text Placeholder 19">
            <a:extLst>
              <a:ext uri="{FF2B5EF4-FFF2-40B4-BE49-F238E27FC236}">
                <a16:creationId xmlns:a16="http://schemas.microsoft.com/office/drawing/2014/main" id="{1431571D-5602-4636-A5BD-A95D99B78E7A}"/>
              </a:ext>
            </a:extLst>
          </p:cNvPr>
          <p:cNvSpPr>
            <a:spLocks noGrp="1"/>
          </p:cNvSpPr>
          <p:nvPr>
            <p:ph type="body" sz="quarter" idx="10" hasCustomPrompt="1"/>
          </p:nvPr>
        </p:nvSpPr>
        <p:spPr>
          <a:xfrm>
            <a:off x="7390968" y="3531572"/>
            <a:ext cx="2972787" cy="415781"/>
          </a:xfrm>
          <a:prstGeom prst="rect">
            <a:avLst/>
          </a:prstGeom>
        </p:spPr>
        <p:txBody>
          <a:bodyPr anchor="ctr"/>
          <a:lstStyle>
            <a:lvl1pPr marL="0" indent="0">
              <a:lnSpc>
                <a:spcPct val="100000"/>
              </a:lnSpc>
              <a:spcBef>
                <a:spcPts val="0"/>
              </a:spcBef>
              <a:buNone/>
              <a:defRPr sz="1800" i="1">
                <a:solidFill>
                  <a:schemeClr val="bg1"/>
                </a:solidFill>
              </a:defRPr>
            </a:lvl1pPr>
          </a:lstStyle>
          <a:p>
            <a:pPr lvl="0"/>
            <a:r>
              <a:rPr lang="en-US" dirty="0"/>
              <a:t>Add subtitle</a:t>
            </a:r>
            <a:endParaRPr lang="en-GB" dirty="0"/>
          </a:p>
        </p:txBody>
      </p:sp>
      <p:grpSp>
        <p:nvGrpSpPr>
          <p:cNvPr id="2" name="Group 1">
            <a:extLst>
              <a:ext uri="{FF2B5EF4-FFF2-40B4-BE49-F238E27FC236}">
                <a16:creationId xmlns:a16="http://schemas.microsoft.com/office/drawing/2014/main" id="{0E871255-703C-43C4-9E1D-953553F65D32}"/>
              </a:ext>
            </a:extLst>
          </p:cNvPr>
          <p:cNvGrpSpPr/>
          <p:nvPr userDrawn="1"/>
        </p:nvGrpSpPr>
        <p:grpSpPr>
          <a:xfrm>
            <a:off x="10648109" y="5310073"/>
            <a:ext cx="1150191" cy="1151372"/>
            <a:chOff x="10648109" y="5310073"/>
            <a:chExt cx="1150191" cy="1151372"/>
          </a:xfrm>
        </p:grpSpPr>
        <p:sp>
          <p:nvSpPr>
            <p:cNvPr id="17" name="Rectangle 20">
              <a:extLst>
                <a:ext uri="{FF2B5EF4-FFF2-40B4-BE49-F238E27FC236}">
                  <a16:creationId xmlns:a16="http://schemas.microsoft.com/office/drawing/2014/main" id="{2B5C9E30-B166-421E-9BAD-FF47E637825D}"/>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Rectangle 21">
              <a:extLst>
                <a:ext uri="{FF2B5EF4-FFF2-40B4-BE49-F238E27FC236}">
                  <a16:creationId xmlns:a16="http://schemas.microsoft.com/office/drawing/2014/main" id="{E8A8E50B-F166-45B9-BED3-1DEAD954F05C}"/>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22">
              <a:extLst>
                <a:ext uri="{FF2B5EF4-FFF2-40B4-BE49-F238E27FC236}">
                  <a16:creationId xmlns:a16="http://schemas.microsoft.com/office/drawing/2014/main" id="{1C86C029-DA55-4980-92EE-F9AD02382D53}"/>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3">
              <a:extLst>
                <a:ext uri="{FF2B5EF4-FFF2-40B4-BE49-F238E27FC236}">
                  <a16:creationId xmlns:a16="http://schemas.microsoft.com/office/drawing/2014/main" id="{E99CEED6-A024-4175-BB0A-E71739D45A5A}"/>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4">
              <a:extLst>
                <a:ext uri="{FF2B5EF4-FFF2-40B4-BE49-F238E27FC236}">
                  <a16:creationId xmlns:a16="http://schemas.microsoft.com/office/drawing/2014/main" id="{0A374CF8-901C-48E5-AA91-FA16C29193D5}"/>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5">
              <a:extLst>
                <a:ext uri="{FF2B5EF4-FFF2-40B4-BE49-F238E27FC236}">
                  <a16:creationId xmlns:a16="http://schemas.microsoft.com/office/drawing/2014/main" id="{E833E3BD-C8AA-4352-AA3D-1B4745C2C3C6}"/>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6">
              <a:extLst>
                <a:ext uri="{FF2B5EF4-FFF2-40B4-BE49-F238E27FC236}">
                  <a16:creationId xmlns:a16="http://schemas.microsoft.com/office/drawing/2014/main" id="{2247AFAC-91E7-4FD1-B1EB-D9DEFCE73ECD}"/>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Picture Placeholder 40">
            <a:extLst>
              <a:ext uri="{FF2B5EF4-FFF2-40B4-BE49-F238E27FC236}">
                <a16:creationId xmlns:a16="http://schemas.microsoft.com/office/drawing/2014/main" id="{7AA0A9CA-9508-4B06-B663-4C8E7C93CA0E}"/>
              </a:ext>
            </a:extLst>
          </p:cNvPr>
          <p:cNvSpPr>
            <a:spLocks noGrp="1"/>
          </p:cNvSpPr>
          <p:nvPr userDrawn="1">
            <p:ph type="pic" sz="quarter" idx="11" hasCustomPrompt="1"/>
          </p:nvPr>
        </p:nvSpPr>
        <p:spPr>
          <a:xfrm>
            <a:off x="2"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Tree>
    <p:extLst>
      <p:ext uri="{BB962C8B-B14F-4D97-AF65-F5344CB8AC3E}">
        <p14:creationId xmlns:p14="http://schemas.microsoft.com/office/powerpoint/2010/main" val="408537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 text with titles &amp; pictur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2381063"/>
            <a:ext cx="3536689" cy="36038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2052969"/>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4" name="Text Placeholder 4">
            <a:extLst>
              <a:ext uri="{FF2B5EF4-FFF2-40B4-BE49-F238E27FC236}">
                <a16:creationId xmlns:a16="http://schemas.microsoft.com/office/drawing/2014/main" id="{B848A564-152B-4E69-8849-4989C104F19D}"/>
              </a:ext>
            </a:extLst>
          </p:cNvPr>
          <p:cNvSpPr>
            <a:spLocks noGrp="1"/>
          </p:cNvSpPr>
          <p:nvPr>
            <p:ph type="body" sz="quarter" idx="16" hasCustomPrompt="1"/>
          </p:nvPr>
        </p:nvSpPr>
        <p:spPr>
          <a:xfrm>
            <a:off x="4331225" y="2381063"/>
            <a:ext cx="3536689" cy="36038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5" name="Text Placeholder 2">
            <a:extLst>
              <a:ext uri="{FF2B5EF4-FFF2-40B4-BE49-F238E27FC236}">
                <a16:creationId xmlns:a16="http://schemas.microsoft.com/office/drawing/2014/main" id="{68F52A8B-D6AF-4C50-9ED1-4A3F98E08704}"/>
              </a:ext>
            </a:extLst>
          </p:cNvPr>
          <p:cNvSpPr>
            <a:spLocks noGrp="1"/>
          </p:cNvSpPr>
          <p:nvPr>
            <p:ph type="body" sz="quarter" idx="17" hasCustomPrompt="1"/>
          </p:nvPr>
        </p:nvSpPr>
        <p:spPr>
          <a:xfrm>
            <a:off x="4332411" y="2052969"/>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3" name="Picture Placeholder 2">
            <a:extLst>
              <a:ext uri="{FF2B5EF4-FFF2-40B4-BE49-F238E27FC236}">
                <a16:creationId xmlns:a16="http://schemas.microsoft.com/office/drawing/2014/main" id="{B5E3590C-26E8-47D0-9EC4-5011C5F6482C}"/>
              </a:ext>
            </a:extLst>
          </p:cNvPr>
          <p:cNvSpPr>
            <a:spLocks noGrp="1"/>
          </p:cNvSpPr>
          <p:nvPr>
            <p:ph type="pic" sz="quarter" idx="20" hasCustomPrompt="1"/>
          </p:nvPr>
        </p:nvSpPr>
        <p:spPr>
          <a:xfrm>
            <a:off x="8259763" y="2052969"/>
            <a:ext cx="3538537" cy="3932237"/>
          </a:xfrm>
          <a:prstGeom prst="rect">
            <a:avLst/>
          </a:prstGeom>
        </p:spPr>
        <p:txBody>
          <a:bodyPr/>
          <a:lstStyle>
            <a:lvl1pPr marL="0" indent="0">
              <a:buNone/>
              <a:defRPr/>
            </a:lvl1pPr>
          </a:lstStyle>
          <a:p>
            <a:r>
              <a:rPr lang="en-GB" dirty="0"/>
              <a:t>Add picture</a:t>
            </a:r>
          </a:p>
        </p:txBody>
      </p:sp>
      <p:sp>
        <p:nvSpPr>
          <p:cNvPr id="12" name="Text Placeholder 3">
            <a:extLst>
              <a:ext uri="{FF2B5EF4-FFF2-40B4-BE49-F238E27FC236}">
                <a16:creationId xmlns:a16="http://schemas.microsoft.com/office/drawing/2014/main" id="{E90DDB2E-FD5E-41F2-9F6C-04B02E52887F}"/>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725342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marL="0" indent="0">
              <a:lnSpc>
                <a:spcPct val="90000"/>
              </a:lnSpc>
              <a:spcBef>
                <a:spcPts val="0"/>
              </a:spcBef>
              <a:buFont typeface="Arial" panose="020B0604020202020204" pitchFamily="34" charset="0"/>
              <a:buNone/>
              <a:defRPr sz="1600" i="1"/>
            </a:lvl1pPr>
          </a:lstStyle>
          <a:p>
            <a:pPr lvl="0"/>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2333625"/>
            <a:ext cx="5505450" cy="3651250"/>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2333625"/>
            <a:ext cx="5505450" cy="3651250"/>
          </a:xfrm>
          <a:prstGeom prst="rect">
            <a:avLst/>
          </a:prstGeom>
        </p:spPr>
        <p:txBody>
          <a:bodyPr lIns="0" tIns="0" rIns="0" bIns="0"/>
          <a:lstStyle>
            <a:lvl1pPr marL="0" indent="0">
              <a:buNone/>
              <a:defRPr/>
            </a:lvl1pPr>
          </a:lstStyle>
          <a:p>
            <a:r>
              <a:rPr lang="en-GB" dirty="0"/>
              <a:t>Add graph</a:t>
            </a:r>
          </a:p>
        </p:txBody>
      </p:sp>
      <p:sp>
        <p:nvSpPr>
          <p:cNvPr id="9" name="Text Placeholder 3">
            <a:extLst>
              <a:ext uri="{FF2B5EF4-FFF2-40B4-BE49-F238E27FC236}">
                <a16:creationId xmlns:a16="http://schemas.microsoft.com/office/drawing/2014/main" id="{88F39C07-0AAB-4783-AA2F-3CFBD0D98689}"/>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lnSpc>
                <a:spcPct val="90000"/>
              </a:lnSpc>
              <a:spcBef>
                <a:spcPts val="0"/>
              </a:spcBef>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56494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2 graph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3"/>
            <a:ext cx="9000000" cy="268816"/>
          </a:xfrm>
          <a:prstGeom prst="rect">
            <a:avLst/>
          </a:prstGeom>
        </p:spPr>
        <p:txBody>
          <a:bodyPr lIns="0" tIns="0" rIns="0" bIns="0"/>
          <a:lstStyle>
            <a:lvl1pPr>
              <a:defRPr lang="en-GB" sz="1600" i="1" dirty="0"/>
            </a:lvl1pPr>
          </a:lstStyle>
          <a:p>
            <a:pPr marL="0" lvl="0" indent="0">
              <a:lnSpc>
                <a:spcPct val="90000"/>
              </a:lnSpc>
              <a:spcBef>
                <a:spcPts val="0"/>
              </a:spcBef>
              <a:buNone/>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2333625"/>
            <a:ext cx="5505450" cy="2274589"/>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2333625"/>
            <a:ext cx="5505450" cy="2274589"/>
          </a:xfrm>
          <a:prstGeom prst="rect">
            <a:avLst/>
          </a:prstGeom>
        </p:spPr>
        <p:txBody>
          <a:bodyPr lIns="0" tIns="0" rIns="0" bIns="0"/>
          <a:lstStyle>
            <a:lvl1pPr marL="0" indent="0">
              <a:buNone/>
              <a:defRPr/>
            </a:lvl1pPr>
          </a:lstStyle>
          <a:p>
            <a:r>
              <a:rPr lang="en-GB" dirty="0"/>
              <a:t>Add graph</a:t>
            </a:r>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4817760"/>
            <a:ext cx="5505450"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9" name="Text Placeholder 4">
            <a:extLst>
              <a:ext uri="{FF2B5EF4-FFF2-40B4-BE49-F238E27FC236}">
                <a16:creationId xmlns:a16="http://schemas.microsoft.com/office/drawing/2014/main" id="{415262FB-F72B-498B-B79F-9B59916EDB92}"/>
              </a:ext>
            </a:extLst>
          </p:cNvPr>
          <p:cNvSpPr>
            <a:spLocks noGrp="1"/>
          </p:cNvSpPr>
          <p:nvPr>
            <p:ph type="body" sz="quarter" idx="16" hasCustomPrompt="1"/>
          </p:nvPr>
        </p:nvSpPr>
        <p:spPr>
          <a:xfrm>
            <a:off x="6292850" y="4817760"/>
            <a:ext cx="5505450"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3">
            <a:extLst>
              <a:ext uri="{FF2B5EF4-FFF2-40B4-BE49-F238E27FC236}">
                <a16:creationId xmlns:a16="http://schemas.microsoft.com/office/drawing/2014/main" id="{1F6AD210-824E-4285-95FC-0FCF991755A9}"/>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610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3 graph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6"/>
            <a:ext cx="9000000" cy="268816"/>
          </a:xfrm>
          <a:prstGeom prst="rect">
            <a:avLst/>
          </a:prstGeom>
        </p:spPr>
        <p:txBody>
          <a:bodyPr lIns="0" tIns="0" rIns="0" bIns="0"/>
          <a:lstStyle>
            <a:lvl1pPr>
              <a:defRPr lang="en-GB" sz="1600" i="1" dirty="0"/>
            </a:lvl1pPr>
          </a:lstStyle>
          <a:p>
            <a:pPr marL="0" lvl="0" indent="0">
              <a:lnSpc>
                <a:spcPct val="90000"/>
              </a:lnSpc>
              <a:spcBef>
                <a:spcPts val="0"/>
              </a:spcBef>
              <a:buNone/>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2333625"/>
            <a:ext cx="3535503" cy="2274589"/>
          </a:xfrm>
          <a:prstGeom prst="rect">
            <a:avLst/>
          </a:prstGeom>
        </p:spPr>
        <p:txBody>
          <a:bodyPr lIns="0" tIns="0" rIns="0" bIns="0"/>
          <a:lstStyle>
            <a:lvl1pPr marL="0" indent="0">
              <a:buNone/>
              <a:defRPr/>
            </a:lvl1pPr>
          </a:lstStyle>
          <a:p>
            <a:r>
              <a:rPr lang="en-GB" dirty="0"/>
              <a:t>Add graph</a:t>
            </a:r>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1" name="Chart Placeholder 6">
            <a:extLst>
              <a:ext uri="{FF2B5EF4-FFF2-40B4-BE49-F238E27FC236}">
                <a16:creationId xmlns:a16="http://schemas.microsoft.com/office/drawing/2014/main" id="{DF131114-5CBC-41B1-985B-047B23366532}"/>
              </a:ext>
            </a:extLst>
          </p:cNvPr>
          <p:cNvSpPr>
            <a:spLocks noGrp="1"/>
          </p:cNvSpPr>
          <p:nvPr>
            <p:ph type="chart" sz="quarter" idx="16" hasCustomPrompt="1"/>
          </p:nvPr>
        </p:nvSpPr>
        <p:spPr>
          <a:xfrm>
            <a:off x="4329434" y="2333625"/>
            <a:ext cx="3535503" cy="2274589"/>
          </a:xfrm>
          <a:prstGeom prst="rect">
            <a:avLst/>
          </a:prstGeom>
        </p:spPr>
        <p:txBody>
          <a:bodyPr lIns="0" tIns="0" rIns="0" bIns="0"/>
          <a:lstStyle>
            <a:lvl1pPr marL="0" indent="0">
              <a:buNone/>
              <a:defRPr/>
            </a:lvl1pPr>
          </a:lstStyle>
          <a:p>
            <a:r>
              <a:rPr lang="en-GB" dirty="0"/>
              <a:t>Add graph</a:t>
            </a:r>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68D16368-8CD5-4861-A780-3CE42EA22692}"/>
              </a:ext>
            </a:extLst>
          </p:cNvPr>
          <p:cNvSpPr>
            <a:spLocks noGrp="1"/>
          </p:cNvSpPr>
          <p:nvPr>
            <p:ph type="chart" sz="quarter" idx="18" hasCustomPrompt="1"/>
          </p:nvPr>
        </p:nvSpPr>
        <p:spPr>
          <a:xfrm>
            <a:off x="8262797" y="2333625"/>
            <a:ext cx="3535503" cy="2274589"/>
          </a:xfrm>
          <a:prstGeom prst="rect">
            <a:avLst/>
          </a:prstGeom>
        </p:spPr>
        <p:txBody>
          <a:bodyPr lIns="0" tIns="0" rIns="0" bIns="0"/>
          <a:lstStyle>
            <a:lvl1pPr marL="0" indent="0">
              <a:buNone/>
              <a:defRPr/>
            </a:lvl1pPr>
          </a:lstStyle>
          <a:p>
            <a:r>
              <a:rPr lang="en-GB" dirty="0"/>
              <a:t>Add graph</a:t>
            </a:r>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5" name="Text Placeholder 3">
            <a:extLst>
              <a:ext uri="{FF2B5EF4-FFF2-40B4-BE49-F238E27FC236}">
                <a16:creationId xmlns:a16="http://schemas.microsoft.com/office/drawing/2014/main" id="{DA1D3DB6-E479-4DFB-AFA7-A7A8C84783C5}"/>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355508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4 picture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2"/>
            <a:ext cx="9000000" cy="268816"/>
          </a:xfrm>
          <a:prstGeom prst="rect">
            <a:avLst/>
          </a:prstGeom>
        </p:spPr>
        <p:txBody>
          <a:bodyPr lIns="0" tIns="0" rIns="0" bIns="0"/>
          <a:lstStyle>
            <a:lvl1pPr>
              <a:defRPr lang="en-GB" sz="1600" i="1" dirty="0"/>
            </a:lvl1pPr>
          </a:lstStyle>
          <a:p>
            <a:pPr marL="0" lvl="0" indent="0">
              <a:lnSpc>
                <a:spcPct val="90000"/>
              </a:lnSpc>
              <a:spcBef>
                <a:spcPts val="0"/>
              </a:spcBef>
              <a:buNone/>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484775" y="2333625"/>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7AA59421-45FA-43A8-BD25-8229265F468A}"/>
              </a:ext>
            </a:extLst>
          </p:cNvPr>
          <p:cNvSpPr>
            <a:spLocks noGrp="1"/>
          </p:cNvSpPr>
          <p:nvPr>
            <p:ph type="pic" sz="quarter" idx="20" hasCustomPrompt="1"/>
          </p:nvPr>
        </p:nvSpPr>
        <p:spPr>
          <a:xfrm>
            <a:off x="392514" y="2333625"/>
            <a:ext cx="2921054" cy="1749488"/>
          </a:xfrm>
          <a:prstGeom prst="rect">
            <a:avLst/>
          </a:prstGeom>
        </p:spPr>
        <p:txBody>
          <a:bodyPr/>
          <a:lstStyle>
            <a:lvl1pPr marL="0" indent="0">
              <a:buNone/>
              <a:defRPr/>
            </a:lvl1pPr>
          </a:lstStyle>
          <a:p>
            <a:r>
              <a:rPr lang="en-GB" dirty="0"/>
              <a:t>Add picture</a:t>
            </a:r>
          </a:p>
        </p:txBody>
      </p:sp>
      <p:sp>
        <p:nvSpPr>
          <p:cNvPr id="22" name="Text Placeholder 4">
            <a:extLst>
              <a:ext uri="{FF2B5EF4-FFF2-40B4-BE49-F238E27FC236}">
                <a16:creationId xmlns:a16="http://schemas.microsoft.com/office/drawing/2014/main" id="{20302B16-3376-4D9F-8B31-F27F56334840}"/>
              </a:ext>
            </a:extLst>
          </p:cNvPr>
          <p:cNvSpPr>
            <a:spLocks noGrp="1"/>
          </p:cNvSpPr>
          <p:nvPr>
            <p:ph type="body" sz="quarter" idx="21" hasCustomPrompt="1"/>
          </p:nvPr>
        </p:nvSpPr>
        <p:spPr>
          <a:xfrm>
            <a:off x="3484775" y="4235387"/>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3" name="Picture Placeholder 2">
            <a:extLst>
              <a:ext uri="{FF2B5EF4-FFF2-40B4-BE49-F238E27FC236}">
                <a16:creationId xmlns:a16="http://schemas.microsoft.com/office/drawing/2014/main" id="{04EA69CA-2C7B-4703-9620-DCB22E62D071}"/>
              </a:ext>
            </a:extLst>
          </p:cNvPr>
          <p:cNvSpPr>
            <a:spLocks noGrp="1"/>
          </p:cNvSpPr>
          <p:nvPr>
            <p:ph type="pic" sz="quarter" idx="22" hasCustomPrompt="1"/>
          </p:nvPr>
        </p:nvSpPr>
        <p:spPr>
          <a:xfrm>
            <a:off x="392514" y="4235387"/>
            <a:ext cx="2921054" cy="1749488"/>
          </a:xfrm>
          <a:prstGeom prst="rect">
            <a:avLst/>
          </a:prstGeom>
        </p:spPr>
        <p:txBody>
          <a:bodyPr/>
          <a:lstStyle>
            <a:lvl1pPr marL="0" indent="0">
              <a:buNone/>
              <a:defRPr/>
            </a:lvl1pPr>
          </a:lstStyle>
          <a:p>
            <a:r>
              <a:rPr lang="en-GB" dirty="0"/>
              <a:t>Add picture</a:t>
            </a:r>
          </a:p>
        </p:txBody>
      </p:sp>
      <p:sp>
        <p:nvSpPr>
          <p:cNvPr id="32" name="Text Placeholder 4">
            <a:extLst>
              <a:ext uri="{FF2B5EF4-FFF2-40B4-BE49-F238E27FC236}">
                <a16:creationId xmlns:a16="http://schemas.microsoft.com/office/drawing/2014/main" id="{C0E7AF78-802D-4740-A91B-59A118A5FB8D}"/>
              </a:ext>
            </a:extLst>
          </p:cNvPr>
          <p:cNvSpPr>
            <a:spLocks noGrp="1"/>
          </p:cNvSpPr>
          <p:nvPr>
            <p:ph type="body" sz="quarter" idx="23" hasCustomPrompt="1"/>
          </p:nvPr>
        </p:nvSpPr>
        <p:spPr>
          <a:xfrm>
            <a:off x="9273272" y="2333625"/>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3" name="Picture Placeholder 2">
            <a:extLst>
              <a:ext uri="{FF2B5EF4-FFF2-40B4-BE49-F238E27FC236}">
                <a16:creationId xmlns:a16="http://schemas.microsoft.com/office/drawing/2014/main" id="{5DC0788D-7A25-4604-868F-E66699CD671F}"/>
              </a:ext>
            </a:extLst>
          </p:cNvPr>
          <p:cNvSpPr>
            <a:spLocks noGrp="1"/>
          </p:cNvSpPr>
          <p:nvPr>
            <p:ph type="pic" sz="quarter" idx="24" hasCustomPrompt="1"/>
          </p:nvPr>
        </p:nvSpPr>
        <p:spPr>
          <a:xfrm>
            <a:off x="6181010" y="2333625"/>
            <a:ext cx="2921054" cy="1749488"/>
          </a:xfrm>
          <a:prstGeom prst="rect">
            <a:avLst/>
          </a:prstGeom>
        </p:spPr>
        <p:txBody>
          <a:bodyPr/>
          <a:lstStyle>
            <a:lvl1pPr marL="0" indent="0">
              <a:buNone/>
              <a:defRPr/>
            </a:lvl1pPr>
          </a:lstStyle>
          <a:p>
            <a:r>
              <a:rPr lang="en-GB" dirty="0"/>
              <a:t>Add picture</a:t>
            </a:r>
          </a:p>
        </p:txBody>
      </p:sp>
      <p:sp>
        <p:nvSpPr>
          <p:cNvPr id="34" name="Text Placeholder 4">
            <a:extLst>
              <a:ext uri="{FF2B5EF4-FFF2-40B4-BE49-F238E27FC236}">
                <a16:creationId xmlns:a16="http://schemas.microsoft.com/office/drawing/2014/main" id="{D1158B5F-F65A-4D95-964D-F93C315C8FED}"/>
              </a:ext>
            </a:extLst>
          </p:cNvPr>
          <p:cNvSpPr>
            <a:spLocks noGrp="1"/>
          </p:cNvSpPr>
          <p:nvPr>
            <p:ph type="body" sz="quarter" idx="25" hasCustomPrompt="1"/>
          </p:nvPr>
        </p:nvSpPr>
        <p:spPr>
          <a:xfrm>
            <a:off x="9273272" y="4235387"/>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5" name="Picture Placeholder 2">
            <a:extLst>
              <a:ext uri="{FF2B5EF4-FFF2-40B4-BE49-F238E27FC236}">
                <a16:creationId xmlns:a16="http://schemas.microsoft.com/office/drawing/2014/main" id="{7DED7C26-C0F2-4C2B-8BB3-F218505ACFB5}"/>
              </a:ext>
            </a:extLst>
          </p:cNvPr>
          <p:cNvSpPr>
            <a:spLocks noGrp="1"/>
          </p:cNvSpPr>
          <p:nvPr>
            <p:ph type="pic" sz="quarter" idx="26" hasCustomPrompt="1"/>
          </p:nvPr>
        </p:nvSpPr>
        <p:spPr>
          <a:xfrm>
            <a:off x="6181010" y="4235387"/>
            <a:ext cx="2921054" cy="1749488"/>
          </a:xfrm>
          <a:prstGeom prst="rect">
            <a:avLst/>
          </a:prstGeom>
        </p:spPr>
        <p:txBody>
          <a:bodyPr/>
          <a:lstStyle>
            <a:lvl1pPr marL="0" indent="0">
              <a:buNone/>
              <a:defRPr/>
            </a:lvl1pPr>
          </a:lstStyle>
          <a:p>
            <a:r>
              <a:rPr lang="en-GB" dirty="0"/>
              <a:t>Add picture</a:t>
            </a:r>
          </a:p>
        </p:txBody>
      </p:sp>
      <p:sp>
        <p:nvSpPr>
          <p:cNvPr id="36" name="Text Placeholder 3">
            <a:extLst>
              <a:ext uri="{FF2B5EF4-FFF2-40B4-BE49-F238E27FC236}">
                <a16:creationId xmlns:a16="http://schemas.microsoft.com/office/drawing/2014/main" id="{E085F8B1-6E25-4491-A94E-EFF79C04E154}"/>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822210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3 picture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2"/>
            <a:ext cx="9000000" cy="268816"/>
          </a:xfrm>
          <a:prstGeom prst="rect">
            <a:avLst/>
          </a:prstGeom>
        </p:spPr>
        <p:txBody>
          <a:bodyPr lIns="0" tIns="0" rIns="0" bIns="0"/>
          <a:lstStyle>
            <a:lvl1pPr>
              <a:defRPr lang="en-GB" sz="1600" i="1" dirty="0"/>
            </a:lvl1pPr>
          </a:lstStyle>
          <a:p>
            <a:pPr marL="0" lvl="0" indent="0">
              <a:lnSpc>
                <a:spcPct val="90000"/>
              </a:lnSpc>
              <a:spcBef>
                <a:spcPts val="0"/>
              </a:spcBef>
              <a:buNone/>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7AA59421-45FA-43A8-BD25-8229265F468A}"/>
              </a:ext>
            </a:extLst>
          </p:cNvPr>
          <p:cNvSpPr>
            <a:spLocks noGrp="1"/>
          </p:cNvSpPr>
          <p:nvPr>
            <p:ph type="pic" sz="quarter" idx="20" hasCustomPrompt="1"/>
          </p:nvPr>
        </p:nvSpPr>
        <p:spPr>
          <a:xfrm>
            <a:off x="392514" y="2333625"/>
            <a:ext cx="3533775" cy="2274888"/>
          </a:xfrm>
          <a:prstGeom prst="rect">
            <a:avLst/>
          </a:prstGeom>
        </p:spPr>
        <p:txBody>
          <a:bodyPr/>
          <a:lstStyle>
            <a:lvl1pPr marL="0" indent="0">
              <a:buNone/>
              <a:defRPr/>
            </a:lvl1pPr>
          </a:lstStyle>
          <a:p>
            <a:r>
              <a:rPr lang="en-GB" dirty="0"/>
              <a:t>Add picture</a:t>
            </a:r>
          </a:p>
        </p:txBody>
      </p:sp>
      <p:sp>
        <p:nvSpPr>
          <p:cNvPr id="15" name="Picture Placeholder 2">
            <a:extLst>
              <a:ext uri="{FF2B5EF4-FFF2-40B4-BE49-F238E27FC236}">
                <a16:creationId xmlns:a16="http://schemas.microsoft.com/office/drawing/2014/main" id="{68C52EE3-BB56-4B2B-9ABC-62F9733E692D}"/>
              </a:ext>
            </a:extLst>
          </p:cNvPr>
          <p:cNvSpPr>
            <a:spLocks noGrp="1"/>
          </p:cNvSpPr>
          <p:nvPr>
            <p:ph type="pic" sz="quarter" idx="21" hasCustomPrompt="1"/>
          </p:nvPr>
        </p:nvSpPr>
        <p:spPr>
          <a:xfrm>
            <a:off x="4328248" y="2333625"/>
            <a:ext cx="3533775" cy="2274888"/>
          </a:xfrm>
          <a:prstGeom prst="rect">
            <a:avLst/>
          </a:prstGeom>
        </p:spPr>
        <p:txBody>
          <a:bodyPr/>
          <a:lstStyle>
            <a:lvl1pPr marL="0" indent="0">
              <a:buNone/>
              <a:defRPr/>
            </a:lvl1pPr>
          </a:lstStyle>
          <a:p>
            <a:r>
              <a:rPr lang="en-GB" dirty="0"/>
              <a:t>Add picture</a:t>
            </a:r>
          </a:p>
        </p:txBody>
      </p:sp>
      <p:sp>
        <p:nvSpPr>
          <p:cNvPr id="16" name="Picture Placeholder 2">
            <a:extLst>
              <a:ext uri="{FF2B5EF4-FFF2-40B4-BE49-F238E27FC236}">
                <a16:creationId xmlns:a16="http://schemas.microsoft.com/office/drawing/2014/main" id="{FD8ACBBF-2633-43A7-B5A5-BBDCEDD11290}"/>
              </a:ext>
            </a:extLst>
          </p:cNvPr>
          <p:cNvSpPr>
            <a:spLocks noGrp="1"/>
          </p:cNvSpPr>
          <p:nvPr>
            <p:ph type="pic" sz="quarter" idx="22" hasCustomPrompt="1"/>
          </p:nvPr>
        </p:nvSpPr>
        <p:spPr>
          <a:xfrm>
            <a:off x="8261611" y="2333625"/>
            <a:ext cx="3533775" cy="2274888"/>
          </a:xfrm>
          <a:prstGeom prst="rect">
            <a:avLst/>
          </a:prstGeom>
        </p:spPr>
        <p:txBody>
          <a:bodyPr/>
          <a:lstStyle>
            <a:lvl1pPr marL="0" indent="0">
              <a:buNone/>
              <a:defRPr/>
            </a:lvl1pPr>
          </a:lstStyle>
          <a:p>
            <a:r>
              <a:rPr lang="en-GB" dirty="0"/>
              <a:t>Add picture</a:t>
            </a:r>
          </a:p>
        </p:txBody>
      </p:sp>
      <p:sp>
        <p:nvSpPr>
          <p:cNvPr id="17" name="Text Placeholder 3">
            <a:extLst>
              <a:ext uri="{FF2B5EF4-FFF2-40B4-BE49-F238E27FC236}">
                <a16:creationId xmlns:a16="http://schemas.microsoft.com/office/drawing/2014/main" id="{7696EB33-BB59-4AA6-8034-2C72BEA131DD}"/>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343767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2 graphs with titles &amp; footnotes">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2381249"/>
            <a:ext cx="5505450" cy="3289300"/>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2381250"/>
            <a:ext cx="5505450" cy="3289300"/>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2076450"/>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9" name="Text Placeholder 2">
            <a:extLst>
              <a:ext uri="{FF2B5EF4-FFF2-40B4-BE49-F238E27FC236}">
                <a16:creationId xmlns:a16="http://schemas.microsoft.com/office/drawing/2014/main" id="{6C6CC6A3-B9CD-4EF3-8048-2D372037981B}"/>
              </a:ext>
            </a:extLst>
          </p:cNvPr>
          <p:cNvSpPr>
            <a:spLocks noGrp="1"/>
          </p:cNvSpPr>
          <p:nvPr>
            <p:ph type="body" sz="quarter" idx="16" hasCustomPrompt="1"/>
          </p:nvPr>
        </p:nvSpPr>
        <p:spPr>
          <a:xfrm>
            <a:off x="6292852" y="2076450"/>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5835650"/>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1" name="Text Placeholder 9">
            <a:extLst>
              <a:ext uri="{FF2B5EF4-FFF2-40B4-BE49-F238E27FC236}">
                <a16:creationId xmlns:a16="http://schemas.microsoft.com/office/drawing/2014/main" id="{E553BCB3-A743-4D10-816D-A9439EC462D5}"/>
              </a:ext>
            </a:extLst>
          </p:cNvPr>
          <p:cNvSpPr>
            <a:spLocks noGrp="1"/>
          </p:cNvSpPr>
          <p:nvPr>
            <p:ph type="body" sz="quarter" idx="18" hasCustomPrompt="1"/>
          </p:nvPr>
        </p:nvSpPr>
        <p:spPr>
          <a:xfrm>
            <a:off x="6292852" y="5835650"/>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2" name="Text Placeholder 3">
            <a:extLst>
              <a:ext uri="{FF2B5EF4-FFF2-40B4-BE49-F238E27FC236}">
                <a16:creationId xmlns:a16="http://schemas.microsoft.com/office/drawing/2014/main" id="{91F054AE-7BFF-4ED9-89E4-75CE7F23D777}"/>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835192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1 graph on R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2076450"/>
            <a:ext cx="5505450" cy="3908425"/>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2076450"/>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392514" y="2417275"/>
            <a:ext cx="5506636" cy="356760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25C8D620-8EEC-4F4E-908A-87CAA2C0BA12}"/>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647644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1 graph on L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393700" y="2076450"/>
            <a:ext cx="5505450" cy="3908425"/>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6292850" y="2076450"/>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6291664" y="2417275"/>
            <a:ext cx="5506636" cy="356760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2B743A50-7120-4074-AF09-6D028F7BB379}"/>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337715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2 graphs on R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2076451"/>
            <a:ext cx="5505450" cy="1789380"/>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2076450"/>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392514" y="2417275"/>
            <a:ext cx="5506636" cy="356760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A3F53D97-30AB-45FF-8660-A21A6736C7A7}"/>
              </a:ext>
            </a:extLst>
          </p:cNvPr>
          <p:cNvSpPr>
            <a:spLocks noGrp="1"/>
          </p:cNvSpPr>
          <p:nvPr>
            <p:ph type="chart" sz="quarter" idx="20" hasCustomPrompt="1"/>
          </p:nvPr>
        </p:nvSpPr>
        <p:spPr>
          <a:xfrm>
            <a:off x="6292852" y="4195495"/>
            <a:ext cx="5505450" cy="1789380"/>
          </a:xfrm>
          <a:prstGeom prst="rect">
            <a:avLst/>
          </a:prstGeom>
        </p:spPr>
        <p:txBody>
          <a:bodyPr lIns="0" tIns="0" rIns="0" bIns="0"/>
          <a:lstStyle>
            <a:lvl1pPr marL="0" indent="0">
              <a:buNone/>
              <a:defRPr/>
            </a:lvl1pPr>
          </a:lstStyle>
          <a:p>
            <a:r>
              <a:rPr lang="en-GB" dirty="0"/>
              <a:t>Add graph</a:t>
            </a:r>
          </a:p>
        </p:txBody>
      </p:sp>
      <p:sp>
        <p:nvSpPr>
          <p:cNvPr id="14" name="Text Placeholder 3">
            <a:extLst>
              <a:ext uri="{FF2B5EF4-FFF2-40B4-BE49-F238E27FC236}">
                <a16:creationId xmlns:a16="http://schemas.microsoft.com/office/drawing/2014/main" id="{F6E65C8E-5E81-40F8-A6E9-41806910BCAD}"/>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48759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 yellow oval with descriptor">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A5838E42-1999-4204-8171-E4D8D7F75152}"/>
              </a:ext>
            </a:extLst>
          </p:cNvPr>
          <p:cNvSpPr>
            <a:spLocks noGrp="1"/>
          </p:cNvSpPr>
          <p:nvPr>
            <p:ph type="pic" sz="quarter" idx="11" hasCustomPrompt="1"/>
          </p:nvPr>
        </p:nvSpPr>
        <p:spPr>
          <a:xfrm>
            <a:off x="0" y="0"/>
            <a:ext cx="12192000" cy="6858000"/>
          </a:xfrm>
          <a:custGeom>
            <a:avLst/>
            <a:gdLst>
              <a:gd name="connsiteX0" fmla="*/ 10648109 w 12192000"/>
              <a:gd name="connsiteY0" fmla="*/ 5310073 h 6858000"/>
              <a:gd name="connsiteX1" fmla="*/ 10648109 w 12192000"/>
              <a:gd name="connsiteY1" fmla="*/ 6461445 h 6858000"/>
              <a:gd name="connsiteX2" fmla="*/ 11798300 w 12192000"/>
              <a:gd name="connsiteY2" fmla="*/ 6461445 h 6858000"/>
              <a:gd name="connsiteX3" fmla="*/ 11798300 w 12192000"/>
              <a:gd name="connsiteY3" fmla="*/ 5310073 h 6858000"/>
              <a:gd name="connsiteX4" fmla="*/ 1 w 12192000"/>
              <a:gd name="connsiteY4" fmla="*/ 677021 h 6858000"/>
              <a:gd name="connsiteX5" fmla="*/ 1 w 12192000"/>
              <a:gd name="connsiteY5" fmla="*/ 6167125 h 6858000"/>
              <a:gd name="connsiteX6" fmla="*/ 560044 w 12192000"/>
              <a:gd name="connsiteY6" fmla="*/ 6155705 h 6858000"/>
              <a:gd name="connsiteX7" fmla="*/ 6668656 w 12192000"/>
              <a:gd name="connsiteY7" fmla="*/ 3422073 h 6858000"/>
              <a:gd name="connsiteX8" fmla="*/ 560044 w 12192000"/>
              <a:gd name="connsiteY8" fmla="*/ 688442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10648109" y="5310073"/>
                </a:moveTo>
                <a:lnTo>
                  <a:pt x="10648109" y="6461445"/>
                </a:lnTo>
                <a:lnTo>
                  <a:pt x="11798300" y="6461445"/>
                </a:lnTo>
                <a:lnTo>
                  <a:pt x="11798300" y="5310073"/>
                </a:lnTo>
                <a:close/>
                <a:moveTo>
                  <a:pt x="1" y="677021"/>
                </a:moveTo>
                <a:lnTo>
                  <a:pt x="1" y="6167125"/>
                </a:lnTo>
                <a:lnTo>
                  <a:pt x="560044" y="6155705"/>
                </a:lnTo>
                <a:cubicBezTo>
                  <a:pt x="3991162" y="6014989"/>
                  <a:pt x="6668656" y="4844803"/>
                  <a:pt x="6668656" y="3422073"/>
                </a:cubicBezTo>
                <a:cubicBezTo>
                  <a:pt x="6668656" y="1999344"/>
                  <a:pt x="3991162" y="829158"/>
                  <a:pt x="560044" y="688442"/>
                </a:cubicBezTo>
                <a:close/>
                <a:moveTo>
                  <a:pt x="0" y="0"/>
                </a:moveTo>
                <a:lnTo>
                  <a:pt x="12192000" y="0"/>
                </a:lnTo>
                <a:lnTo>
                  <a:pt x="12192000" y="6858000"/>
                </a:lnTo>
                <a:lnTo>
                  <a:pt x="0" y="6858000"/>
                </a:lnTo>
                <a:close/>
              </a:path>
            </a:pathLst>
          </a:custGeom>
          <a:solidFill>
            <a:schemeClr val="bg2">
              <a:lumMod val="95000"/>
            </a:schemeClr>
          </a:solidFill>
        </p:spPr>
        <p:txBody>
          <a:bodyPr wrap="square" anchor="t">
            <a:noAutofit/>
          </a:bodyPr>
          <a:lstStyle>
            <a:lvl1pPr marL="0" indent="0" algn="ctr">
              <a:buNone/>
              <a:defRPr sz="1800"/>
            </a:lvl1pPr>
          </a:lstStyle>
          <a:p>
            <a:r>
              <a:rPr lang="en-GB" dirty="0"/>
              <a:t>Add picture</a:t>
            </a:r>
          </a:p>
        </p:txBody>
      </p:sp>
      <p:grpSp>
        <p:nvGrpSpPr>
          <p:cNvPr id="2" name="Group 1">
            <a:extLst>
              <a:ext uri="{FF2B5EF4-FFF2-40B4-BE49-F238E27FC236}">
                <a16:creationId xmlns:a16="http://schemas.microsoft.com/office/drawing/2014/main" id="{897466FA-564D-4879-B99B-8D1ED1978BC0}"/>
              </a:ext>
            </a:extLst>
          </p:cNvPr>
          <p:cNvGrpSpPr/>
          <p:nvPr userDrawn="1"/>
        </p:nvGrpSpPr>
        <p:grpSpPr>
          <a:xfrm>
            <a:off x="1" y="677021"/>
            <a:ext cx="11798299" cy="5784424"/>
            <a:chOff x="1" y="677021"/>
            <a:chExt cx="11798299" cy="5784424"/>
          </a:xfrm>
        </p:grpSpPr>
        <p:sp>
          <p:nvSpPr>
            <p:cNvPr id="11" name="Freeform: Shape 10">
              <a:extLst>
                <a:ext uri="{FF2B5EF4-FFF2-40B4-BE49-F238E27FC236}">
                  <a16:creationId xmlns:a16="http://schemas.microsoft.com/office/drawing/2014/main" id="{03D7E3E7-2444-4C93-A81B-F9CE390608DB}"/>
                </a:ext>
              </a:extLst>
            </p:cNvPr>
            <p:cNvSpPr/>
            <p:nvPr userDrawn="1"/>
          </p:nvSpPr>
          <p:spPr>
            <a:xfrm>
              <a:off x="1"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20">
              <a:extLst>
                <a:ext uri="{FF2B5EF4-FFF2-40B4-BE49-F238E27FC236}">
                  <a16:creationId xmlns:a16="http://schemas.microsoft.com/office/drawing/2014/main" id="{E467DA94-B008-4891-9F8E-DDCD8272A81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21">
              <a:extLst>
                <a:ext uri="{FF2B5EF4-FFF2-40B4-BE49-F238E27FC236}">
                  <a16:creationId xmlns:a16="http://schemas.microsoft.com/office/drawing/2014/main" id="{FFED743C-A26B-42AE-8A2E-050A0066E245}"/>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22">
              <a:extLst>
                <a:ext uri="{FF2B5EF4-FFF2-40B4-BE49-F238E27FC236}">
                  <a16:creationId xmlns:a16="http://schemas.microsoft.com/office/drawing/2014/main" id="{EB4D64F2-4801-4943-9CB2-B50A2A67A526}"/>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3">
              <a:extLst>
                <a:ext uri="{FF2B5EF4-FFF2-40B4-BE49-F238E27FC236}">
                  <a16:creationId xmlns:a16="http://schemas.microsoft.com/office/drawing/2014/main" id="{6EB3114A-762D-46DD-A978-071D31D77ED9}"/>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4">
              <a:extLst>
                <a:ext uri="{FF2B5EF4-FFF2-40B4-BE49-F238E27FC236}">
                  <a16:creationId xmlns:a16="http://schemas.microsoft.com/office/drawing/2014/main" id="{DB712391-D183-472F-BBB0-527AA7959033}"/>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5">
              <a:extLst>
                <a:ext uri="{FF2B5EF4-FFF2-40B4-BE49-F238E27FC236}">
                  <a16:creationId xmlns:a16="http://schemas.microsoft.com/office/drawing/2014/main" id="{3C5FF1D7-FEA0-45CF-B070-76F8E2C37A57}"/>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6">
              <a:extLst>
                <a:ext uri="{FF2B5EF4-FFF2-40B4-BE49-F238E27FC236}">
                  <a16:creationId xmlns:a16="http://schemas.microsoft.com/office/drawing/2014/main" id="{4BDE987F-5FCE-4ED1-8F51-093826CEFA9F}"/>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Title 1">
            <a:extLst>
              <a:ext uri="{FF2B5EF4-FFF2-40B4-BE49-F238E27FC236}">
                <a16:creationId xmlns:a16="http://schemas.microsoft.com/office/drawing/2014/main" id="{769B11EA-C6D0-4AEF-8280-8974D69A3C92}"/>
              </a:ext>
            </a:extLst>
          </p:cNvPr>
          <p:cNvSpPr>
            <a:spLocks noGrp="1"/>
          </p:cNvSpPr>
          <p:nvPr userDrawn="1">
            <p:ph type="title" hasCustomPrompt="1"/>
          </p:nvPr>
        </p:nvSpPr>
        <p:spPr>
          <a:xfrm>
            <a:off x="786215" y="2602681"/>
            <a:ext cx="2972985" cy="1110338"/>
          </a:xfrm>
          <a:prstGeom prst="rect">
            <a:avLst/>
          </a:prstGeom>
        </p:spPr>
        <p:txBody>
          <a:bodyPr anchor="ctr"/>
          <a:lstStyle>
            <a:lvl1pPr>
              <a:spcBef>
                <a:spcPts val="0"/>
              </a:spcBef>
              <a:defRPr sz="2800"/>
            </a:lvl1pPr>
          </a:lstStyle>
          <a:p>
            <a:r>
              <a:rPr lang="en-US" dirty="0"/>
              <a:t>Add presentation title</a:t>
            </a:r>
            <a:endParaRPr lang="en-GB" dirty="0"/>
          </a:p>
        </p:txBody>
      </p:sp>
      <p:sp>
        <p:nvSpPr>
          <p:cNvPr id="7" name="Text Placeholder 19">
            <a:extLst>
              <a:ext uri="{FF2B5EF4-FFF2-40B4-BE49-F238E27FC236}">
                <a16:creationId xmlns:a16="http://schemas.microsoft.com/office/drawing/2014/main" id="{0FAD6190-E2A1-4B8A-B7E6-F74781C2D078}"/>
              </a:ext>
            </a:extLst>
          </p:cNvPr>
          <p:cNvSpPr>
            <a:spLocks noGrp="1"/>
          </p:cNvSpPr>
          <p:nvPr userDrawn="1">
            <p:ph type="body" sz="quarter" idx="10" hasCustomPrompt="1"/>
          </p:nvPr>
        </p:nvSpPr>
        <p:spPr>
          <a:xfrm>
            <a:off x="786968" y="3725229"/>
            <a:ext cx="2972787" cy="415781"/>
          </a:xfrm>
          <a:prstGeom prst="rect">
            <a:avLst/>
          </a:prstGeom>
        </p:spPr>
        <p:txBody>
          <a:bodyPr anchor="ctr"/>
          <a:lstStyle>
            <a:lvl1pPr marL="0" indent="0">
              <a:lnSpc>
                <a:spcPct val="100000"/>
              </a:lnSpc>
              <a:spcBef>
                <a:spcPts val="0"/>
              </a:spcBef>
              <a:buNone/>
              <a:defRPr sz="1800" i="1">
                <a:solidFill>
                  <a:schemeClr val="bg1"/>
                </a:solidFill>
              </a:defRPr>
            </a:lvl1pPr>
          </a:lstStyle>
          <a:p>
            <a:pPr lvl="0"/>
            <a:r>
              <a:rPr lang="en-US" dirty="0"/>
              <a:t>Add subtitle</a:t>
            </a:r>
            <a:endParaRPr lang="en-GB" dirty="0"/>
          </a:p>
        </p:txBody>
      </p:sp>
    </p:spTree>
    <p:extLst>
      <p:ext uri="{BB962C8B-B14F-4D97-AF65-F5344CB8AC3E}">
        <p14:creationId xmlns:p14="http://schemas.microsoft.com/office/powerpoint/2010/main" val="3572720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2 graphs on L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393700" y="2076451"/>
            <a:ext cx="5505450" cy="1789380"/>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6294038" y="2076450"/>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6292852" y="2417275"/>
            <a:ext cx="5506636" cy="356760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A3F53D97-30AB-45FF-8660-A21A6736C7A7}"/>
              </a:ext>
            </a:extLst>
          </p:cNvPr>
          <p:cNvSpPr>
            <a:spLocks noGrp="1"/>
          </p:cNvSpPr>
          <p:nvPr>
            <p:ph type="chart" sz="quarter" idx="20" hasCustomPrompt="1"/>
          </p:nvPr>
        </p:nvSpPr>
        <p:spPr>
          <a:xfrm>
            <a:off x="393700" y="4195495"/>
            <a:ext cx="5505450" cy="1789380"/>
          </a:xfrm>
          <a:prstGeom prst="rect">
            <a:avLst/>
          </a:prstGeom>
        </p:spPr>
        <p:txBody>
          <a:bodyPr lIns="0" tIns="0" rIns="0" bIns="0"/>
          <a:lstStyle>
            <a:lvl1pPr marL="0" indent="0">
              <a:buNone/>
              <a:defRPr/>
            </a:lvl1pPr>
          </a:lstStyle>
          <a:p>
            <a:r>
              <a:rPr lang="en-GB" dirty="0"/>
              <a:t>Add graph</a:t>
            </a:r>
          </a:p>
        </p:txBody>
      </p:sp>
      <p:sp>
        <p:nvSpPr>
          <p:cNvPr id="7" name="Text Placeholder 3">
            <a:extLst>
              <a:ext uri="{FF2B5EF4-FFF2-40B4-BE49-F238E27FC236}">
                <a16:creationId xmlns:a16="http://schemas.microsoft.com/office/drawing/2014/main" id="{84CF23B1-A098-478E-BC9E-DA662CB60485}"/>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979999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3 graphs with titles &amp; footnotes">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2381249"/>
            <a:ext cx="3532589" cy="3289300"/>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2076450"/>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5835650"/>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3" name="Chart Placeholder 6">
            <a:extLst>
              <a:ext uri="{FF2B5EF4-FFF2-40B4-BE49-F238E27FC236}">
                <a16:creationId xmlns:a16="http://schemas.microsoft.com/office/drawing/2014/main" id="{AACE5963-1521-48AF-9F56-D231A0B68FC9}"/>
              </a:ext>
            </a:extLst>
          </p:cNvPr>
          <p:cNvSpPr>
            <a:spLocks noGrp="1"/>
          </p:cNvSpPr>
          <p:nvPr>
            <p:ph type="chart" sz="quarter" idx="18" hasCustomPrompt="1"/>
          </p:nvPr>
        </p:nvSpPr>
        <p:spPr>
          <a:xfrm>
            <a:off x="8265713" y="2381249"/>
            <a:ext cx="3532589" cy="3289300"/>
          </a:xfrm>
          <a:prstGeom prst="rect">
            <a:avLst/>
          </a:prstGeom>
        </p:spPr>
        <p:txBody>
          <a:bodyPr lIns="0" tIns="0" rIns="0" bIns="0"/>
          <a:lstStyle>
            <a:lvl1pPr marL="0" indent="0">
              <a:buNone/>
              <a:defRPr/>
            </a:lvl1pPr>
          </a:lstStyle>
          <a:p>
            <a:r>
              <a:rPr lang="en-GB" dirty="0"/>
              <a:t>Add graph</a:t>
            </a:r>
          </a:p>
        </p:txBody>
      </p:sp>
      <p:sp>
        <p:nvSpPr>
          <p:cNvPr id="14" name="Text Placeholder 2">
            <a:extLst>
              <a:ext uri="{FF2B5EF4-FFF2-40B4-BE49-F238E27FC236}">
                <a16:creationId xmlns:a16="http://schemas.microsoft.com/office/drawing/2014/main" id="{98401449-C0D4-4270-86FE-B6FEE667522D}"/>
              </a:ext>
            </a:extLst>
          </p:cNvPr>
          <p:cNvSpPr>
            <a:spLocks noGrp="1"/>
          </p:cNvSpPr>
          <p:nvPr>
            <p:ph type="body" sz="quarter" idx="19" hasCustomPrompt="1"/>
          </p:nvPr>
        </p:nvSpPr>
        <p:spPr>
          <a:xfrm>
            <a:off x="8265713" y="2076450"/>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5" name="Text Placeholder 9">
            <a:extLst>
              <a:ext uri="{FF2B5EF4-FFF2-40B4-BE49-F238E27FC236}">
                <a16:creationId xmlns:a16="http://schemas.microsoft.com/office/drawing/2014/main" id="{FA0AF5AF-5E75-417C-AD74-3ADC00135953}"/>
              </a:ext>
            </a:extLst>
          </p:cNvPr>
          <p:cNvSpPr>
            <a:spLocks noGrp="1"/>
          </p:cNvSpPr>
          <p:nvPr>
            <p:ph type="body" sz="quarter" idx="20" hasCustomPrompt="1"/>
          </p:nvPr>
        </p:nvSpPr>
        <p:spPr>
          <a:xfrm>
            <a:off x="8265713" y="5835650"/>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6" name="Chart Placeholder 6">
            <a:extLst>
              <a:ext uri="{FF2B5EF4-FFF2-40B4-BE49-F238E27FC236}">
                <a16:creationId xmlns:a16="http://schemas.microsoft.com/office/drawing/2014/main" id="{B6AAD6B0-0F3E-4B66-B11B-7BF2E352CDAD}"/>
              </a:ext>
            </a:extLst>
          </p:cNvPr>
          <p:cNvSpPr>
            <a:spLocks noGrp="1"/>
          </p:cNvSpPr>
          <p:nvPr>
            <p:ph type="chart" sz="quarter" idx="21" hasCustomPrompt="1"/>
          </p:nvPr>
        </p:nvSpPr>
        <p:spPr>
          <a:xfrm>
            <a:off x="4329707" y="2381249"/>
            <a:ext cx="3532589" cy="3289300"/>
          </a:xfrm>
          <a:prstGeom prst="rect">
            <a:avLst/>
          </a:prstGeom>
        </p:spPr>
        <p:txBody>
          <a:bodyPr lIns="0" tIns="0" rIns="0" bIns="0"/>
          <a:lstStyle>
            <a:lvl1pPr marL="0" indent="0">
              <a:buNone/>
              <a:defRPr/>
            </a:lvl1pPr>
          </a:lstStyle>
          <a:p>
            <a:r>
              <a:rPr lang="en-GB" dirty="0"/>
              <a:t>Add graph</a:t>
            </a:r>
          </a:p>
        </p:txBody>
      </p:sp>
      <p:sp>
        <p:nvSpPr>
          <p:cNvPr id="17" name="Text Placeholder 2">
            <a:extLst>
              <a:ext uri="{FF2B5EF4-FFF2-40B4-BE49-F238E27FC236}">
                <a16:creationId xmlns:a16="http://schemas.microsoft.com/office/drawing/2014/main" id="{EDE0EE8D-C2B5-4FC1-A5DC-19BE744E7880}"/>
              </a:ext>
            </a:extLst>
          </p:cNvPr>
          <p:cNvSpPr>
            <a:spLocks noGrp="1"/>
          </p:cNvSpPr>
          <p:nvPr>
            <p:ph type="body" sz="quarter" idx="22" hasCustomPrompt="1"/>
          </p:nvPr>
        </p:nvSpPr>
        <p:spPr>
          <a:xfrm>
            <a:off x="4329707" y="2076450"/>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8" name="Text Placeholder 9">
            <a:extLst>
              <a:ext uri="{FF2B5EF4-FFF2-40B4-BE49-F238E27FC236}">
                <a16:creationId xmlns:a16="http://schemas.microsoft.com/office/drawing/2014/main" id="{F75E673D-C0C3-4F25-BBE6-22E607769ACD}"/>
              </a:ext>
            </a:extLst>
          </p:cNvPr>
          <p:cNvSpPr>
            <a:spLocks noGrp="1"/>
          </p:cNvSpPr>
          <p:nvPr>
            <p:ph type="body" sz="quarter" idx="23" hasCustomPrompt="1"/>
          </p:nvPr>
        </p:nvSpPr>
        <p:spPr>
          <a:xfrm>
            <a:off x="4329707" y="5835650"/>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9" name="Text Placeholder 3">
            <a:extLst>
              <a:ext uri="{FF2B5EF4-FFF2-40B4-BE49-F238E27FC236}">
                <a16:creationId xmlns:a16="http://schemas.microsoft.com/office/drawing/2014/main" id="{E2575D36-D768-49B2-8159-6D54D321CA3C}"/>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457327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graph with title, footnote &amp; tex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2381249"/>
            <a:ext cx="5505450" cy="3289300"/>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2076450"/>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5835650"/>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2" name="Text Placeholder 4">
            <a:extLst>
              <a:ext uri="{FF2B5EF4-FFF2-40B4-BE49-F238E27FC236}">
                <a16:creationId xmlns:a16="http://schemas.microsoft.com/office/drawing/2014/main" id="{BC242B78-F474-48B7-AC66-70DEDA8518D1}"/>
              </a:ext>
            </a:extLst>
          </p:cNvPr>
          <p:cNvSpPr>
            <a:spLocks noGrp="1"/>
          </p:cNvSpPr>
          <p:nvPr>
            <p:ph type="body" sz="quarter" idx="12" hasCustomPrompt="1"/>
          </p:nvPr>
        </p:nvSpPr>
        <p:spPr>
          <a:xfrm>
            <a:off x="6292851" y="2076450"/>
            <a:ext cx="5505451" cy="390842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Text Placeholder 3">
            <a:extLst>
              <a:ext uri="{FF2B5EF4-FFF2-40B4-BE49-F238E27FC236}">
                <a16:creationId xmlns:a16="http://schemas.microsoft.com/office/drawing/2014/main" id="{9989BAAE-105C-47C4-9E38-A99F84310C9C}"/>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51823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title, 2 graphs with text boxes &amp; text">
    <p:spTree>
      <p:nvGrpSpPr>
        <p:cNvPr id="1" name=""/>
        <p:cNvGrpSpPr/>
        <p:nvPr/>
      </p:nvGrpSpPr>
      <p:grpSpPr>
        <a:xfrm>
          <a:off x="0" y="0"/>
          <a:ext cx="0" cy="0"/>
          <a:chOff x="0" y="0"/>
          <a:chExt cx="0" cy="0"/>
        </a:xfrm>
      </p:grpSpPr>
      <p:sp>
        <p:nvSpPr>
          <p:cNvPr id="10" name="Chart Placeholder 6">
            <a:extLst>
              <a:ext uri="{FF2B5EF4-FFF2-40B4-BE49-F238E27FC236}">
                <a16:creationId xmlns:a16="http://schemas.microsoft.com/office/drawing/2014/main" id="{A38C421D-AD36-4AEF-82AB-0114C2ABB7D9}"/>
              </a:ext>
            </a:extLst>
          </p:cNvPr>
          <p:cNvSpPr>
            <a:spLocks noGrp="1"/>
          </p:cNvSpPr>
          <p:nvPr>
            <p:ph type="chart" sz="quarter" idx="13" hasCustomPrompt="1"/>
          </p:nvPr>
        </p:nvSpPr>
        <p:spPr>
          <a:xfrm>
            <a:off x="393700" y="2333625"/>
            <a:ext cx="3532589" cy="2274888"/>
          </a:xfrm>
          <a:prstGeom prst="rect">
            <a:avLst/>
          </a:prstGeom>
        </p:spPr>
        <p:txBody>
          <a:bodyPr lIns="0" tIns="0" rIns="0" bIns="0"/>
          <a:lstStyle>
            <a:lvl1pPr marL="0" indent="0">
              <a:buNone/>
              <a:defRPr/>
            </a:lvl1pPr>
          </a:lstStyle>
          <a:p>
            <a:r>
              <a:rPr lang="en-GB" dirty="0"/>
              <a:t>Add graph</a:t>
            </a:r>
          </a:p>
        </p:txBody>
      </p:sp>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1637764"/>
            <a:ext cx="9000000" cy="268816"/>
          </a:xfrm>
          <a:prstGeom prst="rect">
            <a:avLst/>
          </a:prstGeom>
        </p:spPr>
        <p:txBody>
          <a:bodyPr lIns="0" tIns="0" rIns="0" bIns="0"/>
          <a:lstStyle>
            <a:lvl1pPr>
              <a:defRPr lang="en-GB" sz="1600" i="1" dirty="0"/>
            </a:lvl1pPr>
          </a:lstStyle>
          <a:p>
            <a:pPr marL="0" lvl="0" indent="0">
              <a:lnSpc>
                <a:spcPct val="90000"/>
              </a:lnSpc>
              <a:spcBef>
                <a:spcPts val="0"/>
              </a:spcBef>
              <a:buNone/>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4817760"/>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2333626"/>
            <a:ext cx="3535503"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1" name="Chart Placeholder 6">
            <a:extLst>
              <a:ext uri="{FF2B5EF4-FFF2-40B4-BE49-F238E27FC236}">
                <a16:creationId xmlns:a16="http://schemas.microsoft.com/office/drawing/2014/main" id="{ECF2EB9C-29A2-4ECF-BD9E-7A4FE0130DAA}"/>
              </a:ext>
            </a:extLst>
          </p:cNvPr>
          <p:cNvSpPr>
            <a:spLocks noGrp="1"/>
          </p:cNvSpPr>
          <p:nvPr>
            <p:ph type="chart" sz="quarter" idx="20" hasCustomPrompt="1"/>
          </p:nvPr>
        </p:nvSpPr>
        <p:spPr>
          <a:xfrm>
            <a:off x="4328248" y="2333625"/>
            <a:ext cx="3532589" cy="2274888"/>
          </a:xfrm>
          <a:prstGeom prst="rect">
            <a:avLst/>
          </a:prstGeom>
        </p:spPr>
        <p:txBody>
          <a:bodyPr lIns="0" tIns="0" rIns="0" bIns="0"/>
          <a:lstStyle>
            <a:lvl1pPr marL="0" indent="0">
              <a:buNone/>
              <a:defRPr/>
            </a:lvl1pPr>
          </a:lstStyle>
          <a:p>
            <a:r>
              <a:rPr lang="en-GB" dirty="0"/>
              <a:t>Add graph</a:t>
            </a:r>
          </a:p>
        </p:txBody>
      </p:sp>
      <p:sp>
        <p:nvSpPr>
          <p:cNvPr id="13" name="Text Placeholder 3">
            <a:extLst>
              <a:ext uri="{FF2B5EF4-FFF2-40B4-BE49-F238E27FC236}">
                <a16:creationId xmlns:a16="http://schemas.microsoft.com/office/drawing/2014/main" id="{73E268F1-CFD0-493B-9378-1E089E38D23E}"/>
              </a:ext>
            </a:extLst>
          </p:cNvPr>
          <p:cNvSpPr>
            <a:spLocks noGrp="1"/>
          </p:cNvSpPr>
          <p:nvPr>
            <p:ph type="body" sz="quarter" idx="11" hasCustomPrompt="1"/>
          </p:nvPr>
        </p:nvSpPr>
        <p:spPr>
          <a:xfrm>
            <a:off x="393700" y="1268713"/>
            <a:ext cx="90000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852463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768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287207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35600"/>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3">
            <a:extLst>
              <a:ext uri="{FF2B5EF4-FFF2-40B4-BE49-F238E27FC236}">
                <a16:creationId xmlns:a16="http://schemas.microsoft.com/office/drawing/2014/main" id="{C066038D-9868-47CA-B847-A00E19112102}"/>
              </a:ext>
            </a:extLst>
          </p:cNvPr>
          <p:cNvSpPr>
            <a:spLocks noGrp="1"/>
          </p:cNvSpPr>
          <p:nvPr>
            <p:ph type="body" sz="quarter" idx="11"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713154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63EE5EB-3ACD-4F80-836A-DBAE1512B299}"/>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5">
            <a:extLst>
              <a:ext uri="{FF2B5EF4-FFF2-40B4-BE49-F238E27FC236}">
                <a16:creationId xmlns:a16="http://schemas.microsoft.com/office/drawing/2014/main" id="{B3A01C11-47C7-491B-9C74-DCF6841DB979}"/>
              </a:ext>
            </a:extLst>
          </p:cNvPr>
          <p:cNvSpPr>
            <a:spLocks noGrp="1"/>
          </p:cNvSpPr>
          <p:nvPr>
            <p:ph type="body" sz="quarter" idx="12" hasCustomPrompt="1"/>
          </p:nvPr>
        </p:nvSpPr>
        <p:spPr>
          <a:xfrm>
            <a:off x="393700" y="1000124"/>
            <a:ext cx="11404600" cy="40735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5115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2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68760C-AE70-4216-841A-9C9D8CBADA44}"/>
              </a:ext>
            </a:extLst>
          </p:cNvPr>
          <p:cNvSpPr>
            <a:spLocks noGrp="1"/>
          </p:cNvSpPr>
          <p:nvPr>
            <p:ph type="body" sz="quarter" idx="10" hasCustomPrompt="1"/>
          </p:nvPr>
        </p:nvSpPr>
        <p:spPr>
          <a:xfrm>
            <a:off x="392514" y="1000125"/>
            <a:ext cx="5506636" cy="40735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0D6865CD-40DC-4515-AB9F-1BD5998E97BD}"/>
              </a:ext>
            </a:extLst>
          </p:cNvPr>
          <p:cNvSpPr>
            <a:spLocks noGrp="1"/>
          </p:cNvSpPr>
          <p:nvPr>
            <p:ph type="body" sz="quarter" idx="11" hasCustomPrompt="1"/>
          </p:nvPr>
        </p:nvSpPr>
        <p:spPr>
          <a:xfrm>
            <a:off x="6291664" y="1000125"/>
            <a:ext cx="5506636" cy="40735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8B032693-6297-4768-96B7-786BB0991573}"/>
              </a:ext>
            </a:extLst>
          </p:cNvPr>
          <p:cNvSpPr>
            <a:spLocks noGrp="1"/>
          </p:cNvSpPr>
          <p:nvPr>
            <p:ph type="body" sz="quarter" idx="12"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694963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35600"/>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1431454"/>
            <a:ext cx="11404600" cy="3651250"/>
          </a:xfrm>
          <a:prstGeom prst="rect">
            <a:avLst/>
          </a:prstGeom>
        </p:spPr>
        <p:txBody>
          <a:bodyPr lIns="0" tIns="0" rIns="0" bIns="0"/>
          <a:lstStyle>
            <a:lvl1pPr marL="0" indent="0">
              <a:buNone/>
              <a:defRPr/>
            </a:lvl1pPr>
          </a:lstStyle>
          <a:p>
            <a:r>
              <a:rPr lang="en-GB" dirty="0"/>
              <a:t>Add table</a:t>
            </a:r>
          </a:p>
        </p:txBody>
      </p:sp>
      <p:sp>
        <p:nvSpPr>
          <p:cNvPr id="7" name="Text Placeholder 3">
            <a:extLst>
              <a:ext uri="{FF2B5EF4-FFF2-40B4-BE49-F238E27FC236}">
                <a16:creationId xmlns:a16="http://schemas.microsoft.com/office/drawing/2014/main" id="{64EE004D-1AF6-41A3-BF99-D3478A36E570}"/>
              </a:ext>
            </a:extLst>
          </p:cNvPr>
          <p:cNvSpPr>
            <a:spLocks noGrp="1"/>
          </p:cNvSpPr>
          <p:nvPr>
            <p:ph type="body" sz="quarter" idx="12"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00273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versed full oval with image">
    <p:bg>
      <p:bgPr>
        <a:solidFill>
          <a:schemeClr val="accent1"/>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57C0B56E-14F5-4F28-AF96-0FB0BBCFBD09}"/>
              </a:ext>
            </a:extLst>
          </p:cNvPr>
          <p:cNvSpPr>
            <a:spLocks noGrp="1"/>
          </p:cNvSpPr>
          <p:nvPr>
            <p:ph type="pic" sz="quarter" idx="11" hasCustomPrompt="1"/>
          </p:nvPr>
        </p:nvSpPr>
        <p:spPr>
          <a:xfrm>
            <a:off x="0" y="426357"/>
            <a:ext cx="12192000" cy="6083070"/>
          </a:xfrm>
          <a:custGeom>
            <a:avLst/>
            <a:gdLst>
              <a:gd name="connsiteX0" fmla="*/ 6096001 w 12192000"/>
              <a:gd name="connsiteY0" fmla="*/ 0 h 6083070"/>
              <a:gd name="connsiteX1" fmla="*/ 11841565 w 12192000"/>
              <a:gd name="connsiteY1" fmla="*/ 1106837 h 6083070"/>
              <a:gd name="connsiteX2" fmla="*/ 12192000 w 12192000"/>
              <a:gd name="connsiteY2" fmla="*/ 1298267 h 6083070"/>
              <a:gd name="connsiteX3" fmla="*/ 12192000 w 12192000"/>
              <a:gd name="connsiteY3" fmla="*/ 4784804 h 6083070"/>
              <a:gd name="connsiteX4" fmla="*/ 11841565 w 12192000"/>
              <a:gd name="connsiteY4" fmla="*/ 4976234 h 6083070"/>
              <a:gd name="connsiteX5" fmla="*/ 11798300 w 12192000"/>
              <a:gd name="connsiteY5" fmla="*/ 4996514 h 6083070"/>
              <a:gd name="connsiteX6" fmla="*/ 11798300 w 12192000"/>
              <a:gd name="connsiteY6" fmla="*/ 4883716 h 6083070"/>
              <a:gd name="connsiteX7" fmla="*/ 10648109 w 12192000"/>
              <a:gd name="connsiteY7" fmla="*/ 4883716 h 6083070"/>
              <a:gd name="connsiteX8" fmla="*/ 10648109 w 12192000"/>
              <a:gd name="connsiteY8" fmla="*/ 5447969 h 6083070"/>
              <a:gd name="connsiteX9" fmla="*/ 10369724 w 12192000"/>
              <a:gd name="connsiteY9" fmla="*/ 5532481 h 6083070"/>
              <a:gd name="connsiteX10" fmla="*/ 6096001 w 12192000"/>
              <a:gd name="connsiteY10" fmla="*/ 6083070 h 6083070"/>
              <a:gd name="connsiteX11" fmla="*/ 350438 w 12192000"/>
              <a:gd name="connsiteY11" fmla="*/ 4976234 h 6083070"/>
              <a:gd name="connsiteX12" fmla="*/ 0 w 12192000"/>
              <a:gd name="connsiteY12" fmla="*/ 4784803 h 6083070"/>
              <a:gd name="connsiteX13" fmla="*/ 0 w 12192000"/>
              <a:gd name="connsiteY13" fmla="*/ 1298268 h 6083070"/>
              <a:gd name="connsiteX14" fmla="*/ 350438 w 12192000"/>
              <a:gd name="connsiteY14" fmla="*/ 1106837 h 6083070"/>
              <a:gd name="connsiteX15" fmla="*/ 6096001 w 12192000"/>
              <a:gd name="connsiteY15" fmla="*/ 0 h 60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083070">
                <a:moveTo>
                  <a:pt x="6096001" y="0"/>
                </a:moveTo>
                <a:cubicBezTo>
                  <a:pt x="8409124" y="0"/>
                  <a:pt x="10475890" y="430864"/>
                  <a:pt x="11841565" y="1106837"/>
                </a:cubicBezTo>
                <a:lnTo>
                  <a:pt x="12192000" y="1298267"/>
                </a:lnTo>
                <a:lnTo>
                  <a:pt x="12192000" y="4784804"/>
                </a:lnTo>
                <a:lnTo>
                  <a:pt x="11841565" y="4976234"/>
                </a:lnTo>
                <a:lnTo>
                  <a:pt x="11798300" y="4996514"/>
                </a:lnTo>
                <a:lnTo>
                  <a:pt x="11798300" y="4883716"/>
                </a:lnTo>
                <a:lnTo>
                  <a:pt x="10648109" y="4883716"/>
                </a:lnTo>
                <a:lnTo>
                  <a:pt x="10648109" y="5447969"/>
                </a:lnTo>
                <a:lnTo>
                  <a:pt x="10369724" y="5532481"/>
                </a:lnTo>
                <a:cubicBezTo>
                  <a:pt x="9160103" y="5879420"/>
                  <a:pt x="7686273" y="6083070"/>
                  <a:pt x="6096001" y="6083070"/>
                </a:cubicBezTo>
                <a:cubicBezTo>
                  <a:pt x="3782879" y="6083070"/>
                  <a:pt x="1716112" y="5652207"/>
                  <a:pt x="350438" y="4976234"/>
                </a:cubicBezTo>
                <a:lnTo>
                  <a:pt x="0" y="4784803"/>
                </a:lnTo>
                <a:lnTo>
                  <a:pt x="0" y="1298268"/>
                </a:lnTo>
                <a:lnTo>
                  <a:pt x="350438" y="1106837"/>
                </a:lnTo>
                <a:cubicBezTo>
                  <a:pt x="1716112" y="430864"/>
                  <a:pt x="3782879" y="0"/>
                  <a:pt x="6096001" y="0"/>
                </a:cubicBez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2072"/>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
        <p:nvSpPr>
          <p:cNvPr id="8" name="Freeform: Shape 7">
            <a:extLst>
              <a:ext uri="{FF2B5EF4-FFF2-40B4-BE49-F238E27FC236}">
                <a16:creationId xmlns:a16="http://schemas.microsoft.com/office/drawing/2014/main" id="{4F898C5E-51DD-45D9-B0A3-3BF5F10D7238}"/>
              </a:ext>
            </a:extLst>
          </p:cNvPr>
          <p:cNvSpPr/>
          <p:nvPr userDrawn="1"/>
        </p:nvSpPr>
        <p:spPr>
          <a:xfrm>
            <a:off x="0" y="0"/>
            <a:ext cx="12192000" cy="6858000"/>
          </a:xfrm>
          <a:custGeom>
            <a:avLst/>
            <a:gdLst>
              <a:gd name="connsiteX0" fmla="*/ 0 w 12192000"/>
              <a:gd name="connsiteY0" fmla="*/ 5211160 h 6858000"/>
              <a:gd name="connsiteX1" fmla="*/ 350438 w 12192000"/>
              <a:gd name="connsiteY1" fmla="*/ 5402591 h 6858000"/>
              <a:gd name="connsiteX2" fmla="*/ 6096001 w 12192000"/>
              <a:gd name="connsiteY2" fmla="*/ 6509427 h 6858000"/>
              <a:gd name="connsiteX3" fmla="*/ 11841565 w 12192000"/>
              <a:gd name="connsiteY3" fmla="*/ 5402591 h 6858000"/>
              <a:gd name="connsiteX4" fmla="*/ 12192000 w 12192000"/>
              <a:gd name="connsiteY4" fmla="*/ 5211161 h 6858000"/>
              <a:gd name="connsiteX5" fmla="*/ 12192000 w 12192000"/>
              <a:gd name="connsiteY5" fmla="*/ 6858000 h 6858000"/>
              <a:gd name="connsiteX6" fmla="*/ 0 w 12192000"/>
              <a:gd name="connsiteY6" fmla="*/ 6858000 h 6858000"/>
              <a:gd name="connsiteX7" fmla="*/ 0 w 12192000"/>
              <a:gd name="connsiteY7" fmla="*/ 0 h 6858000"/>
              <a:gd name="connsiteX8" fmla="*/ 12192000 w 12192000"/>
              <a:gd name="connsiteY8" fmla="*/ 0 h 6858000"/>
              <a:gd name="connsiteX9" fmla="*/ 12192000 w 12192000"/>
              <a:gd name="connsiteY9" fmla="*/ 1724624 h 6858000"/>
              <a:gd name="connsiteX10" fmla="*/ 11841565 w 12192000"/>
              <a:gd name="connsiteY10" fmla="*/ 1533194 h 6858000"/>
              <a:gd name="connsiteX11" fmla="*/ 6096001 w 12192000"/>
              <a:gd name="connsiteY11" fmla="*/ 426357 h 6858000"/>
              <a:gd name="connsiteX12" fmla="*/ 350438 w 12192000"/>
              <a:gd name="connsiteY12" fmla="*/ 1533194 h 6858000"/>
              <a:gd name="connsiteX13" fmla="*/ 0 w 12192000"/>
              <a:gd name="connsiteY13" fmla="*/ 17246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5211160"/>
                </a:moveTo>
                <a:lnTo>
                  <a:pt x="350438" y="5402591"/>
                </a:lnTo>
                <a:cubicBezTo>
                  <a:pt x="1716112" y="6078564"/>
                  <a:pt x="3782879" y="6509427"/>
                  <a:pt x="6096001" y="6509427"/>
                </a:cubicBezTo>
                <a:cubicBezTo>
                  <a:pt x="8409124" y="6509427"/>
                  <a:pt x="10475890" y="6078564"/>
                  <a:pt x="11841565" y="5402591"/>
                </a:cubicBezTo>
                <a:lnTo>
                  <a:pt x="12192000" y="5211161"/>
                </a:lnTo>
                <a:lnTo>
                  <a:pt x="12192000" y="6858000"/>
                </a:lnTo>
                <a:lnTo>
                  <a:pt x="0" y="6858000"/>
                </a:lnTo>
                <a:close/>
                <a:moveTo>
                  <a:pt x="0" y="0"/>
                </a:moveTo>
                <a:lnTo>
                  <a:pt x="12192000" y="0"/>
                </a:lnTo>
                <a:lnTo>
                  <a:pt x="12192000" y="1724624"/>
                </a:lnTo>
                <a:lnTo>
                  <a:pt x="11841565" y="1533194"/>
                </a:lnTo>
                <a:cubicBezTo>
                  <a:pt x="10475890" y="857221"/>
                  <a:pt x="8409124" y="426357"/>
                  <a:pt x="6096001" y="426357"/>
                </a:cubicBezTo>
                <a:cubicBezTo>
                  <a:pt x="3782879" y="426357"/>
                  <a:pt x="1716112" y="857221"/>
                  <a:pt x="350438" y="1533194"/>
                </a:cubicBezTo>
                <a:lnTo>
                  <a:pt x="0" y="17246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807DD386-4E73-4C0C-B18C-F20BA1501F0C}"/>
              </a:ext>
            </a:extLst>
          </p:cNvPr>
          <p:cNvGrpSpPr/>
          <p:nvPr userDrawn="1"/>
        </p:nvGrpSpPr>
        <p:grpSpPr>
          <a:xfrm>
            <a:off x="10648109" y="5310073"/>
            <a:ext cx="1150191" cy="1151372"/>
            <a:chOff x="10648109" y="5310073"/>
            <a:chExt cx="1150191" cy="1151372"/>
          </a:xfrm>
        </p:grpSpPr>
        <p:sp>
          <p:nvSpPr>
            <p:cNvPr id="14" name="Rectangle 20">
              <a:extLst>
                <a:ext uri="{FF2B5EF4-FFF2-40B4-BE49-F238E27FC236}">
                  <a16:creationId xmlns:a16="http://schemas.microsoft.com/office/drawing/2014/main" id="{43B8E378-8E1F-428A-87CC-08C33C48923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Rectangle 21">
              <a:extLst>
                <a:ext uri="{FF2B5EF4-FFF2-40B4-BE49-F238E27FC236}">
                  <a16:creationId xmlns:a16="http://schemas.microsoft.com/office/drawing/2014/main" id="{A4669106-6955-4C98-A118-F563DB41FCE5}"/>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Oval 22">
              <a:extLst>
                <a:ext uri="{FF2B5EF4-FFF2-40B4-BE49-F238E27FC236}">
                  <a16:creationId xmlns:a16="http://schemas.microsoft.com/office/drawing/2014/main" id="{265736D3-12CA-4C7F-93AC-1E56BC985A1C}"/>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3">
              <a:extLst>
                <a:ext uri="{FF2B5EF4-FFF2-40B4-BE49-F238E27FC236}">
                  <a16:creationId xmlns:a16="http://schemas.microsoft.com/office/drawing/2014/main" id="{8F18FE4A-8F53-480A-A118-8B9C768D1FEF}"/>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4">
              <a:extLst>
                <a:ext uri="{FF2B5EF4-FFF2-40B4-BE49-F238E27FC236}">
                  <a16:creationId xmlns:a16="http://schemas.microsoft.com/office/drawing/2014/main" id="{CD138586-A1D2-4B13-8DBA-F316720570A7}"/>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5">
              <a:extLst>
                <a:ext uri="{FF2B5EF4-FFF2-40B4-BE49-F238E27FC236}">
                  <a16:creationId xmlns:a16="http://schemas.microsoft.com/office/drawing/2014/main" id="{3962B6D9-95E5-4B27-9B82-92E167920EC9}"/>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6">
              <a:extLst>
                <a:ext uri="{FF2B5EF4-FFF2-40B4-BE49-F238E27FC236}">
                  <a16:creationId xmlns:a16="http://schemas.microsoft.com/office/drawing/2014/main" id="{3D52C193-0BB9-4AA2-B257-678B9B49B530}"/>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938183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030"/>
            <a:ext cx="11404602"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1422401"/>
            <a:ext cx="5505450" cy="3651250"/>
          </a:xfrm>
          <a:prstGeom prst="rect">
            <a:avLst/>
          </a:prstGeom>
        </p:spPr>
        <p:txBody>
          <a:bodyPr lIns="0" tIns="0" rIns="0" bIns="0"/>
          <a:lstStyle>
            <a:lvl1pPr marL="0" indent="0">
              <a:buNone/>
              <a:defRPr/>
            </a:lvl1pPr>
          </a:lstStyle>
          <a:p>
            <a:r>
              <a:rPr lang="en-GB" dirty="0"/>
              <a:t>Add table</a:t>
            </a:r>
          </a:p>
        </p:txBody>
      </p:sp>
      <p:sp>
        <p:nvSpPr>
          <p:cNvPr id="6" name="Text Placeholder 4">
            <a:extLst>
              <a:ext uri="{FF2B5EF4-FFF2-40B4-BE49-F238E27FC236}">
                <a16:creationId xmlns:a16="http://schemas.microsoft.com/office/drawing/2014/main" id="{FD744A32-961D-4C16-A06B-7BF0BC195448}"/>
              </a:ext>
            </a:extLst>
          </p:cNvPr>
          <p:cNvSpPr>
            <a:spLocks noGrp="1"/>
          </p:cNvSpPr>
          <p:nvPr>
            <p:ph type="body" sz="quarter" idx="12" hasCustomPrompt="1"/>
          </p:nvPr>
        </p:nvSpPr>
        <p:spPr>
          <a:xfrm>
            <a:off x="6292851" y="1422401"/>
            <a:ext cx="5505451"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B02507DB-AB33-4705-A31B-B515343E3503}"/>
              </a:ext>
            </a:extLst>
          </p:cNvPr>
          <p:cNvSpPr>
            <a:spLocks noGrp="1"/>
          </p:cNvSpPr>
          <p:nvPr>
            <p:ph type="body" sz="quarter" idx="13" hasCustomPrompt="1"/>
          </p:nvPr>
        </p:nvSpPr>
        <p:spPr>
          <a:xfrm>
            <a:off x="393700" y="357488"/>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2339513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title, 2 tex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37"/>
            <a:ext cx="11404602"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4">
            <a:extLst>
              <a:ext uri="{FF2B5EF4-FFF2-40B4-BE49-F238E27FC236}">
                <a16:creationId xmlns:a16="http://schemas.microsoft.com/office/drawing/2014/main" id="{FD744A32-961D-4C16-A06B-7BF0BC195448}"/>
              </a:ext>
            </a:extLst>
          </p:cNvPr>
          <p:cNvSpPr>
            <a:spLocks noGrp="1"/>
          </p:cNvSpPr>
          <p:nvPr>
            <p:ph type="body" sz="quarter" idx="12" hasCustomPrompt="1"/>
          </p:nvPr>
        </p:nvSpPr>
        <p:spPr>
          <a:xfrm>
            <a:off x="6292851" y="1422401"/>
            <a:ext cx="5505451"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422401"/>
            <a:ext cx="5505451"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3">
            <a:extLst>
              <a:ext uri="{FF2B5EF4-FFF2-40B4-BE49-F238E27FC236}">
                <a16:creationId xmlns:a16="http://schemas.microsoft.com/office/drawing/2014/main" id="{1293FB2A-64E9-432B-B40E-A3376F4D184B}"/>
              </a:ext>
            </a:extLst>
          </p:cNvPr>
          <p:cNvSpPr>
            <a:spLocks noGrp="1"/>
          </p:cNvSpPr>
          <p:nvPr>
            <p:ph type="body" sz="quarter" idx="11" hasCustomPrompt="1"/>
          </p:nvPr>
        </p:nvSpPr>
        <p:spPr>
          <a:xfrm>
            <a:off x="393700" y="357488"/>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88773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2 text with titl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3653"/>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790055"/>
            <a:ext cx="5505451" cy="327789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1416695"/>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9" name="Text Placeholder 4">
            <a:extLst>
              <a:ext uri="{FF2B5EF4-FFF2-40B4-BE49-F238E27FC236}">
                <a16:creationId xmlns:a16="http://schemas.microsoft.com/office/drawing/2014/main" id="{9150B6B3-E441-4FD9-AE82-C820741F0702}"/>
              </a:ext>
            </a:extLst>
          </p:cNvPr>
          <p:cNvSpPr>
            <a:spLocks noGrp="1"/>
          </p:cNvSpPr>
          <p:nvPr>
            <p:ph type="body" sz="quarter" idx="16" hasCustomPrompt="1"/>
          </p:nvPr>
        </p:nvSpPr>
        <p:spPr>
          <a:xfrm>
            <a:off x="6292852" y="1790055"/>
            <a:ext cx="5505451" cy="327789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2">
            <a:extLst>
              <a:ext uri="{FF2B5EF4-FFF2-40B4-BE49-F238E27FC236}">
                <a16:creationId xmlns:a16="http://schemas.microsoft.com/office/drawing/2014/main" id="{6938B5D1-2F17-44BA-AFFC-4E87C818E59D}"/>
              </a:ext>
            </a:extLst>
          </p:cNvPr>
          <p:cNvSpPr>
            <a:spLocks noGrp="1"/>
          </p:cNvSpPr>
          <p:nvPr>
            <p:ph type="body" sz="quarter" idx="17" hasCustomPrompt="1"/>
          </p:nvPr>
        </p:nvSpPr>
        <p:spPr>
          <a:xfrm>
            <a:off x="6294038" y="1416695"/>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1" name="Text Placeholder 3">
            <a:extLst>
              <a:ext uri="{FF2B5EF4-FFF2-40B4-BE49-F238E27FC236}">
                <a16:creationId xmlns:a16="http://schemas.microsoft.com/office/drawing/2014/main" id="{BC0861B9-523A-4A5C-8ADA-0C9C052DF190}"/>
              </a:ext>
            </a:extLst>
          </p:cNvPr>
          <p:cNvSpPr>
            <a:spLocks noGrp="1"/>
          </p:cNvSpPr>
          <p:nvPr>
            <p:ph type="body" sz="quarter" idx="11" hasCustomPrompt="1"/>
          </p:nvPr>
        </p:nvSpPr>
        <p:spPr>
          <a:xfrm>
            <a:off x="393700" y="351782"/>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1892065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2 text with title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323457"/>
            <a:ext cx="5505451" cy="3754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995363"/>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9" name="Text Placeholder 4">
            <a:extLst>
              <a:ext uri="{FF2B5EF4-FFF2-40B4-BE49-F238E27FC236}">
                <a16:creationId xmlns:a16="http://schemas.microsoft.com/office/drawing/2014/main" id="{9150B6B3-E441-4FD9-AE82-C820741F0702}"/>
              </a:ext>
            </a:extLst>
          </p:cNvPr>
          <p:cNvSpPr>
            <a:spLocks noGrp="1"/>
          </p:cNvSpPr>
          <p:nvPr>
            <p:ph type="body" sz="quarter" idx="16" hasCustomPrompt="1"/>
          </p:nvPr>
        </p:nvSpPr>
        <p:spPr>
          <a:xfrm>
            <a:off x="6292852" y="1323457"/>
            <a:ext cx="5505451" cy="3754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2">
            <a:extLst>
              <a:ext uri="{FF2B5EF4-FFF2-40B4-BE49-F238E27FC236}">
                <a16:creationId xmlns:a16="http://schemas.microsoft.com/office/drawing/2014/main" id="{6938B5D1-2F17-44BA-AFFC-4E87C818E59D}"/>
              </a:ext>
            </a:extLst>
          </p:cNvPr>
          <p:cNvSpPr>
            <a:spLocks noGrp="1"/>
          </p:cNvSpPr>
          <p:nvPr>
            <p:ph type="body" sz="quarter" idx="17" hasCustomPrompt="1"/>
          </p:nvPr>
        </p:nvSpPr>
        <p:spPr>
          <a:xfrm>
            <a:off x="6294038" y="995363"/>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1" name="Text Placeholder 3">
            <a:extLst>
              <a:ext uri="{FF2B5EF4-FFF2-40B4-BE49-F238E27FC236}">
                <a16:creationId xmlns:a16="http://schemas.microsoft.com/office/drawing/2014/main" id="{669EBBA7-C046-4BE7-AB39-DDF7235F985B}"/>
              </a:ext>
            </a:extLst>
          </p:cNvPr>
          <p:cNvSpPr>
            <a:spLocks noGrp="1"/>
          </p:cNvSpPr>
          <p:nvPr>
            <p:ph type="body" sz="quarter" idx="11" hasCustomPrompt="1"/>
          </p:nvPr>
        </p:nvSpPr>
        <p:spPr>
          <a:xfrm>
            <a:off x="393699" y="357488"/>
            <a:ext cx="11404603"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115558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3 text with title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323457"/>
            <a:ext cx="3536689" cy="3754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4" name="Text Placeholder 4">
            <a:extLst>
              <a:ext uri="{FF2B5EF4-FFF2-40B4-BE49-F238E27FC236}">
                <a16:creationId xmlns:a16="http://schemas.microsoft.com/office/drawing/2014/main" id="{B848A564-152B-4E69-8849-4989C104F19D}"/>
              </a:ext>
            </a:extLst>
          </p:cNvPr>
          <p:cNvSpPr>
            <a:spLocks noGrp="1"/>
          </p:cNvSpPr>
          <p:nvPr>
            <p:ph type="body" sz="quarter" idx="16" hasCustomPrompt="1"/>
          </p:nvPr>
        </p:nvSpPr>
        <p:spPr>
          <a:xfrm>
            <a:off x="4331225" y="1323457"/>
            <a:ext cx="3536689" cy="3754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5" name="Text Placeholder 2">
            <a:extLst>
              <a:ext uri="{FF2B5EF4-FFF2-40B4-BE49-F238E27FC236}">
                <a16:creationId xmlns:a16="http://schemas.microsoft.com/office/drawing/2014/main" id="{68F52A8B-D6AF-4C50-9ED1-4A3F98E08704}"/>
              </a:ext>
            </a:extLst>
          </p:cNvPr>
          <p:cNvSpPr>
            <a:spLocks noGrp="1"/>
          </p:cNvSpPr>
          <p:nvPr>
            <p:ph type="body" sz="quarter" idx="17" hasCustomPrompt="1"/>
          </p:nvPr>
        </p:nvSpPr>
        <p:spPr>
          <a:xfrm>
            <a:off x="4332411"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7" name="Text Placeholder 4">
            <a:extLst>
              <a:ext uri="{FF2B5EF4-FFF2-40B4-BE49-F238E27FC236}">
                <a16:creationId xmlns:a16="http://schemas.microsoft.com/office/drawing/2014/main" id="{3403B82D-F9A3-4214-8AF4-4ACD66CA281E}"/>
              </a:ext>
            </a:extLst>
          </p:cNvPr>
          <p:cNvSpPr>
            <a:spLocks noGrp="1"/>
          </p:cNvSpPr>
          <p:nvPr>
            <p:ph type="body" sz="quarter" idx="18" hasCustomPrompt="1"/>
          </p:nvPr>
        </p:nvSpPr>
        <p:spPr>
          <a:xfrm>
            <a:off x="8260426" y="1323457"/>
            <a:ext cx="3536689" cy="3754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8" name="Text Placeholder 2">
            <a:extLst>
              <a:ext uri="{FF2B5EF4-FFF2-40B4-BE49-F238E27FC236}">
                <a16:creationId xmlns:a16="http://schemas.microsoft.com/office/drawing/2014/main" id="{755D2BCE-64A3-4500-B60C-ED207BAB0C72}"/>
              </a:ext>
            </a:extLst>
          </p:cNvPr>
          <p:cNvSpPr>
            <a:spLocks noGrp="1"/>
          </p:cNvSpPr>
          <p:nvPr>
            <p:ph type="body" sz="quarter" idx="19" hasCustomPrompt="1"/>
          </p:nvPr>
        </p:nvSpPr>
        <p:spPr>
          <a:xfrm>
            <a:off x="8261612"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9" name="Text Placeholder 3">
            <a:extLst>
              <a:ext uri="{FF2B5EF4-FFF2-40B4-BE49-F238E27FC236}">
                <a16:creationId xmlns:a16="http://schemas.microsoft.com/office/drawing/2014/main" id="{0E2270A8-9AEA-4BD1-AFDF-4B1BF5AC0770}"/>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325398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2 text with titles &amp; pictur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323457"/>
            <a:ext cx="3536689" cy="3754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4" name="Text Placeholder 4">
            <a:extLst>
              <a:ext uri="{FF2B5EF4-FFF2-40B4-BE49-F238E27FC236}">
                <a16:creationId xmlns:a16="http://schemas.microsoft.com/office/drawing/2014/main" id="{B848A564-152B-4E69-8849-4989C104F19D}"/>
              </a:ext>
            </a:extLst>
          </p:cNvPr>
          <p:cNvSpPr>
            <a:spLocks noGrp="1"/>
          </p:cNvSpPr>
          <p:nvPr>
            <p:ph type="body" sz="quarter" idx="16" hasCustomPrompt="1"/>
          </p:nvPr>
        </p:nvSpPr>
        <p:spPr>
          <a:xfrm>
            <a:off x="4331225" y="1323457"/>
            <a:ext cx="3536689" cy="3754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5" name="Text Placeholder 2">
            <a:extLst>
              <a:ext uri="{FF2B5EF4-FFF2-40B4-BE49-F238E27FC236}">
                <a16:creationId xmlns:a16="http://schemas.microsoft.com/office/drawing/2014/main" id="{68F52A8B-D6AF-4C50-9ED1-4A3F98E08704}"/>
              </a:ext>
            </a:extLst>
          </p:cNvPr>
          <p:cNvSpPr>
            <a:spLocks noGrp="1"/>
          </p:cNvSpPr>
          <p:nvPr>
            <p:ph type="body" sz="quarter" idx="17" hasCustomPrompt="1"/>
          </p:nvPr>
        </p:nvSpPr>
        <p:spPr>
          <a:xfrm>
            <a:off x="4332411"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3" name="Picture Placeholder 2">
            <a:extLst>
              <a:ext uri="{FF2B5EF4-FFF2-40B4-BE49-F238E27FC236}">
                <a16:creationId xmlns:a16="http://schemas.microsoft.com/office/drawing/2014/main" id="{B5E3590C-26E8-47D0-9EC4-5011C5F6482C}"/>
              </a:ext>
            </a:extLst>
          </p:cNvPr>
          <p:cNvSpPr>
            <a:spLocks noGrp="1"/>
          </p:cNvSpPr>
          <p:nvPr>
            <p:ph type="pic" sz="quarter" idx="20" hasCustomPrompt="1"/>
          </p:nvPr>
        </p:nvSpPr>
        <p:spPr>
          <a:xfrm>
            <a:off x="8259763" y="995363"/>
            <a:ext cx="3538537" cy="4083050"/>
          </a:xfrm>
          <a:prstGeom prst="rect">
            <a:avLst/>
          </a:prstGeom>
        </p:spPr>
        <p:txBody>
          <a:bodyPr/>
          <a:lstStyle>
            <a:lvl1pPr marL="0" indent="0">
              <a:buNone/>
              <a:defRPr/>
            </a:lvl1pPr>
          </a:lstStyle>
          <a:p>
            <a:r>
              <a:rPr lang="en-GB" dirty="0"/>
              <a:t>Add picture</a:t>
            </a:r>
          </a:p>
        </p:txBody>
      </p:sp>
      <p:sp>
        <p:nvSpPr>
          <p:cNvPr id="12" name="Text Placeholder 3">
            <a:extLst>
              <a:ext uri="{FF2B5EF4-FFF2-40B4-BE49-F238E27FC236}">
                <a16:creationId xmlns:a16="http://schemas.microsoft.com/office/drawing/2014/main" id="{E90DDB2E-FD5E-41F2-9F6C-04B02E52887F}"/>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7242443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41"/>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422400"/>
            <a:ext cx="5505450" cy="3651250"/>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422400"/>
            <a:ext cx="5505450" cy="3651250"/>
          </a:xfrm>
          <a:prstGeom prst="rect">
            <a:avLst/>
          </a:prstGeom>
        </p:spPr>
        <p:txBody>
          <a:bodyPr lIns="0" tIns="0" rIns="0" bIns="0"/>
          <a:lstStyle>
            <a:lvl1pPr marL="0" indent="0">
              <a:buNone/>
              <a:defRPr/>
            </a:lvl1pPr>
          </a:lstStyle>
          <a:p>
            <a:r>
              <a:rPr lang="en-GB" dirty="0"/>
              <a:t>Add graph</a:t>
            </a:r>
          </a:p>
        </p:txBody>
      </p:sp>
      <p:sp>
        <p:nvSpPr>
          <p:cNvPr id="9" name="Text Placeholder 3">
            <a:extLst>
              <a:ext uri="{FF2B5EF4-FFF2-40B4-BE49-F238E27FC236}">
                <a16:creationId xmlns:a16="http://schemas.microsoft.com/office/drawing/2014/main" id="{88F39C07-0AAB-4783-AA2F-3CFBD0D98689}"/>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6" name="Text Placeholder 9">
            <a:extLst>
              <a:ext uri="{FF2B5EF4-FFF2-40B4-BE49-F238E27FC236}">
                <a16:creationId xmlns:a16="http://schemas.microsoft.com/office/drawing/2014/main" id="{B401FCDC-A6B1-4392-A2CC-3D97C7A56BF8}"/>
              </a:ext>
            </a:extLst>
          </p:cNvPr>
          <p:cNvSpPr>
            <a:spLocks noGrp="1"/>
          </p:cNvSpPr>
          <p:nvPr>
            <p:ph type="body" sz="quarter" idx="17"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12485366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2 graph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3364"/>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419223"/>
            <a:ext cx="5505450" cy="2274589"/>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419223"/>
            <a:ext cx="5505450" cy="2274589"/>
          </a:xfrm>
          <a:prstGeom prst="rect">
            <a:avLst/>
          </a:prstGeom>
        </p:spPr>
        <p:txBody>
          <a:bodyPr lIns="0" tIns="0" rIns="0" bIns="0"/>
          <a:lstStyle>
            <a:lvl1pPr marL="0" indent="0">
              <a:buNone/>
              <a:defRPr/>
            </a:lvl1pPr>
          </a:lstStyle>
          <a:p>
            <a:r>
              <a:rPr lang="en-GB" dirty="0"/>
              <a:t>Add graph</a:t>
            </a:r>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3903358"/>
            <a:ext cx="5505450"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9" name="Text Placeholder 4">
            <a:extLst>
              <a:ext uri="{FF2B5EF4-FFF2-40B4-BE49-F238E27FC236}">
                <a16:creationId xmlns:a16="http://schemas.microsoft.com/office/drawing/2014/main" id="{415262FB-F72B-498B-B79F-9B59916EDB92}"/>
              </a:ext>
            </a:extLst>
          </p:cNvPr>
          <p:cNvSpPr>
            <a:spLocks noGrp="1"/>
          </p:cNvSpPr>
          <p:nvPr>
            <p:ph type="body" sz="quarter" idx="16" hasCustomPrompt="1"/>
          </p:nvPr>
        </p:nvSpPr>
        <p:spPr>
          <a:xfrm>
            <a:off x="6292850" y="3903358"/>
            <a:ext cx="5505450"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3">
            <a:extLst>
              <a:ext uri="{FF2B5EF4-FFF2-40B4-BE49-F238E27FC236}">
                <a16:creationId xmlns:a16="http://schemas.microsoft.com/office/drawing/2014/main" id="{1F6AD210-824E-4285-95FC-0FCF991755A9}"/>
              </a:ext>
            </a:extLst>
          </p:cNvPr>
          <p:cNvSpPr>
            <a:spLocks noGrp="1"/>
          </p:cNvSpPr>
          <p:nvPr>
            <p:ph type="body" sz="quarter" idx="11" hasCustomPrompt="1"/>
          </p:nvPr>
        </p:nvSpPr>
        <p:spPr>
          <a:xfrm>
            <a:off x="393700" y="35431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11" name="Text Placeholder 9">
            <a:extLst>
              <a:ext uri="{FF2B5EF4-FFF2-40B4-BE49-F238E27FC236}">
                <a16:creationId xmlns:a16="http://schemas.microsoft.com/office/drawing/2014/main" id="{65600D7F-A75F-4520-A63F-F4A6F0381BB0}"/>
              </a:ext>
            </a:extLst>
          </p:cNvPr>
          <p:cNvSpPr>
            <a:spLocks noGrp="1"/>
          </p:cNvSpPr>
          <p:nvPr>
            <p:ph type="body" sz="quarter" idx="17"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35231819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3 graph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41"/>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422400"/>
            <a:ext cx="3535503" cy="2274589"/>
          </a:xfrm>
          <a:prstGeom prst="rect">
            <a:avLst/>
          </a:prstGeom>
        </p:spPr>
        <p:txBody>
          <a:bodyPr lIns="0" tIns="0" rIns="0" bIns="0"/>
          <a:lstStyle>
            <a:lvl1pPr marL="0" indent="0">
              <a:buNone/>
              <a:defRPr/>
            </a:lvl1pPr>
          </a:lstStyle>
          <a:p>
            <a:r>
              <a:rPr lang="en-GB" dirty="0"/>
              <a:t>Add graph</a:t>
            </a:r>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1" name="Chart Placeholder 6">
            <a:extLst>
              <a:ext uri="{FF2B5EF4-FFF2-40B4-BE49-F238E27FC236}">
                <a16:creationId xmlns:a16="http://schemas.microsoft.com/office/drawing/2014/main" id="{DF131114-5CBC-41B1-985B-047B23366532}"/>
              </a:ext>
            </a:extLst>
          </p:cNvPr>
          <p:cNvSpPr>
            <a:spLocks noGrp="1"/>
          </p:cNvSpPr>
          <p:nvPr>
            <p:ph type="chart" sz="quarter" idx="16" hasCustomPrompt="1"/>
          </p:nvPr>
        </p:nvSpPr>
        <p:spPr>
          <a:xfrm>
            <a:off x="4329434" y="1422400"/>
            <a:ext cx="3535503" cy="2274589"/>
          </a:xfrm>
          <a:prstGeom prst="rect">
            <a:avLst/>
          </a:prstGeom>
        </p:spPr>
        <p:txBody>
          <a:bodyPr lIns="0" tIns="0" rIns="0" bIns="0"/>
          <a:lstStyle>
            <a:lvl1pPr marL="0" indent="0">
              <a:buNone/>
              <a:defRPr/>
            </a:lvl1pPr>
          </a:lstStyle>
          <a:p>
            <a:r>
              <a:rPr lang="en-GB" dirty="0"/>
              <a:t>Add graph</a:t>
            </a:r>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68D16368-8CD5-4861-A780-3CE42EA22692}"/>
              </a:ext>
            </a:extLst>
          </p:cNvPr>
          <p:cNvSpPr>
            <a:spLocks noGrp="1"/>
          </p:cNvSpPr>
          <p:nvPr>
            <p:ph type="chart" sz="quarter" idx="18" hasCustomPrompt="1"/>
          </p:nvPr>
        </p:nvSpPr>
        <p:spPr>
          <a:xfrm>
            <a:off x="8262797" y="1422400"/>
            <a:ext cx="3535503" cy="2274589"/>
          </a:xfrm>
          <a:prstGeom prst="rect">
            <a:avLst/>
          </a:prstGeom>
        </p:spPr>
        <p:txBody>
          <a:bodyPr lIns="0" tIns="0" rIns="0" bIns="0"/>
          <a:lstStyle>
            <a:lvl1pPr marL="0" indent="0">
              <a:buNone/>
              <a:defRPr/>
            </a:lvl1pPr>
          </a:lstStyle>
          <a:p>
            <a:r>
              <a:rPr lang="en-GB" dirty="0"/>
              <a:t>Add graph</a:t>
            </a:r>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5" name="Text Placeholder 3">
            <a:extLst>
              <a:ext uri="{FF2B5EF4-FFF2-40B4-BE49-F238E27FC236}">
                <a16:creationId xmlns:a16="http://schemas.microsoft.com/office/drawing/2014/main" id="{DA1D3DB6-E479-4DFB-AFA7-A7A8C84783C5}"/>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10" name="Text Placeholder 9">
            <a:extLst>
              <a:ext uri="{FF2B5EF4-FFF2-40B4-BE49-F238E27FC236}">
                <a16:creationId xmlns:a16="http://schemas.microsoft.com/office/drawing/2014/main" id="{75CBFBBC-4390-4C3B-A100-69DD29B82722}"/>
              </a:ext>
            </a:extLst>
          </p:cNvPr>
          <p:cNvSpPr>
            <a:spLocks noGrp="1"/>
          </p:cNvSpPr>
          <p:nvPr>
            <p:ph type="body" sz="quarter" idx="20"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38401836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4 picture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35590"/>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484775" y="1431453"/>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7AA59421-45FA-43A8-BD25-8229265F468A}"/>
              </a:ext>
            </a:extLst>
          </p:cNvPr>
          <p:cNvSpPr>
            <a:spLocks noGrp="1"/>
          </p:cNvSpPr>
          <p:nvPr>
            <p:ph type="pic" sz="quarter" idx="20" hasCustomPrompt="1"/>
          </p:nvPr>
        </p:nvSpPr>
        <p:spPr>
          <a:xfrm>
            <a:off x="392514" y="1431453"/>
            <a:ext cx="2921054" cy="1749488"/>
          </a:xfrm>
          <a:prstGeom prst="rect">
            <a:avLst/>
          </a:prstGeom>
        </p:spPr>
        <p:txBody>
          <a:bodyPr/>
          <a:lstStyle>
            <a:lvl1pPr marL="0" indent="0">
              <a:buNone/>
              <a:defRPr/>
            </a:lvl1pPr>
          </a:lstStyle>
          <a:p>
            <a:r>
              <a:rPr lang="en-GB" dirty="0"/>
              <a:t>Add picture</a:t>
            </a:r>
          </a:p>
        </p:txBody>
      </p:sp>
      <p:sp>
        <p:nvSpPr>
          <p:cNvPr id="22" name="Text Placeholder 4">
            <a:extLst>
              <a:ext uri="{FF2B5EF4-FFF2-40B4-BE49-F238E27FC236}">
                <a16:creationId xmlns:a16="http://schemas.microsoft.com/office/drawing/2014/main" id="{20302B16-3376-4D9F-8B31-F27F56334840}"/>
              </a:ext>
            </a:extLst>
          </p:cNvPr>
          <p:cNvSpPr>
            <a:spLocks noGrp="1"/>
          </p:cNvSpPr>
          <p:nvPr>
            <p:ph type="body" sz="quarter" idx="21" hasCustomPrompt="1"/>
          </p:nvPr>
        </p:nvSpPr>
        <p:spPr>
          <a:xfrm>
            <a:off x="3484775" y="3333215"/>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3" name="Picture Placeholder 2">
            <a:extLst>
              <a:ext uri="{FF2B5EF4-FFF2-40B4-BE49-F238E27FC236}">
                <a16:creationId xmlns:a16="http://schemas.microsoft.com/office/drawing/2014/main" id="{04EA69CA-2C7B-4703-9620-DCB22E62D071}"/>
              </a:ext>
            </a:extLst>
          </p:cNvPr>
          <p:cNvSpPr>
            <a:spLocks noGrp="1"/>
          </p:cNvSpPr>
          <p:nvPr>
            <p:ph type="pic" sz="quarter" idx="22" hasCustomPrompt="1"/>
          </p:nvPr>
        </p:nvSpPr>
        <p:spPr>
          <a:xfrm>
            <a:off x="392514" y="3333215"/>
            <a:ext cx="2921054" cy="1749488"/>
          </a:xfrm>
          <a:prstGeom prst="rect">
            <a:avLst/>
          </a:prstGeom>
        </p:spPr>
        <p:txBody>
          <a:bodyPr/>
          <a:lstStyle>
            <a:lvl1pPr marL="0" indent="0">
              <a:buNone/>
              <a:defRPr/>
            </a:lvl1pPr>
          </a:lstStyle>
          <a:p>
            <a:r>
              <a:rPr lang="en-GB" dirty="0"/>
              <a:t>Add picture</a:t>
            </a:r>
          </a:p>
        </p:txBody>
      </p:sp>
      <p:sp>
        <p:nvSpPr>
          <p:cNvPr id="32" name="Text Placeholder 4">
            <a:extLst>
              <a:ext uri="{FF2B5EF4-FFF2-40B4-BE49-F238E27FC236}">
                <a16:creationId xmlns:a16="http://schemas.microsoft.com/office/drawing/2014/main" id="{C0E7AF78-802D-4740-A91B-59A118A5FB8D}"/>
              </a:ext>
            </a:extLst>
          </p:cNvPr>
          <p:cNvSpPr>
            <a:spLocks noGrp="1"/>
          </p:cNvSpPr>
          <p:nvPr>
            <p:ph type="body" sz="quarter" idx="23" hasCustomPrompt="1"/>
          </p:nvPr>
        </p:nvSpPr>
        <p:spPr>
          <a:xfrm>
            <a:off x="9273272" y="1431453"/>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3" name="Picture Placeholder 2">
            <a:extLst>
              <a:ext uri="{FF2B5EF4-FFF2-40B4-BE49-F238E27FC236}">
                <a16:creationId xmlns:a16="http://schemas.microsoft.com/office/drawing/2014/main" id="{5DC0788D-7A25-4604-868F-E66699CD671F}"/>
              </a:ext>
            </a:extLst>
          </p:cNvPr>
          <p:cNvSpPr>
            <a:spLocks noGrp="1"/>
          </p:cNvSpPr>
          <p:nvPr>
            <p:ph type="pic" sz="quarter" idx="24" hasCustomPrompt="1"/>
          </p:nvPr>
        </p:nvSpPr>
        <p:spPr>
          <a:xfrm>
            <a:off x="6181010" y="1431453"/>
            <a:ext cx="2921054" cy="1749488"/>
          </a:xfrm>
          <a:prstGeom prst="rect">
            <a:avLst/>
          </a:prstGeom>
        </p:spPr>
        <p:txBody>
          <a:bodyPr/>
          <a:lstStyle>
            <a:lvl1pPr marL="0" indent="0">
              <a:buNone/>
              <a:defRPr/>
            </a:lvl1pPr>
          </a:lstStyle>
          <a:p>
            <a:r>
              <a:rPr lang="en-GB" dirty="0"/>
              <a:t>Add picture</a:t>
            </a:r>
          </a:p>
        </p:txBody>
      </p:sp>
      <p:sp>
        <p:nvSpPr>
          <p:cNvPr id="34" name="Text Placeholder 4">
            <a:extLst>
              <a:ext uri="{FF2B5EF4-FFF2-40B4-BE49-F238E27FC236}">
                <a16:creationId xmlns:a16="http://schemas.microsoft.com/office/drawing/2014/main" id="{D1158B5F-F65A-4D95-964D-F93C315C8FED}"/>
              </a:ext>
            </a:extLst>
          </p:cNvPr>
          <p:cNvSpPr>
            <a:spLocks noGrp="1"/>
          </p:cNvSpPr>
          <p:nvPr>
            <p:ph type="body" sz="quarter" idx="25" hasCustomPrompt="1"/>
          </p:nvPr>
        </p:nvSpPr>
        <p:spPr>
          <a:xfrm>
            <a:off x="9273272" y="3333215"/>
            <a:ext cx="2525028" cy="17494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5" name="Picture Placeholder 2">
            <a:extLst>
              <a:ext uri="{FF2B5EF4-FFF2-40B4-BE49-F238E27FC236}">
                <a16:creationId xmlns:a16="http://schemas.microsoft.com/office/drawing/2014/main" id="{7DED7C26-C0F2-4C2B-8BB3-F218505ACFB5}"/>
              </a:ext>
            </a:extLst>
          </p:cNvPr>
          <p:cNvSpPr>
            <a:spLocks noGrp="1"/>
          </p:cNvSpPr>
          <p:nvPr>
            <p:ph type="pic" sz="quarter" idx="26" hasCustomPrompt="1"/>
          </p:nvPr>
        </p:nvSpPr>
        <p:spPr>
          <a:xfrm>
            <a:off x="6181010" y="3333215"/>
            <a:ext cx="2921054" cy="1749488"/>
          </a:xfrm>
          <a:prstGeom prst="rect">
            <a:avLst/>
          </a:prstGeom>
        </p:spPr>
        <p:txBody>
          <a:bodyPr/>
          <a:lstStyle>
            <a:lvl1pPr marL="0" indent="0">
              <a:buNone/>
              <a:defRPr/>
            </a:lvl1pPr>
          </a:lstStyle>
          <a:p>
            <a:r>
              <a:rPr lang="en-GB" dirty="0"/>
              <a:t>Add picture</a:t>
            </a:r>
          </a:p>
        </p:txBody>
      </p:sp>
      <p:sp>
        <p:nvSpPr>
          <p:cNvPr id="36" name="Text Placeholder 3">
            <a:extLst>
              <a:ext uri="{FF2B5EF4-FFF2-40B4-BE49-F238E27FC236}">
                <a16:creationId xmlns:a16="http://schemas.microsoft.com/office/drawing/2014/main" id="{E085F8B1-6E25-4491-A94E-EFF79C04E154}"/>
              </a:ext>
            </a:extLst>
          </p:cNvPr>
          <p:cNvSpPr>
            <a:spLocks noGrp="1"/>
          </p:cNvSpPr>
          <p:nvPr>
            <p:ph type="body" sz="quarter" idx="11"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12" name="Text Placeholder 9">
            <a:extLst>
              <a:ext uri="{FF2B5EF4-FFF2-40B4-BE49-F238E27FC236}">
                <a16:creationId xmlns:a16="http://schemas.microsoft.com/office/drawing/2014/main" id="{52AD18BA-82F8-4D03-8251-70F315A9A601}"/>
              </a:ext>
            </a:extLst>
          </p:cNvPr>
          <p:cNvSpPr>
            <a:spLocks noGrp="1"/>
          </p:cNvSpPr>
          <p:nvPr>
            <p:ph type="body" sz="quarter" idx="17"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223018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op arch">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A7724ED-4ECB-4083-8F1F-21BE29C55F9B}"/>
              </a:ext>
            </a:extLst>
          </p:cNvPr>
          <p:cNvGrpSpPr/>
          <p:nvPr userDrawn="1"/>
        </p:nvGrpSpPr>
        <p:grpSpPr>
          <a:xfrm>
            <a:off x="0" y="1"/>
            <a:ext cx="12192000" cy="1545071"/>
            <a:chOff x="0" y="1"/>
            <a:chExt cx="12192000" cy="1545071"/>
          </a:xfrm>
        </p:grpSpPr>
        <p:sp>
          <p:nvSpPr>
            <p:cNvPr id="9" name="Freeform: Shape 8">
              <a:extLst>
                <a:ext uri="{FF2B5EF4-FFF2-40B4-BE49-F238E27FC236}">
                  <a16:creationId xmlns:a16="http://schemas.microsoft.com/office/drawing/2014/main" id="{E0E99B5B-24FA-4BA8-8974-9BAC751FAA47}"/>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1AC83C1E-B743-4D27-BA16-D996D540D3A3}"/>
                </a:ext>
              </a:extLst>
            </p:cNvPr>
            <p:cNvGrpSpPr/>
            <p:nvPr userDrawn="1"/>
          </p:nvGrpSpPr>
          <p:grpSpPr>
            <a:xfrm>
              <a:off x="10648109" y="393700"/>
              <a:ext cx="1150191" cy="1151372"/>
              <a:chOff x="10648109" y="5310073"/>
              <a:chExt cx="1150191" cy="1151372"/>
            </a:xfrm>
          </p:grpSpPr>
          <p:sp>
            <p:nvSpPr>
              <p:cNvPr id="13" name="Rectangle 20">
                <a:extLst>
                  <a:ext uri="{FF2B5EF4-FFF2-40B4-BE49-F238E27FC236}">
                    <a16:creationId xmlns:a16="http://schemas.microsoft.com/office/drawing/2014/main" id="{849DA56D-36A8-46F5-8DC3-52E5B0D06A8F}"/>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21">
                <a:extLst>
                  <a:ext uri="{FF2B5EF4-FFF2-40B4-BE49-F238E27FC236}">
                    <a16:creationId xmlns:a16="http://schemas.microsoft.com/office/drawing/2014/main" id="{7D5018C6-8DCC-4A03-9513-E6D02CF16AC1}"/>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Oval 22">
                <a:extLst>
                  <a:ext uri="{FF2B5EF4-FFF2-40B4-BE49-F238E27FC236}">
                    <a16:creationId xmlns:a16="http://schemas.microsoft.com/office/drawing/2014/main" id="{49209306-DD61-480A-8606-71164894FCB6}"/>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3">
                <a:extLst>
                  <a:ext uri="{FF2B5EF4-FFF2-40B4-BE49-F238E27FC236}">
                    <a16:creationId xmlns:a16="http://schemas.microsoft.com/office/drawing/2014/main" id="{536C08C7-E0CB-4605-A7A6-514BFA6B47C8}"/>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4">
                <a:extLst>
                  <a:ext uri="{FF2B5EF4-FFF2-40B4-BE49-F238E27FC236}">
                    <a16:creationId xmlns:a16="http://schemas.microsoft.com/office/drawing/2014/main" id="{B263EC93-4284-40C6-AD3D-89480FDAEB68}"/>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5">
                <a:extLst>
                  <a:ext uri="{FF2B5EF4-FFF2-40B4-BE49-F238E27FC236}">
                    <a16:creationId xmlns:a16="http://schemas.microsoft.com/office/drawing/2014/main" id="{2FAE0038-09F2-47FD-B20A-AD249DB31BCA}"/>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6">
                <a:extLst>
                  <a:ext uri="{FF2B5EF4-FFF2-40B4-BE49-F238E27FC236}">
                    <a16:creationId xmlns:a16="http://schemas.microsoft.com/office/drawing/2014/main" id="{EAAE9E84-1E43-47E6-8C18-EB7215C002D9}"/>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2" name="Picture Placeholder 31">
            <a:extLst>
              <a:ext uri="{FF2B5EF4-FFF2-40B4-BE49-F238E27FC236}">
                <a16:creationId xmlns:a16="http://schemas.microsoft.com/office/drawing/2014/main" id="{0CCB03AD-0F24-4271-88BB-986EC74E1326}"/>
              </a:ext>
            </a:extLst>
          </p:cNvPr>
          <p:cNvSpPr>
            <a:spLocks noGrp="1"/>
          </p:cNvSpPr>
          <p:nvPr>
            <p:ph type="pic" sz="quarter" idx="11" hasCustomPrompt="1"/>
          </p:nvPr>
        </p:nvSpPr>
        <p:spPr>
          <a:xfrm>
            <a:off x="0" y="0"/>
            <a:ext cx="12192000" cy="6858000"/>
          </a:xfrm>
          <a:custGeom>
            <a:avLst/>
            <a:gdLst>
              <a:gd name="connsiteX0" fmla="*/ 12191999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093463 h 6858000"/>
              <a:gd name="connsiteX5" fmla="*/ 246301 w 12192000"/>
              <a:gd name="connsiteY5" fmla="*/ 1045640 h 6858000"/>
              <a:gd name="connsiteX6" fmla="*/ 6095999 w 12192000"/>
              <a:gd name="connsiteY6" fmla="*/ 545464 h 6858000"/>
              <a:gd name="connsiteX7" fmla="*/ 10595936 w 12192000"/>
              <a:gd name="connsiteY7" fmla="*/ 832916 h 6858000"/>
              <a:gd name="connsiteX8" fmla="*/ 10648108 w 12192000"/>
              <a:gd name="connsiteY8" fmla="*/ 840494 h 6858000"/>
              <a:gd name="connsiteX9" fmla="*/ 10648108 w 12192000"/>
              <a:gd name="connsiteY9" fmla="*/ 1545071 h 6858000"/>
              <a:gd name="connsiteX10" fmla="*/ 11798299 w 12192000"/>
              <a:gd name="connsiteY10" fmla="*/ 1545071 h 6858000"/>
              <a:gd name="connsiteX11" fmla="*/ 11798299 w 12192000"/>
              <a:gd name="connsiteY11" fmla="*/ 1020529 h 6858000"/>
              <a:gd name="connsiteX12" fmla="*/ 11945697 w 12192000"/>
              <a:gd name="connsiteY12" fmla="*/ 1045640 h 6858000"/>
              <a:gd name="connsiteX13" fmla="*/ 12191999 w 12192000"/>
              <a:gd name="connsiteY13" fmla="*/ 10934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2191999" y="0"/>
                </a:moveTo>
                <a:lnTo>
                  <a:pt x="12192000" y="0"/>
                </a:lnTo>
                <a:lnTo>
                  <a:pt x="12192000" y="6858000"/>
                </a:lnTo>
                <a:lnTo>
                  <a:pt x="0" y="6858000"/>
                </a:lnTo>
                <a:lnTo>
                  <a:pt x="0" y="1093463"/>
                </a:lnTo>
                <a:lnTo>
                  <a:pt x="246301" y="1045640"/>
                </a:lnTo>
                <a:cubicBezTo>
                  <a:pt x="1985201" y="726655"/>
                  <a:pt x="3977939" y="545464"/>
                  <a:pt x="6095999" y="545464"/>
                </a:cubicBezTo>
                <a:cubicBezTo>
                  <a:pt x="7684544" y="545464"/>
                  <a:pt x="9202596" y="647384"/>
                  <a:pt x="10595936" y="832916"/>
                </a:cubicBezTo>
                <a:lnTo>
                  <a:pt x="10648108" y="840494"/>
                </a:lnTo>
                <a:lnTo>
                  <a:pt x="10648108" y="1545071"/>
                </a:lnTo>
                <a:lnTo>
                  <a:pt x="11798299" y="1545071"/>
                </a:lnTo>
                <a:lnTo>
                  <a:pt x="11798299" y="1020529"/>
                </a:lnTo>
                <a:lnTo>
                  <a:pt x="11945697" y="1045640"/>
                </a:lnTo>
                <a:lnTo>
                  <a:pt x="12191999" y="1093463"/>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5225"/>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14976358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3 picture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021"/>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7AA59421-45FA-43A8-BD25-8229265F468A}"/>
              </a:ext>
            </a:extLst>
          </p:cNvPr>
          <p:cNvSpPr>
            <a:spLocks noGrp="1"/>
          </p:cNvSpPr>
          <p:nvPr>
            <p:ph type="pic" sz="quarter" idx="20" hasCustomPrompt="1"/>
          </p:nvPr>
        </p:nvSpPr>
        <p:spPr>
          <a:xfrm>
            <a:off x="392514" y="1422400"/>
            <a:ext cx="3533775" cy="2274888"/>
          </a:xfrm>
          <a:prstGeom prst="rect">
            <a:avLst/>
          </a:prstGeom>
        </p:spPr>
        <p:txBody>
          <a:bodyPr/>
          <a:lstStyle>
            <a:lvl1pPr marL="0" indent="0">
              <a:buNone/>
              <a:defRPr/>
            </a:lvl1pPr>
          </a:lstStyle>
          <a:p>
            <a:r>
              <a:rPr lang="en-GB" dirty="0"/>
              <a:t>Add picture</a:t>
            </a:r>
          </a:p>
        </p:txBody>
      </p:sp>
      <p:sp>
        <p:nvSpPr>
          <p:cNvPr id="15" name="Picture Placeholder 2">
            <a:extLst>
              <a:ext uri="{FF2B5EF4-FFF2-40B4-BE49-F238E27FC236}">
                <a16:creationId xmlns:a16="http://schemas.microsoft.com/office/drawing/2014/main" id="{68C52EE3-BB56-4B2B-9ABC-62F9733E692D}"/>
              </a:ext>
            </a:extLst>
          </p:cNvPr>
          <p:cNvSpPr>
            <a:spLocks noGrp="1"/>
          </p:cNvSpPr>
          <p:nvPr>
            <p:ph type="pic" sz="quarter" idx="21" hasCustomPrompt="1"/>
          </p:nvPr>
        </p:nvSpPr>
        <p:spPr>
          <a:xfrm>
            <a:off x="4328248" y="1422400"/>
            <a:ext cx="3533775" cy="2274888"/>
          </a:xfrm>
          <a:prstGeom prst="rect">
            <a:avLst/>
          </a:prstGeom>
        </p:spPr>
        <p:txBody>
          <a:bodyPr/>
          <a:lstStyle>
            <a:lvl1pPr marL="0" indent="0">
              <a:buNone/>
              <a:defRPr/>
            </a:lvl1pPr>
          </a:lstStyle>
          <a:p>
            <a:r>
              <a:rPr lang="en-GB" dirty="0"/>
              <a:t>Add picture</a:t>
            </a:r>
          </a:p>
        </p:txBody>
      </p:sp>
      <p:sp>
        <p:nvSpPr>
          <p:cNvPr id="16" name="Picture Placeholder 2">
            <a:extLst>
              <a:ext uri="{FF2B5EF4-FFF2-40B4-BE49-F238E27FC236}">
                <a16:creationId xmlns:a16="http://schemas.microsoft.com/office/drawing/2014/main" id="{FD8ACBBF-2633-43A7-B5A5-BBDCEDD11290}"/>
              </a:ext>
            </a:extLst>
          </p:cNvPr>
          <p:cNvSpPr>
            <a:spLocks noGrp="1"/>
          </p:cNvSpPr>
          <p:nvPr>
            <p:ph type="pic" sz="quarter" idx="22" hasCustomPrompt="1"/>
          </p:nvPr>
        </p:nvSpPr>
        <p:spPr>
          <a:xfrm>
            <a:off x="8261611" y="1422400"/>
            <a:ext cx="3533775" cy="2274888"/>
          </a:xfrm>
          <a:prstGeom prst="rect">
            <a:avLst/>
          </a:prstGeom>
        </p:spPr>
        <p:txBody>
          <a:bodyPr/>
          <a:lstStyle>
            <a:lvl1pPr marL="0" indent="0">
              <a:buNone/>
              <a:defRPr/>
            </a:lvl1pPr>
          </a:lstStyle>
          <a:p>
            <a:r>
              <a:rPr lang="en-GB" dirty="0"/>
              <a:t>Add picture</a:t>
            </a:r>
          </a:p>
        </p:txBody>
      </p:sp>
      <p:sp>
        <p:nvSpPr>
          <p:cNvPr id="17" name="Text Placeholder 3">
            <a:extLst>
              <a:ext uri="{FF2B5EF4-FFF2-40B4-BE49-F238E27FC236}">
                <a16:creationId xmlns:a16="http://schemas.microsoft.com/office/drawing/2014/main" id="{7696EB33-BB59-4AA6-8034-2C72BEA131DD}"/>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264106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2 graphs with titles &amp; footnotes">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300161"/>
            <a:ext cx="5505450" cy="3534387"/>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300162"/>
            <a:ext cx="5505450" cy="3534387"/>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995363"/>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9" name="Text Placeholder 2">
            <a:extLst>
              <a:ext uri="{FF2B5EF4-FFF2-40B4-BE49-F238E27FC236}">
                <a16:creationId xmlns:a16="http://schemas.microsoft.com/office/drawing/2014/main" id="{6C6CC6A3-B9CD-4EF3-8048-2D372037981B}"/>
              </a:ext>
            </a:extLst>
          </p:cNvPr>
          <p:cNvSpPr>
            <a:spLocks noGrp="1"/>
          </p:cNvSpPr>
          <p:nvPr>
            <p:ph type="body" sz="quarter" idx="16" hasCustomPrompt="1"/>
          </p:nvPr>
        </p:nvSpPr>
        <p:spPr>
          <a:xfrm>
            <a:off x="6292852" y="995363"/>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4929188"/>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1" name="Text Placeholder 9">
            <a:extLst>
              <a:ext uri="{FF2B5EF4-FFF2-40B4-BE49-F238E27FC236}">
                <a16:creationId xmlns:a16="http://schemas.microsoft.com/office/drawing/2014/main" id="{E553BCB3-A743-4D10-816D-A9439EC462D5}"/>
              </a:ext>
            </a:extLst>
          </p:cNvPr>
          <p:cNvSpPr>
            <a:spLocks noGrp="1"/>
          </p:cNvSpPr>
          <p:nvPr>
            <p:ph type="body" sz="quarter" idx="18" hasCustomPrompt="1"/>
          </p:nvPr>
        </p:nvSpPr>
        <p:spPr>
          <a:xfrm>
            <a:off x="6292852" y="4929188"/>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2" name="Text Placeholder 3">
            <a:extLst>
              <a:ext uri="{FF2B5EF4-FFF2-40B4-BE49-F238E27FC236}">
                <a16:creationId xmlns:a16="http://schemas.microsoft.com/office/drawing/2014/main" id="{91F054AE-7BFF-4ED9-89E4-75CE7F23D777}"/>
              </a:ext>
            </a:extLst>
          </p:cNvPr>
          <p:cNvSpPr>
            <a:spLocks noGrp="1"/>
          </p:cNvSpPr>
          <p:nvPr>
            <p:ph type="body" sz="quarter" idx="11" hasCustomPrompt="1"/>
          </p:nvPr>
        </p:nvSpPr>
        <p:spPr>
          <a:xfrm>
            <a:off x="393700" y="354311"/>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781202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1 graph on R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995363"/>
            <a:ext cx="5505450" cy="4083050"/>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995363"/>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392514" y="1336188"/>
            <a:ext cx="5506636" cy="37422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25C8D620-8EEC-4F4E-908A-87CAA2C0BA12}"/>
              </a:ext>
            </a:extLst>
          </p:cNvPr>
          <p:cNvSpPr>
            <a:spLocks noGrp="1"/>
          </p:cNvSpPr>
          <p:nvPr>
            <p:ph type="body" sz="quarter" idx="11" hasCustomPrompt="1"/>
          </p:nvPr>
        </p:nvSpPr>
        <p:spPr>
          <a:xfrm>
            <a:off x="393700" y="357488"/>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6" name="Text Placeholder 9">
            <a:extLst>
              <a:ext uri="{FF2B5EF4-FFF2-40B4-BE49-F238E27FC236}">
                <a16:creationId xmlns:a16="http://schemas.microsoft.com/office/drawing/2014/main" id="{C160F891-A886-4F73-8D2E-9309A8C7F9FB}"/>
              </a:ext>
            </a:extLst>
          </p:cNvPr>
          <p:cNvSpPr>
            <a:spLocks noGrp="1"/>
          </p:cNvSpPr>
          <p:nvPr>
            <p:ph type="body" sz="quarter" idx="17"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18536170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1 graph on L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393700" y="995363"/>
            <a:ext cx="5505450" cy="4083050"/>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6292850" y="995363"/>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6291664" y="1336188"/>
            <a:ext cx="5506636" cy="37422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2B743A50-7120-4074-AF09-6D028F7BB379}"/>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9">
            <a:extLst>
              <a:ext uri="{FF2B5EF4-FFF2-40B4-BE49-F238E27FC236}">
                <a16:creationId xmlns:a16="http://schemas.microsoft.com/office/drawing/2014/main" id="{A33B1E17-655E-49DC-A391-60BF7D9AC321}"/>
              </a:ext>
            </a:extLst>
          </p:cNvPr>
          <p:cNvSpPr>
            <a:spLocks noGrp="1"/>
          </p:cNvSpPr>
          <p:nvPr>
            <p:ph type="body" sz="quarter" idx="17"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39851068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2 graphs on R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995363"/>
            <a:ext cx="5505450" cy="1964005"/>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995363"/>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392514" y="1336188"/>
            <a:ext cx="5506636" cy="374222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A3F53D97-30AB-45FF-8660-A21A6736C7A7}"/>
              </a:ext>
            </a:extLst>
          </p:cNvPr>
          <p:cNvSpPr>
            <a:spLocks noGrp="1"/>
          </p:cNvSpPr>
          <p:nvPr>
            <p:ph type="chart" sz="quarter" idx="20" hasCustomPrompt="1"/>
          </p:nvPr>
        </p:nvSpPr>
        <p:spPr>
          <a:xfrm>
            <a:off x="6292852" y="3114407"/>
            <a:ext cx="5505450" cy="1964005"/>
          </a:xfrm>
          <a:prstGeom prst="rect">
            <a:avLst/>
          </a:prstGeom>
        </p:spPr>
        <p:txBody>
          <a:bodyPr lIns="0" tIns="0" rIns="0" bIns="0"/>
          <a:lstStyle>
            <a:lvl1pPr marL="0" indent="0">
              <a:buNone/>
              <a:defRPr/>
            </a:lvl1pPr>
          </a:lstStyle>
          <a:p>
            <a:r>
              <a:rPr lang="en-GB" dirty="0"/>
              <a:t>Add graph</a:t>
            </a:r>
          </a:p>
        </p:txBody>
      </p:sp>
      <p:sp>
        <p:nvSpPr>
          <p:cNvPr id="14" name="Text Placeholder 3">
            <a:extLst>
              <a:ext uri="{FF2B5EF4-FFF2-40B4-BE49-F238E27FC236}">
                <a16:creationId xmlns:a16="http://schemas.microsoft.com/office/drawing/2014/main" id="{F6E65C8E-5E81-40F8-A6E9-41806910BCAD}"/>
              </a:ext>
            </a:extLst>
          </p:cNvPr>
          <p:cNvSpPr>
            <a:spLocks noGrp="1"/>
          </p:cNvSpPr>
          <p:nvPr>
            <p:ph type="body" sz="quarter" idx="11" hasCustomPrompt="1"/>
          </p:nvPr>
        </p:nvSpPr>
        <p:spPr>
          <a:xfrm>
            <a:off x="393700" y="355226"/>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9">
            <a:extLst>
              <a:ext uri="{FF2B5EF4-FFF2-40B4-BE49-F238E27FC236}">
                <a16:creationId xmlns:a16="http://schemas.microsoft.com/office/drawing/2014/main" id="{DD43189F-56A5-4325-B3C9-2C9972058205}"/>
              </a:ext>
            </a:extLst>
          </p:cNvPr>
          <p:cNvSpPr>
            <a:spLocks noGrp="1"/>
          </p:cNvSpPr>
          <p:nvPr>
            <p:ph type="body" sz="quarter" idx="17"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10061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2 graphs on L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393700" y="1002267"/>
            <a:ext cx="5505450" cy="1957101"/>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6294038" y="1002267"/>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6292852" y="1343092"/>
            <a:ext cx="5506636" cy="356760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A3F53D97-30AB-45FF-8660-A21A6736C7A7}"/>
              </a:ext>
            </a:extLst>
          </p:cNvPr>
          <p:cNvSpPr>
            <a:spLocks noGrp="1"/>
          </p:cNvSpPr>
          <p:nvPr>
            <p:ph type="chart" sz="quarter" idx="20" hasCustomPrompt="1"/>
          </p:nvPr>
        </p:nvSpPr>
        <p:spPr>
          <a:xfrm>
            <a:off x="393700" y="3121311"/>
            <a:ext cx="5505450" cy="1957101"/>
          </a:xfrm>
          <a:prstGeom prst="rect">
            <a:avLst/>
          </a:prstGeom>
        </p:spPr>
        <p:txBody>
          <a:bodyPr lIns="0" tIns="0" rIns="0" bIns="0"/>
          <a:lstStyle>
            <a:lvl1pPr marL="0" indent="0">
              <a:buNone/>
              <a:defRPr/>
            </a:lvl1pPr>
          </a:lstStyle>
          <a:p>
            <a:r>
              <a:rPr lang="en-GB" dirty="0"/>
              <a:t>Add graph</a:t>
            </a:r>
          </a:p>
        </p:txBody>
      </p:sp>
      <p:sp>
        <p:nvSpPr>
          <p:cNvPr id="7" name="Text Placeholder 3">
            <a:extLst>
              <a:ext uri="{FF2B5EF4-FFF2-40B4-BE49-F238E27FC236}">
                <a16:creationId xmlns:a16="http://schemas.microsoft.com/office/drawing/2014/main" id="{84CF23B1-A098-478E-BC9E-DA662CB60485}"/>
              </a:ext>
            </a:extLst>
          </p:cNvPr>
          <p:cNvSpPr>
            <a:spLocks noGrp="1"/>
          </p:cNvSpPr>
          <p:nvPr>
            <p:ph type="body" sz="quarter" idx="11" hasCustomPrompt="1"/>
          </p:nvPr>
        </p:nvSpPr>
        <p:spPr>
          <a:xfrm>
            <a:off x="393700" y="357488"/>
            <a:ext cx="11405788"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9" name="Text Placeholder 9">
            <a:extLst>
              <a:ext uri="{FF2B5EF4-FFF2-40B4-BE49-F238E27FC236}">
                <a16:creationId xmlns:a16="http://schemas.microsoft.com/office/drawing/2014/main" id="{3BA51F7D-D4A8-48B2-BA70-ABABA106D413}"/>
              </a:ext>
            </a:extLst>
          </p:cNvPr>
          <p:cNvSpPr>
            <a:spLocks noGrp="1"/>
          </p:cNvSpPr>
          <p:nvPr>
            <p:ph type="body" sz="quarter" idx="17"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21461285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3 graphs with titles &amp; footnotes">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307066"/>
            <a:ext cx="3532589" cy="3527484"/>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1002267"/>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4933479"/>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3" name="Chart Placeholder 6">
            <a:extLst>
              <a:ext uri="{FF2B5EF4-FFF2-40B4-BE49-F238E27FC236}">
                <a16:creationId xmlns:a16="http://schemas.microsoft.com/office/drawing/2014/main" id="{AACE5963-1521-48AF-9F56-D231A0B68FC9}"/>
              </a:ext>
            </a:extLst>
          </p:cNvPr>
          <p:cNvSpPr>
            <a:spLocks noGrp="1"/>
          </p:cNvSpPr>
          <p:nvPr>
            <p:ph type="chart" sz="quarter" idx="18" hasCustomPrompt="1"/>
          </p:nvPr>
        </p:nvSpPr>
        <p:spPr>
          <a:xfrm>
            <a:off x="8265713" y="1307066"/>
            <a:ext cx="3532589" cy="3527484"/>
          </a:xfrm>
          <a:prstGeom prst="rect">
            <a:avLst/>
          </a:prstGeom>
        </p:spPr>
        <p:txBody>
          <a:bodyPr lIns="0" tIns="0" rIns="0" bIns="0"/>
          <a:lstStyle>
            <a:lvl1pPr marL="0" indent="0">
              <a:buNone/>
              <a:defRPr/>
            </a:lvl1pPr>
          </a:lstStyle>
          <a:p>
            <a:r>
              <a:rPr lang="en-GB" dirty="0"/>
              <a:t>Add graph</a:t>
            </a:r>
          </a:p>
        </p:txBody>
      </p:sp>
      <p:sp>
        <p:nvSpPr>
          <p:cNvPr id="14" name="Text Placeholder 2">
            <a:extLst>
              <a:ext uri="{FF2B5EF4-FFF2-40B4-BE49-F238E27FC236}">
                <a16:creationId xmlns:a16="http://schemas.microsoft.com/office/drawing/2014/main" id="{98401449-C0D4-4270-86FE-B6FEE667522D}"/>
              </a:ext>
            </a:extLst>
          </p:cNvPr>
          <p:cNvSpPr>
            <a:spLocks noGrp="1"/>
          </p:cNvSpPr>
          <p:nvPr>
            <p:ph type="body" sz="quarter" idx="19" hasCustomPrompt="1"/>
          </p:nvPr>
        </p:nvSpPr>
        <p:spPr>
          <a:xfrm>
            <a:off x="8265713" y="1002267"/>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5" name="Text Placeholder 9">
            <a:extLst>
              <a:ext uri="{FF2B5EF4-FFF2-40B4-BE49-F238E27FC236}">
                <a16:creationId xmlns:a16="http://schemas.microsoft.com/office/drawing/2014/main" id="{FA0AF5AF-5E75-417C-AD74-3ADC00135953}"/>
              </a:ext>
            </a:extLst>
          </p:cNvPr>
          <p:cNvSpPr>
            <a:spLocks noGrp="1"/>
          </p:cNvSpPr>
          <p:nvPr>
            <p:ph type="body" sz="quarter" idx="20" hasCustomPrompt="1"/>
          </p:nvPr>
        </p:nvSpPr>
        <p:spPr>
          <a:xfrm>
            <a:off x="8265713" y="4933479"/>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6" name="Chart Placeholder 6">
            <a:extLst>
              <a:ext uri="{FF2B5EF4-FFF2-40B4-BE49-F238E27FC236}">
                <a16:creationId xmlns:a16="http://schemas.microsoft.com/office/drawing/2014/main" id="{B6AAD6B0-0F3E-4B66-B11B-7BF2E352CDAD}"/>
              </a:ext>
            </a:extLst>
          </p:cNvPr>
          <p:cNvSpPr>
            <a:spLocks noGrp="1"/>
          </p:cNvSpPr>
          <p:nvPr>
            <p:ph type="chart" sz="quarter" idx="21" hasCustomPrompt="1"/>
          </p:nvPr>
        </p:nvSpPr>
        <p:spPr>
          <a:xfrm>
            <a:off x="4329707" y="1307066"/>
            <a:ext cx="3532589" cy="3527484"/>
          </a:xfrm>
          <a:prstGeom prst="rect">
            <a:avLst/>
          </a:prstGeom>
        </p:spPr>
        <p:txBody>
          <a:bodyPr lIns="0" tIns="0" rIns="0" bIns="0"/>
          <a:lstStyle>
            <a:lvl1pPr marL="0" indent="0">
              <a:buNone/>
              <a:defRPr/>
            </a:lvl1pPr>
          </a:lstStyle>
          <a:p>
            <a:r>
              <a:rPr lang="en-GB" dirty="0"/>
              <a:t>Add graph</a:t>
            </a:r>
          </a:p>
        </p:txBody>
      </p:sp>
      <p:sp>
        <p:nvSpPr>
          <p:cNvPr id="17" name="Text Placeholder 2">
            <a:extLst>
              <a:ext uri="{FF2B5EF4-FFF2-40B4-BE49-F238E27FC236}">
                <a16:creationId xmlns:a16="http://schemas.microsoft.com/office/drawing/2014/main" id="{EDE0EE8D-C2B5-4FC1-A5DC-19BE744E7880}"/>
              </a:ext>
            </a:extLst>
          </p:cNvPr>
          <p:cNvSpPr>
            <a:spLocks noGrp="1"/>
          </p:cNvSpPr>
          <p:nvPr>
            <p:ph type="body" sz="quarter" idx="22" hasCustomPrompt="1"/>
          </p:nvPr>
        </p:nvSpPr>
        <p:spPr>
          <a:xfrm>
            <a:off x="4329707" y="1002267"/>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8" name="Text Placeholder 9">
            <a:extLst>
              <a:ext uri="{FF2B5EF4-FFF2-40B4-BE49-F238E27FC236}">
                <a16:creationId xmlns:a16="http://schemas.microsoft.com/office/drawing/2014/main" id="{F75E673D-C0C3-4F25-BBE6-22E607769ACD}"/>
              </a:ext>
            </a:extLst>
          </p:cNvPr>
          <p:cNvSpPr>
            <a:spLocks noGrp="1"/>
          </p:cNvSpPr>
          <p:nvPr>
            <p:ph type="body" sz="quarter" idx="23" hasCustomPrompt="1"/>
          </p:nvPr>
        </p:nvSpPr>
        <p:spPr>
          <a:xfrm>
            <a:off x="4329707" y="4933479"/>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9" name="Text Placeholder 3">
            <a:extLst>
              <a:ext uri="{FF2B5EF4-FFF2-40B4-BE49-F238E27FC236}">
                <a16:creationId xmlns:a16="http://schemas.microsoft.com/office/drawing/2014/main" id="{E2575D36-D768-49B2-8159-6D54D321CA3C}"/>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7053735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graph with title, footnote &amp; tex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307065"/>
            <a:ext cx="5505450" cy="3771348"/>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1002267"/>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2" name="Text Placeholder 4">
            <a:extLst>
              <a:ext uri="{FF2B5EF4-FFF2-40B4-BE49-F238E27FC236}">
                <a16:creationId xmlns:a16="http://schemas.microsoft.com/office/drawing/2014/main" id="{BC242B78-F474-48B7-AC66-70DEDA8518D1}"/>
              </a:ext>
            </a:extLst>
          </p:cNvPr>
          <p:cNvSpPr>
            <a:spLocks noGrp="1"/>
          </p:cNvSpPr>
          <p:nvPr>
            <p:ph type="body" sz="quarter" idx="12" hasCustomPrompt="1"/>
          </p:nvPr>
        </p:nvSpPr>
        <p:spPr>
          <a:xfrm>
            <a:off x="6292851" y="1002267"/>
            <a:ext cx="5505451" cy="407614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Text Placeholder 3">
            <a:extLst>
              <a:ext uri="{FF2B5EF4-FFF2-40B4-BE49-F238E27FC236}">
                <a16:creationId xmlns:a16="http://schemas.microsoft.com/office/drawing/2014/main" id="{9989BAAE-105C-47C4-9E38-A99F84310C9C}"/>
              </a:ext>
            </a:extLst>
          </p:cNvPr>
          <p:cNvSpPr>
            <a:spLocks noGrp="1"/>
          </p:cNvSpPr>
          <p:nvPr>
            <p:ph type="body" sz="quarter" idx="11" hasCustomPrompt="1"/>
          </p:nvPr>
        </p:nvSpPr>
        <p:spPr>
          <a:xfrm>
            <a:off x="393700" y="357488"/>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8" name="Text Placeholder 9">
            <a:extLst>
              <a:ext uri="{FF2B5EF4-FFF2-40B4-BE49-F238E27FC236}">
                <a16:creationId xmlns:a16="http://schemas.microsoft.com/office/drawing/2014/main" id="{DDB56FD8-DFAE-4DF4-BCFF-3129592CBBC2}"/>
              </a:ext>
            </a:extLst>
          </p:cNvPr>
          <p:cNvSpPr>
            <a:spLocks noGrp="1"/>
          </p:cNvSpPr>
          <p:nvPr>
            <p:ph type="body" sz="quarter" idx="18"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5077945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title, 2 graphs with text boxes &amp; text">
    <p:spTree>
      <p:nvGrpSpPr>
        <p:cNvPr id="1" name=""/>
        <p:cNvGrpSpPr/>
        <p:nvPr/>
      </p:nvGrpSpPr>
      <p:grpSpPr>
        <a:xfrm>
          <a:off x="0" y="0"/>
          <a:ext cx="0" cy="0"/>
          <a:chOff x="0" y="0"/>
          <a:chExt cx="0" cy="0"/>
        </a:xfrm>
      </p:grpSpPr>
      <p:sp>
        <p:nvSpPr>
          <p:cNvPr id="10" name="Chart Placeholder 6">
            <a:extLst>
              <a:ext uri="{FF2B5EF4-FFF2-40B4-BE49-F238E27FC236}">
                <a16:creationId xmlns:a16="http://schemas.microsoft.com/office/drawing/2014/main" id="{A38C421D-AD36-4AEF-82AB-0114C2ABB7D9}"/>
              </a:ext>
            </a:extLst>
          </p:cNvPr>
          <p:cNvSpPr>
            <a:spLocks noGrp="1"/>
          </p:cNvSpPr>
          <p:nvPr>
            <p:ph type="chart" sz="quarter" idx="13" hasCustomPrompt="1"/>
          </p:nvPr>
        </p:nvSpPr>
        <p:spPr>
          <a:xfrm>
            <a:off x="393700" y="1422400"/>
            <a:ext cx="3532589" cy="2274888"/>
          </a:xfrm>
          <a:prstGeom prst="rect">
            <a:avLst/>
          </a:prstGeom>
        </p:spPr>
        <p:txBody>
          <a:bodyPr lIns="0" tIns="0" rIns="0" bIns="0"/>
          <a:lstStyle>
            <a:lvl1pPr marL="0" indent="0">
              <a:buNone/>
              <a:defRPr/>
            </a:lvl1pPr>
          </a:lstStyle>
          <a:p>
            <a:r>
              <a:rPr lang="en-GB" dirty="0"/>
              <a:t>Add graph</a:t>
            </a:r>
          </a:p>
        </p:txBody>
      </p:sp>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47"/>
            <a:ext cx="11404600" cy="268816"/>
          </a:xfrm>
          <a:prstGeom prst="rect">
            <a:avLst/>
          </a:prstGeom>
        </p:spPr>
        <p:txBody>
          <a:bodyPr lIns="0" tIns="0" rIns="0" bIns="0"/>
          <a:lstStyle>
            <a:lvl1pPr marL="0" indent="0">
              <a:buFont typeface="Arial" panose="020B0604020202020204" pitchFamily="34" charset="0"/>
              <a:buNone/>
              <a:defRPr sz="1600" i="1"/>
            </a:lvl1pPr>
          </a:lstStyle>
          <a:p>
            <a:pPr lvl="0"/>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3906535"/>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1422401"/>
            <a:ext cx="3535503" cy="36512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1" name="Chart Placeholder 6">
            <a:extLst>
              <a:ext uri="{FF2B5EF4-FFF2-40B4-BE49-F238E27FC236}">
                <a16:creationId xmlns:a16="http://schemas.microsoft.com/office/drawing/2014/main" id="{ECF2EB9C-29A2-4ECF-BD9E-7A4FE0130DAA}"/>
              </a:ext>
            </a:extLst>
          </p:cNvPr>
          <p:cNvSpPr>
            <a:spLocks noGrp="1"/>
          </p:cNvSpPr>
          <p:nvPr>
            <p:ph type="chart" sz="quarter" idx="20" hasCustomPrompt="1"/>
          </p:nvPr>
        </p:nvSpPr>
        <p:spPr>
          <a:xfrm>
            <a:off x="4328248" y="1422400"/>
            <a:ext cx="3532589" cy="2274888"/>
          </a:xfrm>
          <a:prstGeom prst="rect">
            <a:avLst/>
          </a:prstGeom>
        </p:spPr>
        <p:txBody>
          <a:bodyPr lIns="0" tIns="0" rIns="0" bIns="0"/>
          <a:lstStyle>
            <a:lvl1pPr marL="0" indent="0">
              <a:buNone/>
              <a:defRPr/>
            </a:lvl1pPr>
          </a:lstStyle>
          <a:p>
            <a:r>
              <a:rPr lang="en-GB" dirty="0"/>
              <a:t>Add graph</a:t>
            </a:r>
          </a:p>
        </p:txBody>
      </p:sp>
      <p:sp>
        <p:nvSpPr>
          <p:cNvPr id="13" name="Text Placeholder 3">
            <a:extLst>
              <a:ext uri="{FF2B5EF4-FFF2-40B4-BE49-F238E27FC236}">
                <a16:creationId xmlns:a16="http://schemas.microsoft.com/office/drawing/2014/main" id="{73E268F1-CFD0-493B-9378-1E089E38D23E}"/>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9" name="Text Placeholder 9">
            <a:extLst>
              <a:ext uri="{FF2B5EF4-FFF2-40B4-BE49-F238E27FC236}">
                <a16:creationId xmlns:a16="http://schemas.microsoft.com/office/drawing/2014/main" id="{DAF9B388-0144-47A8-931A-F5B643E66911}"/>
              </a:ext>
            </a:extLst>
          </p:cNvPr>
          <p:cNvSpPr>
            <a:spLocks noGrp="1"/>
          </p:cNvSpPr>
          <p:nvPr>
            <p:ph type="body" sz="quarter" idx="21" hasCustomPrompt="1"/>
          </p:nvPr>
        </p:nvSpPr>
        <p:spPr>
          <a:xfrm>
            <a:off x="393700" y="5286375"/>
            <a:ext cx="8379108"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Tree>
    <p:extLst>
      <p:ext uri="{BB962C8B-B14F-4D97-AF65-F5344CB8AC3E}">
        <p14:creationId xmlns:p14="http://schemas.microsoft.com/office/powerpoint/2010/main" val="27885341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37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ottom arch">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0ECFAB-B95E-44F4-917D-5B85ADBAD14A}"/>
              </a:ext>
            </a:extLst>
          </p:cNvPr>
          <p:cNvGrpSpPr/>
          <p:nvPr userDrawn="1"/>
        </p:nvGrpSpPr>
        <p:grpSpPr>
          <a:xfrm>
            <a:off x="0" y="5310073"/>
            <a:ext cx="12192000" cy="1547927"/>
            <a:chOff x="0" y="5310073"/>
            <a:chExt cx="12192000" cy="1547927"/>
          </a:xfrm>
        </p:grpSpPr>
        <p:sp>
          <p:nvSpPr>
            <p:cNvPr id="9" name="Freeform: Shape 8">
              <a:extLst>
                <a:ext uri="{FF2B5EF4-FFF2-40B4-BE49-F238E27FC236}">
                  <a16:creationId xmlns:a16="http://schemas.microsoft.com/office/drawing/2014/main" id="{C3C340F9-45DF-466F-95F9-DDC0351E08E1}"/>
                </a:ext>
              </a:extLst>
            </p:cNvPr>
            <p:cNvSpPr/>
            <p:nvPr userDrawn="1"/>
          </p:nvSpPr>
          <p:spPr>
            <a:xfrm>
              <a:off x="0" y="5553592"/>
              <a:ext cx="12192000" cy="1304408"/>
            </a:xfrm>
            <a:custGeom>
              <a:avLst/>
              <a:gdLst>
                <a:gd name="connsiteX0" fmla="*/ 0 w 12192000"/>
                <a:gd name="connsiteY0" fmla="*/ 0 h 1304408"/>
                <a:gd name="connsiteX1" fmla="*/ 175546 w 12192000"/>
                <a:gd name="connsiteY1" fmla="*/ 37413 h 1304408"/>
                <a:gd name="connsiteX2" fmla="*/ 6096001 w 12192000"/>
                <a:gd name="connsiteY2" fmla="*/ 552828 h 1304408"/>
                <a:gd name="connsiteX3" fmla="*/ 12016456 w 12192000"/>
                <a:gd name="connsiteY3" fmla="*/ 37413 h 1304408"/>
                <a:gd name="connsiteX4" fmla="*/ 12192000 w 12192000"/>
                <a:gd name="connsiteY4" fmla="*/ 0 h 1304408"/>
                <a:gd name="connsiteX5" fmla="*/ 12192000 w 12192000"/>
                <a:gd name="connsiteY5" fmla="*/ 1304408 h 1304408"/>
                <a:gd name="connsiteX6" fmla="*/ 0 w 12192000"/>
                <a:gd name="connsiteY6" fmla="*/ 1304408 h 13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04408">
                  <a:moveTo>
                    <a:pt x="0" y="0"/>
                  </a:moveTo>
                  <a:lnTo>
                    <a:pt x="175546" y="37413"/>
                  </a:lnTo>
                  <a:cubicBezTo>
                    <a:pt x="1865574" y="362819"/>
                    <a:pt x="3902931" y="552828"/>
                    <a:pt x="6096001" y="552828"/>
                  </a:cubicBezTo>
                  <a:cubicBezTo>
                    <a:pt x="8289071" y="552828"/>
                    <a:pt x="10326428" y="362819"/>
                    <a:pt x="12016456" y="37413"/>
                  </a:cubicBezTo>
                  <a:lnTo>
                    <a:pt x="12192000" y="0"/>
                  </a:lnTo>
                  <a:lnTo>
                    <a:pt x="12192000" y="1304408"/>
                  </a:lnTo>
                  <a:lnTo>
                    <a:pt x="0" y="13044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E3764E5B-21C4-4393-A682-451A400034D6}"/>
                </a:ext>
              </a:extLst>
            </p:cNvPr>
            <p:cNvGrpSpPr/>
            <p:nvPr userDrawn="1"/>
          </p:nvGrpSpPr>
          <p:grpSpPr>
            <a:xfrm>
              <a:off x="10648109" y="5310073"/>
              <a:ext cx="1150191" cy="1151372"/>
              <a:chOff x="10648109" y="5310073"/>
              <a:chExt cx="1150191" cy="1151372"/>
            </a:xfrm>
          </p:grpSpPr>
          <p:sp>
            <p:nvSpPr>
              <p:cNvPr id="15" name="Rectangle 20">
                <a:extLst>
                  <a:ext uri="{FF2B5EF4-FFF2-40B4-BE49-F238E27FC236}">
                    <a16:creationId xmlns:a16="http://schemas.microsoft.com/office/drawing/2014/main" id="{F3C140BE-C8CF-40BB-9878-29545A0B8648}"/>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21">
                <a:extLst>
                  <a:ext uri="{FF2B5EF4-FFF2-40B4-BE49-F238E27FC236}">
                    <a16:creationId xmlns:a16="http://schemas.microsoft.com/office/drawing/2014/main" id="{F7E0547F-46C4-4C32-BD70-199C48BFDEF2}"/>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22">
                <a:extLst>
                  <a:ext uri="{FF2B5EF4-FFF2-40B4-BE49-F238E27FC236}">
                    <a16:creationId xmlns:a16="http://schemas.microsoft.com/office/drawing/2014/main" id="{6CF9ED75-5DD3-4695-A300-E69BCEBD5250}"/>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3">
                <a:extLst>
                  <a:ext uri="{FF2B5EF4-FFF2-40B4-BE49-F238E27FC236}">
                    <a16:creationId xmlns:a16="http://schemas.microsoft.com/office/drawing/2014/main" id="{A25045AD-209B-4FC6-AF2E-E98DAECF94D3}"/>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4">
                <a:extLst>
                  <a:ext uri="{FF2B5EF4-FFF2-40B4-BE49-F238E27FC236}">
                    <a16:creationId xmlns:a16="http://schemas.microsoft.com/office/drawing/2014/main" id="{F98563D7-9BE3-4E9B-9F03-6A0ACC260018}"/>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5">
                <a:extLst>
                  <a:ext uri="{FF2B5EF4-FFF2-40B4-BE49-F238E27FC236}">
                    <a16:creationId xmlns:a16="http://schemas.microsoft.com/office/drawing/2014/main" id="{51865563-3133-4B48-8EEC-A59E12EA2976}"/>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6">
                <a:extLst>
                  <a:ext uri="{FF2B5EF4-FFF2-40B4-BE49-F238E27FC236}">
                    <a16:creationId xmlns:a16="http://schemas.microsoft.com/office/drawing/2014/main" id="{3333C6FE-E75E-4D95-BAB8-DF794B8DAA5F}"/>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5" name="Picture Placeholder 34">
            <a:extLst>
              <a:ext uri="{FF2B5EF4-FFF2-40B4-BE49-F238E27FC236}">
                <a16:creationId xmlns:a16="http://schemas.microsoft.com/office/drawing/2014/main" id="{7889A956-E9F5-4AAB-B0EE-C964B55E9A44}"/>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2191999 w 12192000"/>
              <a:gd name="connsiteY3" fmla="*/ 6858000 h 6858000"/>
              <a:gd name="connsiteX4" fmla="*/ 12191999 w 12192000"/>
              <a:gd name="connsiteY4" fmla="*/ 5553592 h 6858000"/>
              <a:gd name="connsiteX5" fmla="*/ 12016455 w 12192000"/>
              <a:gd name="connsiteY5" fmla="*/ 5591005 h 6858000"/>
              <a:gd name="connsiteX6" fmla="*/ 11798299 w 12192000"/>
              <a:gd name="connsiteY6" fmla="*/ 5629815 h 6858000"/>
              <a:gd name="connsiteX7" fmla="*/ 11798299 w 12192000"/>
              <a:gd name="connsiteY7" fmla="*/ 5310073 h 6858000"/>
              <a:gd name="connsiteX8" fmla="*/ 10648108 w 12192000"/>
              <a:gd name="connsiteY8" fmla="*/ 5310073 h 6858000"/>
              <a:gd name="connsiteX9" fmla="*/ 10648108 w 12192000"/>
              <a:gd name="connsiteY9" fmla="*/ 5813643 h 6858000"/>
              <a:gd name="connsiteX10" fmla="*/ 9978749 w 12192000"/>
              <a:gd name="connsiteY10" fmla="*/ 5897086 h 6858000"/>
              <a:gd name="connsiteX11" fmla="*/ 6096000 w 12192000"/>
              <a:gd name="connsiteY11" fmla="*/ 6106420 h 6858000"/>
              <a:gd name="connsiteX12" fmla="*/ 175545 w 12192000"/>
              <a:gd name="connsiteY12" fmla="*/ 5591005 h 6858000"/>
              <a:gd name="connsiteX13" fmla="*/ 0 w 12192000"/>
              <a:gd name="connsiteY13" fmla="*/ 5553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0"/>
                </a:moveTo>
                <a:lnTo>
                  <a:pt x="12192000" y="0"/>
                </a:lnTo>
                <a:lnTo>
                  <a:pt x="12192000" y="6858000"/>
                </a:lnTo>
                <a:lnTo>
                  <a:pt x="12191999" y="6858000"/>
                </a:lnTo>
                <a:lnTo>
                  <a:pt x="12191999" y="5553592"/>
                </a:lnTo>
                <a:lnTo>
                  <a:pt x="12016455" y="5591005"/>
                </a:lnTo>
                <a:lnTo>
                  <a:pt x="11798299" y="5629815"/>
                </a:lnTo>
                <a:lnTo>
                  <a:pt x="11798299" y="5310073"/>
                </a:lnTo>
                <a:lnTo>
                  <a:pt x="10648108" y="5310073"/>
                </a:lnTo>
                <a:lnTo>
                  <a:pt x="10648108" y="5813643"/>
                </a:lnTo>
                <a:lnTo>
                  <a:pt x="9978749" y="5897086"/>
                </a:lnTo>
                <a:cubicBezTo>
                  <a:pt x="8776512" y="6032198"/>
                  <a:pt x="7466669" y="6106420"/>
                  <a:pt x="6096000" y="6106420"/>
                </a:cubicBezTo>
                <a:cubicBezTo>
                  <a:pt x="3902930" y="6106420"/>
                  <a:pt x="1865573" y="5916411"/>
                  <a:pt x="175545" y="5591005"/>
                </a:cubicBezTo>
                <a:lnTo>
                  <a:pt x="0" y="5553593"/>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1488"/>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1260810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177930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35591"/>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3">
            <a:extLst>
              <a:ext uri="{FF2B5EF4-FFF2-40B4-BE49-F238E27FC236}">
                <a16:creationId xmlns:a16="http://schemas.microsoft.com/office/drawing/2014/main" id="{C066038D-9868-47CA-B847-A00E19112102}"/>
              </a:ext>
            </a:extLst>
          </p:cNvPr>
          <p:cNvSpPr>
            <a:spLocks noGrp="1"/>
          </p:cNvSpPr>
          <p:nvPr>
            <p:ph type="body" sz="quarter" idx="11"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096838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63EE5EB-3ACD-4F80-836A-DBAE1512B299}"/>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5">
            <a:extLst>
              <a:ext uri="{FF2B5EF4-FFF2-40B4-BE49-F238E27FC236}">
                <a16:creationId xmlns:a16="http://schemas.microsoft.com/office/drawing/2014/main" id="{B3A01C11-47C7-491B-9C74-DCF6841DB979}"/>
              </a:ext>
            </a:extLst>
          </p:cNvPr>
          <p:cNvSpPr>
            <a:spLocks noGrp="1"/>
          </p:cNvSpPr>
          <p:nvPr>
            <p:ph type="body" sz="quarter" idx="12" hasCustomPrompt="1"/>
          </p:nvPr>
        </p:nvSpPr>
        <p:spPr>
          <a:xfrm>
            <a:off x="393700" y="1000124"/>
            <a:ext cx="11404600" cy="4332289"/>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82243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2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68760C-AE70-4216-841A-9C9D8CBADA44}"/>
              </a:ext>
            </a:extLst>
          </p:cNvPr>
          <p:cNvSpPr>
            <a:spLocks noGrp="1"/>
          </p:cNvSpPr>
          <p:nvPr>
            <p:ph type="body" sz="quarter" idx="10" hasCustomPrompt="1"/>
          </p:nvPr>
        </p:nvSpPr>
        <p:spPr>
          <a:xfrm>
            <a:off x="392514" y="1000125"/>
            <a:ext cx="5506636" cy="43322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0D6865CD-40DC-4515-AB9F-1BD5998E97BD}"/>
              </a:ext>
            </a:extLst>
          </p:cNvPr>
          <p:cNvSpPr>
            <a:spLocks noGrp="1"/>
          </p:cNvSpPr>
          <p:nvPr>
            <p:ph type="body" sz="quarter" idx="11" hasCustomPrompt="1"/>
          </p:nvPr>
        </p:nvSpPr>
        <p:spPr>
          <a:xfrm>
            <a:off x="6291664" y="1000125"/>
            <a:ext cx="5506636" cy="433228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8B032693-6297-4768-96B7-786BB0991573}"/>
              </a:ext>
            </a:extLst>
          </p:cNvPr>
          <p:cNvSpPr>
            <a:spLocks noGrp="1"/>
          </p:cNvSpPr>
          <p:nvPr>
            <p:ph type="body" sz="quarter" idx="12"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8229914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35594"/>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1431453"/>
            <a:ext cx="11404600" cy="3900959"/>
          </a:xfrm>
          <a:prstGeom prst="rect">
            <a:avLst/>
          </a:prstGeom>
        </p:spPr>
        <p:txBody>
          <a:bodyPr lIns="0" tIns="0" rIns="0" bIns="0"/>
          <a:lstStyle>
            <a:lvl1pPr marL="0" indent="0">
              <a:buNone/>
              <a:defRPr/>
            </a:lvl1pPr>
          </a:lstStyle>
          <a:p>
            <a:r>
              <a:rPr lang="en-GB" dirty="0"/>
              <a:t>Add table</a:t>
            </a:r>
          </a:p>
        </p:txBody>
      </p:sp>
      <p:sp>
        <p:nvSpPr>
          <p:cNvPr id="7" name="Text Placeholder 3">
            <a:extLst>
              <a:ext uri="{FF2B5EF4-FFF2-40B4-BE49-F238E27FC236}">
                <a16:creationId xmlns:a16="http://schemas.microsoft.com/office/drawing/2014/main" id="{64EE004D-1AF6-41A3-BF99-D3478A36E570}"/>
              </a:ext>
            </a:extLst>
          </p:cNvPr>
          <p:cNvSpPr>
            <a:spLocks noGrp="1"/>
          </p:cNvSpPr>
          <p:nvPr>
            <p:ph type="body" sz="quarter" idx="12"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0711790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37"/>
            <a:ext cx="11404602"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1422401"/>
            <a:ext cx="5505450" cy="3910012"/>
          </a:xfrm>
          <a:prstGeom prst="rect">
            <a:avLst/>
          </a:prstGeom>
        </p:spPr>
        <p:txBody>
          <a:bodyPr lIns="0" tIns="0" rIns="0" bIns="0"/>
          <a:lstStyle>
            <a:lvl1pPr marL="0" indent="0">
              <a:buNone/>
              <a:defRPr/>
            </a:lvl1pPr>
          </a:lstStyle>
          <a:p>
            <a:r>
              <a:rPr lang="en-GB" dirty="0"/>
              <a:t>Add table</a:t>
            </a:r>
          </a:p>
        </p:txBody>
      </p:sp>
      <p:sp>
        <p:nvSpPr>
          <p:cNvPr id="6" name="Text Placeholder 4">
            <a:extLst>
              <a:ext uri="{FF2B5EF4-FFF2-40B4-BE49-F238E27FC236}">
                <a16:creationId xmlns:a16="http://schemas.microsoft.com/office/drawing/2014/main" id="{FD744A32-961D-4C16-A06B-7BF0BC195448}"/>
              </a:ext>
            </a:extLst>
          </p:cNvPr>
          <p:cNvSpPr>
            <a:spLocks noGrp="1"/>
          </p:cNvSpPr>
          <p:nvPr>
            <p:ph type="body" sz="quarter" idx="12" hasCustomPrompt="1"/>
          </p:nvPr>
        </p:nvSpPr>
        <p:spPr>
          <a:xfrm>
            <a:off x="6292851" y="1422401"/>
            <a:ext cx="5505451" cy="3910012"/>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B02507DB-AB33-4705-A31B-B515343E3503}"/>
              </a:ext>
            </a:extLst>
          </p:cNvPr>
          <p:cNvSpPr>
            <a:spLocks noGrp="1"/>
          </p:cNvSpPr>
          <p:nvPr>
            <p:ph type="body" sz="quarter" idx="13" hasCustomPrompt="1"/>
          </p:nvPr>
        </p:nvSpPr>
        <p:spPr>
          <a:xfrm>
            <a:off x="393700" y="357488"/>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9088701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ubtitle, 2 tex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38"/>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4">
            <a:extLst>
              <a:ext uri="{FF2B5EF4-FFF2-40B4-BE49-F238E27FC236}">
                <a16:creationId xmlns:a16="http://schemas.microsoft.com/office/drawing/2014/main" id="{FD744A32-961D-4C16-A06B-7BF0BC195448}"/>
              </a:ext>
            </a:extLst>
          </p:cNvPr>
          <p:cNvSpPr>
            <a:spLocks noGrp="1"/>
          </p:cNvSpPr>
          <p:nvPr>
            <p:ph type="body" sz="quarter" idx="12" hasCustomPrompt="1"/>
          </p:nvPr>
        </p:nvSpPr>
        <p:spPr>
          <a:xfrm>
            <a:off x="6292851" y="1422401"/>
            <a:ext cx="5505451" cy="3910012"/>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422401"/>
            <a:ext cx="5505451" cy="3910012"/>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3">
            <a:extLst>
              <a:ext uri="{FF2B5EF4-FFF2-40B4-BE49-F238E27FC236}">
                <a16:creationId xmlns:a16="http://schemas.microsoft.com/office/drawing/2014/main" id="{1293FB2A-64E9-432B-B40E-A3376F4D184B}"/>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6050734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ubtitle, 2 text with titl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3" y="720835"/>
            <a:ext cx="11404603"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790055"/>
            <a:ext cx="5505451" cy="354235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1416695"/>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9" name="Text Placeholder 4">
            <a:extLst>
              <a:ext uri="{FF2B5EF4-FFF2-40B4-BE49-F238E27FC236}">
                <a16:creationId xmlns:a16="http://schemas.microsoft.com/office/drawing/2014/main" id="{9150B6B3-E441-4FD9-AE82-C820741F0702}"/>
              </a:ext>
            </a:extLst>
          </p:cNvPr>
          <p:cNvSpPr>
            <a:spLocks noGrp="1"/>
          </p:cNvSpPr>
          <p:nvPr>
            <p:ph type="body" sz="quarter" idx="16" hasCustomPrompt="1"/>
          </p:nvPr>
        </p:nvSpPr>
        <p:spPr>
          <a:xfrm>
            <a:off x="6292852" y="1790055"/>
            <a:ext cx="5505451" cy="354235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2">
            <a:extLst>
              <a:ext uri="{FF2B5EF4-FFF2-40B4-BE49-F238E27FC236}">
                <a16:creationId xmlns:a16="http://schemas.microsoft.com/office/drawing/2014/main" id="{6938B5D1-2F17-44BA-AFFC-4E87C818E59D}"/>
              </a:ext>
            </a:extLst>
          </p:cNvPr>
          <p:cNvSpPr>
            <a:spLocks noGrp="1"/>
          </p:cNvSpPr>
          <p:nvPr>
            <p:ph type="body" sz="quarter" idx="17" hasCustomPrompt="1"/>
          </p:nvPr>
        </p:nvSpPr>
        <p:spPr>
          <a:xfrm>
            <a:off x="6294038" y="1416695"/>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1" name="Text Placeholder 3">
            <a:extLst>
              <a:ext uri="{FF2B5EF4-FFF2-40B4-BE49-F238E27FC236}">
                <a16:creationId xmlns:a16="http://schemas.microsoft.com/office/drawing/2014/main" id="{BC0861B9-523A-4A5C-8ADA-0C9C052DF190}"/>
              </a:ext>
            </a:extLst>
          </p:cNvPr>
          <p:cNvSpPr>
            <a:spLocks noGrp="1"/>
          </p:cNvSpPr>
          <p:nvPr>
            <p:ph type="body" sz="quarter" idx="11" hasCustomPrompt="1"/>
          </p:nvPr>
        </p:nvSpPr>
        <p:spPr>
          <a:xfrm>
            <a:off x="393699" y="351782"/>
            <a:ext cx="11404603"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4728483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2 text with title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323457"/>
            <a:ext cx="5505451" cy="4008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995363"/>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9" name="Text Placeholder 4">
            <a:extLst>
              <a:ext uri="{FF2B5EF4-FFF2-40B4-BE49-F238E27FC236}">
                <a16:creationId xmlns:a16="http://schemas.microsoft.com/office/drawing/2014/main" id="{9150B6B3-E441-4FD9-AE82-C820741F0702}"/>
              </a:ext>
            </a:extLst>
          </p:cNvPr>
          <p:cNvSpPr>
            <a:spLocks noGrp="1"/>
          </p:cNvSpPr>
          <p:nvPr>
            <p:ph type="body" sz="quarter" idx="16" hasCustomPrompt="1"/>
          </p:nvPr>
        </p:nvSpPr>
        <p:spPr>
          <a:xfrm>
            <a:off x="6292852" y="1323457"/>
            <a:ext cx="5505451" cy="4008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2">
            <a:extLst>
              <a:ext uri="{FF2B5EF4-FFF2-40B4-BE49-F238E27FC236}">
                <a16:creationId xmlns:a16="http://schemas.microsoft.com/office/drawing/2014/main" id="{6938B5D1-2F17-44BA-AFFC-4E87C818E59D}"/>
              </a:ext>
            </a:extLst>
          </p:cNvPr>
          <p:cNvSpPr>
            <a:spLocks noGrp="1"/>
          </p:cNvSpPr>
          <p:nvPr>
            <p:ph type="body" sz="quarter" idx="17" hasCustomPrompt="1"/>
          </p:nvPr>
        </p:nvSpPr>
        <p:spPr>
          <a:xfrm>
            <a:off x="6294038" y="995363"/>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1" name="Text Placeholder 3">
            <a:extLst>
              <a:ext uri="{FF2B5EF4-FFF2-40B4-BE49-F238E27FC236}">
                <a16:creationId xmlns:a16="http://schemas.microsoft.com/office/drawing/2014/main" id="{669EBBA7-C046-4BE7-AB39-DDF7235F985B}"/>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42554054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3 text with title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323457"/>
            <a:ext cx="3536689" cy="4008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4" name="Text Placeholder 4">
            <a:extLst>
              <a:ext uri="{FF2B5EF4-FFF2-40B4-BE49-F238E27FC236}">
                <a16:creationId xmlns:a16="http://schemas.microsoft.com/office/drawing/2014/main" id="{B848A564-152B-4E69-8849-4989C104F19D}"/>
              </a:ext>
            </a:extLst>
          </p:cNvPr>
          <p:cNvSpPr>
            <a:spLocks noGrp="1"/>
          </p:cNvSpPr>
          <p:nvPr>
            <p:ph type="body" sz="quarter" idx="16" hasCustomPrompt="1"/>
          </p:nvPr>
        </p:nvSpPr>
        <p:spPr>
          <a:xfrm>
            <a:off x="4331225" y="1323457"/>
            <a:ext cx="3536689" cy="4008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5" name="Text Placeholder 2">
            <a:extLst>
              <a:ext uri="{FF2B5EF4-FFF2-40B4-BE49-F238E27FC236}">
                <a16:creationId xmlns:a16="http://schemas.microsoft.com/office/drawing/2014/main" id="{68F52A8B-D6AF-4C50-9ED1-4A3F98E08704}"/>
              </a:ext>
            </a:extLst>
          </p:cNvPr>
          <p:cNvSpPr>
            <a:spLocks noGrp="1"/>
          </p:cNvSpPr>
          <p:nvPr>
            <p:ph type="body" sz="quarter" idx="17" hasCustomPrompt="1"/>
          </p:nvPr>
        </p:nvSpPr>
        <p:spPr>
          <a:xfrm>
            <a:off x="4332411"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7" name="Text Placeholder 4">
            <a:extLst>
              <a:ext uri="{FF2B5EF4-FFF2-40B4-BE49-F238E27FC236}">
                <a16:creationId xmlns:a16="http://schemas.microsoft.com/office/drawing/2014/main" id="{3403B82D-F9A3-4214-8AF4-4ACD66CA281E}"/>
              </a:ext>
            </a:extLst>
          </p:cNvPr>
          <p:cNvSpPr>
            <a:spLocks noGrp="1"/>
          </p:cNvSpPr>
          <p:nvPr>
            <p:ph type="body" sz="quarter" idx="18" hasCustomPrompt="1"/>
          </p:nvPr>
        </p:nvSpPr>
        <p:spPr>
          <a:xfrm>
            <a:off x="8260426" y="1323457"/>
            <a:ext cx="3536689" cy="4008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8" name="Text Placeholder 2">
            <a:extLst>
              <a:ext uri="{FF2B5EF4-FFF2-40B4-BE49-F238E27FC236}">
                <a16:creationId xmlns:a16="http://schemas.microsoft.com/office/drawing/2014/main" id="{755D2BCE-64A3-4500-B60C-ED207BAB0C72}"/>
              </a:ext>
            </a:extLst>
          </p:cNvPr>
          <p:cNvSpPr>
            <a:spLocks noGrp="1"/>
          </p:cNvSpPr>
          <p:nvPr>
            <p:ph type="body" sz="quarter" idx="19" hasCustomPrompt="1"/>
          </p:nvPr>
        </p:nvSpPr>
        <p:spPr>
          <a:xfrm>
            <a:off x="8261612" y="995363"/>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9" name="Text Placeholder 3">
            <a:extLst>
              <a:ext uri="{FF2B5EF4-FFF2-40B4-BE49-F238E27FC236}">
                <a16:creationId xmlns:a16="http://schemas.microsoft.com/office/drawing/2014/main" id="{0E2270A8-9AEA-4BD1-AFDF-4B1BF5AC0770}"/>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32794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ottom arch no logo">
    <p:bg>
      <p:bgPr>
        <a:solidFill>
          <a:schemeClr val="accent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BAAF824-C54A-4085-898C-F868EC64EA12}"/>
              </a:ext>
            </a:extLst>
          </p:cNvPr>
          <p:cNvSpPr/>
          <p:nvPr userDrawn="1"/>
        </p:nvSpPr>
        <p:spPr>
          <a:xfrm>
            <a:off x="0" y="5553592"/>
            <a:ext cx="12192000" cy="1304408"/>
          </a:xfrm>
          <a:custGeom>
            <a:avLst/>
            <a:gdLst>
              <a:gd name="connsiteX0" fmla="*/ 0 w 12192000"/>
              <a:gd name="connsiteY0" fmla="*/ 0 h 1304408"/>
              <a:gd name="connsiteX1" fmla="*/ 175546 w 12192000"/>
              <a:gd name="connsiteY1" fmla="*/ 37413 h 1304408"/>
              <a:gd name="connsiteX2" fmla="*/ 6096001 w 12192000"/>
              <a:gd name="connsiteY2" fmla="*/ 552828 h 1304408"/>
              <a:gd name="connsiteX3" fmla="*/ 12016456 w 12192000"/>
              <a:gd name="connsiteY3" fmla="*/ 37413 h 1304408"/>
              <a:gd name="connsiteX4" fmla="*/ 12192000 w 12192000"/>
              <a:gd name="connsiteY4" fmla="*/ 0 h 1304408"/>
              <a:gd name="connsiteX5" fmla="*/ 12192000 w 12192000"/>
              <a:gd name="connsiteY5" fmla="*/ 1304408 h 1304408"/>
              <a:gd name="connsiteX6" fmla="*/ 0 w 12192000"/>
              <a:gd name="connsiteY6" fmla="*/ 1304408 h 13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04408">
                <a:moveTo>
                  <a:pt x="0" y="0"/>
                </a:moveTo>
                <a:lnTo>
                  <a:pt x="175546" y="37413"/>
                </a:lnTo>
                <a:cubicBezTo>
                  <a:pt x="1865574" y="362819"/>
                  <a:pt x="3902931" y="552828"/>
                  <a:pt x="6096001" y="552828"/>
                </a:cubicBezTo>
                <a:cubicBezTo>
                  <a:pt x="8289071" y="552828"/>
                  <a:pt x="10326428" y="362819"/>
                  <a:pt x="12016456" y="37413"/>
                </a:cubicBezTo>
                <a:lnTo>
                  <a:pt x="12192000" y="0"/>
                </a:lnTo>
                <a:lnTo>
                  <a:pt x="12192000" y="1304408"/>
                </a:lnTo>
                <a:lnTo>
                  <a:pt x="0" y="13044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a:extLst>
              <a:ext uri="{FF2B5EF4-FFF2-40B4-BE49-F238E27FC236}">
                <a16:creationId xmlns:a16="http://schemas.microsoft.com/office/drawing/2014/main" id="{341B164F-3791-4A46-B5DA-C81CDE51E07C}"/>
              </a:ext>
            </a:extLst>
          </p:cNvPr>
          <p:cNvSpPr>
            <a:spLocks noGrp="1"/>
          </p:cNvSpPr>
          <p:nvPr>
            <p:ph type="pic" sz="quarter" idx="11" hasCustomPrompt="1"/>
          </p:nvPr>
        </p:nvSpPr>
        <p:spPr>
          <a:xfrm>
            <a:off x="0" y="0"/>
            <a:ext cx="12192000" cy="6106420"/>
          </a:xfrm>
          <a:custGeom>
            <a:avLst/>
            <a:gdLst>
              <a:gd name="connsiteX0" fmla="*/ 0 w 12192000"/>
              <a:gd name="connsiteY0" fmla="*/ 0 h 6106420"/>
              <a:gd name="connsiteX1" fmla="*/ 12192000 w 12192000"/>
              <a:gd name="connsiteY1" fmla="*/ 0 h 6106420"/>
              <a:gd name="connsiteX2" fmla="*/ 12192000 w 12192000"/>
              <a:gd name="connsiteY2" fmla="*/ 5553592 h 6106420"/>
              <a:gd name="connsiteX3" fmla="*/ 12016456 w 12192000"/>
              <a:gd name="connsiteY3" fmla="*/ 5591005 h 6106420"/>
              <a:gd name="connsiteX4" fmla="*/ 6096001 w 12192000"/>
              <a:gd name="connsiteY4" fmla="*/ 6106420 h 6106420"/>
              <a:gd name="connsiteX5" fmla="*/ 175546 w 12192000"/>
              <a:gd name="connsiteY5" fmla="*/ 5591005 h 6106420"/>
              <a:gd name="connsiteX6" fmla="*/ 0 w 12192000"/>
              <a:gd name="connsiteY6" fmla="*/ 5553592 h 610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06420">
                <a:moveTo>
                  <a:pt x="0" y="0"/>
                </a:moveTo>
                <a:lnTo>
                  <a:pt x="12192000" y="0"/>
                </a:lnTo>
                <a:lnTo>
                  <a:pt x="12192000" y="5553592"/>
                </a:lnTo>
                <a:lnTo>
                  <a:pt x="12016456" y="5591005"/>
                </a:lnTo>
                <a:cubicBezTo>
                  <a:pt x="10326428" y="5916411"/>
                  <a:pt x="8289071" y="6106420"/>
                  <a:pt x="6096001" y="6106420"/>
                </a:cubicBezTo>
                <a:cubicBezTo>
                  <a:pt x="3902931" y="6106420"/>
                  <a:pt x="1865574" y="5916411"/>
                  <a:pt x="175546" y="5591005"/>
                </a:cubicBezTo>
                <a:lnTo>
                  <a:pt x="0" y="5553592"/>
                </a:lnTo>
                <a:close/>
              </a:path>
            </a:pathLst>
          </a:custGeom>
          <a:solidFill>
            <a:schemeClr val="bg2">
              <a:lumMod val="95000"/>
            </a:schemeClr>
          </a:solidFill>
        </p:spPr>
        <p:txBody>
          <a:bodyPr wrap="square" anchor="ctr">
            <a:noAutofit/>
          </a:bodyPr>
          <a:lstStyle>
            <a:lvl1pPr marL="0" indent="0" algn="ctr">
              <a:buNone/>
              <a:defRPr sz="1800"/>
            </a:lvl1pPr>
          </a:lstStyle>
          <a:p>
            <a:r>
              <a:rPr lang="en-GB" dirty="0"/>
              <a:t>Add picture</a:t>
            </a:r>
          </a:p>
        </p:txBody>
      </p:sp>
      <p:sp>
        <p:nvSpPr>
          <p:cNvPr id="10" name="Title 1">
            <a:extLst>
              <a:ext uri="{FF2B5EF4-FFF2-40B4-BE49-F238E27FC236}">
                <a16:creationId xmlns:a16="http://schemas.microsoft.com/office/drawing/2014/main" id="{0A1A6E3A-13FC-4D43-9758-B74431124C6A}"/>
              </a:ext>
            </a:extLst>
          </p:cNvPr>
          <p:cNvSpPr>
            <a:spLocks noGrp="1"/>
          </p:cNvSpPr>
          <p:nvPr>
            <p:ph type="title" hasCustomPrompt="1"/>
          </p:nvPr>
        </p:nvSpPr>
        <p:spPr>
          <a:xfrm>
            <a:off x="786215" y="2602681"/>
            <a:ext cx="2972985" cy="1110338"/>
          </a:xfrm>
          <a:prstGeom prst="rect">
            <a:avLst/>
          </a:prstGeom>
        </p:spPr>
        <p:txBody>
          <a:bodyPr anchor="ctr"/>
          <a:lstStyle>
            <a:lvl1pPr>
              <a:spcBef>
                <a:spcPts val="0"/>
              </a:spcBef>
              <a:defRPr sz="2800">
                <a:solidFill>
                  <a:schemeClr val="tx1"/>
                </a:solidFill>
              </a:defRPr>
            </a:lvl1pPr>
          </a:lstStyle>
          <a:p>
            <a:r>
              <a:rPr lang="en-US" dirty="0"/>
              <a:t>Add presentation title</a:t>
            </a:r>
            <a:endParaRPr lang="en-GB" dirty="0"/>
          </a:p>
        </p:txBody>
      </p:sp>
      <p:sp>
        <p:nvSpPr>
          <p:cNvPr id="11" name="Text Placeholder 19">
            <a:extLst>
              <a:ext uri="{FF2B5EF4-FFF2-40B4-BE49-F238E27FC236}">
                <a16:creationId xmlns:a16="http://schemas.microsoft.com/office/drawing/2014/main" id="{234DCD68-84B0-4AEB-A521-3000E93B101E}"/>
              </a:ext>
            </a:extLst>
          </p:cNvPr>
          <p:cNvSpPr>
            <a:spLocks noGrp="1"/>
          </p:cNvSpPr>
          <p:nvPr>
            <p:ph type="body" sz="quarter" idx="10" hasCustomPrompt="1"/>
          </p:nvPr>
        </p:nvSpPr>
        <p:spPr>
          <a:xfrm>
            <a:off x="786968" y="3725225"/>
            <a:ext cx="2972787" cy="415781"/>
          </a:xfrm>
          <a:prstGeom prst="rect">
            <a:avLst/>
          </a:prstGeom>
        </p:spPr>
        <p:txBody>
          <a:bodyPr anchor="ctr"/>
          <a:lstStyle>
            <a:lvl1pPr marL="0" indent="0">
              <a:lnSpc>
                <a:spcPct val="100000"/>
              </a:lnSpc>
              <a:spcBef>
                <a:spcPts val="0"/>
              </a:spcBef>
              <a:buNone/>
              <a:defRPr sz="1800" i="1">
                <a:solidFill>
                  <a:schemeClr val="tx1"/>
                </a:solidFill>
              </a:defRPr>
            </a:lvl1pPr>
          </a:lstStyle>
          <a:p>
            <a:pPr lvl="0"/>
            <a:r>
              <a:rPr lang="en-US" dirty="0"/>
              <a:t>Add subtitle</a:t>
            </a:r>
            <a:endParaRPr lang="en-GB" dirty="0"/>
          </a:p>
        </p:txBody>
      </p:sp>
    </p:spTree>
    <p:extLst>
      <p:ext uri="{BB962C8B-B14F-4D97-AF65-F5344CB8AC3E}">
        <p14:creationId xmlns:p14="http://schemas.microsoft.com/office/powerpoint/2010/main" val="2510021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2 text with titles &amp; pictur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1DD850A-60D2-4D3F-9FCF-D254D05EFE4B}"/>
              </a:ext>
            </a:extLst>
          </p:cNvPr>
          <p:cNvSpPr>
            <a:spLocks noGrp="1"/>
          </p:cNvSpPr>
          <p:nvPr>
            <p:ph type="body" sz="quarter" idx="13" hasCustomPrompt="1"/>
          </p:nvPr>
        </p:nvSpPr>
        <p:spPr>
          <a:xfrm>
            <a:off x="392514" y="1323457"/>
            <a:ext cx="3536689" cy="4008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E3435BF4-6573-49A4-9197-93800C2322FA}"/>
              </a:ext>
            </a:extLst>
          </p:cNvPr>
          <p:cNvSpPr>
            <a:spLocks noGrp="1"/>
          </p:cNvSpPr>
          <p:nvPr>
            <p:ph type="body" sz="quarter" idx="15" hasCustomPrompt="1"/>
          </p:nvPr>
        </p:nvSpPr>
        <p:spPr>
          <a:xfrm>
            <a:off x="393700" y="995364"/>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24" name="Text Placeholder 4">
            <a:extLst>
              <a:ext uri="{FF2B5EF4-FFF2-40B4-BE49-F238E27FC236}">
                <a16:creationId xmlns:a16="http://schemas.microsoft.com/office/drawing/2014/main" id="{B848A564-152B-4E69-8849-4989C104F19D}"/>
              </a:ext>
            </a:extLst>
          </p:cNvPr>
          <p:cNvSpPr>
            <a:spLocks noGrp="1"/>
          </p:cNvSpPr>
          <p:nvPr>
            <p:ph type="body" sz="quarter" idx="16" hasCustomPrompt="1"/>
          </p:nvPr>
        </p:nvSpPr>
        <p:spPr>
          <a:xfrm>
            <a:off x="4331225" y="1323457"/>
            <a:ext cx="3536689" cy="400895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5" name="Text Placeholder 2">
            <a:extLst>
              <a:ext uri="{FF2B5EF4-FFF2-40B4-BE49-F238E27FC236}">
                <a16:creationId xmlns:a16="http://schemas.microsoft.com/office/drawing/2014/main" id="{68F52A8B-D6AF-4C50-9ED1-4A3F98E08704}"/>
              </a:ext>
            </a:extLst>
          </p:cNvPr>
          <p:cNvSpPr>
            <a:spLocks noGrp="1"/>
          </p:cNvSpPr>
          <p:nvPr>
            <p:ph type="body" sz="quarter" idx="17" hasCustomPrompt="1"/>
          </p:nvPr>
        </p:nvSpPr>
        <p:spPr>
          <a:xfrm>
            <a:off x="4332411" y="995364"/>
            <a:ext cx="3536688"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3" name="Picture Placeholder 2">
            <a:extLst>
              <a:ext uri="{FF2B5EF4-FFF2-40B4-BE49-F238E27FC236}">
                <a16:creationId xmlns:a16="http://schemas.microsoft.com/office/drawing/2014/main" id="{B5E3590C-26E8-47D0-9EC4-5011C5F6482C}"/>
              </a:ext>
            </a:extLst>
          </p:cNvPr>
          <p:cNvSpPr>
            <a:spLocks noGrp="1"/>
          </p:cNvSpPr>
          <p:nvPr>
            <p:ph type="pic" sz="quarter" idx="20" hasCustomPrompt="1"/>
          </p:nvPr>
        </p:nvSpPr>
        <p:spPr>
          <a:xfrm>
            <a:off x="8259763" y="995363"/>
            <a:ext cx="3538537" cy="4337050"/>
          </a:xfrm>
          <a:prstGeom prst="rect">
            <a:avLst/>
          </a:prstGeom>
        </p:spPr>
        <p:txBody>
          <a:bodyPr/>
          <a:lstStyle>
            <a:lvl1pPr marL="0" indent="0">
              <a:buNone/>
              <a:defRPr/>
            </a:lvl1pPr>
          </a:lstStyle>
          <a:p>
            <a:r>
              <a:rPr lang="en-GB" dirty="0"/>
              <a:t>Add picture</a:t>
            </a:r>
          </a:p>
        </p:txBody>
      </p:sp>
      <p:sp>
        <p:nvSpPr>
          <p:cNvPr id="12" name="Text Placeholder 3">
            <a:extLst>
              <a:ext uri="{FF2B5EF4-FFF2-40B4-BE49-F238E27FC236}">
                <a16:creationId xmlns:a16="http://schemas.microsoft.com/office/drawing/2014/main" id="{E90DDB2E-FD5E-41F2-9F6C-04B02E52887F}"/>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8018961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41"/>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422399"/>
            <a:ext cx="5505450" cy="3910013"/>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422399"/>
            <a:ext cx="5505450" cy="3910013"/>
          </a:xfrm>
          <a:prstGeom prst="rect">
            <a:avLst/>
          </a:prstGeom>
        </p:spPr>
        <p:txBody>
          <a:bodyPr lIns="0" tIns="0" rIns="0" bIns="0"/>
          <a:lstStyle>
            <a:lvl1pPr marL="0" indent="0">
              <a:buNone/>
              <a:defRPr/>
            </a:lvl1pPr>
          </a:lstStyle>
          <a:p>
            <a:r>
              <a:rPr lang="en-GB" dirty="0"/>
              <a:t>Add graph</a:t>
            </a:r>
          </a:p>
        </p:txBody>
      </p:sp>
      <p:sp>
        <p:nvSpPr>
          <p:cNvPr id="9" name="Text Placeholder 3">
            <a:extLst>
              <a:ext uri="{FF2B5EF4-FFF2-40B4-BE49-F238E27FC236}">
                <a16:creationId xmlns:a16="http://schemas.microsoft.com/office/drawing/2014/main" id="{88F39C07-0AAB-4783-AA2F-3CFBD0D98689}"/>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0760211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2 graph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17494"/>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419223"/>
            <a:ext cx="5505450" cy="2636729"/>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419223"/>
            <a:ext cx="5505450" cy="2636729"/>
          </a:xfrm>
          <a:prstGeom prst="rect">
            <a:avLst/>
          </a:prstGeom>
        </p:spPr>
        <p:txBody>
          <a:bodyPr lIns="0" tIns="0" rIns="0" bIns="0"/>
          <a:lstStyle>
            <a:lvl1pPr marL="0" indent="0">
              <a:buNone/>
              <a:defRPr/>
            </a:lvl1pPr>
          </a:lstStyle>
          <a:p>
            <a:r>
              <a:rPr lang="en-GB" dirty="0"/>
              <a:t>Add graph</a:t>
            </a:r>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4165298"/>
            <a:ext cx="5505450"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9" name="Text Placeholder 4">
            <a:extLst>
              <a:ext uri="{FF2B5EF4-FFF2-40B4-BE49-F238E27FC236}">
                <a16:creationId xmlns:a16="http://schemas.microsoft.com/office/drawing/2014/main" id="{415262FB-F72B-498B-B79F-9B59916EDB92}"/>
              </a:ext>
            </a:extLst>
          </p:cNvPr>
          <p:cNvSpPr>
            <a:spLocks noGrp="1"/>
          </p:cNvSpPr>
          <p:nvPr>
            <p:ph type="body" sz="quarter" idx="16" hasCustomPrompt="1"/>
          </p:nvPr>
        </p:nvSpPr>
        <p:spPr>
          <a:xfrm>
            <a:off x="6292850" y="4165298"/>
            <a:ext cx="5505450"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0" name="Text Placeholder 3">
            <a:extLst>
              <a:ext uri="{FF2B5EF4-FFF2-40B4-BE49-F238E27FC236}">
                <a16:creationId xmlns:a16="http://schemas.microsoft.com/office/drawing/2014/main" id="{1F6AD210-824E-4285-95FC-0FCF991755A9}"/>
              </a:ext>
            </a:extLst>
          </p:cNvPr>
          <p:cNvSpPr>
            <a:spLocks noGrp="1"/>
          </p:cNvSpPr>
          <p:nvPr>
            <p:ph type="body" sz="quarter" idx="11" hasCustomPrompt="1"/>
          </p:nvPr>
        </p:nvSpPr>
        <p:spPr>
          <a:xfrm>
            <a:off x="393700" y="35431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40385561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3 graph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41"/>
            <a:ext cx="11403414"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422400"/>
            <a:ext cx="3535503" cy="2633546"/>
          </a:xfrm>
          <a:prstGeom prst="rect">
            <a:avLst/>
          </a:prstGeom>
        </p:spPr>
        <p:txBody>
          <a:bodyPr lIns="0" tIns="0" rIns="0" bIns="0"/>
          <a:lstStyle>
            <a:lvl1pPr marL="0" indent="0">
              <a:buNone/>
              <a:defRPr/>
            </a:lvl1pPr>
          </a:lstStyle>
          <a:p>
            <a:r>
              <a:rPr lang="en-GB" dirty="0"/>
              <a:t>Add graph</a:t>
            </a:r>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4165298"/>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1" name="Chart Placeholder 6">
            <a:extLst>
              <a:ext uri="{FF2B5EF4-FFF2-40B4-BE49-F238E27FC236}">
                <a16:creationId xmlns:a16="http://schemas.microsoft.com/office/drawing/2014/main" id="{DF131114-5CBC-41B1-985B-047B23366532}"/>
              </a:ext>
            </a:extLst>
          </p:cNvPr>
          <p:cNvSpPr>
            <a:spLocks noGrp="1"/>
          </p:cNvSpPr>
          <p:nvPr>
            <p:ph type="chart" sz="quarter" idx="16" hasCustomPrompt="1"/>
          </p:nvPr>
        </p:nvSpPr>
        <p:spPr>
          <a:xfrm>
            <a:off x="4329434" y="1422400"/>
            <a:ext cx="3535503" cy="2633546"/>
          </a:xfrm>
          <a:prstGeom prst="rect">
            <a:avLst/>
          </a:prstGeom>
        </p:spPr>
        <p:txBody>
          <a:bodyPr lIns="0" tIns="0" rIns="0" bIns="0"/>
          <a:lstStyle>
            <a:lvl1pPr marL="0" indent="0">
              <a:buNone/>
              <a:defRPr/>
            </a:lvl1pPr>
          </a:lstStyle>
          <a:p>
            <a:r>
              <a:rPr lang="en-GB" dirty="0"/>
              <a:t>Add graph</a:t>
            </a:r>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4165298"/>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68D16368-8CD5-4861-A780-3CE42EA22692}"/>
              </a:ext>
            </a:extLst>
          </p:cNvPr>
          <p:cNvSpPr>
            <a:spLocks noGrp="1"/>
          </p:cNvSpPr>
          <p:nvPr>
            <p:ph type="chart" sz="quarter" idx="18" hasCustomPrompt="1"/>
          </p:nvPr>
        </p:nvSpPr>
        <p:spPr>
          <a:xfrm>
            <a:off x="8262797" y="1422400"/>
            <a:ext cx="3535503" cy="2633546"/>
          </a:xfrm>
          <a:prstGeom prst="rect">
            <a:avLst/>
          </a:prstGeom>
        </p:spPr>
        <p:txBody>
          <a:bodyPr lIns="0" tIns="0" rIns="0" bIns="0"/>
          <a:lstStyle>
            <a:lvl1pPr marL="0" indent="0">
              <a:buNone/>
              <a:defRPr/>
            </a:lvl1pPr>
          </a:lstStyle>
          <a:p>
            <a:r>
              <a:rPr lang="en-GB" dirty="0"/>
              <a:t>Add graph</a:t>
            </a:r>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4165298"/>
            <a:ext cx="3535503" cy="1167115"/>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5" name="Text Placeholder 3">
            <a:extLst>
              <a:ext uri="{FF2B5EF4-FFF2-40B4-BE49-F238E27FC236}">
                <a16:creationId xmlns:a16="http://schemas.microsoft.com/office/drawing/2014/main" id="{DA1D3DB6-E479-4DFB-AFA7-A7A8C84783C5}"/>
              </a:ext>
            </a:extLst>
          </p:cNvPr>
          <p:cNvSpPr>
            <a:spLocks noGrp="1"/>
          </p:cNvSpPr>
          <p:nvPr>
            <p:ph type="body" sz="quarter" idx="11" hasCustomPrompt="1"/>
          </p:nvPr>
        </p:nvSpPr>
        <p:spPr>
          <a:xfrm>
            <a:off x="393700" y="357488"/>
            <a:ext cx="11403414"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345750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4 picture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35600"/>
            <a:ext cx="11404600" cy="268816"/>
          </a:xfrm>
          <a:prstGeom prst="rect">
            <a:avLst/>
          </a:prstGeom>
        </p:spPr>
        <p:txBody>
          <a:bodyPr lIns="0" tIns="0" rIns="0" bIns="0"/>
          <a:lstStyle>
            <a:lvl1pPr marL="0" indent="0">
              <a:buFont typeface="Arial" panose="020B0604020202020204" pitchFamily="34" charse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484775" y="1413346"/>
            <a:ext cx="2525028" cy="18996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7AA59421-45FA-43A8-BD25-8229265F468A}"/>
              </a:ext>
            </a:extLst>
          </p:cNvPr>
          <p:cNvSpPr>
            <a:spLocks noGrp="1"/>
          </p:cNvSpPr>
          <p:nvPr>
            <p:ph type="pic" sz="quarter" idx="20" hasCustomPrompt="1"/>
          </p:nvPr>
        </p:nvSpPr>
        <p:spPr>
          <a:xfrm>
            <a:off x="392514" y="1413346"/>
            <a:ext cx="2921054" cy="1899611"/>
          </a:xfrm>
          <a:prstGeom prst="rect">
            <a:avLst/>
          </a:prstGeom>
        </p:spPr>
        <p:txBody>
          <a:bodyPr/>
          <a:lstStyle>
            <a:lvl1pPr marL="0" indent="0">
              <a:buNone/>
              <a:defRPr/>
            </a:lvl1pPr>
          </a:lstStyle>
          <a:p>
            <a:r>
              <a:rPr lang="en-GB" dirty="0"/>
              <a:t>Add picture</a:t>
            </a:r>
          </a:p>
        </p:txBody>
      </p:sp>
      <p:sp>
        <p:nvSpPr>
          <p:cNvPr id="22" name="Text Placeholder 4">
            <a:extLst>
              <a:ext uri="{FF2B5EF4-FFF2-40B4-BE49-F238E27FC236}">
                <a16:creationId xmlns:a16="http://schemas.microsoft.com/office/drawing/2014/main" id="{20302B16-3376-4D9F-8B31-F27F56334840}"/>
              </a:ext>
            </a:extLst>
          </p:cNvPr>
          <p:cNvSpPr>
            <a:spLocks noGrp="1"/>
          </p:cNvSpPr>
          <p:nvPr>
            <p:ph type="body" sz="quarter" idx="21" hasCustomPrompt="1"/>
          </p:nvPr>
        </p:nvSpPr>
        <p:spPr>
          <a:xfrm>
            <a:off x="3484775" y="3432801"/>
            <a:ext cx="2525028" cy="18996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23" name="Picture Placeholder 2">
            <a:extLst>
              <a:ext uri="{FF2B5EF4-FFF2-40B4-BE49-F238E27FC236}">
                <a16:creationId xmlns:a16="http://schemas.microsoft.com/office/drawing/2014/main" id="{04EA69CA-2C7B-4703-9620-DCB22E62D071}"/>
              </a:ext>
            </a:extLst>
          </p:cNvPr>
          <p:cNvSpPr>
            <a:spLocks noGrp="1"/>
          </p:cNvSpPr>
          <p:nvPr>
            <p:ph type="pic" sz="quarter" idx="22" hasCustomPrompt="1"/>
          </p:nvPr>
        </p:nvSpPr>
        <p:spPr>
          <a:xfrm>
            <a:off x="392514" y="3432801"/>
            <a:ext cx="2921054" cy="1899611"/>
          </a:xfrm>
          <a:prstGeom prst="rect">
            <a:avLst/>
          </a:prstGeom>
        </p:spPr>
        <p:txBody>
          <a:bodyPr/>
          <a:lstStyle>
            <a:lvl1pPr marL="0" indent="0">
              <a:buNone/>
              <a:defRPr/>
            </a:lvl1pPr>
          </a:lstStyle>
          <a:p>
            <a:r>
              <a:rPr lang="en-GB" dirty="0"/>
              <a:t>Add picture</a:t>
            </a:r>
          </a:p>
        </p:txBody>
      </p:sp>
      <p:sp>
        <p:nvSpPr>
          <p:cNvPr id="32" name="Text Placeholder 4">
            <a:extLst>
              <a:ext uri="{FF2B5EF4-FFF2-40B4-BE49-F238E27FC236}">
                <a16:creationId xmlns:a16="http://schemas.microsoft.com/office/drawing/2014/main" id="{C0E7AF78-802D-4740-A91B-59A118A5FB8D}"/>
              </a:ext>
            </a:extLst>
          </p:cNvPr>
          <p:cNvSpPr>
            <a:spLocks noGrp="1"/>
          </p:cNvSpPr>
          <p:nvPr>
            <p:ph type="body" sz="quarter" idx="23" hasCustomPrompt="1"/>
          </p:nvPr>
        </p:nvSpPr>
        <p:spPr>
          <a:xfrm>
            <a:off x="9273272" y="1413347"/>
            <a:ext cx="2525028" cy="189961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3" name="Picture Placeholder 2">
            <a:extLst>
              <a:ext uri="{FF2B5EF4-FFF2-40B4-BE49-F238E27FC236}">
                <a16:creationId xmlns:a16="http://schemas.microsoft.com/office/drawing/2014/main" id="{5DC0788D-7A25-4604-868F-E66699CD671F}"/>
              </a:ext>
            </a:extLst>
          </p:cNvPr>
          <p:cNvSpPr>
            <a:spLocks noGrp="1"/>
          </p:cNvSpPr>
          <p:nvPr>
            <p:ph type="pic" sz="quarter" idx="24" hasCustomPrompt="1"/>
          </p:nvPr>
        </p:nvSpPr>
        <p:spPr>
          <a:xfrm>
            <a:off x="6181010" y="1413346"/>
            <a:ext cx="2921054" cy="1899611"/>
          </a:xfrm>
          <a:prstGeom prst="rect">
            <a:avLst/>
          </a:prstGeom>
        </p:spPr>
        <p:txBody>
          <a:bodyPr/>
          <a:lstStyle>
            <a:lvl1pPr marL="0" indent="0">
              <a:buNone/>
              <a:defRPr/>
            </a:lvl1pPr>
          </a:lstStyle>
          <a:p>
            <a:r>
              <a:rPr lang="en-GB" dirty="0"/>
              <a:t>Add picture</a:t>
            </a:r>
          </a:p>
        </p:txBody>
      </p:sp>
      <p:sp>
        <p:nvSpPr>
          <p:cNvPr id="34" name="Text Placeholder 4">
            <a:extLst>
              <a:ext uri="{FF2B5EF4-FFF2-40B4-BE49-F238E27FC236}">
                <a16:creationId xmlns:a16="http://schemas.microsoft.com/office/drawing/2014/main" id="{D1158B5F-F65A-4D95-964D-F93C315C8FED}"/>
              </a:ext>
            </a:extLst>
          </p:cNvPr>
          <p:cNvSpPr>
            <a:spLocks noGrp="1"/>
          </p:cNvSpPr>
          <p:nvPr>
            <p:ph type="body" sz="quarter" idx="25" hasCustomPrompt="1"/>
          </p:nvPr>
        </p:nvSpPr>
        <p:spPr>
          <a:xfrm>
            <a:off x="9273272" y="3432801"/>
            <a:ext cx="2525028" cy="189961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5" name="Picture Placeholder 2">
            <a:extLst>
              <a:ext uri="{FF2B5EF4-FFF2-40B4-BE49-F238E27FC236}">
                <a16:creationId xmlns:a16="http://schemas.microsoft.com/office/drawing/2014/main" id="{7DED7C26-C0F2-4C2B-8BB3-F218505ACFB5}"/>
              </a:ext>
            </a:extLst>
          </p:cNvPr>
          <p:cNvSpPr>
            <a:spLocks noGrp="1"/>
          </p:cNvSpPr>
          <p:nvPr>
            <p:ph type="pic" sz="quarter" idx="26" hasCustomPrompt="1"/>
          </p:nvPr>
        </p:nvSpPr>
        <p:spPr>
          <a:xfrm>
            <a:off x="6181010" y="3432801"/>
            <a:ext cx="2921054" cy="1899611"/>
          </a:xfrm>
          <a:prstGeom prst="rect">
            <a:avLst/>
          </a:prstGeom>
        </p:spPr>
        <p:txBody>
          <a:bodyPr/>
          <a:lstStyle>
            <a:lvl1pPr marL="0" indent="0">
              <a:buNone/>
              <a:defRPr/>
            </a:lvl1pPr>
          </a:lstStyle>
          <a:p>
            <a:r>
              <a:rPr lang="en-GB" dirty="0"/>
              <a:t>Add picture</a:t>
            </a:r>
          </a:p>
        </p:txBody>
      </p:sp>
      <p:sp>
        <p:nvSpPr>
          <p:cNvPr id="36" name="Text Placeholder 3">
            <a:extLst>
              <a:ext uri="{FF2B5EF4-FFF2-40B4-BE49-F238E27FC236}">
                <a16:creationId xmlns:a16="http://schemas.microsoft.com/office/drawing/2014/main" id="{E085F8B1-6E25-4491-A94E-EFF79C04E154}"/>
              </a:ext>
            </a:extLst>
          </p:cNvPr>
          <p:cNvSpPr>
            <a:spLocks noGrp="1"/>
          </p:cNvSpPr>
          <p:nvPr>
            <p:ph type="body" sz="quarter" idx="11" hasCustomPrompt="1"/>
          </p:nvPr>
        </p:nvSpPr>
        <p:spPr>
          <a:xfrm>
            <a:off x="393700" y="36654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0576499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3 pictures with text boxe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41"/>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3906535"/>
            <a:ext cx="3535503" cy="142587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3906535"/>
            <a:ext cx="3535503" cy="142587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3906535"/>
            <a:ext cx="3535503" cy="142587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7AA59421-45FA-43A8-BD25-8229265F468A}"/>
              </a:ext>
            </a:extLst>
          </p:cNvPr>
          <p:cNvSpPr>
            <a:spLocks noGrp="1"/>
          </p:cNvSpPr>
          <p:nvPr>
            <p:ph type="pic" sz="quarter" idx="20" hasCustomPrompt="1"/>
          </p:nvPr>
        </p:nvSpPr>
        <p:spPr>
          <a:xfrm>
            <a:off x="392514" y="1422400"/>
            <a:ext cx="3533775" cy="2274888"/>
          </a:xfrm>
          <a:prstGeom prst="rect">
            <a:avLst/>
          </a:prstGeom>
        </p:spPr>
        <p:txBody>
          <a:bodyPr/>
          <a:lstStyle>
            <a:lvl1pPr marL="0" indent="0">
              <a:buNone/>
              <a:defRPr/>
            </a:lvl1pPr>
          </a:lstStyle>
          <a:p>
            <a:r>
              <a:rPr lang="en-GB" dirty="0"/>
              <a:t>Add picture</a:t>
            </a:r>
          </a:p>
        </p:txBody>
      </p:sp>
      <p:sp>
        <p:nvSpPr>
          <p:cNvPr id="15" name="Picture Placeholder 2">
            <a:extLst>
              <a:ext uri="{FF2B5EF4-FFF2-40B4-BE49-F238E27FC236}">
                <a16:creationId xmlns:a16="http://schemas.microsoft.com/office/drawing/2014/main" id="{68C52EE3-BB56-4B2B-9ABC-62F9733E692D}"/>
              </a:ext>
            </a:extLst>
          </p:cNvPr>
          <p:cNvSpPr>
            <a:spLocks noGrp="1"/>
          </p:cNvSpPr>
          <p:nvPr>
            <p:ph type="pic" sz="quarter" idx="21" hasCustomPrompt="1"/>
          </p:nvPr>
        </p:nvSpPr>
        <p:spPr>
          <a:xfrm>
            <a:off x="4328248" y="1422400"/>
            <a:ext cx="3533775" cy="2274888"/>
          </a:xfrm>
          <a:prstGeom prst="rect">
            <a:avLst/>
          </a:prstGeom>
        </p:spPr>
        <p:txBody>
          <a:bodyPr/>
          <a:lstStyle>
            <a:lvl1pPr marL="0" indent="0">
              <a:buNone/>
              <a:defRPr/>
            </a:lvl1pPr>
          </a:lstStyle>
          <a:p>
            <a:r>
              <a:rPr lang="en-GB" dirty="0"/>
              <a:t>Add picture</a:t>
            </a:r>
          </a:p>
        </p:txBody>
      </p:sp>
      <p:sp>
        <p:nvSpPr>
          <p:cNvPr id="16" name="Picture Placeholder 2">
            <a:extLst>
              <a:ext uri="{FF2B5EF4-FFF2-40B4-BE49-F238E27FC236}">
                <a16:creationId xmlns:a16="http://schemas.microsoft.com/office/drawing/2014/main" id="{FD8ACBBF-2633-43A7-B5A5-BBDCEDD11290}"/>
              </a:ext>
            </a:extLst>
          </p:cNvPr>
          <p:cNvSpPr>
            <a:spLocks noGrp="1"/>
          </p:cNvSpPr>
          <p:nvPr>
            <p:ph type="pic" sz="quarter" idx="22" hasCustomPrompt="1"/>
          </p:nvPr>
        </p:nvSpPr>
        <p:spPr>
          <a:xfrm>
            <a:off x="8261611" y="1422400"/>
            <a:ext cx="3533775" cy="2274888"/>
          </a:xfrm>
          <a:prstGeom prst="rect">
            <a:avLst/>
          </a:prstGeom>
        </p:spPr>
        <p:txBody>
          <a:bodyPr/>
          <a:lstStyle>
            <a:lvl1pPr marL="0" indent="0">
              <a:buNone/>
              <a:defRPr/>
            </a:lvl1pPr>
          </a:lstStyle>
          <a:p>
            <a:r>
              <a:rPr lang="en-GB" dirty="0"/>
              <a:t>Add picture</a:t>
            </a:r>
          </a:p>
        </p:txBody>
      </p:sp>
      <p:sp>
        <p:nvSpPr>
          <p:cNvPr id="17" name="Text Placeholder 3">
            <a:extLst>
              <a:ext uri="{FF2B5EF4-FFF2-40B4-BE49-F238E27FC236}">
                <a16:creationId xmlns:a16="http://schemas.microsoft.com/office/drawing/2014/main" id="{7696EB33-BB59-4AA6-8034-2C72BEA131DD}"/>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898825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2 graphs with titles &amp; footnotes">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303888"/>
            <a:ext cx="5505450" cy="3793211"/>
          </a:xfrm>
          <a:prstGeom prst="rect">
            <a:avLst/>
          </a:prstGeom>
        </p:spPr>
        <p:txBody>
          <a:bodyPr lIns="0" tIns="0" rIns="0" bIns="0"/>
          <a:lstStyle>
            <a:lvl1pPr marL="0" indent="0">
              <a:buNone/>
              <a:defRPr/>
            </a:lvl1pPr>
          </a:lstStyle>
          <a:p>
            <a:r>
              <a:rPr lang="en-GB" dirty="0"/>
              <a:t>Add graph</a:t>
            </a:r>
          </a:p>
        </p:txBody>
      </p:sp>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303889"/>
            <a:ext cx="5505450" cy="3793211"/>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999090"/>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9" name="Text Placeholder 2">
            <a:extLst>
              <a:ext uri="{FF2B5EF4-FFF2-40B4-BE49-F238E27FC236}">
                <a16:creationId xmlns:a16="http://schemas.microsoft.com/office/drawing/2014/main" id="{6C6CC6A3-B9CD-4EF3-8048-2D372037981B}"/>
              </a:ext>
            </a:extLst>
          </p:cNvPr>
          <p:cNvSpPr>
            <a:spLocks noGrp="1"/>
          </p:cNvSpPr>
          <p:nvPr>
            <p:ph type="body" sz="quarter" idx="16" hasCustomPrompt="1"/>
          </p:nvPr>
        </p:nvSpPr>
        <p:spPr>
          <a:xfrm>
            <a:off x="6292852" y="999090"/>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5192241"/>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1" name="Text Placeholder 9">
            <a:extLst>
              <a:ext uri="{FF2B5EF4-FFF2-40B4-BE49-F238E27FC236}">
                <a16:creationId xmlns:a16="http://schemas.microsoft.com/office/drawing/2014/main" id="{E553BCB3-A743-4D10-816D-A9439EC462D5}"/>
              </a:ext>
            </a:extLst>
          </p:cNvPr>
          <p:cNvSpPr>
            <a:spLocks noGrp="1"/>
          </p:cNvSpPr>
          <p:nvPr>
            <p:ph type="body" sz="quarter" idx="18" hasCustomPrompt="1"/>
          </p:nvPr>
        </p:nvSpPr>
        <p:spPr>
          <a:xfrm>
            <a:off x="6292852" y="5192241"/>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2" name="Text Placeholder 3">
            <a:extLst>
              <a:ext uri="{FF2B5EF4-FFF2-40B4-BE49-F238E27FC236}">
                <a16:creationId xmlns:a16="http://schemas.microsoft.com/office/drawing/2014/main" id="{91F054AE-7BFF-4ED9-89E4-75CE7F23D777}"/>
              </a:ext>
            </a:extLst>
          </p:cNvPr>
          <p:cNvSpPr>
            <a:spLocks noGrp="1"/>
          </p:cNvSpPr>
          <p:nvPr>
            <p:ph type="body" sz="quarter" idx="11" hasCustomPrompt="1"/>
          </p:nvPr>
        </p:nvSpPr>
        <p:spPr>
          <a:xfrm>
            <a:off x="393700" y="35431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1615031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1 graph on R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002265"/>
            <a:ext cx="5505450" cy="4330148"/>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1002265"/>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392514" y="1343090"/>
            <a:ext cx="5506636" cy="3989323"/>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25C8D620-8EEC-4F4E-908A-87CAA2C0BA12}"/>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0446600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1 graph on L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393700" y="1002267"/>
            <a:ext cx="5505450" cy="4330145"/>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6292850" y="1002267"/>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6291664" y="1343092"/>
            <a:ext cx="5506636" cy="3989321"/>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2B743A50-7120-4074-AF09-6D028F7BB379}"/>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6109846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2 graphs on R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6292852" y="1000003"/>
            <a:ext cx="5505450" cy="2104803"/>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1000004"/>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392514" y="1340829"/>
            <a:ext cx="5506636" cy="3991584"/>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A3F53D97-30AB-45FF-8660-A21A6736C7A7}"/>
              </a:ext>
            </a:extLst>
          </p:cNvPr>
          <p:cNvSpPr>
            <a:spLocks noGrp="1"/>
          </p:cNvSpPr>
          <p:nvPr>
            <p:ph type="chart" sz="quarter" idx="20" hasCustomPrompt="1"/>
          </p:nvPr>
        </p:nvSpPr>
        <p:spPr>
          <a:xfrm>
            <a:off x="6292852" y="3227610"/>
            <a:ext cx="5505450" cy="2104803"/>
          </a:xfrm>
          <a:prstGeom prst="rect">
            <a:avLst/>
          </a:prstGeom>
        </p:spPr>
        <p:txBody>
          <a:bodyPr lIns="0" tIns="0" rIns="0" bIns="0"/>
          <a:lstStyle>
            <a:lvl1pPr marL="0" indent="0">
              <a:buNone/>
              <a:defRPr/>
            </a:lvl1pPr>
          </a:lstStyle>
          <a:p>
            <a:r>
              <a:rPr lang="en-GB" dirty="0"/>
              <a:t>Add graph</a:t>
            </a:r>
          </a:p>
        </p:txBody>
      </p:sp>
      <p:sp>
        <p:nvSpPr>
          <p:cNvPr id="14" name="Text Placeholder 3">
            <a:extLst>
              <a:ext uri="{FF2B5EF4-FFF2-40B4-BE49-F238E27FC236}">
                <a16:creationId xmlns:a16="http://schemas.microsoft.com/office/drawing/2014/main" id="{F6E65C8E-5E81-40F8-A6E9-41806910BCAD}"/>
              </a:ext>
            </a:extLst>
          </p:cNvPr>
          <p:cNvSpPr>
            <a:spLocks noGrp="1"/>
          </p:cNvSpPr>
          <p:nvPr>
            <p:ph type="body" sz="quarter" idx="11" hasCustomPrompt="1"/>
          </p:nvPr>
        </p:nvSpPr>
        <p:spPr>
          <a:xfrm>
            <a:off x="393700" y="355226"/>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2075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A5838E42-1999-4204-8171-E4D8D7F75152}"/>
              </a:ext>
            </a:extLst>
          </p:cNvPr>
          <p:cNvSpPr>
            <a:spLocks noGrp="1"/>
          </p:cNvSpPr>
          <p:nvPr>
            <p:ph type="pic" sz="quarter" idx="11" hasCustomPrompt="1"/>
          </p:nvPr>
        </p:nvSpPr>
        <p:spPr>
          <a:xfrm>
            <a:off x="0" y="0"/>
            <a:ext cx="12192000" cy="6858000"/>
          </a:xfrm>
          <a:custGeom>
            <a:avLst/>
            <a:gdLst>
              <a:gd name="connsiteX0" fmla="*/ 10648109 w 12192000"/>
              <a:gd name="connsiteY0" fmla="*/ 5310073 h 6858000"/>
              <a:gd name="connsiteX1" fmla="*/ 10648109 w 12192000"/>
              <a:gd name="connsiteY1" fmla="*/ 6461445 h 6858000"/>
              <a:gd name="connsiteX2" fmla="*/ 11798300 w 12192000"/>
              <a:gd name="connsiteY2" fmla="*/ 6461445 h 6858000"/>
              <a:gd name="connsiteX3" fmla="*/ 11798300 w 12192000"/>
              <a:gd name="connsiteY3" fmla="*/ 5310073 h 6858000"/>
              <a:gd name="connsiteX4" fmla="*/ 1 w 12192000"/>
              <a:gd name="connsiteY4" fmla="*/ 677021 h 6858000"/>
              <a:gd name="connsiteX5" fmla="*/ 1 w 12192000"/>
              <a:gd name="connsiteY5" fmla="*/ 6167125 h 6858000"/>
              <a:gd name="connsiteX6" fmla="*/ 560044 w 12192000"/>
              <a:gd name="connsiteY6" fmla="*/ 6155705 h 6858000"/>
              <a:gd name="connsiteX7" fmla="*/ 6668656 w 12192000"/>
              <a:gd name="connsiteY7" fmla="*/ 3422073 h 6858000"/>
              <a:gd name="connsiteX8" fmla="*/ 560044 w 12192000"/>
              <a:gd name="connsiteY8" fmla="*/ 688442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10648109" y="5310073"/>
                </a:moveTo>
                <a:lnTo>
                  <a:pt x="10648109" y="6461445"/>
                </a:lnTo>
                <a:lnTo>
                  <a:pt x="11798300" y="6461445"/>
                </a:lnTo>
                <a:lnTo>
                  <a:pt x="11798300" y="5310073"/>
                </a:lnTo>
                <a:close/>
                <a:moveTo>
                  <a:pt x="1" y="677021"/>
                </a:moveTo>
                <a:lnTo>
                  <a:pt x="1" y="6167125"/>
                </a:lnTo>
                <a:lnTo>
                  <a:pt x="560044" y="6155705"/>
                </a:lnTo>
                <a:cubicBezTo>
                  <a:pt x="3991162" y="6014989"/>
                  <a:pt x="6668656" y="4844803"/>
                  <a:pt x="6668656" y="3422073"/>
                </a:cubicBezTo>
                <a:cubicBezTo>
                  <a:pt x="6668656" y="1999344"/>
                  <a:pt x="3991162" y="829158"/>
                  <a:pt x="560044" y="688442"/>
                </a:cubicBezTo>
                <a:close/>
                <a:moveTo>
                  <a:pt x="0" y="0"/>
                </a:moveTo>
                <a:lnTo>
                  <a:pt x="12192000" y="0"/>
                </a:lnTo>
                <a:lnTo>
                  <a:pt x="12192000" y="6858000"/>
                </a:lnTo>
                <a:lnTo>
                  <a:pt x="0" y="6858000"/>
                </a:lnTo>
                <a:close/>
              </a:path>
            </a:pathLst>
          </a:custGeom>
          <a:solidFill>
            <a:schemeClr val="bg2">
              <a:lumMod val="95000"/>
            </a:schemeClr>
          </a:solidFill>
        </p:spPr>
        <p:txBody>
          <a:bodyPr wrap="square" anchor="t">
            <a:noAutofit/>
          </a:bodyPr>
          <a:lstStyle>
            <a:lvl1pPr marL="0" indent="0" algn="ctr">
              <a:buNone/>
              <a:defRPr sz="1800"/>
            </a:lvl1pPr>
          </a:lstStyle>
          <a:p>
            <a:r>
              <a:rPr lang="en-GB" dirty="0"/>
              <a:t>Add picture</a:t>
            </a:r>
          </a:p>
        </p:txBody>
      </p:sp>
      <p:grpSp>
        <p:nvGrpSpPr>
          <p:cNvPr id="2" name="Group 1">
            <a:extLst>
              <a:ext uri="{FF2B5EF4-FFF2-40B4-BE49-F238E27FC236}">
                <a16:creationId xmlns:a16="http://schemas.microsoft.com/office/drawing/2014/main" id="{897466FA-564D-4879-B99B-8D1ED1978BC0}"/>
              </a:ext>
            </a:extLst>
          </p:cNvPr>
          <p:cNvGrpSpPr/>
          <p:nvPr userDrawn="1"/>
        </p:nvGrpSpPr>
        <p:grpSpPr>
          <a:xfrm>
            <a:off x="1" y="677021"/>
            <a:ext cx="11798299" cy="5784424"/>
            <a:chOff x="1" y="677021"/>
            <a:chExt cx="11798299" cy="5784424"/>
          </a:xfrm>
        </p:grpSpPr>
        <p:sp>
          <p:nvSpPr>
            <p:cNvPr id="11" name="Freeform: Shape 10">
              <a:extLst>
                <a:ext uri="{FF2B5EF4-FFF2-40B4-BE49-F238E27FC236}">
                  <a16:creationId xmlns:a16="http://schemas.microsoft.com/office/drawing/2014/main" id="{03D7E3E7-2444-4C93-A81B-F9CE390608DB}"/>
                </a:ext>
              </a:extLst>
            </p:cNvPr>
            <p:cNvSpPr/>
            <p:nvPr userDrawn="1"/>
          </p:nvSpPr>
          <p:spPr>
            <a:xfrm>
              <a:off x="1" y="677021"/>
              <a:ext cx="6668655" cy="5490104"/>
            </a:xfrm>
            <a:custGeom>
              <a:avLst/>
              <a:gdLst>
                <a:gd name="connsiteX0" fmla="*/ 0 w 6668655"/>
                <a:gd name="connsiteY0" fmla="*/ 0 h 5490104"/>
                <a:gd name="connsiteX1" fmla="*/ 560043 w 6668655"/>
                <a:gd name="connsiteY1" fmla="*/ 11421 h 5490104"/>
                <a:gd name="connsiteX2" fmla="*/ 6668655 w 6668655"/>
                <a:gd name="connsiteY2" fmla="*/ 2745052 h 5490104"/>
                <a:gd name="connsiteX3" fmla="*/ 560043 w 6668655"/>
                <a:gd name="connsiteY3" fmla="*/ 5478684 h 5490104"/>
                <a:gd name="connsiteX4" fmla="*/ 0 w 6668655"/>
                <a:gd name="connsiteY4" fmla="*/ 5490104 h 549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8655" h="5490104">
                  <a:moveTo>
                    <a:pt x="0" y="0"/>
                  </a:moveTo>
                  <a:lnTo>
                    <a:pt x="560043" y="11421"/>
                  </a:lnTo>
                  <a:cubicBezTo>
                    <a:pt x="3991160" y="152137"/>
                    <a:pt x="6668655" y="1322323"/>
                    <a:pt x="6668655" y="2745052"/>
                  </a:cubicBezTo>
                  <a:cubicBezTo>
                    <a:pt x="6668655" y="4167782"/>
                    <a:pt x="3991160" y="5337968"/>
                    <a:pt x="560043" y="5478684"/>
                  </a:cubicBezTo>
                  <a:lnTo>
                    <a:pt x="0" y="54901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20">
              <a:extLst>
                <a:ext uri="{FF2B5EF4-FFF2-40B4-BE49-F238E27FC236}">
                  <a16:creationId xmlns:a16="http://schemas.microsoft.com/office/drawing/2014/main" id="{E467DA94-B008-4891-9F8E-DDCD8272A819}"/>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21">
              <a:extLst>
                <a:ext uri="{FF2B5EF4-FFF2-40B4-BE49-F238E27FC236}">
                  <a16:creationId xmlns:a16="http://schemas.microsoft.com/office/drawing/2014/main" id="{FFED743C-A26B-42AE-8A2E-050A0066E245}"/>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22">
              <a:extLst>
                <a:ext uri="{FF2B5EF4-FFF2-40B4-BE49-F238E27FC236}">
                  <a16:creationId xmlns:a16="http://schemas.microsoft.com/office/drawing/2014/main" id="{EB4D64F2-4801-4943-9CB2-B50A2A67A526}"/>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3">
              <a:extLst>
                <a:ext uri="{FF2B5EF4-FFF2-40B4-BE49-F238E27FC236}">
                  <a16:creationId xmlns:a16="http://schemas.microsoft.com/office/drawing/2014/main" id="{6EB3114A-762D-46DD-A978-071D31D77ED9}"/>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4">
              <a:extLst>
                <a:ext uri="{FF2B5EF4-FFF2-40B4-BE49-F238E27FC236}">
                  <a16:creationId xmlns:a16="http://schemas.microsoft.com/office/drawing/2014/main" id="{DB712391-D183-472F-BBB0-527AA7959033}"/>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5">
              <a:extLst>
                <a:ext uri="{FF2B5EF4-FFF2-40B4-BE49-F238E27FC236}">
                  <a16:creationId xmlns:a16="http://schemas.microsoft.com/office/drawing/2014/main" id="{3C5FF1D7-FEA0-45CF-B070-76F8E2C37A57}"/>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6">
              <a:extLst>
                <a:ext uri="{FF2B5EF4-FFF2-40B4-BE49-F238E27FC236}">
                  <a16:creationId xmlns:a16="http://schemas.microsoft.com/office/drawing/2014/main" id="{4BDE987F-5FCE-4ED1-8F51-093826CEFA9F}"/>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a:extLst>
              <a:ext uri="{FF2B5EF4-FFF2-40B4-BE49-F238E27FC236}">
                <a16:creationId xmlns:a16="http://schemas.microsoft.com/office/drawing/2014/main" id="{6AF795BC-2CD6-4A78-A9E1-CB1DFF014C9E}"/>
              </a:ext>
            </a:extLst>
          </p:cNvPr>
          <p:cNvSpPr>
            <a:spLocks noGrp="1"/>
          </p:cNvSpPr>
          <p:nvPr>
            <p:ph type="title" hasCustomPrompt="1"/>
          </p:nvPr>
        </p:nvSpPr>
        <p:spPr>
          <a:xfrm>
            <a:off x="786215" y="2920181"/>
            <a:ext cx="2972985" cy="1110338"/>
          </a:xfrm>
          <a:prstGeom prst="rect">
            <a:avLst/>
          </a:prstGeom>
        </p:spPr>
        <p:txBody>
          <a:bodyPr anchor="ctr"/>
          <a:lstStyle>
            <a:lvl1pPr>
              <a:spcBef>
                <a:spcPts val="0"/>
              </a:spcBef>
              <a:defRPr sz="4400"/>
            </a:lvl1pPr>
          </a:lstStyle>
          <a:p>
            <a:r>
              <a:rPr lang="en-US" dirty="0"/>
              <a:t>Thank you</a:t>
            </a:r>
            <a:endParaRPr lang="en-GB" dirty="0"/>
          </a:p>
        </p:txBody>
      </p:sp>
    </p:spTree>
    <p:extLst>
      <p:ext uri="{BB962C8B-B14F-4D97-AF65-F5344CB8AC3E}">
        <p14:creationId xmlns:p14="http://schemas.microsoft.com/office/powerpoint/2010/main" val="15781791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2 graphs on LHS with text">
    <p:spTree>
      <p:nvGrpSpPr>
        <p:cNvPr id="1" name=""/>
        <p:cNvGrpSpPr/>
        <p:nvPr/>
      </p:nvGrpSpPr>
      <p:grpSpPr>
        <a:xfrm>
          <a:off x="0" y="0"/>
          <a:ext cx="0" cy="0"/>
          <a:chOff x="0" y="0"/>
          <a:chExt cx="0" cy="0"/>
        </a:xfrm>
      </p:grpSpPr>
      <p:sp>
        <p:nvSpPr>
          <p:cNvPr id="8" name="Chart Placeholder 6">
            <a:extLst>
              <a:ext uri="{FF2B5EF4-FFF2-40B4-BE49-F238E27FC236}">
                <a16:creationId xmlns:a16="http://schemas.microsoft.com/office/drawing/2014/main" id="{5C597E66-14C3-4694-B0FA-38C1DD74FC10}"/>
              </a:ext>
            </a:extLst>
          </p:cNvPr>
          <p:cNvSpPr>
            <a:spLocks noGrp="1"/>
          </p:cNvSpPr>
          <p:nvPr>
            <p:ph type="chart" sz="quarter" idx="14" hasCustomPrompt="1"/>
          </p:nvPr>
        </p:nvSpPr>
        <p:spPr>
          <a:xfrm>
            <a:off x="393700" y="1002265"/>
            <a:ext cx="5505450" cy="2109441"/>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6294038" y="1002265"/>
            <a:ext cx="5505450" cy="257175"/>
          </a:xfrm>
          <a:prstGeom prst="rect">
            <a:avLst/>
          </a:prstGeom>
        </p:spPr>
        <p:txBody>
          <a:bodyPr lIns="0" tIns="0" rIns="0" bIns="0"/>
          <a:lstStyle>
            <a:lvl1pPr marL="0" indent="0">
              <a:buNone/>
              <a:defRPr sz="1400" b="1"/>
            </a:lvl1pPr>
          </a:lstStyle>
          <a:p>
            <a:pPr lvl="0"/>
            <a:r>
              <a:rPr lang="en-US" dirty="0"/>
              <a:t>Add title</a:t>
            </a:r>
            <a:endParaRPr lang="en-GB" dirty="0"/>
          </a:p>
        </p:txBody>
      </p:sp>
      <p:sp>
        <p:nvSpPr>
          <p:cNvPr id="12" name="Text Placeholder 4">
            <a:extLst>
              <a:ext uri="{FF2B5EF4-FFF2-40B4-BE49-F238E27FC236}">
                <a16:creationId xmlns:a16="http://schemas.microsoft.com/office/drawing/2014/main" id="{50E87885-682A-4F49-BD25-C6F49E53CC31}"/>
              </a:ext>
            </a:extLst>
          </p:cNvPr>
          <p:cNvSpPr>
            <a:spLocks noGrp="1"/>
          </p:cNvSpPr>
          <p:nvPr>
            <p:ph type="body" sz="quarter" idx="19" hasCustomPrompt="1"/>
          </p:nvPr>
        </p:nvSpPr>
        <p:spPr>
          <a:xfrm>
            <a:off x="6292852" y="1343090"/>
            <a:ext cx="5506636" cy="3989323"/>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Chart Placeholder 6">
            <a:extLst>
              <a:ext uri="{FF2B5EF4-FFF2-40B4-BE49-F238E27FC236}">
                <a16:creationId xmlns:a16="http://schemas.microsoft.com/office/drawing/2014/main" id="{A3F53D97-30AB-45FF-8660-A21A6736C7A7}"/>
              </a:ext>
            </a:extLst>
          </p:cNvPr>
          <p:cNvSpPr>
            <a:spLocks noGrp="1"/>
          </p:cNvSpPr>
          <p:nvPr>
            <p:ph type="chart" sz="quarter" idx="20" hasCustomPrompt="1"/>
          </p:nvPr>
        </p:nvSpPr>
        <p:spPr>
          <a:xfrm>
            <a:off x="393700" y="3229874"/>
            <a:ext cx="5505450" cy="2102539"/>
          </a:xfrm>
          <a:prstGeom prst="rect">
            <a:avLst/>
          </a:prstGeom>
        </p:spPr>
        <p:txBody>
          <a:bodyPr lIns="0" tIns="0" rIns="0" bIns="0"/>
          <a:lstStyle>
            <a:lvl1pPr marL="0" indent="0">
              <a:buNone/>
              <a:defRPr/>
            </a:lvl1pPr>
          </a:lstStyle>
          <a:p>
            <a:r>
              <a:rPr lang="en-GB" dirty="0"/>
              <a:t>Add graph</a:t>
            </a:r>
          </a:p>
        </p:txBody>
      </p:sp>
      <p:sp>
        <p:nvSpPr>
          <p:cNvPr id="7" name="Text Placeholder 3">
            <a:extLst>
              <a:ext uri="{FF2B5EF4-FFF2-40B4-BE49-F238E27FC236}">
                <a16:creationId xmlns:a16="http://schemas.microsoft.com/office/drawing/2014/main" id="{84CF23B1-A098-478E-BC9E-DA662CB60485}"/>
              </a:ext>
            </a:extLst>
          </p:cNvPr>
          <p:cNvSpPr>
            <a:spLocks noGrp="1"/>
          </p:cNvSpPr>
          <p:nvPr>
            <p:ph type="body" sz="quarter" idx="11" hasCustomPrompt="1"/>
          </p:nvPr>
        </p:nvSpPr>
        <p:spPr>
          <a:xfrm>
            <a:off x="393700" y="357488"/>
            <a:ext cx="11405788"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6585389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3 graphs with titles &amp; footnotes">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307064"/>
            <a:ext cx="3532589" cy="3808143"/>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1002266"/>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5183189"/>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3" name="Chart Placeholder 6">
            <a:extLst>
              <a:ext uri="{FF2B5EF4-FFF2-40B4-BE49-F238E27FC236}">
                <a16:creationId xmlns:a16="http://schemas.microsoft.com/office/drawing/2014/main" id="{AACE5963-1521-48AF-9F56-D231A0B68FC9}"/>
              </a:ext>
            </a:extLst>
          </p:cNvPr>
          <p:cNvSpPr>
            <a:spLocks noGrp="1"/>
          </p:cNvSpPr>
          <p:nvPr>
            <p:ph type="chart" sz="quarter" idx="18" hasCustomPrompt="1"/>
          </p:nvPr>
        </p:nvSpPr>
        <p:spPr>
          <a:xfrm>
            <a:off x="8265713" y="1307064"/>
            <a:ext cx="3532589" cy="3808143"/>
          </a:xfrm>
          <a:prstGeom prst="rect">
            <a:avLst/>
          </a:prstGeom>
        </p:spPr>
        <p:txBody>
          <a:bodyPr lIns="0" tIns="0" rIns="0" bIns="0"/>
          <a:lstStyle>
            <a:lvl1pPr marL="0" indent="0">
              <a:buNone/>
              <a:defRPr/>
            </a:lvl1pPr>
          </a:lstStyle>
          <a:p>
            <a:r>
              <a:rPr lang="en-GB" dirty="0"/>
              <a:t>Add graph</a:t>
            </a:r>
          </a:p>
        </p:txBody>
      </p:sp>
      <p:sp>
        <p:nvSpPr>
          <p:cNvPr id="14" name="Text Placeholder 2">
            <a:extLst>
              <a:ext uri="{FF2B5EF4-FFF2-40B4-BE49-F238E27FC236}">
                <a16:creationId xmlns:a16="http://schemas.microsoft.com/office/drawing/2014/main" id="{98401449-C0D4-4270-86FE-B6FEE667522D}"/>
              </a:ext>
            </a:extLst>
          </p:cNvPr>
          <p:cNvSpPr>
            <a:spLocks noGrp="1"/>
          </p:cNvSpPr>
          <p:nvPr>
            <p:ph type="body" sz="quarter" idx="19" hasCustomPrompt="1"/>
          </p:nvPr>
        </p:nvSpPr>
        <p:spPr>
          <a:xfrm>
            <a:off x="8265713" y="1002266"/>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5" name="Text Placeholder 9">
            <a:extLst>
              <a:ext uri="{FF2B5EF4-FFF2-40B4-BE49-F238E27FC236}">
                <a16:creationId xmlns:a16="http://schemas.microsoft.com/office/drawing/2014/main" id="{FA0AF5AF-5E75-417C-AD74-3ADC00135953}"/>
              </a:ext>
            </a:extLst>
          </p:cNvPr>
          <p:cNvSpPr>
            <a:spLocks noGrp="1"/>
          </p:cNvSpPr>
          <p:nvPr>
            <p:ph type="body" sz="quarter" idx="20" hasCustomPrompt="1"/>
          </p:nvPr>
        </p:nvSpPr>
        <p:spPr>
          <a:xfrm>
            <a:off x="8265713" y="5183189"/>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6" name="Chart Placeholder 6">
            <a:extLst>
              <a:ext uri="{FF2B5EF4-FFF2-40B4-BE49-F238E27FC236}">
                <a16:creationId xmlns:a16="http://schemas.microsoft.com/office/drawing/2014/main" id="{B6AAD6B0-0F3E-4B66-B11B-7BF2E352CDAD}"/>
              </a:ext>
            </a:extLst>
          </p:cNvPr>
          <p:cNvSpPr>
            <a:spLocks noGrp="1"/>
          </p:cNvSpPr>
          <p:nvPr>
            <p:ph type="chart" sz="quarter" idx="21" hasCustomPrompt="1"/>
          </p:nvPr>
        </p:nvSpPr>
        <p:spPr>
          <a:xfrm>
            <a:off x="4329707" y="1307064"/>
            <a:ext cx="3532589" cy="3808143"/>
          </a:xfrm>
          <a:prstGeom prst="rect">
            <a:avLst/>
          </a:prstGeom>
        </p:spPr>
        <p:txBody>
          <a:bodyPr lIns="0" tIns="0" rIns="0" bIns="0"/>
          <a:lstStyle>
            <a:lvl1pPr marL="0" indent="0">
              <a:buNone/>
              <a:defRPr/>
            </a:lvl1pPr>
          </a:lstStyle>
          <a:p>
            <a:r>
              <a:rPr lang="en-GB" dirty="0"/>
              <a:t>Add graph</a:t>
            </a:r>
          </a:p>
        </p:txBody>
      </p:sp>
      <p:sp>
        <p:nvSpPr>
          <p:cNvPr id="17" name="Text Placeholder 2">
            <a:extLst>
              <a:ext uri="{FF2B5EF4-FFF2-40B4-BE49-F238E27FC236}">
                <a16:creationId xmlns:a16="http://schemas.microsoft.com/office/drawing/2014/main" id="{EDE0EE8D-C2B5-4FC1-A5DC-19BE744E7880}"/>
              </a:ext>
            </a:extLst>
          </p:cNvPr>
          <p:cNvSpPr>
            <a:spLocks noGrp="1"/>
          </p:cNvSpPr>
          <p:nvPr>
            <p:ph type="body" sz="quarter" idx="22" hasCustomPrompt="1"/>
          </p:nvPr>
        </p:nvSpPr>
        <p:spPr>
          <a:xfrm>
            <a:off x="4329707" y="1002266"/>
            <a:ext cx="3532589"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8" name="Text Placeholder 9">
            <a:extLst>
              <a:ext uri="{FF2B5EF4-FFF2-40B4-BE49-F238E27FC236}">
                <a16:creationId xmlns:a16="http://schemas.microsoft.com/office/drawing/2014/main" id="{F75E673D-C0C3-4F25-BBE6-22E607769ACD}"/>
              </a:ext>
            </a:extLst>
          </p:cNvPr>
          <p:cNvSpPr>
            <a:spLocks noGrp="1"/>
          </p:cNvSpPr>
          <p:nvPr>
            <p:ph type="body" sz="quarter" idx="23" hasCustomPrompt="1"/>
          </p:nvPr>
        </p:nvSpPr>
        <p:spPr>
          <a:xfrm>
            <a:off x="4329707" y="5183189"/>
            <a:ext cx="3532589"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9" name="Text Placeholder 3">
            <a:extLst>
              <a:ext uri="{FF2B5EF4-FFF2-40B4-BE49-F238E27FC236}">
                <a16:creationId xmlns:a16="http://schemas.microsoft.com/office/drawing/2014/main" id="{E2575D36-D768-49B2-8159-6D54D321CA3C}"/>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30329242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graph with title, footnote &amp; tex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CC78076A-8742-4CFC-AF97-2B97B76364A0}"/>
              </a:ext>
            </a:extLst>
          </p:cNvPr>
          <p:cNvSpPr>
            <a:spLocks noGrp="1"/>
          </p:cNvSpPr>
          <p:nvPr>
            <p:ph type="chart" sz="quarter" idx="13" hasCustomPrompt="1"/>
          </p:nvPr>
        </p:nvSpPr>
        <p:spPr>
          <a:xfrm>
            <a:off x="393700" y="1300162"/>
            <a:ext cx="5505450" cy="3778832"/>
          </a:xfrm>
          <a:prstGeom prst="rect">
            <a:avLst/>
          </a:prstGeom>
        </p:spPr>
        <p:txBody>
          <a:bodyPr lIns="0" tIns="0" rIns="0" bIns="0"/>
          <a:lstStyle>
            <a:lvl1pPr marL="0" indent="0">
              <a:buNone/>
              <a:defRPr/>
            </a:lvl1pPr>
          </a:lstStyle>
          <a:p>
            <a:r>
              <a:rPr lang="en-GB" dirty="0"/>
              <a:t>Add graph</a:t>
            </a:r>
          </a:p>
        </p:txBody>
      </p:sp>
      <p:sp>
        <p:nvSpPr>
          <p:cNvPr id="3" name="Text Placeholder 2">
            <a:extLst>
              <a:ext uri="{FF2B5EF4-FFF2-40B4-BE49-F238E27FC236}">
                <a16:creationId xmlns:a16="http://schemas.microsoft.com/office/drawing/2014/main" id="{26B99538-B68A-4F84-ADF3-CB977676B5D9}"/>
              </a:ext>
            </a:extLst>
          </p:cNvPr>
          <p:cNvSpPr>
            <a:spLocks noGrp="1"/>
          </p:cNvSpPr>
          <p:nvPr>
            <p:ph type="body" sz="quarter" idx="15" hasCustomPrompt="1"/>
          </p:nvPr>
        </p:nvSpPr>
        <p:spPr>
          <a:xfrm>
            <a:off x="393700" y="995363"/>
            <a:ext cx="5505450" cy="257175"/>
          </a:xfrm>
          <a:prstGeom prst="rect">
            <a:avLst/>
          </a:prstGeom>
        </p:spPr>
        <p:txBody>
          <a:bodyPr lIns="0" tIns="0" rIns="0" bIns="0"/>
          <a:lstStyle>
            <a:lvl1pPr marL="0" indent="0">
              <a:buNone/>
              <a:defRPr sz="1400" b="1"/>
            </a:lvl1pPr>
          </a:lstStyle>
          <a:p>
            <a:pPr lvl="0"/>
            <a:r>
              <a:rPr lang="en-US" dirty="0"/>
              <a:t>Add graph title</a:t>
            </a:r>
            <a:endParaRPr lang="en-GB" dirty="0"/>
          </a:p>
        </p:txBody>
      </p:sp>
      <p:sp>
        <p:nvSpPr>
          <p:cNvPr id="10" name="Text Placeholder 9">
            <a:extLst>
              <a:ext uri="{FF2B5EF4-FFF2-40B4-BE49-F238E27FC236}">
                <a16:creationId xmlns:a16="http://schemas.microsoft.com/office/drawing/2014/main" id="{F27C4F1B-8D87-4900-ABB2-43D7175D3AE7}"/>
              </a:ext>
            </a:extLst>
          </p:cNvPr>
          <p:cNvSpPr>
            <a:spLocks noGrp="1"/>
          </p:cNvSpPr>
          <p:nvPr>
            <p:ph type="body" sz="quarter" idx="17" hasCustomPrompt="1"/>
          </p:nvPr>
        </p:nvSpPr>
        <p:spPr>
          <a:xfrm>
            <a:off x="393700" y="5183188"/>
            <a:ext cx="5505450" cy="149225"/>
          </a:xfrm>
          <a:prstGeom prst="rect">
            <a:avLst/>
          </a:prstGeom>
        </p:spPr>
        <p:txBody>
          <a:bodyPr lIns="0" tIns="0" rIns="0" bIns="0"/>
          <a:lstStyle>
            <a:lvl1pPr marL="0" indent="0">
              <a:lnSpc>
                <a:spcPct val="100000"/>
              </a:lnSpc>
              <a:spcBef>
                <a:spcPts val="0"/>
              </a:spcBef>
              <a:buNone/>
              <a:defRPr sz="900" i="1"/>
            </a:lvl1pPr>
          </a:lstStyle>
          <a:p>
            <a:pPr lvl="0"/>
            <a:r>
              <a:rPr lang="en-US" dirty="0"/>
              <a:t>Add footnote/source</a:t>
            </a:r>
            <a:endParaRPr lang="en-GB" dirty="0"/>
          </a:p>
        </p:txBody>
      </p:sp>
      <p:sp>
        <p:nvSpPr>
          <p:cNvPr id="12" name="Text Placeholder 4">
            <a:extLst>
              <a:ext uri="{FF2B5EF4-FFF2-40B4-BE49-F238E27FC236}">
                <a16:creationId xmlns:a16="http://schemas.microsoft.com/office/drawing/2014/main" id="{BC242B78-F474-48B7-AC66-70DEDA8518D1}"/>
              </a:ext>
            </a:extLst>
          </p:cNvPr>
          <p:cNvSpPr>
            <a:spLocks noGrp="1"/>
          </p:cNvSpPr>
          <p:nvPr>
            <p:ph type="body" sz="quarter" idx="12" hasCustomPrompt="1"/>
          </p:nvPr>
        </p:nvSpPr>
        <p:spPr>
          <a:xfrm>
            <a:off x="6292851" y="995363"/>
            <a:ext cx="5505451" cy="4337050"/>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3" name="Text Placeholder 3">
            <a:extLst>
              <a:ext uri="{FF2B5EF4-FFF2-40B4-BE49-F238E27FC236}">
                <a16:creationId xmlns:a16="http://schemas.microsoft.com/office/drawing/2014/main" id="{9989BAAE-105C-47C4-9E38-A99F84310C9C}"/>
              </a:ext>
            </a:extLst>
          </p:cNvPr>
          <p:cNvSpPr>
            <a:spLocks noGrp="1"/>
          </p:cNvSpPr>
          <p:nvPr>
            <p:ph type="body" sz="quarter" idx="11" hasCustomPrompt="1"/>
          </p:nvPr>
        </p:nvSpPr>
        <p:spPr>
          <a:xfrm>
            <a:off x="393700" y="357488"/>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0372019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ubtitle, 2 graphs with text boxes &amp; text">
    <p:spTree>
      <p:nvGrpSpPr>
        <p:cNvPr id="1" name=""/>
        <p:cNvGrpSpPr/>
        <p:nvPr/>
      </p:nvGrpSpPr>
      <p:grpSpPr>
        <a:xfrm>
          <a:off x="0" y="0"/>
          <a:ext cx="0" cy="0"/>
          <a:chOff x="0" y="0"/>
          <a:chExt cx="0" cy="0"/>
        </a:xfrm>
      </p:grpSpPr>
      <p:sp>
        <p:nvSpPr>
          <p:cNvPr id="10" name="Chart Placeholder 6">
            <a:extLst>
              <a:ext uri="{FF2B5EF4-FFF2-40B4-BE49-F238E27FC236}">
                <a16:creationId xmlns:a16="http://schemas.microsoft.com/office/drawing/2014/main" id="{A38C421D-AD36-4AEF-82AB-0114C2ABB7D9}"/>
              </a:ext>
            </a:extLst>
          </p:cNvPr>
          <p:cNvSpPr>
            <a:spLocks noGrp="1"/>
          </p:cNvSpPr>
          <p:nvPr>
            <p:ph type="chart" sz="quarter" idx="13" hasCustomPrompt="1"/>
          </p:nvPr>
        </p:nvSpPr>
        <p:spPr>
          <a:xfrm>
            <a:off x="393700" y="1422400"/>
            <a:ext cx="3532589" cy="2274888"/>
          </a:xfrm>
          <a:prstGeom prst="rect">
            <a:avLst/>
          </a:prstGeom>
        </p:spPr>
        <p:txBody>
          <a:bodyPr lIns="0" tIns="0" rIns="0" bIns="0"/>
          <a:lstStyle>
            <a:lvl1pPr marL="0" indent="0">
              <a:buNone/>
              <a:defRPr/>
            </a:lvl1pPr>
          </a:lstStyle>
          <a:p>
            <a:r>
              <a:rPr lang="en-GB" dirty="0"/>
              <a:t>Add graph</a:t>
            </a:r>
          </a:p>
        </p:txBody>
      </p:sp>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726541"/>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4">
            <a:extLst>
              <a:ext uri="{FF2B5EF4-FFF2-40B4-BE49-F238E27FC236}">
                <a16:creationId xmlns:a16="http://schemas.microsoft.com/office/drawing/2014/main" id="{7608C1CA-ED3F-4E3A-854D-A8668374F94E}"/>
              </a:ext>
            </a:extLst>
          </p:cNvPr>
          <p:cNvSpPr>
            <a:spLocks noGrp="1"/>
          </p:cNvSpPr>
          <p:nvPr>
            <p:ph type="body" sz="quarter" idx="15" hasCustomPrompt="1"/>
          </p:nvPr>
        </p:nvSpPr>
        <p:spPr>
          <a:xfrm>
            <a:off x="392514" y="3906535"/>
            <a:ext cx="3535503" cy="142587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2" name="Text Placeholder 4">
            <a:extLst>
              <a:ext uri="{FF2B5EF4-FFF2-40B4-BE49-F238E27FC236}">
                <a16:creationId xmlns:a16="http://schemas.microsoft.com/office/drawing/2014/main" id="{3C12BF7B-ABBE-4780-A79E-3FCF62A44BAA}"/>
              </a:ext>
            </a:extLst>
          </p:cNvPr>
          <p:cNvSpPr>
            <a:spLocks noGrp="1"/>
          </p:cNvSpPr>
          <p:nvPr>
            <p:ph type="body" sz="quarter" idx="17" hasCustomPrompt="1"/>
          </p:nvPr>
        </p:nvSpPr>
        <p:spPr>
          <a:xfrm>
            <a:off x="4328248" y="3906535"/>
            <a:ext cx="3535503" cy="142587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4" name="Text Placeholder 4">
            <a:extLst>
              <a:ext uri="{FF2B5EF4-FFF2-40B4-BE49-F238E27FC236}">
                <a16:creationId xmlns:a16="http://schemas.microsoft.com/office/drawing/2014/main" id="{0D3E05BF-B74A-4ACF-8018-D8A5DE79427A}"/>
              </a:ext>
            </a:extLst>
          </p:cNvPr>
          <p:cNvSpPr>
            <a:spLocks noGrp="1"/>
          </p:cNvSpPr>
          <p:nvPr>
            <p:ph type="body" sz="quarter" idx="19" hasCustomPrompt="1"/>
          </p:nvPr>
        </p:nvSpPr>
        <p:spPr>
          <a:xfrm>
            <a:off x="8261611" y="1422401"/>
            <a:ext cx="3535503" cy="3910012"/>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11" name="Chart Placeholder 6">
            <a:extLst>
              <a:ext uri="{FF2B5EF4-FFF2-40B4-BE49-F238E27FC236}">
                <a16:creationId xmlns:a16="http://schemas.microsoft.com/office/drawing/2014/main" id="{ECF2EB9C-29A2-4ECF-BD9E-7A4FE0130DAA}"/>
              </a:ext>
            </a:extLst>
          </p:cNvPr>
          <p:cNvSpPr>
            <a:spLocks noGrp="1"/>
          </p:cNvSpPr>
          <p:nvPr>
            <p:ph type="chart" sz="quarter" idx="20" hasCustomPrompt="1"/>
          </p:nvPr>
        </p:nvSpPr>
        <p:spPr>
          <a:xfrm>
            <a:off x="4328248" y="1422400"/>
            <a:ext cx="3532589" cy="2274888"/>
          </a:xfrm>
          <a:prstGeom prst="rect">
            <a:avLst/>
          </a:prstGeom>
        </p:spPr>
        <p:txBody>
          <a:bodyPr lIns="0" tIns="0" rIns="0" bIns="0"/>
          <a:lstStyle>
            <a:lvl1pPr marL="0" indent="0">
              <a:buNone/>
              <a:defRPr/>
            </a:lvl1pPr>
          </a:lstStyle>
          <a:p>
            <a:r>
              <a:rPr lang="en-GB" dirty="0"/>
              <a:t>Add graph</a:t>
            </a:r>
          </a:p>
        </p:txBody>
      </p:sp>
      <p:sp>
        <p:nvSpPr>
          <p:cNvPr id="13" name="Text Placeholder 3">
            <a:extLst>
              <a:ext uri="{FF2B5EF4-FFF2-40B4-BE49-F238E27FC236}">
                <a16:creationId xmlns:a16="http://schemas.microsoft.com/office/drawing/2014/main" id="{73E268F1-CFD0-493B-9378-1E089E38D23E}"/>
              </a:ext>
            </a:extLst>
          </p:cNvPr>
          <p:cNvSpPr>
            <a:spLocks noGrp="1"/>
          </p:cNvSpPr>
          <p:nvPr>
            <p:ph type="body" sz="quarter" idx="11" hasCustomPrompt="1"/>
          </p:nvPr>
        </p:nvSpPr>
        <p:spPr>
          <a:xfrm>
            <a:off x="393700" y="35748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1208470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1597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E15569-5CA8-4605-A626-660820F6E4D1}"/>
              </a:ext>
            </a:extLst>
          </p:cNvPr>
          <p:cNvSpPr>
            <a:spLocks noGrp="1"/>
          </p:cNvSpPr>
          <p:nvPr>
            <p:ph type="body" sz="quarter" idx="10" hasCustomPrompt="1"/>
          </p:nvPr>
        </p:nvSpPr>
        <p:spPr>
          <a:xfrm>
            <a:off x="393700" y="1778327"/>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6821610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2141000"/>
            <a:ext cx="11404600"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6" name="Text Placeholder 3">
            <a:extLst>
              <a:ext uri="{FF2B5EF4-FFF2-40B4-BE49-F238E27FC236}">
                <a16:creationId xmlns:a16="http://schemas.microsoft.com/office/drawing/2014/main" id="{C066038D-9868-47CA-B847-A00E19112102}"/>
              </a:ext>
            </a:extLst>
          </p:cNvPr>
          <p:cNvSpPr>
            <a:spLocks noGrp="1"/>
          </p:cNvSpPr>
          <p:nvPr>
            <p:ph type="body" sz="quarter" idx="11" hasCustomPrompt="1"/>
          </p:nvPr>
        </p:nvSpPr>
        <p:spPr>
          <a:xfrm>
            <a:off x="393700" y="1771951"/>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23952307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63EE5EB-3ACD-4F80-836A-DBAE1512B299}"/>
              </a:ext>
            </a:extLst>
          </p:cNvPr>
          <p:cNvSpPr>
            <a:spLocks noGrp="1"/>
          </p:cNvSpPr>
          <p:nvPr>
            <p:ph type="body" sz="quarter" idx="11" hasCustomPrompt="1"/>
          </p:nvPr>
        </p:nvSpPr>
        <p:spPr>
          <a:xfrm>
            <a:off x="393699" y="1771951"/>
            <a:ext cx="11404599"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
        <p:nvSpPr>
          <p:cNvPr id="7" name="Text Placeholder 5">
            <a:extLst>
              <a:ext uri="{FF2B5EF4-FFF2-40B4-BE49-F238E27FC236}">
                <a16:creationId xmlns:a16="http://schemas.microsoft.com/office/drawing/2014/main" id="{B3A01C11-47C7-491B-9C74-DCF6841DB979}"/>
              </a:ext>
            </a:extLst>
          </p:cNvPr>
          <p:cNvSpPr>
            <a:spLocks noGrp="1"/>
          </p:cNvSpPr>
          <p:nvPr>
            <p:ph type="body" sz="quarter" idx="12" hasCustomPrompt="1"/>
          </p:nvPr>
        </p:nvSpPr>
        <p:spPr>
          <a:xfrm>
            <a:off x="393700" y="2414588"/>
            <a:ext cx="11404600" cy="272732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Tree>
    <p:extLst>
      <p:ext uri="{BB962C8B-B14F-4D97-AF65-F5344CB8AC3E}">
        <p14:creationId xmlns:p14="http://schemas.microsoft.com/office/powerpoint/2010/main" val="7937109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mp; 2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68760C-AE70-4216-841A-9C9D8CBADA44}"/>
              </a:ext>
            </a:extLst>
          </p:cNvPr>
          <p:cNvSpPr>
            <a:spLocks noGrp="1"/>
          </p:cNvSpPr>
          <p:nvPr>
            <p:ph type="body" sz="quarter" idx="10" hasCustomPrompt="1"/>
          </p:nvPr>
        </p:nvSpPr>
        <p:spPr>
          <a:xfrm>
            <a:off x="392514" y="2415876"/>
            <a:ext cx="5506636" cy="272603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0D6865CD-40DC-4515-AB9F-1BD5998E97BD}"/>
              </a:ext>
            </a:extLst>
          </p:cNvPr>
          <p:cNvSpPr>
            <a:spLocks noGrp="1"/>
          </p:cNvSpPr>
          <p:nvPr>
            <p:ph type="body" sz="quarter" idx="11" hasCustomPrompt="1"/>
          </p:nvPr>
        </p:nvSpPr>
        <p:spPr>
          <a:xfrm>
            <a:off x="6291664" y="2415876"/>
            <a:ext cx="5506636" cy="2726038"/>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8B032693-6297-4768-96B7-786BB0991573}"/>
              </a:ext>
            </a:extLst>
          </p:cNvPr>
          <p:cNvSpPr>
            <a:spLocks noGrp="1"/>
          </p:cNvSpPr>
          <p:nvPr>
            <p:ph type="body" sz="quarter" idx="12" hasCustomPrompt="1"/>
          </p:nvPr>
        </p:nvSpPr>
        <p:spPr>
          <a:xfrm>
            <a:off x="393700" y="1773238"/>
            <a:ext cx="11404600"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13513099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B6370-E20D-4356-B639-0E4B5C5A89BC}"/>
              </a:ext>
            </a:extLst>
          </p:cNvPr>
          <p:cNvSpPr>
            <a:spLocks noGrp="1"/>
          </p:cNvSpPr>
          <p:nvPr>
            <p:ph type="body" sz="quarter" idx="10" hasCustomPrompt="1"/>
          </p:nvPr>
        </p:nvSpPr>
        <p:spPr>
          <a:xfrm>
            <a:off x="392514" y="2141004"/>
            <a:ext cx="11404602" cy="268816"/>
          </a:xfrm>
          <a:prstGeom prst="rect">
            <a:avLst/>
          </a:prstGeom>
        </p:spPr>
        <p:txBody>
          <a:bodyPr lIns="0" tIns="0" rIns="0" bIns="0"/>
          <a:lstStyle>
            <a:lvl1pPr marL="0" indent="0">
              <a:buNone/>
              <a:defRPr lang="en-GB" sz="1600" i="1" dirty="0"/>
            </a:lvl1pPr>
          </a:lstStyle>
          <a:p>
            <a:pPr marL="152400" lvl="0" indent="-152400">
              <a:lnSpc>
                <a:spcPct val="90000"/>
              </a:lnSpc>
              <a:spcBef>
                <a:spcPts val="0"/>
              </a:spcBef>
            </a:pPr>
            <a:r>
              <a:rPr lang="en-US" dirty="0"/>
              <a:t>Add subtitle</a:t>
            </a:r>
            <a:endParaRPr lang="en-GB" dirty="0"/>
          </a:p>
        </p:txBody>
      </p:sp>
      <p:sp>
        <p:nvSpPr>
          <p:cNvPr id="3" name="Table Placeholder 2">
            <a:extLst>
              <a:ext uri="{FF2B5EF4-FFF2-40B4-BE49-F238E27FC236}">
                <a16:creationId xmlns:a16="http://schemas.microsoft.com/office/drawing/2014/main" id="{E82CC0E3-C737-461B-B4F5-DD460CE8E8EB}"/>
              </a:ext>
            </a:extLst>
          </p:cNvPr>
          <p:cNvSpPr>
            <a:spLocks noGrp="1"/>
          </p:cNvSpPr>
          <p:nvPr>
            <p:ph type="tbl" sz="quarter" idx="11" hasCustomPrompt="1"/>
          </p:nvPr>
        </p:nvSpPr>
        <p:spPr>
          <a:xfrm>
            <a:off x="393700" y="2836864"/>
            <a:ext cx="5505450" cy="2305049"/>
          </a:xfrm>
          <a:prstGeom prst="rect">
            <a:avLst/>
          </a:prstGeom>
        </p:spPr>
        <p:txBody>
          <a:bodyPr lIns="0" tIns="0" rIns="0" bIns="0"/>
          <a:lstStyle>
            <a:lvl1pPr marL="0" indent="0">
              <a:buNone/>
              <a:defRPr/>
            </a:lvl1pPr>
          </a:lstStyle>
          <a:p>
            <a:r>
              <a:rPr lang="en-GB" dirty="0"/>
              <a:t>Add table</a:t>
            </a:r>
          </a:p>
        </p:txBody>
      </p:sp>
      <p:sp>
        <p:nvSpPr>
          <p:cNvPr id="6" name="Text Placeholder 4">
            <a:extLst>
              <a:ext uri="{FF2B5EF4-FFF2-40B4-BE49-F238E27FC236}">
                <a16:creationId xmlns:a16="http://schemas.microsoft.com/office/drawing/2014/main" id="{FD744A32-961D-4C16-A06B-7BF0BC195448}"/>
              </a:ext>
            </a:extLst>
          </p:cNvPr>
          <p:cNvSpPr>
            <a:spLocks noGrp="1"/>
          </p:cNvSpPr>
          <p:nvPr>
            <p:ph type="body" sz="quarter" idx="12" hasCustomPrompt="1"/>
          </p:nvPr>
        </p:nvSpPr>
        <p:spPr>
          <a:xfrm>
            <a:off x="6292851" y="2836864"/>
            <a:ext cx="5505451" cy="2305049"/>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marL="207963" lvl="0" indent="-207963">
              <a:buSzPct val="80000"/>
              <a:buFontTx/>
              <a:buBlip>
                <a:blip r:embed="rId2"/>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B02507DB-AB33-4705-A31B-B515343E3503}"/>
              </a:ext>
            </a:extLst>
          </p:cNvPr>
          <p:cNvSpPr>
            <a:spLocks noGrp="1"/>
          </p:cNvSpPr>
          <p:nvPr>
            <p:ph type="body" sz="quarter" idx="13" hasCustomPrompt="1"/>
          </p:nvPr>
        </p:nvSpPr>
        <p:spPr>
          <a:xfrm>
            <a:off x="393700" y="1771951"/>
            <a:ext cx="11404602" cy="360000"/>
          </a:xfrm>
          <a:prstGeom prst="rect">
            <a:avLst/>
          </a:prstGeom>
        </p:spPr>
        <p:txBody>
          <a:bodyPr vert="horz" lIns="0" tIns="0" rIns="0" bIns="0" rtlCol="0" anchor="t">
            <a:noAutofit/>
          </a:bodyPr>
          <a:lstStyle>
            <a:lvl1pPr marL="0" indent="0">
              <a:buNone/>
              <a:defRPr lang="en-US" sz="2500" b="1" smtClean="0">
                <a:latin typeface="+mj-lt"/>
                <a:ea typeface="+mj-ea"/>
                <a:cs typeface="+mj-cs"/>
              </a:defRPr>
            </a:lvl1pPr>
            <a:lvl2pPr>
              <a:defRPr lang="en-US" smtClean="0"/>
            </a:lvl2pPr>
            <a:lvl3pPr>
              <a:defRPr lang="en-US" smtClean="0"/>
            </a:lvl3pPr>
            <a:lvl4pPr>
              <a:defRPr lang="en-US" smtClean="0"/>
            </a:lvl4pPr>
            <a:lvl5pPr>
              <a:defRPr lang="en-GB"/>
            </a:lvl5pPr>
          </a:lstStyle>
          <a:p>
            <a:pPr marL="152400" lvl="0" indent="-152400">
              <a:lnSpc>
                <a:spcPct val="90000"/>
              </a:lnSpc>
              <a:spcBef>
                <a:spcPct val="0"/>
              </a:spcBef>
            </a:pPr>
            <a:r>
              <a:rPr lang="en-US" dirty="0"/>
              <a:t>Add title</a:t>
            </a:r>
            <a:endParaRPr lang="en-GB" dirty="0"/>
          </a:p>
        </p:txBody>
      </p:sp>
    </p:spTree>
    <p:extLst>
      <p:ext uri="{BB962C8B-B14F-4D97-AF65-F5344CB8AC3E}">
        <p14:creationId xmlns:p14="http://schemas.microsoft.com/office/powerpoint/2010/main" val="56080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theme" Target="../theme/theme10.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pn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1.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18" Type="http://schemas.openxmlformats.org/officeDocument/2006/relationships/slideLayout" Target="../slideLayouts/slideLayout21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slideLayout" Target="../slideLayouts/slideLayout218.x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20" Type="http://schemas.openxmlformats.org/officeDocument/2006/relationships/image" Target="../media/image1.png"/><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10" Type="http://schemas.openxmlformats.org/officeDocument/2006/relationships/slideLayout" Target="../slideLayouts/slideLayout211.xml"/><Relationship Id="rId19" Type="http://schemas.openxmlformats.org/officeDocument/2006/relationships/theme" Target="../theme/theme12.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slideLayout" Target="../slideLayouts/slideLayout237.xml"/><Relationship Id="rId3" Type="http://schemas.openxmlformats.org/officeDocument/2006/relationships/slideLayout" Target="../slideLayouts/slideLayout222.xml"/><Relationship Id="rId21" Type="http://schemas.openxmlformats.org/officeDocument/2006/relationships/theme" Target="../theme/theme13.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20" Type="http://schemas.openxmlformats.org/officeDocument/2006/relationships/slideLayout" Target="../slideLayouts/slideLayout239.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19" Type="http://schemas.openxmlformats.org/officeDocument/2006/relationships/slideLayout" Target="../slideLayouts/slideLayout238.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3.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theme" Target="../theme/theme4.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theme" Target="../theme/theme5.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1.png"/><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theme" Target="../theme/theme7.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theme" Target="../theme/theme8.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image" Target="../media/image1.png"/><Relationship Id="rId5" Type="http://schemas.openxmlformats.org/officeDocument/2006/relationships/slideLayout" Target="../slideLayouts/slideLayout161.xml"/><Relationship Id="rId10" Type="http://schemas.openxmlformats.org/officeDocument/2006/relationships/theme" Target="../theme/theme9.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621BDA-5FAA-49DB-9FDE-55795BAE6F89}"/>
              </a:ext>
            </a:extLst>
          </p:cNvPr>
          <p:cNvSpPr>
            <a:spLocks noGrp="1"/>
          </p:cNvSpPr>
          <p:nvPr>
            <p:ph type="body" idx="1"/>
          </p:nvPr>
        </p:nvSpPr>
        <p:spPr>
          <a:xfrm>
            <a:off x="393700" y="393700"/>
            <a:ext cx="11404600" cy="4351338"/>
          </a:xfrm>
          <a:prstGeom prst="rect">
            <a:avLst/>
          </a:prstGeom>
        </p:spPr>
        <p:txBody>
          <a:bodyPr vert="horz" lIns="91440" tIns="45720" rIns="91440" bIns="45720" rtlCol="0">
            <a:normAutofit/>
          </a:bodyPr>
          <a:lstStyle/>
          <a:p>
            <a:pPr marL="207963" marR="0" lvl="0" indent="-207963" algn="l" defTabSz="914400" rtl="0" eaLnBrk="1" fontAlgn="auto" latinLnBrk="0" hangingPunct="1">
              <a:lnSpc>
                <a:spcPct val="110000"/>
              </a:lnSpc>
              <a:spcBef>
                <a:spcPts val="300"/>
              </a:spcBef>
              <a:spcAft>
                <a:spcPts val="0"/>
              </a:spcAft>
              <a:buClrTx/>
              <a:buSzPct val="80000"/>
              <a:buFontTx/>
              <a:buBlip>
                <a:blip r:embed="rId11"/>
              </a:buBlip>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level</a:t>
            </a:r>
          </a:p>
          <a:p>
            <a:pPr marL="361950" marR="0" lvl="1"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level</a:t>
            </a:r>
          </a:p>
          <a:p>
            <a:pPr marL="533400" marR="0" lvl="2"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Third level</a:t>
            </a:r>
          </a:p>
          <a:p>
            <a:pPr marL="679450" marR="0" lvl="3"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815975" marR="0" lvl="4"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44606823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86" r:id="rId3"/>
    <p:sldLayoutId id="2147484180" r:id="rId4"/>
    <p:sldLayoutId id="2147484181" r:id="rId5"/>
    <p:sldLayoutId id="2147484182" r:id="rId6"/>
    <p:sldLayoutId id="2147484183" r:id="rId7"/>
    <p:sldLayoutId id="2147484184" r:id="rId8"/>
    <p:sldLayoutId id="2147484187" r:id="rId9"/>
  </p:sldLayoutIdLst>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07963" marR="0" indent="-207963" algn="l" defTabSz="914400" rtl="0" eaLnBrk="1" fontAlgn="auto" latinLnBrk="0" hangingPunct="1">
        <a:lnSpc>
          <a:spcPct val="110000"/>
        </a:lnSpc>
        <a:spcBef>
          <a:spcPts val="300"/>
        </a:spcBef>
        <a:spcAft>
          <a:spcPts val="0"/>
        </a:spcAft>
        <a:buClrTx/>
        <a:buSzPct val="80000"/>
        <a:buFontTx/>
        <a:buBlip>
          <a:blip r:embed="rId11"/>
        </a:buBlip>
        <a:tabLst/>
        <a:defRPr lang="en-US" sz="1200" kern="1200" smtClean="0">
          <a:solidFill>
            <a:schemeClr val="tx1"/>
          </a:solidFill>
          <a:latin typeface="+mn-lt"/>
          <a:ea typeface="+mn-ea"/>
          <a:cs typeface="+mn-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smtClean="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8">
          <p15:clr>
            <a:srgbClr val="F26B43"/>
          </p15:clr>
        </p15:guide>
        <p15:guide id="2" pos="248">
          <p15:clr>
            <a:srgbClr val="F26B43"/>
          </p15:clr>
        </p15:guide>
        <p15:guide id="3" pos="7432">
          <p15:clr>
            <a:srgbClr val="F26B43"/>
          </p15:clr>
        </p15:guide>
        <p15:guide id="4" orient="horz" pos="4065">
          <p15:clr>
            <a:srgbClr val="F26B43"/>
          </p15:clr>
        </p15:guide>
        <p15:guide id="5" pos="3716">
          <p15:clr>
            <a:srgbClr val="F26B43"/>
          </p15:clr>
        </p15:guide>
        <p15:guide id="6" pos="3964">
          <p15:clr>
            <a:srgbClr val="F26B43"/>
          </p15:clr>
        </p15:guide>
        <p15:guide id="7" orient="horz" pos="3135">
          <p15:clr>
            <a:srgbClr val="F26B43"/>
          </p15:clr>
        </p15:guide>
        <p15:guide id="8" orient="horz" pos="3543">
          <p15:clr>
            <a:srgbClr val="F26B43"/>
          </p15:clr>
        </p15:guide>
        <p15:guide id="9" orient="horz" pos="95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D8760ACE-DD87-404D-A93C-362BECAF2463}"/>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2" name="Group 1">
            <a:extLst>
              <a:ext uri="{FF2B5EF4-FFF2-40B4-BE49-F238E27FC236}">
                <a16:creationId xmlns:a16="http://schemas.microsoft.com/office/drawing/2014/main" id="{7ED883F1-7C31-4885-9A59-3CC55419F19F}"/>
              </a:ext>
            </a:extLst>
          </p:cNvPr>
          <p:cNvGrpSpPr/>
          <p:nvPr userDrawn="1"/>
        </p:nvGrpSpPr>
        <p:grpSpPr>
          <a:xfrm>
            <a:off x="0" y="5310073"/>
            <a:ext cx="12192000" cy="1547927"/>
            <a:chOff x="0" y="5310073"/>
            <a:chExt cx="12192000" cy="1547927"/>
          </a:xfrm>
        </p:grpSpPr>
        <p:sp>
          <p:nvSpPr>
            <p:cNvPr id="16" name="Freeform: Shape 15">
              <a:extLst>
                <a:ext uri="{FF2B5EF4-FFF2-40B4-BE49-F238E27FC236}">
                  <a16:creationId xmlns:a16="http://schemas.microsoft.com/office/drawing/2014/main" id="{BA62638E-359E-47E3-A26B-F39B2CC31972}"/>
                </a:ext>
              </a:extLst>
            </p:cNvPr>
            <p:cNvSpPr/>
            <p:nvPr userDrawn="1"/>
          </p:nvSpPr>
          <p:spPr>
            <a:xfrm>
              <a:off x="0" y="5553592"/>
              <a:ext cx="12192000" cy="1304408"/>
            </a:xfrm>
            <a:custGeom>
              <a:avLst/>
              <a:gdLst>
                <a:gd name="connsiteX0" fmla="*/ 0 w 12192000"/>
                <a:gd name="connsiteY0" fmla="*/ 0 h 1304408"/>
                <a:gd name="connsiteX1" fmla="*/ 175546 w 12192000"/>
                <a:gd name="connsiteY1" fmla="*/ 37413 h 1304408"/>
                <a:gd name="connsiteX2" fmla="*/ 6096001 w 12192000"/>
                <a:gd name="connsiteY2" fmla="*/ 552828 h 1304408"/>
                <a:gd name="connsiteX3" fmla="*/ 12016456 w 12192000"/>
                <a:gd name="connsiteY3" fmla="*/ 37413 h 1304408"/>
                <a:gd name="connsiteX4" fmla="*/ 12192000 w 12192000"/>
                <a:gd name="connsiteY4" fmla="*/ 0 h 1304408"/>
                <a:gd name="connsiteX5" fmla="*/ 12192000 w 12192000"/>
                <a:gd name="connsiteY5" fmla="*/ 1304408 h 1304408"/>
                <a:gd name="connsiteX6" fmla="*/ 0 w 12192000"/>
                <a:gd name="connsiteY6" fmla="*/ 1304408 h 13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04408">
                  <a:moveTo>
                    <a:pt x="0" y="0"/>
                  </a:moveTo>
                  <a:lnTo>
                    <a:pt x="175546" y="37413"/>
                  </a:lnTo>
                  <a:cubicBezTo>
                    <a:pt x="1865574" y="362819"/>
                    <a:pt x="3902931" y="552828"/>
                    <a:pt x="6096001" y="552828"/>
                  </a:cubicBezTo>
                  <a:cubicBezTo>
                    <a:pt x="8289071" y="552828"/>
                    <a:pt x="10326428" y="362819"/>
                    <a:pt x="12016456" y="37413"/>
                  </a:cubicBezTo>
                  <a:lnTo>
                    <a:pt x="12192000" y="0"/>
                  </a:lnTo>
                  <a:lnTo>
                    <a:pt x="12192000" y="1304408"/>
                  </a:lnTo>
                  <a:lnTo>
                    <a:pt x="0" y="13044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560EFCDF-3CF2-4901-85B6-291B32087FC0}"/>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grpSp>
          <p:nvGrpSpPr>
            <p:cNvPr id="6" name="Group 5">
              <a:extLst>
                <a:ext uri="{FF2B5EF4-FFF2-40B4-BE49-F238E27FC236}">
                  <a16:creationId xmlns:a16="http://schemas.microsoft.com/office/drawing/2014/main" id="{0937B9C4-7F55-45D9-8BA1-EC3BF190FA67}"/>
                </a:ext>
              </a:extLst>
            </p:cNvPr>
            <p:cNvGrpSpPr/>
            <p:nvPr userDrawn="1"/>
          </p:nvGrpSpPr>
          <p:grpSpPr>
            <a:xfrm>
              <a:off x="10648109" y="5310073"/>
              <a:ext cx="1150191" cy="1151372"/>
              <a:chOff x="10648109" y="5310073"/>
              <a:chExt cx="1150191" cy="1151372"/>
            </a:xfrm>
          </p:grpSpPr>
          <p:sp>
            <p:nvSpPr>
              <p:cNvPr id="7" name="Rectangle 20">
                <a:extLst>
                  <a:ext uri="{FF2B5EF4-FFF2-40B4-BE49-F238E27FC236}">
                    <a16:creationId xmlns:a16="http://schemas.microsoft.com/office/drawing/2014/main" id="{DAD00E28-3ADA-483A-9990-8239BD7BC940}"/>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Rectangle 21">
                <a:extLst>
                  <a:ext uri="{FF2B5EF4-FFF2-40B4-BE49-F238E27FC236}">
                    <a16:creationId xmlns:a16="http://schemas.microsoft.com/office/drawing/2014/main" id="{0A8F276B-6A95-46ED-84C0-EEECD5DCBAFF}"/>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Oval 22">
                <a:extLst>
                  <a:ext uri="{FF2B5EF4-FFF2-40B4-BE49-F238E27FC236}">
                    <a16:creationId xmlns:a16="http://schemas.microsoft.com/office/drawing/2014/main" id="{80667C2F-F1DC-48A9-AE73-95D9312A2914}"/>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3">
                <a:extLst>
                  <a:ext uri="{FF2B5EF4-FFF2-40B4-BE49-F238E27FC236}">
                    <a16:creationId xmlns:a16="http://schemas.microsoft.com/office/drawing/2014/main" id="{30C069B4-060A-4708-B5BA-E9FFC5E69B52}"/>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4">
                <a:extLst>
                  <a:ext uri="{FF2B5EF4-FFF2-40B4-BE49-F238E27FC236}">
                    <a16:creationId xmlns:a16="http://schemas.microsoft.com/office/drawing/2014/main" id="{874C24AD-FB26-4BD1-9F6F-1390CEFD1501}"/>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5">
                <a:extLst>
                  <a:ext uri="{FF2B5EF4-FFF2-40B4-BE49-F238E27FC236}">
                    <a16:creationId xmlns:a16="http://schemas.microsoft.com/office/drawing/2014/main" id="{FBB6A03D-8CD5-4B92-A479-A2F921DF4C55}"/>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6">
                <a:extLst>
                  <a:ext uri="{FF2B5EF4-FFF2-40B4-BE49-F238E27FC236}">
                    <a16:creationId xmlns:a16="http://schemas.microsoft.com/office/drawing/2014/main" id="{7E933059-44A1-488B-BA6B-0141CFD30B8B}"/>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 name="Text Placeholder 2">
            <a:extLst>
              <a:ext uri="{FF2B5EF4-FFF2-40B4-BE49-F238E27FC236}">
                <a16:creationId xmlns:a16="http://schemas.microsoft.com/office/drawing/2014/main" id="{1A981544-39E8-46FC-B33A-404823F9412F}"/>
              </a:ext>
            </a:extLst>
          </p:cNvPr>
          <p:cNvSpPr>
            <a:spLocks noGrp="1"/>
          </p:cNvSpPr>
          <p:nvPr>
            <p:ph type="body" idx="1"/>
          </p:nvPr>
        </p:nvSpPr>
        <p:spPr>
          <a:xfrm>
            <a:off x="392513" y="995363"/>
            <a:ext cx="11405787" cy="4083050"/>
          </a:xfrm>
          <a:prstGeom prst="rect">
            <a:avLst/>
          </a:prstGeom>
        </p:spPr>
        <p:txBody>
          <a:bodyPr vert="horz" lIns="0" tIns="0" rIns="0" bIns="0" rtlCol="0">
            <a:noAutofit/>
          </a:bodyPr>
          <a:lstStyle/>
          <a:p>
            <a:pPr marL="207963" marR="0" lvl="0" indent="-207963" algn="l" defTabSz="914400" rtl="0" eaLnBrk="1" fontAlgn="auto" latinLnBrk="0" hangingPunct="1">
              <a:lnSpc>
                <a:spcPct val="110000"/>
              </a:lnSpc>
              <a:spcBef>
                <a:spcPts val="300"/>
              </a:spcBef>
              <a:spcAft>
                <a:spcPts val="0"/>
              </a:spcAft>
              <a:buClrTx/>
              <a:buSzPct val="80000"/>
              <a:buFontTx/>
              <a:buBlip>
                <a:blip r:embed="rId27"/>
              </a:buBlip>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level</a:t>
            </a:r>
          </a:p>
          <a:p>
            <a:pPr marL="361950" marR="0" lvl="1"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level</a:t>
            </a:r>
          </a:p>
          <a:p>
            <a:pPr marL="533400" marR="0" lvl="2"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Third level</a:t>
            </a:r>
          </a:p>
          <a:p>
            <a:pPr marL="679450" marR="0" lvl="3"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815975" marR="0" lvl="4"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965877085"/>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 id="2147484275" r:id="rId16"/>
    <p:sldLayoutId id="2147484276" r:id="rId17"/>
    <p:sldLayoutId id="2147484277" r:id="rId18"/>
    <p:sldLayoutId id="2147484278" r:id="rId19"/>
    <p:sldLayoutId id="2147484279" r:id="rId20"/>
    <p:sldLayoutId id="2147484280" r:id="rId21"/>
    <p:sldLayoutId id="2147484281" r:id="rId22"/>
    <p:sldLayoutId id="2147484282" r:id="rId23"/>
    <p:sldLayoutId id="2147484283" r:id="rId24"/>
    <p:sldLayoutId id="2147484284" r:id="rId25"/>
  </p:sldLayoutIdLst>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07963" marR="0" indent="-207963" algn="l" defTabSz="914400" rtl="0" eaLnBrk="1" fontAlgn="auto" latinLnBrk="0" hangingPunct="1">
        <a:lnSpc>
          <a:spcPct val="110000"/>
        </a:lnSpc>
        <a:spcBef>
          <a:spcPts val="300"/>
        </a:spcBef>
        <a:spcAft>
          <a:spcPts val="0"/>
        </a:spcAft>
        <a:buClrTx/>
        <a:buSzPct val="80000"/>
        <a:buFontTx/>
        <a:buBlip>
          <a:blip r:embed="rId27"/>
        </a:buBlip>
        <a:tabLst/>
        <a:defRPr lang="en-US" sz="1200" kern="1200">
          <a:solidFill>
            <a:schemeClr val="tx1"/>
          </a:solidFill>
          <a:latin typeface="+mn-lt"/>
          <a:ea typeface="+mn-ea"/>
          <a:cs typeface="+mn-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8">
          <p15:clr>
            <a:srgbClr val="F26B43"/>
          </p15:clr>
        </p15:guide>
        <p15:guide id="2" pos="248">
          <p15:clr>
            <a:srgbClr val="F26B43"/>
          </p15:clr>
        </p15:guide>
        <p15:guide id="3" pos="7432">
          <p15:clr>
            <a:srgbClr val="F26B43"/>
          </p15:clr>
        </p15:guide>
        <p15:guide id="4" orient="horz" pos="4065">
          <p15:clr>
            <a:srgbClr val="F26B43"/>
          </p15:clr>
        </p15:guide>
        <p15:guide id="5" pos="3716">
          <p15:clr>
            <a:srgbClr val="F26B43"/>
          </p15:clr>
        </p15:guide>
        <p15:guide id="6" pos="3964">
          <p15:clr>
            <a:srgbClr val="F26B43"/>
          </p15:clr>
        </p15:guide>
        <p15:guide id="8" orient="horz" pos="3199">
          <p15:clr>
            <a:srgbClr val="F26B43"/>
          </p15:clr>
        </p15:guide>
        <p15:guide id="9" orient="horz" pos="627">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621BDA-5FAA-49DB-9FDE-55795BAE6F89}"/>
              </a:ext>
            </a:extLst>
          </p:cNvPr>
          <p:cNvSpPr>
            <a:spLocks noGrp="1"/>
          </p:cNvSpPr>
          <p:nvPr>
            <p:ph type="body" idx="1"/>
          </p:nvPr>
        </p:nvSpPr>
        <p:spPr>
          <a:xfrm>
            <a:off x="393700" y="393700"/>
            <a:ext cx="11404600" cy="4351338"/>
          </a:xfrm>
          <a:prstGeom prst="rect">
            <a:avLst/>
          </a:prstGeom>
        </p:spPr>
        <p:txBody>
          <a:bodyPr vert="horz" lIns="91440" tIns="45720" rIns="91440" bIns="45720" rtlCol="0">
            <a:normAutofit/>
          </a:bodyPr>
          <a:lstStyle/>
          <a:p>
            <a:pPr marL="207963" marR="0" lvl="0" indent="-207963" algn="l" defTabSz="914400" rtl="0" eaLnBrk="1" fontAlgn="auto" latinLnBrk="0" hangingPunct="1">
              <a:lnSpc>
                <a:spcPct val="110000"/>
              </a:lnSpc>
              <a:spcBef>
                <a:spcPts val="300"/>
              </a:spcBef>
              <a:spcAft>
                <a:spcPts val="0"/>
              </a:spcAft>
              <a:buClrTx/>
              <a:buSzPct val="80000"/>
              <a:buFontTx/>
              <a:buBlip>
                <a:blip r:embed="rId13"/>
              </a:buBlip>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level</a:t>
            </a:r>
          </a:p>
          <a:p>
            <a:pPr marL="361950" marR="0" lvl="1"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level</a:t>
            </a:r>
          </a:p>
          <a:p>
            <a:pPr marL="533400" marR="0" lvl="2"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Third level</a:t>
            </a:r>
          </a:p>
          <a:p>
            <a:pPr marL="679450" marR="0" lvl="3"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815975" marR="0" lvl="4"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942206034"/>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8" r:id="rId11"/>
  </p:sldLayoutIdLst>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07963" marR="0" indent="-207963" algn="l" defTabSz="914400" rtl="0" eaLnBrk="1" fontAlgn="auto" latinLnBrk="0" hangingPunct="1">
        <a:lnSpc>
          <a:spcPct val="110000"/>
        </a:lnSpc>
        <a:spcBef>
          <a:spcPts val="300"/>
        </a:spcBef>
        <a:spcAft>
          <a:spcPts val="0"/>
        </a:spcAft>
        <a:buClrTx/>
        <a:buSzPct val="80000"/>
        <a:buFontTx/>
        <a:buBlip>
          <a:blip r:embed="rId13"/>
        </a:buBlip>
        <a:tabLst/>
        <a:defRPr lang="en-US" sz="1200" kern="1200" smtClean="0">
          <a:solidFill>
            <a:schemeClr val="tx1"/>
          </a:solidFill>
          <a:latin typeface="+mn-lt"/>
          <a:ea typeface="+mn-ea"/>
          <a:cs typeface="+mn-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smtClean="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8">
          <p15:clr>
            <a:srgbClr val="F26B43"/>
          </p15:clr>
        </p15:guide>
        <p15:guide id="2" pos="248">
          <p15:clr>
            <a:srgbClr val="F26B43"/>
          </p15:clr>
        </p15:guide>
        <p15:guide id="3" pos="7432">
          <p15:clr>
            <a:srgbClr val="F26B43"/>
          </p15:clr>
        </p15:guide>
        <p15:guide id="4" orient="horz" pos="4065">
          <p15:clr>
            <a:srgbClr val="F26B43"/>
          </p15:clr>
        </p15:guide>
        <p15:guide id="5" pos="3716">
          <p15:clr>
            <a:srgbClr val="F26B43"/>
          </p15:clr>
        </p15:guide>
        <p15:guide id="6" pos="3964">
          <p15:clr>
            <a:srgbClr val="F26B43"/>
          </p15:clr>
        </p15:guide>
        <p15:guide id="7" orient="horz" pos="3135">
          <p15:clr>
            <a:srgbClr val="F26B43"/>
          </p15:clr>
        </p15:guide>
        <p15:guide id="8" orient="horz" pos="3543">
          <p15:clr>
            <a:srgbClr val="F26B43"/>
          </p15:clr>
        </p15:guide>
        <p15:guide id="9" orient="horz" pos="95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621BDA-5FAA-49DB-9FDE-55795BAE6F89}"/>
              </a:ext>
            </a:extLst>
          </p:cNvPr>
          <p:cNvSpPr>
            <a:spLocks noGrp="1"/>
          </p:cNvSpPr>
          <p:nvPr>
            <p:ph type="body" idx="1"/>
          </p:nvPr>
        </p:nvSpPr>
        <p:spPr>
          <a:xfrm>
            <a:off x="393700" y="393700"/>
            <a:ext cx="11404600" cy="4351338"/>
          </a:xfrm>
          <a:prstGeom prst="rect">
            <a:avLst/>
          </a:prstGeom>
        </p:spPr>
        <p:txBody>
          <a:bodyPr vert="horz" lIns="91440" tIns="45720" rIns="91440" bIns="45720" rtlCol="0">
            <a:normAutofit/>
          </a:bodyPr>
          <a:lstStyle/>
          <a:p>
            <a:pPr marL="207963" marR="0" lvl="0" indent="-207963" algn="l" defTabSz="914400" rtl="0" eaLnBrk="1" fontAlgn="auto" latinLnBrk="0" hangingPunct="1">
              <a:lnSpc>
                <a:spcPct val="110000"/>
              </a:lnSpc>
              <a:spcBef>
                <a:spcPts val="300"/>
              </a:spcBef>
              <a:spcAft>
                <a:spcPts val="0"/>
              </a:spcAft>
              <a:buClrTx/>
              <a:buSzPct val="80000"/>
              <a:buFontTx/>
              <a:buBlip>
                <a:blip r:embed="rId20"/>
              </a:buBlip>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level</a:t>
            </a:r>
          </a:p>
          <a:p>
            <a:pPr marL="361950" marR="0" lvl="1"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level</a:t>
            </a:r>
          </a:p>
          <a:p>
            <a:pPr marL="533400" marR="0" lvl="2"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Third level</a:t>
            </a:r>
          </a:p>
          <a:p>
            <a:pPr marL="679450" marR="0" lvl="3"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815975" marR="0" lvl="4"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613462244"/>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9" r:id="rId11"/>
    <p:sldLayoutId id="2147484320" r:id="rId12"/>
    <p:sldLayoutId id="2147484321" r:id="rId13"/>
    <p:sldLayoutId id="2147484322" r:id="rId14"/>
    <p:sldLayoutId id="2147484323" r:id="rId15"/>
    <p:sldLayoutId id="2147484324" r:id="rId16"/>
    <p:sldLayoutId id="2147484325" r:id="rId17"/>
    <p:sldLayoutId id="2147484326" r:id="rId18"/>
  </p:sldLayoutIdLst>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07963" marR="0" indent="-207963" algn="l" defTabSz="914400" rtl="0" eaLnBrk="1" fontAlgn="auto" latinLnBrk="0" hangingPunct="1">
        <a:lnSpc>
          <a:spcPct val="110000"/>
        </a:lnSpc>
        <a:spcBef>
          <a:spcPts val="300"/>
        </a:spcBef>
        <a:spcAft>
          <a:spcPts val="0"/>
        </a:spcAft>
        <a:buClrTx/>
        <a:buSzPct val="80000"/>
        <a:buFontTx/>
        <a:buBlip>
          <a:blip r:embed="rId20"/>
        </a:buBlip>
        <a:tabLst/>
        <a:defRPr lang="en-US" sz="1200" kern="1200" smtClean="0">
          <a:solidFill>
            <a:schemeClr val="tx1"/>
          </a:solidFill>
          <a:latin typeface="+mn-lt"/>
          <a:ea typeface="+mn-ea"/>
          <a:cs typeface="+mn-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smtClean="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8">
          <p15:clr>
            <a:srgbClr val="F26B43"/>
          </p15:clr>
        </p15:guide>
        <p15:guide id="2" pos="248">
          <p15:clr>
            <a:srgbClr val="F26B43"/>
          </p15:clr>
        </p15:guide>
        <p15:guide id="3" pos="7432">
          <p15:clr>
            <a:srgbClr val="F26B43"/>
          </p15:clr>
        </p15:guide>
        <p15:guide id="4" orient="horz" pos="4065">
          <p15:clr>
            <a:srgbClr val="F26B43"/>
          </p15:clr>
        </p15:guide>
        <p15:guide id="5" pos="3716">
          <p15:clr>
            <a:srgbClr val="F26B43"/>
          </p15:clr>
        </p15:guide>
        <p15:guide id="6" pos="3964">
          <p15:clr>
            <a:srgbClr val="F26B43"/>
          </p15:clr>
        </p15:guide>
        <p15:guide id="7" orient="horz" pos="3135">
          <p15:clr>
            <a:srgbClr val="F26B43"/>
          </p15:clr>
        </p15:guide>
        <p15:guide id="8" orient="horz" pos="3543">
          <p15:clr>
            <a:srgbClr val="F26B43"/>
          </p15:clr>
        </p15:guide>
        <p15:guide id="9" orient="horz" pos="95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621BDA-5FAA-49DB-9FDE-55795BAE6F89}"/>
              </a:ext>
            </a:extLst>
          </p:cNvPr>
          <p:cNvSpPr>
            <a:spLocks noGrp="1"/>
          </p:cNvSpPr>
          <p:nvPr>
            <p:ph type="body" idx="1"/>
          </p:nvPr>
        </p:nvSpPr>
        <p:spPr>
          <a:xfrm>
            <a:off x="393700" y="393700"/>
            <a:ext cx="11404600" cy="4351338"/>
          </a:xfrm>
          <a:prstGeom prst="rect">
            <a:avLst/>
          </a:prstGeom>
        </p:spPr>
        <p:txBody>
          <a:bodyPr vert="horz" lIns="91440" tIns="45720" rIns="91440" bIns="45720" rtlCol="0">
            <a:normAutofit/>
          </a:bodyPr>
          <a:lstStyle/>
          <a:p>
            <a:pPr marL="207963" marR="0" lvl="0" indent="-207963" algn="l" defTabSz="914400" rtl="0" eaLnBrk="1" fontAlgn="auto" latinLnBrk="0" hangingPunct="1">
              <a:lnSpc>
                <a:spcPct val="110000"/>
              </a:lnSpc>
              <a:spcBef>
                <a:spcPts val="300"/>
              </a:spcBef>
              <a:spcAft>
                <a:spcPts val="0"/>
              </a:spcAft>
              <a:buClrTx/>
              <a:buSzPct val="80000"/>
              <a:buFontTx/>
              <a:buBlip>
                <a:blip r:embed="rId22"/>
              </a:buBlip>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level</a:t>
            </a:r>
          </a:p>
          <a:p>
            <a:pPr marL="361950" marR="0" lvl="1"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level</a:t>
            </a:r>
          </a:p>
          <a:p>
            <a:pPr marL="533400" marR="0" lvl="2"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Third level</a:t>
            </a:r>
          </a:p>
          <a:p>
            <a:pPr marL="679450" marR="0" lvl="3"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815975" marR="0" lvl="4"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643936159"/>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 id="2147484342" r:id="rId15"/>
    <p:sldLayoutId id="2147484343" r:id="rId16"/>
    <p:sldLayoutId id="2147484344" r:id="rId17"/>
    <p:sldLayoutId id="2147484345" r:id="rId18"/>
    <p:sldLayoutId id="2147484346" r:id="rId19"/>
    <p:sldLayoutId id="2147484347" r:id="rId20"/>
  </p:sldLayoutIdLst>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07963" marR="0" indent="-207963" algn="l" defTabSz="914400" rtl="0" eaLnBrk="1" fontAlgn="auto" latinLnBrk="0" hangingPunct="1">
        <a:lnSpc>
          <a:spcPct val="110000"/>
        </a:lnSpc>
        <a:spcBef>
          <a:spcPts val="300"/>
        </a:spcBef>
        <a:spcAft>
          <a:spcPts val="0"/>
        </a:spcAft>
        <a:buClrTx/>
        <a:buSzPct val="80000"/>
        <a:buFontTx/>
        <a:buBlip>
          <a:blip r:embed="rId22"/>
        </a:buBlip>
        <a:tabLst/>
        <a:defRPr lang="en-US" sz="1200" kern="1200" smtClean="0">
          <a:solidFill>
            <a:schemeClr val="tx1"/>
          </a:solidFill>
          <a:latin typeface="+mn-lt"/>
          <a:ea typeface="+mn-ea"/>
          <a:cs typeface="+mn-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smtClean="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8">
          <p15:clr>
            <a:srgbClr val="F26B43"/>
          </p15:clr>
        </p15:guide>
        <p15:guide id="2" pos="248">
          <p15:clr>
            <a:srgbClr val="F26B43"/>
          </p15:clr>
        </p15:guide>
        <p15:guide id="3" pos="7432">
          <p15:clr>
            <a:srgbClr val="F26B43"/>
          </p15:clr>
        </p15:guide>
        <p15:guide id="4" orient="horz" pos="4065">
          <p15:clr>
            <a:srgbClr val="F26B43"/>
          </p15:clr>
        </p15:guide>
        <p15:guide id="5" pos="3716">
          <p15:clr>
            <a:srgbClr val="F26B43"/>
          </p15:clr>
        </p15:guide>
        <p15:guide id="6" pos="3964">
          <p15:clr>
            <a:srgbClr val="F26B43"/>
          </p15:clr>
        </p15:guide>
        <p15:guide id="7" orient="horz" pos="3135">
          <p15:clr>
            <a:srgbClr val="F26B43"/>
          </p15:clr>
        </p15:guide>
        <p15:guide id="8" orient="horz" pos="3543">
          <p15:clr>
            <a:srgbClr val="F26B43"/>
          </p15:clr>
        </p15:guide>
        <p15:guide id="9" orient="horz" pos="95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DAD24-AED6-4DFA-A5A6-32C68C046C1F}"/>
              </a:ext>
            </a:extLst>
          </p:cNvPr>
          <p:cNvSpPr>
            <a:spLocks noGrp="1"/>
          </p:cNvSpPr>
          <p:nvPr>
            <p:ph type="title"/>
          </p:nvPr>
        </p:nvSpPr>
        <p:spPr>
          <a:xfrm>
            <a:off x="392514" y="354283"/>
            <a:ext cx="11404600" cy="360000"/>
          </a:xfrm>
          <a:prstGeom prst="rect">
            <a:avLst/>
          </a:prstGeom>
        </p:spPr>
        <p:txBody>
          <a:bodyPr vert="horz" lIns="0" tIns="0" rIns="0" bIns="0" rtlCol="0" anchor="t">
            <a:noAutofit/>
          </a:bodyPr>
          <a:lstStyle/>
          <a:p>
            <a:r>
              <a:rPr lang="en-US" dirty="0"/>
              <a:t>Add title</a:t>
            </a:r>
            <a:endParaRPr lang="en-GB" dirty="0"/>
          </a:p>
        </p:txBody>
      </p:sp>
      <p:sp>
        <p:nvSpPr>
          <p:cNvPr id="47" name="Text Placeholder 46">
            <a:extLst>
              <a:ext uri="{FF2B5EF4-FFF2-40B4-BE49-F238E27FC236}">
                <a16:creationId xmlns:a16="http://schemas.microsoft.com/office/drawing/2014/main" id="{39BBA4E4-9ED0-4AF1-97A2-1A44F92F4856}"/>
              </a:ext>
            </a:extLst>
          </p:cNvPr>
          <p:cNvSpPr>
            <a:spLocks noGrp="1"/>
          </p:cNvSpPr>
          <p:nvPr>
            <p:ph type="body" idx="1"/>
          </p:nvPr>
        </p:nvSpPr>
        <p:spPr>
          <a:xfrm>
            <a:off x="393700" y="1520825"/>
            <a:ext cx="11404600" cy="4932362"/>
          </a:xfrm>
          <a:prstGeom prst="rect">
            <a:avLst/>
          </a:prstGeom>
        </p:spPr>
        <p:txBody>
          <a:bodyPr vert="horz" lIns="0" tIns="0" rIns="0" bIns="0" rtlCol="0">
            <a:noAutofit/>
          </a:bodyPr>
          <a:lstStyle/>
          <a:p>
            <a:pPr marL="207963" lvl="0" indent="-207963">
              <a:buSzPct val="80000"/>
              <a:buFontTx/>
              <a:buBlip>
                <a:blip r:embed="rId11"/>
              </a:buBlip>
            </a:pPr>
            <a:r>
              <a:rPr lang="en-US" dirty="0"/>
              <a:t>First level</a:t>
            </a:r>
          </a:p>
          <a:p>
            <a:pPr marL="361950" lvl="1" indent="-117475">
              <a:buFont typeface="Century Gothic" panose="020B0502020202020204" pitchFamily="34" charset="0"/>
              <a:buChar char="–"/>
            </a:pPr>
            <a:r>
              <a:rPr lang="en-US" dirty="0"/>
              <a:t>Second level</a:t>
            </a:r>
          </a:p>
          <a:p>
            <a:pPr marL="533400" lvl="2" indent="-180975"/>
            <a:r>
              <a:rPr lang="en-US" dirty="0"/>
              <a:t>Third level</a:t>
            </a:r>
          </a:p>
          <a:p>
            <a:pPr marL="679450" lvl="3" indent="-163513">
              <a:buFont typeface="Century Gothic" panose="020B0502020202020204" pitchFamily="34" charset="0"/>
              <a:buChar char="–"/>
            </a:pPr>
            <a:r>
              <a:rPr lang="en-US" dirty="0"/>
              <a:t>Fourth level</a:t>
            </a:r>
          </a:p>
          <a:p>
            <a:pPr lvl="4"/>
            <a:r>
              <a:rPr lang="en-US" dirty="0"/>
              <a:t>Fifth level</a:t>
            </a:r>
            <a:endParaRPr lang="en-GB" dirty="0"/>
          </a:p>
        </p:txBody>
      </p:sp>
    </p:spTree>
    <p:extLst>
      <p:ext uri="{BB962C8B-B14F-4D97-AF65-F5344CB8AC3E}">
        <p14:creationId xmlns:p14="http://schemas.microsoft.com/office/powerpoint/2010/main" val="2947912677"/>
      </p:ext>
    </p:extLst>
  </p:cSld>
  <p:clrMap bg1="lt1" tx1="dk1" bg2="lt2" tx2="dk2" accent1="accent1" accent2="accent2" accent3="accent3" accent4="accent4" accent5="accent5" accent6="accent6" hlink="hlink" folHlink="folHlink"/>
  <p:sldLayoutIdLst>
    <p:sldLayoutId id="2147483994" r:id="rId1"/>
    <p:sldLayoutId id="2147483995" r:id="rId2"/>
    <p:sldLayoutId id="2147484025" r:id="rId3"/>
    <p:sldLayoutId id="2147483686" r:id="rId4"/>
    <p:sldLayoutId id="2147484020" r:id="rId5"/>
    <p:sldLayoutId id="2147483687" r:id="rId6"/>
    <p:sldLayoutId id="2147484021" r:id="rId7"/>
    <p:sldLayoutId id="2147484023" r:id="rId8"/>
    <p:sldLayoutId id="2147484024" r:id="rId9"/>
  </p:sldLayoutIdLst>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52400" indent="-152400" algn="l" defTabSz="914400" rtl="0" eaLnBrk="1" latinLnBrk="0" hangingPunct="1">
        <a:lnSpc>
          <a:spcPct val="110000"/>
        </a:lnSpc>
        <a:spcBef>
          <a:spcPts val="300"/>
        </a:spcBef>
        <a:buFont typeface="Arial" panose="020B0604020202020204" pitchFamily="34" charset="0"/>
        <a:buChar char="•"/>
        <a:defRPr lang="en-US" sz="1200" kern="1200" dirty="0">
          <a:solidFill>
            <a:schemeClr val="tx1"/>
          </a:solidFill>
          <a:latin typeface="+mn-lt"/>
          <a:ea typeface="+mn-ea"/>
          <a:cs typeface="+mn-cs"/>
        </a:defRPr>
      </a:lvl1pPr>
      <a:lvl2pPr marL="322263" indent="-160338" algn="l" defTabSz="914400" rtl="0" eaLnBrk="1" latinLnBrk="0" hangingPunct="1">
        <a:lnSpc>
          <a:spcPct val="110000"/>
        </a:lnSpc>
        <a:spcBef>
          <a:spcPts val="300"/>
        </a:spcBef>
        <a:buFont typeface="Arial" panose="020B0604020202020204" pitchFamily="34" charset="0"/>
        <a:buChar char="•"/>
        <a:defRPr lang="en-US" sz="1200" kern="1200" dirty="0">
          <a:solidFill>
            <a:schemeClr val="tx1"/>
          </a:solidFill>
          <a:latin typeface="+mn-lt"/>
          <a:ea typeface="+mn-ea"/>
          <a:cs typeface="+mn-cs"/>
        </a:defRPr>
      </a:lvl2pPr>
      <a:lvl3pPr marL="493713" indent="-161925" algn="l" defTabSz="914400" rtl="0" eaLnBrk="1" latinLnBrk="0" hangingPunct="1">
        <a:lnSpc>
          <a:spcPct val="110000"/>
        </a:lnSpc>
        <a:spcBef>
          <a:spcPts val="300"/>
        </a:spcBef>
        <a:buFont typeface="Arial" panose="020B0604020202020204" pitchFamily="34" charset="0"/>
        <a:buChar char="•"/>
        <a:defRPr lang="en-US" sz="1200" kern="1200" dirty="0">
          <a:solidFill>
            <a:schemeClr val="tx1"/>
          </a:solidFill>
          <a:latin typeface="+mn-lt"/>
          <a:ea typeface="+mn-ea"/>
          <a:cs typeface="+mn-cs"/>
        </a:defRPr>
      </a:lvl3pPr>
      <a:lvl4pPr marL="654050" indent="-160338" algn="l" defTabSz="914400" rtl="0" eaLnBrk="1" latinLnBrk="0" hangingPunct="1">
        <a:lnSpc>
          <a:spcPct val="110000"/>
        </a:lnSpc>
        <a:spcBef>
          <a:spcPts val="300"/>
        </a:spcBef>
        <a:buFont typeface="Arial" panose="020B0604020202020204" pitchFamily="34" charset="0"/>
        <a:buChar char="•"/>
        <a:defRPr lang="en-US" sz="1200" kern="1200" dirty="0">
          <a:solidFill>
            <a:schemeClr val="tx1"/>
          </a:solidFill>
          <a:latin typeface="+mn-lt"/>
          <a:ea typeface="+mn-ea"/>
          <a:cs typeface="+mn-cs"/>
        </a:defRPr>
      </a:lvl4pPr>
      <a:lvl5pPr marL="815975" indent="-152400" algn="l" defTabSz="914400" rtl="0" eaLnBrk="1" latinLnBrk="0" hangingPunct="1">
        <a:lnSpc>
          <a:spcPct val="110000"/>
        </a:lnSpc>
        <a:spcBef>
          <a:spcPts val="300"/>
        </a:spcBef>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8">
          <p15:clr>
            <a:srgbClr val="F26B43"/>
          </p15:clr>
        </p15:guide>
        <p15:guide id="2" pos="248">
          <p15:clr>
            <a:srgbClr val="F26B43"/>
          </p15:clr>
        </p15:guide>
        <p15:guide id="3" pos="7432">
          <p15:clr>
            <a:srgbClr val="F26B43"/>
          </p15:clr>
        </p15:guide>
        <p15:guide id="4" orient="horz" pos="4065">
          <p15:clr>
            <a:srgbClr val="F26B43"/>
          </p15:clr>
        </p15:guide>
        <p15:guide id="5" pos="3716">
          <p15:clr>
            <a:srgbClr val="F26B43"/>
          </p15:clr>
        </p15:guide>
        <p15:guide id="6" pos="3964">
          <p15:clr>
            <a:srgbClr val="F26B43"/>
          </p15:clr>
        </p15:guide>
        <p15:guide id="7" orient="horz" pos="3135">
          <p15:clr>
            <a:srgbClr val="F26B43"/>
          </p15:clr>
        </p15:guide>
        <p15:guide id="8" orient="horz" pos="3543">
          <p15:clr>
            <a:srgbClr val="F26B43"/>
          </p15:clr>
        </p15:guide>
        <p15:guide id="9" orient="horz" pos="9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560EFCDF-3CF2-4901-85B6-291B32087FC0}"/>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35" name="TextBox 34">
            <a:extLst>
              <a:ext uri="{FF2B5EF4-FFF2-40B4-BE49-F238E27FC236}">
                <a16:creationId xmlns:a16="http://schemas.microsoft.com/office/drawing/2014/main" id="{D8760ACE-DD87-404D-A93C-362BECAF2463}"/>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2" name="Group 1">
            <a:extLst>
              <a:ext uri="{FF2B5EF4-FFF2-40B4-BE49-F238E27FC236}">
                <a16:creationId xmlns:a16="http://schemas.microsoft.com/office/drawing/2014/main" id="{DED0FF97-3A79-427B-B3F2-771435D28F6B}"/>
              </a:ext>
            </a:extLst>
          </p:cNvPr>
          <p:cNvGrpSpPr/>
          <p:nvPr userDrawn="1"/>
        </p:nvGrpSpPr>
        <p:grpSpPr>
          <a:xfrm>
            <a:off x="0" y="1"/>
            <a:ext cx="12192000" cy="1545071"/>
            <a:chOff x="0" y="1"/>
            <a:chExt cx="12192000" cy="1545071"/>
          </a:xfrm>
        </p:grpSpPr>
        <p:sp>
          <p:nvSpPr>
            <p:cNvPr id="17" name="Freeform: Shape 16">
              <a:extLst>
                <a:ext uri="{FF2B5EF4-FFF2-40B4-BE49-F238E27FC236}">
                  <a16:creationId xmlns:a16="http://schemas.microsoft.com/office/drawing/2014/main" id="{B6E0F481-118D-4206-965B-E8CE63FD2374}"/>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655B6095-D97D-4836-83AE-03217F15C9CD}"/>
                </a:ext>
              </a:extLst>
            </p:cNvPr>
            <p:cNvGrpSpPr/>
            <p:nvPr userDrawn="1"/>
          </p:nvGrpSpPr>
          <p:grpSpPr>
            <a:xfrm>
              <a:off x="10648109" y="393700"/>
              <a:ext cx="1150191" cy="1151372"/>
              <a:chOff x="10648109" y="5310073"/>
              <a:chExt cx="1150191" cy="1151372"/>
            </a:xfrm>
          </p:grpSpPr>
          <p:sp>
            <p:nvSpPr>
              <p:cNvPr id="6" name="Rectangle 20">
                <a:extLst>
                  <a:ext uri="{FF2B5EF4-FFF2-40B4-BE49-F238E27FC236}">
                    <a16:creationId xmlns:a16="http://schemas.microsoft.com/office/drawing/2014/main" id="{94DCF7C2-C372-4817-A4FA-118CE18A2468}"/>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Rectangle 21">
                <a:extLst>
                  <a:ext uri="{FF2B5EF4-FFF2-40B4-BE49-F238E27FC236}">
                    <a16:creationId xmlns:a16="http://schemas.microsoft.com/office/drawing/2014/main" id="{2749F594-90BD-475B-AAC9-C16A7B8F8314}"/>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Oval 22">
                <a:extLst>
                  <a:ext uri="{FF2B5EF4-FFF2-40B4-BE49-F238E27FC236}">
                    <a16:creationId xmlns:a16="http://schemas.microsoft.com/office/drawing/2014/main" id="{637D4F4E-975D-4A77-AFC5-DF112ADF85A1}"/>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3">
                <a:extLst>
                  <a:ext uri="{FF2B5EF4-FFF2-40B4-BE49-F238E27FC236}">
                    <a16:creationId xmlns:a16="http://schemas.microsoft.com/office/drawing/2014/main" id="{560F5823-4C2E-465C-9E69-954802247C0E}"/>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4">
                <a:extLst>
                  <a:ext uri="{FF2B5EF4-FFF2-40B4-BE49-F238E27FC236}">
                    <a16:creationId xmlns:a16="http://schemas.microsoft.com/office/drawing/2014/main" id="{A312D850-129E-4BB2-BC06-35889DC96FD5}"/>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5">
                <a:extLst>
                  <a:ext uri="{FF2B5EF4-FFF2-40B4-BE49-F238E27FC236}">
                    <a16:creationId xmlns:a16="http://schemas.microsoft.com/office/drawing/2014/main" id="{9FFC8DFA-0242-486E-B2A3-75D78FF4DB93}"/>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6">
                <a:extLst>
                  <a:ext uri="{FF2B5EF4-FFF2-40B4-BE49-F238E27FC236}">
                    <a16:creationId xmlns:a16="http://schemas.microsoft.com/office/drawing/2014/main" id="{98C00431-59FD-4A98-AA47-26D4F6093F7B}"/>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 name="Text Placeholder 2">
            <a:extLst>
              <a:ext uri="{FF2B5EF4-FFF2-40B4-BE49-F238E27FC236}">
                <a16:creationId xmlns:a16="http://schemas.microsoft.com/office/drawing/2014/main" id="{39692556-C813-459B-B1B4-A18207AFBB78}"/>
              </a:ext>
            </a:extLst>
          </p:cNvPr>
          <p:cNvSpPr>
            <a:spLocks noGrp="1"/>
          </p:cNvSpPr>
          <p:nvPr>
            <p:ph type="body" idx="1"/>
          </p:nvPr>
        </p:nvSpPr>
        <p:spPr>
          <a:xfrm>
            <a:off x="392514" y="1938771"/>
            <a:ext cx="11405786" cy="4046104"/>
          </a:xfrm>
          <a:prstGeom prst="rect">
            <a:avLst/>
          </a:prstGeom>
        </p:spPr>
        <p:txBody>
          <a:bodyPr vert="horz" lIns="0" tIns="0" rIns="0" bIns="0" rtlCol="0">
            <a:noAutofit/>
          </a:bodyPr>
          <a:lstStyle/>
          <a:p>
            <a:pPr marL="207963" marR="0" lvl="0" indent="-207963" algn="l" defTabSz="914400" rtl="0" eaLnBrk="1" fontAlgn="auto" latinLnBrk="0" hangingPunct="1">
              <a:lnSpc>
                <a:spcPct val="110000"/>
              </a:lnSpc>
              <a:spcBef>
                <a:spcPts val="300"/>
              </a:spcBef>
              <a:spcAft>
                <a:spcPts val="0"/>
              </a:spcAft>
              <a:buClrTx/>
              <a:buSzPct val="80000"/>
              <a:buFontTx/>
              <a:buBlip>
                <a:blip r:embed="rId27"/>
              </a:buBlip>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level</a:t>
            </a:r>
          </a:p>
          <a:p>
            <a:pPr marL="361950" marR="0" lvl="1"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level</a:t>
            </a:r>
          </a:p>
          <a:p>
            <a:pPr marL="533400" marR="0" lvl="2"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Third level</a:t>
            </a:r>
          </a:p>
          <a:p>
            <a:pPr marL="679450" marR="0" lvl="3"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815975" marR="0" lvl="4"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Footer Placeholder 5">
            <a:extLst>
              <a:ext uri="{FF2B5EF4-FFF2-40B4-BE49-F238E27FC236}">
                <a16:creationId xmlns:a16="http://schemas.microsoft.com/office/drawing/2014/main" id="{EB079EC0-F25F-4537-ADD3-2070C0B9C49A}"/>
              </a:ext>
            </a:extLst>
          </p:cNvPr>
          <p:cNvSpPr>
            <a:spLocks noGrp="1" noChangeArrowheads="1"/>
          </p:cNvSpPr>
          <p:nvPr>
            <p:ph type="ftr" sz="quarter" idx="3"/>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Tree>
    <p:extLst>
      <p:ext uri="{BB962C8B-B14F-4D97-AF65-F5344CB8AC3E}">
        <p14:creationId xmlns:p14="http://schemas.microsoft.com/office/powerpoint/2010/main" val="2749705478"/>
      </p:ext>
    </p:extLst>
  </p:cSld>
  <p:clrMap bg1="lt1" tx1="dk1" bg2="lt2" tx2="dk2" accent1="accent1" accent2="accent2" accent3="accent3" accent4="accent4" accent5="accent5" accent6="accent6" hlink="hlink" folHlink="folHlink"/>
  <p:sldLayoutIdLst>
    <p:sldLayoutId id="2147483863" r:id="rId1"/>
    <p:sldLayoutId id="2147484035" r:id="rId2"/>
    <p:sldLayoutId id="2147483864" r:id="rId3"/>
    <p:sldLayoutId id="2147484052" r:id="rId4"/>
    <p:sldLayoutId id="2147484053" r:id="rId5"/>
    <p:sldLayoutId id="2147484036" r:id="rId6"/>
    <p:sldLayoutId id="2147484037" r:id="rId7"/>
    <p:sldLayoutId id="2147484041" r:id="rId8"/>
    <p:sldLayoutId id="2147484042" r:id="rId9"/>
    <p:sldLayoutId id="2147484043" r:id="rId10"/>
    <p:sldLayoutId id="2147484044" r:id="rId11"/>
    <p:sldLayoutId id="2147484045" r:id="rId12"/>
    <p:sldLayoutId id="2147484038" r:id="rId13"/>
    <p:sldLayoutId id="2147484046" r:id="rId14"/>
    <p:sldLayoutId id="2147484047" r:id="rId15"/>
    <p:sldLayoutId id="2147484049" r:id="rId16"/>
    <p:sldLayoutId id="2147484048" r:id="rId17"/>
    <p:sldLayoutId id="2147484039" r:id="rId18"/>
    <p:sldLayoutId id="2147484055" r:id="rId19"/>
    <p:sldLayoutId id="2147484056" r:id="rId20"/>
    <p:sldLayoutId id="2147484054" r:id="rId21"/>
    <p:sldLayoutId id="2147484057" r:id="rId22"/>
    <p:sldLayoutId id="2147484051" r:id="rId23"/>
    <p:sldLayoutId id="2147484040" r:id="rId24"/>
    <p:sldLayoutId id="2147484050" r:id="rId25"/>
  </p:sldLayoutIdLst>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07963" marR="0" indent="-207963" algn="l" defTabSz="914400" rtl="0" eaLnBrk="1" fontAlgn="auto" latinLnBrk="0" hangingPunct="1">
        <a:lnSpc>
          <a:spcPct val="110000"/>
        </a:lnSpc>
        <a:spcBef>
          <a:spcPts val="300"/>
        </a:spcBef>
        <a:spcAft>
          <a:spcPts val="0"/>
        </a:spcAft>
        <a:buClrTx/>
        <a:buSzPct val="80000"/>
        <a:buFontTx/>
        <a:buBlip>
          <a:blip r:embed="rId27"/>
        </a:buBlip>
        <a:tabLst/>
        <a:defRPr lang="en-US" sz="1200" kern="1200">
          <a:solidFill>
            <a:schemeClr val="tx1"/>
          </a:solidFill>
          <a:latin typeface="+mn-lt"/>
          <a:ea typeface="+mn-ea"/>
          <a:cs typeface="+mn-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8">
          <p15:clr>
            <a:srgbClr val="F26B43"/>
          </p15:clr>
        </p15:guide>
        <p15:guide id="2" pos="248">
          <p15:clr>
            <a:srgbClr val="F26B43"/>
          </p15:clr>
        </p15:guide>
        <p15:guide id="3" pos="7432">
          <p15:clr>
            <a:srgbClr val="F26B43"/>
          </p15:clr>
        </p15:guide>
        <p15:guide id="4" orient="horz" pos="4065">
          <p15:clr>
            <a:srgbClr val="F26B43"/>
          </p15:clr>
        </p15:guide>
        <p15:guide id="5" pos="3716">
          <p15:clr>
            <a:srgbClr val="F26B43"/>
          </p15:clr>
        </p15:guide>
        <p15:guide id="6" pos="3964">
          <p15:clr>
            <a:srgbClr val="F26B43"/>
          </p15:clr>
        </p15:guide>
        <p15:guide id="8" orient="horz" pos="3770" userDrawn="1">
          <p15:clr>
            <a:srgbClr val="F26B43"/>
          </p15:clr>
        </p15:guide>
        <p15:guide id="9" orient="horz" pos="82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D8760ACE-DD87-404D-A93C-362BECAF2463}"/>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2" name="Group 1">
            <a:extLst>
              <a:ext uri="{FF2B5EF4-FFF2-40B4-BE49-F238E27FC236}">
                <a16:creationId xmlns:a16="http://schemas.microsoft.com/office/drawing/2014/main" id="{7ED883F1-7C31-4885-9A59-3CC55419F19F}"/>
              </a:ext>
            </a:extLst>
          </p:cNvPr>
          <p:cNvGrpSpPr/>
          <p:nvPr userDrawn="1"/>
        </p:nvGrpSpPr>
        <p:grpSpPr>
          <a:xfrm>
            <a:off x="0" y="5310073"/>
            <a:ext cx="12192000" cy="1547927"/>
            <a:chOff x="0" y="5310073"/>
            <a:chExt cx="12192000" cy="1547927"/>
          </a:xfrm>
        </p:grpSpPr>
        <p:sp>
          <p:nvSpPr>
            <p:cNvPr id="16" name="Freeform: Shape 15">
              <a:extLst>
                <a:ext uri="{FF2B5EF4-FFF2-40B4-BE49-F238E27FC236}">
                  <a16:creationId xmlns:a16="http://schemas.microsoft.com/office/drawing/2014/main" id="{BA62638E-359E-47E3-A26B-F39B2CC31972}"/>
                </a:ext>
              </a:extLst>
            </p:cNvPr>
            <p:cNvSpPr/>
            <p:nvPr userDrawn="1"/>
          </p:nvSpPr>
          <p:spPr>
            <a:xfrm>
              <a:off x="0" y="5553592"/>
              <a:ext cx="12192000" cy="1304408"/>
            </a:xfrm>
            <a:custGeom>
              <a:avLst/>
              <a:gdLst>
                <a:gd name="connsiteX0" fmla="*/ 0 w 12192000"/>
                <a:gd name="connsiteY0" fmla="*/ 0 h 1304408"/>
                <a:gd name="connsiteX1" fmla="*/ 175546 w 12192000"/>
                <a:gd name="connsiteY1" fmla="*/ 37413 h 1304408"/>
                <a:gd name="connsiteX2" fmla="*/ 6096001 w 12192000"/>
                <a:gd name="connsiteY2" fmla="*/ 552828 h 1304408"/>
                <a:gd name="connsiteX3" fmla="*/ 12016456 w 12192000"/>
                <a:gd name="connsiteY3" fmla="*/ 37413 h 1304408"/>
                <a:gd name="connsiteX4" fmla="*/ 12192000 w 12192000"/>
                <a:gd name="connsiteY4" fmla="*/ 0 h 1304408"/>
                <a:gd name="connsiteX5" fmla="*/ 12192000 w 12192000"/>
                <a:gd name="connsiteY5" fmla="*/ 1304408 h 1304408"/>
                <a:gd name="connsiteX6" fmla="*/ 0 w 12192000"/>
                <a:gd name="connsiteY6" fmla="*/ 1304408 h 13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04408">
                  <a:moveTo>
                    <a:pt x="0" y="0"/>
                  </a:moveTo>
                  <a:lnTo>
                    <a:pt x="175546" y="37413"/>
                  </a:lnTo>
                  <a:cubicBezTo>
                    <a:pt x="1865574" y="362819"/>
                    <a:pt x="3902931" y="552828"/>
                    <a:pt x="6096001" y="552828"/>
                  </a:cubicBezTo>
                  <a:cubicBezTo>
                    <a:pt x="8289071" y="552828"/>
                    <a:pt x="10326428" y="362819"/>
                    <a:pt x="12016456" y="37413"/>
                  </a:cubicBezTo>
                  <a:lnTo>
                    <a:pt x="12192000" y="0"/>
                  </a:lnTo>
                  <a:lnTo>
                    <a:pt x="12192000" y="1304408"/>
                  </a:lnTo>
                  <a:lnTo>
                    <a:pt x="0" y="13044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560EFCDF-3CF2-4901-85B6-291B32087FC0}"/>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grpSp>
          <p:nvGrpSpPr>
            <p:cNvPr id="6" name="Group 5">
              <a:extLst>
                <a:ext uri="{FF2B5EF4-FFF2-40B4-BE49-F238E27FC236}">
                  <a16:creationId xmlns:a16="http://schemas.microsoft.com/office/drawing/2014/main" id="{0937B9C4-7F55-45D9-8BA1-EC3BF190FA67}"/>
                </a:ext>
              </a:extLst>
            </p:cNvPr>
            <p:cNvGrpSpPr/>
            <p:nvPr userDrawn="1"/>
          </p:nvGrpSpPr>
          <p:grpSpPr>
            <a:xfrm>
              <a:off x="10648109" y="5310073"/>
              <a:ext cx="1150191" cy="1151372"/>
              <a:chOff x="10648109" y="5310073"/>
              <a:chExt cx="1150191" cy="1151372"/>
            </a:xfrm>
          </p:grpSpPr>
          <p:sp>
            <p:nvSpPr>
              <p:cNvPr id="7" name="Rectangle 20">
                <a:extLst>
                  <a:ext uri="{FF2B5EF4-FFF2-40B4-BE49-F238E27FC236}">
                    <a16:creationId xmlns:a16="http://schemas.microsoft.com/office/drawing/2014/main" id="{DAD00E28-3ADA-483A-9990-8239BD7BC940}"/>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Rectangle 21">
                <a:extLst>
                  <a:ext uri="{FF2B5EF4-FFF2-40B4-BE49-F238E27FC236}">
                    <a16:creationId xmlns:a16="http://schemas.microsoft.com/office/drawing/2014/main" id="{0A8F276B-6A95-46ED-84C0-EEECD5DCBAFF}"/>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Oval 22">
                <a:extLst>
                  <a:ext uri="{FF2B5EF4-FFF2-40B4-BE49-F238E27FC236}">
                    <a16:creationId xmlns:a16="http://schemas.microsoft.com/office/drawing/2014/main" id="{80667C2F-F1DC-48A9-AE73-95D9312A2914}"/>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3">
                <a:extLst>
                  <a:ext uri="{FF2B5EF4-FFF2-40B4-BE49-F238E27FC236}">
                    <a16:creationId xmlns:a16="http://schemas.microsoft.com/office/drawing/2014/main" id="{30C069B4-060A-4708-B5BA-E9FFC5E69B52}"/>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4">
                <a:extLst>
                  <a:ext uri="{FF2B5EF4-FFF2-40B4-BE49-F238E27FC236}">
                    <a16:creationId xmlns:a16="http://schemas.microsoft.com/office/drawing/2014/main" id="{874C24AD-FB26-4BD1-9F6F-1390CEFD1501}"/>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5">
                <a:extLst>
                  <a:ext uri="{FF2B5EF4-FFF2-40B4-BE49-F238E27FC236}">
                    <a16:creationId xmlns:a16="http://schemas.microsoft.com/office/drawing/2014/main" id="{FBB6A03D-8CD5-4B92-A479-A2F921DF4C55}"/>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6">
                <a:extLst>
                  <a:ext uri="{FF2B5EF4-FFF2-40B4-BE49-F238E27FC236}">
                    <a16:creationId xmlns:a16="http://schemas.microsoft.com/office/drawing/2014/main" id="{7E933059-44A1-488B-BA6B-0141CFD30B8B}"/>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 name="Text Placeholder 2">
            <a:extLst>
              <a:ext uri="{FF2B5EF4-FFF2-40B4-BE49-F238E27FC236}">
                <a16:creationId xmlns:a16="http://schemas.microsoft.com/office/drawing/2014/main" id="{1A981544-39E8-46FC-B33A-404823F9412F}"/>
              </a:ext>
            </a:extLst>
          </p:cNvPr>
          <p:cNvSpPr>
            <a:spLocks noGrp="1"/>
          </p:cNvSpPr>
          <p:nvPr>
            <p:ph type="body" idx="1"/>
          </p:nvPr>
        </p:nvSpPr>
        <p:spPr>
          <a:xfrm>
            <a:off x="392513" y="995363"/>
            <a:ext cx="11405787" cy="4083050"/>
          </a:xfrm>
          <a:prstGeom prst="rect">
            <a:avLst/>
          </a:prstGeom>
        </p:spPr>
        <p:txBody>
          <a:bodyPr vert="horz" lIns="0" tIns="0" rIns="0" bIns="0" rtlCol="0">
            <a:noAutofit/>
          </a:bodyPr>
          <a:lstStyle/>
          <a:p>
            <a:pPr marL="207963" marR="0" lvl="0" indent="-207963" algn="l" defTabSz="914400" rtl="0" eaLnBrk="1" fontAlgn="auto" latinLnBrk="0" hangingPunct="1">
              <a:lnSpc>
                <a:spcPct val="110000"/>
              </a:lnSpc>
              <a:spcBef>
                <a:spcPts val="300"/>
              </a:spcBef>
              <a:spcAft>
                <a:spcPts val="0"/>
              </a:spcAft>
              <a:buClrTx/>
              <a:buSzPct val="80000"/>
              <a:buFontTx/>
              <a:buBlip>
                <a:blip r:embed="rId27"/>
              </a:buBlip>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level</a:t>
            </a:r>
          </a:p>
          <a:p>
            <a:pPr marL="361950" marR="0" lvl="1"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level</a:t>
            </a:r>
          </a:p>
          <a:p>
            <a:pPr marL="533400" marR="0" lvl="2"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Third level</a:t>
            </a:r>
          </a:p>
          <a:p>
            <a:pPr marL="679450" marR="0" lvl="3"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815975" marR="0" lvl="4"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509853151"/>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 id="2147484076" r:id="rId18"/>
    <p:sldLayoutId id="2147484077" r:id="rId19"/>
    <p:sldLayoutId id="2147484078" r:id="rId20"/>
    <p:sldLayoutId id="2147484079" r:id="rId21"/>
    <p:sldLayoutId id="2147484080" r:id="rId22"/>
    <p:sldLayoutId id="2147484081" r:id="rId23"/>
    <p:sldLayoutId id="2147484082" r:id="rId24"/>
    <p:sldLayoutId id="2147484083" r:id="rId25"/>
  </p:sldLayoutIdLst>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07963" marR="0" indent="-207963" algn="l" defTabSz="914400" rtl="0" eaLnBrk="1" fontAlgn="auto" latinLnBrk="0" hangingPunct="1">
        <a:lnSpc>
          <a:spcPct val="110000"/>
        </a:lnSpc>
        <a:spcBef>
          <a:spcPts val="300"/>
        </a:spcBef>
        <a:spcAft>
          <a:spcPts val="0"/>
        </a:spcAft>
        <a:buClrTx/>
        <a:buSzPct val="80000"/>
        <a:buFontTx/>
        <a:buBlip>
          <a:blip r:embed="rId27"/>
        </a:buBlip>
        <a:tabLst/>
        <a:defRPr lang="en-US" sz="1200" kern="1200">
          <a:solidFill>
            <a:schemeClr val="tx1"/>
          </a:solidFill>
          <a:latin typeface="+mn-lt"/>
          <a:ea typeface="+mn-ea"/>
          <a:cs typeface="+mn-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8">
          <p15:clr>
            <a:srgbClr val="F26B43"/>
          </p15:clr>
        </p15:guide>
        <p15:guide id="2" pos="248">
          <p15:clr>
            <a:srgbClr val="F26B43"/>
          </p15:clr>
        </p15:guide>
        <p15:guide id="3" pos="7432">
          <p15:clr>
            <a:srgbClr val="F26B43"/>
          </p15:clr>
        </p15:guide>
        <p15:guide id="4" orient="horz" pos="4065">
          <p15:clr>
            <a:srgbClr val="F26B43"/>
          </p15:clr>
        </p15:guide>
        <p15:guide id="5" pos="3716">
          <p15:clr>
            <a:srgbClr val="F26B43"/>
          </p15:clr>
        </p15:guide>
        <p15:guide id="6" pos="3964">
          <p15:clr>
            <a:srgbClr val="F26B43"/>
          </p15:clr>
        </p15:guide>
        <p15:guide id="8" orient="horz" pos="3199" userDrawn="1">
          <p15:clr>
            <a:srgbClr val="F26B43"/>
          </p15:clr>
        </p15:guide>
        <p15:guide id="9" orient="horz" pos="62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ADAB0F-12B4-40C6-AACA-0471497D9444}"/>
              </a:ext>
            </a:extLst>
          </p:cNvPr>
          <p:cNvGrpSpPr/>
          <p:nvPr userDrawn="1"/>
        </p:nvGrpSpPr>
        <p:grpSpPr>
          <a:xfrm>
            <a:off x="0" y="5553592"/>
            <a:ext cx="12192000" cy="1304408"/>
            <a:chOff x="0" y="5553592"/>
            <a:chExt cx="12192000" cy="1304408"/>
          </a:xfrm>
        </p:grpSpPr>
        <p:sp>
          <p:nvSpPr>
            <p:cNvPr id="5" name="Freeform: Shape 4">
              <a:extLst>
                <a:ext uri="{FF2B5EF4-FFF2-40B4-BE49-F238E27FC236}">
                  <a16:creationId xmlns:a16="http://schemas.microsoft.com/office/drawing/2014/main" id="{29AF84CD-E631-4438-8CA1-C71CCEA1D750}"/>
                </a:ext>
              </a:extLst>
            </p:cNvPr>
            <p:cNvSpPr/>
            <p:nvPr userDrawn="1"/>
          </p:nvSpPr>
          <p:spPr>
            <a:xfrm>
              <a:off x="0" y="5553592"/>
              <a:ext cx="12192000" cy="1304408"/>
            </a:xfrm>
            <a:custGeom>
              <a:avLst/>
              <a:gdLst>
                <a:gd name="connsiteX0" fmla="*/ 0 w 12192000"/>
                <a:gd name="connsiteY0" fmla="*/ 0 h 1304408"/>
                <a:gd name="connsiteX1" fmla="*/ 175546 w 12192000"/>
                <a:gd name="connsiteY1" fmla="*/ 37413 h 1304408"/>
                <a:gd name="connsiteX2" fmla="*/ 6096001 w 12192000"/>
                <a:gd name="connsiteY2" fmla="*/ 552828 h 1304408"/>
                <a:gd name="connsiteX3" fmla="*/ 12016456 w 12192000"/>
                <a:gd name="connsiteY3" fmla="*/ 37413 h 1304408"/>
                <a:gd name="connsiteX4" fmla="*/ 12192000 w 12192000"/>
                <a:gd name="connsiteY4" fmla="*/ 0 h 1304408"/>
                <a:gd name="connsiteX5" fmla="*/ 12192000 w 12192000"/>
                <a:gd name="connsiteY5" fmla="*/ 1304408 h 1304408"/>
                <a:gd name="connsiteX6" fmla="*/ 0 w 12192000"/>
                <a:gd name="connsiteY6" fmla="*/ 1304408 h 13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04408">
                  <a:moveTo>
                    <a:pt x="0" y="0"/>
                  </a:moveTo>
                  <a:lnTo>
                    <a:pt x="175546" y="37413"/>
                  </a:lnTo>
                  <a:cubicBezTo>
                    <a:pt x="1865574" y="362819"/>
                    <a:pt x="3902931" y="552828"/>
                    <a:pt x="6096001" y="552828"/>
                  </a:cubicBezTo>
                  <a:cubicBezTo>
                    <a:pt x="8289071" y="552828"/>
                    <a:pt x="10326428" y="362819"/>
                    <a:pt x="12016456" y="37413"/>
                  </a:cubicBezTo>
                  <a:lnTo>
                    <a:pt x="12192000" y="0"/>
                  </a:lnTo>
                  <a:lnTo>
                    <a:pt x="12192000" y="1304408"/>
                  </a:lnTo>
                  <a:lnTo>
                    <a:pt x="0" y="13044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560EFCDF-3CF2-4901-85B6-291B32087FC0}"/>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grpSp>
      <p:sp>
        <p:nvSpPr>
          <p:cNvPr id="35" name="TextBox 34">
            <a:extLst>
              <a:ext uri="{FF2B5EF4-FFF2-40B4-BE49-F238E27FC236}">
                <a16:creationId xmlns:a16="http://schemas.microsoft.com/office/drawing/2014/main" id="{D8760ACE-DD87-404D-A93C-362BECAF2463}"/>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sp>
        <p:nvSpPr>
          <p:cNvPr id="3" name="Text Placeholder 2">
            <a:extLst>
              <a:ext uri="{FF2B5EF4-FFF2-40B4-BE49-F238E27FC236}">
                <a16:creationId xmlns:a16="http://schemas.microsoft.com/office/drawing/2014/main" id="{F7220507-806C-4C0D-A47B-12D542BA8577}"/>
              </a:ext>
            </a:extLst>
          </p:cNvPr>
          <p:cNvSpPr>
            <a:spLocks noGrp="1"/>
          </p:cNvSpPr>
          <p:nvPr>
            <p:ph type="body" idx="1"/>
          </p:nvPr>
        </p:nvSpPr>
        <p:spPr>
          <a:xfrm>
            <a:off x="393700" y="995363"/>
            <a:ext cx="11404600" cy="4351338"/>
          </a:xfrm>
          <a:prstGeom prst="rect">
            <a:avLst/>
          </a:prstGeom>
        </p:spPr>
        <p:txBody>
          <a:bodyPr vert="horz" lIns="0" tIns="0" rIns="0" bIns="0" rtlCol="0">
            <a:noAutofit/>
          </a:bodyPr>
          <a:lstStyle/>
          <a:p>
            <a:pPr marL="207963" marR="0" lvl="0" indent="-207963" algn="l" defTabSz="914400" rtl="0" eaLnBrk="1" fontAlgn="auto" latinLnBrk="0" hangingPunct="1">
              <a:lnSpc>
                <a:spcPct val="110000"/>
              </a:lnSpc>
              <a:spcBef>
                <a:spcPts val="300"/>
              </a:spcBef>
              <a:spcAft>
                <a:spcPts val="0"/>
              </a:spcAft>
              <a:buClrTx/>
              <a:buSzPct val="80000"/>
              <a:buFontTx/>
              <a:buBlip>
                <a:blip r:embed="rId27"/>
              </a:buBlip>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level</a:t>
            </a:r>
          </a:p>
          <a:p>
            <a:pPr marL="361950" marR="0" lvl="1"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level</a:t>
            </a:r>
          </a:p>
          <a:p>
            <a:pPr marL="533400" marR="0" lvl="2"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Third level</a:t>
            </a:r>
          </a:p>
          <a:p>
            <a:pPr marL="679450" marR="0" lvl="3"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815975" marR="0" lvl="4"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68031908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 id="2147484102" r:id="rId18"/>
    <p:sldLayoutId id="2147484103" r:id="rId19"/>
    <p:sldLayoutId id="2147484104" r:id="rId20"/>
    <p:sldLayoutId id="2147484105" r:id="rId21"/>
    <p:sldLayoutId id="2147484106" r:id="rId22"/>
    <p:sldLayoutId id="2147484107" r:id="rId23"/>
    <p:sldLayoutId id="2147484108" r:id="rId24"/>
    <p:sldLayoutId id="2147484109" r:id="rId25"/>
  </p:sldLayoutIdLst>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07963" marR="0" indent="-207963" algn="l" defTabSz="914400" rtl="0" eaLnBrk="1" fontAlgn="auto" latinLnBrk="0" hangingPunct="1">
        <a:lnSpc>
          <a:spcPct val="110000"/>
        </a:lnSpc>
        <a:spcBef>
          <a:spcPts val="300"/>
        </a:spcBef>
        <a:spcAft>
          <a:spcPts val="0"/>
        </a:spcAft>
        <a:buClrTx/>
        <a:buSzPct val="80000"/>
        <a:buFontTx/>
        <a:buBlip>
          <a:blip r:embed="rId27"/>
        </a:buBlip>
        <a:tabLst/>
        <a:defRPr lang="en-US" sz="1200" kern="1200">
          <a:solidFill>
            <a:schemeClr val="tx1"/>
          </a:solidFill>
          <a:latin typeface="+mn-lt"/>
          <a:ea typeface="+mn-ea"/>
          <a:cs typeface="+mn-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8">
          <p15:clr>
            <a:srgbClr val="F26B43"/>
          </p15:clr>
        </p15:guide>
        <p15:guide id="2" pos="248">
          <p15:clr>
            <a:srgbClr val="F26B43"/>
          </p15:clr>
        </p15:guide>
        <p15:guide id="3" pos="7432">
          <p15:clr>
            <a:srgbClr val="F26B43"/>
          </p15:clr>
        </p15:guide>
        <p15:guide id="4" orient="horz" pos="4065">
          <p15:clr>
            <a:srgbClr val="F26B43"/>
          </p15:clr>
        </p15:guide>
        <p15:guide id="5" pos="3716">
          <p15:clr>
            <a:srgbClr val="F26B43"/>
          </p15:clr>
        </p15:guide>
        <p15:guide id="6" pos="3964">
          <p15:clr>
            <a:srgbClr val="F26B43"/>
          </p15:clr>
        </p15:guide>
        <p15:guide id="8" orient="horz" pos="3359" userDrawn="1">
          <p15:clr>
            <a:srgbClr val="F26B43"/>
          </p15:clr>
        </p15:guide>
        <p15:guide id="9" orient="horz" pos="627"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524A32-BFD0-4ABA-BAB2-A0EFF18D5E16}"/>
              </a:ext>
            </a:extLst>
          </p:cNvPr>
          <p:cNvGrpSpPr/>
          <p:nvPr userDrawn="1"/>
        </p:nvGrpSpPr>
        <p:grpSpPr>
          <a:xfrm>
            <a:off x="0" y="0"/>
            <a:ext cx="12192000" cy="6858000"/>
            <a:chOff x="0" y="0"/>
            <a:chExt cx="12192000" cy="6858000"/>
          </a:xfrm>
        </p:grpSpPr>
        <p:sp>
          <p:nvSpPr>
            <p:cNvPr id="7" name="Freeform: Shape 6">
              <a:extLst>
                <a:ext uri="{FF2B5EF4-FFF2-40B4-BE49-F238E27FC236}">
                  <a16:creationId xmlns:a16="http://schemas.microsoft.com/office/drawing/2014/main" id="{167CCB29-2FE1-4DBA-81B1-91989C9D6FE6}"/>
                </a:ext>
              </a:extLst>
            </p:cNvPr>
            <p:cNvSpPr/>
            <p:nvPr userDrawn="1"/>
          </p:nvSpPr>
          <p:spPr>
            <a:xfrm>
              <a:off x="0" y="0"/>
              <a:ext cx="12192000" cy="6858000"/>
            </a:xfrm>
            <a:custGeom>
              <a:avLst/>
              <a:gdLst>
                <a:gd name="connsiteX0" fmla="*/ 0 w 12192000"/>
                <a:gd name="connsiteY0" fmla="*/ 5211160 h 6858000"/>
                <a:gd name="connsiteX1" fmla="*/ 350438 w 12192000"/>
                <a:gd name="connsiteY1" fmla="*/ 5402591 h 6858000"/>
                <a:gd name="connsiteX2" fmla="*/ 6096001 w 12192000"/>
                <a:gd name="connsiteY2" fmla="*/ 6509427 h 6858000"/>
                <a:gd name="connsiteX3" fmla="*/ 11841565 w 12192000"/>
                <a:gd name="connsiteY3" fmla="*/ 5402591 h 6858000"/>
                <a:gd name="connsiteX4" fmla="*/ 12192000 w 12192000"/>
                <a:gd name="connsiteY4" fmla="*/ 5211161 h 6858000"/>
                <a:gd name="connsiteX5" fmla="*/ 12192000 w 12192000"/>
                <a:gd name="connsiteY5" fmla="*/ 6858000 h 6858000"/>
                <a:gd name="connsiteX6" fmla="*/ 0 w 12192000"/>
                <a:gd name="connsiteY6" fmla="*/ 6858000 h 6858000"/>
                <a:gd name="connsiteX7" fmla="*/ 0 w 12192000"/>
                <a:gd name="connsiteY7" fmla="*/ 0 h 6858000"/>
                <a:gd name="connsiteX8" fmla="*/ 12192000 w 12192000"/>
                <a:gd name="connsiteY8" fmla="*/ 0 h 6858000"/>
                <a:gd name="connsiteX9" fmla="*/ 12192000 w 12192000"/>
                <a:gd name="connsiteY9" fmla="*/ 1724624 h 6858000"/>
                <a:gd name="connsiteX10" fmla="*/ 11841565 w 12192000"/>
                <a:gd name="connsiteY10" fmla="*/ 1533194 h 6858000"/>
                <a:gd name="connsiteX11" fmla="*/ 6096001 w 12192000"/>
                <a:gd name="connsiteY11" fmla="*/ 426357 h 6858000"/>
                <a:gd name="connsiteX12" fmla="*/ 350438 w 12192000"/>
                <a:gd name="connsiteY12" fmla="*/ 1533194 h 6858000"/>
                <a:gd name="connsiteX13" fmla="*/ 0 w 12192000"/>
                <a:gd name="connsiteY13" fmla="*/ 17246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5211160"/>
                  </a:moveTo>
                  <a:lnTo>
                    <a:pt x="350438" y="5402591"/>
                  </a:lnTo>
                  <a:cubicBezTo>
                    <a:pt x="1716112" y="6078564"/>
                    <a:pt x="3782879" y="6509427"/>
                    <a:pt x="6096001" y="6509427"/>
                  </a:cubicBezTo>
                  <a:cubicBezTo>
                    <a:pt x="8409124" y="6509427"/>
                    <a:pt x="10475890" y="6078564"/>
                    <a:pt x="11841565" y="5402591"/>
                  </a:cubicBezTo>
                  <a:lnTo>
                    <a:pt x="12192000" y="5211161"/>
                  </a:lnTo>
                  <a:lnTo>
                    <a:pt x="12192000" y="6858000"/>
                  </a:lnTo>
                  <a:lnTo>
                    <a:pt x="0" y="6858000"/>
                  </a:lnTo>
                  <a:close/>
                  <a:moveTo>
                    <a:pt x="0" y="0"/>
                  </a:moveTo>
                  <a:lnTo>
                    <a:pt x="12192000" y="0"/>
                  </a:lnTo>
                  <a:lnTo>
                    <a:pt x="12192000" y="1724624"/>
                  </a:lnTo>
                  <a:lnTo>
                    <a:pt x="11841565" y="1533194"/>
                  </a:lnTo>
                  <a:cubicBezTo>
                    <a:pt x="10475890" y="857221"/>
                    <a:pt x="8409124" y="426357"/>
                    <a:pt x="6096001" y="426357"/>
                  </a:cubicBezTo>
                  <a:cubicBezTo>
                    <a:pt x="3782879" y="426357"/>
                    <a:pt x="1716112" y="857221"/>
                    <a:pt x="350438" y="1533194"/>
                  </a:cubicBezTo>
                  <a:lnTo>
                    <a:pt x="0" y="17246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560EFCDF-3CF2-4901-85B6-291B32087FC0}"/>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grpSp>
          <p:nvGrpSpPr>
            <p:cNvPr id="8" name="Group 7">
              <a:extLst>
                <a:ext uri="{FF2B5EF4-FFF2-40B4-BE49-F238E27FC236}">
                  <a16:creationId xmlns:a16="http://schemas.microsoft.com/office/drawing/2014/main" id="{5D715411-6164-45BD-A603-FBC17C6BEE00}"/>
                </a:ext>
              </a:extLst>
            </p:cNvPr>
            <p:cNvGrpSpPr/>
            <p:nvPr userDrawn="1"/>
          </p:nvGrpSpPr>
          <p:grpSpPr>
            <a:xfrm>
              <a:off x="10648109" y="5310073"/>
              <a:ext cx="1150191" cy="1151372"/>
              <a:chOff x="10648109" y="5310073"/>
              <a:chExt cx="1150191" cy="1151372"/>
            </a:xfrm>
          </p:grpSpPr>
          <p:sp>
            <p:nvSpPr>
              <p:cNvPr id="9" name="Rectangle 20">
                <a:extLst>
                  <a:ext uri="{FF2B5EF4-FFF2-40B4-BE49-F238E27FC236}">
                    <a16:creationId xmlns:a16="http://schemas.microsoft.com/office/drawing/2014/main" id="{2F5E00BC-4A5E-4468-9469-9A3114FA1E11}"/>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Rectangle 21">
                <a:extLst>
                  <a:ext uri="{FF2B5EF4-FFF2-40B4-BE49-F238E27FC236}">
                    <a16:creationId xmlns:a16="http://schemas.microsoft.com/office/drawing/2014/main" id="{9765B4D8-5BFF-4C8D-9028-DDFD8139F494}"/>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22">
                <a:extLst>
                  <a:ext uri="{FF2B5EF4-FFF2-40B4-BE49-F238E27FC236}">
                    <a16:creationId xmlns:a16="http://schemas.microsoft.com/office/drawing/2014/main" id="{8EB2E36A-4EBD-49BB-B168-0EA75CA697DF}"/>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3">
                <a:extLst>
                  <a:ext uri="{FF2B5EF4-FFF2-40B4-BE49-F238E27FC236}">
                    <a16:creationId xmlns:a16="http://schemas.microsoft.com/office/drawing/2014/main" id="{B9A90731-ECD7-44F4-8E61-A9A1900FB943}"/>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4">
                <a:extLst>
                  <a:ext uri="{FF2B5EF4-FFF2-40B4-BE49-F238E27FC236}">
                    <a16:creationId xmlns:a16="http://schemas.microsoft.com/office/drawing/2014/main" id="{5732CF48-CE80-458C-B4D6-487A64D59C72}"/>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5">
                <a:extLst>
                  <a:ext uri="{FF2B5EF4-FFF2-40B4-BE49-F238E27FC236}">
                    <a16:creationId xmlns:a16="http://schemas.microsoft.com/office/drawing/2014/main" id="{06D7BFCC-E844-4C4B-9445-F11E1DB32E11}"/>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6">
                <a:extLst>
                  <a:ext uri="{FF2B5EF4-FFF2-40B4-BE49-F238E27FC236}">
                    <a16:creationId xmlns:a16="http://schemas.microsoft.com/office/drawing/2014/main" id="{03DBA7EE-C25A-403E-969B-6CEF4D8F7D25}"/>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5" name="TextBox 34">
            <a:extLst>
              <a:ext uri="{FF2B5EF4-FFF2-40B4-BE49-F238E27FC236}">
                <a16:creationId xmlns:a16="http://schemas.microsoft.com/office/drawing/2014/main" id="{D8760ACE-DD87-404D-A93C-362BECAF2463}"/>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sp>
        <p:nvSpPr>
          <p:cNvPr id="3" name="Text Placeholder 2">
            <a:extLst>
              <a:ext uri="{FF2B5EF4-FFF2-40B4-BE49-F238E27FC236}">
                <a16:creationId xmlns:a16="http://schemas.microsoft.com/office/drawing/2014/main" id="{48AA4DF7-2111-4173-877A-616B0BE1CF5D}"/>
              </a:ext>
            </a:extLst>
          </p:cNvPr>
          <p:cNvSpPr>
            <a:spLocks noGrp="1"/>
          </p:cNvSpPr>
          <p:nvPr>
            <p:ph type="body" idx="1"/>
          </p:nvPr>
        </p:nvSpPr>
        <p:spPr>
          <a:xfrm>
            <a:off x="393700" y="1825625"/>
            <a:ext cx="11404600" cy="3316288"/>
          </a:xfrm>
          <a:prstGeom prst="rect">
            <a:avLst/>
          </a:prstGeom>
        </p:spPr>
        <p:txBody>
          <a:bodyPr vert="horz" lIns="0" tIns="0" rIns="0" bIns="0" rtlCol="0">
            <a:noAutofit/>
          </a:bodyPr>
          <a:lstStyle/>
          <a:p>
            <a:pPr marL="207963" marR="0" lvl="0" indent="-207963" algn="l" defTabSz="914400" rtl="0" eaLnBrk="1" fontAlgn="auto" latinLnBrk="0" hangingPunct="1">
              <a:lnSpc>
                <a:spcPct val="110000"/>
              </a:lnSpc>
              <a:spcBef>
                <a:spcPts val="300"/>
              </a:spcBef>
              <a:spcAft>
                <a:spcPts val="0"/>
              </a:spcAft>
              <a:buClrTx/>
              <a:buSzPct val="80000"/>
              <a:buFontTx/>
              <a:buBlip>
                <a:blip r:embed="rId15"/>
              </a:buBlip>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level</a:t>
            </a:r>
          </a:p>
          <a:p>
            <a:pPr marL="361950" marR="0" lvl="1"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level</a:t>
            </a:r>
          </a:p>
          <a:p>
            <a:pPr marL="533400" marR="0" lvl="2"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Third level</a:t>
            </a:r>
          </a:p>
          <a:p>
            <a:pPr marL="679450" marR="0" lvl="3"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815975" marR="0" lvl="4"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318907690"/>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7" r:id="rId6"/>
    <p:sldLayoutId id="2147484121" r:id="rId7"/>
    <p:sldLayoutId id="2147484175" r:id="rId8"/>
    <p:sldLayoutId id="2147484189" r:id="rId9"/>
    <p:sldLayoutId id="2147484191" r:id="rId10"/>
    <p:sldLayoutId id="2147484192" r:id="rId11"/>
    <p:sldLayoutId id="2147484193" r:id="rId12"/>
    <p:sldLayoutId id="2147484194" r:id="rId13"/>
  </p:sldLayoutIdLst>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07963" marR="0" indent="-207963" algn="l" defTabSz="914400" rtl="0" eaLnBrk="1" fontAlgn="auto" latinLnBrk="0" hangingPunct="1">
        <a:lnSpc>
          <a:spcPct val="110000"/>
        </a:lnSpc>
        <a:spcBef>
          <a:spcPts val="300"/>
        </a:spcBef>
        <a:spcAft>
          <a:spcPts val="0"/>
        </a:spcAft>
        <a:buClrTx/>
        <a:buSzPct val="80000"/>
        <a:buFontTx/>
        <a:buBlip>
          <a:blip r:embed="rId15"/>
        </a:buBlip>
        <a:tabLst/>
        <a:defRPr lang="en-US" sz="1200" kern="1200">
          <a:solidFill>
            <a:schemeClr val="tx1"/>
          </a:solidFill>
          <a:latin typeface="+mn-lt"/>
          <a:ea typeface="+mn-ea"/>
          <a:cs typeface="+mn-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8">
          <p15:clr>
            <a:srgbClr val="F26B43"/>
          </p15:clr>
        </p15:guide>
        <p15:guide id="2" pos="248">
          <p15:clr>
            <a:srgbClr val="F26B43"/>
          </p15:clr>
        </p15:guide>
        <p15:guide id="3" pos="7432">
          <p15:clr>
            <a:srgbClr val="F26B43"/>
          </p15:clr>
        </p15:guide>
        <p15:guide id="4" orient="horz" pos="4065">
          <p15:clr>
            <a:srgbClr val="F26B43"/>
          </p15:clr>
        </p15:guide>
        <p15:guide id="5" pos="3716">
          <p15:clr>
            <a:srgbClr val="F26B43"/>
          </p15:clr>
        </p15:guide>
        <p15:guide id="6" pos="3964">
          <p15:clr>
            <a:srgbClr val="F26B43"/>
          </p15:clr>
        </p15:guide>
        <p15:guide id="8" orient="horz" pos="3239" userDrawn="1">
          <p15:clr>
            <a:srgbClr val="F26B43"/>
          </p15:clr>
        </p15:guide>
        <p15:guide id="9" orient="horz" pos="1139"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560EFCDF-3CF2-4901-85B6-291B32087FC0}"/>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sp>
        <p:nvSpPr>
          <p:cNvPr id="35" name="TextBox 34">
            <a:extLst>
              <a:ext uri="{FF2B5EF4-FFF2-40B4-BE49-F238E27FC236}">
                <a16:creationId xmlns:a16="http://schemas.microsoft.com/office/drawing/2014/main" id="{D8760ACE-DD87-404D-A93C-362BECAF2463}"/>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grpSp>
        <p:nvGrpSpPr>
          <p:cNvPr id="2" name="Group 1">
            <a:extLst>
              <a:ext uri="{FF2B5EF4-FFF2-40B4-BE49-F238E27FC236}">
                <a16:creationId xmlns:a16="http://schemas.microsoft.com/office/drawing/2014/main" id="{DED0FF97-3A79-427B-B3F2-771435D28F6B}"/>
              </a:ext>
            </a:extLst>
          </p:cNvPr>
          <p:cNvGrpSpPr/>
          <p:nvPr userDrawn="1"/>
        </p:nvGrpSpPr>
        <p:grpSpPr>
          <a:xfrm>
            <a:off x="0" y="1"/>
            <a:ext cx="12192000" cy="1545071"/>
            <a:chOff x="0" y="1"/>
            <a:chExt cx="12192000" cy="1545071"/>
          </a:xfrm>
        </p:grpSpPr>
        <p:sp>
          <p:nvSpPr>
            <p:cNvPr id="17" name="Freeform: Shape 16">
              <a:extLst>
                <a:ext uri="{FF2B5EF4-FFF2-40B4-BE49-F238E27FC236}">
                  <a16:creationId xmlns:a16="http://schemas.microsoft.com/office/drawing/2014/main" id="{B6E0F481-118D-4206-965B-E8CE63FD2374}"/>
                </a:ext>
              </a:extLst>
            </p:cNvPr>
            <p:cNvSpPr/>
            <p:nvPr userDrawn="1"/>
          </p:nvSpPr>
          <p:spPr>
            <a:xfrm>
              <a:off x="0" y="1"/>
              <a:ext cx="12192000" cy="1093463"/>
            </a:xfrm>
            <a:custGeom>
              <a:avLst/>
              <a:gdLst>
                <a:gd name="connsiteX0" fmla="*/ 0 w 12192000"/>
                <a:gd name="connsiteY0" fmla="*/ 0 h 1093463"/>
                <a:gd name="connsiteX1" fmla="*/ 12192000 w 12192000"/>
                <a:gd name="connsiteY1" fmla="*/ 0 h 1093463"/>
                <a:gd name="connsiteX2" fmla="*/ 12192000 w 12192000"/>
                <a:gd name="connsiteY2" fmla="*/ 1093463 h 1093463"/>
                <a:gd name="connsiteX3" fmla="*/ 11945698 w 12192000"/>
                <a:gd name="connsiteY3" fmla="*/ 1045640 h 1093463"/>
                <a:gd name="connsiteX4" fmla="*/ 6096000 w 12192000"/>
                <a:gd name="connsiteY4" fmla="*/ 545464 h 1093463"/>
                <a:gd name="connsiteX5" fmla="*/ 246302 w 12192000"/>
                <a:gd name="connsiteY5" fmla="*/ 1045640 h 1093463"/>
                <a:gd name="connsiteX6" fmla="*/ 0 w 12192000"/>
                <a:gd name="connsiteY6" fmla="*/ 1093463 h 10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93463">
                  <a:moveTo>
                    <a:pt x="0" y="0"/>
                  </a:moveTo>
                  <a:lnTo>
                    <a:pt x="12192000" y="0"/>
                  </a:lnTo>
                  <a:lnTo>
                    <a:pt x="12192000" y="1093463"/>
                  </a:lnTo>
                  <a:lnTo>
                    <a:pt x="11945698" y="1045640"/>
                  </a:lnTo>
                  <a:cubicBezTo>
                    <a:pt x="10206798" y="726655"/>
                    <a:pt x="8214061" y="545464"/>
                    <a:pt x="6096000" y="545464"/>
                  </a:cubicBezTo>
                  <a:cubicBezTo>
                    <a:pt x="3977940" y="545464"/>
                    <a:pt x="1985202" y="726655"/>
                    <a:pt x="246302" y="1045640"/>
                  </a:cubicBezTo>
                  <a:lnTo>
                    <a:pt x="0" y="10934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655B6095-D97D-4836-83AE-03217F15C9CD}"/>
                </a:ext>
              </a:extLst>
            </p:cNvPr>
            <p:cNvGrpSpPr/>
            <p:nvPr userDrawn="1"/>
          </p:nvGrpSpPr>
          <p:grpSpPr>
            <a:xfrm>
              <a:off x="10648109" y="393700"/>
              <a:ext cx="1150191" cy="1151372"/>
              <a:chOff x="10648109" y="5310073"/>
              <a:chExt cx="1150191" cy="1151372"/>
            </a:xfrm>
          </p:grpSpPr>
          <p:sp>
            <p:nvSpPr>
              <p:cNvPr id="6" name="Rectangle 20">
                <a:extLst>
                  <a:ext uri="{FF2B5EF4-FFF2-40B4-BE49-F238E27FC236}">
                    <a16:creationId xmlns:a16="http://schemas.microsoft.com/office/drawing/2014/main" id="{94DCF7C2-C372-4817-A4FA-118CE18A2468}"/>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Rectangle 21">
                <a:extLst>
                  <a:ext uri="{FF2B5EF4-FFF2-40B4-BE49-F238E27FC236}">
                    <a16:creationId xmlns:a16="http://schemas.microsoft.com/office/drawing/2014/main" id="{2749F594-90BD-475B-AAC9-C16A7B8F8314}"/>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Oval 22">
                <a:extLst>
                  <a:ext uri="{FF2B5EF4-FFF2-40B4-BE49-F238E27FC236}">
                    <a16:creationId xmlns:a16="http://schemas.microsoft.com/office/drawing/2014/main" id="{637D4F4E-975D-4A77-AFC5-DF112ADF85A1}"/>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3">
                <a:extLst>
                  <a:ext uri="{FF2B5EF4-FFF2-40B4-BE49-F238E27FC236}">
                    <a16:creationId xmlns:a16="http://schemas.microsoft.com/office/drawing/2014/main" id="{560F5823-4C2E-465C-9E69-954802247C0E}"/>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4">
                <a:extLst>
                  <a:ext uri="{FF2B5EF4-FFF2-40B4-BE49-F238E27FC236}">
                    <a16:creationId xmlns:a16="http://schemas.microsoft.com/office/drawing/2014/main" id="{A312D850-129E-4BB2-BC06-35889DC96FD5}"/>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5">
                <a:extLst>
                  <a:ext uri="{FF2B5EF4-FFF2-40B4-BE49-F238E27FC236}">
                    <a16:creationId xmlns:a16="http://schemas.microsoft.com/office/drawing/2014/main" id="{9FFC8DFA-0242-486E-B2A3-75D78FF4DB93}"/>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6">
                <a:extLst>
                  <a:ext uri="{FF2B5EF4-FFF2-40B4-BE49-F238E27FC236}">
                    <a16:creationId xmlns:a16="http://schemas.microsoft.com/office/drawing/2014/main" id="{98C00431-59FD-4A98-AA47-26D4F6093F7B}"/>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 name="Text Placeholder 2">
            <a:extLst>
              <a:ext uri="{FF2B5EF4-FFF2-40B4-BE49-F238E27FC236}">
                <a16:creationId xmlns:a16="http://schemas.microsoft.com/office/drawing/2014/main" id="{39692556-C813-459B-B1B4-A18207AFBB78}"/>
              </a:ext>
            </a:extLst>
          </p:cNvPr>
          <p:cNvSpPr>
            <a:spLocks noGrp="1"/>
          </p:cNvSpPr>
          <p:nvPr>
            <p:ph type="body" idx="1"/>
          </p:nvPr>
        </p:nvSpPr>
        <p:spPr>
          <a:xfrm>
            <a:off x="392514" y="1938771"/>
            <a:ext cx="11405786" cy="4046104"/>
          </a:xfrm>
          <a:prstGeom prst="rect">
            <a:avLst/>
          </a:prstGeom>
        </p:spPr>
        <p:txBody>
          <a:bodyPr vert="horz" lIns="0" tIns="0" rIns="0" bIns="0" rtlCol="0">
            <a:noAutofit/>
          </a:bodyPr>
          <a:lstStyle/>
          <a:p>
            <a:pPr marL="207963" marR="0" lvl="0" indent="-207963" algn="l" defTabSz="914400" rtl="0" eaLnBrk="1" fontAlgn="auto" latinLnBrk="0" hangingPunct="1">
              <a:lnSpc>
                <a:spcPct val="110000"/>
              </a:lnSpc>
              <a:spcBef>
                <a:spcPts val="300"/>
              </a:spcBef>
              <a:spcAft>
                <a:spcPts val="0"/>
              </a:spcAft>
              <a:buClrTx/>
              <a:buSzPct val="80000"/>
              <a:buFontTx/>
              <a:buBlip>
                <a:blip r:embed="rId27"/>
              </a:buBlip>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level</a:t>
            </a:r>
          </a:p>
          <a:p>
            <a:pPr marL="361950" marR="0" lvl="1"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level</a:t>
            </a:r>
          </a:p>
          <a:p>
            <a:pPr marL="533400" marR="0" lvl="2"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Third level</a:t>
            </a:r>
          </a:p>
          <a:p>
            <a:pPr marL="679450" marR="0" lvl="3"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815975" marR="0" lvl="4"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175326554"/>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 id="2147484214" r:id="rId18"/>
    <p:sldLayoutId id="2147484215" r:id="rId19"/>
    <p:sldLayoutId id="2147484216" r:id="rId20"/>
    <p:sldLayoutId id="2147484217" r:id="rId21"/>
    <p:sldLayoutId id="2147484218" r:id="rId22"/>
    <p:sldLayoutId id="2147484219" r:id="rId23"/>
    <p:sldLayoutId id="2147484220" r:id="rId24"/>
    <p:sldLayoutId id="2147484221" r:id="rId25"/>
  </p:sldLayoutIdLst>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07963" marR="0" indent="-207963" algn="l" defTabSz="914400" rtl="0" eaLnBrk="1" fontAlgn="auto" latinLnBrk="0" hangingPunct="1">
        <a:lnSpc>
          <a:spcPct val="110000"/>
        </a:lnSpc>
        <a:spcBef>
          <a:spcPts val="300"/>
        </a:spcBef>
        <a:spcAft>
          <a:spcPts val="0"/>
        </a:spcAft>
        <a:buClrTx/>
        <a:buSzPct val="80000"/>
        <a:buFontTx/>
        <a:buBlip>
          <a:blip r:embed="rId27"/>
        </a:buBlip>
        <a:tabLst/>
        <a:defRPr lang="en-US" sz="1200" kern="1200">
          <a:solidFill>
            <a:schemeClr val="tx1"/>
          </a:solidFill>
          <a:latin typeface="+mn-lt"/>
          <a:ea typeface="+mn-ea"/>
          <a:cs typeface="+mn-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8">
          <p15:clr>
            <a:srgbClr val="F26B43"/>
          </p15:clr>
        </p15:guide>
        <p15:guide id="2" pos="248">
          <p15:clr>
            <a:srgbClr val="F26B43"/>
          </p15:clr>
        </p15:guide>
        <p15:guide id="3" pos="7432">
          <p15:clr>
            <a:srgbClr val="F26B43"/>
          </p15:clr>
        </p15:guide>
        <p15:guide id="4" orient="horz" pos="4065">
          <p15:clr>
            <a:srgbClr val="F26B43"/>
          </p15:clr>
        </p15:guide>
        <p15:guide id="5" pos="3716">
          <p15:clr>
            <a:srgbClr val="F26B43"/>
          </p15:clr>
        </p15:guide>
        <p15:guide id="6" pos="3964">
          <p15:clr>
            <a:srgbClr val="F26B43"/>
          </p15:clr>
        </p15:guide>
        <p15:guide id="8" orient="horz" pos="3770">
          <p15:clr>
            <a:srgbClr val="F26B43"/>
          </p15:clr>
        </p15:guide>
        <p15:guide id="9" orient="horz" pos="82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ADAB0F-12B4-40C6-AACA-0471497D9444}"/>
              </a:ext>
            </a:extLst>
          </p:cNvPr>
          <p:cNvGrpSpPr/>
          <p:nvPr userDrawn="1"/>
        </p:nvGrpSpPr>
        <p:grpSpPr>
          <a:xfrm>
            <a:off x="0" y="5553592"/>
            <a:ext cx="12192000" cy="1304408"/>
            <a:chOff x="0" y="5553592"/>
            <a:chExt cx="12192000" cy="1304408"/>
          </a:xfrm>
        </p:grpSpPr>
        <p:sp>
          <p:nvSpPr>
            <p:cNvPr id="5" name="Freeform: Shape 4">
              <a:extLst>
                <a:ext uri="{FF2B5EF4-FFF2-40B4-BE49-F238E27FC236}">
                  <a16:creationId xmlns:a16="http://schemas.microsoft.com/office/drawing/2014/main" id="{29AF84CD-E631-4438-8CA1-C71CCEA1D750}"/>
                </a:ext>
              </a:extLst>
            </p:cNvPr>
            <p:cNvSpPr/>
            <p:nvPr userDrawn="1"/>
          </p:nvSpPr>
          <p:spPr>
            <a:xfrm>
              <a:off x="0" y="5553592"/>
              <a:ext cx="12192000" cy="1304408"/>
            </a:xfrm>
            <a:custGeom>
              <a:avLst/>
              <a:gdLst>
                <a:gd name="connsiteX0" fmla="*/ 0 w 12192000"/>
                <a:gd name="connsiteY0" fmla="*/ 0 h 1304408"/>
                <a:gd name="connsiteX1" fmla="*/ 175546 w 12192000"/>
                <a:gd name="connsiteY1" fmla="*/ 37413 h 1304408"/>
                <a:gd name="connsiteX2" fmla="*/ 6096001 w 12192000"/>
                <a:gd name="connsiteY2" fmla="*/ 552828 h 1304408"/>
                <a:gd name="connsiteX3" fmla="*/ 12016456 w 12192000"/>
                <a:gd name="connsiteY3" fmla="*/ 37413 h 1304408"/>
                <a:gd name="connsiteX4" fmla="*/ 12192000 w 12192000"/>
                <a:gd name="connsiteY4" fmla="*/ 0 h 1304408"/>
                <a:gd name="connsiteX5" fmla="*/ 12192000 w 12192000"/>
                <a:gd name="connsiteY5" fmla="*/ 1304408 h 1304408"/>
                <a:gd name="connsiteX6" fmla="*/ 0 w 12192000"/>
                <a:gd name="connsiteY6" fmla="*/ 1304408 h 13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04408">
                  <a:moveTo>
                    <a:pt x="0" y="0"/>
                  </a:moveTo>
                  <a:lnTo>
                    <a:pt x="175546" y="37413"/>
                  </a:lnTo>
                  <a:cubicBezTo>
                    <a:pt x="1865574" y="362819"/>
                    <a:pt x="3902931" y="552828"/>
                    <a:pt x="6096001" y="552828"/>
                  </a:cubicBezTo>
                  <a:cubicBezTo>
                    <a:pt x="8289071" y="552828"/>
                    <a:pt x="10326428" y="362819"/>
                    <a:pt x="12016456" y="37413"/>
                  </a:cubicBezTo>
                  <a:lnTo>
                    <a:pt x="12192000" y="0"/>
                  </a:lnTo>
                  <a:lnTo>
                    <a:pt x="12192000" y="1304408"/>
                  </a:lnTo>
                  <a:lnTo>
                    <a:pt x="0" y="13044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560EFCDF-3CF2-4901-85B6-291B32087FC0}"/>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grpSp>
      <p:sp>
        <p:nvSpPr>
          <p:cNvPr id="35" name="TextBox 34">
            <a:extLst>
              <a:ext uri="{FF2B5EF4-FFF2-40B4-BE49-F238E27FC236}">
                <a16:creationId xmlns:a16="http://schemas.microsoft.com/office/drawing/2014/main" id="{D8760ACE-DD87-404D-A93C-362BECAF2463}"/>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sp>
        <p:nvSpPr>
          <p:cNvPr id="3" name="Text Placeholder 2">
            <a:extLst>
              <a:ext uri="{FF2B5EF4-FFF2-40B4-BE49-F238E27FC236}">
                <a16:creationId xmlns:a16="http://schemas.microsoft.com/office/drawing/2014/main" id="{F7220507-806C-4C0D-A47B-12D542BA8577}"/>
              </a:ext>
            </a:extLst>
          </p:cNvPr>
          <p:cNvSpPr>
            <a:spLocks noGrp="1"/>
          </p:cNvSpPr>
          <p:nvPr>
            <p:ph type="body" idx="1"/>
          </p:nvPr>
        </p:nvSpPr>
        <p:spPr>
          <a:xfrm>
            <a:off x="393700" y="995363"/>
            <a:ext cx="11404600" cy="4351338"/>
          </a:xfrm>
          <a:prstGeom prst="rect">
            <a:avLst/>
          </a:prstGeom>
        </p:spPr>
        <p:txBody>
          <a:bodyPr vert="horz" lIns="0" tIns="0" rIns="0" bIns="0" rtlCol="0">
            <a:noAutofit/>
          </a:bodyPr>
          <a:lstStyle/>
          <a:p>
            <a:pPr marL="207963" marR="0" lvl="0" indent="-207963" algn="l" defTabSz="914400" rtl="0" eaLnBrk="1" fontAlgn="auto" latinLnBrk="0" hangingPunct="1">
              <a:lnSpc>
                <a:spcPct val="110000"/>
              </a:lnSpc>
              <a:spcBef>
                <a:spcPts val="300"/>
              </a:spcBef>
              <a:spcAft>
                <a:spcPts val="0"/>
              </a:spcAft>
              <a:buClrTx/>
              <a:buSzPct val="80000"/>
              <a:buFontTx/>
              <a:buBlip>
                <a:blip r:embed="rId27"/>
              </a:buBlip>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level</a:t>
            </a:r>
          </a:p>
          <a:p>
            <a:pPr marL="361950" marR="0" lvl="1"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level</a:t>
            </a:r>
          </a:p>
          <a:p>
            <a:pPr marL="533400" marR="0" lvl="2"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Third level</a:t>
            </a:r>
          </a:p>
          <a:p>
            <a:pPr marL="679450" marR="0" lvl="3"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815975" marR="0" lvl="4"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645824163"/>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 id="2147484235" r:id="rId13"/>
    <p:sldLayoutId id="2147484236" r:id="rId14"/>
    <p:sldLayoutId id="2147484237" r:id="rId15"/>
    <p:sldLayoutId id="2147484238" r:id="rId16"/>
    <p:sldLayoutId id="2147484239" r:id="rId17"/>
    <p:sldLayoutId id="2147484240" r:id="rId18"/>
    <p:sldLayoutId id="2147484241" r:id="rId19"/>
    <p:sldLayoutId id="2147484242" r:id="rId20"/>
    <p:sldLayoutId id="2147484243" r:id="rId21"/>
    <p:sldLayoutId id="2147484244" r:id="rId22"/>
    <p:sldLayoutId id="2147484245" r:id="rId23"/>
    <p:sldLayoutId id="2147484246" r:id="rId24"/>
    <p:sldLayoutId id="2147484247" r:id="rId25"/>
  </p:sldLayoutIdLst>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07963" marR="0" indent="-207963" algn="l" defTabSz="914400" rtl="0" eaLnBrk="1" fontAlgn="auto" latinLnBrk="0" hangingPunct="1">
        <a:lnSpc>
          <a:spcPct val="110000"/>
        </a:lnSpc>
        <a:spcBef>
          <a:spcPts val="300"/>
        </a:spcBef>
        <a:spcAft>
          <a:spcPts val="0"/>
        </a:spcAft>
        <a:buClrTx/>
        <a:buSzPct val="80000"/>
        <a:buFontTx/>
        <a:buBlip>
          <a:blip r:embed="rId27"/>
        </a:buBlip>
        <a:tabLst/>
        <a:defRPr lang="en-US" sz="1200" kern="1200">
          <a:solidFill>
            <a:schemeClr val="tx1"/>
          </a:solidFill>
          <a:latin typeface="+mn-lt"/>
          <a:ea typeface="+mn-ea"/>
          <a:cs typeface="+mn-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8">
          <p15:clr>
            <a:srgbClr val="F26B43"/>
          </p15:clr>
        </p15:guide>
        <p15:guide id="2" pos="248">
          <p15:clr>
            <a:srgbClr val="F26B43"/>
          </p15:clr>
        </p15:guide>
        <p15:guide id="3" pos="7432">
          <p15:clr>
            <a:srgbClr val="F26B43"/>
          </p15:clr>
        </p15:guide>
        <p15:guide id="4" orient="horz" pos="4065">
          <p15:clr>
            <a:srgbClr val="F26B43"/>
          </p15:clr>
        </p15:guide>
        <p15:guide id="5" pos="3716">
          <p15:clr>
            <a:srgbClr val="F26B43"/>
          </p15:clr>
        </p15:guide>
        <p15:guide id="6" pos="3964">
          <p15:clr>
            <a:srgbClr val="F26B43"/>
          </p15:clr>
        </p15:guide>
        <p15:guide id="8" orient="horz" pos="3359">
          <p15:clr>
            <a:srgbClr val="F26B43"/>
          </p15:clr>
        </p15:guide>
        <p15:guide id="9" orient="horz" pos="62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524A32-BFD0-4ABA-BAB2-A0EFF18D5E16}"/>
              </a:ext>
            </a:extLst>
          </p:cNvPr>
          <p:cNvGrpSpPr/>
          <p:nvPr userDrawn="1"/>
        </p:nvGrpSpPr>
        <p:grpSpPr>
          <a:xfrm>
            <a:off x="0" y="0"/>
            <a:ext cx="12192000" cy="6858000"/>
            <a:chOff x="0" y="0"/>
            <a:chExt cx="12192000" cy="6858000"/>
          </a:xfrm>
        </p:grpSpPr>
        <p:sp>
          <p:nvSpPr>
            <p:cNvPr id="7" name="Freeform: Shape 6">
              <a:extLst>
                <a:ext uri="{FF2B5EF4-FFF2-40B4-BE49-F238E27FC236}">
                  <a16:creationId xmlns:a16="http://schemas.microsoft.com/office/drawing/2014/main" id="{167CCB29-2FE1-4DBA-81B1-91989C9D6FE6}"/>
                </a:ext>
              </a:extLst>
            </p:cNvPr>
            <p:cNvSpPr/>
            <p:nvPr userDrawn="1"/>
          </p:nvSpPr>
          <p:spPr>
            <a:xfrm>
              <a:off x="0" y="0"/>
              <a:ext cx="12192000" cy="6858000"/>
            </a:xfrm>
            <a:custGeom>
              <a:avLst/>
              <a:gdLst>
                <a:gd name="connsiteX0" fmla="*/ 0 w 12192000"/>
                <a:gd name="connsiteY0" fmla="*/ 5211160 h 6858000"/>
                <a:gd name="connsiteX1" fmla="*/ 350438 w 12192000"/>
                <a:gd name="connsiteY1" fmla="*/ 5402591 h 6858000"/>
                <a:gd name="connsiteX2" fmla="*/ 6096001 w 12192000"/>
                <a:gd name="connsiteY2" fmla="*/ 6509427 h 6858000"/>
                <a:gd name="connsiteX3" fmla="*/ 11841565 w 12192000"/>
                <a:gd name="connsiteY3" fmla="*/ 5402591 h 6858000"/>
                <a:gd name="connsiteX4" fmla="*/ 12192000 w 12192000"/>
                <a:gd name="connsiteY4" fmla="*/ 5211161 h 6858000"/>
                <a:gd name="connsiteX5" fmla="*/ 12192000 w 12192000"/>
                <a:gd name="connsiteY5" fmla="*/ 6858000 h 6858000"/>
                <a:gd name="connsiteX6" fmla="*/ 0 w 12192000"/>
                <a:gd name="connsiteY6" fmla="*/ 6858000 h 6858000"/>
                <a:gd name="connsiteX7" fmla="*/ 0 w 12192000"/>
                <a:gd name="connsiteY7" fmla="*/ 0 h 6858000"/>
                <a:gd name="connsiteX8" fmla="*/ 12192000 w 12192000"/>
                <a:gd name="connsiteY8" fmla="*/ 0 h 6858000"/>
                <a:gd name="connsiteX9" fmla="*/ 12192000 w 12192000"/>
                <a:gd name="connsiteY9" fmla="*/ 1724624 h 6858000"/>
                <a:gd name="connsiteX10" fmla="*/ 11841565 w 12192000"/>
                <a:gd name="connsiteY10" fmla="*/ 1533194 h 6858000"/>
                <a:gd name="connsiteX11" fmla="*/ 6096001 w 12192000"/>
                <a:gd name="connsiteY11" fmla="*/ 426357 h 6858000"/>
                <a:gd name="connsiteX12" fmla="*/ 350438 w 12192000"/>
                <a:gd name="connsiteY12" fmla="*/ 1533194 h 6858000"/>
                <a:gd name="connsiteX13" fmla="*/ 0 w 12192000"/>
                <a:gd name="connsiteY13" fmla="*/ 17246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5211160"/>
                  </a:moveTo>
                  <a:lnTo>
                    <a:pt x="350438" y="5402591"/>
                  </a:lnTo>
                  <a:cubicBezTo>
                    <a:pt x="1716112" y="6078564"/>
                    <a:pt x="3782879" y="6509427"/>
                    <a:pt x="6096001" y="6509427"/>
                  </a:cubicBezTo>
                  <a:cubicBezTo>
                    <a:pt x="8409124" y="6509427"/>
                    <a:pt x="10475890" y="6078564"/>
                    <a:pt x="11841565" y="5402591"/>
                  </a:cubicBezTo>
                  <a:lnTo>
                    <a:pt x="12192000" y="5211161"/>
                  </a:lnTo>
                  <a:lnTo>
                    <a:pt x="12192000" y="6858000"/>
                  </a:lnTo>
                  <a:lnTo>
                    <a:pt x="0" y="6858000"/>
                  </a:lnTo>
                  <a:close/>
                  <a:moveTo>
                    <a:pt x="0" y="0"/>
                  </a:moveTo>
                  <a:lnTo>
                    <a:pt x="12192000" y="0"/>
                  </a:lnTo>
                  <a:lnTo>
                    <a:pt x="12192000" y="1724624"/>
                  </a:lnTo>
                  <a:lnTo>
                    <a:pt x="11841565" y="1533194"/>
                  </a:lnTo>
                  <a:cubicBezTo>
                    <a:pt x="10475890" y="857221"/>
                    <a:pt x="8409124" y="426357"/>
                    <a:pt x="6096001" y="426357"/>
                  </a:cubicBezTo>
                  <a:cubicBezTo>
                    <a:pt x="3782879" y="426357"/>
                    <a:pt x="1716112" y="857221"/>
                    <a:pt x="350438" y="1533194"/>
                  </a:cubicBezTo>
                  <a:lnTo>
                    <a:pt x="0" y="17246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560EFCDF-3CF2-4901-85B6-291B32087FC0}"/>
                </a:ext>
              </a:extLst>
            </p:cNvPr>
            <p:cNvSpPr/>
            <p:nvPr userDrawn="1"/>
          </p:nvSpPr>
          <p:spPr>
            <a:xfrm>
              <a:off x="392514" y="6115298"/>
              <a:ext cx="619125" cy="246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DA70226B-C0E4-43BB-9549-8E089DB1098E}" type="slidenum">
                <a:rPr lang="en-GB" sz="900" b="1" smtClean="0">
                  <a:solidFill>
                    <a:schemeClr val="tx1"/>
                  </a:solidFill>
                </a:rPr>
                <a:pPr algn="ctr"/>
                <a:t>‹#›</a:t>
              </a:fld>
              <a:endParaRPr lang="en-GB" sz="900" b="1" dirty="0">
                <a:solidFill>
                  <a:schemeClr val="tx1"/>
                </a:solidFill>
              </a:endParaRPr>
            </a:p>
          </p:txBody>
        </p:sp>
        <p:grpSp>
          <p:nvGrpSpPr>
            <p:cNvPr id="8" name="Group 7">
              <a:extLst>
                <a:ext uri="{FF2B5EF4-FFF2-40B4-BE49-F238E27FC236}">
                  <a16:creationId xmlns:a16="http://schemas.microsoft.com/office/drawing/2014/main" id="{5D715411-6164-45BD-A603-FBC17C6BEE00}"/>
                </a:ext>
              </a:extLst>
            </p:cNvPr>
            <p:cNvGrpSpPr/>
            <p:nvPr userDrawn="1"/>
          </p:nvGrpSpPr>
          <p:grpSpPr>
            <a:xfrm>
              <a:off x="10648109" y="5310073"/>
              <a:ext cx="1150191" cy="1151372"/>
              <a:chOff x="10648109" y="5310073"/>
              <a:chExt cx="1150191" cy="1151372"/>
            </a:xfrm>
          </p:grpSpPr>
          <p:sp>
            <p:nvSpPr>
              <p:cNvPr id="9" name="Rectangle 20">
                <a:extLst>
                  <a:ext uri="{FF2B5EF4-FFF2-40B4-BE49-F238E27FC236}">
                    <a16:creationId xmlns:a16="http://schemas.microsoft.com/office/drawing/2014/main" id="{2F5E00BC-4A5E-4468-9469-9A3114FA1E11}"/>
                  </a:ext>
                </a:extLst>
              </p:cNvPr>
              <p:cNvSpPr>
                <a:spLocks noChangeArrowheads="1"/>
              </p:cNvSpPr>
              <p:nvPr userDrawn="1"/>
            </p:nvSpPr>
            <p:spPr bwMode="auto">
              <a:xfrm>
                <a:off x="10648109" y="5310073"/>
                <a:ext cx="1150191" cy="11513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Rectangle 21">
                <a:extLst>
                  <a:ext uri="{FF2B5EF4-FFF2-40B4-BE49-F238E27FC236}">
                    <a16:creationId xmlns:a16="http://schemas.microsoft.com/office/drawing/2014/main" id="{9765B4D8-5BFF-4C8D-9028-DDFD8139F494}"/>
                  </a:ext>
                </a:extLst>
              </p:cNvPr>
              <p:cNvSpPr>
                <a:spLocks noChangeArrowheads="1"/>
              </p:cNvSpPr>
              <p:nvPr userDrawn="1"/>
            </p:nvSpPr>
            <p:spPr bwMode="auto">
              <a:xfrm>
                <a:off x="10705973" y="5367936"/>
                <a:ext cx="1034463" cy="1035644"/>
              </a:xfrm>
              <a:prstGeom prst="rect">
                <a:avLst/>
              </a:prstGeom>
              <a:solidFill>
                <a:srgbClr val="FEC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22">
                <a:extLst>
                  <a:ext uri="{FF2B5EF4-FFF2-40B4-BE49-F238E27FC236}">
                    <a16:creationId xmlns:a16="http://schemas.microsoft.com/office/drawing/2014/main" id="{8EB2E36A-4EBD-49BB-B168-0EA75CA697DF}"/>
                  </a:ext>
                </a:extLst>
              </p:cNvPr>
              <p:cNvSpPr>
                <a:spLocks noChangeArrowheads="1"/>
              </p:cNvSpPr>
              <p:nvPr userDrawn="1"/>
            </p:nvSpPr>
            <p:spPr bwMode="auto">
              <a:xfrm>
                <a:off x="10734315" y="5684416"/>
                <a:ext cx="977780" cy="402685"/>
              </a:xfrm>
              <a:prstGeom prst="ellipse">
                <a:avLst/>
              </a:prstGeom>
              <a:solidFill>
                <a:srgbClr val="056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3">
                <a:extLst>
                  <a:ext uri="{FF2B5EF4-FFF2-40B4-BE49-F238E27FC236}">
                    <a16:creationId xmlns:a16="http://schemas.microsoft.com/office/drawing/2014/main" id="{B9A90731-ECD7-44F4-8E61-A9A1900FB943}"/>
                  </a:ext>
                </a:extLst>
              </p:cNvPr>
              <p:cNvSpPr>
                <a:spLocks/>
              </p:cNvSpPr>
              <p:nvPr userDrawn="1"/>
            </p:nvSpPr>
            <p:spPr bwMode="auto">
              <a:xfrm>
                <a:off x="11179511" y="5784792"/>
                <a:ext cx="179496" cy="158240"/>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4">
                <a:extLst>
                  <a:ext uri="{FF2B5EF4-FFF2-40B4-BE49-F238E27FC236}">
                    <a16:creationId xmlns:a16="http://schemas.microsoft.com/office/drawing/2014/main" id="{5732CF48-CE80-458C-B4D6-487A64D59C72}"/>
                  </a:ext>
                </a:extLst>
              </p:cNvPr>
              <p:cNvSpPr>
                <a:spLocks/>
              </p:cNvSpPr>
              <p:nvPr userDrawn="1"/>
            </p:nvSpPr>
            <p:spPr bwMode="auto">
              <a:xfrm>
                <a:off x="10910268" y="5784792"/>
                <a:ext cx="266882" cy="200752"/>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5">
                <a:extLst>
                  <a:ext uri="{FF2B5EF4-FFF2-40B4-BE49-F238E27FC236}">
                    <a16:creationId xmlns:a16="http://schemas.microsoft.com/office/drawing/2014/main" id="{06D7BFCC-E844-4C4B-9445-F11E1DB32E11}"/>
                  </a:ext>
                </a:extLst>
              </p:cNvPr>
              <p:cNvSpPr>
                <a:spLocks/>
              </p:cNvSpPr>
              <p:nvPr userDrawn="1"/>
            </p:nvSpPr>
            <p:spPr bwMode="auto">
              <a:xfrm>
                <a:off x="11322400" y="5784792"/>
                <a:ext cx="213742" cy="200752"/>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6">
                <a:extLst>
                  <a:ext uri="{FF2B5EF4-FFF2-40B4-BE49-F238E27FC236}">
                    <a16:creationId xmlns:a16="http://schemas.microsoft.com/office/drawing/2014/main" id="{03DBA7EE-C25A-403E-969B-6CEF4D8F7D25}"/>
                  </a:ext>
                </a:extLst>
              </p:cNvPr>
              <p:cNvSpPr>
                <a:spLocks/>
              </p:cNvSpPr>
              <p:nvPr userDrawn="1"/>
            </p:nvSpPr>
            <p:spPr bwMode="auto">
              <a:xfrm>
                <a:off x="11196044" y="5957203"/>
                <a:ext cx="64950" cy="28341"/>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5" name="TextBox 34">
            <a:extLst>
              <a:ext uri="{FF2B5EF4-FFF2-40B4-BE49-F238E27FC236}">
                <a16:creationId xmlns:a16="http://schemas.microsoft.com/office/drawing/2014/main" id="{D8760ACE-DD87-404D-A93C-362BECAF2463}"/>
              </a:ext>
            </a:extLst>
          </p:cNvPr>
          <p:cNvSpPr txBox="1"/>
          <p:nvPr userDrawn="1"/>
        </p:nvSpPr>
        <p:spPr>
          <a:xfrm>
            <a:off x="393700" y="6476769"/>
            <a:ext cx="6787029" cy="310679"/>
          </a:xfrm>
          <a:prstGeom prst="rect">
            <a:avLst/>
          </a:prstGeom>
          <a:noFill/>
        </p:spPr>
        <p:txBody>
          <a:bodyPr wrap="square" lIns="0" tIns="0" rIns="0" bIns="0" rtlCol="0" anchor="ctr">
            <a:noAutofit/>
          </a:bodyPr>
          <a:lstStyle/>
          <a:p>
            <a:r>
              <a:rPr lang="en-GB" sz="700" dirty="0"/>
              <a:t>[Add disclaimer text in slide master mode]</a:t>
            </a:r>
          </a:p>
        </p:txBody>
      </p:sp>
      <p:sp>
        <p:nvSpPr>
          <p:cNvPr id="3" name="Text Placeholder 2">
            <a:extLst>
              <a:ext uri="{FF2B5EF4-FFF2-40B4-BE49-F238E27FC236}">
                <a16:creationId xmlns:a16="http://schemas.microsoft.com/office/drawing/2014/main" id="{48AA4DF7-2111-4173-877A-616B0BE1CF5D}"/>
              </a:ext>
            </a:extLst>
          </p:cNvPr>
          <p:cNvSpPr>
            <a:spLocks noGrp="1"/>
          </p:cNvSpPr>
          <p:nvPr>
            <p:ph type="body" idx="1"/>
          </p:nvPr>
        </p:nvSpPr>
        <p:spPr>
          <a:xfrm>
            <a:off x="393700" y="1825625"/>
            <a:ext cx="11404600" cy="3316288"/>
          </a:xfrm>
          <a:prstGeom prst="rect">
            <a:avLst/>
          </a:prstGeom>
        </p:spPr>
        <p:txBody>
          <a:bodyPr vert="horz" lIns="0" tIns="0" rIns="0" bIns="0" rtlCol="0">
            <a:noAutofit/>
          </a:bodyPr>
          <a:lstStyle/>
          <a:p>
            <a:pPr marL="207963" marR="0" lvl="0" indent="-207963" algn="l" defTabSz="914400" rtl="0" eaLnBrk="1" fontAlgn="auto" latinLnBrk="0" hangingPunct="1">
              <a:lnSpc>
                <a:spcPct val="110000"/>
              </a:lnSpc>
              <a:spcBef>
                <a:spcPts val="300"/>
              </a:spcBef>
              <a:spcAft>
                <a:spcPts val="0"/>
              </a:spcAft>
              <a:buClrTx/>
              <a:buSzPct val="80000"/>
              <a:buFontTx/>
              <a:buBlip>
                <a:blip r:embed="rId11"/>
              </a:buBlip>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level</a:t>
            </a:r>
          </a:p>
          <a:p>
            <a:pPr marL="361950" marR="0" lvl="1"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level</a:t>
            </a:r>
          </a:p>
          <a:p>
            <a:pPr marL="533400" marR="0" lvl="2"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Third level</a:t>
            </a:r>
          </a:p>
          <a:p>
            <a:pPr marL="679450" marR="0" lvl="3"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Fourth level</a:t>
            </a:r>
          </a:p>
          <a:p>
            <a:pPr marL="815975" marR="0" lvl="4"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124050330"/>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Lst>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07963" marR="0" indent="-207963" algn="l" defTabSz="914400" rtl="0" eaLnBrk="1" fontAlgn="auto" latinLnBrk="0" hangingPunct="1">
        <a:lnSpc>
          <a:spcPct val="110000"/>
        </a:lnSpc>
        <a:spcBef>
          <a:spcPts val="300"/>
        </a:spcBef>
        <a:spcAft>
          <a:spcPts val="0"/>
        </a:spcAft>
        <a:buClrTx/>
        <a:buSzPct val="80000"/>
        <a:buFontTx/>
        <a:buBlip>
          <a:blip r:embed="rId11"/>
        </a:buBlip>
        <a:tabLst/>
        <a:defRPr lang="en-US" sz="1200" kern="1200">
          <a:solidFill>
            <a:schemeClr val="tx1"/>
          </a:solidFill>
          <a:latin typeface="+mn-lt"/>
          <a:ea typeface="+mn-ea"/>
          <a:cs typeface="+mn-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8">
          <p15:clr>
            <a:srgbClr val="F26B43"/>
          </p15:clr>
        </p15:guide>
        <p15:guide id="2" pos="248">
          <p15:clr>
            <a:srgbClr val="F26B43"/>
          </p15:clr>
        </p15:guide>
        <p15:guide id="3" pos="7432">
          <p15:clr>
            <a:srgbClr val="F26B43"/>
          </p15:clr>
        </p15:guide>
        <p15:guide id="4" orient="horz" pos="4065">
          <p15:clr>
            <a:srgbClr val="F26B43"/>
          </p15:clr>
        </p15:guide>
        <p15:guide id="5" pos="3716">
          <p15:clr>
            <a:srgbClr val="F26B43"/>
          </p15:clr>
        </p15:guide>
        <p15:guide id="6" pos="3964">
          <p15:clr>
            <a:srgbClr val="F26B43"/>
          </p15:clr>
        </p15:guide>
        <p15:guide id="8" orient="horz" pos="3239">
          <p15:clr>
            <a:srgbClr val="F26B43"/>
          </p15:clr>
        </p15:guide>
        <p15:guide id="9" orient="horz" pos="11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6.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0.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30.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30.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30.xml"/></Relationships>
</file>

<file path=ppt/slides/_rels/slide3.xml.rels><?xml version="1.0" encoding="UTF-8" standalone="yes"?>
<Relationships xmlns="http://schemas.openxmlformats.org/package/2006/relationships"><Relationship Id="rId13" Type="http://schemas.openxmlformats.org/officeDocument/2006/relationships/image" Target="../media/image26.emf"/><Relationship Id="rId18" Type="http://schemas.openxmlformats.org/officeDocument/2006/relationships/image" Target="../media/image31.emf"/><Relationship Id="rId26" Type="http://schemas.openxmlformats.org/officeDocument/2006/relationships/image" Target="../media/image39.png"/><Relationship Id="rId39" Type="http://schemas.openxmlformats.org/officeDocument/2006/relationships/image" Target="../media/image52.png"/><Relationship Id="rId21" Type="http://schemas.openxmlformats.org/officeDocument/2006/relationships/image" Target="../media/image34.jpeg"/><Relationship Id="rId34" Type="http://schemas.openxmlformats.org/officeDocument/2006/relationships/image" Target="../media/image47.png"/><Relationship Id="rId42" Type="http://schemas.openxmlformats.org/officeDocument/2006/relationships/image" Target="../media/image55.jpg"/><Relationship Id="rId47" Type="http://schemas.openxmlformats.org/officeDocument/2006/relationships/image" Target="https://gallery.mailchimp.com/02660726bb65e539f4411b918/images/cbb3b178-bfc5-4486-8912-a0b5d36d9b93.png" TargetMode="External"/><Relationship Id="rId50" Type="http://schemas.openxmlformats.org/officeDocument/2006/relationships/image" Target="../media/image62.png"/><Relationship Id="rId55" Type="http://schemas.openxmlformats.org/officeDocument/2006/relationships/image" Target="../media/image67.png"/><Relationship Id="rId63" Type="http://schemas.openxmlformats.org/officeDocument/2006/relationships/image" Target="../media/image75.png"/><Relationship Id="rId7" Type="http://schemas.openxmlformats.org/officeDocument/2006/relationships/image" Target="../media/image20.emf"/><Relationship Id="rId2" Type="http://schemas.openxmlformats.org/officeDocument/2006/relationships/image" Target="../media/image15.jpg"/><Relationship Id="rId16" Type="http://schemas.openxmlformats.org/officeDocument/2006/relationships/image" Target="../media/image29.emf"/><Relationship Id="rId29" Type="http://schemas.openxmlformats.org/officeDocument/2006/relationships/image" Target="../media/image42.png"/><Relationship Id="rId11" Type="http://schemas.openxmlformats.org/officeDocument/2006/relationships/image" Target="../media/image24.emf"/><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45" Type="http://schemas.openxmlformats.org/officeDocument/2006/relationships/image" Target="../media/image58.png"/><Relationship Id="rId53" Type="http://schemas.openxmlformats.org/officeDocument/2006/relationships/image" Target="../media/image65.png"/><Relationship Id="rId58" Type="http://schemas.openxmlformats.org/officeDocument/2006/relationships/image" Target="../media/image70.jpeg"/><Relationship Id="rId5" Type="http://schemas.openxmlformats.org/officeDocument/2006/relationships/image" Target="../media/image18.png"/><Relationship Id="rId61" Type="http://schemas.openxmlformats.org/officeDocument/2006/relationships/image" Target="../media/image73.jpeg"/><Relationship Id="rId19" Type="http://schemas.openxmlformats.org/officeDocument/2006/relationships/image" Target="../media/image32.png"/><Relationship Id="rId14" Type="http://schemas.openxmlformats.org/officeDocument/2006/relationships/image" Target="../media/image27.emf"/><Relationship Id="rId22" Type="http://schemas.openxmlformats.org/officeDocument/2006/relationships/image" Target="../media/image35.png"/><Relationship Id="rId27" Type="http://schemas.openxmlformats.org/officeDocument/2006/relationships/image" Target="../media/image40.jpg"/><Relationship Id="rId30" Type="http://schemas.openxmlformats.org/officeDocument/2006/relationships/image" Target="../media/image43.png"/><Relationship Id="rId35" Type="http://schemas.openxmlformats.org/officeDocument/2006/relationships/image" Target="../media/image48.jpg"/><Relationship Id="rId43" Type="http://schemas.openxmlformats.org/officeDocument/2006/relationships/image" Target="../media/image56.png"/><Relationship Id="rId48" Type="http://schemas.openxmlformats.org/officeDocument/2006/relationships/image" Target="../media/image60.png"/><Relationship Id="rId56" Type="http://schemas.openxmlformats.org/officeDocument/2006/relationships/image" Target="../media/image68.png"/><Relationship Id="rId8" Type="http://schemas.openxmlformats.org/officeDocument/2006/relationships/image" Target="../media/image21.emf"/><Relationship Id="rId51" Type="http://schemas.openxmlformats.org/officeDocument/2006/relationships/image" Target="../media/image63.png"/><Relationship Id="rId3" Type="http://schemas.openxmlformats.org/officeDocument/2006/relationships/image" Target="../media/image16.png"/><Relationship Id="rId12" Type="http://schemas.openxmlformats.org/officeDocument/2006/relationships/image" Target="../media/image25.emf"/><Relationship Id="rId17" Type="http://schemas.openxmlformats.org/officeDocument/2006/relationships/image" Target="../media/image30.emf"/><Relationship Id="rId25"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image" Target="../media/image51.png"/><Relationship Id="rId46" Type="http://schemas.openxmlformats.org/officeDocument/2006/relationships/image" Target="../media/image59.jpg"/><Relationship Id="rId59" Type="http://schemas.openxmlformats.org/officeDocument/2006/relationships/image" Target="../media/image71.png"/><Relationship Id="rId20" Type="http://schemas.openxmlformats.org/officeDocument/2006/relationships/image" Target="../media/image33.png"/><Relationship Id="rId41" Type="http://schemas.openxmlformats.org/officeDocument/2006/relationships/image" Target="../media/image54.png"/><Relationship Id="rId54" Type="http://schemas.openxmlformats.org/officeDocument/2006/relationships/image" Target="../media/image66.jpg"/><Relationship Id="rId62" Type="http://schemas.openxmlformats.org/officeDocument/2006/relationships/image" Target="../media/image74.png"/><Relationship Id="rId1" Type="http://schemas.openxmlformats.org/officeDocument/2006/relationships/slideLayout" Target="../slideLayouts/slideLayout230.xml"/><Relationship Id="rId6" Type="http://schemas.openxmlformats.org/officeDocument/2006/relationships/image" Target="../media/image19.emf"/><Relationship Id="rId15" Type="http://schemas.openxmlformats.org/officeDocument/2006/relationships/image" Target="../media/image28.emf"/><Relationship Id="rId23" Type="http://schemas.openxmlformats.org/officeDocument/2006/relationships/image" Target="../media/image36.jpg"/><Relationship Id="rId28" Type="http://schemas.openxmlformats.org/officeDocument/2006/relationships/image" Target="../media/image41.jpg"/><Relationship Id="rId36" Type="http://schemas.openxmlformats.org/officeDocument/2006/relationships/image" Target="../media/image49.png"/><Relationship Id="rId49" Type="http://schemas.openxmlformats.org/officeDocument/2006/relationships/image" Target="../media/image61.jpeg"/><Relationship Id="rId57" Type="http://schemas.openxmlformats.org/officeDocument/2006/relationships/image" Target="../media/image69.jpeg"/><Relationship Id="rId10" Type="http://schemas.openxmlformats.org/officeDocument/2006/relationships/image" Target="../media/image23.emf"/><Relationship Id="rId31" Type="http://schemas.openxmlformats.org/officeDocument/2006/relationships/image" Target="../media/image44.png"/><Relationship Id="rId44" Type="http://schemas.openxmlformats.org/officeDocument/2006/relationships/image" Target="../media/image57.png"/><Relationship Id="rId52" Type="http://schemas.openxmlformats.org/officeDocument/2006/relationships/image" Target="../media/image64.png"/><Relationship Id="rId60" Type="http://schemas.openxmlformats.org/officeDocument/2006/relationships/image" Target="../media/image72.png"/><Relationship Id="rId4" Type="http://schemas.openxmlformats.org/officeDocument/2006/relationships/image" Target="../media/image17.png"/><Relationship Id="rId9" Type="http://schemas.openxmlformats.org/officeDocument/2006/relationships/image" Target="../media/image2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30.xml"/></Relationships>
</file>

<file path=ppt/slides/_rels/slide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30.xml"/></Relationships>
</file>

<file path=ppt/slides/_rels/slide8.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4A1E1-03B2-49FF-A54C-C894EE588D7D}"/>
              </a:ext>
            </a:extLst>
          </p:cNvPr>
          <p:cNvSpPr>
            <a:spLocks noGrp="1"/>
          </p:cNvSpPr>
          <p:nvPr>
            <p:ph type="title"/>
          </p:nvPr>
        </p:nvSpPr>
        <p:spPr>
          <a:xfrm>
            <a:off x="2914419" y="0"/>
            <a:ext cx="7985645" cy="1110338"/>
          </a:xfrm>
        </p:spPr>
        <p:txBody>
          <a:bodyPr/>
          <a:lstStyle/>
          <a:p>
            <a:r>
              <a:rPr lang="en-US" altLang="en-US" sz="3600" dirty="0">
                <a:solidFill>
                  <a:srgbClr val="EF4718"/>
                </a:solidFill>
                <a:latin typeface="Century Gothic" panose="020B0502020202020204" pitchFamily="34" charset="0"/>
                <a:cs typeface="Arial" panose="020B0604020202020204" pitchFamily="34" charset="0"/>
              </a:rPr>
              <a:t>Parliamentary Portfolio Committee Fourth Term Program - Internet4All </a:t>
            </a:r>
            <a:endParaRPr lang="en-ZA" sz="3600" dirty="0">
              <a:latin typeface="Century Gothic" panose="020B0502020202020204" pitchFamily="34" charset="0"/>
            </a:endParaRPr>
          </a:p>
        </p:txBody>
      </p:sp>
      <p:sp>
        <p:nvSpPr>
          <p:cNvPr id="4" name="Text Placeholder 3">
            <a:extLst>
              <a:ext uri="{FF2B5EF4-FFF2-40B4-BE49-F238E27FC236}">
                <a16:creationId xmlns:a16="http://schemas.microsoft.com/office/drawing/2014/main" id="{EC482D0C-D372-45AF-A093-19FEA23AF6AF}"/>
              </a:ext>
            </a:extLst>
          </p:cNvPr>
          <p:cNvSpPr>
            <a:spLocks noGrp="1"/>
          </p:cNvSpPr>
          <p:nvPr>
            <p:ph type="body" sz="quarter" idx="10"/>
          </p:nvPr>
        </p:nvSpPr>
        <p:spPr>
          <a:xfrm>
            <a:off x="628848" y="3388399"/>
            <a:ext cx="10113849" cy="2616217"/>
          </a:xfrm>
        </p:spPr>
        <p:txBody>
          <a:bodyPr>
            <a:noAutofit/>
          </a:bodyPr>
          <a:lstStyle/>
          <a:p>
            <a:r>
              <a:rPr lang="en-US" altLang="en-US" sz="3500" dirty="0">
                <a:solidFill>
                  <a:srgbClr val="EF4718"/>
                </a:solidFill>
                <a:cs typeface="Arial" panose="020B0604020202020204" pitchFamily="34" charset="0"/>
              </a:rPr>
              <a:t>Prepared By: </a:t>
            </a:r>
            <a:r>
              <a:rPr lang="en-US" altLang="en-US" dirty="0">
                <a:solidFill>
                  <a:srgbClr val="EF4718"/>
                </a:solidFill>
                <a:latin typeface="Century Gothic" panose="020B0502020202020204" pitchFamily="34" charset="0"/>
                <a:cs typeface="Arial" panose="020B0604020202020204" pitchFamily="34" charset="0"/>
              </a:rPr>
              <a:t/>
            </a:r>
            <a:br>
              <a:rPr lang="en-US" altLang="en-US" dirty="0">
                <a:solidFill>
                  <a:srgbClr val="EF4718"/>
                </a:solidFill>
                <a:latin typeface="Century Gothic" panose="020B0502020202020204" pitchFamily="34" charset="0"/>
                <a:cs typeface="Arial" panose="020B0604020202020204" pitchFamily="34" charset="0"/>
              </a:rPr>
            </a:br>
            <a:r>
              <a:rPr lang="en-US" altLang="en-US" sz="2800" b="1" dirty="0">
                <a:latin typeface="Century Gothic" panose="020B0502020202020204" pitchFamily="34" charset="0"/>
                <a:cs typeface="Arial" panose="020B0604020202020204" pitchFamily="34" charset="0"/>
              </a:rPr>
              <a:t>Mduduzi Masuku &amp; Sidney Arnold</a:t>
            </a:r>
          </a:p>
          <a:p>
            <a:endParaRPr lang="en-US" sz="2800" b="1" dirty="0">
              <a:latin typeface="Century Gothic" panose="020B0502020202020204" pitchFamily="34" charset="0"/>
              <a:cs typeface="Arial" panose="020B0604020202020204" pitchFamily="34" charset="0"/>
            </a:endParaRPr>
          </a:p>
          <a:p>
            <a:r>
              <a:rPr lang="en-US" sz="2800" b="1" dirty="0">
                <a:latin typeface="Century Gothic" panose="020B0502020202020204" pitchFamily="34" charset="0"/>
                <a:cs typeface="Arial" panose="020B0604020202020204" pitchFamily="34" charset="0"/>
              </a:rPr>
              <a:t>09:30 – 13:00, </a:t>
            </a:r>
            <a:endParaRPr lang="en-US" sz="2800" b="1" dirty="0" smtClean="0">
              <a:latin typeface="Century Gothic" panose="020B0502020202020204" pitchFamily="34" charset="0"/>
              <a:cs typeface="Arial" panose="020B0604020202020204" pitchFamily="34" charset="0"/>
            </a:endParaRPr>
          </a:p>
          <a:p>
            <a:endParaRPr lang="en-US" sz="2800" b="1" dirty="0">
              <a:latin typeface="Century Gothic" panose="020B0502020202020204" pitchFamily="34" charset="0"/>
              <a:cs typeface="Arial" panose="020B0604020202020204" pitchFamily="34" charset="0"/>
            </a:endParaRPr>
          </a:p>
          <a:p>
            <a:r>
              <a:rPr lang="en-US" sz="2800" b="1" dirty="0" smtClean="0">
                <a:latin typeface="Century Gothic" panose="020B0502020202020204" pitchFamily="34" charset="0"/>
                <a:cs typeface="Arial" panose="020B0604020202020204" pitchFamily="34" charset="0"/>
              </a:rPr>
              <a:t>2018-11-06</a:t>
            </a:r>
            <a:endParaRPr lang="en-US" sz="2800" b="1" dirty="0">
              <a:latin typeface="Century Gothic" panose="020B0502020202020204" pitchFamily="34" charset="0"/>
              <a:cs typeface="Arial" panose="020B0604020202020204" pitchFamily="34" charset="0"/>
            </a:endParaRPr>
          </a:p>
        </p:txBody>
      </p:sp>
      <p:sp>
        <p:nvSpPr>
          <p:cNvPr id="11" name="Footer Placeholder 5">
            <a:extLst>
              <a:ext uri="{FF2B5EF4-FFF2-40B4-BE49-F238E27FC236}">
                <a16:creationId xmlns:a16="http://schemas.microsoft.com/office/drawing/2014/main" id="{3831F230-A334-44B2-84CA-D81A96928AAE}"/>
              </a:ext>
            </a:extLst>
          </p:cNvPr>
          <p:cNvSpPr txBox="1">
            <a:spLocks noChangeArrowheads="1"/>
          </p:cNvSpPr>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Wingdings" panose="05000000000000000000" pitchFamily="2" charset="2"/>
              <a:buChar char=")"/>
              <a:defRPr sz="2400" kern="1200">
                <a:solidFill>
                  <a:srgbClr val="006600"/>
                </a:solidFill>
                <a:latin typeface="Bookman Old Style" panose="02050604050505020204" pitchFamily="18"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2400" kern="1200">
                <a:solidFill>
                  <a:srgbClr val="006600"/>
                </a:solidFill>
                <a:latin typeface="Bookman Old Style" panose="02050604050505020204" pitchFamily="18" charset="0"/>
                <a:ea typeface="+mn-ea"/>
                <a:cs typeface="+mn-cs"/>
              </a:defRPr>
            </a:lvl2pPr>
            <a:lvl3pPr marL="1143000" indent="-228600" algn="l" defTabSz="914400" rtl="0" eaLnBrk="1" latinLnBrk="0" hangingPunct="1">
              <a:spcBef>
                <a:spcPct val="20000"/>
              </a:spcBef>
              <a:buFont typeface="Wingdings" panose="05000000000000000000" pitchFamily="2" charset="2"/>
              <a:buChar char=")"/>
              <a:defRPr sz="2000" kern="1200">
                <a:solidFill>
                  <a:srgbClr val="006600"/>
                </a:solidFill>
                <a:latin typeface="Bookman Old Style" panose="02050604050505020204" pitchFamily="18" charset="0"/>
                <a:ea typeface="+mn-ea"/>
                <a:cs typeface="+mn-cs"/>
              </a:defRPr>
            </a:lvl3pPr>
            <a:lvl4pPr marL="1600200" indent="-228600" algn="l" defTabSz="914400" rtl="0" eaLnBrk="1" latinLnBrk="0" hangingPunct="1">
              <a:spcBef>
                <a:spcPct val="20000"/>
              </a:spcBef>
              <a:buChar char="–"/>
              <a:defRPr sz="2000" kern="1200">
                <a:solidFill>
                  <a:srgbClr val="006600"/>
                </a:solidFill>
                <a:latin typeface="Bookman Old Style" panose="02050604050505020204" pitchFamily="18"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
        <p:nvSpPr>
          <p:cNvPr id="12" name="Rectangle 11">
            <a:extLst>
              <a:ext uri="{FF2B5EF4-FFF2-40B4-BE49-F238E27FC236}">
                <a16:creationId xmlns:a16="http://schemas.microsoft.com/office/drawing/2014/main" id="{A1354C8C-6BCE-4B88-8A7B-307CF81E0434}"/>
              </a:ext>
            </a:extLst>
          </p:cNvPr>
          <p:cNvSpPr/>
          <p:nvPr/>
        </p:nvSpPr>
        <p:spPr>
          <a:xfrm>
            <a:off x="8768009" y="3364160"/>
            <a:ext cx="1008000" cy="22232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3" name="Rectangle 12">
            <a:extLst>
              <a:ext uri="{FF2B5EF4-FFF2-40B4-BE49-F238E27FC236}">
                <a16:creationId xmlns:a16="http://schemas.microsoft.com/office/drawing/2014/main" id="{9883811D-00B3-48EA-A6EC-30EE48B9CAA3}"/>
              </a:ext>
            </a:extLst>
          </p:cNvPr>
          <p:cNvSpPr/>
          <p:nvPr/>
        </p:nvSpPr>
        <p:spPr bwMode="auto">
          <a:xfrm>
            <a:off x="8848577" y="4480254"/>
            <a:ext cx="892785" cy="1047148"/>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1800" b="1" i="0" u="none" strike="noStrike" cap="none" normalizeH="0" baseline="0" dirty="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2D53030B-E6A6-42A5-99DF-04DDDB58ACE9}"/>
              </a:ext>
            </a:extLst>
          </p:cNvPr>
          <p:cNvSpPr/>
          <p:nvPr/>
        </p:nvSpPr>
        <p:spPr>
          <a:xfrm>
            <a:off x="7801320" y="3406412"/>
            <a:ext cx="973353" cy="214449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5" name="Rectangle 14">
            <a:extLst>
              <a:ext uri="{FF2B5EF4-FFF2-40B4-BE49-F238E27FC236}">
                <a16:creationId xmlns:a16="http://schemas.microsoft.com/office/drawing/2014/main" id="{B072B52E-8545-4A50-9CF6-B018A51B936E}"/>
              </a:ext>
            </a:extLst>
          </p:cNvPr>
          <p:cNvSpPr/>
          <p:nvPr/>
        </p:nvSpPr>
        <p:spPr bwMode="auto">
          <a:xfrm>
            <a:off x="7802411" y="4316029"/>
            <a:ext cx="913034" cy="1195793"/>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1800" b="1" i="0" u="none" strike="noStrike" cap="none" normalizeH="0" baseline="0" dirty="0">
              <a:ln>
                <a:noFill/>
              </a:ln>
              <a:solidFill>
                <a:schemeClr val="tx1"/>
              </a:solidFill>
              <a:effectLst/>
              <a:latin typeface="Arial" charset="0"/>
            </a:endParaRPr>
          </a:p>
        </p:txBody>
      </p:sp>
      <p:sp>
        <p:nvSpPr>
          <p:cNvPr id="16" name="Freeform: Shape 15">
            <a:extLst>
              <a:ext uri="{FF2B5EF4-FFF2-40B4-BE49-F238E27FC236}">
                <a16:creationId xmlns:a16="http://schemas.microsoft.com/office/drawing/2014/main" id="{31264ED3-91CF-4286-A08C-1CE6BEB694B8}"/>
              </a:ext>
            </a:extLst>
          </p:cNvPr>
          <p:cNvSpPr/>
          <p:nvPr/>
        </p:nvSpPr>
        <p:spPr bwMode="auto">
          <a:xfrm>
            <a:off x="7801320" y="3392607"/>
            <a:ext cx="1008612" cy="2223270"/>
          </a:xfrm>
          <a:custGeom>
            <a:avLst/>
            <a:gdLst>
              <a:gd name="connsiteX0" fmla="*/ 685800 w 2596055"/>
              <a:gd name="connsiteY0" fmla="*/ 1663591 h 5299185"/>
              <a:gd name="connsiteX1" fmla="*/ 685800 w 2596055"/>
              <a:gd name="connsiteY1" fmla="*/ 2884749 h 5299185"/>
              <a:gd name="connsiteX2" fmla="*/ 685799 w 2596055"/>
              <a:gd name="connsiteY2" fmla="*/ 2884759 h 5299185"/>
              <a:gd name="connsiteX3" fmla="*/ 685799 w 2596055"/>
              <a:gd name="connsiteY3" fmla="*/ 4827861 h 5299185"/>
              <a:gd name="connsiteX4" fmla="*/ 964979 w 2596055"/>
              <a:gd name="connsiteY4" fmla="*/ 5107041 h 5299185"/>
              <a:gd name="connsiteX5" fmla="*/ 964978 w 2596055"/>
              <a:gd name="connsiteY5" fmla="*/ 5107042 h 5299185"/>
              <a:gd name="connsiteX6" fmla="*/ 1244158 w 2596055"/>
              <a:gd name="connsiteY6" fmla="*/ 4827862 h 5299185"/>
              <a:gd name="connsiteX7" fmla="*/ 1244159 w 2596055"/>
              <a:gd name="connsiteY7" fmla="*/ 3261163 h 5299185"/>
              <a:gd name="connsiteX8" fmla="*/ 1351895 w 2596055"/>
              <a:gd name="connsiteY8" fmla="*/ 3261163 h 5299185"/>
              <a:gd name="connsiteX9" fmla="*/ 1351895 w 2596055"/>
              <a:gd name="connsiteY9" fmla="*/ 4827861 h 5299185"/>
              <a:gd name="connsiteX10" fmla="*/ 1631075 w 2596055"/>
              <a:gd name="connsiteY10" fmla="*/ 5107041 h 5299185"/>
              <a:gd name="connsiteX11" fmla="*/ 1631074 w 2596055"/>
              <a:gd name="connsiteY11" fmla="*/ 5107042 h 5299185"/>
              <a:gd name="connsiteX12" fmla="*/ 1910254 w 2596055"/>
              <a:gd name="connsiteY12" fmla="*/ 4827862 h 5299185"/>
              <a:gd name="connsiteX13" fmla="*/ 1910255 w 2596055"/>
              <a:gd name="connsiteY13" fmla="*/ 3261163 h 5299185"/>
              <a:gd name="connsiteX14" fmla="*/ 1910255 w 2596055"/>
              <a:gd name="connsiteY14" fmla="*/ 2884759 h 5299185"/>
              <a:gd name="connsiteX15" fmla="*/ 1910255 w 2596055"/>
              <a:gd name="connsiteY15" fmla="*/ 1663591 h 5299185"/>
              <a:gd name="connsiteX16" fmla="*/ 476907 w 2596055"/>
              <a:gd name="connsiteY16" fmla="*/ 1032970 h 5299185"/>
              <a:gd name="connsiteX17" fmla="*/ 203634 w 2596055"/>
              <a:gd name="connsiteY17" fmla="*/ 1306242 h 5299185"/>
              <a:gd name="connsiteX18" fmla="*/ 203634 w 2596055"/>
              <a:gd name="connsiteY18" fmla="*/ 1473528 h 5299185"/>
              <a:gd name="connsiteX19" fmla="*/ 203634 w 2596055"/>
              <a:gd name="connsiteY19" fmla="*/ 1663590 h 5299185"/>
              <a:gd name="connsiteX20" fmla="*/ 203634 w 2596055"/>
              <a:gd name="connsiteY20" fmla="*/ 2650684 h 5299185"/>
              <a:gd name="connsiteX21" fmla="*/ 413842 w 2596055"/>
              <a:gd name="connsiteY21" fmla="*/ 2860892 h 5299185"/>
              <a:gd name="connsiteX22" fmla="*/ 624050 w 2596055"/>
              <a:gd name="connsiteY22" fmla="*/ 2650684 h 5299185"/>
              <a:gd name="connsiteX23" fmla="*/ 624050 w 2596055"/>
              <a:gd name="connsiteY23" fmla="*/ 1663590 h 5299185"/>
              <a:gd name="connsiteX24" fmla="*/ 1972004 w 2596055"/>
              <a:gd name="connsiteY24" fmla="*/ 1663590 h 5299185"/>
              <a:gd name="connsiteX25" fmla="*/ 1972004 w 2596055"/>
              <a:gd name="connsiteY25" fmla="*/ 2650684 h 5299185"/>
              <a:gd name="connsiteX26" fmla="*/ 2182212 w 2596055"/>
              <a:gd name="connsiteY26" fmla="*/ 2860892 h 5299185"/>
              <a:gd name="connsiteX27" fmla="*/ 2392420 w 2596055"/>
              <a:gd name="connsiteY27" fmla="*/ 2650684 h 5299185"/>
              <a:gd name="connsiteX28" fmla="*/ 2392420 w 2596055"/>
              <a:gd name="connsiteY28" fmla="*/ 1663590 h 5299185"/>
              <a:gd name="connsiteX29" fmla="*/ 2392420 w 2596055"/>
              <a:gd name="connsiteY29" fmla="*/ 1473528 h 5299185"/>
              <a:gd name="connsiteX30" fmla="*/ 2392420 w 2596055"/>
              <a:gd name="connsiteY30" fmla="*/ 1306242 h 5299185"/>
              <a:gd name="connsiteX31" fmla="*/ 2119147 w 2596055"/>
              <a:gd name="connsiteY31" fmla="*/ 1032970 h 5299185"/>
              <a:gd name="connsiteX32" fmla="*/ 1298027 w 2596055"/>
              <a:gd name="connsiteY32" fmla="*/ 192142 h 5299185"/>
              <a:gd name="connsiteX33" fmla="*/ 914399 w 2596055"/>
              <a:gd name="connsiteY33" fmla="*/ 575770 h 5299185"/>
              <a:gd name="connsiteX34" fmla="*/ 1298027 w 2596055"/>
              <a:gd name="connsiteY34" fmla="*/ 959399 h 5299185"/>
              <a:gd name="connsiteX35" fmla="*/ 1681655 w 2596055"/>
              <a:gd name="connsiteY35" fmla="*/ 575770 h 5299185"/>
              <a:gd name="connsiteX36" fmla="*/ 1298027 w 2596055"/>
              <a:gd name="connsiteY36" fmla="*/ 192142 h 5299185"/>
              <a:gd name="connsiteX37" fmla="*/ 0 w 2596055"/>
              <a:gd name="connsiteY37" fmla="*/ 0 h 5299185"/>
              <a:gd name="connsiteX38" fmla="*/ 2596055 w 2596055"/>
              <a:gd name="connsiteY38" fmla="*/ 0 h 5299185"/>
              <a:gd name="connsiteX39" fmla="*/ 2596055 w 2596055"/>
              <a:gd name="connsiteY39" fmla="*/ 5299185 h 5299185"/>
              <a:gd name="connsiteX40" fmla="*/ 0 w 2596055"/>
              <a:gd name="connsiteY40" fmla="*/ 5299185 h 529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96055" h="5299185">
                <a:moveTo>
                  <a:pt x="685800" y="1663591"/>
                </a:moveTo>
                <a:lnTo>
                  <a:pt x="685800" y="2884749"/>
                </a:lnTo>
                <a:lnTo>
                  <a:pt x="685799" y="2884759"/>
                </a:lnTo>
                <a:lnTo>
                  <a:pt x="685799" y="4827861"/>
                </a:lnTo>
                <a:cubicBezTo>
                  <a:pt x="685799" y="4982048"/>
                  <a:pt x="810792" y="5107041"/>
                  <a:pt x="964979" y="5107041"/>
                </a:cubicBezTo>
                <a:lnTo>
                  <a:pt x="964978" y="5107042"/>
                </a:lnTo>
                <a:cubicBezTo>
                  <a:pt x="1119165" y="5107042"/>
                  <a:pt x="1244158" y="4982049"/>
                  <a:pt x="1244158" y="4827862"/>
                </a:cubicBezTo>
                <a:lnTo>
                  <a:pt x="1244159" y="3261163"/>
                </a:lnTo>
                <a:lnTo>
                  <a:pt x="1351895" y="3261163"/>
                </a:lnTo>
                <a:lnTo>
                  <a:pt x="1351895" y="4827861"/>
                </a:lnTo>
                <a:cubicBezTo>
                  <a:pt x="1351895" y="4982048"/>
                  <a:pt x="1476888" y="5107041"/>
                  <a:pt x="1631075" y="5107041"/>
                </a:cubicBezTo>
                <a:lnTo>
                  <a:pt x="1631074" y="5107042"/>
                </a:lnTo>
                <a:cubicBezTo>
                  <a:pt x="1785261" y="5107042"/>
                  <a:pt x="1910254" y="4982049"/>
                  <a:pt x="1910254" y="4827862"/>
                </a:cubicBezTo>
                <a:lnTo>
                  <a:pt x="1910255" y="3261163"/>
                </a:lnTo>
                <a:lnTo>
                  <a:pt x="1910255" y="2884759"/>
                </a:lnTo>
                <a:lnTo>
                  <a:pt x="1910255" y="1663591"/>
                </a:lnTo>
                <a:close/>
                <a:moveTo>
                  <a:pt x="476907" y="1032970"/>
                </a:moveTo>
                <a:cubicBezTo>
                  <a:pt x="325982" y="1032970"/>
                  <a:pt x="203634" y="1155317"/>
                  <a:pt x="203634" y="1306242"/>
                </a:cubicBezTo>
                <a:lnTo>
                  <a:pt x="203634" y="1473528"/>
                </a:lnTo>
                <a:lnTo>
                  <a:pt x="203634" y="1663590"/>
                </a:lnTo>
                <a:lnTo>
                  <a:pt x="203634" y="2650684"/>
                </a:lnTo>
                <a:cubicBezTo>
                  <a:pt x="203634" y="2766779"/>
                  <a:pt x="297747" y="2860892"/>
                  <a:pt x="413842" y="2860892"/>
                </a:cubicBezTo>
                <a:cubicBezTo>
                  <a:pt x="529937" y="2860892"/>
                  <a:pt x="624050" y="2766779"/>
                  <a:pt x="624050" y="2650684"/>
                </a:cubicBezTo>
                <a:lnTo>
                  <a:pt x="624050" y="1663590"/>
                </a:lnTo>
                <a:lnTo>
                  <a:pt x="1972004" y="1663590"/>
                </a:lnTo>
                <a:lnTo>
                  <a:pt x="1972004" y="2650684"/>
                </a:lnTo>
                <a:cubicBezTo>
                  <a:pt x="1972004" y="2766779"/>
                  <a:pt x="2066117" y="2860892"/>
                  <a:pt x="2182212" y="2860892"/>
                </a:cubicBezTo>
                <a:cubicBezTo>
                  <a:pt x="2298307" y="2860892"/>
                  <a:pt x="2392420" y="2766779"/>
                  <a:pt x="2392420" y="2650684"/>
                </a:cubicBezTo>
                <a:lnTo>
                  <a:pt x="2392420" y="1663590"/>
                </a:lnTo>
                <a:lnTo>
                  <a:pt x="2392420" y="1473528"/>
                </a:lnTo>
                <a:lnTo>
                  <a:pt x="2392420" y="1306242"/>
                </a:lnTo>
                <a:cubicBezTo>
                  <a:pt x="2392420" y="1155317"/>
                  <a:pt x="2270072" y="1032970"/>
                  <a:pt x="2119147" y="1032970"/>
                </a:cubicBezTo>
                <a:close/>
                <a:moveTo>
                  <a:pt x="1298027" y="192142"/>
                </a:moveTo>
                <a:cubicBezTo>
                  <a:pt x="1086155" y="192142"/>
                  <a:pt x="914399" y="363898"/>
                  <a:pt x="914399" y="575770"/>
                </a:cubicBezTo>
                <a:cubicBezTo>
                  <a:pt x="914399" y="787643"/>
                  <a:pt x="1086155" y="959399"/>
                  <a:pt x="1298027" y="959399"/>
                </a:cubicBezTo>
                <a:cubicBezTo>
                  <a:pt x="1509899" y="959399"/>
                  <a:pt x="1681655" y="787643"/>
                  <a:pt x="1681655" y="575770"/>
                </a:cubicBezTo>
                <a:cubicBezTo>
                  <a:pt x="1681655" y="363898"/>
                  <a:pt x="1509899" y="192142"/>
                  <a:pt x="1298027" y="192142"/>
                </a:cubicBezTo>
                <a:close/>
                <a:moveTo>
                  <a:pt x="0" y="0"/>
                </a:moveTo>
                <a:lnTo>
                  <a:pt x="2596055" y="0"/>
                </a:lnTo>
                <a:lnTo>
                  <a:pt x="2596055" y="5299185"/>
                </a:lnTo>
                <a:lnTo>
                  <a:pt x="0" y="5299185"/>
                </a:lnTo>
                <a:close/>
              </a:path>
            </a:pathLst>
          </a:cu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1800" b="1" i="0" u="none" strike="noStrike" cap="none" normalizeH="0" baseline="0" dirty="0">
              <a:ln>
                <a:noFill/>
              </a:ln>
              <a:solidFill>
                <a:schemeClr val="tx1"/>
              </a:solidFill>
              <a:effectLst/>
              <a:latin typeface="Arial" charset="0"/>
            </a:endParaRPr>
          </a:p>
        </p:txBody>
      </p:sp>
      <p:sp>
        <p:nvSpPr>
          <p:cNvPr id="17" name="Freeform: Shape 16">
            <a:extLst>
              <a:ext uri="{FF2B5EF4-FFF2-40B4-BE49-F238E27FC236}">
                <a16:creationId xmlns:a16="http://schemas.microsoft.com/office/drawing/2014/main" id="{E33731C3-F289-4DA8-B1CF-05E551FDDDA5}"/>
              </a:ext>
            </a:extLst>
          </p:cNvPr>
          <p:cNvSpPr/>
          <p:nvPr/>
        </p:nvSpPr>
        <p:spPr>
          <a:xfrm>
            <a:off x="8771860" y="3356173"/>
            <a:ext cx="1004149" cy="2257048"/>
          </a:xfrm>
          <a:custGeom>
            <a:avLst/>
            <a:gdLst>
              <a:gd name="connsiteX0" fmla="*/ 329839 w 1155681"/>
              <a:gd name="connsiteY0" fmla="*/ 470699 h 2257048"/>
              <a:gd name="connsiteX1" fmla="*/ 221260 w 1155681"/>
              <a:gd name="connsiteY1" fmla="*/ 514517 h 2257048"/>
              <a:gd name="connsiteX2" fmla="*/ 202364 w 1155681"/>
              <a:gd name="connsiteY2" fmla="*/ 542108 h 2257048"/>
              <a:gd name="connsiteX3" fmla="*/ 179200 w 1155681"/>
              <a:gd name="connsiteY3" fmla="*/ 565065 h 2257048"/>
              <a:gd name="connsiteX4" fmla="*/ 166146 w 1155681"/>
              <a:gd name="connsiteY4" fmla="*/ 596779 h 2257048"/>
              <a:gd name="connsiteX5" fmla="*/ 67643 w 1155681"/>
              <a:gd name="connsiteY5" fmla="*/ 1116352 h 2257048"/>
              <a:gd name="connsiteX6" fmla="*/ 138065 w 1155681"/>
              <a:gd name="connsiteY6" fmla="*/ 1217534 h 2257048"/>
              <a:gd name="connsiteX7" fmla="*/ 138063 w 1155681"/>
              <a:gd name="connsiteY7" fmla="*/ 1217535 h 2257048"/>
              <a:gd name="connsiteX8" fmla="*/ 240633 w 1155681"/>
              <a:gd name="connsiteY8" fmla="*/ 1149149 h 2257048"/>
              <a:gd name="connsiteX9" fmla="*/ 312034 w 1155681"/>
              <a:gd name="connsiteY9" fmla="*/ 772531 h 2257048"/>
              <a:gd name="connsiteX10" fmla="*/ 340764 w 1155681"/>
              <a:gd name="connsiteY10" fmla="*/ 772635 h 2257048"/>
              <a:gd name="connsiteX11" fmla="*/ 203074 w 1155681"/>
              <a:gd name="connsiteY11" fmla="*/ 1477450 h 2257048"/>
              <a:gd name="connsiteX12" fmla="*/ 350073 w 1155681"/>
              <a:gd name="connsiteY12" fmla="*/ 1477982 h 2257048"/>
              <a:gd name="connsiteX13" fmla="*/ 346003 w 1155681"/>
              <a:gd name="connsiteY13" fmla="*/ 1498121 h 2257048"/>
              <a:gd name="connsiteX14" fmla="*/ 348071 w 1155681"/>
              <a:gd name="connsiteY14" fmla="*/ 2058555 h 2257048"/>
              <a:gd name="connsiteX15" fmla="*/ 461573 w 1155681"/>
              <a:gd name="connsiteY15" fmla="*/ 2169973 h 2257048"/>
              <a:gd name="connsiteX16" fmla="*/ 461571 w 1155681"/>
              <a:gd name="connsiteY16" fmla="*/ 2169975 h 2257048"/>
              <a:gd name="connsiteX17" fmla="*/ 574255 w 1155681"/>
              <a:gd name="connsiteY17" fmla="*/ 2059375 h 2257048"/>
              <a:gd name="connsiteX18" fmla="*/ 572188 w 1155681"/>
              <a:gd name="connsiteY18" fmla="*/ 1498940 h 2257048"/>
              <a:gd name="connsiteX19" fmla="*/ 567968 w 1155681"/>
              <a:gd name="connsiteY19" fmla="*/ 1478771 h 2257048"/>
              <a:gd name="connsiteX20" fmla="*/ 629151 w 1155681"/>
              <a:gd name="connsiteY20" fmla="*/ 1478992 h 2257048"/>
              <a:gd name="connsiteX21" fmla="*/ 625046 w 1155681"/>
              <a:gd name="connsiteY21" fmla="*/ 1499304 h 2257048"/>
              <a:gd name="connsiteX22" fmla="*/ 627114 w 1155681"/>
              <a:gd name="connsiteY22" fmla="*/ 2059738 h 2257048"/>
              <a:gd name="connsiteX23" fmla="*/ 740616 w 1155681"/>
              <a:gd name="connsiteY23" fmla="*/ 2171157 h 2257048"/>
              <a:gd name="connsiteX24" fmla="*/ 740614 w 1155681"/>
              <a:gd name="connsiteY24" fmla="*/ 2171158 h 2257048"/>
              <a:gd name="connsiteX25" fmla="*/ 853298 w 1155681"/>
              <a:gd name="connsiteY25" fmla="*/ 2060558 h 2257048"/>
              <a:gd name="connsiteX26" fmla="*/ 851231 w 1155681"/>
              <a:gd name="connsiteY26" fmla="*/ 1500123 h 2257048"/>
              <a:gd name="connsiteX27" fmla="*/ 846974 w 1155681"/>
              <a:gd name="connsiteY27" fmla="*/ 1479781 h 2257048"/>
              <a:gd name="connsiteX28" fmla="*/ 971166 w 1155681"/>
              <a:gd name="connsiteY28" fmla="*/ 1480231 h 2257048"/>
              <a:gd name="connsiteX29" fmla="*/ 828270 w 1155681"/>
              <a:gd name="connsiteY29" fmla="*/ 774400 h 2257048"/>
              <a:gd name="connsiteX30" fmla="*/ 845633 w 1155681"/>
              <a:gd name="connsiteY30" fmla="*/ 774464 h 2257048"/>
              <a:gd name="connsiteX31" fmla="*/ 927428 w 1155681"/>
              <a:gd name="connsiteY31" fmla="*/ 1152548 h 2257048"/>
              <a:gd name="connsiteX32" fmla="*/ 1031781 w 1155681"/>
              <a:gd name="connsiteY32" fmla="*/ 1219797 h 2257048"/>
              <a:gd name="connsiteX33" fmla="*/ 1031781 w 1155681"/>
              <a:gd name="connsiteY33" fmla="*/ 1219798 h 2257048"/>
              <a:gd name="connsiteX34" fmla="*/ 1099531 w 1155681"/>
              <a:gd name="connsiteY34" fmla="*/ 1117857 h 2257048"/>
              <a:gd name="connsiteX35" fmla="*/ 987376 w 1155681"/>
              <a:gd name="connsiteY35" fmla="*/ 599441 h 2257048"/>
              <a:gd name="connsiteX36" fmla="*/ 985060 w 1155681"/>
              <a:gd name="connsiteY36" fmla="*/ 594176 h 2257048"/>
              <a:gd name="connsiteX37" fmla="*/ 979007 w 1155681"/>
              <a:gd name="connsiteY37" fmla="*/ 565242 h 2257048"/>
              <a:gd name="connsiteX38" fmla="*/ 836968 w 1155681"/>
              <a:gd name="connsiteY38" fmla="*/ 472536 h 2257048"/>
              <a:gd name="connsiteX39" fmla="*/ 592411 w 1155681"/>
              <a:gd name="connsiteY39" fmla="*/ 125017 h 2257048"/>
              <a:gd name="connsiteX40" fmla="*/ 433324 w 1155681"/>
              <a:gd name="connsiteY40" fmla="*/ 285784 h 2257048"/>
              <a:gd name="connsiteX41" fmla="*/ 593602 w 1155681"/>
              <a:gd name="connsiteY41" fmla="*/ 447707 h 2257048"/>
              <a:gd name="connsiteX42" fmla="*/ 752691 w 1155681"/>
              <a:gd name="connsiteY42" fmla="*/ 286941 h 2257048"/>
              <a:gd name="connsiteX43" fmla="*/ 592411 w 1155681"/>
              <a:gd name="connsiteY43" fmla="*/ 125017 h 2257048"/>
              <a:gd name="connsiteX44" fmla="*/ 0 w 1155681"/>
              <a:gd name="connsiteY44" fmla="*/ 0 h 2257048"/>
              <a:gd name="connsiteX45" fmla="*/ 1155681 w 1155681"/>
              <a:gd name="connsiteY45" fmla="*/ 0 h 2257048"/>
              <a:gd name="connsiteX46" fmla="*/ 1155681 w 1155681"/>
              <a:gd name="connsiteY46" fmla="*/ 2257048 h 2257048"/>
              <a:gd name="connsiteX47" fmla="*/ 0 w 1155681"/>
              <a:gd name="connsiteY47" fmla="*/ 2257048 h 225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55681" h="2257048">
                <a:moveTo>
                  <a:pt x="329839" y="470699"/>
                </a:moveTo>
                <a:cubicBezTo>
                  <a:pt x="287373" y="470545"/>
                  <a:pt x="248989" y="487301"/>
                  <a:pt x="221260" y="514517"/>
                </a:cubicBezTo>
                <a:lnTo>
                  <a:pt x="202364" y="542108"/>
                </a:lnTo>
                <a:lnTo>
                  <a:pt x="179200" y="565065"/>
                </a:lnTo>
                <a:cubicBezTo>
                  <a:pt x="172899" y="574380"/>
                  <a:pt x="168365" y="585073"/>
                  <a:pt x="166146" y="596779"/>
                </a:cubicBezTo>
                <a:lnTo>
                  <a:pt x="67643" y="1116352"/>
                </a:lnTo>
                <a:cubicBezTo>
                  <a:pt x="58766" y="1163177"/>
                  <a:pt x="90295" y="1208478"/>
                  <a:pt x="138065" y="1217534"/>
                </a:cubicBezTo>
                <a:lnTo>
                  <a:pt x="138063" y="1217535"/>
                </a:lnTo>
                <a:cubicBezTo>
                  <a:pt x="185834" y="1226591"/>
                  <a:pt x="231755" y="1195974"/>
                  <a:pt x="240633" y="1149149"/>
                </a:cubicBezTo>
                <a:lnTo>
                  <a:pt x="312034" y="772531"/>
                </a:lnTo>
                <a:lnTo>
                  <a:pt x="340764" y="772635"/>
                </a:lnTo>
                <a:lnTo>
                  <a:pt x="203074" y="1477450"/>
                </a:lnTo>
                <a:lnTo>
                  <a:pt x="350073" y="1477982"/>
                </a:lnTo>
                <a:lnTo>
                  <a:pt x="346003" y="1498121"/>
                </a:lnTo>
                <a:lnTo>
                  <a:pt x="348071" y="2058555"/>
                </a:lnTo>
                <a:cubicBezTo>
                  <a:pt x="348297" y="2119863"/>
                  <a:pt x="399114" y="2169747"/>
                  <a:pt x="461573" y="2169973"/>
                </a:cubicBezTo>
                <a:lnTo>
                  <a:pt x="461571" y="2169975"/>
                </a:lnTo>
                <a:cubicBezTo>
                  <a:pt x="524030" y="2170201"/>
                  <a:pt x="574481" y="2120684"/>
                  <a:pt x="574255" y="2059375"/>
                </a:cubicBezTo>
                <a:cubicBezTo>
                  <a:pt x="573565" y="1872563"/>
                  <a:pt x="572877" y="1685751"/>
                  <a:pt x="572188" y="1498940"/>
                </a:cubicBezTo>
                <a:lnTo>
                  <a:pt x="567968" y="1478771"/>
                </a:lnTo>
                <a:lnTo>
                  <a:pt x="629151" y="1478992"/>
                </a:lnTo>
                <a:lnTo>
                  <a:pt x="625046" y="1499304"/>
                </a:lnTo>
                <a:lnTo>
                  <a:pt x="627114" y="2059738"/>
                </a:lnTo>
                <a:cubicBezTo>
                  <a:pt x="627340" y="2121047"/>
                  <a:pt x="678157" y="2170930"/>
                  <a:pt x="740616" y="2171157"/>
                </a:cubicBezTo>
                <a:lnTo>
                  <a:pt x="740614" y="2171158"/>
                </a:lnTo>
                <a:cubicBezTo>
                  <a:pt x="803073" y="2171385"/>
                  <a:pt x="853524" y="2121867"/>
                  <a:pt x="853298" y="2060558"/>
                </a:cubicBezTo>
                <a:cubicBezTo>
                  <a:pt x="852608" y="1873746"/>
                  <a:pt x="851920" y="1686935"/>
                  <a:pt x="851231" y="1500123"/>
                </a:cubicBezTo>
                <a:lnTo>
                  <a:pt x="846974" y="1479781"/>
                </a:lnTo>
                <a:lnTo>
                  <a:pt x="971166" y="1480231"/>
                </a:lnTo>
                <a:lnTo>
                  <a:pt x="828270" y="774400"/>
                </a:lnTo>
                <a:lnTo>
                  <a:pt x="845633" y="774464"/>
                </a:lnTo>
                <a:lnTo>
                  <a:pt x="927428" y="1152548"/>
                </a:lnTo>
                <a:cubicBezTo>
                  <a:pt x="937536" y="1199269"/>
                  <a:pt x="984257" y="1229377"/>
                  <a:pt x="1031781" y="1219797"/>
                </a:cubicBezTo>
                <a:lnTo>
                  <a:pt x="1031781" y="1219798"/>
                </a:lnTo>
                <a:cubicBezTo>
                  <a:pt x="1079306" y="1210219"/>
                  <a:pt x="1109638" y="1164578"/>
                  <a:pt x="1099531" y="1117857"/>
                </a:cubicBezTo>
                <a:cubicBezTo>
                  <a:pt x="1062145" y="945052"/>
                  <a:pt x="1024762" y="772246"/>
                  <a:pt x="987376" y="599441"/>
                </a:cubicBezTo>
                <a:lnTo>
                  <a:pt x="985060" y="594176"/>
                </a:lnTo>
                <a:lnTo>
                  <a:pt x="979007" y="565242"/>
                </a:lnTo>
                <a:cubicBezTo>
                  <a:pt x="955462" y="510979"/>
                  <a:pt x="900668" y="472766"/>
                  <a:pt x="836968" y="472536"/>
                </a:cubicBezTo>
                <a:close/>
                <a:moveTo>
                  <a:pt x="592411" y="125017"/>
                </a:moveTo>
                <a:cubicBezTo>
                  <a:pt x="504221" y="124697"/>
                  <a:pt x="432995" y="196675"/>
                  <a:pt x="433324" y="285784"/>
                </a:cubicBezTo>
                <a:cubicBezTo>
                  <a:pt x="433653" y="374892"/>
                  <a:pt x="505412" y="447388"/>
                  <a:pt x="593602" y="447707"/>
                </a:cubicBezTo>
                <a:cubicBezTo>
                  <a:pt x="681793" y="448027"/>
                  <a:pt x="753019" y="376049"/>
                  <a:pt x="752691" y="286941"/>
                </a:cubicBezTo>
                <a:cubicBezTo>
                  <a:pt x="752362" y="197832"/>
                  <a:pt x="680602" y="125337"/>
                  <a:pt x="592411" y="125017"/>
                </a:cubicBezTo>
                <a:close/>
                <a:moveTo>
                  <a:pt x="0" y="0"/>
                </a:moveTo>
                <a:lnTo>
                  <a:pt x="1155681" y="0"/>
                </a:lnTo>
                <a:lnTo>
                  <a:pt x="1155681" y="2257048"/>
                </a:lnTo>
                <a:lnTo>
                  <a:pt x="0" y="22570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8" name="Picture 17">
            <a:extLst>
              <a:ext uri="{FF2B5EF4-FFF2-40B4-BE49-F238E27FC236}">
                <a16:creationId xmlns:a16="http://schemas.microsoft.com/office/drawing/2014/main" id="{C30A2769-8593-4F68-884A-D278CB8CBC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3154" y="4685013"/>
            <a:ext cx="2499087" cy="1653617"/>
          </a:xfrm>
          <a:prstGeom prst="rect">
            <a:avLst/>
          </a:prstGeom>
        </p:spPr>
      </p:pic>
      <p:sp>
        <p:nvSpPr>
          <p:cNvPr id="19" name="Text Placeholder 3">
            <a:extLst>
              <a:ext uri="{FF2B5EF4-FFF2-40B4-BE49-F238E27FC236}">
                <a16:creationId xmlns:a16="http://schemas.microsoft.com/office/drawing/2014/main" id="{EC482D0C-D372-45AF-A093-19FEA23AF6AF}"/>
              </a:ext>
            </a:extLst>
          </p:cNvPr>
          <p:cNvSpPr txBox="1">
            <a:spLocks/>
          </p:cNvSpPr>
          <p:nvPr/>
        </p:nvSpPr>
        <p:spPr>
          <a:xfrm>
            <a:off x="628848" y="2278033"/>
            <a:ext cx="10113849" cy="570999"/>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100000"/>
              </a:lnSpc>
              <a:spcBef>
                <a:spcPts val="0"/>
              </a:spcBef>
              <a:spcAft>
                <a:spcPts val="0"/>
              </a:spcAft>
              <a:buClrTx/>
              <a:buSzPct val="80000"/>
              <a:buFontTx/>
              <a:buNone/>
              <a:tabLst/>
              <a:defRPr lang="en-US" sz="1800" i="1" kern="1200">
                <a:solidFill>
                  <a:schemeClr val="tx1"/>
                </a:solidFill>
                <a:latin typeface="+mn-lt"/>
                <a:ea typeface="+mn-ea"/>
                <a:cs typeface="+mn-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smtClean="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altLang="en-US" sz="3500" dirty="0">
                <a:solidFill>
                  <a:srgbClr val="EF4718"/>
                </a:solidFill>
                <a:cs typeface="Arial" panose="020B0604020202020204" pitchFamily="34" charset="0"/>
              </a:rPr>
              <a:t>Presented By: </a:t>
            </a:r>
            <a:r>
              <a:rPr lang="en-ZA" altLang="en-US" sz="2800" b="1" dirty="0">
                <a:latin typeface="Century Gothic" panose="020B0502020202020204" pitchFamily="34" charset="0"/>
                <a:cs typeface="Arial" panose="020B0604020202020204" pitchFamily="34" charset="0"/>
              </a:rPr>
              <a:t>Jeanette </a:t>
            </a:r>
            <a:r>
              <a:rPr lang="en-ZA" sz="2800" b="1" dirty="0">
                <a:latin typeface="Century Gothic" panose="020B0502020202020204" pitchFamily="34" charset="0"/>
                <a:cs typeface="Arial" panose="020B0604020202020204" pitchFamily="34" charset="0"/>
              </a:rPr>
              <a:t>Morwane ADDG ISAD</a:t>
            </a:r>
            <a:endParaRPr lang="en-ZA" sz="2800" b="1" dirty="0">
              <a:latin typeface="Century Gothic" panose="020B0502020202020204" pitchFamily="34" charset="0"/>
            </a:endParaRPr>
          </a:p>
        </p:txBody>
      </p:sp>
    </p:spTree>
    <p:extLst>
      <p:ext uri="{BB962C8B-B14F-4D97-AF65-F5344CB8AC3E}">
        <p14:creationId xmlns:p14="http://schemas.microsoft.com/office/powerpoint/2010/main" val="1337187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4B9B58-1007-40FD-B972-9BEF22B8E5D7}"/>
              </a:ext>
            </a:extLst>
          </p:cNvPr>
          <p:cNvSpPr/>
          <p:nvPr/>
        </p:nvSpPr>
        <p:spPr>
          <a:xfrm>
            <a:off x="393700" y="2004091"/>
            <a:ext cx="2733121" cy="215444"/>
          </a:xfrm>
          <a:prstGeom prst="rect">
            <a:avLst/>
          </a:prstGeom>
          <a:ln>
            <a:noFill/>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a:ea typeface="Open Sans Semibold" pitchFamily="34" charset="0"/>
                <a:cs typeface="Open Sans Semibold" pitchFamily="34" charset="0"/>
              </a:rPr>
              <a:t>Operator Population Coverage</a:t>
            </a:r>
          </a:p>
        </p:txBody>
      </p:sp>
      <p:graphicFrame>
        <p:nvGraphicFramePr>
          <p:cNvPr id="10" name="Content Placeholder 5">
            <a:extLst>
              <a:ext uri="{FF2B5EF4-FFF2-40B4-BE49-F238E27FC236}">
                <a16:creationId xmlns:a16="http://schemas.microsoft.com/office/drawing/2014/main" id="{F99DB713-46B6-4E9E-9210-79F7936C2917}"/>
              </a:ext>
            </a:extLst>
          </p:cNvPr>
          <p:cNvGraphicFramePr>
            <a:graphicFrameLocks/>
          </p:cNvGraphicFramePr>
          <p:nvPr>
            <p:extLst>
              <p:ext uri="{D42A27DB-BD31-4B8C-83A1-F6EECF244321}">
                <p14:modId xmlns:p14="http://schemas.microsoft.com/office/powerpoint/2010/main" val="1721064413"/>
              </p:ext>
            </p:extLst>
          </p:nvPr>
        </p:nvGraphicFramePr>
        <p:xfrm>
          <a:off x="283464" y="2468880"/>
          <a:ext cx="11514836" cy="364676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4">
            <a:extLst>
              <a:ext uri="{FF2B5EF4-FFF2-40B4-BE49-F238E27FC236}">
                <a16:creationId xmlns:a16="http://schemas.microsoft.com/office/drawing/2014/main" id="{732C9916-5E1F-4644-AAC3-273E1568B3D3}"/>
              </a:ext>
            </a:extLst>
          </p:cNvPr>
          <p:cNvSpPr>
            <a:spLocks noGrp="1"/>
          </p:cNvSpPr>
          <p:nvPr>
            <p:ph type="body" sz="quarter" idx="10"/>
          </p:nvPr>
        </p:nvSpPr>
        <p:spPr>
          <a:xfrm>
            <a:off x="4195679" y="285499"/>
            <a:ext cx="5505450" cy="360000"/>
          </a:xfrm>
        </p:spPr>
        <p:txBody>
          <a:bodyPr/>
          <a:lstStyle/>
          <a:p>
            <a:r>
              <a:rPr lang="en-GB" dirty="0">
                <a:solidFill>
                  <a:schemeClr val="accent2"/>
                </a:solidFill>
              </a:rPr>
              <a:t>Infrastructure Working Group</a:t>
            </a:r>
          </a:p>
        </p:txBody>
      </p:sp>
      <p:sp>
        <p:nvSpPr>
          <p:cNvPr id="12" name="Footer Placeholder 5">
            <a:extLst>
              <a:ext uri="{FF2B5EF4-FFF2-40B4-BE49-F238E27FC236}">
                <a16:creationId xmlns:a16="http://schemas.microsoft.com/office/drawing/2014/main" id="{65637837-278C-4872-9C90-9D3FF6BA5610}"/>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
        <p:nvSpPr>
          <p:cNvPr id="13" name="Rectangle 2">
            <a:extLst>
              <a:ext uri="{FF2B5EF4-FFF2-40B4-BE49-F238E27FC236}">
                <a16:creationId xmlns:a16="http://schemas.microsoft.com/office/drawing/2014/main" id="{0B9913C8-8125-4B6D-B6A2-EC5442F0E8A9}"/>
              </a:ext>
            </a:extLst>
          </p:cNvPr>
          <p:cNvSpPr>
            <a:spLocks noChangeArrowheads="1"/>
          </p:cNvSpPr>
          <p:nvPr/>
        </p:nvSpPr>
        <p:spPr bwMode="auto">
          <a:xfrm>
            <a:off x="0" y="6115643"/>
            <a:ext cx="6453963"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3000"/>
              </a:lnSpc>
              <a:spcBef>
                <a:spcPct val="0"/>
              </a:spcBef>
              <a:buFontTx/>
              <a:buNone/>
            </a:pPr>
            <a:r>
              <a:rPr lang="en-US" altLang="en-US" sz="1200" dirty="0" err="1">
                <a:solidFill>
                  <a:srgbClr val="333333"/>
                </a:solidFill>
                <a:latin typeface="Montserrat"/>
              </a:rPr>
              <a:t>MyBroadband</a:t>
            </a:r>
            <a:r>
              <a:rPr lang="en-US" altLang="en-US" sz="1200" dirty="0">
                <a:solidFill>
                  <a:srgbClr val="333333"/>
                </a:solidFill>
                <a:latin typeface="Montserrat"/>
              </a:rPr>
              <a:t>: The mobile network with the best coverage in South Africa(2018-06-01 + 2018-10-02)</a:t>
            </a:r>
          </a:p>
        </p:txBody>
      </p:sp>
      <p:sp>
        <p:nvSpPr>
          <p:cNvPr id="14" name="TextBox 13">
            <a:extLst>
              <a:ext uri="{FF2B5EF4-FFF2-40B4-BE49-F238E27FC236}">
                <a16:creationId xmlns:a16="http://schemas.microsoft.com/office/drawing/2014/main" id="{CF8C59E6-8652-4D0B-A3AB-2B6F66BDE1E9}"/>
              </a:ext>
            </a:extLst>
          </p:cNvPr>
          <p:cNvSpPr txBox="1"/>
          <p:nvPr/>
        </p:nvSpPr>
        <p:spPr>
          <a:xfrm>
            <a:off x="5899150" y="1355808"/>
            <a:ext cx="5992867" cy="738664"/>
          </a:xfrm>
          <a:prstGeom prst="rect">
            <a:avLst/>
          </a:prstGeom>
          <a:noFill/>
          <a:ln>
            <a:solidFill>
              <a:schemeClr val="accent1"/>
            </a:solidFill>
          </a:ln>
        </p:spPr>
        <p:txBody>
          <a:bodyPr wrap="square" rtlCol="0">
            <a:spAutoFit/>
          </a:bodyPr>
          <a:lstStyle/>
          <a:p>
            <a:r>
              <a:rPr lang="en-ZA" sz="1400" dirty="0"/>
              <a:t>Although from these numbers one can see infrastructure is not the biggest stumbling block – one needs to get Internet4All to find ways to get more devices into the unconnected hands</a:t>
            </a:r>
          </a:p>
        </p:txBody>
      </p:sp>
    </p:spTree>
    <p:extLst>
      <p:ext uri="{BB962C8B-B14F-4D97-AF65-F5344CB8AC3E}">
        <p14:creationId xmlns:p14="http://schemas.microsoft.com/office/powerpoint/2010/main" val="336822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5">
            <a:extLst>
              <a:ext uri="{FF2B5EF4-FFF2-40B4-BE49-F238E27FC236}">
                <a16:creationId xmlns:a16="http://schemas.microsoft.com/office/drawing/2014/main" id="{1355DEA8-EA23-4033-8DB4-4E7AE3E591D1}"/>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grpSp>
        <p:nvGrpSpPr>
          <p:cNvPr id="4" name="Group 3">
            <a:extLst>
              <a:ext uri="{FF2B5EF4-FFF2-40B4-BE49-F238E27FC236}">
                <a16:creationId xmlns:a16="http://schemas.microsoft.com/office/drawing/2014/main" id="{64D59685-1648-40E9-8A99-F64324FF88C1}"/>
              </a:ext>
            </a:extLst>
          </p:cNvPr>
          <p:cNvGrpSpPr/>
          <p:nvPr/>
        </p:nvGrpSpPr>
        <p:grpSpPr>
          <a:xfrm>
            <a:off x="1267921" y="1426623"/>
            <a:ext cx="11067490" cy="4503254"/>
            <a:chOff x="1401046" y="810072"/>
            <a:chExt cx="10187038" cy="4145008"/>
          </a:xfrm>
        </p:grpSpPr>
        <p:grpSp>
          <p:nvGrpSpPr>
            <p:cNvPr id="6" name="Group 5">
              <a:extLst>
                <a:ext uri="{FF2B5EF4-FFF2-40B4-BE49-F238E27FC236}">
                  <a16:creationId xmlns:a16="http://schemas.microsoft.com/office/drawing/2014/main" id="{C864FBE7-C9D5-4D80-BA4D-303C662D92EA}"/>
                </a:ext>
              </a:extLst>
            </p:cNvPr>
            <p:cNvGrpSpPr/>
            <p:nvPr/>
          </p:nvGrpSpPr>
          <p:grpSpPr>
            <a:xfrm>
              <a:off x="1462427" y="2209801"/>
              <a:ext cx="3232913" cy="2743201"/>
              <a:chOff x="1096820" y="1657350"/>
              <a:chExt cx="2424685" cy="2057401"/>
            </a:xfrm>
          </p:grpSpPr>
          <p:sp>
            <p:nvSpPr>
              <p:cNvPr id="70" name="Rectangle 69">
                <a:extLst>
                  <a:ext uri="{FF2B5EF4-FFF2-40B4-BE49-F238E27FC236}">
                    <a16:creationId xmlns:a16="http://schemas.microsoft.com/office/drawing/2014/main" id="{59530E29-68BA-4E5B-B5C4-B369B28BEA96}"/>
                  </a:ext>
                </a:extLst>
              </p:cNvPr>
              <p:cNvSpPr/>
              <p:nvPr/>
            </p:nvSpPr>
            <p:spPr>
              <a:xfrm>
                <a:off x="1096820" y="2284909"/>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71" name="Rectangle 70">
                <a:extLst>
                  <a:ext uri="{FF2B5EF4-FFF2-40B4-BE49-F238E27FC236}">
                    <a16:creationId xmlns:a16="http://schemas.microsoft.com/office/drawing/2014/main" id="{E9728D93-D539-46E0-9FBB-DEF72078092B}"/>
                  </a:ext>
                </a:extLst>
              </p:cNvPr>
              <p:cNvSpPr/>
              <p:nvPr/>
            </p:nvSpPr>
            <p:spPr>
              <a:xfrm>
                <a:off x="1096820" y="2389502"/>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72" name="Rectangle 71">
                <a:extLst>
                  <a:ext uri="{FF2B5EF4-FFF2-40B4-BE49-F238E27FC236}">
                    <a16:creationId xmlns:a16="http://schemas.microsoft.com/office/drawing/2014/main" id="{9133C272-ED8C-47CA-ACA2-A61EFFB65BA1}"/>
                  </a:ext>
                </a:extLst>
              </p:cNvPr>
              <p:cNvSpPr/>
              <p:nvPr/>
            </p:nvSpPr>
            <p:spPr>
              <a:xfrm>
                <a:off x="1096820" y="2075723"/>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73" name="Rectangle 72">
                <a:extLst>
                  <a:ext uri="{FF2B5EF4-FFF2-40B4-BE49-F238E27FC236}">
                    <a16:creationId xmlns:a16="http://schemas.microsoft.com/office/drawing/2014/main" id="{3879156F-C4E5-446D-B785-A59D930CCB70}"/>
                  </a:ext>
                </a:extLst>
              </p:cNvPr>
              <p:cNvSpPr/>
              <p:nvPr/>
            </p:nvSpPr>
            <p:spPr>
              <a:xfrm>
                <a:off x="1096820" y="2180316"/>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74" name="Rectangle 73">
                <a:extLst>
                  <a:ext uri="{FF2B5EF4-FFF2-40B4-BE49-F238E27FC236}">
                    <a16:creationId xmlns:a16="http://schemas.microsoft.com/office/drawing/2014/main" id="{71F98BCD-49D1-43B1-8637-56CE1DB2229C}"/>
                  </a:ext>
                </a:extLst>
              </p:cNvPr>
              <p:cNvSpPr/>
              <p:nvPr/>
            </p:nvSpPr>
            <p:spPr>
              <a:xfrm>
                <a:off x="1096820" y="1866536"/>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75" name="Rectangle 74">
                <a:extLst>
                  <a:ext uri="{FF2B5EF4-FFF2-40B4-BE49-F238E27FC236}">
                    <a16:creationId xmlns:a16="http://schemas.microsoft.com/office/drawing/2014/main" id="{B5AEC463-36AC-4FE4-9AC4-1758F002BC77}"/>
                  </a:ext>
                </a:extLst>
              </p:cNvPr>
              <p:cNvSpPr/>
              <p:nvPr/>
            </p:nvSpPr>
            <p:spPr>
              <a:xfrm>
                <a:off x="1096820" y="1971129"/>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76" name="Rectangle 75">
                <a:extLst>
                  <a:ext uri="{FF2B5EF4-FFF2-40B4-BE49-F238E27FC236}">
                    <a16:creationId xmlns:a16="http://schemas.microsoft.com/office/drawing/2014/main" id="{EC697A9F-C59D-432F-905D-62EBA0E4D2C6}"/>
                  </a:ext>
                </a:extLst>
              </p:cNvPr>
              <p:cNvSpPr/>
              <p:nvPr/>
            </p:nvSpPr>
            <p:spPr>
              <a:xfrm>
                <a:off x="1096820" y="1657350"/>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77" name="Rectangle 76">
                <a:extLst>
                  <a:ext uri="{FF2B5EF4-FFF2-40B4-BE49-F238E27FC236}">
                    <a16:creationId xmlns:a16="http://schemas.microsoft.com/office/drawing/2014/main" id="{53188BD2-30CE-4FB4-B3C8-A1364132C9F5}"/>
                  </a:ext>
                </a:extLst>
              </p:cNvPr>
              <p:cNvSpPr/>
              <p:nvPr/>
            </p:nvSpPr>
            <p:spPr>
              <a:xfrm>
                <a:off x="1096820" y="1761943"/>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78" name="Rectangle 77">
                <a:extLst>
                  <a:ext uri="{FF2B5EF4-FFF2-40B4-BE49-F238E27FC236}">
                    <a16:creationId xmlns:a16="http://schemas.microsoft.com/office/drawing/2014/main" id="{BB6592CF-4C7C-4821-B2B4-ABDFFBA86B14}"/>
                  </a:ext>
                </a:extLst>
              </p:cNvPr>
              <p:cNvSpPr/>
              <p:nvPr/>
            </p:nvSpPr>
            <p:spPr>
              <a:xfrm>
                <a:off x="1096820" y="2494095"/>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79" name="Rectangle 78">
                <a:extLst>
                  <a:ext uri="{FF2B5EF4-FFF2-40B4-BE49-F238E27FC236}">
                    <a16:creationId xmlns:a16="http://schemas.microsoft.com/office/drawing/2014/main" id="{4F011AA5-FDF2-48C9-BE00-7E68E0CA1490}"/>
                  </a:ext>
                </a:extLst>
              </p:cNvPr>
              <p:cNvSpPr/>
              <p:nvPr/>
            </p:nvSpPr>
            <p:spPr>
              <a:xfrm>
                <a:off x="1096820" y="2598688"/>
                <a:ext cx="416201" cy="70139"/>
              </a:xfrm>
              <a:prstGeom prst="rect">
                <a:avLst/>
              </a:prstGeom>
              <a:solidFill>
                <a:srgbClr val="FFCB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80" name="Rectangle 79">
                <a:extLst>
                  <a:ext uri="{FF2B5EF4-FFF2-40B4-BE49-F238E27FC236}">
                    <a16:creationId xmlns:a16="http://schemas.microsoft.com/office/drawing/2014/main" id="{28FCFB3F-347F-451A-A54A-E12BB529ECA7}"/>
                  </a:ext>
                </a:extLst>
              </p:cNvPr>
              <p:cNvSpPr/>
              <p:nvPr/>
            </p:nvSpPr>
            <p:spPr>
              <a:xfrm>
                <a:off x="1096820" y="3330840"/>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81" name="Rectangle 80">
                <a:extLst>
                  <a:ext uri="{FF2B5EF4-FFF2-40B4-BE49-F238E27FC236}">
                    <a16:creationId xmlns:a16="http://schemas.microsoft.com/office/drawing/2014/main" id="{D15643B0-3F6D-4167-8F25-60BD9C3D440E}"/>
                  </a:ext>
                </a:extLst>
              </p:cNvPr>
              <p:cNvSpPr/>
              <p:nvPr/>
            </p:nvSpPr>
            <p:spPr>
              <a:xfrm>
                <a:off x="1096820" y="3435433"/>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82" name="Rectangle 81">
                <a:extLst>
                  <a:ext uri="{FF2B5EF4-FFF2-40B4-BE49-F238E27FC236}">
                    <a16:creationId xmlns:a16="http://schemas.microsoft.com/office/drawing/2014/main" id="{5514FC5A-B0D9-4FED-8CF0-92B5A3D22D15}"/>
                  </a:ext>
                </a:extLst>
              </p:cNvPr>
              <p:cNvSpPr/>
              <p:nvPr/>
            </p:nvSpPr>
            <p:spPr>
              <a:xfrm>
                <a:off x="1096820" y="3121654"/>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83" name="Rectangle 82">
                <a:extLst>
                  <a:ext uri="{FF2B5EF4-FFF2-40B4-BE49-F238E27FC236}">
                    <a16:creationId xmlns:a16="http://schemas.microsoft.com/office/drawing/2014/main" id="{60870F67-2E83-421F-9E8F-85EC6798CDBD}"/>
                  </a:ext>
                </a:extLst>
              </p:cNvPr>
              <p:cNvSpPr/>
              <p:nvPr/>
            </p:nvSpPr>
            <p:spPr>
              <a:xfrm>
                <a:off x="1096820" y="3226247"/>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84" name="Rectangle 83">
                <a:extLst>
                  <a:ext uri="{FF2B5EF4-FFF2-40B4-BE49-F238E27FC236}">
                    <a16:creationId xmlns:a16="http://schemas.microsoft.com/office/drawing/2014/main" id="{D2DC6706-B460-4C53-B067-4CBADE0D4C33}"/>
                  </a:ext>
                </a:extLst>
              </p:cNvPr>
              <p:cNvSpPr/>
              <p:nvPr/>
            </p:nvSpPr>
            <p:spPr>
              <a:xfrm>
                <a:off x="1096820" y="2912468"/>
                <a:ext cx="416201" cy="70139"/>
              </a:xfrm>
              <a:prstGeom prst="rect">
                <a:avLst/>
              </a:prstGeom>
              <a:solidFill>
                <a:srgbClr val="FFCB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entury Gothic"/>
                    <a:ea typeface="+mn-ea"/>
                    <a:cs typeface="+mn-cs"/>
                  </a:rPr>
                  <a:t>3</a:t>
                </a:r>
              </a:p>
            </p:txBody>
          </p:sp>
          <p:sp>
            <p:nvSpPr>
              <p:cNvPr id="85" name="Rectangle 84">
                <a:extLst>
                  <a:ext uri="{FF2B5EF4-FFF2-40B4-BE49-F238E27FC236}">
                    <a16:creationId xmlns:a16="http://schemas.microsoft.com/office/drawing/2014/main" id="{5C607F7B-4FDA-4396-9CC1-095CBAC559D7}"/>
                  </a:ext>
                </a:extLst>
              </p:cNvPr>
              <p:cNvSpPr/>
              <p:nvPr/>
            </p:nvSpPr>
            <p:spPr>
              <a:xfrm>
                <a:off x="1096820" y="3017061"/>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86" name="Rectangle 85">
                <a:extLst>
                  <a:ext uri="{FF2B5EF4-FFF2-40B4-BE49-F238E27FC236}">
                    <a16:creationId xmlns:a16="http://schemas.microsoft.com/office/drawing/2014/main" id="{447DC673-2229-4EB7-834B-047725C04451}"/>
                  </a:ext>
                </a:extLst>
              </p:cNvPr>
              <p:cNvSpPr/>
              <p:nvPr/>
            </p:nvSpPr>
            <p:spPr>
              <a:xfrm>
                <a:off x="1096820" y="2703281"/>
                <a:ext cx="416201" cy="70139"/>
              </a:xfrm>
              <a:prstGeom prst="rect">
                <a:avLst/>
              </a:prstGeom>
              <a:solidFill>
                <a:srgbClr val="FFCB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87" name="Rectangle 86">
                <a:extLst>
                  <a:ext uri="{FF2B5EF4-FFF2-40B4-BE49-F238E27FC236}">
                    <a16:creationId xmlns:a16="http://schemas.microsoft.com/office/drawing/2014/main" id="{1310991B-4844-4E52-9D97-B241B6DE1F4D}"/>
                  </a:ext>
                </a:extLst>
              </p:cNvPr>
              <p:cNvSpPr/>
              <p:nvPr/>
            </p:nvSpPr>
            <p:spPr>
              <a:xfrm>
                <a:off x="1096820" y="2807875"/>
                <a:ext cx="416201" cy="70139"/>
              </a:xfrm>
              <a:prstGeom prst="rect">
                <a:avLst/>
              </a:prstGeom>
              <a:solidFill>
                <a:srgbClr val="FFCB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88" name="Rectangle 87">
                <a:extLst>
                  <a:ext uri="{FF2B5EF4-FFF2-40B4-BE49-F238E27FC236}">
                    <a16:creationId xmlns:a16="http://schemas.microsoft.com/office/drawing/2014/main" id="{84AD6F44-989F-4DE7-A49A-AC23D954E19F}"/>
                  </a:ext>
                </a:extLst>
              </p:cNvPr>
              <p:cNvSpPr/>
              <p:nvPr/>
            </p:nvSpPr>
            <p:spPr>
              <a:xfrm>
                <a:off x="1096820" y="3540027"/>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89" name="Rectangle 88">
                <a:extLst>
                  <a:ext uri="{FF2B5EF4-FFF2-40B4-BE49-F238E27FC236}">
                    <a16:creationId xmlns:a16="http://schemas.microsoft.com/office/drawing/2014/main" id="{1EB077AF-F811-4F9E-93E9-057D5AFAA3E1}"/>
                  </a:ext>
                </a:extLst>
              </p:cNvPr>
              <p:cNvSpPr/>
              <p:nvPr/>
            </p:nvSpPr>
            <p:spPr>
              <a:xfrm>
                <a:off x="1096820" y="3644612"/>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90" name="Rectangle 89">
                <a:extLst>
                  <a:ext uri="{FF2B5EF4-FFF2-40B4-BE49-F238E27FC236}">
                    <a16:creationId xmlns:a16="http://schemas.microsoft.com/office/drawing/2014/main" id="{961CBAC0-2D15-4946-95AB-F8778D00D9A9}"/>
                  </a:ext>
                </a:extLst>
              </p:cNvPr>
              <p:cNvSpPr/>
              <p:nvPr/>
            </p:nvSpPr>
            <p:spPr>
              <a:xfrm>
                <a:off x="1766315" y="2284909"/>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91" name="Rectangle 90">
                <a:extLst>
                  <a:ext uri="{FF2B5EF4-FFF2-40B4-BE49-F238E27FC236}">
                    <a16:creationId xmlns:a16="http://schemas.microsoft.com/office/drawing/2014/main" id="{2661270D-4241-4BB4-A5CA-114C2C5580E4}"/>
                  </a:ext>
                </a:extLst>
              </p:cNvPr>
              <p:cNvSpPr/>
              <p:nvPr/>
            </p:nvSpPr>
            <p:spPr>
              <a:xfrm>
                <a:off x="1766315" y="2389502"/>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92" name="Rectangle 91">
                <a:extLst>
                  <a:ext uri="{FF2B5EF4-FFF2-40B4-BE49-F238E27FC236}">
                    <a16:creationId xmlns:a16="http://schemas.microsoft.com/office/drawing/2014/main" id="{47148E64-4F57-4839-A66E-14056FF10ABD}"/>
                  </a:ext>
                </a:extLst>
              </p:cNvPr>
              <p:cNvSpPr/>
              <p:nvPr/>
            </p:nvSpPr>
            <p:spPr>
              <a:xfrm>
                <a:off x="1766315" y="2075723"/>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93" name="Rectangle 92">
                <a:extLst>
                  <a:ext uri="{FF2B5EF4-FFF2-40B4-BE49-F238E27FC236}">
                    <a16:creationId xmlns:a16="http://schemas.microsoft.com/office/drawing/2014/main" id="{4C3021F7-CA53-45D4-98E5-C80F5F80D315}"/>
                  </a:ext>
                </a:extLst>
              </p:cNvPr>
              <p:cNvSpPr/>
              <p:nvPr/>
            </p:nvSpPr>
            <p:spPr>
              <a:xfrm>
                <a:off x="1766315" y="2180316"/>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94" name="Rectangle 93">
                <a:extLst>
                  <a:ext uri="{FF2B5EF4-FFF2-40B4-BE49-F238E27FC236}">
                    <a16:creationId xmlns:a16="http://schemas.microsoft.com/office/drawing/2014/main" id="{10A3C0F3-6290-42BA-9C3C-5A3D4D2D6A9C}"/>
                  </a:ext>
                </a:extLst>
              </p:cNvPr>
              <p:cNvSpPr/>
              <p:nvPr/>
            </p:nvSpPr>
            <p:spPr>
              <a:xfrm>
                <a:off x="1766315" y="1866536"/>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95" name="Rectangle 94">
                <a:extLst>
                  <a:ext uri="{FF2B5EF4-FFF2-40B4-BE49-F238E27FC236}">
                    <a16:creationId xmlns:a16="http://schemas.microsoft.com/office/drawing/2014/main" id="{6B56A2CF-924B-4D68-AC3F-C164412ED884}"/>
                  </a:ext>
                </a:extLst>
              </p:cNvPr>
              <p:cNvSpPr/>
              <p:nvPr/>
            </p:nvSpPr>
            <p:spPr>
              <a:xfrm>
                <a:off x="1766315" y="1971129"/>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96" name="Rectangle 95">
                <a:extLst>
                  <a:ext uri="{FF2B5EF4-FFF2-40B4-BE49-F238E27FC236}">
                    <a16:creationId xmlns:a16="http://schemas.microsoft.com/office/drawing/2014/main" id="{46076B18-1E62-4DE5-9FA3-A2E25ED16D4F}"/>
                  </a:ext>
                </a:extLst>
              </p:cNvPr>
              <p:cNvSpPr/>
              <p:nvPr/>
            </p:nvSpPr>
            <p:spPr>
              <a:xfrm>
                <a:off x="1766315" y="1657350"/>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97" name="Rectangle 96">
                <a:extLst>
                  <a:ext uri="{FF2B5EF4-FFF2-40B4-BE49-F238E27FC236}">
                    <a16:creationId xmlns:a16="http://schemas.microsoft.com/office/drawing/2014/main" id="{C46419A4-BBCE-46B2-9A84-6F1C013125F2}"/>
                  </a:ext>
                </a:extLst>
              </p:cNvPr>
              <p:cNvSpPr/>
              <p:nvPr/>
            </p:nvSpPr>
            <p:spPr>
              <a:xfrm>
                <a:off x="1766315" y="1761943"/>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98" name="Rectangle 97">
                <a:extLst>
                  <a:ext uri="{FF2B5EF4-FFF2-40B4-BE49-F238E27FC236}">
                    <a16:creationId xmlns:a16="http://schemas.microsoft.com/office/drawing/2014/main" id="{0B6AF1D4-6ADD-47E7-AF0E-5B12892CBEA0}"/>
                  </a:ext>
                </a:extLst>
              </p:cNvPr>
              <p:cNvSpPr/>
              <p:nvPr/>
            </p:nvSpPr>
            <p:spPr>
              <a:xfrm>
                <a:off x="1766315" y="2494095"/>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99" name="Rectangle 98">
                <a:extLst>
                  <a:ext uri="{FF2B5EF4-FFF2-40B4-BE49-F238E27FC236}">
                    <a16:creationId xmlns:a16="http://schemas.microsoft.com/office/drawing/2014/main" id="{9AE216B5-F05E-40DA-9BDA-E9A41542C4F7}"/>
                  </a:ext>
                </a:extLst>
              </p:cNvPr>
              <p:cNvSpPr/>
              <p:nvPr/>
            </p:nvSpPr>
            <p:spPr>
              <a:xfrm>
                <a:off x="1766315" y="2598688"/>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00" name="Rectangle 99">
                <a:extLst>
                  <a:ext uri="{FF2B5EF4-FFF2-40B4-BE49-F238E27FC236}">
                    <a16:creationId xmlns:a16="http://schemas.microsoft.com/office/drawing/2014/main" id="{D5558FBC-9BF4-44C5-BE62-98CFFBB9FE36}"/>
                  </a:ext>
                </a:extLst>
              </p:cNvPr>
              <p:cNvSpPr/>
              <p:nvPr/>
            </p:nvSpPr>
            <p:spPr>
              <a:xfrm>
                <a:off x="1766315" y="3330840"/>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01" name="Rectangle 100">
                <a:extLst>
                  <a:ext uri="{FF2B5EF4-FFF2-40B4-BE49-F238E27FC236}">
                    <a16:creationId xmlns:a16="http://schemas.microsoft.com/office/drawing/2014/main" id="{37611FB6-F375-4BF9-BED0-3A80E3E9DC3F}"/>
                  </a:ext>
                </a:extLst>
              </p:cNvPr>
              <p:cNvSpPr/>
              <p:nvPr/>
            </p:nvSpPr>
            <p:spPr>
              <a:xfrm>
                <a:off x="1766315" y="3435433"/>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02" name="Rectangle 101">
                <a:extLst>
                  <a:ext uri="{FF2B5EF4-FFF2-40B4-BE49-F238E27FC236}">
                    <a16:creationId xmlns:a16="http://schemas.microsoft.com/office/drawing/2014/main" id="{D03A4DBC-CAD7-4CC8-8483-BF3F7C3B185B}"/>
                  </a:ext>
                </a:extLst>
              </p:cNvPr>
              <p:cNvSpPr/>
              <p:nvPr/>
            </p:nvSpPr>
            <p:spPr>
              <a:xfrm>
                <a:off x="1766315" y="3121654"/>
                <a:ext cx="416201" cy="70139"/>
              </a:xfrm>
              <a:prstGeom prst="rect">
                <a:avLst/>
              </a:prstGeom>
              <a:solidFill>
                <a:srgbClr val="F582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03" name="Rectangle 102">
                <a:extLst>
                  <a:ext uri="{FF2B5EF4-FFF2-40B4-BE49-F238E27FC236}">
                    <a16:creationId xmlns:a16="http://schemas.microsoft.com/office/drawing/2014/main" id="{D15BF1D8-4E8A-49FB-93DB-A6BBB6A52659}"/>
                  </a:ext>
                </a:extLst>
              </p:cNvPr>
              <p:cNvSpPr/>
              <p:nvPr/>
            </p:nvSpPr>
            <p:spPr>
              <a:xfrm>
                <a:off x="1766315" y="3226247"/>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04" name="Rectangle 103">
                <a:extLst>
                  <a:ext uri="{FF2B5EF4-FFF2-40B4-BE49-F238E27FC236}">
                    <a16:creationId xmlns:a16="http://schemas.microsoft.com/office/drawing/2014/main" id="{BE9CF9DB-6844-43F2-8774-005121B195BB}"/>
                  </a:ext>
                </a:extLst>
              </p:cNvPr>
              <p:cNvSpPr/>
              <p:nvPr/>
            </p:nvSpPr>
            <p:spPr>
              <a:xfrm>
                <a:off x="1766315" y="2912468"/>
                <a:ext cx="416201" cy="70139"/>
              </a:xfrm>
              <a:prstGeom prst="rect">
                <a:avLst/>
              </a:prstGeom>
              <a:solidFill>
                <a:srgbClr val="F582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05" name="Rectangle 104">
                <a:extLst>
                  <a:ext uri="{FF2B5EF4-FFF2-40B4-BE49-F238E27FC236}">
                    <a16:creationId xmlns:a16="http://schemas.microsoft.com/office/drawing/2014/main" id="{D97373BD-2127-43C6-A47F-609083070772}"/>
                  </a:ext>
                </a:extLst>
              </p:cNvPr>
              <p:cNvSpPr/>
              <p:nvPr/>
            </p:nvSpPr>
            <p:spPr>
              <a:xfrm>
                <a:off x="1766315" y="3017061"/>
                <a:ext cx="416201" cy="70139"/>
              </a:xfrm>
              <a:prstGeom prst="rect">
                <a:avLst/>
              </a:prstGeom>
              <a:solidFill>
                <a:srgbClr val="F582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06" name="Rectangle 105">
                <a:extLst>
                  <a:ext uri="{FF2B5EF4-FFF2-40B4-BE49-F238E27FC236}">
                    <a16:creationId xmlns:a16="http://schemas.microsoft.com/office/drawing/2014/main" id="{EEB21A76-6565-4D38-BA3E-20D6CCEE8D78}"/>
                  </a:ext>
                </a:extLst>
              </p:cNvPr>
              <p:cNvSpPr/>
              <p:nvPr/>
            </p:nvSpPr>
            <p:spPr>
              <a:xfrm>
                <a:off x="1766315" y="2703281"/>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07" name="Rectangle 106">
                <a:extLst>
                  <a:ext uri="{FF2B5EF4-FFF2-40B4-BE49-F238E27FC236}">
                    <a16:creationId xmlns:a16="http://schemas.microsoft.com/office/drawing/2014/main" id="{A9789578-7003-4474-90B7-81A8780ACF87}"/>
                  </a:ext>
                </a:extLst>
              </p:cNvPr>
              <p:cNvSpPr/>
              <p:nvPr/>
            </p:nvSpPr>
            <p:spPr>
              <a:xfrm>
                <a:off x="1766315" y="2807875"/>
                <a:ext cx="416201" cy="70139"/>
              </a:xfrm>
              <a:prstGeom prst="rect">
                <a:avLst/>
              </a:prstGeom>
              <a:solidFill>
                <a:srgbClr val="F582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08" name="Rectangle 107">
                <a:extLst>
                  <a:ext uri="{FF2B5EF4-FFF2-40B4-BE49-F238E27FC236}">
                    <a16:creationId xmlns:a16="http://schemas.microsoft.com/office/drawing/2014/main" id="{B33B55D0-C071-4F10-A33B-E06489E1BD6F}"/>
                  </a:ext>
                </a:extLst>
              </p:cNvPr>
              <p:cNvSpPr/>
              <p:nvPr/>
            </p:nvSpPr>
            <p:spPr>
              <a:xfrm>
                <a:off x="1766315" y="3540027"/>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09" name="Rectangle 108">
                <a:extLst>
                  <a:ext uri="{FF2B5EF4-FFF2-40B4-BE49-F238E27FC236}">
                    <a16:creationId xmlns:a16="http://schemas.microsoft.com/office/drawing/2014/main" id="{AE03C639-11DC-465E-9B9F-85EF1A1FABE8}"/>
                  </a:ext>
                </a:extLst>
              </p:cNvPr>
              <p:cNvSpPr/>
              <p:nvPr/>
            </p:nvSpPr>
            <p:spPr>
              <a:xfrm>
                <a:off x="1766315" y="3644612"/>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10" name="Rectangle 109">
                <a:extLst>
                  <a:ext uri="{FF2B5EF4-FFF2-40B4-BE49-F238E27FC236}">
                    <a16:creationId xmlns:a16="http://schemas.microsoft.com/office/drawing/2014/main" id="{DD3DB001-4B97-43AB-82A8-C2A887C44BBD}"/>
                  </a:ext>
                </a:extLst>
              </p:cNvPr>
              <p:cNvSpPr/>
              <p:nvPr/>
            </p:nvSpPr>
            <p:spPr>
              <a:xfrm>
                <a:off x="2435809" y="2284909"/>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11" name="Rectangle 110">
                <a:extLst>
                  <a:ext uri="{FF2B5EF4-FFF2-40B4-BE49-F238E27FC236}">
                    <a16:creationId xmlns:a16="http://schemas.microsoft.com/office/drawing/2014/main" id="{E43EDD90-FAB5-445A-BB7E-A61B05ED4F0A}"/>
                  </a:ext>
                </a:extLst>
              </p:cNvPr>
              <p:cNvSpPr/>
              <p:nvPr/>
            </p:nvSpPr>
            <p:spPr>
              <a:xfrm>
                <a:off x="2435809" y="2389502"/>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12" name="Rectangle 111">
                <a:extLst>
                  <a:ext uri="{FF2B5EF4-FFF2-40B4-BE49-F238E27FC236}">
                    <a16:creationId xmlns:a16="http://schemas.microsoft.com/office/drawing/2014/main" id="{955F0D2E-D641-4E32-821E-2A3D73CCF7BC}"/>
                  </a:ext>
                </a:extLst>
              </p:cNvPr>
              <p:cNvSpPr/>
              <p:nvPr/>
            </p:nvSpPr>
            <p:spPr>
              <a:xfrm>
                <a:off x="2435809" y="2075723"/>
                <a:ext cx="416201" cy="70139"/>
              </a:xfrm>
              <a:prstGeom prst="rect">
                <a:avLst/>
              </a:prstGeom>
              <a:solidFill>
                <a:srgbClr val="E12D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13" name="Rectangle 112">
                <a:extLst>
                  <a:ext uri="{FF2B5EF4-FFF2-40B4-BE49-F238E27FC236}">
                    <a16:creationId xmlns:a16="http://schemas.microsoft.com/office/drawing/2014/main" id="{33D57D24-DCB8-46AB-99E9-844A67DC6F5E}"/>
                  </a:ext>
                </a:extLst>
              </p:cNvPr>
              <p:cNvSpPr/>
              <p:nvPr/>
            </p:nvSpPr>
            <p:spPr>
              <a:xfrm>
                <a:off x="2435809" y="2180316"/>
                <a:ext cx="416201" cy="70139"/>
              </a:xfrm>
              <a:prstGeom prst="rect">
                <a:avLst/>
              </a:prstGeom>
              <a:solidFill>
                <a:srgbClr val="E12D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14" name="Rectangle 113">
                <a:extLst>
                  <a:ext uri="{FF2B5EF4-FFF2-40B4-BE49-F238E27FC236}">
                    <a16:creationId xmlns:a16="http://schemas.microsoft.com/office/drawing/2014/main" id="{02D9A696-3E40-42F5-88BC-03B902F7EA0E}"/>
                  </a:ext>
                </a:extLst>
              </p:cNvPr>
              <p:cNvSpPr/>
              <p:nvPr/>
            </p:nvSpPr>
            <p:spPr>
              <a:xfrm>
                <a:off x="2435809" y="1866536"/>
                <a:ext cx="416201" cy="70139"/>
              </a:xfrm>
              <a:prstGeom prst="rect">
                <a:avLst/>
              </a:prstGeom>
              <a:solidFill>
                <a:srgbClr val="E12D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15" name="Rectangle 114">
                <a:extLst>
                  <a:ext uri="{FF2B5EF4-FFF2-40B4-BE49-F238E27FC236}">
                    <a16:creationId xmlns:a16="http://schemas.microsoft.com/office/drawing/2014/main" id="{7EFE4868-AB00-432D-BBF5-0E38B9369362}"/>
                  </a:ext>
                </a:extLst>
              </p:cNvPr>
              <p:cNvSpPr/>
              <p:nvPr/>
            </p:nvSpPr>
            <p:spPr>
              <a:xfrm>
                <a:off x="2435809" y="1971129"/>
                <a:ext cx="416201" cy="70139"/>
              </a:xfrm>
              <a:prstGeom prst="rect">
                <a:avLst/>
              </a:prstGeom>
              <a:solidFill>
                <a:srgbClr val="E12D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16" name="Rectangle 115">
                <a:extLst>
                  <a:ext uri="{FF2B5EF4-FFF2-40B4-BE49-F238E27FC236}">
                    <a16:creationId xmlns:a16="http://schemas.microsoft.com/office/drawing/2014/main" id="{D9A8C6AA-0ACA-4BC2-A13F-AAB80CD84A8D}"/>
                  </a:ext>
                </a:extLst>
              </p:cNvPr>
              <p:cNvSpPr/>
              <p:nvPr/>
            </p:nvSpPr>
            <p:spPr>
              <a:xfrm>
                <a:off x="2435809" y="1657350"/>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17" name="Rectangle 116">
                <a:extLst>
                  <a:ext uri="{FF2B5EF4-FFF2-40B4-BE49-F238E27FC236}">
                    <a16:creationId xmlns:a16="http://schemas.microsoft.com/office/drawing/2014/main" id="{4A514442-C4ED-4C71-A782-2793A172F583}"/>
                  </a:ext>
                </a:extLst>
              </p:cNvPr>
              <p:cNvSpPr/>
              <p:nvPr/>
            </p:nvSpPr>
            <p:spPr>
              <a:xfrm>
                <a:off x="2435809" y="1761943"/>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18" name="Rectangle 117">
                <a:extLst>
                  <a:ext uri="{FF2B5EF4-FFF2-40B4-BE49-F238E27FC236}">
                    <a16:creationId xmlns:a16="http://schemas.microsoft.com/office/drawing/2014/main" id="{D7DA0338-722A-4939-9A60-A040FC0B0FD6}"/>
                  </a:ext>
                </a:extLst>
              </p:cNvPr>
              <p:cNvSpPr/>
              <p:nvPr/>
            </p:nvSpPr>
            <p:spPr>
              <a:xfrm>
                <a:off x="2435809" y="2494095"/>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19" name="Rectangle 118">
                <a:extLst>
                  <a:ext uri="{FF2B5EF4-FFF2-40B4-BE49-F238E27FC236}">
                    <a16:creationId xmlns:a16="http://schemas.microsoft.com/office/drawing/2014/main" id="{1D982E94-8AA2-4FD4-9AA1-218B643FC610}"/>
                  </a:ext>
                </a:extLst>
              </p:cNvPr>
              <p:cNvSpPr/>
              <p:nvPr/>
            </p:nvSpPr>
            <p:spPr>
              <a:xfrm>
                <a:off x="2435809" y="2598688"/>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20" name="Rectangle 119">
                <a:extLst>
                  <a:ext uri="{FF2B5EF4-FFF2-40B4-BE49-F238E27FC236}">
                    <a16:creationId xmlns:a16="http://schemas.microsoft.com/office/drawing/2014/main" id="{6CDCF50B-F89A-46E3-BC0F-A31E59083E32}"/>
                  </a:ext>
                </a:extLst>
              </p:cNvPr>
              <p:cNvSpPr/>
              <p:nvPr/>
            </p:nvSpPr>
            <p:spPr>
              <a:xfrm>
                <a:off x="2435809" y="3330840"/>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21" name="Rectangle 120">
                <a:extLst>
                  <a:ext uri="{FF2B5EF4-FFF2-40B4-BE49-F238E27FC236}">
                    <a16:creationId xmlns:a16="http://schemas.microsoft.com/office/drawing/2014/main" id="{F5622971-2064-40F7-B8DE-C0D28E42D81C}"/>
                  </a:ext>
                </a:extLst>
              </p:cNvPr>
              <p:cNvSpPr/>
              <p:nvPr/>
            </p:nvSpPr>
            <p:spPr>
              <a:xfrm>
                <a:off x="2435809" y="3435433"/>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22" name="Rectangle 121">
                <a:extLst>
                  <a:ext uri="{FF2B5EF4-FFF2-40B4-BE49-F238E27FC236}">
                    <a16:creationId xmlns:a16="http://schemas.microsoft.com/office/drawing/2014/main" id="{EBE81DEF-59C4-4E32-873C-61A423C44BE8}"/>
                  </a:ext>
                </a:extLst>
              </p:cNvPr>
              <p:cNvSpPr/>
              <p:nvPr/>
            </p:nvSpPr>
            <p:spPr>
              <a:xfrm>
                <a:off x="2435809" y="3121654"/>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23" name="Rectangle 122">
                <a:extLst>
                  <a:ext uri="{FF2B5EF4-FFF2-40B4-BE49-F238E27FC236}">
                    <a16:creationId xmlns:a16="http://schemas.microsoft.com/office/drawing/2014/main" id="{5EA9E836-3171-4126-8B5C-1E8CF741AB80}"/>
                  </a:ext>
                </a:extLst>
              </p:cNvPr>
              <p:cNvSpPr/>
              <p:nvPr/>
            </p:nvSpPr>
            <p:spPr>
              <a:xfrm>
                <a:off x="2435809" y="3226247"/>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24" name="Rectangle 123">
                <a:extLst>
                  <a:ext uri="{FF2B5EF4-FFF2-40B4-BE49-F238E27FC236}">
                    <a16:creationId xmlns:a16="http://schemas.microsoft.com/office/drawing/2014/main" id="{03FAFD5F-3BB7-4C8E-B021-5A41F665E414}"/>
                  </a:ext>
                </a:extLst>
              </p:cNvPr>
              <p:cNvSpPr/>
              <p:nvPr/>
            </p:nvSpPr>
            <p:spPr>
              <a:xfrm>
                <a:off x="2435809" y="2912468"/>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25" name="Rectangle 124">
                <a:extLst>
                  <a:ext uri="{FF2B5EF4-FFF2-40B4-BE49-F238E27FC236}">
                    <a16:creationId xmlns:a16="http://schemas.microsoft.com/office/drawing/2014/main" id="{F0DD9C0A-896B-472B-A71B-D151D5147A45}"/>
                  </a:ext>
                </a:extLst>
              </p:cNvPr>
              <p:cNvSpPr/>
              <p:nvPr/>
            </p:nvSpPr>
            <p:spPr>
              <a:xfrm>
                <a:off x="2435809" y="3017061"/>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26" name="Rectangle 125">
                <a:extLst>
                  <a:ext uri="{FF2B5EF4-FFF2-40B4-BE49-F238E27FC236}">
                    <a16:creationId xmlns:a16="http://schemas.microsoft.com/office/drawing/2014/main" id="{570A2D96-954A-471B-926C-A1EA1CD9FCB8}"/>
                  </a:ext>
                </a:extLst>
              </p:cNvPr>
              <p:cNvSpPr/>
              <p:nvPr/>
            </p:nvSpPr>
            <p:spPr>
              <a:xfrm>
                <a:off x="2435809" y="2703281"/>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27" name="Rectangle 126">
                <a:extLst>
                  <a:ext uri="{FF2B5EF4-FFF2-40B4-BE49-F238E27FC236}">
                    <a16:creationId xmlns:a16="http://schemas.microsoft.com/office/drawing/2014/main" id="{33F0159B-D8A1-40E7-9825-5C28F134A056}"/>
                  </a:ext>
                </a:extLst>
              </p:cNvPr>
              <p:cNvSpPr/>
              <p:nvPr/>
            </p:nvSpPr>
            <p:spPr>
              <a:xfrm>
                <a:off x="2435809" y="2807875"/>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28" name="Rectangle 127">
                <a:extLst>
                  <a:ext uri="{FF2B5EF4-FFF2-40B4-BE49-F238E27FC236}">
                    <a16:creationId xmlns:a16="http://schemas.microsoft.com/office/drawing/2014/main" id="{FAEE9B60-0D16-4141-8235-1C0A52A8D244}"/>
                  </a:ext>
                </a:extLst>
              </p:cNvPr>
              <p:cNvSpPr/>
              <p:nvPr/>
            </p:nvSpPr>
            <p:spPr>
              <a:xfrm>
                <a:off x="2435809" y="3540027"/>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29" name="Rectangle 128">
                <a:extLst>
                  <a:ext uri="{FF2B5EF4-FFF2-40B4-BE49-F238E27FC236}">
                    <a16:creationId xmlns:a16="http://schemas.microsoft.com/office/drawing/2014/main" id="{5423502E-BDEA-484A-8950-1BB4FBAA77D5}"/>
                  </a:ext>
                </a:extLst>
              </p:cNvPr>
              <p:cNvSpPr/>
              <p:nvPr/>
            </p:nvSpPr>
            <p:spPr>
              <a:xfrm>
                <a:off x="2435809" y="3644612"/>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30" name="Rectangle 129">
                <a:extLst>
                  <a:ext uri="{FF2B5EF4-FFF2-40B4-BE49-F238E27FC236}">
                    <a16:creationId xmlns:a16="http://schemas.microsoft.com/office/drawing/2014/main" id="{B96657EE-3FFB-4127-808D-C8393E780E40}"/>
                  </a:ext>
                </a:extLst>
              </p:cNvPr>
              <p:cNvSpPr/>
              <p:nvPr/>
            </p:nvSpPr>
            <p:spPr>
              <a:xfrm>
                <a:off x="3105304" y="2284909"/>
                <a:ext cx="416201" cy="70139"/>
              </a:xfrm>
              <a:prstGeom prst="rect">
                <a:avLst/>
              </a:prstGeom>
              <a:solidFill>
                <a:srgbClr val="5A1E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31" name="Rectangle 130">
                <a:extLst>
                  <a:ext uri="{FF2B5EF4-FFF2-40B4-BE49-F238E27FC236}">
                    <a16:creationId xmlns:a16="http://schemas.microsoft.com/office/drawing/2014/main" id="{C1DF81BF-00A8-43ED-BB81-405A8C688D5E}"/>
                  </a:ext>
                </a:extLst>
              </p:cNvPr>
              <p:cNvSpPr/>
              <p:nvPr/>
            </p:nvSpPr>
            <p:spPr>
              <a:xfrm>
                <a:off x="3105304" y="2389502"/>
                <a:ext cx="416201" cy="70139"/>
              </a:xfrm>
              <a:prstGeom prst="rect">
                <a:avLst/>
              </a:prstGeom>
              <a:solidFill>
                <a:srgbClr val="5A1E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32" name="Rectangle 131">
                <a:extLst>
                  <a:ext uri="{FF2B5EF4-FFF2-40B4-BE49-F238E27FC236}">
                    <a16:creationId xmlns:a16="http://schemas.microsoft.com/office/drawing/2014/main" id="{9783D38D-D645-42DE-A02C-9211ED9DBA93}"/>
                  </a:ext>
                </a:extLst>
              </p:cNvPr>
              <p:cNvSpPr/>
              <p:nvPr/>
            </p:nvSpPr>
            <p:spPr>
              <a:xfrm>
                <a:off x="3105304" y="2075723"/>
                <a:ext cx="416201" cy="70139"/>
              </a:xfrm>
              <a:prstGeom prst="rect">
                <a:avLst/>
              </a:prstGeom>
              <a:solidFill>
                <a:srgbClr val="5A1E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33" name="Rectangle 132">
                <a:extLst>
                  <a:ext uri="{FF2B5EF4-FFF2-40B4-BE49-F238E27FC236}">
                    <a16:creationId xmlns:a16="http://schemas.microsoft.com/office/drawing/2014/main" id="{27598045-369B-4403-92EF-4908AA50F431}"/>
                  </a:ext>
                </a:extLst>
              </p:cNvPr>
              <p:cNvSpPr/>
              <p:nvPr/>
            </p:nvSpPr>
            <p:spPr>
              <a:xfrm>
                <a:off x="3105304" y="2180316"/>
                <a:ext cx="416201" cy="70139"/>
              </a:xfrm>
              <a:prstGeom prst="rect">
                <a:avLst/>
              </a:prstGeom>
              <a:solidFill>
                <a:srgbClr val="5A1E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34" name="Rectangle 133">
                <a:extLst>
                  <a:ext uri="{FF2B5EF4-FFF2-40B4-BE49-F238E27FC236}">
                    <a16:creationId xmlns:a16="http://schemas.microsoft.com/office/drawing/2014/main" id="{196206B9-AF31-4EE4-98E3-FDC8915E7FAE}"/>
                  </a:ext>
                </a:extLst>
              </p:cNvPr>
              <p:cNvSpPr/>
              <p:nvPr/>
            </p:nvSpPr>
            <p:spPr>
              <a:xfrm>
                <a:off x="3105304" y="1866536"/>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35" name="Rectangle 134">
                <a:extLst>
                  <a:ext uri="{FF2B5EF4-FFF2-40B4-BE49-F238E27FC236}">
                    <a16:creationId xmlns:a16="http://schemas.microsoft.com/office/drawing/2014/main" id="{D0B2C9E3-2031-40A2-B671-CE0654936F7F}"/>
                  </a:ext>
                </a:extLst>
              </p:cNvPr>
              <p:cNvSpPr/>
              <p:nvPr/>
            </p:nvSpPr>
            <p:spPr>
              <a:xfrm>
                <a:off x="3105304" y="1971129"/>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36" name="Rectangle 135">
                <a:extLst>
                  <a:ext uri="{FF2B5EF4-FFF2-40B4-BE49-F238E27FC236}">
                    <a16:creationId xmlns:a16="http://schemas.microsoft.com/office/drawing/2014/main" id="{63730D4E-0A75-41E4-90C7-76B30C8CC2F5}"/>
                  </a:ext>
                </a:extLst>
              </p:cNvPr>
              <p:cNvSpPr/>
              <p:nvPr/>
            </p:nvSpPr>
            <p:spPr>
              <a:xfrm>
                <a:off x="3105304" y="1657350"/>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37" name="Rectangle 136">
                <a:extLst>
                  <a:ext uri="{FF2B5EF4-FFF2-40B4-BE49-F238E27FC236}">
                    <a16:creationId xmlns:a16="http://schemas.microsoft.com/office/drawing/2014/main" id="{6B7C62F7-677D-465E-A921-49C3173C57CA}"/>
                  </a:ext>
                </a:extLst>
              </p:cNvPr>
              <p:cNvSpPr/>
              <p:nvPr/>
            </p:nvSpPr>
            <p:spPr>
              <a:xfrm>
                <a:off x="3105304" y="1761943"/>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38" name="Rectangle 137">
                <a:extLst>
                  <a:ext uri="{FF2B5EF4-FFF2-40B4-BE49-F238E27FC236}">
                    <a16:creationId xmlns:a16="http://schemas.microsoft.com/office/drawing/2014/main" id="{65FF3C6E-EAC9-4FF1-81F4-C9F988D0E682}"/>
                  </a:ext>
                </a:extLst>
              </p:cNvPr>
              <p:cNvSpPr/>
              <p:nvPr/>
            </p:nvSpPr>
            <p:spPr>
              <a:xfrm>
                <a:off x="3105304" y="2494095"/>
                <a:ext cx="416201" cy="70139"/>
              </a:xfrm>
              <a:prstGeom prst="rect">
                <a:avLst/>
              </a:prstGeom>
              <a:solidFill>
                <a:srgbClr val="5A1E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39" name="Rectangle 138">
                <a:extLst>
                  <a:ext uri="{FF2B5EF4-FFF2-40B4-BE49-F238E27FC236}">
                    <a16:creationId xmlns:a16="http://schemas.microsoft.com/office/drawing/2014/main" id="{8C07150D-5045-43EA-9346-16C4549878AE}"/>
                  </a:ext>
                </a:extLst>
              </p:cNvPr>
              <p:cNvSpPr/>
              <p:nvPr/>
            </p:nvSpPr>
            <p:spPr>
              <a:xfrm>
                <a:off x="3105304" y="2598688"/>
                <a:ext cx="416201" cy="70139"/>
              </a:xfrm>
              <a:prstGeom prst="rect">
                <a:avLst/>
              </a:prstGeom>
              <a:solidFill>
                <a:srgbClr val="5A1E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40" name="Rectangle 139">
                <a:extLst>
                  <a:ext uri="{FF2B5EF4-FFF2-40B4-BE49-F238E27FC236}">
                    <a16:creationId xmlns:a16="http://schemas.microsoft.com/office/drawing/2014/main" id="{E99C3EF7-E4BB-4C38-B1B6-D447B4D71EF7}"/>
                  </a:ext>
                </a:extLst>
              </p:cNvPr>
              <p:cNvSpPr/>
              <p:nvPr/>
            </p:nvSpPr>
            <p:spPr>
              <a:xfrm>
                <a:off x="3105304" y="3330840"/>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41" name="Rectangle 140">
                <a:extLst>
                  <a:ext uri="{FF2B5EF4-FFF2-40B4-BE49-F238E27FC236}">
                    <a16:creationId xmlns:a16="http://schemas.microsoft.com/office/drawing/2014/main" id="{BC0F3FA9-EEB1-4990-AAC4-9CF94CAF3BFB}"/>
                  </a:ext>
                </a:extLst>
              </p:cNvPr>
              <p:cNvSpPr/>
              <p:nvPr/>
            </p:nvSpPr>
            <p:spPr>
              <a:xfrm>
                <a:off x="3105304" y="3435433"/>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42" name="Rectangle 141">
                <a:extLst>
                  <a:ext uri="{FF2B5EF4-FFF2-40B4-BE49-F238E27FC236}">
                    <a16:creationId xmlns:a16="http://schemas.microsoft.com/office/drawing/2014/main" id="{376D9771-F011-4FC6-B19C-74F2F2C10C02}"/>
                  </a:ext>
                </a:extLst>
              </p:cNvPr>
              <p:cNvSpPr/>
              <p:nvPr/>
            </p:nvSpPr>
            <p:spPr>
              <a:xfrm>
                <a:off x="3105304" y="3121654"/>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43" name="Rectangle 142">
                <a:extLst>
                  <a:ext uri="{FF2B5EF4-FFF2-40B4-BE49-F238E27FC236}">
                    <a16:creationId xmlns:a16="http://schemas.microsoft.com/office/drawing/2014/main" id="{69B8339D-E48D-488D-BA5B-0758E3A2B255}"/>
                  </a:ext>
                </a:extLst>
              </p:cNvPr>
              <p:cNvSpPr/>
              <p:nvPr/>
            </p:nvSpPr>
            <p:spPr>
              <a:xfrm>
                <a:off x="3105304" y="3226247"/>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44" name="Rectangle 143">
                <a:extLst>
                  <a:ext uri="{FF2B5EF4-FFF2-40B4-BE49-F238E27FC236}">
                    <a16:creationId xmlns:a16="http://schemas.microsoft.com/office/drawing/2014/main" id="{C5DF8B98-4559-4EF1-92A9-2A6B4901FA46}"/>
                  </a:ext>
                </a:extLst>
              </p:cNvPr>
              <p:cNvSpPr/>
              <p:nvPr/>
            </p:nvSpPr>
            <p:spPr>
              <a:xfrm>
                <a:off x="3105304" y="2912468"/>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45" name="Rectangle 144">
                <a:extLst>
                  <a:ext uri="{FF2B5EF4-FFF2-40B4-BE49-F238E27FC236}">
                    <a16:creationId xmlns:a16="http://schemas.microsoft.com/office/drawing/2014/main" id="{31146984-129E-479E-ADCF-F19DFF40C5E5}"/>
                  </a:ext>
                </a:extLst>
              </p:cNvPr>
              <p:cNvSpPr/>
              <p:nvPr/>
            </p:nvSpPr>
            <p:spPr>
              <a:xfrm>
                <a:off x="3105304" y="3017061"/>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46" name="Rectangle 145">
                <a:extLst>
                  <a:ext uri="{FF2B5EF4-FFF2-40B4-BE49-F238E27FC236}">
                    <a16:creationId xmlns:a16="http://schemas.microsoft.com/office/drawing/2014/main" id="{23A698C6-72F5-4599-B900-A9F3E50E4B70}"/>
                  </a:ext>
                </a:extLst>
              </p:cNvPr>
              <p:cNvSpPr/>
              <p:nvPr/>
            </p:nvSpPr>
            <p:spPr>
              <a:xfrm>
                <a:off x="3105304" y="2703281"/>
                <a:ext cx="416201" cy="70139"/>
              </a:xfrm>
              <a:prstGeom prst="rect">
                <a:avLst/>
              </a:prstGeom>
              <a:solidFill>
                <a:srgbClr val="5A1E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47" name="Rectangle 146">
                <a:extLst>
                  <a:ext uri="{FF2B5EF4-FFF2-40B4-BE49-F238E27FC236}">
                    <a16:creationId xmlns:a16="http://schemas.microsoft.com/office/drawing/2014/main" id="{93616185-3194-4E76-A533-40B6E843F75D}"/>
                  </a:ext>
                </a:extLst>
              </p:cNvPr>
              <p:cNvSpPr/>
              <p:nvPr/>
            </p:nvSpPr>
            <p:spPr>
              <a:xfrm>
                <a:off x="3105304" y="2807875"/>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48" name="Rectangle 147">
                <a:extLst>
                  <a:ext uri="{FF2B5EF4-FFF2-40B4-BE49-F238E27FC236}">
                    <a16:creationId xmlns:a16="http://schemas.microsoft.com/office/drawing/2014/main" id="{B2112D96-F046-4A38-BB12-6AD364D5E382}"/>
                  </a:ext>
                </a:extLst>
              </p:cNvPr>
              <p:cNvSpPr/>
              <p:nvPr/>
            </p:nvSpPr>
            <p:spPr>
              <a:xfrm>
                <a:off x="3105304" y="3540027"/>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49" name="Rectangle 148">
                <a:extLst>
                  <a:ext uri="{FF2B5EF4-FFF2-40B4-BE49-F238E27FC236}">
                    <a16:creationId xmlns:a16="http://schemas.microsoft.com/office/drawing/2014/main" id="{6330969B-0A66-4D98-B1EA-57FB98AD8761}"/>
                  </a:ext>
                </a:extLst>
              </p:cNvPr>
              <p:cNvSpPr/>
              <p:nvPr/>
            </p:nvSpPr>
            <p:spPr>
              <a:xfrm>
                <a:off x="3105304" y="3644612"/>
                <a:ext cx="416201" cy="70139"/>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grpSp>
        <p:graphicFrame>
          <p:nvGraphicFramePr>
            <p:cNvPr id="7" name="Content Placeholder 3">
              <a:extLst>
                <a:ext uri="{FF2B5EF4-FFF2-40B4-BE49-F238E27FC236}">
                  <a16:creationId xmlns:a16="http://schemas.microsoft.com/office/drawing/2014/main" id="{1205C906-79E5-468F-A3EA-FC5D668F899D}"/>
                </a:ext>
              </a:extLst>
            </p:cNvPr>
            <p:cNvGraphicFramePr>
              <a:graphicFrameLocks/>
            </p:cNvGraphicFramePr>
            <p:nvPr>
              <p:extLst>
                <p:ext uri="{D42A27DB-BD31-4B8C-83A1-F6EECF244321}">
                  <p14:modId xmlns:p14="http://schemas.microsoft.com/office/powerpoint/2010/main" val="1601414391"/>
                </p:ext>
              </p:extLst>
            </p:nvPr>
          </p:nvGraphicFramePr>
          <p:xfrm>
            <a:off x="7811533" y="810072"/>
            <a:ext cx="2743200" cy="16484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632CD687-EE1D-4999-9F48-905356B4A63C}"/>
                </a:ext>
              </a:extLst>
            </p:cNvPr>
            <p:cNvSpPr/>
            <p:nvPr/>
          </p:nvSpPr>
          <p:spPr>
            <a:xfrm>
              <a:off x="1462427" y="4441121"/>
              <a:ext cx="554935" cy="935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9" name="Rectangle 8">
              <a:extLst>
                <a:ext uri="{FF2B5EF4-FFF2-40B4-BE49-F238E27FC236}">
                  <a16:creationId xmlns:a16="http://schemas.microsoft.com/office/drawing/2014/main" id="{13931F8B-3C85-4AAE-A450-DBD379DEDD6D}"/>
                </a:ext>
              </a:extLst>
            </p:cNvPr>
            <p:cNvSpPr/>
            <p:nvPr/>
          </p:nvSpPr>
          <p:spPr>
            <a:xfrm>
              <a:off x="1462427" y="4580578"/>
              <a:ext cx="554935" cy="935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0" name="Rectangle 9">
              <a:extLst>
                <a:ext uri="{FF2B5EF4-FFF2-40B4-BE49-F238E27FC236}">
                  <a16:creationId xmlns:a16="http://schemas.microsoft.com/office/drawing/2014/main" id="{24E55166-FE0D-46E0-8CF1-D06A84279162}"/>
                </a:ext>
              </a:extLst>
            </p:cNvPr>
            <p:cNvSpPr/>
            <p:nvPr/>
          </p:nvSpPr>
          <p:spPr>
            <a:xfrm>
              <a:off x="1462427" y="4162206"/>
              <a:ext cx="554935" cy="935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1" name="Rectangle 10">
              <a:extLst>
                <a:ext uri="{FF2B5EF4-FFF2-40B4-BE49-F238E27FC236}">
                  <a16:creationId xmlns:a16="http://schemas.microsoft.com/office/drawing/2014/main" id="{86440EA5-D577-4BB6-8EA8-BC20A7A1F1B5}"/>
                </a:ext>
              </a:extLst>
            </p:cNvPr>
            <p:cNvSpPr/>
            <p:nvPr/>
          </p:nvSpPr>
          <p:spPr>
            <a:xfrm>
              <a:off x="1462427" y="4301663"/>
              <a:ext cx="554935" cy="935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2" name="Rectangle 11">
              <a:extLst>
                <a:ext uri="{FF2B5EF4-FFF2-40B4-BE49-F238E27FC236}">
                  <a16:creationId xmlns:a16="http://schemas.microsoft.com/office/drawing/2014/main" id="{3698ECBB-926D-45ED-808B-13CB998E6691}"/>
                </a:ext>
              </a:extLst>
            </p:cNvPr>
            <p:cNvSpPr/>
            <p:nvPr/>
          </p:nvSpPr>
          <p:spPr>
            <a:xfrm>
              <a:off x="1462427" y="4022749"/>
              <a:ext cx="554935" cy="93519"/>
            </a:xfrm>
            <a:prstGeom prst="rect">
              <a:avLst/>
            </a:prstGeom>
            <a:solidFill>
              <a:srgbClr val="FFCB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3" name="Rectangle 12">
              <a:extLst>
                <a:ext uri="{FF2B5EF4-FFF2-40B4-BE49-F238E27FC236}">
                  <a16:creationId xmlns:a16="http://schemas.microsoft.com/office/drawing/2014/main" id="{5C69762C-2BBD-4BCE-BB56-2D273F6F7562}"/>
                </a:ext>
              </a:extLst>
            </p:cNvPr>
            <p:cNvSpPr/>
            <p:nvPr/>
          </p:nvSpPr>
          <p:spPr>
            <a:xfrm>
              <a:off x="1462427" y="4720037"/>
              <a:ext cx="554935" cy="935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4" name="Rectangle 13">
              <a:extLst>
                <a:ext uri="{FF2B5EF4-FFF2-40B4-BE49-F238E27FC236}">
                  <a16:creationId xmlns:a16="http://schemas.microsoft.com/office/drawing/2014/main" id="{3DCCB207-31D5-45A0-B542-51278A6D83AD}"/>
                </a:ext>
              </a:extLst>
            </p:cNvPr>
            <p:cNvSpPr/>
            <p:nvPr/>
          </p:nvSpPr>
          <p:spPr>
            <a:xfrm>
              <a:off x="1462427" y="4859483"/>
              <a:ext cx="554935" cy="935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5" name="Rectangle 14">
              <a:extLst>
                <a:ext uri="{FF2B5EF4-FFF2-40B4-BE49-F238E27FC236}">
                  <a16:creationId xmlns:a16="http://schemas.microsoft.com/office/drawing/2014/main" id="{A4AB5E33-6B24-4E85-BCBD-6DF04D712961}"/>
                </a:ext>
              </a:extLst>
            </p:cNvPr>
            <p:cNvSpPr/>
            <p:nvPr/>
          </p:nvSpPr>
          <p:spPr>
            <a:xfrm>
              <a:off x="2355087" y="4441121"/>
              <a:ext cx="554935" cy="935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6" name="Rectangle 15">
              <a:extLst>
                <a:ext uri="{FF2B5EF4-FFF2-40B4-BE49-F238E27FC236}">
                  <a16:creationId xmlns:a16="http://schemas.microsoft.com/office/drawing/2014/main" id="{F56E8F7B-C1B3-4E96-A0C1-EFC04BBB8118}"/>
                </a:ext>
              </a:extLst>
            </p:cNvPr>
            <p:cNvSpPr/>
            <p:nvPr/>
          </p:nvSpPr>
          <p:spPr>
            <a:xfrm>
              <a:off x="2355087" y="4580578"/>
              <a:ext cx="554935" cy="935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7" name="Rectangle 16">
              <a:extLst>
                <a:ext uri="{FF2B5EF4-FFF2-40B4-BE49-F238E27FC236}">
                  <a16:creationId xmlns:a16="http://schemas.microsoft.com/office/drawing/2014/main" id="{184D9E77-5B2D-4067-BA10-57573F501241}"/>
                </a:ext>
              </a:extLst>
            </p:cNvPr>
            <p:cNvSpPr/>
            <p:nvPr/>
          </p:nvSpPr>
          <p:spPr>
            <a:xfrm>
              <a:off x="2355087" y="4301663"/>
              <a:ext cx="554935" cy="93519"/>
            </a:xfrm>
            <a:prstGeom prst="rect">
              <a:avLst/>
            </a:prstGeom>
            <a:solidFill>
              <a:srgbClr val="F582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8" name="Rectangle 17">
              <a:extLst>
                <a:ext uri="{FF2B5EF4-FFF2-40B4-BE49-F238E27FC236}">
                  <a16:creationId xmlns:a16="http://schemas.microsoft.com/office/drawing/2014/main" id="{8F1EA085-954D-4B6E-A190-0CECE8C60F76}"/>
                </a:ext>
              </a:extLst>
            </p:cNvPr>
            <p:cNvSpPr/>
            <p:nvPr/>
          </p:nvSpPr>
          <p:spPr>
            <a:xfrm>
              <a:off x="2355087" y="4720037"/>
              <a:ext cx="554935" cy="935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9" name="Rectangle 18">
              <a:extLst>
                <a:ext uri="{FF2B5EF4-FFF2-40B4-BE49-F238E27FC236}">
                  <a16:creationId xmlns:a16="http://schemas.microsoft.com/office/drawing/2014/main" id="{447EB06F-825E-410F-9CCC-ED449B160B21}"/>
                </a:ext>
              </a:extLst>
            </p:cNvPr>
            <p:cNvSpPr/>
            <p:nvPr/>
          </p:nvSpPr>
          <p:spPr>
            <a:xfrm>
              <a:off x="2355087" y="4859483"/>
              <a:ext cx="554935" cy="935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0" name="Rectangle 19">
              <a:extLst>
                <a:ext uri="{FF2B5EF4-FFF2-40B4-BE49-F238E27FC236}">
                  <a16:creationId xmlns:a16="http://schemas.microsoft.com/office/drawing/2014/main" id="{5A9A408F-229D-4859-94A8-6AC32BAA3523}"/>
                </a:ext>
              </a:extLst>
            </p:cNvPr>
            <p:cNvSpPr/>
            <p:nvPr/>
          </p:nvSpPr>
          <p:spPr>
            <a:xfrm>
              <a:off x="3247746" y="3046546"/>
              <a:ext cx="554935" cy="93519"/>
            </a:xfrm>
            <a:prstGeom prst="rect">
              <a:avLst/>
            </a:prstGeom>
            <a:solidFill>
              <a:srgbClr val="E12D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778AFF4F-164B-48AD-AA70-A36FEDE1F378}"/>
                </a:ext>
              </a:extLst>
            </p:cNvPr>
            <p:cNvSpPr/>
            <p:nvPr/>
          </p:nvSpPr>
          <p:spPr>
            <a:xfrm>
              <a:off x="3247746" y="3186003"/>
              <a:ext cx="554935" cy="935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2" name="Rectangle 21">
              <a:extLst>
                <a:ext uri="{FF2B5EF4-FFF2-40B4-BE49-F238E27FC236}">
                  <a16:creationId xmlns:a16="http://schemas.microsoft.com/office/drawing/2014/main" id="{D9930B5F-9AF0-40B5-8D40-DC0DA21B13CB}"/>
                </a:ext>
              </a:extLst>
            </p:cNvPr>
            <p:cNvSpPr/>
            <p:nvPr/>
          </p:nvSpPr>
          <p:spPr>
            <a:xfrm>
              <a:off x="3247746" y="3325461"/>
              <a:ext cx="554935" cy="935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4" name="Rectangle 23">
              <a:extLst>
                <a:ext uri="{FF2B5EF4-FFF2-40B4-BE49-F238E27FC236}">
                  <a16:creationId xmlns:a16="http://schemas.microsoft.com/office/drawing/2014/main" id="{B468D1BF-A0BD-4191-A1B6-E4F4CBAC5921}"/>
                </a:ext>
              </a:extLst>
            </p:cNvPr>
            <p:cNvSpPr/>
            <p:nvPr/>
          </p:nvSpPr>
          <p:spPr>
            <a:xfrm>
              <a:off x="3247746" y="3464918"/>
              <a:ext cx="554935" cy="935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5" name="Rectangle 24">
              <a:extLst>
                <a:ext uri="{FF2B5EF4-FFF2-40B4-BE49-F238E27FC236}">
                  <a16:creationId xmlns:a16="http://schemas.microsoft.com/office/drawing/2014/main" id="{5D183077-3CF6-418C-8D64-E28F5E4C908B}"/>
                </a:ext>
              </a:extLst>
            </p:cNvPr>
            <p:cNvSpPr/>
            <p:nvPr/>
          </p:nvSpPr>
          <p:spPr>
            <a:xfrm>
              <a:off x="3247746" y="4441121"/>
              <a:ext cx="554935" cy="935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6" name="Rectangle 25">
              <a:extLst>
                <a:ext uri="{FF2B5EF4-FFF2-40B4-BE49-F238E27FC236}">
                  <a16:creationId xmlns:a16="http://schemas.microsoft.com/office/drawing/2014/main" id="{5ED5346A-5BAA-46D9-951B-AD6011D8BDAB}"/>
                </a:ext>
              </a:extLst>
            </p:cNvPr>
            <p:cNvSpPr/>
            <p:nvPr/>
          </p:nvSpPr>
          <p:spPr>
            <a:xfrm>
              <a:off x="3247746" y="4580578"/>
              <a:ext cx="554935" cy="935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7" name="Rectangle 26">
              <a:extLst>
                <a:ext uri="{FF2B5EF4-FFF2-40B4-BE49-F238E27FC236}">
                  <a16:creationId xmlns:a16="http://schemas.microsoft.com/office/drawing/2014/main" id="{104B9A00-1D6B-4CB0-8CE6-FE7179DFFA6E}"/>
                </a:ext>
              </a:extLst>
            </p:cNvPr>
            <p:cNvSpPr/>
            <p:nvPr/>
          </p:nvSpPr>
          <p:spPr>
            <a:xfrm>
              <a:off x="3247746" y="4162206"/>
              <a:ext cx="554935" cy="935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8" name="Rectangle 27">
              <a:extLst>
                <a:ext uri="{FF2B5EF4-FFF2-40B4-BE49-F238E27FC236}">
                  <a16:creationId xmlns:a16="http://schemas.microsoft.com/office/drawing/2014/main" id="{D3A4CA31-4BD5-4A23-8644-703EFEE157E0}"/>
                </a:ext>
              </a:extLst>
            </p:cNvPr>
            <p:cNvSpPr/>
            <p:nvPr/>
          </p:nvSpPr>
          <p:spPr>
            <a:xfrm>
              <a:off x="3247746" y="4301663"/>
              <a:ext cx="554935" cy="935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9" name="Rectangle 28">
              <a:extLst>
                <a:ext uri="{FF2B5EF4-FFF2-40B4-BE49-F238E27FC236}">
                  <a16:creationId xmlns:a16="http://schemas.microsoft.com/office/drawing/2014/main" id="{DD90DD34-CE21-4677-99F9-E564D69DB2FD}"/>
                </a:ext>
              </a:extLst>
            </p:cNvPr>
            <p:cNvSpPr/>
            <p:nvPr/>
          </p:nvSpPr>
          <p:spPr>
            <a:xfrm>
              <a:off x="3247746" y="3883291"/>
              <a:ext cx="554935" cy="935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0" name="Rectangle 29">
              <a:extLst>
                <a:ext uri="{FF2B5EF4-FFF2-40B4-BE49-F238E27FC236}">
                  <a16:creationId xmlns:a16="http://schemas.microsoft.com/office/drawing/2014/main" id="{D356F369-D83D-4F6A-B0AB-EF64BECDB760}"/>
                </a:ext>
              </a:extLst>
            </p:cNvPr>
            <p:cNvSpPr/>
            <p:nvPr/>
          </p:nvSpPr>
          <p:spPr>
            <a:xfrm>
              <a:off x="3247746" y="4022749"/>
              <a:ext cx="554935" cy="935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1" name="Rectangle 30">
              <a:extLst>
                <a:ext uri="{FF2B5EF4-FFF2-40B4-BE49-F238E27FC236}">
                  <a16:creationId xmlns:a16="http://schemas.microsoft.com/office/drawing/2014/main" id="{429FC636-33DD-4752-AED9-DF104D76EEE5}"/>
                </a:ext>
              </a:extLst>
            </p:cNvPr>
            <p:cNvSpPr/>
            <p:nvPr/>
          </p:nvSpPr>
          <p:spPr>
            <a:xfrm>
              <a:off x="3247746" y="3604375"/>
              <a:ext cx="554935" cy="935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2" name="Rectangle 31">
              <a:extLst>
                <a:ext uri="{FF2B5EF4-FFF2-40B4-BE49-F238E27FC236}">
                  <a16:creationId xmlns:a16="http://schemas.microsoft.com/office/drawing/2014/main" id="{5AE3C480-B922-453E-A7DA-59648CC1AED7}"/>
                </a:ext>
              </a:extLst>
            </p:cNvPr>
            <p:cNvSpPr/>
            <p:nvPr/>
          </p:nvSpPr>
          <p:spPr>
            <a:xfrm>
              <a:off x="3247746" y="3743834"/>
              <a:ext cx="554935" cy="935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3" name="Rectangle 32">
              <a:extLst>
                <a:ext uri="{FF2B5EF4-FFF2-40B4-BE49-F238E27FC236}">
                  <a16:creationId xmlns:a16="http://schemas.microsoft.com/office/drawing/2014/main" id="{83C2703A-5636-4CB5-BB36-2FBBA81C32F4}"/>
                </a:ext>
              </a:extLst>
            </p:cNvPr>
            <p:cNvSpPr/>
            <p:nvPr/>
          </p:nvSpPr>
          <p:spPr>
            <a:xfrm>
              <a:off x="3247746" y="4720037"/>
              <a:ext cx="554935" cy="935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4" name="Rectangle 33">
              <a:extLst>
                <a:ext uri="{FF2B5EF4-FFF2-40B4-BE49-F238E27FC236}">
                  <a16:creationId xmlns:a16="http://schemas.microsoft.com/office/drawing/2014/main" id="{D593BE46-898C-46F6-BD81-7A3540495C94}"/>
                </a:ext>
              </a:extLst>
            </p:cNvPr>
            <p:cNvSpPr/>
            <p:nvPr/>
          </p:nvSpPr>
          <p:spPr>
            <a:xfrm>
              <a:off x="3247746" y="4859483"/>
              <a:ext cx="554935" cy="935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5" name="Rectangle 34">
              <a:extLst>
                <a:ext uri="{FF2B5EF4-FFF2-40B4-BE49-F238E27FC236}">
                  <a16:creationId xmlns:a16="http://schemas.microsoft.com/office/drawing/2014/main" id="{0E0566A0-93D8-437E-83DA-275DB51AD5AF}"/>
                </a:ext>
              </a:extLst>
            </p:cNvPr>
            <p:cNvSpPr/>
            <p:nvPr/>
          </p:nvSpPr>
          <p:spPr>
            <a:xfrm>
              <a:off x="4140406" y="4441121"/>
              <a:ext cx="554935" cy="935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6" name="Rectangle 35">
              <a:extLst>
                <a:ext uri="{FF2B5EF4-FFF2-40B4-BE49-F238E27FC236}">
                  <a16:creationId xmlns:a16="http://schemas.microsoft.com/office/drawing/2014/main" id="{C5DE1E7C-7852-4A9A-85D1-D7FAE774D108}"/>
                </a:ext>
              </a:extLst>
            </p:cNvPr>
            <p:cNvSpPr/>
            <p:nvPr/>
          </p:nvSpPr>
          <p:spPr>
            <a:xfrm>
              <a:off x="4140406" y="4580578"/>
              <a:ext cx="554935" cy="935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7" name="Rectangle 36">
              <a:extLst>
                <a:ext uri="{FF2B5EF4-FFF2-40B4-BE49-F238E27FC236}">
                  <a16:creationId xmlns:a16="http://schemas.microsoft.com/office/drawing/2014/main" id="{84A1ED0F-5D3C-4468-86DE-70D2781FA982}"/>
                </a:ext>
              </a:extLst>
            </p:cNvPr>
            <p:cNvSpPr/>
            <p:nvPr/>
          </p:nvSpPr>
          <p:spPr>
            <a:xfrm>
              <a:off x="4140406" y="4162206"/>
              <a:ext cx="554935" cy="935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8" name="Rectangle 37">
              <a:extLst>
                <a:ext uri="{FF2B5EF4-FFF2-40B4-BE49-F238E27FC236}">
                  <a16:creationId xmlns:a16="http://schemas.microsoft.com/office/drawing/2014/main" id="{3EED3935-993E-42D8-953C-4671E306BE25}"/>
                </a:ext>
              </a:extLst>
            </p:cNvPr>
            <p:cNvSpPr/>
            <p:nvPr/>
          </p:nvSpPr>
          <p:spPr>
            <a:xfrm>
              <a:off x="4140406" y="4301663"/>
              <a:ext cx="554935" cy="935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9" name="Rectangle 38">
              <a:extLst>
                <a:ext uri="{FF2B5EF4-FFF2-40B4-BE49-F238E27FC236}">
                  <a16:creationId xmlns:a16="http://schemas.microsoft.com/office/drawing/2014/main" id="{F1520619-8131-4FC0-AC9C-8006EA700DD0}"/>
                </a:ext>
              </a:extLst>
            </p:cNvPr>
            <p:cNvSpPr/>
            <p:nvPr/>
          </p:nvSpPr>
          <p:spPr>
            <a:xfrm>
              <a:off x="4140406" y="3883291"/>
              <a:ext cx="554935" cy="935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40" name="Rectangle 39">
              <a:extLst>
                <a:ext uri="{FF2B5EF4-FFF2-40B4-BE49-F238E27FC236}">
                  <a16:creationId xmlns:a16="http://schemas.microsoft.com/office/drawing/2014/main" id="{0296E7E0-14CB-4B77-9A9F-7F09CE8A9515}"/>
                </a:ext>
              </a:extLst>
            </p:cNvPr>
            <p:cNvSpPr/>
            <p:nvPr/>
          </p:nvSpPr>
          <p:spPr>
            <a:xfrm>
              <a:off x="4140406" y="4022749"/>
              <a:ext cx="554935" cy="935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41" name="Rectangle 40">
              <a:extLst>
                <a:ext uri="{FF2B5EF4-FFF2-40B4-BE49-F238E27FC236}">
                  <a16:creationId xmlns:a16="http://schemas.microsoft.com/office/drawing/2014/main" id="{DF537B21-7D1B-46DE-AF0C-765B0D6E0D28}"/>
                </a:ext>
              </a:extLst>
            </p:cNvPr>
            <p:cNvSpPr/>
            <p:nvPr/>
          </p:nvSpPr>
          <p:spPr>
            <a:xfrm>
              <a:off x="4140406" y="3743834"/>
              <a:ext cx="554935" cy="93519"/>
            </a:xfrm>
            <a:prstGeom prst="rect">
              <a:avLst/>
            </a:prstGeom>
            <a:solidFill>
              <a:srgbClr val="5A1E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42" name="Rectangle 41">
              <a:extLst>
                <a:ext uri="{FF2B5EF4-FFF2-40B4-BE49-F238E27FC236}">
                  <a16:creationId xmlns:a16="http://schemas.microsoft.com/office/drawing/2014/main" id="{AEDEE52A-0E75-4D29-B037-9068AD96A1BD}"/>
                </a:ext>
              </a:extLst>
            </p:cNvPr>
            <p:cNvSpPr/>
            <p:nvPr/>
          </p:nvSpPr>
          <p:spPr>
            <a:xfrm>
              <a:off x="4140406" y="4720037"/>
              <a:ext cx="554935" cy="935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43" name="Rectangle 42">
              <a:extLst>
                <a:ext uri="{FF2B5EF4-FFF2-40B4-BE49-F238E27FC236}">
                  <a16:creationId xmlns:a16="http://schemas.microsoft.com/office/drawing/2014/main" id="{FFC43A1E-311F-4B45-A61E-CC1919FAC154}"/>
                </a:ext>
              </a:extLst>
            </p:cNvPr>
            <p:cNvSpPr/>
            <p:nvPr/>
          </p:nvSpPr>
          <p:spPr>
            <a:xfrm>
              <a:off x="4140406" y="4859483"/>
              <a:ext cx="554935" cy="935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60" name="TextBox 59">
              <a:extLst>
                <a:ext uri="{FF2B5EF4-FFF2-40B4-BE49-F238E27FC236}">
                  <a16:creationId xmlns:a16="http://schemas.microsoft.com/office/drawing/2014/main" id="{DD4EC618-F339-41BF-B78E-452D81B00625}"/>
                </a:ext>
              </a:extLst>
            </p:cNvPr>
            <p:cNvSpPr txBox="1"/>
            <p:nvPr/>
          </p:nvSpPr>
          <p:spPr>
            <a:xfrm>
              <a:off x="1401046" y="1706345"/>
              <a:ext cx="695165" cy="538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Male - 53%</a:t>
              </a:r>
            </a:p>
          </p:txBody>
        </p:sp>
        <p:sp>
          <p:nvSpPr>
            <p:cNvPr id="61" name="TextBox 60">
              <a:extLst>
                <a:ext uri="{FF2B5EF4-FFF2-40B4-BE49-F238E27FC236}">
                  <a16:creationId xmlns:a16="http://schemas.microsoft.com/office/drawing/2014/main" id="{79043C5E-E0B8-48B1-9C7A-742F8FE6D7EE}"/>
                </a:ext>
              </a:extLst>
            </p:cNvPr>
            <p:cNvSpPr txBox="1"/>
            <p:nvPr/>
          </p:nvSpPr>
          <p:spPr>
            <a:xfrm>
              <a:off x="2200919" y="1703948"/>
              <a:ext cx="860321" cy="538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Female - 47%</a:t>
              </a:r>
            </a:p>
          </p:txBody>
        </p:sp>
        <p:sp>
          <p:nvSpPr>
            <p:cNvPr id="65" name="TextBox 64">
              <a:extLst>
                <a:ext uri="{FF2B5EF4-FFF2-40B4-BE49-F238E27FC236}">
                  <a16:creationId xmlns:a16="http://schemas.microsoft.com/office/drawing/2014/main" id="{B73251F9-1B5E-4F90-9675-9CAB29E20B7E}"/>
                </a:ext>
              </a:extLst>
            </p:cNvPr>
            <p:cNvSpPr txBox="1"/>
            <p:nvPr/>
          </p:nvSpPr>
          <p:spPr>
            <a:xfrm>
              <a:off x="9923675" y="952435"/>
              <a:ext cx="792627" cy="4815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a:ea typeface="+mn-ea"/>
                  <a:cs typeface="+mn-cs"/>
                </a:rPr>
                <a:t>12%</a:t>
              </a:r>
            </a:p>
          </p:txBody>
        </p:sp>
        <p:sp>
          <p:nvSpPr>
            <p:cNvPr id="66" name="TextBox 65">
              <a:extLst>
                <a:ext uri="{FF2B5EF4-FFF2-40B4-BE49-F238E27FC236}">
                  <a16:creationId xmlns:a16="http://schemas.microsoft.com/office/drawing/2014/main" id="{4177D083-97A9-46A0-98CA-5E90D3AD28E7}"/>
                </a:ext>
              </a:extLst>
            </p:cNvPr>
            <p:cNvSpPr txBox="1"/>
            <p:nvPr/>
          </p:nvSpPr>
          <p:spPr>
            <a:xfrm>
              <a:off x="9845871" y="1421479"/>
              <a:ext cx="1184716" cy="2407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a:ea typeface="+mn-ea"/>
                  <a:cs typeface="+mn-cs"/>
                </a:rPr>
                <a:t>Gender Gap</a:t>
              </a:r>
            </a:p>
          </p:txBody>
        </p:sp>
        <p:sp>
          <p:nvSpPr>
            <p:cNvPr id="67" name="TextBox 66">
              <a:extLst>
                <a:ext uri="{FF2B5EF4-FFF2-40B4-BE49-F238E27FC236}">
                  <a16:creationId xmlns:a16="http://schemas.microsoft.com/office/drawing/2014/main" id="{1D2D12C6-8F29-49C1-88C6-C21D217B1B95}"/>
                </a:ext>
              </a:extLst>
            </p:cNvPr>
            <p:cNvSpPr txBox="1"/>
            <p:nvPr/>
          </p:nvSpPr>
          <p:spPr>
            <a:xfrm>
              <a:off x="9932042" y="4370948"/>
              <a:ext cx="792627" cy="4815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a:ea typeface="+mn-ea"/>
                  <a:cs typeface="+mn-cs"/>
                </a:rPr>
                <a:t>53%</a:t>
              </a:r>
            </a:p>
          </p:txBody>
        </p:sp>
        <p:sp>
          <p:nvSpPr>
            <p:cNvPr id="68" name="TextBox 67">
              <a:extLst>
                <a:ext uri="{FF2B5EF4-FFF2-40B4-BE49-F238E27FC236}">
                  <a16:creationId xmlns:a16="http://schemas.microsoft.com/office/drawing/2014/main" id="{D13D075C-F3B6-485E-9142-A49471A34C88}"/>
                </a:ext>
              </a:extLst>
            </p:cNvPr>
            <p:cNvSpPr txBox="1"/>
            <p:nvPr/>
          </p:nvSpPr>
          <p:spPr>
            <a:xfrm>
              <a:off x="9833477" y="4714282"/>
              <a:ext cx="1754607" cy="2407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entury Gothic"/>
                </a:rPr>
                <a:t>Smartphone Penetration</a:t>
              </a:r>
              <a:endParaRPr kumimoji="0" lang="en-US" sz="1100" b="0" i="0" u="none" strike="noStrike" kern="1200" cap="none" spc="0" normalizeH="0" baseline="0" noProof="0" dirty="0">
                <a:ln>
                  <a:noFill/>
                </a:ln>
                <a:solidFill>
                  <a:prstClr val="black"/>
                </a:solidFill>
                <a:effectLst/>
                <a:uLnTx/>
                <a:uFillTx/>
                <a:latin typeface="Century Gothic"/>
                <a:ea typeface="+mn-ea"/>
                <a:cs typeface="+mn-cs"/>
              </a:endParaRPr>
            </a:p>
          </p:txBody>
        </p:sp>
        <p:graphicFrame>
          <p:nvGraphicFramePr>
            <p:cNvPr id="69" name="Content Placeholder 3">
              <a:extLst>
                <a:ext uri="{FF2B5EF4-FFF2-40B4-BE49-F238E27FC236}">
                  <a16:creationId xmlns:a16="http://schemas.microsoft.com/office/drawing/2014/main" id="{DF5CC6F0-D034-4395-BA27-4113E4200361}"/>
                </a:ext>
              </a:extLst>
            </p:cNvPr>
            <p:cNvGraphicFramePr>
              <a:graphicFrameLocks/>
            </p:cNvGraphicFramePr>
            <p:nvPr>
              <p:extLst>
                <p:ext uri="{D42A27DB-BD31-4B8C-83A1-F6EECF244321}">
                  <p14:modId xmlns:p14="http://schemas.microsoft.com/office/powerpoint/2010/main" val="2424984398"/>
                </p:ext>
              </p:extLst>
            </p:nvPr>
          </p:nvGraphicFramePr>
          <p:xfrm>
            <a:off x="7811533" y="2419152"/>
            <a:ext cx="2743200" cy="1648460"/>
          </p:xfrm>
          <a:graphic>
            <a:graphicData uri="http://schemas.openxmlformats.org/drawingml/2006/chart">
              <c:chart xmlns:c="http://schemas.openxmlformats.org/drawingml/2006/chart" xmlns:r="http://schemas.openxmlformats.org/officeDocument/2006/relationships" r:id="rId3"/>
            </a:graphicData>
          </a:graphic>
        </p:graphicFrame>
      </p:grpSp>
      <p:sp>
        <p:nvSpPr>
          <p:cNvPr id="170" name="TextBox 169">
            <a:extLst>
              <a:ext uri="{FF2B5EF4-FFF2-40B4-BE49-F238E27FC236}">
                <a16:creationId xmlns:a16="http://schemas.microsoft.com/office/drawing/2014/main" id="{0B58AC69-6C9E-45EC-8D0C-7F55E0DDC4A3}"/>
              </a:ext>
            </a:extLst>
          </p:cNvPr>
          <p:cNvSpPr txBox="1"/>
          <p:nvPr/>
        </p:nvSpPr>
        <p:spPr>
          <a:xfrm>
            <a:off x="3126589" y="2093008"/>
            <a:ext cx="9346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Urban - 89%</a:t>
            </a:r>
          </a:p>
        </p:txBody>
      </p:sp>
      <p:sp>
        <p:nvSpPr>
          <p:cNvPr id="171" name="TextBox 170">
            <a:extLst>
              <a:ext uri="{FF2B5EF4-FFF2-40B4-BE49-F238E27FC236}">
                <a16:creationId xmlns:a16="http://schemas.microsoft.com/office/drawing/2014/main" id="{71D98238-601D-483A-B4DF-C1C5C4390DC7}"/>
              </a:ext>
            </a:extLst>
          </p:cNvPr>
          <p:cNvSpPr txBox="1"/>
          <p:nvPr/>
        </p:nvSpPr>
        <p:spPr>
          <a:xfrm>
            <a:off x="4089177" y="2093882"/>
            <a:ext cx="9346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Rural - 81%</a:t>
            </a:r>
          </a:p>
        </p:txBody>
      </p:sp>
      <p:sp>
        <p:nvSpPr>
          <p:cNvPr id="173" name="TextBox 172">
            <a:extLst>
              <a:ext uri="{FF2B5EF4-FFF2-40B4-BE49-F238E27FC236}">
                <a16:creationId xmlns:a16="http://schemas.microsoft.com/office/drawing/2014/main" id="{CC632780-AC4D-47E4-AECC-BC99CAC419AB}"/>
              </a:ext>
            </a:extLst>
          </p:cNvPr>
          <p:cNvSpPr txBox="1"/>
          <p:nvPr/>
        </p:nvSpPr>
        <p:spPr>
          <a:xfrm>
            <a:off x="3232135" y="1791999"/>
            <a:ext cx="154171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Infrastructure</a:t>
            </a:r>
          </a:p>
        </p:txBody>
      </p:sp>
      <p:sp>
        <p:nvSpPr>
          <p:cNvPr id="174" name="Rectangle 173">
            <a:extLst>
              <a:ext uri="{FF2B5EF4-FFF2-40B4-BE49-F238E27FC236}">
                <a16:creationId xmlns:a16="http://schemas.microsoft.com/office/drawing/2014/main" id="{453133FC-2A13-4A00-B0F0-48ACD1992F92}"/>
              </a:ext>
            </a:extLst>
          </p:cNvPr>
          <p:cNvSpPr/>
          <p:nvPr/>
        </p:nvSpPr>
        <p:spPr>
          <a:xfrm>
            <a:off x="5251853" y="3856393"/>
            <a:ext cx="602897" cy="101601"/>
          </a:xfrm>
          <a:prstGeom prst="rect">
            <a:avLst/>
          </a:prstGeom>
          <a:solidFill>
            <a:srgbClr val="7CC1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75" name="Rectangle 174">
            <a:extLst>
              <a:ext uri="{FF2B5EF4-FFF2-40B4-BE49-F238E27FC236}">
                <a16:creationId xmlns:a16="http://schemas.microsoft.com/office/drawing/2014/main" id="{F8FE4BBE-219C-4566-9CB3-46E43D44ABDC}"/>
              </a:ext>
            </a:extLst>
          </p:cNvPr>
          <p:cNvSpPr/>
          <p:nvPr/>
        </p:nvSpPr>
        <p:spPr>
          <a:xfrm>
            <a:off x="5251853" y="4007903"/>
            <a:ext cx="602897" cy="101601"/>
          </a:xfrm>
          <a:prstGeom prst="rect">
            <a:avLst/>
          </a:prstGeom>
          <a:solidFill>
            <a:srgbClr val="7CC1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76" name="Rectangle 175">
            <a:extLst>
              <a:ext uri="{FF2B5EF4-FFF2-40B4-BE49-F238E27FC236}">
                <a16:creationId xmlns:a16="http://schemas.microsoft.com/office/drawing/2014/main" id="{B71FAA0B-E810-404B-B2DD-FCC51BB6EF23}"/>
              </a:ext>
            </a:extLst>
          </p:cNvPr>
          <p:cNvSpPr/>
          <p:nvPr/>
        </p:nvSpPr>
        <p:spPr>
          <a:xfrm>
            <a:off x="5251853" y="3553372"/>
            <a:ext cx="602897" cy="101601"/>
          </a:xfrm>
          <a:prstGeom prst="rect">
            <a:avLst/>
          </a:prstGeom>
          <a:solidFill>
            <a:srgbClr val="7F7F7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77" name="Rectangle 176">
            <a:extLst>
              <a:ext uri="{FF2B5EF4-FFF2-40B4-BE49-F238E27FC236}">
                <a16:creationId xmlns:a16="http://schemas.microsoft.com/office/drawing/2014/main" id="{3653C596-D8AB-4854-BF2E-472173C170AA}"/>
              </a:ext>
            </a:extLst>
          </p:cNvPr>
          <p:cNvSpPr/>
          <p:nvPr/>
        </p:nvSpPr>
        <p:spPr>
          <a:xfrm>
            <a:off x="5251853" y="3704882"/>
            <a:ext cx="602897" cy="101601"/>
          </a:xfrm>
          <a:prstGeom prst="rect">
            <a:avLst/>
          </a:prstGeom>
          <a:solidFill>
            <a:srgbClr val="7F7F7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78" name="Rectangle 177">
            <a:extLst>
              <a:ext uri="{FF2B5EF4-FFF2-40B4-BE49-F238E27FC236}">
                <a16:creationId xmlns:a16="http://schemas.microsoft.com/office/drawing/2014/main" id="{6999EC2D-1940-4F77-8B86-C889F149FE01}"/>
              </a:ext>
            </a:extLst>
          </p:cNvPr>
          <p:cNvSpPr/>
          <p:nvPr/>
        </p:nvSpPr>
        <p:spPr>
          <a:xfrm>
            <a:off x="5251853" y="3250350"/>
            <a:ext cx="602897" cy="1016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79" name="Rectangle 178">
            <a:extLst>
              <a:ext uri="{FF2B5EF4-FFF2-40B4-BE49-F238E27FC236}">
                <a16:creationId xmlns:a16="http://schemas.microsoft.com/office/drawing/2014/main" id="{6A555ACD-1B7D-4ADE-82B8-376036462108}"/>
              </a:ext>
            </a:extLst>
          </p:cNvPr>
          <p:cNvSpPr/>
          <p:nvPr/>
        </p:nvSpPr>
        <p:spPr>
          <a:xfrm>
            <a:off x="5251853" y="3401860"/>
            <a:ext cx="602897" cy="101601"/>
          </a:xfrm>
          <a:prstGeom prst="rect">
            <a:avLst/>
          </a:prstGeom>
          <a:solidFill>
            <a:srgbClr val="7F7F7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80" name="Rectangle 179">
            <a:extLst>
              <a:ext uri="{FF2B5EF4-FFF2-40B4-BE49-F238E27FC236}">
                <a16:creationId xmlns:a16="http://schemas.microsoft.com/office/drawing/2014/main" id="{3581DE8C-91C5-4DD1-B420-5BB98157E3E6}"/>
              </a:ext>
            </a:extLst>
          </p:cNvPr>
          <p:cNvSpPr/>
          <p:nvPr/>
        </p:nvSpPr>
        <p:spPr>
          <a:xfrm>
            <a:off x="5251853" y="2947329"/>
            <a:ext cx="602897" cy="1016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81" name="Rectangle 180">
            <a:extLst>
              <a:ext uri="{FF2B5EF4-FFF2-40B4-BE49-F238E27FC236}">
                <a16:creationId xmlns:a16="http://schemas.microsoft.com/office/drawing/2014/main" id="{37EF9B59-A138-4796-BCE3-ADCDA0E9971A}"/>
              </a:ext>
            </a:extLst>
          </p:cNvPr>
          <p:cNvSpPr/>
          <p:nvPr/>
        </p:nvSpPr>
        <p:spPr>
          <a:xfrm>
            <a:off x="5251853" y="3098839"/>
            <a:ext cx="602897" cy="1016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82" name="Rectangle 181">
            <a:extLst>
              <a:ext uri="{FF2B5EF4-FFF2-40B4-BE49-F238E27FC236}">
                <a16:creationId xmlns:a16="http://schemas.microsoft.com/office/drawing/2014/main" id="{0F922F5A-E7C6-4D6A-9E1D-428EF266440F}"/>
              </a:ext>
            </a:extLst>
          </p:cNvPr>
          <p:cNvSpPr/>
          <p:nvPr/>
        </p:nvSpPr>
        <p:spPr>
          <a:xfrm>
            <a:off x="5251853" y="4159413"/>
            <a:ext cx="602897" cy="101601"/>
          </a:xfrm>
          <a:prstGeom prst="rect">
            <a:avLst/>
          </a:prstGeom>
          <a:solidFill>
            <a:srgbClr val="7CC1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83" name="Rectangle 182">
            <a:extLst>
              <a:ext uri="{FF2B5EF4-FFF2-40B4-BE49-F238E27FC236}">
                <a16:creationId xmlns:a16="http://schemas.microsoft.com/office/drawing/2014/main" id="{6868B975-E684-4DD9-87B4-34CB2E595F9B}"/>
              </a:ext>
            </a:extLst>
          </p:cNvPr>
          <p:cNvSpPr/>
          <p:nvPr/>
        </p:nvSpPr>
        <p:spPr>
          <a:xfrm>
            <a:off x="5251853" y="4310924"/>
            <a:ext cx="602897" cy="101601"/>
          </a:xfrm>
          <a:prstGeom prst="rect">
            <a:avLst/>
          </a:prstGeom>
          <a:solidFill>
            <a:srgbClr val="7CC1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84" name="Rectangle 183">
            <a:extLst>
              <a:ext uri="{FF2B5EF4-FFF2-40B4-BE49-F238E27FC236}">
                <a16:creationId xmlns:a16="http://schemas.microsoft.com/office/drawing/2014/main" id="{0BA56D02-3991-4569-B804-D01D979D47B2}"/>
              </a:ext>
            </a:extLst>
          </p:cNvPr>
          <p:cNvSpPr/>
          <p:nvPr/>
        </p:nvSpPr>
        <p:spPr>
          <a:xfrm>
            <a:off x="5251853" y="4462434"/>
            <a:ext cx="602897" cy="101601"/>
          </a:xfrm>
          <a:prstGeom prst="rect">
            <a:avLst/>
          </a:prstGeom>
          <a:solidFill>
            <a:srgbClr val="7CC1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85" name="Rectangle 184">
            <a:extLst>
              <a:ext uri="{FF2B5EF4-FFF2-40B4-BE49-F238E27FC236}">
                <a16:creationId xmlns:a16="http://schemas.microsoft.com/office/drawing/2014/main" id="{77FB8778-3C6D-4C09-A6E1-4A3306CD65F7}"/>
              </a:ext>
            </a:extLst>
          </p:cNvPr>
          <p:cNvSpPr/>
          <p:nvPr/>
        </p:nvSpPr>
        <p:spPr>
          <a:xfrm>
            <a:off x="5251853" y="5371498"/>
            <a:ext cx="602897" cy="101602"/>
          </a:xfrm>
          <a:prstGeom prst="rect">
            <a:avLst/>
          </a:prstGeom>
          <a:solidFill>
            <a:srgbClr val="7CC1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86" name="Rectangle 185">
            <a:extLst>
              <a:ext uri="{FF2B5EF4-FFF2-40B4-BE49-F238E27FC236}">
                <a16:creationId xmlns:a16="http://schemas.microsoft.com/office/drawing/2014/main" id="{B411E05B-194C-4EC4-9C68-059003CC1870}"/>
              </a:ext>
            </a:extLst>
          </p:cNvPr>
          <p:cNvSpPr/>
          <p:nvPr/>
        </p:nvSpPr>
        <p:spPr>
          <a:xfrm>
            <a:off x="5251853" y="5523008"/>
            <a:ext cx="602897" cy="101602"/>
          </a:xfrm>
          <a:prstGeom prst="rect">
            <a:avLst/>
          </a:prstGeom>
          <a:solidFill>
            <a:srgbClr val="7CC1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87" name="Rectangle 186">
            <a:extLst>
              <a:ext uri="{FF2B5EF4-FFF2-40B4-BE49-F238E27FC236}">
                <a16:creationId xmlns:a16="http://schemas.microsoft.com/office/drawing/2014/main" id="{114BD139-F522-4D7F-9B3D-B86799D78AF0}"/>
              </a:ext>
            </a:extLst>
          </p:cNvPr>
          <p:cNvSpPr/>
          <p:nvPr/>
        </p:nvSpPr>
        <p:spPr>
          <a:xfrm>
            <a:off x="5251853" y="5068477"/>
            <a:ext cx="602897" cy="101602"/>
          </a:xfrm>
          <a:prstGeom prst="rect">
            <a:avLst/>
          </a:prstGeom>
          <a:solidFill>
            <a:srgbClr val="7CC1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88" name="Rectangle 187">
            <a:extLst>
              <a:ext uri="{FF2B5EF4-FFF2-40B4-BE49-F238E27FC236}">
                <a16:creationId xmlns:a16="http://schemas.microsoft.com/office/drawing/2014/main" id="{A07FBCE2-D1DA-4C08-BB33-39F17A4F38F9}"/>
              </a:ext>
            </a:extLst>
          </p:cNvPr>
          <p:cNvSpPr/>
          <p:nvPr/>
        </p:nvSpPr>
        <p:spPr>
          <a:xfrm>
            <a:off x="5251853" y="5219987"/>
            <a:ext cx="602897" cy="101602"/>
          </a:xfrm>
          <a:prstGeom prst="rect">
            <a:avLst/>
          </a:prstGeom>
          <a:solidFill>
            <a:srgbClr val="7CC1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89" name="Rectangle 188">
            <a:extLst>
              <a:ext uri="{FF2B5EF4-FFF2-40B4-BE49-F238E27FC236}">
                <a16:creationId xmlns:a16="http://schemas.microsoft.com/office/drawing/2014/main" id="{67C0F9CF-FA61-4882-AE4E-DECF1343ABB4}"/>
              </a:ext>
            </a:extLst>
          </p:cNvPr>
          <p:cNvSpPr/>
          <p:nvPr/>
        </p:nvSpPr>
        <p:spPr>
          <a:xfrm>
            <a:off x="5251853" y="4765456"/>
            <a:ext cx="602897" cy="101602"/>
          </a:xfrm>
          <a:prstGeom prst="rect">
            <a:avLst/>
          </a:prstGeom>
          <a:solidFill>
            <a:srgbClr val="7CC1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90" name="Rectangle 189">
            <a:extLst>
              <a:ext uri="{FF2B5EF4-FFF2-40B4-BE49-F238E27FC236}">
                <a16:creationId xmlns:a16="http://schemas.microsoft.com/office/drawing/2014/main" id="{E770DED7-05E9-422F-844B-8CC898AC45D4}"/>
              </a:ext>
            </a:extLst>
          </p:cNvPr>
          <p:cNvSpPr/>
          <p:nvPr/>
        </p:nvSpPr>
        <p:spPr>
          <a:xfrm>
            <a:off x="5251853" y="4916967"/>
            <a:ext cx="602897" cy="101602"/>
          </a:xfrm>
          <a:prstGeom prst="rect">
            <a:avLst/>
          </a:prstGeom>
          <a:solidFill>
            <a:srgbClr val="7CC1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91" name="Rectangle 190">
            <a:extLst>
              <a:ext uri="{FF2B5EF4-FFF2-40B4-BE49-F238E27FC236}">
                <a16:creationId xmlns:a16="http://schemas.microsoft.com/office/drawing/2014/main" id="{C9A0E793-DE15-4B8F-8DDB-B6DA04B9AF06}"/>
              </a:ext>
            </a:extLst>
          </p:cNvPr>
          <p:cNvSpPr/>
          <p:nvPr/>
        </p:nvSpPr>
        <p:spPr>
          <a:xfrm>
            <a:off x="5251853" y="4613946"/>
            <a:ext cx="602897" cy="101602"/>
          </a:xfrm>
          <a:prstGeom prst="rect">
            <a:avLst/>
          </a:prstGeom>
          <a:solidFill>
            <a:srgbClr val="7CC1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92" name="Rectangle 191">
            <a:extLst>
              <a:ext uri="{FF2B5EF4-FFF2-40B4-BE49-F238E27FC236}">
                <a16:creationId xmlns:a16="http://schemas.microsoft.com/office/drawing/2014/main" id="{BE27BC2E-50B8-4605-8F58-46B739E1F993}"/>
              </a:ext>
            </a:extLst>
          </p:cNvPr>
          <p:cNvSpPr/>
          <p:nvPr/>
        </p:nvSpPr>
        <p:spPr>
          <a:xfrm>
            <a:off x="5251853" y="5674520"/>
            <a:ext cx="602897" cy="101602"/>
          </a:xfrm>
          <a:prstGeom prst="rect">
            <a:avLst/>
          </a:prstGeom>
          <a:solidFill>
            <a:srgbClr val="7CC1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93" name="Rectangle 192">
            <a:extLst>
              <a:ext uri="{FF2B5EF4-FFF2-40B4-BE49-F238E27FC236}">
                <a16:creationId xmlns:a16="http://schemas.microsoft.com/office/drawing/2014/main" id="{08F32264-B1A8-448B-B9A5-8DE2AFD01BE2}"/>
              </a:ext>
            </a:extLst>
          </p:cNvPr>
          <p:cNvSpPr/>
          <p:nvPr/>
        </p:nvSpPr>
        <p:spPr>
          <a:xfrm>
            <a:off x="5251853" y="5826018"/>
            <a:ext cx="602897" cy="101602"/>
          </a:xfrm>
          <a:prstGeom prst="rect">
            <a:avLst/>
          </a:prstGeom>
          <a:solidFill>
            <a:srgbClr val="7CC1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94" name="Rectangle 193">
            <a:extLst>
              <a:ext uri="{FF2B5EF4-FFF2-40B4-BE49-F238E27FC236}">
                <a16:creationId xmlns:a16="http://schemas.microsoft.com/office/drawing/2014/main" id="{888C0339-54BA-49F3-960A-BDF807B16A77}"/>
              </a:ext>
            </a:extLst>
          </p:cNvPr>
          <p:cNvSpPr/>
          <p:nvPr/>
        </p:nvSpPr>
        <p:spPr>
          <a:xfrm>
            <a:off x="6225533" y="3856393"/>
            <a:ext cx="602897" cy="101601"/>
          </a:xfrm>
          <a:prstGeom prst="rect">
            <a:avLst/>
          </a:prstGeom>
          <a:solidFill>
            <a:srgbClr val="7F7F7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95" name="Rectangle 194">
            <a:extLst>
              <a:ext uri="{FF2B5EF4-FFF2-40B4-BE49-F238E27FC236}">
                <a16:creationId xmlns:a16="http://schemas.microsoft.com/office/drawing/2014/main" id="{D3DB23B8-2011-4900-A92E-3DD2C24F7C3F}"/>
              </a:ext>
            </a:extLst>
          </p:cNvPr>
          <p:cNvSpPr/>
          <p:nvPr/>
        </p:nvSpPr>
        <p:spPr>
          <a:xfrm>
            <a:off x="6225533" y="4007903"/>
            <a:ext cx="602897" cy="101601"/>
          </a:xfrm>
          <a:prstGeom prst="rect">
            <a:avLst/>
          </a:prstGeom>
          <a:solidFill>
            <a:srgbClr val="7F7F7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96" name="Rectangle 195">
            <a:extLst>
              <a:ext uri="{FF2B5EF4-FFF2-40B4-BE49-F238E27FC236}">
                <a16:creationId xmlns:a16="http://schemas.microsoft.com/office/drawing/2014/main" id="{75209434-C63E-44D8-8715-2C0AA33CAA69}"/>
              </a:ext>
            </a:extLst>
          </p:cNvPr>
          <p:cNvSpPr/>
          <p:nvPr/>
        </p:nvSpPr>
        <p:spPr>
          <a:xfrm>
            <a:off x="6225533" y="3553372"/>
            <a:ext cx="602897" cy="101601"/>
          </a:xfrm>
          <a:prstGeom prst="rect">
            <a:avLst/>
          </a:prstGeom>
          <a:solidFill>
            <a:srgbClr val="7F7F7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97" name="Rectangle 196">
            <a:extLst>
              <a:ext uri="{FF2B5EF4-FFF2-40B4-BE49-F238E27FC236}">
                <a16:creationId xmlns:a16="http://schemas.microsoft.com/office/drawing/2014/main" id="{89B7DF11-D52E-4CC5-B873-589EE4F328D2}"/>
              </a:ext>
            </a:extLst>
          </p:cNvPr>
          <p:cNvSpPr/>
          <p:nvPr/>
        </p:nvSpPr>
        <p:spPr>
          <a:xfrm>
            <a:off x="6225533" y="3704882"/>
            <a:ext cx="602897" cy="101601"/>
          </a:xfrm>
          <a:prstGeom prst="rect">
            <a:avLst/>
          </a:prstGeom>
          <a:solidFill>
            <a:srgbClr val="7F7F7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98" name="Rectangle 197">
            <a:extLst>
              <a:ext uri="{FF2B5EF4-FFF2-40B4-BE49-F238E27FC236}">
                <a16:creationId xmlns:a16="http://schemas.microsoft.com/office/drawing/2014/main" id="{1FF2DFD6-21D5-4A8C-BF34-8887D96E9C67}"/>
              </a:ext>
            </a:extLst>
          </p:cNvPr>
          <p:cNvSpPr/>
          <p:nvPr/>
        </p:nvSpPr>
        <p:spPr>
          <a:xfrm>
            <a:off x="6225533" y="3250350"/>
            <a:ext cx="602897" cy="1016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99" name="Rectangle 198">
            <a:extLst>
              <a:ext uri="{FF2B5EF4-FFF2-40B4-BE49-F238E27FC236}">
                <a16:creationId xmlns:a16="http://schemas.microsoft.com/office/drawing/2014/main" id="{6858872C-5992-41B6-A73F-6A0E05512392}"/>
              </a:ext>
            </a:extLst>
          </p:cNvPr>
          <p:cNvSpPr/>
          <p:nvPr/>
        </p:nvSpPr>
        <p:spPr>
          <a:xfrm>
            <a:off x="6225533" y="3401860"/>
            <a:ext cx="602897" cy="1016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00" name="Rectangle 199">
            <a:extLst>
              <a:ext uri="{FF2B5EF4-FFF2-40B4-BE49-F238E27FC236}">
                <a16:creationId xmlns:a16="http://schemas.microsoft.com/office/drawing/2014/main" id="{195F0D24-8C03-4F8F-86CF-66B586361C31}"/>
              </a:ext>
            </a:extLst>
          </p:cNvPr>
          <p:cNvSpPr/>
          <p:nvPr/>
        </p:nvSpPr>
        <p:spPr>
          <a:xfrm>
            <a:off x="6225533" y="2947329"/>
            <a:ext cx="602897" cy="1016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01" name="Rectangle 200">
            <a:extLst>
              <a:ext uri="{FF2B5EF4-FFF2-40B4-BE49-F238E27FC236}">
                <a16:creationId xmlns:a16="http://schemas.microsoft.com/office/drawing/2014/main" id="{045828A1-5874-4C98-896C-614D1BB9758C}"/>
              </a:ext>
            </a:extLst>
          </p:cNvPr>
          <p:cNvSpPr/>
          <p:nvPr/>
        </p:nvSpPr>
        <p:spPr>
          <a:xfrm>
            <a:off x="6225533" y="3098839"/>
            <a:ext cx="602897" cy="1016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02" name="Rectangle 201">
            <a:extLst>
              <a:ext uri="{FF2B5EF4-FFF2-40B4-BE49-F238E27FC236}">
                <a16:creationId xmlns:a16="http://schemas.microsoft.com/office/drawing/2014/main" id="{B457116E-6187-45D2-ACF0-E24E6E9748DC}"/>
              </a:ext>
            </a:extLst>
          </p:cNvPr>
          <p:cNvSpPr/>
          <p:nvPr/>
        </p:nvSpPr>
        <p:spPr>
          <a:xfrm>
            <a:off x="6225533" y="4159413"/>
            <a:ext cx="602897" cy="101601"/>
          </a:xfrm>
          <a:prstGeom prst="rect">
            <a:avLst/>
          </a:prstGeom>
          <a:solidFill>
            <a:srgbClr val="7F7F7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03" name="Rectangle 202">
            <a:extLst>
              <a:ext uri="{FF2B5EF4-FFF2-40B4-BE49-F238E27FC236}">
                <a16:creationId xmlns:a16="http://schemas.microsoft.com/office/drawing/2014/main" id="{F2B39F3C-8464-465E-A841-C9AA0BEFDFB3}"/>
              </a:ext>
            </a:extLst>
          </p:cNvPr>
          <p:cNvSpPr/>
          <p:nvPr/>
        </p:nvSpPr>
        <p:spPr>
          <a:xfrm>
            <a:off x="6225533" y="4310924"/>
            <a:ext cx="602897" cy="101601"/>
          </a:xfrm>
          <a:prstGeom prst="rect">
            <a:avLst/>
          </a:prstGeom>
          <a:solidFill>
            <a:srgbClr val="7F7F7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04" name="Rectangle 203">
            <a:extLst>
              <a:ext uri="{FF2B5EF4-FFF2-40B4-BE49-F238E27FC236}">
                <a16:creationId xmlns:a16="http://schemas.microsoft.com/office/drawing/2014/main" id="{525AC283-0126-4452-8AFF-CB88F9EA0906}"/>
              </a:ext>
            </a:extLst>
          </p:cNvPr>
          <p:cNvSpPr/>
          <p:nvPr/>
        </p:nvSpPr>
        <p:spPr>
          <a:xfrm>
            <a:off x="6225533" y="4462434"/>
            <a:ext cx="602897" cy="101601"/>
          </a:xfrm>
          <a:prstGeom prst="rect">
            <a:avLst/>
          </a:prstGeom>
          <a:solidFill>
            <a:srgbClr val="7F7F7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05" name="Rectangle 204">
            <a:extLst>
              <a:ext uri="{FF2B5EF4-FFF2-40B4-BE49-F238E27FC236}">
                <a16:creationId xmlns:a16="http://schemas.microsoft.com/office/drawing/2014/main" id="{199536E5-61E8-4902-A279-ECCC9355F41B}"/>
              </a:ext>
            </a:extLst>
          </p:cNvPr>
          <p:cNvSpPr/>
          <p:nvPr/>
        </p:nvSpPr>
        <p:spPr>
          <a:xfrm>
            <a:off x="6225533" y="5371498"/>
            <a:ext cx="602897" cy="10160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06" name="Rectangle 205">
            <a:extLst>
              <a:ext uri="{FF2B5EF4-FFF2-40B4-BE49-F238E27FC236}">
                <a16:creationId xmlns:a16="http://schemas.microsoft.com/office/drawing/2014/main" id="{96E31EFC-AA5D-4106-B885-92FE0CE23962}"/>
              </a:ext>
            </a:extLst>
          </p:cNvPr>
          <p:cNvSpPr/>
          <p:nvPr/>
        </p:nvSpPr>
        <p:spPr>
          <a:xfrm>
            <a:off x="6225533" y="5523008"/>
            <a:ext cx="602897" cy="10160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07" name="Rectangle 206">
            <a:extLst>
              <a:ext uri="{FF2B5EF4-FFF2-40B4-BE49-F238E27FC236}">
                <a16:creationId xmlns:a16="http://schemas.microsoft.com/office/drawing/2014/main" id="{B9E36209-B3C9-4613-8682-EDA1CD4DC027}"/>
              </a:ext>
            </a:extLst>
          </p:cNvPr>
          <p:cNvSpPr/>
          <p:nvPr/>
        </p:nvSpPr>
        <p:spPr>
          <a:xfrm>
            <a:off x="6225533" y="5068477"/>
            <a:ext cx="602897" cy="10160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08" name="Rectangle 207">
            <a:extLst>
              <a:ext uri="{FF2B5EF4-FFF2-40B4-BE49-F238E27FC236}">
                <a16:creationId xmlns:a16="http://schemas.microsoft.com/office/drawing/2014/main" id="{7A3A0DDC-E2E1-487F-84AD-8EC8BBC38051}"/>
              </a:ext>
            </a:extLst>
          </p:cNvPr>
          <p:cNvSpPr/>
          <p:nvPr/>
        </p:nvSpPr>
        <p:spPr>
          <a:xfrm>
            <a:off x="6225533" y="5219987"/>
            <a:ext cx="602897" cy="10160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09" name="Rectangle 208">
            <a:extLst>
              <a:ext uri="{FF2B5EF4-FFF2-40B4-BE49-F238E27FC236}">
                <a16:creationId xmlns:a16="http://schemas.microsoft.com/office/drawing/2014/main" id="{195629DD-445C-43E7-B193-74A8B1EE93EC}"/>
              </a:ext>
            </a:extLst>
          </p:cNvPr>
          <p:cNvSpPr/>
          <p:nvPr/>
        </p:nvSpPr>
        <p:spPr>
          <a:xfrm>
            <a:off x="6225533" y="4765456"/>
            <a:ext cx="602897" cy="101602"/>
          </a:xfrm>
          <a:prstGeom prst="rect">
            <a:avLst/>
          </a:prstGeom>
          <a:solidFill>
            <a:srgbClr val="7F7F7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10" name="Rectangle 209">
            <a:extLst>
              <a:ext uri="{FF2B5EF4-FFF2-40B4-BE49-F238E27FC236}">
                <a16:creationId xmlns:a16="http://schemas.microsoft.com/office/drawing/2014/main" id="{A3EC824E-0225-4677-8524-8179AEFA4682}"/>
              </a:ext>
            </a:extLst>
          </p:cNvPr>
          <p:cNvSpPr/>
          <p:nvPr/>
        </p:nvSpPr>
        <p:spPr>
          <a:xfrm>
            <a:off x="6225533" y="4916967"/>
            <a:ext cx="602897" cy="101602"/>
          </a:xfrm>
          <a:prstGeom prst="rect">
            <a:avLst/>
          </a:prstGeom>
          <a:solidFill>
            <a:srgbClr val="7F7F7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11" name="Rectangle 210">
            <a:extLst>
              <a:ext uri="{FF2B5EF4-FFF2-40B4-BE49-F238E27FC236}">
                <a16:creationId xmlns:a16="http://schemas.microsoft.com/office/drawing/2014/main" id="{60017B3E-BCC3-405D-9FB6-65ECCBBD4A80}"/>
              </a:ext>
            </a:extLst>
          </p:cNvPr>
          <p:cNvSpPr/>
          <p:nvPr/>
        </p:nvSpPr>
        <p:spPr>
          <a:xfrm>
            <a:off x="6225533" y="4613946"/>
            <a:ext cx="602897" cy="101602"/>
          </a:xfrm>
          <a:prstGeom prst="rect">
            <a:avLst/>
          </a:prstGeom>
          <a:solidFill>
            <a:srgbClr val="7F7F7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12" name="Rectangle 211">
            <a:extLst>
              <a:ext uri="{FF2B5EF4-FFF2-40B4-BE49-F238E27FC236}">
                <a16:creationId xmlns:a16="http://schemas.microsoft.com/office/drawing/2014/main" id="{23169551-E713-465F-BB06-B03EEEA89988}"/>
              </a:ext>
            </a:extLst>
          </p:cNvPr>
          <p:cNvSpPr/>
          <p:nvPr/>
        </p:nvSpPr>
        <p:spPr>
          <a:xfrm>
            <a:off x="6225533" y="5674520"/>
            <a:ext cx="602897" cy="10160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13" name="Rectangle 212">
            <a:extLst>
              <a:ext uri="{FF2B5EF4-FFF2-40B4-BE49-F238E27FC236}">
                <a16:creationId xmlns:a16="http://schemas.microsoft.com/office/drawing/2014/main" id="{14C83CF0-B9BD-419F-938D-7EAD9BF89B98}"/>
              </a:ext>
            </a:extLst>
          </p:cNvPr>
          <p:cNvSpPr/>
          <p:nvPr/>
        </p:nvSpPr>
        <p:spPr>
          <a:xfrm>
            <a:off x="6225533" y="5826018"/>
            <a:ext cx="602897" cy="10160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14" name="TextBox 213">
            <a:extLst>
              <a:ext uri="{FF2B5EF4-FFF2-40B4-BE49-F238E27FC236}">
                <a16:creationId xmlns:a16="http://schemas.microsoft.com/office/drawing/2014/main" id="{E22470CC-493B-4419-98FB-4B7B9E46782B}"/>
              </a:ext>
            </a:extLst>
          </p:cNvPr>
          <p:cNvSpPr txBox="1"/>
          <p:nvPr/>
        </p:nvSpPr>
        <p:spPr>
          <a:xfrm>
            <a:off x="5020162" y="2100748"/>
            <a:ext cx="195509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Smartphone Gap</a:t>
            </a:r>
          </a:p>
        </p:txBody>
      </p:sp>
      <p:sp>
        <p:nvSpPr>
          <p:cNvPr id="215" name="TextBox 214">
            <a:extLst>
              <a:ext uri="{FF2B5EF4-FFF2-40B4-BE49-F238E27FC236}">
                <a16:creationId xmlns:a16="http://schemas.microsoft.com/office/drawing/2014/main" id="{94CE85C2-185C-4B4E-9F79-144BBDC85353}"/>
              </a:ext>
            </a:extLst>
          </p:cNvPr>
          <p:cNvSpPr txBox="1"/>
          <p:nvPr/>
        </p:nvSpPr>
        <p:spPr>
          <a:xfrm>
            <a:off x="5082415" y="2395421"/>
            <a:ext cx="9346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Urban - 75%</a:t>
            </a:r>
          </a:p>
        </p:txBody>
      </p:sp>
      <p:sp>
        <p:nvSpPr>
          <p:cNvPr id="216" name="TextBox 215">
            <a:extLst>
              <a:ext uri="{FF2B5EF4-FFF2-40B4-BE49-F238E27FC236}">
                <a16:creationId xmlns:a16="http://schemas.microsoft.com/office/drawing/2014/main" id="{5D6590A8-C183-4FF6-A8D3-DC4257015981}"/>
              </a:ext>
            </a:extLst>
          </p:cNvPr>
          <p:cNvSpPr txBox="1"/>
          <p:nvPr/>
        </p:nvSpPr>
        <p:spPr>
          <a:xfrm>
            <a:off x="6059642" y="2383622"/>
            <a:ext cx="9346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Rural - 31%</a:t>
            </a:r>
          </a:p>
        </p:txBody>
      </p:sp>
      <p:graphicFrame>
        <p:nvGraphicFramePr>
          <p:cNvPr id="217" name="Content Placeholder 3">
            <a:extLst>
              <a:ext uri="{FF2B5EF4-FFF2-40B4-BE49-F238E27FC236}">
                <a16:creationId xmlns:a16="http://schemas.microsoft.com/office/drawing/2014/main" id="{850FB4F2-DC08-46AE-BB69-14466A639583}"/>
              </a:ext>
            </a:extLst>
          </p:cNvPr>
          <p:cNvGraphicFramePr>
            <a:graphicFrameLocks/>
          </p:cNvGraphicFramePr>
          <p:nvPr>
            <p:extLst>
              <p:ext uri="{D42A27DB-BD31-4B8C-83A1-F6EECF244321}">
                <p14:modId xmlns:p14="http://schemas.microsoft.com/office/powerpoint/2010/main" val="2555340646"/>
              </p:ext>
            </p:extLst>
          </p:nvPr>
        </p:nvGraphicFramePr>
        <p:xfrm>
          <a:off x="8228080" y="4841439"/>
          <a:ext cx="2980291" cy="1790933"/>
        </p:xfrm>
        <a:graphic>
          <a:graphicData uri="http://schemas.openxmlformats.org/drawingml/2006/chart">
            <c:chart xmlns:c="http://schemas.openxmlformats.org/drawingml/2006/chart" xmlns:r="http://schemas.openxmlformats.org/officeDocument/2006/relationships" r:id="rId4"/>
          </a:graphicData>
        </a:graphic>
      </p:graphicFrame>
      <p:sp>
        <p:nvSpPr>
          <p:cNvPr id="218" name="TextBox 217">
            <a:extLst>
              <a:ext uri="{FF2B5EF4-FFF2-40B4-BE49-F238E27FC236}">
                <a16:creationId xmlns:a16="http://schemas.microsoft.com/office/drawing/2014/main" id="{3F185907-60A1-4794-B1A2-430694F621C7}"/>
              </a:ext>
            </a:extLst>
          </p:cNvPr>
          <p:cNvSpPr txBox="1"/>
          <p:nvPr/>
        </p:nvSpPr>
        <p:spPr>
          <a:xfrm>
            <a:off x="10546010" y="3241796"/>
            <a:ext cx="662361" cy="523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a:ea typeface="+mn-ea"/>
                <a:cs typeface="+mn-cs"/>
              </a:rPr>
              <a:t>8%</a:t>
            </a:r>
          </a:p>
        </p:txBody>
      </p:sp>
      <p:sp>
        <p:nvSpPr>
          <p:cNvPr id="220" name="TextBox 219">
            <a:extLst>
              <a:ext uri="{FF2B5EF4-FFF2-40B4-BE49-F238E27FC236}">
                <a16:creationId xmlns:a16="http://schemas.microsoft.com/office/drawing/2014/main" id="{B18842CE-8107-4D03-93C5-48D41B09D463}"/>
              </a:ext>
            </a:extLst>
          </p:cNvPr>
          <p:cNvSpPr txBox="1"/>
          <p:nvPr/>
        </p:nvSpPr>
        <p:spPr>
          <a:xfrm>
            <a:off x="10456159" y="3694107"/>
            <a:ext cx="1000030" cy="2663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a:ea typeface="+mn-ea"/>
                <a:cs typeface="+mn-cs"/>
              </a:rPr>
              <a:t>Rural Gap</a:t>
            </a:r>
          </a:p>
        </p:txBody>
      </p:sp>
      <p:sp>
        <p:nvSpPr>
          <p:cNvPr id="219" name="Text Placeholder 4">
            <a:extLst>
              <a:ext uri="{FF2B5EF4-FFF2-40B4-BE49-F238E27FC236}">
                <a16:creationId xmlns:a16="http://schemas.microsoft.com/office/drawing/2014/main" id="{B0D8C162-D078-41C3-8913-6FE389AA71CA}"/>
              </a:ext>
            </a:extLst>
          </p:cNvPr>
          <p:cNvSpPr>
            <a:spLocks noGrp="1"/>
          </p:cNvSpPr>
          <p:nvPr>
            <p:ph type="body" sz="quarter" idx="10"/>
          </p:nvPr>
        </p:nvSpPr>
        <p:spPr>
          <a:xfrm>
            <a:off x="4089177" y="501660"/>
            <a:ext cx="6038998" cy="338554"/>
          </a:xfrm>
        </p:spPr>
        <p:txBody>
          <a:bodyPr/>
          <a:lstStyle/>
          <a:p>
            <a:r>
              <a:rPr lang="en-GB" dirty="0">
                <a:solidFill>
                  <a:schemeClr val="accent2"/>
                </a:solidFill>
              </a:rPr>
              <a:t>Data/Measurements Working Group</a:t>
            </a:r>
          </a:p>
        </p:txBody>
      </p:sp>
      <p:sp>
        <p:nvSpPr>
          <p:cNvPr id="221" name="Rectangle 220">
            <a:extLst>
              <a:ext uri="{FF2B5EF4-FFF2-40B4-BE49-F238E27FC236}">
                <a16:creationId xmlns:a16="http://schemas.microsoft.com/office/drawing/2014/main" id="{C8E3570F-B110-4840-A105-0CE46618A9CC}"/>
              </a:ext>
            </a:extLst>
          </p:cNvPr>
          <p:cNvSpPr/>
          <p:nvPr/>
        </p:nvSpPr>
        <p:spPr>
          <a:xfrm>
            <a:off x="520437" y="1632217"/>
            <a:ext cx="1410441" cy="461665"/>
          </a:xfrm>
          <a:prstGeom prst="rect">
            <a:avLst/>
          </a:prstGeom>
        </p:spPr>
        <p:txBody>
          <a:bodyPr wrap="square">
            <a:spAutoFit/>
          </a:bodyPr>
          <a:lstStyle/>
          <a:p>
            <a:r>
              <a:rPr lang="en-US" sz="2400" dirty="0">
                <a:solidFill>
                  <a:srgbClr val="000000"/>
                </a:solidFill>
                <a:latin typeface="Gotham-Book"/>
              </a:rPr>
              <a:t>Statistics</a:t>
            </a:r>
            <a:endParaRPr lang="en-ZA" sz="2400" dirty="0"/>
          </a:p>
        </p:txBody>
      </p:sp>
    </p:spTree>
    <p:extLst>
      <p:ext uri="{BB962C8B-B14F-4D97-AF65-F5344CB8AC3E}">
        <p14:creationId xmlns:p14="http://schemas.microsoft.com/office/powerpoint/2010/main" val="3247048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508F3C-5FE6-4154-BD72-7F5239570867}"/>
              </a:ext>
            </a:extLst>
          </p:cNvPr>
          <p:cNvSpPr>
            <a:spLocks noGrp="1"/>
          </p:cNvSpPr>
          <p:nvPr>
            <p:ph type="body" sz="quarter" idx="10"/>
          </p:nvPr>
        </p:nvSpPr>
        <p:spPr>
          <a:xfrm>
            <a:off x="3690352" y="342280"/>
            <a:ext cx="5911407" cy="400599"/>
          </a:xfrm>
        </p:spPr>
        <p:txBody>
          <a:bodyPr/>
          <a:lstStyle/>
          <a:p>
            <a:r>
              <a:rPr lang="en-GB" dirty="0">
                <a:solidFill>
                  <a:schemeClr val="accent2"/>
                </a:solidFill>
              </a:rPr>
              <a:t>Data/Measurements Working Group</a:t>
            </a:r>
          </a:p>
        </p:txBody>
      </p:sp>
      <p:sp>
        <p:nvSpPr>
          <p:cNvPr id="23" name="Footer Placeholder 5">
            <a:extLst>
              <a:ext uri="{FF2B5EF4-FFF2-40B4-BE49-F238E27FC236}">
                <a16:creationId xmlns:a16="http://schemas.microsoft.com/office/drawing/2014/main" id="{1355DEA8-EA23-4033-8DB4-4E7AE3E591D1}"/>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graphicFrame>
        <p:nvGraphicFramePr>
          <p:cNvPr id="4" name="Chart 3">
            <a:extLst>
              <a:ext uri="{FF2B5EF4-FFF2-40B4-BE49-F238E27FC236}">
                <a16:creationId xmlns:a16="http://schemas.microsoft.com/office/drawing/2014/main" id="{DA600B93-0358-4307-8A2E-C14FDA3F6A24}"/>
              </a:ext>
            </a:extLst>
          </p:cNvPr>
          <p:cNvGraphicFramePr/>
          <p:nvPr>
            <p:extLst>
              <p:ext uri="{D42A27DB-BD31-4B8C-83A1-F6EECF244321}">
                <p14:modId xmlns:p14="http://schemas.microsoft.com/office/powerpoint/2010/main" val="2226541028"/>
              </p:ext>
            </p:extLst>
          </p:nvPr>
        </p:nvGraphicFramePr>
        <p:xfrm>
          <a:off x="2233427" y="1765004"/>
          <a:ext cx="8143358" cy="46735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a:extLst>
              <a:ext uri="{FF2B5EF4-FFF2-40B4-BE49-F238E27FC236}">
                <a16:creationId xmlns:a16="http://schemas.microsoft.com/office/drawing/2014/main" id="{51F17BD0-4568-4EF7-9AC3-CA11E2FE3D22}"/>
              </a:ext>
            </a:extLst>
          </p:cNvPr>
          <p:cNvSpPr txBox="1">
            <a:spLocks/>
          </p:cNvSpPr>
          <p:nvPr/>
        </p:nvSpPr>
        <p:spPr>
          <a:xfrm>
            <a:off x="393699" y="1778112"/>
            <a:ext cx="7141248" cy="400599"/>
          </a:xfrm>
          <a:prstGeom prst="rect">
            <a:avLst/>
          </a:prstGeom>
        </p:spPr>
        <p:txBody>
          <a:bodyPr vert="horz" lIns="0" tIns="0" rIns="0" bIns="0" rtlCol="0" anchor="t">
            <a:noAutofit/>
          </a:bodyPr>
          <a:lstStyle>
            <a:lvl1pPr marL="0" marR="0" indent="0" algn="l" defTabSz="914400" rtl="0" eaLnBrk="1" fontAlgn="auto" latinLnBrk="0" hangingPunct="1">
              <a:lnSpc>
                <a:spcPct val="110000"/>
              </a:lnSpc>
              <a:spcBef>
                <a:spcPts val="300"/>
              </a:spcBef>
              <a:spcAft>
                <a:spcPts val="0"/>
              </a:spcAft>
              <a:buClrTx/>
              <a:buSzPct val="80000"/>
              <a:buFontTx/>
              <a:buNone/>
              <a:tabLst/>
              <a:defRPr lang="en-US" sz="2500" b="1" kern="1200" smtClean="0">
                <a:solidFill>
                  <a:schemeClr val="tx1"/>
                </a:solidFill>
                <a:latin typeface="+mj-lt"/>
                <a:ea typeface="+mj-ea"/>
                <a:cs typeface="+mj-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smtClean="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sz="2000" b="0" dirty="0">
                <a:latin typeface="+mn-lt"/>
              </a:rPr>
              <a:t>Reasons for not using the Internet</a:t>
            </a:r>
            <a:endParaRPr lang="en-US" sz="2000" dirty="0"/>
          </a:p>
        </p:txBody>
      </p:sp>
      <p:sp>
        <p:nvSpPr>
          <p:cNvPr id="6" name="TextBox 5">
            <a:extLst>
              <a:ext uri="{FF2B5EF4-FFF2-40B4-BE49-F238E27FC236}">
                <a16:creationId xmlns:a16="http://schemas.microsoft.com/office/drawing/2014/main" id="{49E26A32-117C-45B1-84C9-746A9EC9182C}"/>
              </a:ext>
            </a:extLst>
          </p:cNvPr>
          <p:cNvSpPr txBox="1"/>
          <p:nvPr/>
        </p:nvSpPr>
        <p:spPr>
          <a:xfrm>
            <a:off x="159784" y="6268942"/>
            <a:ext cx="6787029" cy="310679"/>
          </a:xfrm>
          <a:prstGeom prst="rect">
            <a:avLst/>
          </a:prstGeom>
          <a:noFill/>
        </p:spPr>
        <p:txBody>
          <a:bodyPr wrap="square" lIns="0" tIns="0" rIns="0" bIns="0" rtlCol="0" anchor="ctr">
            <a:noAutofit/>
          </a:bodyPr>
          <a:lstStyle/>
          <a:p>
            <a:r>
              <a:rPr lang="en-ZA" sz="800" dirty="0">
                <a:solidFill>
                  <a:srgbClr val="000000"/>
                </a:solidFill>
                <a:latin typeface="Gotham-Bold"/>
              </a:rPr>
              <a:t>Source: Research ICT</a:t>
            </a:r>
          </a:p>
          <a:p>
            <a:r>
              <a:rPr lang="en-US" sz="800" i="1" dirty="0">
                <a:latin typeface="Gotham-Bold"/>
              </a:rPr>
              <a:t>Source: RIA After Access Survey data, 2017; World Bank, 2018</a:t>
            </a:r>
            <a:r>
              <a:rPr lang="en-GB" sz="700" dirty="0"/>
              <a:t>]</a:t>
            </a:r>
          </a:p>
        </p:txBody>
      </p:sp>
    </p:spTree>
    <p:extLst>
      <p:ext uri="{BB962C8B-B14F-4D97-AF65-F5344CB8AC3E}">
        <p14:creationId xmlns:p14="http://schemas.microsoft.com/office/powerpoint/2010/main" val="2182021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3">
            <a:extLst>
              <a:ext uri="{FF2B5EF4-FFF2-40B4-BE49-F238E27FC236}">
                <a16:creationId xmlns:a16="http://schemas.microsoft.com/office/drawing/2014/main" id="{D3C57928-1C4F-4033-909B-CFC50440D847}"/>
              </a:ext>
            </a:extLst>
          </p:cNvPr>
          <p:cNvGraphicFramePr>
            <a:graphicFrameLocks/>
          </p:cNvGraphicFramePr>
          <p:nvPr>
            <p:extLst>
              <p:ext uri="{D42A27DB-BD31-4B8C-83A1-F6EECF244321}">
                <p14:modId xmlns:p14="http://schemas.microsoft.com/office/powerpoint/2010/main" val="2446436262"/>
              </p:ext>
            </p:extLst>
          </p:nvPr>
        </p:nvGraphicFramePr>
        <p:xfrm>
          <a:off x="871866" y="1730771"/>
          <a:ext cx="11043684" cy="452753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5">
            <a:extLst>
              <a:ext uri="{FF2B5EF4-FFF2-40B4-BE49-F238E27FC236}">
                <a16:creationId xmlns:a16="http://schemas.microsoft.com/office/drawing/2014/main" id="{AE178347-C0D8-4086-8EAA-2EF85D50E0B0}"/>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
        <p:nvSpPr>
          <p:cNvPr id="8" name="Text Placeholder 4">
            <a:extLst>
              <a:ext uri="{FF2B5EF4-FFF2-40B4-BE49-F238E27FC236}">
                <a16:creationId xmlns:a16="http://schemas.microsoft.com/office/drawing/2014/main" id="{5BB6DCD1-B5DE-4982-B95B-35969565202C}"/>
              </a:ext>
            </a:extLst>
          </p:cNvPr>
          <p:cNvSpPr>
            <a:spLocks noGrp="1"/>
          </p:cNvSpPr>
          <p:nvPr>
            <p:ph type="body" sz="quarter" idx="10"/>
          </p:nvPr>
        </p:nvSpPr>
        <p:spPr>
          <a:xfrm>
            <a:off x="2360574" y="1947690"/>
            <a:ext cx="7141248" cy="400599"/>
          </a:xfrm>
        </p:spPr>
        <p:txBody>
          <a:bodyPr/>
          <a:lstStyle/>
          <a:p>
            <a:pPr>
              <a:spcBef>
                <a:spcPct val="0"/>
              </a:spcBef>
            </a:pPr>
            <a:r>
              <a:rPr lang="en-US" altLang="en-US" sz="2000" b="0" dirty="0">
                <a:solidFill>
                  <a:schemeClr val="bg1"/>
                </a:solidFill>
                <a:latin typeface="+mn-lt"/>
              </a:rPr>
              <a:t>Higher Connectivity in higher income countries: but Asia and Africa lag behind in Internet usage</a:t>
            </a:r>
            <a:r>
              <a:rPr lang="en-US" altLang="en-US" sz="2000" b="0" dirty="0">
                <a:solidFill>
                  <a:schemeClr val="bg1"/>
                </a:solidFill>
                <a:latin typeface="Calibri" panose="020F0502020204030204" pitchFamily="34" charset="0"/>
              </a:rPr>
              <a:t>.</a:t>
            </a:r>
            <a:endParaRPr lang="en-GB" sz="2000" dirty="0">
              <a:solidFill>
                <a:schemeClr val="bg1"/>
              </a:solidFill>
            </a:endParaRPr>
          </a:p>
        </p:txBody>
      </p:sp>
      <p:sp>
        <p:nvSpPr>
          <p:cNvPr id="9" name="Text Placeholder 4">
            <a:extLst>
              <a:ext uri="{FF2B5EF4-FFF2-40B4-BE49-F238E27FC236}">
                <a16:creationId xmlns:a16="http://schemas.microsoft.com/office/drawing/2014/main" id="{A5899186-E0CD-4D4A-97E0-8CCA2FED6ACC}"/>
              </a:ext>
            </a:extLst>
          </p:cNvPr>
          <p:cNvSpPr txBox="1">
            <a:spLocks/>
          </p:cNvSpPr>
          <p:nvPr/>
        </p:nvSpPr>
        <p:spPr>
          <a:xfrm>
            <a:off x="3525253" y="318217"/>
            <a:ext cx="5824158" cy="400599"/>
          </a:xfrm>
          <a:prstGeom prst="rect">
            <a:avLst/>
          </a:prstGeom>
        </p:spPr>
        <p:txBody>
          <a:bodyPr vert="horz" lIns="0" tIns="0" rIns="0" bIns="0" rtlCol="0" anchor="t">
            <a:noAutofit/>
          </a:bodyPr>
          <a:lstStyle>
            <a:lvl1pPr marL="0" marR="0" indent="0" algn="l" defTabSz="914400" rtl="0" eaLnBrk="1" fontAlgn="auto" latinLnBrk="0" hangingPunct="1">
              <a:lnSpc>
                <a:spcPct val="110000"/>
              </a:lnSpc>
              <a:spcBef>
                <a:spcPts val="300"/>
              </a:spcBef>
              <a:spcAft>
                <a:spcPts val="0"/>
              </a:spcAft>
              <a:buClrTx/>
              <a:buSzPct val="80000"/>
              <a:buFontTx/>
              <a:buNone/>
              <a:tabLst/>
              <a:defRPr lang="en-US" sz="2500" b="1" kern="1200" smtClean="0">
                <a:solidFill>
                  <a:schemeClr val="tx1"/>
                </a:solidFill>
                <a:latin typeface="+mj-lt"/>
                <a:ea typeface="+mj-ea"/>
                <a:cs typeface="+mj-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smtClean="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2"/>
                </a:solidFill>
              </a:rPr>
              <a:t>Data/Measurements Working Group</a:t>
            </a:r>
          </a:p>
        </p:txBody>
      </p:sp>
      <p:sp>
        <p:nvSpPr>
          <p:cNvPr id="10" name="TextBox 9">
            <a:extLst>
              <a:ext uri="{FF2B5EF4-FFF2-40B4-BE49-F238E27FC236}">
                <a16:creationId xmlns:a16="http://schemas.microsoft.com/office/drawing/2014/main" id="{C786CAA4-C17B-4E13-ACB8-7D07973E2722}"/>
              </a:ext>
            </a:extLst>
          </p:cNvPr>
          <p:cNvSpPr txBox="1"/>
          <p:nvPr/>
        </p:nvSpPr>
        <p:spPr>
          <a:xfrm>
            <a:off x="159784" y="6268942"/>
            <a:ext cx="6787029" cy="310679"/>
          </a:xfrm>
          <a:prstGeom prst="rect">
            <a:avLst/>
          </a:prstGeom>
          <a:noFill/>
        </p:spPr>
        <p:txBody>
          <a:bodyPr wrap="square" lIns="0" tIns="0" rIns="0" bIns="0" rtlCol="0" anchor="ctr">
            <a:noAutofit/>
          </a:bodyPr>
          <a:lstStyle/>
          <a:p>
            <a:r>
              <a:rPr lang="en-ZA" sz="800" dirty="0">
                <a:solidFill>
                  <a:srgbClr val="000000"/>
                </a:solidFill>
                <a:latin typeface="Gotham-Bold"/>
              </a:rPr>
              <a:t>Source: Research ICT</a:t>
            </a:r>
          </a:p>
          <a:p>
            <a:r>
              <a:rPr lang="en-US" sz="800" i="1" dirty="0">
                <a:latin typeface="Gotham-Bold"/>
              </a:rPr>
              <a:t>Source: RIA After Access Survey data, 2017; World Bank, 2018</a:t>
            </a:r>
            <a:r>
              <a:rPr lang="en-GB" sz="700" dirty="0"/>
              <a:t>]</a:t>
            </a:r>
          </a:p>
        </p:txBody>
      </p:sp>
      <p:sp>
        <p:nvSpPr>
          <p:cNvPr id="2" name="Rectangle 1">
            <a:extLst>
              <a:ext uri="{FF2B5EF4-FFF2-40B4-BE49-F238E27FC236}">
                <a16:creationId xmlns:a16="http://schemas.microsoft.com/office/drawing/2014/main" id="{220DEA2E-DFA8-4B8D-A9F6-81ADAFA0532F}"/>
              </a:ext>
            </a:extLst>
          </p:cNvPr>
          <p:cNvSpPr/>
          <p:nvPr/>
        </p:nvSpPr>
        <p:spPr>
          <a:xfrm>
            <a:off x="4472763" y="1947690"/>
            <a:ext cx="6096000" cy="646331"/>
          </a:xfrm>
          <a:prstGeom prst="rect">
            <a:avLst/>
          </a:prstGeom>
        </p:spPr>
        <p:txBody>
          <a:bodyPr>
            <a:spAutoFit/>
          </a:bodyPr>
          <a:lstStyle/>
          <a:p>
            <a:r>
              <a:rPr lang="en-ZA" i="1" dirty="0">
                <a:solidFill>
                  <a:srgbClr val="333333"/>
                </a:solidFill>
                <a:latin typeface="SourceSansPro-Regular"/>
              </a:rPr>
              <a:t>Mobile phone penetration and </a:t>
            </a:r>
            <a:r>
              <a:rPr lang="en-US" i="1" dirty="0">
                <a:solidFill>
                  <a:srgbClr val="333333"/>
                </a:solidFill>
                <a:latin typeface="SourceSansPro-Regular"/>
              </a:rPr>
              <a:t>Internet use is broadly aligned with Gross National </a:t>
            </a:r>
            <a:r>
              <a:rPr lang="en-ZA" i="1" dirty="0">
                <a:solidFill>
                  <a:srgbClr val="333333"/>
                </a:solidFill>
                <a:latin typeface="SourceSansPro-Regular"/>
              </a:rPr>
              <a:t>Income (GNI) per capita.</a:t>
            </a:r>
            <a:endParaRPr lang="en-ZA" i="1" dirty="0"/>
          </a:p>
        </p:txBody>
      </p:sp>
    </p:spTree>
    <p:extLst>
      <p:ext uri="{BB962C8B-B14F-4D97-AF65-F5344CB8AC3E}">
        <p14:creationId xmlns:p14="http://schemas.microsoft.com/office/powerpoint/2010/main" val="1999826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a:extLst>
              <a:ext uri="{FF2B5EF4-FFF2-40B4-BE49-F238E27FC236}">
                <a16:creationId xmlns:a16="http://schemas.microsoft.com/office/drawing/2014/main" id="{AE178347-C0D8-4086-8EAA-2EF85D50E0B0}"/>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
        <p:nvSpPr>
          <p:cNvPr id="9" name="Text Placeholder 4">
            <a:extLst>
              <a:ext uri="{FF2B5EF4-FFF2-40B4-BE49-F238E27FC236}">
                <a16:creationId xmlns:a16="http://schemas.microsoft.com/office/drawing/2014/main" id="{A5899186-E0CD-4D4A-97E0-8CCA2FED6ACC}"/>
              </a:ext>
            </a:extLst>
          </p:cNvPr>
          <p:cNvSpPr txBox="1">
            <a:spLocks/>
          </p:cNvSpPr>
          <p:nvPr/>
        </p:nvSpPr>
        <p:spPr>
          <a:xfrm>
            <a:off x="4917572" y="354312"/>
            <a:ext cx="5911407" cy="400599"/>
          </a:xfrm>
          <a:prstGeom prst="rect">
            <a:avLst/>
          </a:prstGeom>
        </p:spPr>
        <p:txBody>
          <a:bodyPr vert="horz" lIns="0" tIns="0" rIns="0" bIns="0" rtlCol="0" anchor="t">
            <a:noAutofit/>
          </a:bodyPr>
          <a:lstStyle>
            <a:lvl1pPr marL="0" marR="0" indent="0" algn="l" defTabSz="914400" rtl="0" eaLnBrk="1" fontAlgn="auto" latinLnBrk="0" hangingPunct="1">
              <a:lnSpc>
                <a:spcPct val="110000"/>
              </a:lnSpc>
              <a:spcBef>
                <a:spcPts val="300"/>
              </a:spcBef>
              <a:spcAft>
                <a:spcPts val="0"/>
              </a:spcAft>
              <a:buClrTx/>
              <a:buSzPct val="80000"/>
              <a:buFontTx/>
              <a:buNone/>
              <a:tabLst/>
              <a:defRPr lang="en-US" sz="2500" b="1" kern="1200" smtClean="0">
                <a:solidFill>
                  <a:schemeClr val="tx1"/>
                </a:solidFill>
                <a:latin typeface="+mj-lt"/>
                <a:ea typeface="+mj-ea"/>
                <a:cs typeface="+mj-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smtClean="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2"/>
                </a:solidFill>
              </a:rPr>
              <a:t>In Conclusion</a:t>
            </a:r>
          </a:p>
        </p:txBody>
      </p:sp>
      <p:sp>
        <p:nvSpPr>
          <p:cNvPr id="6" name="Rectangle 5"/>
          <p:cNvSpPr/>
          <p:nvPr/>
        </p:nvSpPr>
        <p:spPr>
          <a:xfrm>
            <a:off x="1589809" y="1669311"/>
            <a:ext cx="9478684" cy="4883388"/>
          </a:xfrm>
          <a:prstGeom prst="rect">
            <a:avLst/>
          </a:prstGeom>
        </p:spPr>
        <p:txBody>
          <a:bodyPr wrap="square">
            <a:spAutoFit/>
          </a:bodyPr>
          <a:lstStyle/>
          <a:p>
            <a:pPr>
              <a:spcAft>
                <a:spcPts val="0"/>
              </a:spcAft>
            </a:pPr>
            <a:r>
              <a:rPr lang="en-ZA" sz="2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Key Takeaways</a:t>
            </a:r>
          </a:p>
          <a:p>
            <a:pPr marL="285750" indent="-285750">
              <a:spcAft>
                <a:spcPts val="3245"/>
              </a:spcAft>
              <a:buFont typeface="Wingdings" panose="05000000000000000000" pitchFamily="2" charset="2"/>
              <a:buChar char="Ø"/>
            </a:pPr>
            <a:r>
              <a:rPr lang="en-ZA"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GAP Analysis with the assistance of CSIR and ICASA has progressed significantly, with two provinces completed and the rest are following. There has also been commitment from the Wireless Access  Providers Association (WAPA) and the </a:t>
            </a:r>
            <a:r>
              <a:rPr lang="en-ZA"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FTTX Council </a:t>
            </a:r>
            <a:r>
              <a:rPr lang="en-ZA"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to share there coverage information, which will strengthen the understanding of the un- covered/underserviced.</a:t>
            </a:r>
          </a:p>
          <a:p>
            <a:pPr marL="285750" indent="-285750">
              <a:spcAft>
                <a:spcPts val="3245"/>
              </a:spcAft>
              <a:buFont typeface="Wingdings" panose="05000000000000000000" pitchFamily="2" charset="2"/>
              <a:buChar char="Ø"/>
            </a:pPr>
            <a:r>
              <a:rPr lang="en-ZA"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successful implementation of six piloted areas with the assistance of Intelsat, </a:t>
            </a:r>
            <a:r>
              <a:rPr lang="en-ZA" dirty="0" err="1">
                <a:solidFill>
                  <a:srgbClr val="000000"/>
                </a:solidFill>
                <a:latin typeface="Century Gothic" panose="020B0502020202020204" pitchFamily="34" charset="0"/>
                <a:ea typeface="Calibri" panose="020F0502020204030204" pitchFamily="34" charset="0"/>
                <a:cs typeface="Times New Roman" panose="02020603050405020304" pitchFamily="18" charset="0"/>
              </a:rPr>
              <a:t>Dudusec</a:t>
            </a:r>
            <a:r>
              <a:rPr lang="en-ZA"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and Sentech has been completed ahead of schedule with further growth of the solutions in the areas completed and additional districts.</a:t>
            </a:r>
          </a:p>
          <a:p>
            <a:pPr marL="285750" indent="-285750">
              <a:spcAft>
                <a:spcPts val="0"/>
              </a:spcAft>
              <a:buFont typeface="Wingdings" panose="05000000000000000000" pitchFamily="2" charset="2"/>
              <a:buChar char="Ø"/>
            </a:pPr>
            <a:r>
              <a:rPr lang="en-ZA"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Mobile penetration and smartphone ownership in South African market is increasing at a significant pace with a median of 53% reported owning a smartphone in 2018, up from 33% in 2017. Despite this growth however, large populations still own basic phones that are lacking the necessary functions to use the Internet, due to affordability and other factors</a:t>
            </a:r>
            <a:r>
              <a:rPr lang="en-ZA" sz="16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t>
            </a:r>
            <a:endParaRPr lang="en-ZA"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8089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a:extLst>
              <a:ext uri="{FF2B5EF4-FFF2-40B4-BE49-F238E27FC236}">
                <a16:creationId xmlns:a16="http://schemas.microsoft.com/office/drawing/2014/main" id="{AE178347-C0D8-4086-8EAA-2EF85D50E0B0}"/>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
        <p:nvSpPr>
          <p:cNvPr id="8" name="Text Placeholder 4">
            <a:extLst>
              <a:ext uri="{FF2B5EF4-FFF2-40B4-BE49-F238E27FC236}">
                <a16:creationId xmlns:a16="http://schemas.microsoft.com/office/drawing/2014/main" id="{5BB6DCD1-B5DE-4982-B95B-35969565202C}"/>
              </a:ext>
            </a:extLst>
          </p:cNvPr>
          <p:cNvSpPr>
            <a:spLocks noGrp="1"/>
          </p:cNvSpPr>
          <p:nvPr>
            <p:ph type="body" sz="quarter" idx="10"/>
          </p:nvPr>
        </p:nvSpPr>
        <p:spPr>
          <a:xfrm>
            <a:off x="2360574" y="1947690"/>
            <a:ext cx="7141248" cy="400599"/>
          </a:xfrm>
        </p:spPr>
        <p:txBody>
          <a:bodyPr/>
          <a:lstStyle/>
          <a:p>
            <a:pPr>
              <a:spcBef>
                <a:spcPct val="0"/>
              </a:spcBef>
            </a:pPr>
            <a:r>
              <a:rPr lang="en-US" altLang="en-US" sz="2000" b="0" dirty="0">
                <a:solidFill>
                  <a:schemeClr val="bg1"/>
                </a:solidFill>
                <a:latin typeface="+mn-lt"/>
              </a:rPr>
              <a:t>Higher Connectivity in higher income countries: but Asia and Africa lag behind in Internet usage</a:t>
            </a:r>
            <a:r>
              <a:rPr lang="en-US" altLang="en-US" sz="2000" b="0" dirty="0">
                <a:solidFill>
                  <a:schemeClr val="bg1"/>
                </a:solidFill>
                <a:latin typeface="Calibri" panose="020F0502020204030204" pitchFamily="34" charset="0"/>
              </a:rPr>
              <a:t>.</a:t>
            </a:r>
            <a:endParaRPr lang="en-GB" sz="2000" dirty="0">
              <a:solidFill>
                <a:schemeClr val="bg1"/>
              </a:solidFill>
            </a:endParaRPr>
          </a:p>
        </p:txBody>
      </p:sp>
      <p:sp>
        <p:nvSpPr>
          <p:cNvPr id="9" name="Text Placeholder 4">
            <a:extLst>
              <a:ext uri="{FF2B5EF4-FFF2-40B4-BE49-F238E27FC236}">
                <a16:creationId xmlns:a16="http://schemas.microsoft.com/office/drawing/2014/main" id="{A5899186-E0CD-4D4A-97E0-8CCA2FED6ACC}"/>
              </a:ext>
            </a:extLst>
          </p:cNvPr>
          <p:cNvSpPr txBox="1">
            <a:spLocks/>
          </p:cNvSpPr>
          <p:nvPr/>
        </p:nvSpPr>
        <p:spPr>
          <a:xfrm>
            <a:off x="4872306" y="2883905"/>
            <a:ext cx="1670314" cy="400599"/>
          </a:xfrm>
          <a:prstGeom prst="rect">
            <a:avLst/>
          </a:prstGeom>
        </p:spPr>
        <p:txBody>
          <a:bodyPr vert="horz" lIns="0" tIns="0" rIns="0" bIns="0" rtlCol="0" anchor="t">
            <a:noAutofit/>
          </a:bodyPr>
          <a:lstStyle>
            <a:lvl1pPr marL="0" marR="0" indent="0" algn="l" defTabSz="914400" rtl="0" eaLnBrk="1" fontAlgn="auto" latinLnBrk="0" hangingPunct="1">
              <a:lnSpc>
                <a:spcPct val="110000"/>
              </a:lnSpc>
              <a:spcBef>
                <a:spcPts val="300"/>
              </a:spcBef>
              <a:spcAft>
                <a:spcPts val="0"/>
              </a:spcAft>
              <a:buClrTx/>
              <a:buSzPct val="80000"/>
              <a:buFontTx/>
              <a:buNone/>
              <a:tabLst/>
              <a:defRPr lang="en-US" sz="2500" b="1" kern="1200" smtClean="0">
                <a:solidFill>
                  <a:schemeClr val="tx1"/>
                </a:solidFill>
                <a:latin typeface="+mj-lt"/>
                <a:ea typeface="+mj-ea"/>
                <a:cs typeface="+mj-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smtClean="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dirty="0"/>
              <a:t>Thank You</a:t>
            </a:r>
          </a:p>
        </p:txBody>
      </p:sp>
      <p:grpSp>
        <p:nvGrpSpPr>
          <p:cNvPr id="5" name="Group 4">
            <a:extLst>
              <a:ext uri="{FF2B5EF4-FFF2-40B4-BE49-F238E27FC236}">
                <a16:creationId xmlns:a16="http://schemas.microsoft.com/office/drawing/2014/main" id="{DCF6E645-712C-4E33-A437-CC4B9D7C6C39}"/>
              </a:ext>
            </a:extLst>
          </p:cNvPr>
          <p:cNvGrpSpPr>
            <a:grpSpLocks noChangeAspect="1"/>
          </p:cNvGrpSpPr>
          <p:nvPr/>
        </p:nvGrpSpPr>
        <p:grpSpPr>
          <a:xfrm>
            <a:off x="2360574" y="1947690"/>
            <a:ext cx="6798368" cy="3504812"/>
            <a:chOff x="-1348120" y="1139528"/>
            <a:chExt cx="9361040" cy="4825964"/>
          </a:xfrm>
        </p:grpSpPr>
        <p:grpSp>
          <p:nvGrpSpPr>
            <p:cNvPr id="6" name="Group 5">
              <a:extLst>
                <a:ext uri="{FF2B5EF4-FFF2-40B4-BE49-F238E27FC236}">
                  <a16:creationId xmlns:a16="http://schemas.microsoft.com/office/drawing/2014/main" id="{47B0512E-665A-4D83-ABCC-23F886A5B0DA}"/>
                </a:ext>
              </a:extLst>
            </p:cNvPr>
            <p:cNvGrpSpPr/>
            <p:nvPr/>
          </p:nvGrpSpPr>
          <p:grpSpPr>
            <a:xfrm>
              <a:off x="-375492" y="1139528"/>
              <a:ext cx="7415784" cy="4700016"/>
              <a:chOff x="-375492" y="1139528"/>
              <a:chExt cx="7415784" cy="4700016"/>
            </a:xfrm>
          </p:grpSpPr>
          <p:grpSp>
            <p:nvGrpSpPr>
              <p:cNvPr id="12" name="Group 11">
                <a:extLst>
                  <a:ext uri="{FF2B5EF4-FFF2-40B4-BE49-F238E27FC236}">
                    <a16:creationId xmlns:a16="http://schemas.microsoft.com/office/drawing/2014/main" id="{642D82A5-2BE4-4720-854F-1CDA0C78AED2}"/>
                  </a:ext>
                </a:extLst>
              </p:cNvPr>
              <p:cNvGrpSpPr/>
              <p:nvPr/>
            </p:nvGrpSpPr>
            <p:grpSpPr>
              <a:xfrm>
                <a:off x="-375492" y="1139528"/>
                <a:ext cx="7415784" cy="4700016"/>
                <a:chOff x="-375492" y="1139528"/>
                <a:chExt cx="7415784" cy="4700016"/>
              </a:xfrm>
            </p:grpSpPr>
            <p:sp>
              <p:nvSpPr>
                <p:cNvPr id="14" name="Freeform 15">
                  <a:extLst>
                    <a:ext uri="{FF2B5EF4-FFF2-40B4-BE49-F238E27FC236}">
                      <a16:creationId xmlns:a16="http://schemas.microsoft.com/office/drawing/2014/main" id="{44EB14C2-6000-44D4-B1E3-62193D6D2660}"/>
                    </a:ext>
                  </a:extLst>
                </p:cNvPr>
                <p:cNvSpPr/>
                <p:nvPr/>
              </p:nvSpPr>
              <p:spPr>
                <a:xfrm>
                  <a:off x="-375492" y="1139528"/>
                  <a:ext cx="7415784" cy="4700016"/>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5" name="Freeform 9">
                  <a:extLst>
                    <a:ext uri="{FF2B5EF4-FFF2-40B4-BE49-F238E27FC236}">
                      <a16:creationId xmlns:a16="http://schemas.microsoft.com/office/drawing/2014/main" id="{F33B3C7E-6BE8-4201-B104-8A3A26CAB112}"/>
                    </a:ext>
                  </a:extLst>
                </p:cNvPr>
                <p:cNvSpPr/>
                <p:nvPr/>
              </p:nvSpPr>
              <p:spPr>
                <a:xfrm>
                  <a:off x="-358010" y="1160080"/>
                  <a:ext cx="7380820" cy="4658912"/>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6" name="Freeform 13">
                  <a:extLst>
                    <a:ext uri="{FF2B5EF4-FFF2-40B4-BE49-F238E27FC236}">
                      <a16:creationId xmlns:a16="http://schemas.microsoft.com/office/drawing/2014/main" id="{62B79DD8-0879-40FC-8B1C-83C482C61496}"/>
                    </a:ext>
                  </a:extLst>
                </p:cNvPr>
                <p:cNvSpPr/>
                <p:nvPr/>
              </p:nvSpPr>
              <p:spPr>
                <a:xfrm>
                  <a:off x="4509682" y="1139528"/>
                  <a:ext cx="2530610" cy="4700016"/>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grpSp>
          <p:sp>
            <p:nvSpPr>
              <p:cNvPr id="13" name="Oval 12">
                <a:extLst>
                  <a:ext uri="{FF2B5EF4-FFF2-40B4-BE49-F238E27FC236}">
                    <a16:creationId xmlns:a16="http://schemas.microsoft.com/office/drawing/2014/main" id="{7F18D3FE-7D86-448B-8C58-AA5718EFA610}"/>
                  </a:ext>
                </a:extLst>
              </p:cNvPr>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grpSp>
        <p:grpSp>
          <p:nvGrpSpPr>
            <p:cNvPr id="7" name="Group 6">
              <a:extLst>
                <a:ext uri="{FF2B5EF4-FFF2-40B4-BE49-F238E27FC236}">
                  <a16:creationId xmlns:a16="http://schemas.microsoft.com/office/drawing/2014/main" id="{FB2FE7ED-AEC5-4516-88C7-6DCBF78DFF2A}"/>
                </a:ext>
              </a:extLst>
            </p:cNvPr>
            <p:cNvGrpSpPr/>
            <p:nvPr/>
          </p:nvGrpSpPr>
          <p:grpSpPr>
            <a:xfrm>
              <a:off x="-1348120" y="5777968"/>
              <a:ext cx="9361040" cy="187524"/>
              <a:chOff x="-1348120" y="5777968"/>
              <a:chExt cx="9361040" cy="187524"/>
            </a:xfrm>
          </p:grpSpPr>
          <p:sp>
            <p:nvSpPr>
              <p:cNvPr id="10" name="Trapezoid 9">
                <a:extLst>
                  <a:ext uri="{FF2B5EF4-FFF2-40B4-BE49-F238E27FC236}">
                    <a16:creationId xmlns:a16="http://schemas.microsoft.com/office/drawing/2014/main" id="{64B4965B-2C9C-4FD3-8EB5-DEB5FEBEE91E}"/>
                  </a:ext>
                </a:extLst>
              </p:cNvPr>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1" name="Rectangle 10">
                <a:extLst>
                  <a:ext uri="{FF2B5EF4-FFF2-40B4-BE49-F238E27FC236}">
                    <a16:creationId xmlns:a16="http://schemas.microsoft.com/office/drawing/2014/main" id="{E9AEEC27-E307-45B7-B34C-74D864853E68}"/>
                  </a:ext>
                </a:extLst>
              </p:cNvPr>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grpSp>
      </p:grpSp>
    </p:spTree>
    <p:extLst>
      <p:ext uri="{BB962C8B-B14F-4D97-AF65-F5344CB8AC3E}">
        <p14:creationId xmlns:p14="http://schemas.microsoft.com/office/powerpoint/2010/main" val="1855522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00DFA38-799A-488F-9CF5-EF4AAD50E9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0340" y="2370408"/>
            <a:ext cx="3636226" cy="3700732"/>
          </a:xfrm>
          <a:prstGeom prst="rect">
            <a:avLst/>
          </a:prstGeom>
        </p:spPr>
      </p:pic>
      <p:sp>
        <p:nvSpPr>
          <p:cNvPr id="5" name="Text Placeholder 4">
            <a:extLst>
              <a:ext uri="{FF2B5EF4-FFF2-40B4-BE49-F238E27FC236}">
                <a16:creationId xmlns:a16="http://schemas.microsoft.com/office/drawing/2014/main" id="{DC508F3C-5FE6-4154-BD72-7F5239570867}"/>
              </a:ext>
            </a:extLst>
          </p:cNvPr>
          <p:cNvSpPr>
            <a:spLocks noGrp="1"/>
          </p:cNvSpPr>
          <p:nvPr>
            <p:ph type="body" sz="quarter" idx="10"/>
          </p:nvPr>
        </p:nvSpPr>
        <p:spPr/>
        <p:txBody>
          <a:bodyPr/>
          <a:lstStyle/>
          <a:p>
            <a:r>
              <a:rPr lang="en-GB" dirty="0"/>
              <a:t>South Africa Internet for All</a:t>
            </a:r>
          </a:p>
        </p:txBody>
      </p:sp>
      <p:sp>
        <p:nvSpPr>
          <p:cNvPr id="23" name="Footer Placeholder 5">
            <a:extLst>
              <a:ext uri="{FF2B5EF4-FFF2-40B4-BE49-F238E27FC236}">
                <a16:creationId xmlns:a16="http://schemas.microsoft.com/office/drawing/2014/main" id="{1355DEA8-EA23-4033-8DB4-4E7AE3E591D1}"/>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
        <p:nvSpPr>
          <p:cNvPr id="29" name="TextBox 28">
            <a:extLst>
              <a:ext uri="{FF2B5EF4-FFF2-40B4-BE49-F238E27FC236}">
                <a16:creationId xmlns:a16="http://schemas.microsoft.com/office/drawing/2014/main" id="{49D6DA40-4374-4869-B497-7654F2DB9B94}"/>
              </a:ext>
            </a:extLst>
          </p:cNvPr>
          <p:cNvSpPr txBox="1"/>
          <p:nvPr/>
        </p:nvSpPr>
        <p:spPr>
          <a:xfrm>
            <a:off x="179387" y="1998282"/>
            <a:ext cx="11697179" cy="317009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b="1" kern="800" spc="-20" dirty="0"/>
              <a:t>Launched</a:t>
            </a:r>
            <a:r>
              <a:rPr lang="en-US" sz="1600" b="0" kern="800" spc="-20" dirty="0"/>
              <a:t>  </a:t>
            </a:r>
            <a:r>
              <a:rPr lang="en-US" sz="1600" b="0" dirty="0"/>
              <a:t>in May 2017 at World Economic Forum on Africa in Durban in partnership with </a:t>
            </a:r>
            <a:r>
              <a:rPr lang="en-US" sz="1600" b="0" kern="800" spc="-20" dirty="0"/>
              <a:t>Minister Siyabonga Cwele/Department of Telecommunications and Postal Services (DTPS)</a:t>
            </a:r>
          </a:p>
          <a:p>
            <a:pPr marL="285750" indent="-285750">
              <a:spcAft>
                <a:spcPts val="600"/>
              </a:spcAft>
              <a:buFont typeface="Arial" panose="020B0604020202020204" pitchFamily="34" charset="0"/>
              <a:buChar char="•"/>
            </a:pPr>
            <a:endParaRPr lang="en-US" sz="1600" b="0" kern="800" spc="-20" dirty="0"/>
          </a:p>
          <a:p>
            <a:pPr marL="285750" indent="-285750">
              <a:spcAft>
                <a:spcPts val="600"/>
              </a:spcAft>
              <a:buFont typeface="Arial" panose="020B0604020202020204" pitchFamily="34" charset="0"/>
              <a:buChar char="•"/>
            </a:pPr>
            <a:r>
              <a:rPr lang="en-US" sz="1600" b="1" kern="800" spc="-20" dirty="0"/>
              <a:t>Objectives</a:t>
            </a:r>
            <a:r>
              <a:rPr lang="en-US" sz="1600" b="0" kern="800" spc="-20" dirty="0"/>
              <a:t>: Connecting </a:t>
            </a:r>
            <a:r>
              <a:rPr lang="en-US" sz="1600" b="0" i="1" kern="800" spc="-20" dirty="0"/>
              <a:t>22 million </a:t>
            </a:r>
            <a:r>
              <a:rPr lang="en-US" sz="1600" b="0" kern="800" spc="-20" dirty="0"/>
              <a:t>new users to the internet by 2020</a:t>
            </a:r>
          </a:p>
          <a:p>
            <a:pPr marL="285750" indent="-285750">
              <a:spcAft>
                <a:spcPts val="600"/>
              </a:spcAft>
              <a:buFont typeface="Arial" panose="020B0604020202020204" pitchFamily="34" charset="0"/>
              <a:buChar char="•"/>
            </a:pPr>
            <a:endParaRPr lang="en-US" sz="1600" b="0" kern="800" spc="-20" dirty="0"/>
          </a:p>
          <a:p>
            <a:pPr marL="285750" indent="-285750">
              <a:spcAft>
                <a:spcPts val="600"/>
              </a:spcAft>
              <a:buFont typeface="Arial" panose="020B0604020202020204" pitchFamily="34" charset="0"/>
              <a:buChar char="•"/>
            </a:pPr>
            <a:r>
              <a:rPr lang="en-US" sz="1600" b="1" kern="800" spc="-20" dirty="0"/>
              <a:t>Total number of stakeholders involved to date</a:t>
            </a:r>
            <a:r>
              <a:rPr lang="en-US" sz="1600" b="0" kern="800" spc="-20" dirty="0"/>
              <a:t>: 66 organizations</a:t>
            </a:r>
          </a:p>
          <a:p>
            <a:pPr marL="285750" indent="-285750">
              <a:spcAft>
                <a:spcPts val="600"/>
              </a:spcAft>
              <a:buFont typeface="Arial" panose="020B0604020202020204" pitchFamily="34" charset="0"/>
              <a:buChar char="•"/>
            </a:pPr>
            <a:endParaRPr lang="en-US" sz="1600" b="0" kern="800" spc="-20" dirty="0"/>
          </a:p>
          <a:p>
            <a:pPr marL="285750" indent="-285750">
              <a:spcAft>
                <a:spcPts val="600"/>
              </a:spcAft>
              <a:buFont typeface="Arial" panose="020B0604020202020204" pitchFamily="34" charset="0"/>
              <a:buChar char="•"/>
            </a:pPr>
            <a:r>
              <a:rPr lang="en-US" sz="1600" b="1" kern="800" spc="-20" dirty="0"/>
              <a:t>Secretariat</a:t>
            </a:r>
            <a:r>
              <a:rPr lang="en-US" sz="1600" b="0" kern="800" spc="-20" dirty="0"/>
              <a:t>: staffed by DTPS and </a:t>
            </a:r>
            <a:r>
              <a:rPr lang="en-US" sz="1600" b="0" kern="800" spc="-20" dirty="0" smtClean="0"/>
              <a:t>a seconded member </a:t>
            </a:r>
            <a:r>
              <a:rPr lang="en-US" sz="1600" b="0" kern="800" spc="-20" dirty="0"/>
              <a:t>from voluntary </a:t>
            </a:r>
            <a:r>
              <a:rPr lang="en-US" sz="1600" b="0" kern="800" spc="-20" dirty="0" smtClean="0"/>
              <a:t>organizations</a:t>
            </a:r>
            <a:endParaRPr lang="en-US" sz="1600" b="0" kern="800" spc="-20" dirty="0"/>
          </a:p>
          <a:p>
            <a:pPr marL="285750" indent="-285750">
              <a:spcAft>
                <a:spcPts val="600"/>
              </a:spcAft>
              <a:buFont typeface="Arial" panose="020B0604020202020204" pitchFamily="34" charset="0"/>
              <a:buChar char="•"/>
            </a:pPr>
            <a:endParaRPr lang="en-US" sz="1600" b="0" kern="800" spc="-20" dirty="0"/>
          </a:p>
          <a:p>
            <a:pPr marL="285750" indent="-285750">
              <a:spcAft>
                <a:spcPts val="600"/>
              </a:spcAft>
              <a:buFont typeface="Arial" panose="020B0604020202020204" pitchFamily="34" charset="0"/>
              <a:buChar char="•"/>
            </a:pPr>
            <a:r>
              <a:rPr lang="en-US" sz="1600" b="1" kern="800" spc="-20" dirty="0"/>
              <a:t>Working Groups</a:t>
            </a:r>
            <a:r>
              <a:rPr lang="en-US" sz="1600" b="0" kern="800" spc="-20" dirty="0"/>
              <a:t>: Voluntary </a:t>
            </a:r>
            <a:r>
              <a:rPr lang="en-US" sz="1600" kern="800" spc="-20" dirty="0"/>
              <a:t>o</a:t>
            </a:r>
            <a:r>
              <a:rPr lang="en-US" sz="1600" b="0" kern="800" spc="-20" dirty="0" smtClean="0"/>
              <a:t>rganizations </a:t>
            </a:r>
            <a:r>
              <a:rPr lang="en-US" sz="1600" b="0" kern="800" spc="-20" dirty="0"/>
              <a:t>and championed by member of these </a:t>
            </a:r>
            <a:r>
              <a:rPr lang="en-US" sz="1600" b="0" kern="800" spc="-20" dirty="0" smtClean="0"/>
              <a:t>organizations</a:t>
            </a:r>
            <a:endParaRPr lang="en-US" sz="1600" b="0" kern="800" spc="-20" dirty="0"/>
          </a:p>
        </p:txBody>
      </p:sp>
      <p:pic>
        <p:nvPicPr>
          <p:cNvPr id="39" name="Picture 38">
            <a:extLst>
              <a:ext uri="{FF2B5EF4-FFF2-40B4-BE49-F238E27FC236}">
                <a16:creationId xmlns:a16="http://schemas.microsoft.com/office/drawing/2014/main" id="{A472B774-4260-4D36-A83D-06F53833CD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98744" y="5418703"/>
            <a:ext cx="319417" cy="315449"/>
          </a:xfrm>
          <a:prstGeom prst="rect">
            <a:avLst/>
          </a:prstGeom>
        </p:spPr>
      </p:pic>
      <p:sp>
        <p:nvSpPr>
          <p:cNvPr id="40" name="TextBox 39">
            <a:extLst>
              <a:ext uri="{FF2B5EF4-FFF2-40B4-BE49-F238E27FC236}">
                <a16:creationId xmlns:a16="http://schemas.microsoft.com/office/drawing/2014/main" id="{28DCA4B0-70C0-4A3A-A307-3CF30DCB10B3}"/>
              </a:ext>
            </a:extLst>
          </p:cNvPr>
          <p:cNvSpPr txBox="1"/>
          <p:nvPr/>
        </p:nvSpPr>
        <p:spPr>
          <a:xfrm>
            <a:off x="9814124" y="5595652"/>
            <a:ext cx="1210743" cy="276999"/>
          </a:xfrm>
          <a:prstGeom prst="rect">
            <a:avLst/>
          </a:prstGeom>
          <a:noFill/>
        </p:spPr>
        <p:txBody>
          <a:bodyPr wrap="square" rtlCol="0">
            <a:spAutoFit/>
          </a:bodyPr>
          <a:lstStyle/>
          <a:p>
            <a:r>
              <a:rPr lang="en-US" sz="1200" dirty="0">
                <a:solidFill>
                  <a:srgbClr val="FFBE00"/>
                </a:solidFill>
                <a:latin typeface="Myriad Pro"/>
                <a:cs typeface="Myriad Pro"/>
              </a:rPr>
              <a:t>South Africa</a:t>
            </a:r>
          </a:p>
        </p:txBody>
      </p:sp>
      <p:sp>
        <p:nvSpPr>
          <p:cNvPr id="9" name="Title 2">
            <a:extLst>
              <a:ext uri="{FF2B5EF4-FFF2-40B4-BE49-F238E27FC236}">
                <a16:creationId xmlns:a16="http://schemas.microsoft.com/office/drawing/2014/main" id="{86E4A1E1-03B2-49FF-A54C-C894EE588D7D}"/>
              </a:ext>
            </a:extLst>
          </p:cNvPr>
          <p:cNvSpPr txBox="1">
            <a:spLocks/>
          </p:cNvSpPr>
          <p:nvPr/>
        </p:nvSpPr>
        <p:spPr>
          <a:xfrm>
            <a:off x="4668253" y="0"/>
            <a:ext cx="6231811" cy="1110338"/>
          </a:xfrm>
          <a:prstGeom prst="rect">
            <a:avLst/>
          </a:prstGeom>
        </p:spPr>
        <p:txBody>
          <a:bodyPr/>
          <a:lst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a:lstStyle>
          <a:p>
            <a:r>
              <a:rPr lang="en-US" altLang="en-US" sz="3600" dirty="0" smtClean="0">
                <a:solidFill>
                  <a:srgbClr val="EF4718"/>
                </a:solidFill>
                <a:latin typeface="Century Gothic" panose="020B0502020202020204" pitchFamily="34" charset="0"/>
                <a:cs typeface="Arial" panose="020B0604020202020204" pitchFamily="34" charset="0"/>
              </a:rPr>
              <a:t>Introduction - Internet4All </a:t>
            </a:r>
            <a:endParaRPr lang="en-ZA" sz="3600" dirty="0">
              <a:latin typeface="Century Gothic" panose="020B0502020202020204" pitchFamily="34" charset="0"/>
            </a:endParaRPr>
          </a:p>
        </p:txBody>
      </p:sp>
    </p:spTree>
    <p:extLst>
      <p:ext uri="{BB962C8B-B14F-4D97-AF65-F5344CB8AC3E}">
        <p14:creationId xmlns:p14="http://schemas.microsoft.com/office/powerpoint/2010/main" val="1040536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508F3C-5FE6-4154-BD72-7F5239570867}"/>
              </a:ext>
            </a:extLst>
          </p:cNvPr>
          <p:cNvSpPr>
            <a:spLocks noGrp="1"/>
          </p:cNvSpPr>
          <p:nvPr>
            <p:ph type="body" sz="quarter" idx="10"/>
          </p:nvPr>
        </p:nvSpPr>
        <p:spPr>
          <a:xfrm>
            <a:off x="4204166" y="114283"/>
            <a:ext cx="5505450" cy="657482"/>
          </a:xfrm>
        </p:spPr>
        <p:txBody>
          <a:bodyPr/>
          <a:lstStyle/>
          <a:p>
            <a:pPr algn="ctr"/>
            <a:r>
              <a:rPr lang="en-GB" dirty="0">
                <a:solidFill>
                  <a:srgbClr val="FF0000"/>
                </a:solidFill>
              </a:rPr>
              <a:t>Stakeholders</a:t>
            </a:r>
          </a:p>
        </p:txBody>
      </p:sp>
      <p:sp>
        <p:nvSpPr>
          <p:cNvPr id="23" name="Footer Placeholder 5">
            <a:extLst>
              <a:ext uri="{FF2B5EF4-FFF2-40B4-BE49-F238E27FC236}">
                <a16:creationId xmlns:a16="http://schemas.microsoft.com/office/drawing/2014/main" id="{1355DEA8-EA23-4033-8DB4-4E7AE3E591D1}"/>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pic>
        <p:nvPicPr>
          <p:cNvPr id="67" name="Picture 66">
            <a:extLst>
              <a:ext uri="{FF2B5EF4-FFF2-40B4-BE49-F238E27FC236}">
                <a16:creationId xmlns:a16="http://schemas.microsoft.com/office/drawing/2014/main" id="{6BABAED7-D317-41FC-A29B-81BDCAE62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923" y="5937925"/>
            <a:ext cx="1393068" cy="407727"/>
          </a:xfrm>
          <a:prstGeom prst="rect">
            <a:avLst/>
          </a:prstGeom>
        </p:spPr>
      </p:pic>
      <p:pic>
        <p:nvPicPr>
          <p:cNvPr id="68" name="Picture 67" descr="https://seeklogo.com/images/H/Huawei-logo-A8C7CBCAA8-seeklogo.com.png">
            <a:extLst>
              <a:ext uri="{FF2B5EF4-FFF2-40B4-BE49-F238E27FC236}">
                <a16:creationId xmlns:a16="http://schemas.microsoft.com/office/drawing/2014/main" id="{11CC4189-01A0-4AEE-8D47-C88A0745C3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90" y="3540170"/>
            <a:ext cx="567742" cy="55260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Microsoft, Ms, Logo, Business, Windows">
            <a:extLst>
              <a:ext uri="{FF2B5EF4-FFF2-40B4-BE49-F238E27FC236}">
                <a16:creationId xmlns:a16="http://schemas.microsoft.com/office/drawing/2014/main" id="{3B3F67AE-EB5C-43AC-91E2-5DEFCC45061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588" b="27353"/>
          <a:stretch/>
        </p:blipFill>
        <p:spPr bwMode="auto">
          <a:xfrm>
            <a:off x="5317071" y="2280056"/>
            <a:ext cx="1462142" cy="34403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descr="http://www.underconsideration.com/brandnew/archives/google_2015_logo_detail.png">
            <a:extLst>
              <a:ext uri="{FF2B5EF4-FFF2-40B4-BE49-F238E27FC236}">
                <a16:creationId xmlns:a16="http://schemas.microsoft.com/office/drawing/2014/main" id="{7E6636D4-4798-4B9F-875E-AA714FD167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7264" y="1769601"/>
            <a:ext cx="1043927" cy="34762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1A105D27-D25D-40EE-9DF8-6A94E7F008DD}"/>
              </a:ext>
            </a:extLst>
          </p:cNvPr>
          <p:cNvPicPr>
            <a:picLocks noChangeAspect="1"/>
          </p:cNvPicPr>
          <p:nvPr/>
        </p:nvPicPr>
        <p:blipFill>
          <a:blip r:embed="rId6"/>
          <a:stretch>
            <a:fillRect/>
          </a:stretch>
        </p:blipFill>
        <p:spPr>
          <a:xfrm>
            <a:off x="8650043" y="1688211"/>
            <a:ext cx="550367" cy="550367"/>
          </a:xfrm>
          <a:prstGeom prst="rect">
            <a:avLst/>
          </a:prstGeom>
        </p:spPr>
      </p:pic>
      <p:pic>
        <p:nvPicPr>
          <p:cNvPr id="72" name="Picture 71">
            <a:extLst>
              <a:ext uri="{FF2B5EF4-FFF2-40B4-BE49-F238E27FC236}">
                <a16:creationId xmlns:a16="http://schemas.microsoft.com/office/drawing/2014/main" id="{0D770B78-BDEB-4F87-84D7-E03FBCE725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4345" y="1762402"/>
            <a:ext cx="615413" cy="591660"/>
          </a:xfrm>
          <a:prstGeom prst="rect">
            <a:avLst/>
          </a:prstGeom>
        </p:spPr>
      </p:pic>
      <p:pic>
        <p:nvPicPr>
          <p:cNvPr id="73" name="Picture 72">
            <a:extLst>
              <a:ext uri="{FF2B5EF4-FFF2-40B4-BE49-F238E27FC236}">
                <a16:creationId xmlns:a16="http://schemas.microsoft.com/office/drawing/2014/main" id="{107109F7-88BB-4C6E-9B7E-F8CDD341BF91}"/>
              </a:ext>
            </a:extLst>
          </p:cNvPr>
          <p:cNvPicPr>
            <a:picLocks noChangeAspect="1"/>
          </p:cNvPicPr>
          <p:nvPr/>
        </p:nvPicPr>
        <p:blipFill>
          <a:blip r:embed="rId8"/>
          <a:stretch>
            <a:fillRect/>
          </a:stretch>
        </p:blipFill>
        <p:spPr>
          <a:xfrm>
            <a:off x="2086056" y="1785099"/>
            <a:ext cx="1064365" cy="501837"/>
          </a:xfrm>
          <a:prstGeom prst="rect">
            <a:avLst/>
          </a:prstGeom>
        </p:spPr>
      </p:pic>
      <p:pic>
        <p:nvPicPr>
          <p:cNvPr id="74" name="Picture 73">
            <a:extLst>
              <a:ext uri="{FF2B5EF4-FFF2-40B4-BE49-F238E27FC236}">
                <a16:creationId xmlns:a16="http://schemas.microsoft.com/office/drawing/2014/main" id="{A1950615-90F7-45F7-ABA3-D7F26B2F2D60}"/>
              </a:ext>
            </a:extLst>
          </p:cNvPr>
          <p:cNvPicPr>
            <a:picLocks noChangeAspect="1"/>
          </p:cNvPicPr>
          <p:nvPr/>
        </p:nvPicPr>
        <p:blipFill>
          <a:blip r:embed="rId9"/>
          <a:stretch>
            <a:fillRect/>
          </a:stretch>
        </p:blipFill>
        <p:spPr>
          <a:xfrm>
            <a:off x="865928" y="2499802"/>
            <a:ext cx="789550" cy="772004"/>
          </a:xfrm>
          <a:prstGeom prst="rect">
            <a:avLst/>
          </a:prstGeom>
        </p:spPr>
      </p:pic>
      <p:pic>
        <p:nvPicPr>
          <p:cNvPr id="75" name="Picture 74">
            <a:extLst>
              <a:ext uri="{FF2B5EF4-FFF2-40B4-BE49-F238E27FC236}">
                <a16:creationId xmlns:a16="http://schemas.microsoft.com/office/drawing/2014/main" id="{0E4D4B97-6B31-4F6E-9DA7-7B98C7DDE0EB}"/>
              </a:ext>
            </a:extLst>
          </p:cNvPr>
          <p:cNvPicPr>
            <a:picLocks noChangeAspect="1"/>
          </p:cNvPicPr>
          <p:nvPr/>
        </p:nvPicPr>
        <p:blipFill>
          <a:blip r:embed="rId10"/>
          <a:stretch>
            <a:fillRect/>
          </a:stretch>
        </p:blipFill>
        <p:spPr>
          <a:xfrm>
            <a:off x="1924848" y="3114295"/>
            <a:ext cx="1854493" cy="417443"/>
          </a:xfrm>
          <a:prstGeom prst="rect">
            <a:avLst/>
          </a:prstGeom>
        </p:spPr>
      </p:pic>
      <p:pic>
        <p:nvPicPr>
          <p:cNvPr id="76" name="Picture 75">
            <a:extLst>
              <a:ext uri="{FF2B5EF4-FFF2-40B4-BE49-F238E27FC236}">
                <a16:creationId xmlns:a16="http://schemas.microsoft.com/office/drawing/2014/main" id="{19C35AEF-5B17-4F2A-9CBD-64769F77BB26}"/>
              </a:ext>
            </a:extLst>
          </p:cNvPr>
          <p:cNvPicPr>
            <a:picLocks noChangeAspect="1"/>
          </p:cNvPicPr>
          <p:nvPr/>
        </p:nvPicPr>
        <p:blipFill>
          <a:blip r:embed="rId11"/>
          <a:stretch>
            <a:fillRect/>
          </a:stretch>
        </p:blipFill>
        <p:spPr>
          <a:xfrm>
            <a:off x="849101" y="3404953"/>
            <a:ext cx="1201365" cy="400954"/>
          </a:xfrm>
          <a:prstGeom prst="rect">
            <a:avLst/>
          </a:prstGeom>
        </p:spPr>
      </p:pic>
      <p:pic>
        <p:nvPicPr>
          <p:cNvPr id="77" name="Picture 76">
            <a:extLst>
              <a:ext uri="{FF2B5EF4-FFF2-40B4-BE49-F238E27FC236}">
                <a16:creationId xmlns:a16="http://schemas.microsoft.com/office/drawing/2014/main" id="{1EC0EC6C-42E3-4B65-8657-0047D2A9D09E}"/>
              </a:ext>
            </a:extLst>
          </p:cNvPr>
          <p:cNvPicPr>
            <a:picLocks noChangeAspect="1"/>
          </p:cNvPicPr>
          <p:nvPr/>
        </p:nvPicPr>
        <p:blipFill>
          <a:blip r:embed="rId12"/>
          <a:stretch>
            <a:fillRect/>
          </a:stretch>
        </p:blipFill>
        <p:spPr>
          <a:xfrm>
            <a:off x="1671373" y="4210188"/>
            <a:ext cx="970139" cy="386198"/>
          </a:xfrm>
          <a:prstGeom prst="rect">
            <a:avLst/>
          </a:prstGeom>
        </p:spPr>
      </p:pic>
      <p:pic>
        <p:nvPicPr>
          <p:cNvPr id="78" name="Picture 77">
            <a:extLst>
              <a:ext uri="{FF2B5EF4-FFF2-40B4-BE49-F238E27FC236}">
                <a16:creationId xmlns:a16="http://schemas.microsoft.com/office/drawing/2014/main" id="{33C63DAF-17FD-4BA8-B663-6130A1E24A1A}"/>
              </a:ext>
            </a:extLst>
          </p:cNvPr>
          <p:cNvPicPr>
            <a:picLocks noChangeAspect="1"/>
          </p:cNvPicPr>
          <p:nvPr/>
        </p:nvPicPr>
        <p:blipFill>
          <a:blip r:embed="rId13"/>
          <a:stretch>
            <a:fillRect/>
          </a:stretch>
        </p:blipFill>
        <p:spPr>
          <a:xfrm>
            <a:off x="2462341" y="3703545"/>
            <a:ext cx="1272871" cy="391333"/>
          </a:xfrm>
          <a:prstGeom prst="rect">
            <a:avLst/>
          </a:prstGeom>
        </p:spPr>
      </p:pic>
      <p:pic>
        <p:nvPicPr>
          <p:cNvPr id="79" name="Picture 78">
            <a:extLst>
              <a:ext uri="{FF2B5EF4-FFF2-40B4-BE49-F238E27FC236}">
                <a16:creationId xmlns:a16="http://schemas.microsoft.com/office/drawing/2014/main" id="{E322D833-6C47-4A5E-ABF6-BC5FC32D5FA1}"/>
              </a:ext>
            </a:extLst>
          </p:cNvPr>
          <p:cNvPicPr>
            <a:picLocks noChangeAspect="1"/>
          </p:cNvPicPr>
          <p:nvPr/>
        </p:nvPicPr>
        <p:blipFill>
          <a:blip r:embed="rId14"/>
          <a:stretch>
            <a:fillRect/>
          </a:stretch>
        </p:blipFill>
        <p:spPr>
          <a:xfrm>
            <a:off x="955211" y="4645300"/>
            <a:ext cx="897634" cy="509994"/>
          </a:xfrm>
          <a:prstGeom prst="rect">
            <a:avLst/>
          </a:prstGeom>
        </p:spPr>
      </p:pic>
      <p:pic>
        <p:nvPicPr>
          <p:cNvPr id="80" name="Picture 79">
            <a:extLst>
              <a:ext uri="{FF2B5EF4-FFF2-40B4-BE49-F238E27FC236}">
                <a16:creationId xmlns:a16="http://schemas.microsoft.com/office/drawing/2014/main" id="{06FABB9C-F5A5-4DDE-A682-07370D707EC6}"/>
              </a:ext>
            </a:extLst>
          </p:cNvPr>
          <p:cNvPicPr>
            <a:picLocks noChangeAspect="1"/>
          </p:cNvPicPr>
          <p:nvPr/>
        </p:nvPicPr>
        <p:blipFill>
          <a:blip r:embed="rId15"/>
          <a:stretch>
            <a:fillRect/>
          </a:stretch>
        </p:blipFill>
        <p:spPr>
          <a:xfrm>
            <a:off x="1878374" y="2547587"/>
            <a:ext cx="1608919" cy="483219"/>
          </a:xfrm>
          <a:prstGeom prst="rect">
            <a:avLst/>
          </a:prstGeom>
        </p:spPr>
      </p:pic>
      <p:pic>
        <p:nvPicPr>
          <p:cNvPr id="81" name="Picture 80">
            <a:extLst>
              <a:ext uri="{FF2B5EF4-FFF2-40B4-BE49-F238E27FC236}">
                <a16:creationId xmlns:a16="http://schemas.microsoft.com/office/drawing/2014/main" id="{BF94CD37-D370-40F6-BC0F-1239DC6E27D9}"/>
              </a:ext>
            </a:extLst>
          </p:cNvPr>
          <p:cNvPicPr>
            <a:picLocks noChangeAspect="1"/>
          </p:cNvPicPr>
          <p:nvPr/>
        </p:nvPicPr>
        <p:blipFill>
          <a:blip r:embed="rId16"/>
          <a:stretch>
            <a:fillRect/>
          </a:stretch>
        </p:blipFill>
        <p:spPr>
          <a:xfrm>
            <a:off x="8376957" y="2316779"/>
            <a:ext cx="1156372" cy="545147"/>
          </a:xfrm>
          <a:prstGeom prst="rect">
            <a:avLst/>
          </a:prstGeom>
        </p:spPr>
      </p:pic>
      <p:pic>
        <p:nvPicPr>
          <p:cNvPr id="82" name="Picture 81">
            <a:extLst>
              <a:ext uri="{FF2B5EF4-FFF2-40B4-BE49-F238E27FC236}">
                <a16:creationId xmlns:a16="http://schemas.microsoft.com/office/drawing/2014/main" id="{5A9B009C-3899-4E27-9680-30933678A36B}"/>
              </a:ext>
            </a:extLst>
          </p:cNvPr>
          <p:cNvPicPr>
            <a:picLocks noChangeAspect="1"/>
          </p:cNvPicPr>
          <p:nvPr/>
        </p:nvPicPr>
        <p:blipFill>
          <a:blip r:embed="rId17"/>
          <a:stretch>
            <a:fillRect/>
          </a:stretch>
        </p:blipFill>
        <p:spPr>
          <a:xfrm>
            <a:off x="8572426" y="3003925"/>
            <a:ext cx="705600" cy="588500"/>
          </a:xfrm>
          <a:prstGeom prst="rect">
            <a:avLst/>
          </a:prstGeom>
        </p:spPr>
      </p:pic>
      <p:pic>
        <p:nvPicPr>
          <p:cNvPr id="83" name="Picture 82">
            <a:extLst>
              <a:ext uri="{FF2B5EF4-FFF2-40B4-BE49-F238E27FC236}">
                <a16:creationId xmlns:a16="http://schemas.microsoft.com/office/drawing/2014/main" id="{02CAF2DF-2851-4EFA-8DAF-927BCFCB6D3A}"/>
              </a:ext>
            </a:extLst>
          </p:cNvPr>
          <p:cNvPicPr>
            <a:picLocks noChangeAspect="1"/>
          </p:cNvPicPr>
          <p:nvPr/>
        </p:nvPicPr>
        <p:blipFill>
          <a:blip r:embed="rId18"/>
          <a:stretch>
            <a:fillRect/>
          </a:stretch>
        </p:blipFill>
        <p:spPr>
          <a:xfrm>
            <a:off x="5670778" y="2754706"/>
            <a:ext cx="978733" cy="392728"/>
          </a:xfrm>
          <a:prstGeom prst="rect">
            <a:avLst/>
          </a:prstGeom>
        </p:spPr>
      </p:pic>
      <p:pic>
        <p:nvPicPr>
          <p:cNvPr id="84" name="Picture 1" descr="image001">
            <a:extLst>
              <a:ext uri="{FF2B5EF4-FFF2-40B4-BE49-F238E27FC236}">
                <a16:creationId xmlns:a16="http://schemas.microsoft.com/office/drawing/2014/main" id="{C2803CD5-7012-4922-B833-EB62F9CE869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72543" y="3771471"/>
            <a:ext cx="9652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4">
            <a:extLst>
              <a:ext uri="{FF2B5EF4-FFF2-40B4-BE49-F238E27FC236}">
                <a16:creationId xmlns:a16="http://schemas.microsoft.com/office/drawing/2014/main" id="{83AF8B40-0281-4F06-B080-B60D03C6C33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317266" y="4576700"/>
            <a:ext cx="1279861" cy="391957"/>
          </a:xfrm>
          <a:prstGeom prst="rect">
            <a:avLst/>
          </a:prstGeom>
        </p:spPr>
      </p:pic>
      <p:pic>
        <p:nvPicPr>
          <p:cNvPr id="86" name="Picture 85">
            <a:extLst>
              <a:ext uri="{FF2B5EF4-FFF2-40B4-BE49-F238E27FC236}">
                <a16:creationId xmlns:a16="http://schemas.microsoft.com/office/drawing/2014/main" id="{4B903590-1E41-4096-9D89-4A6092F490DB}"/>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t="-1" r="64884" b="-15589"/>
          <a:stretch/>
        </p:blipFill>
        <p:spPr>
          <a:xfrm>
            <a:off x="8360069" y="5114431"/>
            <a:ext cx="1190147" cy="436881"/>
          </a:xfrm>
          <a:prstGeom prst="rect">
            <a:avLst/>
          </a:prstGeom>
        </p:spPr>
      </p:pic>
      <p:pic>
        <p:nvPicPr>
          <p:cNvPr id="87" name="Picture 86">
            <a:extLst>
              <a:ext uri="{FF2B5EF4-FFF2-40B4-BE49-F238E27FC236}">
                <a16:creationId xmlns:a16="http://schemas.microsoft.com/office/drawing/2014/main" id="{8C4B0C63-6649-4713-B329-7A48CE49617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340586" y="5605644"/>
            <a:ext cx="1189424" cy="355810"/>
          </a:xfrm>
          <a:prstGeom prst="rect">
            <a:avLst/>
          </a:prstGeom>
          <a:solidFill>
            <a:schemeClr val="tx1"/>
          </a:solidFill>
        </p:spPr>
      </p:pic>
      <p:pic>
        <p:nvPicPr>
          <p:cNvPr id="88" name="Picture 87">
            <a:extLst>
              <a:ext uri="{FF2B5EF4-FFF2-40B4-BE49-F238E27FC236}">
                <a16:creationId xmlns:a16="http://schemas.microsoft.com/office/drawing/2014/main" id="{31E029FD-74AC-41CC-AFE8-BCB1220F244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017656" y="5667023"/>
            <a:ext cx="706811" cy="706811"/>
          </a:xfrm>
          <a:prstGeom prst="rect">
            <a:avLst/>
          </a:prstGeom>
        </p:spPr>
      </p:pic>
      <p:pic>
        <p:nvPicPr>
          <p:cNvPr id="89" name="Picture 88">
            <a:extLst>
              <a:ext uri="{FF2B5EF4-FFF2-40B4-BE49-F238E27FC236}">
                <a16:creationId xmlns:a16="http://schemas.microsoft.com/office/drawing/2014/main" id="{51C40AA0-38D6-4C0D-94EA-70F774D42A0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08092" y="5785617"/>
            <a:ext cx="815128" cy="539820"/>
          </a:xfrm>
          <a:prstGeom prst="rect">
            <a:avLst/>
          </a:prstGeom>
        </p:spPr>
      </p:pic>
      <p:pic>
        <p:nvPicPr>
          <p:cNvPr id="90" name="Picture 89">
            <a:extLst>
              <a:ext uri="{FF2B5EF4-FFF2-40B4-BE49-F238E27FC236}">
                <a16:creationId xmlns:a16="http://schemas.microsoft.com/office/drawing/2014/main" id="{483DAA62-0A28-4C7A-81BE-9118DF734A4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913435" y="3573669"/>
            <a:ext cx="776399" cy="679780"/>
          </a:xfrm>
          <a:prstGeom prst="rect">
            <a:avLst/>
          </a:prstGeom>
        </p:spPr>
      </p:pic>
      <p:pic>
        <p:nvPicPr>
          <p:cNvPr id="91" name="Picture 90">
            <a:extLst>
              <a:ext uri="{FF2B5EF4-FFF2-40B4-BE49-F238E27FC236}">
                <a16:creationId xmlns:a16="http://schemas.microsoft.com/office/drawing/2014/main" id="{81043935-C476-43D3-9F32-CA350143981C}"/>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819717" y="2012064"/>
            <a:ext cx="1101147" cy="437542"/>
          </a:xfrm>
          <a:prstGeom prst="rect">
            <a:avLst/>
          </a:prstGeom>
        </p:spPr>
      </p:pic>
      <p:pic>
        <p:nvPicPr>
          <p:cNvPr id="92" name="Picture 91">
            <a:extLst>
              <a:ext uri="{FF2B5EF4-FFF2-40B4-BE49-F238E27FC236}">
                <a16:creationId xmlns:a16="http://schemas.microsoft.com/office/drawing/2014/main" id="{49CAFF60-60CE-4C91-AA67-2B14B554CFF1}"/>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029532" y="2934366"/>
            <a:ext cx="1252048" cy="505794"/>
          </a:xfrm>
          <a:prstGeom prst="rect">
            <a:avLst/>
          </a:prstGeom>
        </p:spPr>
      </p:pic>
      <p:pic>
        <p:nvPicPr>
          <p:cNvPr id="93" name="Picture 92">
            <a:extLst>
              <a:ext uri="{FF2B5EF4-FFF2-40B4-BE49-F238E27FC236}">
                <a16:creationId xmlns:a16="http://schemas.microsoft.com/office/drawing/2014/main" id="{82C2CA93-FB31-4EA9-B15C-B2232DECFAC3}"/>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658283" y="4289083"/>
            <a:ext cx="860388" cy="860388"/>
          </a:xfrm>
          <a:prstGeom prst="rect">
            <a:avLst/>
          </a:prstGeom>
        </p:spPr>
      </p:pic>
      <p:pic>
        <p:nvPicPr>
          <p:cNvPr id="94" name="Picture 93">
            <a:extLst>
              <a:ext uri="{FF2B5EF4-FFF2-40B4-BE49-F238E27FC236}">
                <a16:creationId xmlns:a16="http://schemas.microsoft.com/office/drawing/2014/main" id="{E4C1849F-5A54-4738-ADBC-AC6C610EFE1A}"/>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912519" y="5590887"/>
            <a:ext cx="1146013" cy="665427"/>
          </a:xfrm>
          <a:prstGeom prst="rect">
            <a:avLst/>
          </a:prstGeom>
        </p:spPr>
      </p:pic>
      <p:pic>
        <p:nvPicPr>
          <p:cNvPr id="95" name="Picture 94">
            <a:extLst>
              <a:ext uri="{FF2B5EF4-FFF2-40B4-BE49-F238E27FC236}">
                <a16:creationId xmlns:a16="http://schemas.microsoft.com/office/drawing/2014/main" id="{42A46E25-FE07-41AA-90BA-F1543D280963}"/>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755263" y="4877016"/>
            <a:ext cx="706118" cy="706118"/>
          </a:xfrm>
          <a:prstGeom prst="rect">
            <a:avLst/>
          </a:prstGeom>
        </p:spPr>
      </p:pic>
      <p:pic>
        <p:nvPicPr>
          <p:cNvPr id="96" name="Picture 95">
            <a:extLst>
              <a:ext uri="{FF2B5EF4-FFF2-40B4-BE49-F238E27FC236}">
                <a16:creationId xmlns:a16="http://schemas.microsoft.com/office/drawing/2014/main" id="{21753864-112E-4832-9674-37E932E5C18E}"/>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904334" y="3509487"/>
            <a:ext cx="739777" cy="750874"/>
          </a:xfrm>
          <a:prstGeom prst="rect">
            <a:avLst/>
          </a:prstGeom>
        </p:spPr>
      </p:pic>
      <p:pic>
        <p:nvPicPr>
          <p:cNvPr id="97" name="Picture 96">
            <a:extLst>
              <a:ext uri="{FF2B5EF4-FFF2-40B4-BE49-F238E27FC236}">
                <a16:creationId xmlns:a16="http://schemas.microsoft.com/office/drawing/2014/main" id="{09BCD161-CA28-41C4-901E-F538A93C1029}"/>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709616" y="5138562"/>
            <a:ext cx="1786673" cy="340968"/>
          </a:xfrm>
          <a:prstGeom prst="rect">
            <a:avLst/>
          </a:prstGeom>
        </p:spPr>
      </p:pic>
      <p:pic>
        <p:nvPicPr>
          <p:cNvPr id="98" name="Picture 97">
            <a:extLst>
              <a:ext uri="{FF2B5EF4-FFF2-40B4-BE49-F238E27FC236}">
                <a16:creationId xmlns:a16="http://schemas.microsoft.com/office/drawing/2014/main" id="{12313F12-3278-4859-845D-81EAE3D3F992}"/>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209530" y="4759933"/>
            <a:ext cx="671694" cy="429075"/>
          </a:xfrm>
          <a:prstGeom prst="rect">
            <a:avLst/>
          </a:prstGeom>
        </p:spPr>
      </p:pic>
      <p:pic>
        <p:nvPicPr>
          <p:cNvPr id="99" name="Picture 98">
            <a:extLst>
              <a:ext uri="{FF2B5EF4-FFF2-40B4-BE49-F238E27FC236}">
                <a16:creationId xmlns:a16="http://schemas.microsoft.com/office/drawing/2014/main" id="{F3067AA2-5970-4A47-98D5-CCA57B1878E9}"/>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985653" y="4193452"/>
            <a:ext cx="832498" cy="501704"/>
          </a:xfrm>
          <a:prstGeom prst="rect">
            <a:avLst/>
          </a:prstGeom>
        </p:spPr>
      </p:pic>
      <p:pic>
        <p:nvPicPr>
          <p:cNvPr id="100" name="Picture 99">
            <a:extLst>
              <a:ext uri="{FF2B5EF4-FFF2-40B4-BE49-F238E27FC236}">
                <a16:creationId xmlns:a16="http://schemas.microsoft.com/office/drawing/2014/main" id="{4F7D3EE3-25F5-49D2-A37F-B7C8827F8F42}"/>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852014" y="4807019"/>
            <a:ext cx="926160" cy="490681"/>
          </a:xfrm>
          <a:prstGeom prst="rect">
            <a:avLst/>
          </a:prstGeom>
        </p:spPr>
      </p:pic>
      <p:pic>
        <p:nvPicPr>
          <p:cNvPr id="101" name="Picture 100">
            <a:extLst>
              <a:ext uri="{FF2B5EF4-FFF2-40B4-BE49-F238E27FC236}">
                <a16:creationId xmlns:a16="http://schemas.microsoft.com/office/drawing/2014/main" id="{01946C20-A990-4C78-81CE-4D49695D3CDF}"/>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192201" y="4858841"/>
            <a:ext cx="639653" cy="683767"/>
          </a:xfrm>
          <a:prstGeom prst="rect">
            <a:avLst/>
          </a:prstGeom>
        </p:spPr>
      </p:pic>
      <p:pic>
        <p:nvPicPr>
          <p:cNvPr id="102" name="Picture 101">
            <a:extLst>
              <a:ext uri="{FF2B5EF4-FFF2-40B4-BE49-F238E27FC236}">
                <a16:creationId xmlns:a16="http://schemas.microsoft.com/office/drawing/2014/main" id="{B314E78B-3DA1-41F4-A2BE-AFDCAD9EAB60}"/>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6195132" y="5667023"/>
            <a:ext cx="623153" cy="648079"/>
          </a:xfrm>
          <a:prstGeom prst="rect">
            <a:avLst/>
          </a:prstGeom>
        </p:spPr>
      </p:pic>
      <p:pic>
        <p:nvPicPr>
          <p:cNvPr id="103" name="Picture 102">
            <a:extLst>
              <a:ext uri="{FF2B5EF4-FFF2-40B4-BE49-F238E27FC236}">
                <a16:creationId xmlns:a16="http://schemas.microsoft.com/office/drawing/2014/main" id="{B6FF6875-62C3-48F0-BB20-51D9606E2805}"/>
              </a:ext>
            </a:extLst>
          </p:cNvPr>
          <p:cNvPicPr>
            <a:picLocks noChangeAspect="1"/>
          </p:cNvPicPr>
          <p:nvPr/>
        </p:nvPicPr>
        <p:blipFill rotWithShape="1">
          <a:blip r:embed="rId38">
            <a:extLst>
              <a:ext uri="{28A0092B-C50C-407E-A947-70E740481C1C}">
                <a14:useLocalDpi xmlns:a14="http://schemas.microsoft.com/office/drawing/2010/main" val="0"/>
              </a:ext>
            </a:extLst>
          </a:blip>
          <a:srcRect r="61814" b="17922"/>
          <a:stretch/>
        </p:blipFill>
        <p:spPr>
          <a:xfrm>
            <a:off x="9753977" y="1767531"/>
            <a:ext cx="1040493" cy="407883"/>
          </a:xfrm>
          <a:prstGeom prst="rect">
            <a:avLst/>
          </a:prstGeom>
        </p:spPr>
      </p:pic>
      <p:pic>
        <p:nvPicPr>
          <p:cNvPr id="104" name="Picture 103">
            <a:extLst>
              <a:ext uri="{FF2B5EF4-FFF2-40B4-BE49-F238E27FC236}">
                <a16:creationId xmlns:a16="http://schemas.microsoft.com/office/drawing/2014/main" id="{1BA65814-6A29-4694-9583-0B6745B36F36}"/>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9597127" y="2198936"/>
            <a:ext cx="1547871" cy="533042"/>
          </a:xfrm>
          <a:prstGeom prst="rect">
            <a:avLst/>
          </a:prstGeom>
        </p:spPr>
      </p:pic>
      <p:pic>
        <p:nvPicPr>
          <p:cNvPr id="105" name="Picture 104">
            <a:extLst>
              <a:ext uri="{FF2B5EF4-FFF2-40B4-BE49-F238E27FC236}">
                <a16:creationId xmlns:a16="http://schemas.microsoft.com/office/drawing/2014/main" id="{F5770C65-62B7-4681-AC72-A2AB1FE571D6}"/>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989122" y="5681202"/>
            <a:ext cx="748123" cy="540311"/>
          </a:xfrm>
          <a:prstGeom prst="rect">
            <a:avLst/>
          </a:prstGeom>
        </p:spPr>
      </p:pic>
      <p:pic>
        <p:nvPicPr>
          <p:cNvPr id="106" name="Picture 105">
            <a:extLst>
              <a:ext uri="{FF2B5EF4-FFF2-40B4-BE49-F238E27FC236}">
                <a16:creationId xmlns:a16="http://schemas.microsoft.com/office/drawing/2014/main" id="{8324AE6C-3AEF-4612-A84B-FA499674F136}"/>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9603409" y="2986477"/>
            <a:ext cx="1355437" cy="343095"/>
          </a:xfrm>
          <a:prstGeom prst="rect">
            <a:avLst/>
          </a:prstGeom>
        </p:spPr>
      </p:pic>
      <p:pic>
        <p:nvPicPr>
          <p:cNvPr id="107" name="Picture 106">
            <a:extLst>
              <a:ext uri="{FF2B5EF4-FFF2-40B4-BE49-F238E27FC236}">
                <a16:creationId xmlns:a16="http://schemas.microsoft.com/office/drawing/2014/main" id="{BDBC0208-96B5-4497-A095-B58E90045F02}"/>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9996417" y="4360584"/>
            <a:ext cx="501840" cy="565453"/>
          </a:xfrm>
          <a:prstGeom prst="rect">
            <a:avLst/>
          </a:prstGeom>
        </p:spPr>
      </p:pic>
      <p:pic>
        <p:nvPicPr>
          <p:cNvPr id="108" name="Picture 107">
            <a:extLst>
              <a:ext uri="{FF2B5EF4-FFF2-40B4-BE49-F238E27FC236}">
                <a16:creationId xmlns:a16="http://schemas.microsoft.com/office/drawing/2014/main" id="{0D32CD35-6CC2-46A4-B5FA-3A5DE0DF9D1E}"/>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3525998" y="1598510"/>
            <a:ext cx="1547699" cy="341905"/>
          </a:xfrm>
          <a:prstGeom prst="rect">
            <a:avLst/>
          </a:prstGeom>
        </p:spPr>
      </p:pic>
      <p:pic>
        <p:nvPicPr>
          <p:cNvPr id="109" name="Picture 108">
            <a:extLst>
              <a:ext uri="{FF2B5EF4-FFF2-40B4-BE49-F238E27FC236}">
                <a16:creationId xmlns:a16="http://schemas.microsoft.com/office/drawing/2014/main" id="{7AFAA2A6-58BB-45D3-BB8E-F67514A8371F}"/>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3219674" y="5611714"/>
            <a:ext cx="1488536" cy="313988"/>
          </a:xfrm>
          <a:prstGeom prst="rect">
            <a:avLst/>
          </a:prstGeom>
        </p:spPr>
      </p:pic>
      <p:pic>
        <p:nvPicPr>
          <p:cNvPr id="110" name="Picture 109">
            <a:extLst>
              <a:ext uri="{FF2B5EF4-FFF2-40B4-BE49-F238E27FC236}">
                <a16:creationId xmlns:a16="http://schemas.microsoft.com/office/drawing/2014/main" id="{6F3A0DB3-B14A-4F2F-931E-2A6928EC5A3B}"/>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844829" y="4048420"/>
            <a:ext cx="743650" cy="426685"/>
          </a:xfrm>
          <a:prstGeom prst="rect">
            <a:avLst/>
          </a:prstGeom>
        </p:spPr>
      </p:pic>
      <p:pic>
        <p:nvPicPr>
          <p:cNvPr id="111" name="Picture 110">
            <a:extLst>
              <a:ext uri="{FF2B5EF4-FFF2-40B4-BE49-F238E27FC236}">
                <a16:creationId xmlns:a16="http://schemas.microsoft.com/office/drawing/2014/main" id="{DD3C8B13-CEC3-4C1F-9FFF-1E3DC8AE4372}"/>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112822" y="5117558"/>
            <a:ext cx="1110272" cy="613438"/>
          </a:xfrm>
          <a:prstGeom prst="rect">
            <a:avLst/>
          </a:prstGeom>
        </p:spPr>
      </p:pic>
      <p:pic>
        <p:nvPicPr>
          <p:cNvPr id="112" name="Picture 2" descr="https://gallery.mailchimp.com/02660726bb65e539f4411b918/images/cbb3b178-bfc5-4486-8912-a0b5d36d9b93.png">
            <a:extLst>
              <a:ext uri="{FF2B5EF4-FFF2-40B4-BE49-F238E27FC236}">
                <a16:creationId xmlns:a16="http://schemas.microsoft.com/office/drawing/2014/main" id="{E45330D6-2842-4E78-A909-8A94785507AE}"/>
              </a:ext>
            </a:extLst>
          </p:cNvPr>
          <p:cNvPicPr>
            <a:picLocks noChangeAspect="1" noChangeArrowheads="1"/>
          </p:cNvPicPr>
          <p:nvPr/>
        </p:nvPicPr>
        <p:blipFill>
          <a:blip r:link="rId47">
            <a:extLst>
              <a:ext uri="{28A0092B-C50C-407E-A947-70E740481C1C}">
                <a14:useLocalDpi xmlns:a14="http://schemas.microsoft.com/office/drawing/2010/main" val="0"/>
              </a:ext>
            </a:extLst>
          </a:blip>
          <a:srcRect/>
          <a:stretch>
            <a:fillRect/>
          </a:stretch>
        </p:blipFill>
        <p:spPr bwMode="auto">
          <a:xfrm>
            <a:off x="5736008" y="4602811"/>
            <a:ext cx="1105056" cy="41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12">
            <a:extLst>
              <a:ext uri="{FF2B5EF4-FFF2-40B4-BE49-F238E27FC236}">
                <a16:creationId xmlns:a16="http://schemas.microsoft.com/office/drawing/2014/main" id="{4DB4B674-FB3D-4EA4-B277-7127195149E0}"/>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6731096" y="2565504"/>
            <a:ext cx="891201" cy="996285"/>
          </a:xfrm>
          <a:prstGeom prst="rect">
            <a:avLst/>
          </a:prstGeom>
        </p:spPr>
      </p:pic>
      <p:pic>
        <p:nvPicPr>
          <p:cNvPr id="114" name="Picture 3" descr="cid:image002.jpg@01D3469A.754AF170">
            <a:extLst>
              <a:ext uri="{FF2B5EF4-FFF2-40B4-BE49-F238E27FC236}">
                <a16:creationId xmlns:a16="http://schemas.microsoft.com/office/drawing/2014/main" id="{F11E0A94-59C7-4C2D-B696-C0105FFFF4BA}"/>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623947" y="2902215"/>
            <a:ext cx="894063" cy="44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4">
            <a:extLst>
              <a:ext uri="{FF2B5EF4-FFF2-40B4-BE49-F238E27FC236}">
                <a16:creationId xmlns:a16="http://schemas.microsoft.com/office/drawing/2014/main" id="{B26AC6AA-D72E-4299-B6B8-17636E510528}"/>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5312946" y="3563251"/>
            <a:ext cx="1336331" cy="456113"/>
          </a:xfrm>
          <a:prstGeom prst="rect">
            <a:avLst/>
          </a:prstGeom>
        </p:spPr>
      </p:pic>
      <p:pic>
        <p:nvPicPr>
          <p:cNvPr id="116" name="Picture 115">
            <a:extLst>
              <a:ext uri="{FF2B5EF4-FFF2-40B4-BE49-F238E27FC236}">
                <a16:creationId xmlns:a16="http://schemas.microsoft.com/office/drawing/2014/main" id="{574012F6-8AFB-47EA-809C-1282B6DEEC19}"/>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4117050" y="4000338"/>
            <a:ext cx="465906" cy="465906"/>
          </a:xfrm>
          <a:prstGeom prst="rect">
            <a:avLst/>
          </a:prstGeom>
        </p:spPr>
      </p:pic>
      <p:pic>
        <p:nvPicPr>
          <p:cNvPr id="117" name="Picture 116">
            <a:extLst>
              <a:ext uri="{FF2B5EF4-FFF2-40B4-BE49-F238E27FC236}">
                <a16:creationId xmlns:a16="http://schemas.microsoft.com/office/drawing/2014/main" id="{07565C86-3AC3-472A-B7CF-96DF34911A2F}"/>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7535471" y="2116387"/>
            <a:ext cx="759901" cy="759901"/>
          </a:xfrm>
          <a:prstGeom prst="rect">
            <a:avLst/>
          </a:prstGeom>
        </p:spPr>
      </p:pic>
      <p:pic>
        <p:nvPicPr>
          <p:cNvPr id="118" name="Picture 117">
            <a:extLst>
              <a:ext uri="{FF2B5EF4-FFF2-40B4-BE49-F238E27FC236}">
                <a16:creationId xmlns:a16="http://schemas.microsoft.com/office/drawing/2014/main" id="{B9F00976-192E-4E8B-857A-C76298B5ED62}"/>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6818285" y="4376987"/>
            <a:ext cx="1032254" cy="567398"/>
          </a:xfrm>
          <a:prstGeom prst="rect">
            <a:avLst/>
          </a:prstGeom>
        </p:spPr>
      </p:pic>
      <p:pic>
        <p:nvPicPr>
          <p:cNvPr id="119" name="Picture 118">
            <a:extLst>
              <a:ext uri="{FF2B5EF4-FFF2-40B4-BE49-F238E27FC236}">
                <a16:creationId xmlns:a16="http://schemas.microsoft.com/office/drawing/2014/main" id="{A941411C-593F-4F3F-A26F-27E001ADBB6F}"/>
              </a:ext>
            </a:extLst>
          </p:cNvPr>
          <p:cNvPicPr>
            <a:picLocks noChangeAspect="1"/>
          </p:cNvPicPr>
          <p:nvPr/>
        </p:nvPicPr>
        <p:blipFill rotWithShape="1">
          <a:blip r:embed="rId54">
            <a:extLst>
              <a:ext uri="{28A0092B-C50C-407E-A947-70E740481C1C}">
                <a14:useLocalDpi xmlns:a14="http://schemas.microsoft.com/office/drawing/2010/main" val="0"/>
              </a:ext>
            </a:extLst>
          </a:blip>
          <a:srcRect b="19103"/>
          <a:stretch/>
        </p:blipFill>
        <p:spPr>
          <a:xfrm>
            <a:off x="3942594" y="3397075"/>
            <a:ext cx="1237810" cy="497358"/>
          </a:xfrm>
          <a:prstGeom prst="rect">
            <a:avLst/>
          </a:prstGeom>
        </p:spPr>
      </p:pic>
      <p:pic>
        <p:nvPicPr>
          <p:cNvPr id="120" name="Picture 119">
            <a:extLst>
              <a:ext uri="{FF2B5EF4-FFF2-40B4-BE49-F238E27FC236}">
                <a16:creationId xmlns:a16="http://schemas.microsoft.com/office/drawing/2014/main" id="{1DAA488F-3BCE-44B3-A2FE-5F0E1EBA67A3}"/>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4928277" y="5093577"/>
            <a:ext cx="1634626" cy="433971"/>
          </a:xfrm>
          <a:prstGeom prst="rect">
            <a:avLst/>
          </a:prstGeom>
        </p:spPr>
      </p:pic>
      <p:pic>
        <p:nvPicPr>
          <p:cNvPr id="121" name="Picture 120">
            <a:extLst>
              <a:ext uri="{FF2B5EF4-FFF2-40B4-BE49-F238E27FC236}">
                <a16:creationId xmlns:a16="http://schemas.microsoft.com/office/drawing/2014/main" id="{91AAF83F-67B9-4F3C-8FCE-B4FE0B451C31}"/>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5491367" y="3322670"/>
            <a:ext cx="1343749" cy="258071"/>
          </a:xfrm>
          <a:prstGeom prst="rect">
            <a:avLst/>
          </a:prstGeom>
        </p:spPr>
      </p:pic>
      <p:pic>
        <p:nvPicPr>
          <p:cNvPr id="122" name="Picture 4" descr="50CBE02805408944A96A7B724BE08988@DTPS">
            <a:extLst>
              <a:ext uri="{FF2B5EF4-FFF2-40B4-BE49-F238E27FC236}">
                <a16:creationId xmlns:a16="http://schemas.microsoft.com/office/drawing/2014/main" id="{A964219C-8FB2-4087-AE93-4C135844F4F3}"/>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686646" y="2500297"/>
            <a:ext cx="1112997" cy="40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22">
            <a:extLst>
              <a:ext uri="{FF2B5EF4-FFF2-40B4-BE49-F238E27FC236}">
                <a16:creationId xmlns:a16="http://schemas.microsoft.com/office/drawing/2014/main" id="{4DAB7A5C-9634-4897-AFFA-B8D75D344F35}"/>
              </a:ext>
            </a:extLst>
          </p:cNvPr>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7699832" y="5740631"/>
            <a:ext cx="624441" cy="624441"/>
          </a:xfrm>
          <a:prstGeom prst="rect">
            <a:avLst/>
          </a:prstGeom>
        </p:spPr>
      </p:pic>
      <p:pic>
        <p:nvPicPr>
          <p:cNvPr id="124" name="Picture 123">
            <a:extLst>
              <a:ext uri="{FF2B5EF4-FFF2-40B4-BE49-F238E27FC236}">
                <a16:creationId xmlns:a16="http://schemas.microsoft.com/office/drawing/2014/main" id="{70480EFC-DA2F-4EB4-B50A-71972C062E82}"/>
              </a:ext>
            </a:extLst>
          </p:cNvPr>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5033988" y="4189445"/>
            <a:ext cx="969366" cy="292902"/>
          </a:xfrm>
          <a:prstGeom prst="rect">
            <a:avLst/>
          </a:prstGeom>
        </p:spPr>
      </p:pic>
      <p:pic>
        <p:nvPicPr>
          <p:cNvPr id="125" name="Picture 124">
            <a:extLst>
              <a:ext uri="{FF2B5EF4-FFF2-40B4-BE49-F238E27FC236}">
                <a16:creationId xmlns:a16="http://schemas.microsoft.com/office/drawing/2014/main" id="{BDE73FE1-1D59-412D-99DB-FC4D4A9FDEEF}"/>
              </a:ext>
            </a:extLst>
          </p:cNvPr>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4925757" y="5826242"/>
            <a:ext cx="999257" cy="428253"/>
          </a:xfrm>
          <a:prstGeom prst="rect">
            <a:avLst/>
          </a:prstGeom>
        </p:spPr>
      </p:pic>
      <p:pic>
        <p:nvPicPr>
          <p:cNvPr id="126" name="Picture 2" descr="01104DD3AC03524688BA34361E8CD44E@nepad">
            <a:extLst>
              <a:ext uri="{FF2B5EF4-FFF2-40B4-BE49-F238E27FC236}">
                <a16:creationId xmlns:a16="http://schemas.microsoft.com/office/drawing/2014/main" id="{8DFFF2DE-7EBD-4D49-8C0B-89D2A771FE0E}"/>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462374" y="4730330"/>
            <a:ext cx="863416" cy="51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830F750-5357-4896-A9BA-21598EC7A0F5}"/>
              </a:ext>
            </a:extLst>
          </p:cNvPr>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6835116" y="1731519"/>
            <a:ext cx="823466" cy="505309"/>
          </a:xfrm>
          <a:prstGeom prst="rect">
            <a:avLst/>
          </a:prstGeom>
        </p:spPr>
      </p:pic>
      <p:pic>
        <p:nvPicPr>
          <p:cNvPr id="6" name="Picture 5" descr="A picture containing object&#10;&#10;Description generated with very high confidence">
            <a:extLst>
              <a:ext uri="{FF2B5EF4-FFF2-40B4-BE49-F238E27FC236}">
                <a16:creationId xmlns:a16="http://schemas.microsoft.com/office/drawing/2014/main" id="{F9194ECD-B1C4-4AE9-9984-45D15B79C9E1}"/>
              </a:ext>
            </a:extLst>
          </p:cNvPr>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10746371" y="4366597"/>
            <a:ext cx="699672" cy="621931"/>
          </a:xfrm>
          <a:prstGeom prst="rect">
            <a:avLst/>
          </a:prstGeom>
        </p:spPr>
      </p:pic>
    </p:spTree>
    <p:extLst>
      <p:ext uri="{BB962C8B-B14F-4D97-AF65-F5344CB8AC3E}">
        <p14:creationId xmlns:p14="http://schemas.microsoft.com/office/powerpoint/2010/main" val="2454187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5">
            <a:extLst>
              <a:ext uri="{FF2B5EF4-FFF2-40B4-BE49-F238E27FC236}">
                <a16:creationId xmlns:a16="http://schemas.microsoft.com/office/drawing/2014/main" id="{1355DEA8-EA23-4033-8DB4-4E7AE3E591D1}"/>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
        <p:nvSpPr>
          <p:cNvPr id="66" name="TextBox 65">
            <a:extLst>
              <a:ext uri="{FF2B5EF4-FFF2-40B4-BE49-F238E27FC236}">
                <a16:creationId xmlns:a16="http://schemas.microsoft.com/office/drawing/2014/main" id="{49D6DA40-4374-4869-B497-7654F2DB9B94}"/>
              </a:ext>
            </a:extLst>
          </p:cNvPr>
          <p:cNvSpPr txBox="1"/>
          <p:nvPr/>
        </p:nvSpPr>
        <p:spPr>
          <a:xfrm>
            <a:off x="179387" y="1998282"/>
            <a:ext cx="11697179" cy="3170099"/>
          </a:xfrm>
          <a:prstGeom prst="rect">
            <a:avLst/>
          </a:prstGeom>
          <a:noFill/>
          <a:ln>
            <a:solidFill>
              <a:schemeClr val="tx1"/>
            </a:solidFill>
            <a:prstDash val="solid"/>
          </a:ln>
        </p:spPr>
        <p:txBody>
          <a:bodyPr wrap="square" rtlCol="0">
            <a:spAutoFit/>
          </a:bodyPr>
          <a:lstStyle/>
          <a:p>
            <a:pPr marL="285750" indent="-285750">
              <a:spcAft>
                <a:spcPts val="600"/>
              </a:spcAft>
              <a:buFont typeface="Arial" panose="020B0604020202020204" pitchFamily="34" charset="0"/>
              <a:buChar char="•"/>
            </a:pPr>
            <a:r>
              <a:rPr lang="en-US" sz="1600" b="1" kern="800" spc="-20" dirty="0"/>
              <a:t>Pillars making up the platform</a:t>
            </a:r>
            <a:endParaRPr lang="en-US" sz="1600" b="0" kern="800" spc="-20" dirty="0"/>
          </a:p>
          <a:p>
            <a:pPr marL="285750" indent="-285750">
              <a:spcAft>
                <a:spcPts val="600"/>
              </a:spcAft>
              <a:buFont typeface="Arial" panose="020B0604020202020204" pitchFamily="34" charset="0"/>
              <a:buChar char="•"/>
            </a:pPr>
            <a:endParaRPr lang="en-US" sz="1600" b="0" kern="800" spc="-20" dirty="0"/>
          </a:p>
          <a:p>
            <a:pPr marL="800100" lvl="1" indent="-342900">
              <a:spcAft>
                <a:spcPts val="600"/>
              </a:spcAft>
              <a:buFont typeface="+mj-lt"/>
              <a:buAutoNum type="arabicPeriod"/>
            </a:pPr>
            <a:r>
              <a:rPr lang="en-US" sz="1600" b="1" kern="800" spc="-20" dirty="0"/>
              <a:t>Infrastructure</a:t>
            </a:r>
            <a:r>
              <a:rPr lang="en-US" sz="1600" b="0" kern="800" spc="-20" dirty="0"/>
              <a:t>: Access to connectivity in the underserviced/remote areas.</a:t>
            </a:r>
          </a:p>
          <a:p>
            <a:pPr marL="800100" lvl="1" indent="-342900">
              <a:spcAft>
                <a:spcPts val="600"/>
              </a:spcAft>
              <a:buFont typeface="+mj-lt"/>
              <a:buAutoNum type="arabicPeriod"/>
            </a:pPr>
            <a:endParaRPr lang="en-US" sz="1600" b="0" kern="800" spc="-20" dirty="0"/>
          </a:p>
          <a:p>
            <a:pPr marL="800100" lvl="1" indent="-342900">
              <a:spcAft>
                <a:spcPts val="600"/>
              </a:spcAft>
              <a:buFont typeface="+mj-lt"/>
              <a:buAutoNum type="arabicPeriod"/>
            </a:pPr>
            <a:r>
              <a:rPr lang="en-US" sz="1600" b="1" kern="800" spc="-20" dirty="0"/>
              <a:t>Skills and Awareness</a:t>
            </a:r>
            <a:r>
              <a:rPr lang="en-US" sz="1600" b="0" kern="800" spc="-20" dirty="0"/>
              <a:t>: Centers on digital literacy, training for youth and SMMEs, but will also on the provision of advanced digitals skills such as coding.</a:t>
            </a:r>
          </a:p>
          <a:p>
            <a:pPr marL="800100" lvl="1" indent="-342900">
              <a:spcAft>
                <a:spcPts val="600"/>
              </a:spcAft>
              <a:buFont typeface="+mj-lt"/>
              <a:buAutoNum type="arabicPeriod"/>
            </a:pPr>
            <a:endParaRPr lang="en-US" sz="1600" b="0" kern="800" spc="-20" dirty="0"/>
          </a:p>
          <a:p>
            <a:pPr marL="800100" lvl="1" indent="-342900">
              <a:spcAft>
                <a:spcPts val="600"/>
              </a:spcAft>
              <a:buFont typeface="+mj-lt"/>
              <a:buAutoNum type="arabicPeriod"/>
            </a:pPr>
            <a:r>
              <a:rPr lang="en-US" sz="1600" b="1" kern="800" spc="-20" dirty="0"/>
              <a:t>Content</a:t>
            </a:r>
            <a:r>
              <a:rPr lang="en-US" sz="1600" b="0" kern="800" spc="-20" dirty="0"/>
              <a:t>: Focusing on e-</a:t>
            </a:r>
            <a:r>
              <a:rPr lang="en-US" sz="1600" b="0" kern="800" spc="-20" dirty="0" err="1"/>
              <a:t>goverment</a:t>
            </a:r>
            <a:r>
              <a:rPr lang="en-US" sz="1600" b="0" kern="800" spc="-20" dirty="0"/>
              <a:t> services as well as creating local content.</a:t>
            </a:r>
          </a:p>
          <a:p>
            <a:pPr marL="800100" lvl="1" indent="-342900">
              <a:spcAft>
                <a:spcPts val="600"/>
              </a:spcAft>
              <a:buFont typeface="+mj-lt"/>
              <a:buAutoNum type="arabicPeriod"/>
            </a:pPr>
            <a:endParaRPr lang="en-US" sz="1600" b="0" kern="800" spc="-20" dirty="0"/>
          </a:p>
          <a:p>
            <a:pPr marL="800100" lvl="1" indent="-342900">
              <a:spcAft>
                <a:spcPts val="600"/>
              </a:spcAft>
              <a:buFont typeface="+mj-lt"/>
              <a:buAutoNum type="arabicPeriod"/>
            </a:pPr>
            <a:r>
              <a:rPr lang="en-US" sz="1600" b="1" kern="800" spc="-20" dirty="0"/>
              <a:t>Affordability</a:t>
            </a:r>
            <a:r>
              <a:rPr lang="en-US" sz="1600" b="0" kern="800" spc="-20" dirty="0"/>
              <a:t>: </a:t>
            </a:r>
            <a:r>
              <a:rPr lang="en-US" sz="1600" kern="800" spc="-20" dirty="0"/>
              <a:t>Focusing on affordable data and smart devices.</a:t>
            </a:r>
            <a:endParaRPr lang="en-US" sz="1600" b="0" kern="800" spc="-20" dirty="0"/>
          </a:p>
        </p:txBody>
      </p:sp>
      <p:sp>
        <p:nvSpPr>
          <p:cNvPr id="127" name="TextBox 126">
            <a:extLst>
              <a:ext uri="{FF2B5EF4-FFF2-40B4-BE49-F238E27FC236}">
                <a16:creationId xmlns:a16="http://schemas.microsoft.com/office/drawing/2014/main" id="{49D6DA40-4374-4869-B497-7654F2DB9B94}"/>
              </a:ext>
            </a:extLst>
          </p:cNvPr>
          <p:cNvSpPr txBox="1"/>
          <p:nvPr/>
        </p:nvSpPr>
        <p:spPr>
          <a:xfrm>
            <a:off x="182997" y="5291728"/>
            <a:ext cx="11693569" cy="338554"/>
          </a:xfrm>
          <a:prstGeom prst="rect">
            <a:avLst/>
          </a:prstGeom>
          <a:noFill/>
          <a:ln>
            <a:solidFill>
              <a:schemeClr val="tx1"/>
            </a:solidFill>
            <a:prstDash val="solid"/>
          </a:ln>
        </p:spPr>
        <p:txBody>
          <a:bodyPr wrap="square" rtlCol="0">
            <a:spAutoFit/>
          </a:bodyPr>
          <a:lstStyle/>
          <a:p>
            <a:pPr algn="ctr">
              <a:spcAft>
                <a:spcPts val="600"/>
              </a:spcAft>
            </a:pPr>
            <a:r>
              <a:rPr lang="en-US" sz="1600" b="1" kern="800" spc="-20" dirty="0"/>
              <a:t>Data / Measurements</a:t>
            </a:r>
            <a:endParaRPr lang="en-US" sz="1600" b="0" kern="800" spc="-20" dirty="0"/>
          </a:p>
        </p:txBody>
      </p:sp>
      <p:sp>
        <p:nvSpPr>
          <p:cNvPr id="7" name="Text Placeholder 4">
            <a:extLst>
              <a:ext uri="{FF2B5EF4-FFF2-40B4-BE49-F238E27FC236}">
                <a16:creationId xmlns:a16="http://schemas.microsoft.com/office/drawing/2014/main" id="{DC508F3C-5FE6-4154-BD72-7F5239570867}"/>
              </a:ext>
            </a:extLst>
          </p:cNvPr>
          <p:cNvSpPr txBox="1">
            <a:spLocks/>
          </p:cNvSpPr>
          <p:nvPr/>
        </p:nvSpPr>
        <p:spPr>
          <a:xfrm>
            <a:off x="3462946" y="319409"/>
            <a:ext cx="5505450" cy="657482"/>
          </a:xfrm>
          <a:prstGeom prst="rect">
            <a:avLst/>
          </a:prstGeom>
        </p:spPr>
        <p:txBody>
          <a:bodyPr vert="horz" lIns="0" tIns="0" rIns="0" bIns="0" rtlCol="0" anchor="t">
            <a:noAutofit/>
          </a:bodyPr>
          <a:lstStyle>
            <a:lvl1pPr marL="0" marR="0" indent="0" algn="l" defTabSz="914400" rtl="0" eaLnBrk="1" fontAlgn="auto" latinLnBrk="0" hangingPunct="1">
              <a:lnSpc>
                <a:spcPct val="110000"/>
              </a:lnSpc>
              <a:spcBef>
                <a:spcPts val="300"/>
              </a:spcBef>
              <a:spcAft>
                <a:spcPts val="0"/>
              </a:spcAft>
              <a:buClrTx/>
              <a:buSzPct val="80000"/>
              <a:buFontTx/>
              <a:buNone/>
              <a:tabLst/>
              <a:defRPr lang="en-US" sz="2500" b="1" kern="1200" smtClean="0">
                <a:solidFill>
                  <a:schemeClr val="tx1"/>
                </a:solidFill>
                <a:latin typeface="+mj-lt"/>
                <a:ea typeface="+mj-ea"/>
                <a:cs typeface="+mj-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smtClean="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smtClean="0">
                <a:solidFill>
                  <a:srgbClr val="FF0000"/>
                </a:solidFill>
              </a:rPr>
              <a:t>Pillars</a:t>
            </a:r>
            <a:endParaRPr lang="en-GB" dirty="0">
              <a:solidFill>
                <a:srgbClr val="FF0000"/>
              </a:solidFill>
            </a:endParaRPr>
          </a:p>
        </p:txBody>
      </p:sp>
    </p:spTree>
    <p:extLst>
      <p:ext uri="{BB962C8B-B14F-4D97-AF65-F5344CB8AC3E}">
        <p14:creationId xmlns:p14="http://schemas.microsoft.com/office/powerpoint/2010/main" val="3258683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508F3C-5FE6-4154-BD72-7F5239570867}"/>
              </a:ext>
            </a:extLst>
          </p:cNvPr>
          <p:cNvSpPr>
            <a:spLocks noGrp="1"/>
          </p:cNvSpPr>
          <p:nvPr>
            <p:ph type="body" sz="quarter" idx="10"/>
          </p:nvPr>
        </p:nvSpPr>
        <p:spPr>
          <a:xfrm>
            <a:off x="3594100" y="438533"/>
            <a:ext cx="6016932" cy="412603"/>
          </a:xfrm>
        </p:spPr>
        <p:txBody>
          <a:bodyPr/>
          <a:lstStyle/>
          <a:p>
            <a:r>
              <a:rPr lang="en-US" dirty="0">
                <a:solidFill>
                  <a:srgbClr val="FF0000"/>
                </a:solidFill>
              </a:rPr>
              <a:t>South Africa Internet for All - Structure</a:t>
            </a:r>
            <a:endParaRPr lang="en-GB" dirty="0">
              <a:solidFill>
                <a:srgbClr val="FF0000"/>
              </a:solidFill>
            </a:endParaRPr>
          </a:p>
        </p:txBody>
      </p:sp>
      <p:sp>
        <p:nvSpPr>
          <p:cNvPr id="23" name="Footer Placeholder 5">
            <a:extLst>
              <a:ext uri="{FF2B5EF4-FFF2-40B4-BE49-F238E27FC236}">
                <a16:creationId xmlns:a16="http://schemas.microsoft.com/office/drawing/2014/main" id="{1355DEA8-EA23-4033-8DB4-4E7AE3E591D1}"/>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
        <p:nvSpPr>
          <p:cNvPr id="7" name="Rounded Rectangle 4">
            <a:extLst>
              <a:ext uri="{FF2B5EF4-FFF2-40B4-BE49-F238E27FC236}">
                <a16:creationId xmlns:a16="http://schemas.microsoft.com/office/drawing/2014/main" id="{CACB258B-07A4-4E7E-9C2C-3315A32AF291}"/>
              </a:ext>
            </a:extLst>
          </p:cNvPr>
          <p:cNvSpPr/>
          <p:nvPr/>
        </p:nvSpPr>
        <p:spPr>
          <a:xfrm>
            <a:off x="393699" y="1632156"/>
            <a:ext cx="5632661" cy="7177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98" b="1" dirty="0">
                <a:solidFill>
                  <a:schemeClr val="tx1"/>
                </a:solidFill>
              </a:rPr>
              <a:t>Steering Committee</a:t>
            </a:r>
          </a:p>
          <a:p>
            <a:r>
              <a:rPr lang="en-US" sz="1092" dirty="0">
                <a:solidFill>
                  <a:schemeClr val="tx1"/>
                </a:solidFill>
              </a:rPr>
              <a:t>DTPS and Industry Chief players.</a:t>
            </a:r>
          </a:p>
        </p:txBody>
      </p:sp>
      <p:sp>
        <p:nvSpPr>
          <p:cNvPr id="8" name="Rounded Rectangle 5">
            <a:extLst>
              <a:ext uri="{FF2B5EF4-FFF2-40B4-BE49-F238E27FC236}">
                <a16:creationId xmlns:a16="http://schemas.microsoft.com/office/drawing/2014/main" id="{CE53F91E-0C87-499A-A9EB-BAA3D9B2B081}"/>
              </a:ext>
            </a:extLst>
          </p:cNvPr>
          <p:cNvSpPr/>
          <p:nvPr/>
        </p:nvSpPr>
        <p:spPr>
          <a:xfrm>
            <a:off x="6165640" y="1632155"/>
            <a:ext cx="5712634" cy="7177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98" b="1" dirty="0">
                <a:solidFill>
                  <a:schemeClr val="tx1"/>
                </a:solidFill>
              </a:rPr>
              <a:t>Secretariat</a:t>
            </a:r>
          </a:p>
          <a:p>
            <a:r>
              <a:rPr lang="en-US" sz="1092" dirty="0">
                <a:solidFill>
                  <a:schemeClr val="tx1"/>
                </a:solidFill>
              </a:rPr>
              <a:t>DTPS and Secondees from Mobile Operator</a:t>
            </a:r>
            <a:endParaRPr lang="en-US" sz="1455" dirty="0">
              <a:solidFill>
                <a:schemeClr val="tx1"/>
              </a:solidFill>
            </a:endParaRPr>
          </a:p>
        </p:txBody>
      </p:sp>
      <p:graphicFrame>
        <p:nvGraphicFramePr>
          <p:cNvPr id="9" name="Table 8">
            <a:extLst>
              <a:ext uri="{FF2B5EF4-FFF2-40B4-BE49-F238E27FC236}">
                <a16:creationId xmlns:a16="http://schemas.microsoft.com/office/drawing/2014/main" id="{F77280D1-7150-4D6C-92A8-49F153063726}"/>
              </a:ext>
            </a:extLst>
          </p:cNvPr>
          <p:cNvGraphicFramePr>
            <a:graphicFrameLocks noGrp="1"/>
          </p:cNvGraphicFramePr>
          <p:nvPr>
            <p:extLst>
              <p:ext uri="{D42A27DB-BD31-4B8C-83A1-F6EECF244321}">
                <p14:modId xmlns:p14="http://schemas.microsoft.com/office/powerpoint/2010/main" val="3841109534"/>
              </p:ext>
            </p:extLst>
          </p:nvPr>
        </p:nvGraphicFramePr>
        <p:xfrm>
          <a:off x="393700" y="2419595"/>
          <a:ext cx="5632662" cy="4030366"/>
        </p:xfrm>
        <a:graphic>
          <a:graphicData uri="http://schemas.openxmlformats.org/drawingml/2006/table">
            <a:tbl>
              <a:tblPr firstRow="1" bandRow="1">
                <a:tableStyleId>{5C22544A-7EE6-4342-B048-85BDC9FD1C3A}</a:tableStyleId>
              </a:tblPr>
              <a:tblGrid>
                <a:gridCol w="550065">
                  <a:extLst>
                    <a:ext uri="{9D8B030D-6E8A-4147-A177-3AD203B41FA5}">
                      <a16:colId xmlns:a16="http://schemas.microsoft.com/office/drawing/2014/main" val="20000"/>
                    </a:ext>
                  </a:extLst>
                </a:gridCol>
                <a:gridCol w="5082597">
                  <a:extLst>
                    <a:ext uri="{9D8B030D-6E8A-4147-A177-3AD203B41FA5}">
                      <a16:colId xmlns:a16="http://schemas.microsoft.com/office/drawing/2014/main" val="20001"/>
                    </a:ext>
                  </a:extLst>
                </a:gridCol>
              </a:tblGrid>
              <a:tr h="182920">
                <a:tc>
                  <a:txBody>
                    <a:bodyPr/>
                    <a:lstStyle/>
                    <a:p>
                      <a:pPr algn="ctr"/>
                      <a:r>
                        <a:rPr lang="en-US" sz="1200" noProof="0" dirty="0">
                          <a:latin typeface="+mn-lt"/>
                        </a:rPr>
                        <a:t>WG</a:t>
                      </a:r>
                    </a:p>
                  </a:txBody>
                  <a:tcPr marL="55449" marR="55449" marT="27725" marB="27725" anchor="ctr"/>
                </a:tc>
                <a:tc>
                  <a:txBody>
                    <a:bodyPr/>
                    <a:lstStyle/>
                    <a:p>
                      <a:r>
                        <a:rPr lang="en-US" sz="1200" noProof="0" dirty="0">
                          <a:latin typeface="+mn-lt"/>
                        </a:rPr>
                        <a:t>Projects</a:t>
                      </a:r>
                    </a:p>
                  </a:txBody>
                  <a:tcPr marL="55449" marR="55449" marT="27725" marB="27725"/>
                </a:tc>
                <a:extLst>
                  <a:ext uri="{0D108BD9-81ED-4DB2-BD59-A6C34878D82A}">
                    <a16:rowId xmlns:a16="http://schemas.microsoft.com/office/drawing/2014/main" val="10000"/>
                  </a:ext>
                </a:extLst>
              </a:tr>
              <a:tr h="1074780">
                <a:tc rowSpan="2">
                  <a:txBody>
                    <a:bodyPr/>
                    <a:lstStyle/>
                    <a:p>
                      <a:pPr algn="ctr"/>
                      <a:r>
                        <a:rPr lang="en-US" sz="1000" b="1" noProof="0" dirty="0">
                          <a:latin typeface="+mn-lt"/>
                        </a:rPr>
                        <a:t>Infrastructure</a:t>
                      </a:r>
                    </a:p>
                  </a:txBody>
                  <a:tcPr marL="55449" marR="55449" marT="27725" marB="27725" vert="vert270" anchor="ct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ZA" sz="1000" b="1" dirty="0">
                          <a:latin typeface="+mn-lt"/>
                        </a:rPr>
                        <a:t>GAP Modelling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000" dirty="0">
                          <a:solidFill>
                            <a:schemeClr val="dk1"/>
                          </a:solidFill>
                          <a:effectLst/>
                          <a:latin typeface="+mn-lt"/>
                          <a:ea typeface="+mn-ea"/>
                          <a:cs typeface="+mn-cs"/>
                        </a:rPr>
                        <a:t>Develop a connectivity model to bring LTE/3G services to remote population area using multiple technologies as backhaul such as satellite backhaul. To understand the connectivity areas required to be connected a project run by CSIR, with the backing of ICASA data to build a model </a:t>
                      </a:r>
                      <a:r>
                        <a:rPr lang="en-ZA" sz="1000" b="0" i="0" u="none" strike="noStrike" dirty="0">
                          <a:solidFill>
                            <a:srgbClr val="000000"/>
                          </a:solidFill>
                          <a:effectLst/>
                          <a:latin typeface="+mn-lt"/>
                          <a:ea typeface="+mn-ea"/>
                          <a:cs typeface="+mn-cs"/>
                        </a:rPr>
                        <a:t>a</a:t>
                      </a:r>
                      <a:r>
                        <a:rPr lang="en-ZA" sz="1000" b="0" i="0" u="none" strike="noStrike" dirty="0">
                          <a:solidFill>
                            <a:srgbClr val="000000"/>
                          </a:solidFill>
                          <a:effectLst/>
                          <a:latin typeface="+mn-lt"/>
                        </a:rPr>
                        <a:t>ssess the existing infrastructure in underserved areas and creation of a database </a:t>
                      </a:r>
                      <a:r>
                        <a:rPr lang="en-ZA" sz="1000" dirty="0">
                          <a:solidFill>
                            <a:schemeClr val="dk1"/>
                          </a:solidFill>
                          <a:effectLst/>
                          <a:latin typeface="+mn-lt"/>
                          <a:ea typeface="+mn-ea"/>
                          <a:cs typeface="+mn-cs"/>
                        </a:rPr>
                        <a:t>to understand the GAPS in infrastructure across the country.</a:t>
                      </a:r>
                    </a:p>
                  </a:txBody>
                  <a:tcPr marL="55449" marR="55449" marT="27725" marB="27725"/>
                </a:tc>
                <a:extLst>
                  <a:ext uri="{0D108BD9-81ED-4DB2-BD59-A6C34878D82A}">
                    <a16:rowId xmlns:a16="http://schemas.microsoft.com/office/drawing/2014/main" val="10001"/>
                  </a:ext>
                </a:extLst>
              </a:tr>
              <a:tr h="691918">
                <a:tc vMerge="1">
                  <a:txBody>
                    <a:bodyPr/>
                    <a:lstStyle/>
                    <a:p>
                      <a:endParaRPr lang="en-GB" dirty="0"/>
                    </a:p>
                  </a:txBody>
                  <a:tcPr/>
                </a:tc>
                <a:tc>
                  <a:txBody>
                    <a:bodyPr/>
                    <a:lstStyle/>
                    <a:p>
                      <a:r>
                        <a:rPr lang="en-US" sz="1000" b="1" noProof="0" dirty="0">
                          <a:latin typeface="+mn-lt"/>
                        </a:rPr>
                        <a:t>Broadband Connectivity</a:t>
                      </a:r>
                      <a:r>
                        <a:rPr lang="en-US" sz="1000" b="1" baseline="0" noProof="0" dirty="0">
                          <a:latin typeface="+mn-lt"/>
                        </a:rPr>
                        <a:t> in Remote Areas</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Calibri" panose="020F0502020204030204" pitchFamily="34" charset="0"/>
                        </a:rPr>
                        <a:t>Collaboration between the DTPS, Sentech and Intelsat with regards to rolling out of connectivity through the use of satellite in flowing districts: Alfred Nzo, Bethlehem, </a:t>
                      </a:r>
                      <a:r>
                        <a:rPr lang="en-GB" sz="1000" kern="1200" dirty="0" err="1">
                          <a:solidFill>
                            <a:schemeClr val="dk1"/>
                          </a:solidFill>
                          <a:effectLst/>
                          <a:latin typeface="+mn-lt"/>
                          <a:ea typeface="+mn-ea"/>
                          <a:cs typeface="Calibri" panose="020F0502020204030204" pitchFamily="34" charset="0"/>
                        </a:rPr>
                        <a:t>Mukula</a:t>
                      </a:r>
                      <a:r>
                        <a:rPr lang="en-GB" sz="1000" kern="1200" dirty="0">
                          <a:solidFill>
                            <a:schemeClr val="dk1"/>
                          </a:solidFill>
                          <a:effectLst/>
                          <a:latin typeface="+mn-lt"/>
                          <a:ea typeface="+mn-ea"/>
                          <a:cs typeface="Calibri" panose="020F0502020204030204" pitchFamily="34" charset="0"/>
                        </a:rPr>
                        <a:t>, </a:t>
                      </a:r>
                      <a:r>
                        <a:rPr lang="en-GB" sz="1000" kern="1200" dirty="0" err="1">
                          <a:solidFill>
                            <a:schemeClr val="dk1"/>
                          </a:solidFill>
                          <a:effectLst/>
                          <a:latin typeface="+mn-lt"/>
                          <a:ea typeface="+mn-ea"/>
                          <a:cs typeface="Calibri" panose="020F0502020204030204" pitchFamily="34" charset="0"/>
                        </a:rPr>
                        <a:t>Mhinga</a:t>
                      </a:r>
                      <a:r>
                        <a:rPr lang="en-GB" sz="1000" kern="1200" dirty="0">
                          <a:solidFill>
                            <a:schemeClr val="dk1"/>
                          </a:solidFill>
                          <a:effectLst/>
                          <a:latin typeface="+mn-lt"/>
                          <a:ea typeface="+mn-ea"/>
                          <a:cs typeface="Calibri" panose="020F0502020204030204" pitchFamily="34" charset="0"/>
                        </a:rPr>
                        <a:t>, Jane Furse and </a:t>
                      </a:r>
                      <a:r>
                        <a:rPr lang="en-GB" sz="1000" kern="1200" dirty="0" err="1">
                          <a:solidFill>
                            <a:schemeClr val="dk1"/>
                          </a:solidFill>
                          <a:effectLst/>
                          <a:latin typeface="+mn-lt"/>
                          <a:ea typeface="+mn-ea"/>
                          <a:cs typeface="Calibri" panose="020F0502020204030204" pitchFamily="34" charset="0"/>
                        </a:rPr>
                        <a:t>Wesselton</a:t>
                      </a:r>
                      <a:r>
                        <a:rPr lang="en-US" sz="1000" dirty="0">
                          <a:latin typeface="+mn-lt"/>
                        </a:rPr>
                        <a:t>.</a:t>
                      </a:r>
                    </a:p>
                  </a:txBody>
                  <a:tcPr marL="55449" marR="55449" marT="27725" marB="27725"/>
                </a:tc>
                <a:extLst>
                  <a:ext uri="{0D108BD9-81ED-4DB2-BD59-A6C34878D82A}">
                    <a16:rowId xmlns:a16="http://schemas.microsoft.com/office/drawing/2014/main" val="10002"/>
                  </a:ext>
                </a:extLst>
              </a:tr>
              <a:tr h="1220068">
                <a:tc rowSpan="2">
                  <a:txBody>
                    <a:bodyPr/>
                    <a:lstStyle/>
                    <a:p>
                      <a:pPr algn="ctr"/>
                      <a:r>
                        <a:rPr lang="en-US" sz="1000" b="1" noProof="0" dirty="0">
                          <a:latin typeface="+mn-lt"/>
                        </a:rPr>
                        <a:t>Affordability</a:t>
                      </a:r>
                    </a:p>
                  </a:txBody>
                  <a:tcPr marL="55449" marR="55449" marT="27725" marB="27725" vert="vert270" anchor="ct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ZA" sz="1000" b="1" dirty="0">
                          <a:latin typeface="+mn-lt"/>
                        </a:rPr>
                        <a:t>Broadband Pricing</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altLang="en-US" sz="1000" b="0" i="0" u="none" strike="noStrike" cap="none" normalizeH="0" baseline="0" dirty="0">
                          <a:ln>
                            <a:noFill/>
                          </a:ln>
                          <a:solidFill>
                            <a:schemeClr val="tx1"/>
                          </a:solidFill>
                          <a:effectLst/>
                          <a:latin typeface="+mn-lt"/>
                          <a:cs typeface="Arial" panose="020B0604020202020204" pitchFamily="34" charset="0"/>
                        </a:rPr>
                        <a:t>While the basic backbone for access is in place however, a number of challenges remain when it comes to delivering the Internet for All. Key among these challenges is the economic model that has to underpin this initiative. The vast majority of the more than 22 million unconnected people live in the informal and often sub-economic levels, and therefore cannot afford either the device for connectivity or the cost of the data and related services. A model has to be developed to target these underserviced areas and new deployment models must be created.</a:t>
                      </a:r>
                    </a:p>
                  </a:txBody>
                  <a:tcPr marL="55449" marR="55449" marT="27725" marB="27725"/>
                </a:tc>
                <a:extLst>
                  <a:ext uri="{0D108BD9-81ED-4DB2-BD59-A6C34878D82A}">
                    <a16:rowId xmlns:a16="http://schemas.microsoft.com/office/drawing/2014/main" val="10003"/>
                  </a:ext>
                </a:extLst>
              </a:tr>
              <a:tr h="550818">
                <a:tc vMerge="1">
                  <a:txBody>
                    <a:bodyPr/>
                    <a:lstStyle/>
                    <a:p>
                      <a:endParaRPr lang="en-GB" dirty="0"/>
                    </a:p>
                  </a:txBody>
                  <a:tcPr/>
                </a:tc>
                <a:tc>
                  <a:txBody>
                    <a:bodyPr/>
                    <a:lstStyle/>
                    <a:p>
                      <a:r>
                        <a:rPr lang="en-US" sz="1000" b="1" noProof="0" dirty="0">
                          <a:latin typeface="+mn-lt"/>
                        </a:rPr>
                        <a:t>Broadband Spectrum</a:t>
                      </a:r>
                      <a:endParaRPr lang="en-US" sz="1000" b="1" noProof="0" dirty="0">
                        <a:solidFill>
                          <a:schemeClr val="dk1"/>
                        </a:solidFill>
                        <a:effectLst/>
                        <a:latin typeface="+mn-lt"/>
                        <a:ea typeface="+mn-ea"/>
                        <a:cs typeface="+mn-cs"/>
                      </a:endParaRPr>
                    </a:p>
                    <a:p>
                      <a:r>
                        <a:rPr lang="en-US" sz="1000" b="0" noProof="0" dirty="0">
                          <a:solidFill>
                            <a:schemeClr val="dk1"/>
                          </a:solidFill>
                          <a:effectLst/>
                          <a:latin typeface="+mn-lt"/>
                          <a:ea typeface="+mn-ea"/>
                          <a:cs typeface="+mn-cs"/>
                        </a:rPr>
                        <a:t>The need for spectrum needs to </a:t>
                      </a:r>
                      <a:r>
                        <a:rPr lang="en-US" sz="1000" b="0" noProof="0" dirty="0" err="1">
                          <a:solidFill>
                            <a:schemeClr val="dk1"/>
                          </a:solidFill>
                          <a:effectLst/>
                          <a:latin typeface="+mn-lt"/>
                          <a:ea typeface="+mn-ea"/>
                          <a:cs typeface="+mn-cs"/>
                        </a:rPr>
                        <a:t>finalised</a:t>
                      </a:r>
                      <a:r>
                        <a:rPr lang="en-US" sz="1000" b="0" noProof="0" dirty="0">
                          <a:solidFill>
                            <a:schemeClr val="dk1"/>
                          </a:solidFill>
                          <a:effectLst/>
                          <a:latin typeface="+mn-lt"/>
                          <a:ea typeface="+mn-ea"/>
                          <a:cs typeface="+mn-cs"/>
                        </a:rPr>
                        <a:t> by the present White Paper on ICT, thereafter a better understanding will be available as to the rural deployment.</a:t>
                      </a:r>
                    </a:p>
                  </a:txBody>
                  <a:tcPr marL="55449" marR="55449" marT="27725" marB="27725"/>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0E486251-C89C-472B-A721-8A1A2D8679EB}"/>
              </a:ext>
            </a:extLst>
          </p:cNvPr>
          <p:cNvGraphicFramePr>
            <a:graphicFrameLocks noGrp="1"/>
          </p:cNvGraphicFramePr>
          <p:nvPr>
            <p:extLst>
              <p:ext uri="{D42A27DB-BD31-4B8C-83A1-F6EECF244321}">
                <p14:modId xmlns:p14="http://schemas.microsoft.com/office/powerpoint/2010/main" val="1905597459"/>
              </p:ext>
            </p:extLst>
          </p:nvPr>
        </p:nvGraphicFramePr>
        <p:xfrm>
          <a:off x="6165640" y="2419595"/>
          <a:ext cx="5712635" cy="4030366"/>
        </p:xfrm>
        <a:graphic>
          <a:graphicData uri="http://schemas.openxmlformats.org/drawingml/2006/table">
            <a:tbl>
              <a:tblPr firstRow="1" bandRow="1">
                <a:tableStyleId>{5C22544A-7EE6-4342-B048-85BDC9FD1C3A}</a:tableStyleId>
              </a:tblPr>
              <a:tblGrid>
                <a:gridCol w="557874">
                  <a:extLst>
                    <a:ext uri="{9D8B030D-6E8A-4147-A177-3AD203B41FA5}">
                      <a16:colId xmlns:a16="http://schemas.microsoft.com/office/drawing/2014/main" val="20000"/>
                    </a:ext>
                  </a:extLst>
                </a:gridCol>
                <a:gridCol w="5154761">
                  <a:extLst>
                    <a:ext uri="{9D8B030D-6E8A-4147-A177-3AD203B41FA5}">
                      <a16:colId xmlns:a16="http://schemas.microsoft.com/office/drawing/2014/main" val="20001"/>
                    </a:ext>
                  </a:extLst>
                </a:gridCol>
              </a:tblGrid>
              <a:tr h="240819">
                <a:tc>
                  <a:txBody>
                    <a:bodyPr/>
                    <a:lstStyle/>
                    <a:p>
                      <a:pPr algn="ctr"/>
                      <a:r>
                        <a:rPr lang="en-US" sz="1200" noProof="0" dirty="0">
                          <a:latin typeface="+mn-lt"/>
                        </a:rPr>
                        <a:t>WG</a:t>
                      </a:r>
                    </a:p>
                  </a:txBody>
                  <a:tcPr marL="55449" marR="55449" marT="27725" marB="27725" anchor="ctr"/>
                </a:tc>
                <a:tc>
                  <a:txBody>
                    <a:bodyPr/>
                    <a:lstStyle/>
                    <a:p>
                      <a:pPr algn="l"/>
                      <a:r>
                        <a:rPr lang="en-US" sz="1200" noProof="0" dirty="0">
                          <a:latin typeface="+mn-lt"/>
                        </a:rPr>
                        <a:t>Projects</a:t>
                      </a:r>
                    </a:p>
                  </a:txBody>
                  <a:tcPr marL="55449" marR="55449" marT="27725" marB="27725" anchor="ctr"/>
                </a:tc>
                <a:extLst>
                  <a:ext uri="{0D108BD9-81ED-4DB2-BD59-A6C34878D82A}">
                    <a16:rowId xmlns:a16="http://schemas.microsoft.com/office/drawing/2014/main" val="10000"/>
                  </a:ext>
                </a:extLst>
              </a:tr>
              <a:tr h="1936124">
                <a:tc>
                  <a:txBody>
                    <a:bodyPr/>
                    <a:lstStyle/>
                    <a:p>
                      <a:pPr algn="ctr"/>
                      <a:r>
                        <a:rPr lang="en-US" sz="1000" b="1" noProof="0" dirty="0">
                          <a:latin typeface="+mn-lt"/>
                        </a:rPr>
                        <a:t>Content &amp; Skills</a:t>
                      </a:r>
                    </a:p>
                  </a:txBody>
                  <a:tcPr marL="55449" marR="55449" marT="27725" marB="27725" vert="vert270" anchor="ct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ZA" sz="1000" b="1" dirty="0">
                          <a:latin typeface="+mn-lt"/>
                        </a:rPr>
                        <a:t>Content</a:t>
                      </a:r>
                    </a:p>
                    <a:p>
                      <a:pPr marL="0" marR="0" indent="0" defTabSz="914400" eaLnBrk="1" fontAlgn="auto" latinLnBrk="0" hangingPunct="1">
                        <a:lnSpc>
                          <a:spcPct val="100000"/>
                        </a:lnSpc>
                        <a:spcBef>
                          <a:spcPts val="0"/>
                        </a:spcBef>
                        <a:spcAft>
                          <a:spcPts val="0"/>
                        </a:spcAft>
                        <a:buClrTx/>
                        <a:buSzTx/>
                        <a:buFontTx/>
                        <a:buNone/>
                        <a:tabLst/>
                        <a:defRPr/>
                      </a:pPr>
                      <a:r>
                        <a:rPr lang="en-ZA" sz="1000" b="1" dirty="0">
                          <a:latin typeface="+mn-lt"/>
                        </a:rPr>
                        <a:t>Language Translation Engine </a:t>
                      </a:r>
                    </a:p>
                    <a:p>
                      <a:pPr marL="0" marR="0" lvl="0" indent="0" algn="l" defTabSz="914400" eaLnBrk="1" fontAlgn="auto"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mn-lt"/>
                        </a:rPr>
                        <a:t>Producing and/or translating Wikipedia content in the 10 official languages of South Africa (besides English) </a:t>
                      </a:r>
                    </a:p>
                    <a:p>
                      <a:pPr marL="0" marR="0" indent="0" defTabSz="914400" eaLnBrk="1" fontAlgn="auto" latinLnBrk="0" hangingPunct="1">
                        <a:lnSpc>
                          <a:spcPct val="100000"/>
                        </a:lnSpc>
                        <a:spcBef>
                          <a:spcPts val="0"/>
                        </a:spcBef>
                        <a:spcAft>
                          <a:spcPts val="0"/>
                        </a:spcAft>
                        <a:buClrTx/>
                        <a:buSzTx/>
                        <a:buFontTx/>
                        <a:buNone/>
                        <a:tabLst/>
                        <a:defRPr/>
                      </a:pPr>
                      <a:endParaRPr lang="en-ZA" sz="1000" dirty="0">
                        <a:solidFill>
                          <a:schemeClr val="dk1"/>
                        </a:solidFill>
                        <a:effectLst/>
                        <a:latin typeface="+mn-lt"/>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en-ZA" sz="1000" b="1" dirty="0">
                          <a:latin typeface="+mn-lt"/>
                        </a:rPr>
                        <a:t>Skills and Awareness</a:t>
                      </a:r>
                    </a:p>
                    <a:p>
                      <a:pPr marL="0" marR="0" indent="0" defTabSz="914400" eaLnBrk="1" fontAlgn="auto" latinLnBrk="0" hangingPunct="1">
                        <a:lnSpc>
                          <a:spcPct val="100000"/>
                        </a:lnSpc>
                        <a:spcBef>
                          <a:spcPts val="0"/>
                        </a:spcBef>
                        <a:spcAft>
                          <a:spcPts val="0"/>
                        </a:spcAft>
                        <a:buClrTx/>
                        <a:buSzTx/>
                        <a:buFontTx/>
                        <a:buNone/>
                        <a:tabLst/>
                        <a:defRPr/>
                      </a:pPr>
                      <a:r>
                        <a:rPr lang="en-ZA" sz="1000" b="1" dirty="0">
                          <a:latin typeface="+mn-lt"/>
                        </a:rPr>
                        <a:t>Training Basic</a:t>
                      </a:r>
                      <a:r>
                        <a:rPr lang="en-ZA" sz="1000" b="1" baseline="0" dirty="0">
                          <a:latin typeface="+mn-lt"/>
                        </a:rPr>
                        <a:t> Digital Skills</a:t>
                      </a:r>
                      <a:endParaRPr lang="en-ZA" sz="10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000" dirty="0">
                          <a:solidFill>
                            <a:schemeClr val="dk1"/>
                          </a:solidFill>
                          <a:effectLst/>
                          <a:latin typeface="+mn-lt"/>
                          <a:ea typeface="+mn-ea"/>
                          <a:cs typeface="+mn-cs"/>
                        </a:rPr>
                        <a:t>Ambitious ‘train the trainers’ program that aims to reach many thousands of people in 2018, through the development of a network of trainers that will  trained in teaching basic digital skills to the general population, leveraging Cisco’s Networking Academy assets, Google Digital Skills Program and Microsoft’s “Learn to Earn” Program in the country .</a:t>
                      </a:r>
                      <a:endParaRPr lang="en-ZA" sz="1000" baseline="0" dirty="0">
                        <a:latin typeface="+mn-lt"/>
                      </a:endParaRPr>
                    </a:p>
                  </a:txBody>
                  <a:tcPr marL="55449" marR="55449" marT="27725" marB="27725"/>
                </a:tc>
                <a:extLst>
                  <a:ext uri="{0D108BD9-81ED-4DB2-BD59-A6C34878D82A}">
                    <a16:rowId xmlns:a16="http://schemas.microsoft.com/office/drawing/2014/main" val="10001"/>
                  </a:ext>
                </a:extLst>
              </a:tr>
              <a:tr h="492715">
                <a:tc rowSpan="2">
                  <a:txBody>
                    <a:bodyPr/>
                    <a:lstStyle/>
                    <a:p>
                      <a:pPr algn="ctr"/>
                      <a:r>
                        <a:rPr lang="en-US" sz="1000" b="1" noProof="0" dirty="0">
                          <a:latin typeface="+mn-lt"/>
                        </a:rPr>
                        <a:t>Data</a:t>
                      </a:r>
                    </a:p>
                  </a:txBody>
                  <a:tcPr marL="55449" marR="55449" marT="27725" marB="27725" vert="vert270" anchor="ctr"/>
                </a:tc>
                <a:tc>
                  <a:txBody>
                    <a:bodyPr/>
                    <a:lstStyle/>
                    <a:p>
                      <a:r>
                        <a:rPr lang="en-US" sz="1000" b="1" noProof="0" dirty="0">
                          <a:solidFill>
                            <a:schemeClr val="dk1"/>
                          </a:solidFill>
                          <a:effectLst/>
                          <a:latin typeface="+mn-lt"/>
                          <a:ea typeface="+mn-ea"/>
                          <a:cs typeface="+mn-cs"/>
                        </a:rPr>
                        <a:t>Internet for All Dashboard</a:t>
                      </a:r>
                    </a:p>
                    <a:p>
                      <a:r>
                        <a:rPr lang="en-US" sz="1000" b="0" noProof="0" dirty="0">
                          <a:solidFill>
                            <a:schemeClr val="dk1"/>
                          </a:solidFill>
                          <a:effectLst/>
                          <a:latin typeface="+mn-lt"/>
                          <a:ea typeface="+mn-ea"/>
                          <a:cs typeface="+mn-cs"/>
                        </a:rPr>
                        <a:t>design and</a:t>
                      </a:r>
                      <a:r>
                        <a:rPr lang="en-US" sz="1000" b="0" baseline="0" noProof="0" dirty="0">
                          <a:solidFill>
                            <a:schemeClr val="dk1"/>
                          </a:solidFill>
                          <a:effectLst/>
                          <a:latin typeface="+mn-lt"/>
                          <a:ea typeface="+mn-ea"/>
                          <a:cs typeface="+mn-cs"/>
                        </a:rPr>
                        <a:t> implementation </a:t>
                      </a:r>
                      <a:r>
                        <a:rPr lang="en-US" sz="1000" b="0" noProof="0" dirty="0">
                          <a:solidFill>
                            <a:schemeClr val="dk1"/>
                          </a:solidFill>
                          <a:effectLst/>
                          <a:latin typeface="+mn-lt"/>
                          <a:ea typeface="+mn-ea"/>
                          <a:cs typeface="+mn-cs"/>
                        </a:rPr>
                        <a:t>of a unified connectivity dashboard</a:t>
                      </a:r>
                      <a:endParaRPr lang="en-US" sz="1000" noProof="0" dirty="0">
                        <a:latin typeface="+mn-lt"/>
                      </a:endParaRPr>
                    </a:p>
                  </a:txBody>
                  <a:tcPr marL="55449" marR="55449" marT="27725" marB="27725"/>
                </a:tc>
                <a:extLst>
                  <a:ext uri="{0D108BD9-81ED-4DB2-BD59-A6C34878D82A}">
                    <a16:rowId xmlns:a16="http://schemas.microsoft.com/office/drawing/2014/main" val="10002"/>
                  </a:ext>
                </a:extLst>
              </a:tr>
              <a:tr h="1360708">
                <a:tc vMerge="1">
                  <a:txBody>
                    <a:bodyPr/>
                    <a:lstStyle/>
                    <a:p>
                      <a:endParaRPr lang="en-GB"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ZA" sz="1000" b="1" dirty="0">
                          <a:latin typeface="+mn-lt"/>
                        </a:rPr>
                        <a:t>Data</a:t>
                      </a:r>
                    </a:p>
                    <a:p>
                      <a:pPr algn="l" fontAlgn="ctr"/>
                      <a:r>
                        <a:rPr lang="en-ZA" sz="1000" b="1" i="0" u="none" strike="noStrike" dirty="0">
                          <a:solidFill>
                            <a:srgbClr val="000000"/>
                          </a:solidFill>
                          <a:effectLst/>
                          <a:latin typeface="+mn-lt"/>
                          <a:cs typeface="Calibri" panose="020F0502020204030204" pitchFamily="34" charset="0"/>
                        </a:rPr>
                        <a:t>Measuring digital inequality.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mn-lt"/>
                          <a:cs typeface="Calibri" panose="020F0502020204030204" pitchFamily="34" charset="0"/>
                        </a:rPr>
                        <a:t>A lot of research has gone into the needs for Understanding of the Demand and Supply side requirements for progressing on Internet for All. The understandings around the supply side is well documented and known to a large extent. The main issue is to understand the demand side, i.e. what is needed to achieve success for usage, what content, services applications etc are needed to drive the usage of the infrastructure.</a:t>
                      </a:r>
                    </a:p>
                  </a:txBody>
                  <a:tcPr marL="55449" marR="55449" marT="27725" marB="277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33424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F1F0E0-1354-443C-A2C2-BE4F573FF48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15574"/>
          <a:stretch/>
        </p:blipFill>
        <p:spPr>
          <a:xfrm>
            <a:off x="0" y="1122572"/>
            <a:ext cx="12191999" cy="5449678"/>
          </a:xfrm>
          <a:prstGeom prst="rect">
            <a:avLst/>
          </a:prstGeom>
        </p:spPr>
      </p:pic>
      <p:sp>
        <p:nvSpPr>
          <p:cNvPr id="5" name="Text Placeholder 4">
            <a:extLst>
              <a:ext uri="{FF2B5EF4-FFF2-40B4-BE49-F238E27FC236}">
                <a16:creationId xmlns:a16="http://schemas.microsoft.com/office/drawing/2014/main" id="{DC508F3C-5FE6-4154-BD72-7F5239570867}"/>
              </a:ext>
            </a:extLst>
          </p:cNvPr>
          <p:cNvSpPr>
            <a:spLocks noGrp="1"/>
          </p:cNvSpPr>
          <p:nvPr>
            <p:ph type="body" sz="quarter" idx="10"/>
          </p:nvPr>
        </p:nvSpPr>
        <p:spPr>
          <a:xfrm>
            <a:off x="4701006" y="330250"/>
            <a:ext cx="5505450" cy="360000"/>
          </a:xfrm>
        </p:spPr>
        <p:txBody>
          <a:bodyPr/>
          <a:lstStyle/>
          <a:p>
            <a:r>
              <a:rPr lang="en-GB" dirty="0">
                <a:solidFill>
                  <a:schemeClr val="accent2"/>
                </a:solidFill>
              </a:rPr>
              <a:t>Progress of Internet for All</a:t>
            </a:r>
          </a:p>
        </p:txBody>
      </p:sp>
      <p:sp>
        <p:nvSpPr>
          <p:cNvPr id="23" name="Footer Placeholder 5">
            <a:extLst>
              <a:ext uri="{FF2B5EF4-FFF2-40B4-BE49-F238E27FC236}">
                <a16:creationId xmlns:a16="http://schemas.microsoft.com/office/drawing/2014/main" id="{1355DEA8-EA23-4033-8DB4-4E7AE3E591D1}"/>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Tree>
    <p:extLst>
      <p:ext uri="{BB962C8B-B14F-4D97-AF65-F5344CB8AC3E}">
        <p14:creationId xmlns:p14="http://schemas.microsoft.com/office/powerpoint/2010/main" val="2740461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508F3C-5FE6-4154-BD72-7F5239570867}"/>
              </a:ext>
            </a:extLst>
          </p:cNvPr>
          <p:cNvSpPr>
            <a:spLocks noGrp="1"/>
          </p:cNvSpPr>
          <p:nvPr>
            <p:ph type="body" sz="quarter" idx="10"/>
          </p:nvPr>
        </p:nvSpPr>
        <p:spPr>
          <a:xfrm>
            <a:off x="393699" y="1268713"/>
            <a:ext cx="5967771" cy="451932"/>
          </a:xfrm>
        </p:spPr>
        <p:txBody>
          <a:bodyPr/>
          <a:lstStyle/>
          <a:p>
            <a:r>
              <a:rPr lang="en-GB" dirty="0"/>
              <a:t>Skills and Awareness Working Group</a:t>
            </a:r>
          </a:p>
        </p:txBody>
      </p:sp>
      <p:sp>
        <p:nvSpPr>
          <p:cNvPr id="23" name="Footer Placeholder 5">
            <a:extLst>
              <a:ext uri="{FF2B5EF4-FFF2-40B4-BE49-F238E27FC236}">
                <a16:creationId xmlns:a16="http://schemas.microsoft.com/office/drawing/2014/main" id="{1355DEA8-EA23-4033-8DB4-4E7AE3E591D1}"/>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grpSp>
        <p:nvGrpSpPr>
          <p:cNvPr id="12" name="Group 11">
            <a:extLst>
              <a:ext uri="{FF2B5EF4-FFF2-40B4-BE49-F238E27FC236}">
                <a16:creationId xmlns:a16="http://schemas.microsoft.com/office/drawing/2014/main" id="{826AFB3B-C68F-4AFE-9F70-9EE451622E7C}"/>
              </a:ext>
            </a:extLst>
          </p:cNvPr>
          <p:cNvGrpSpPr/>
          <p:nvPr/>
        </p:nvGrpSpPr>
        <p:grpSpPr>
          <a:xfrm>
            <a:off x="393700" y="1683504"/>
            <a:ext cx="11404601" cy="4503903"/>
            <a:chOff x="914399" y="1557786"/>
            <a:chExt cx="10363201" cy="4402886"/>
          </a:xfrm>
        </p:grpSpPr>
        <p:sp>
          <p:nvSpPr>
            <p:cNvPr id="13" name="TextBox 12">
              <a:extLst>
                <a:ext uri="{FF2B5EF4-FFF2-40B4-BE49-F238E27FC236}">
                  <a16:creationId xmlns:a16="http://schemas.microsoft.com/office/drawing/2014/main" id="{4ED96658-50D2-45B8-80AD-E20A8B38F516}"/>
                </a:ext>
              </a:extLst>
            </p:cNvPr>
            <p:cNvSpPr txBox="1"/>
            <p:nvPr/>
          </p:nvSpPr>
          <p:spPr>
            <a:xfrm>
              <a:off x="914400" y="1561615"/>
              <a:ext cx="3291939" cy="446687"/>
            </a:xfrm>
            <a:prstGeom prst="rect">
              <a:avLst/>
            </a:prstGeom>
            <a:solidFill>
              <a:schemeClr val="tx2">
                <a:lumMod val="75000"/>
                <a:lumOff val="25000"/>
              </a:schemeClr>
            </a:solidFill>
          </p:spPr>
          <p:txBody>
            <a:bodyPr wrap="square" lIns="121920" tIns="60960" rIns="121920" bIns="6096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FFFFFF"/>
                  </a:solidFill>
                  <a:latin typeface="Century Gothic"/>
                </a:rPr>
                <a:t>Google</a:t>
              </a:r>
              <a:endParaRPr kumimoji="0" lang="en-ZA"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4" name="TextBox 13">
              <a:extLst>
                <a:ext uri="{FF2B5EF4-FFF2-40B4-BE49-F238E27FC236}">
                  <a16:creationId xmlns:a16="http://schemas.microsoft.com/office/drawing/2014/main" id="{1068C757-C96D-4AE7-BECA-9121097464FC}"/>
                </a:ext>
              </a:extLst>
            </p:cNvPr>
            <p:cNvSpPr txBox="1"/>
            <p:nvPr/>
          </p:nvSpPr>
          <p:spPr>
            <a:xfrm>
              <a:off x="916183" y="1989145"/>
              <a:ext cx="3291939" cy="1863452"/>
            </a:xfrm>
            <a:prstGeom prst="rect">
              <a:avLst/>
            </a:prstGeom>
            <a:solidFill>
              <a:schemeClr val="tx2">
                <a:lumMod val="25000"/>
                <a:lumOff val="75000"/>
                <a:alpha val="20000"/>
              </a:schemeClr>
            </a:solidFill>
          </p:spPr>
          <p:txBody>
            <a:bodyPr wrap="square" lIns="121920" tIns="60960" rIns="121920" bIns="60960" rtlCol="0">
              <a:noAutofit/>
            </a:bodyPr>
            <a:lstStyle/>
            <a:p>
              <a:r>
                <a:rPr lang="en-ZA" sz="1200" dirty="0"/>
                <a:t>Digital Skills Achievements:</a:t>
              </a:r>
            </a:p>
            <a:p>
              <a:r>
                <a:rPr kumimoji="0" lang="en-ZA" sz="1200" b="0" i="0" u="none" strike="noStrike" kern="1200" cap="none" spc="0" normalizeH="0" baseline="0" noProof="0" dirty="0">
                  <a:ln>
                    <a:noFill/>
                  </a:ln>
                  <a:solidFill>
                    <a:prstClr val="black"/>
                  </a:solidFill>
                  <a:effectLst/>
                  <a:uLnTx/>
                  <a:uFillTx/>
                  <a:latin typeface="Century Gothic"/>
                  <a:ea typeface="+mn-ea"/>
                  <a:cs typeface="+mn-cs"/>
                </a:rPr>
                <a:t>Trained Numbers in South Africa (since  2017 </a:t>
              </a:r>
              <a:r>
                <a:rPr kumimoji="0" lang="en-ZA" sz="1200" b="1" i="0" u="none" strike="noStrike" kern="1200" cap="none" spc="0" normalizeH="0" baseline="0" noProof="0" dirty="0">
                  <a:ln>
                    <a:noFill/>
                  </a:ln>
                  <a:solidFill>
                    <a:prstClr val="black"/>
                  </a:solidFill>
                  <a:effectLst/>
                  <a:uLnTx/>
                  <a:uFillTx/>
                  <a:latin typeface="Century Gothic"/>
                  <a:ea typeface="+mn-ea"/>
                  <a:cs typeface="+mn-cs"/>
                </a:rPr>
                <a:t>131 980 – </a:t>
              </a:r>
              <a:r>
                <a:rPr kumimoji="0" lang="en-ZA" sz="1200" i="0" u="none" strike="noStrike" kern="1200" cap="none" spc="0" normalizeH="0" baseline="0" noProof="0" dirty="0">
                  <a:ln>
                    <a:noFill/>
                  </a:ln>
                  <a:solidFill>
                    <a:prstClr val="black"/>
                  </a:solidFill>
                  <a:effectLst/>
                  <a:uLnTx/>
                  <a:uFillTx/>
                  <a:latin typeface="Century Gothic"/>
                  <a:ea typeface="+mn-ea"/>
                  <a:cs typeface="+mn-cs"/>
                </a:rPr>
                <a:t>42% Male and 58% Female)</a:t>
              </a:r>
            </a:p>
            <a:p>
              <a:pPr marL="171450" indent="-171450">
                <a:buFont typeface="Arial" panose="020B0604020202020204" pitchFamily="34" charset="0"/>
                <a:buChar char="•"/>
              </a:pPr>
              <a:r>
                <a:rPr kumimoji="0" lang="en-ZA" sz="1200" b="0" i="0" u="none" strike="noStrike" kern="1200" cap="none" spc="0" normalizeH="0" baseline="0" noProof="0" dirty="0">
                  <a:ln>
                    <a:noFill/>
                  </a:ln>
                  <a:solidFill>
                    <a:prstClr val="black"/>
                  </a:solidFill>
                  <a:effectLst/>
                  <a:uLnTx/>
                  <a:uFillTx/>
                  <a:latin typeface="Century Gothic"/>
                  <a:ea typeface="+mn-ea"/>
                  <a:cs typeface="+mn-cs"/>
                </a:rPr>
                <a:t>Trained in </a:t>
              </a:r>
              <a:r>
                <a:rPr kumimoji="0" lang="en-ZA" sz="1200" b="1" i="0" u="none" strike="noStrike" kern="1200" cap="none" spc="0" normalizeH="0" baseline="0" noProof="0" dirty="0">
                  <a:ln>
                    <a:noFill/>
                  </a:ln>
                  <a:solidFill>
                    <a:prstClr val="black"/>
                  </a:solidFill>
                  <a:effectLst/>
                  <a:uLnTx/>
                  <a:uFillTx/>
                  <a:latin typeface="Century Gothic"/>
                  <a:ea typeface="+mn-ea"/>
                  <a:cs typeface="+mn-cs"/>
                </a:rPr>
                <a:t>2018</a:t>
              </a:r>
              <a:r>
                <a:rPr kumimoji="0" lang="en-ZA" sz="1200" b="0" i="0" u="none" strike="noStrike" kern="1200" cap="none" spc="0" normalizeH="0" baseline="0" noProof="0" dirty="0">
                  <a:ln>
                    <a:noFill/>
                  </a:ln>
                  <a:solidFill>
                    <a:prstClr val="black"/>
                  </a:solidFill>
                  <a:effectLst/>
                  <a:uLnTx/>
                  <a:uFillTx/>
                  <a:latin typeface="Century Gothic"/>
                  <a:ea typeface="+mn-ea"/>
                  <a:cs typeface="+mn-cs"/>
                </a:rPr>
                <a:t> – </a:t>
              </a:r>
              <a:r>
                <a:rPr kumimoji="0" lang="en-ZA" sz="1200" b="1" i="0" u="none" strike="noStrike" kern="1200" cap="none" spc="0" normalizeH="0" baseline="0" noProof="0" dirty="0">
                  <a:ln>
                    <a:noFill/>
                  </a:ln>
                  <a:solidFill>
                    <a:prstClr val="black"/>
                  </a:solidFill>
                  <a:effectLst/>
                  <a:uLnTx/>
                  <a:uFillTx/>
                  <a:latin typeface="Century Gothic"/>
                  <a:ea typeface="+mn-ea"/>
                  <a:cs typeface="+mn-cs"/>
                </a:rPr>
                <a:t>32 889 </a:t>
              </a:r>
              <a:r>
                <a:rPr kumimoji="0" lang="en-ZA" sz="1200" b="0" i="0" u="none" strike="noStrike" kern="1200" cap="none" spc="0" normalizeH="0" baseline="0" noProof="0" dirty="0">
                  <a:ln>
                    <a:noFill/>
                  </a:ln>
                  <a:solidFill>
                    <a:prstClr val="black"/>
                  </a:solidFill>
                  <a:effectLst/>
                  <a:uLnTx/>
                  <a:uFillTx/>
                  <a:latin typeface="Century Gothic"/>
                  <a:ea typeface="+mn-ea"/>
                  <a:cs typeface="+mn-cs"/>
                </a:rPr>
                <a:t>(Target – </a:t>
              </a:r>
              <a:r>
                <a:rPr kumimoji="0" lang="en-ZA" sz="1200" b="1" i="0" u="none" strike="noStrike" kern="1200" cap="none" spc="0" normalizeH="0" baseline="0" noProof="0" dirty="0">
                  <a:ln>
                    <a:noFill/>
                  </a:ln>
                  <a:solidFill>
                    <a:prstClr val="black"/>
                  </a:solidFill>
                  <a:effectLst/>
                  <a:uLnTx/>
                  <a:uFillTx/>
                  <a:latin typeface="Century Gothic"/>
                  <a:ea typeface="+mn-ea"/>
                  <a:cs typeface="+mn-cs"/>
                </a:rPr>
                <a:t>100 000</a:t>
              </a:r>
              <a:r>
                <a:rPr kumimoji="0" lang="en-ZA" sz="1200" b="0" i="0" u="none" strike="noStrike" kern="1200" cap="none" spc="0" normalizeH="0" baseline="0" noProof="0" dirty="0">
                  <a:ln>
                    <a:noFill/>
                  </a:ln>
                  <a:solidFill>
                    <a:prstClr val="black"/>
                  </a:solidFill>
                  <a:effectLst/>
                  <a:uLnTx/>
                  <a:uFillTx/>
                  <a:latin typeface="Century Gothic"/>
                  <a:ea typeface="+mn-ea"/>
                  <a:cs typeface="+mn-cs"/>
                </a:rPr>
                <a:t>)</a:t>
              </a:r>
            </a:p>
            <a:p>
              <a:pPr marL="171450" indent="-171450">
                <a:buFont typeface="Arial" panose="020B0604020202020204" pitchFamily="34" charset="0"/>
                <a:buChar char="•"/>
              </a:pPr>
              <a:r>
                <a:rPr kumimoji="0" lang="en-ZA" sz="1200" b="0" i="0" u="none" strike="noStrike" kern="1200" cap="none" spc="0" normalizeH="0" baseline="0" noProof="0" dirty="0">
                  <a:ln>
                    <a:noFill/>
                  </a:ln>
                  <a:solidFill>
                    <a:prstClr val="black"/>
                  </a:solidFill>
                  <a:effectLst/>
                  <a:uLnTx/>
                  <a:uFillTx/>
                  <a:latin typeface="Century Gothic"/>
                  <a:ea typeface="+mn-ea"/>
                  <a:cs typeface="+mn-cs"/>
                </a:rPr>
                <a:t>SMBs hired new staff – </a:t>
              </a:r>
              <a:r>
                <a:rPr kumimoji="0" lang="en-ZA" sz="1200" b="1" i="0" u="none" strike="noStrike" kern="1200" cap="none" spc="0" normalizeH="0" baseline="0" noProof="0" dirty="0">
                  <a:ln>
                    <a:noFill/>
                  </a:ln>
                  <a:solidFill>
                    <a:prstClr val="black"/>
                  </a:solidFill>
                  <a:effectLst/>
                  <a:uLnTx/>
                  <a:uFillTx/>
                  <a:latin typeface="Century Gothic"/>
                  <a:ea typeface="+mn-ea"/>
                  <a:cs typeface="+mn-cs"/>
                </a:rPr>
                <a:t>21%</a:t>
              </a:r>
            </a:p>
            <a:p>
              <a:pPr marL="171450" indent="-171450">
                <a:buFont typeface="Arial" panose="020B0604020202020204" pitchFamily="34" charset="0"/>
                <a:buChar char="•"/>
              </a:pPr>
              <a:r>
                <a:rPr lang="en-ZA" sz="1200" dirty="0">
                  <a:solidFill>
                    <a:prstClr val="black"/>
                  </a:solidFill>
                  <a:latin typeface="Century Gothic"/>
                </a:rPr>
                <a:t>Job situation Changed – </a:t>
              </a:r>
              <a:r>
                <a:rPr lang="en-ZA" sz="1200" b="1" dirty="0">
                  <a:solidFill>
                    <a:prstClr val="black"/>
                  </a:solidFill>
                  <a:latin typeface="Century Gothic"/>
                </a:rPr>
                <a:t>43%</a:t>
              </a:r>
            </a:p>
            <a:p>
              <a:pPr marL="171450" indent="-171450">
                <a:buFont typeface="Arial" panose="020B0604020202020204" pitchFamily="34" charset="0"/>
                <a:buChar char="•"/>
              </a:pPr>
              <a:r>
                <a:rPr lang="en-ZA" sz="1200" b="1" dirty="0">
                  <a:solidFill>
                    <a:prstClr val="black"/>
                  </a:solidFill>
                  <a:latin typeface="Century Gothic"/>
                </a:rPr>
                <a:t>72 %</a:t>
              </a:r>
              <a:r>
                <a:rPr lang="en-ZA" sz="1200" dirty="0">
                  <a:solidFill>
                    <a:prstClr val="black"/>
                  </a:solidFill>
                  <a:latin typeface="Century Gothic"/>
                </a:rPr>
                <a:t> Business changed their on line presence.</a:t>
              </a:r>
            </a:p>
            <a:p>
              <a:pPr marL="171450" indent="-171450">
                <a:buFont typeface="Arial" panose="020B0604020202020204" pitchFamily="34" charset="0"/>
                <a:buChar char="•"/>
              </a:pPr>
              <a:r>
                <a:rPr lang="en-ZA" sz="1200" b="1" dirty="0">
                  <a:solidFill>
                    <a:prstClr val="black"/>
                  </a:solidFill>
                  <a:latin typeface="Century Gothic"/>
                </a:rPr>
                <a:t>46 %</a:t>
              </a:r>
              <a:r>
                <a:rPr lang="en-ZA" sz="1200" dirty="0">
                  <a:solidFill>
                    <a:prstClr val="black"/>
                  </a:solidFill>
                  <a:latin typeface="Century Gothic"/>
                </a:rPr>
                <a:t> of business owners intended to hire new staff</a:t>
              </a:r>
            </a:p>
            <a:p>
              <a:endParaRPr kumimoji="0" lang="en-ZA" sz="12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70FF08A4-6D58-412C-B9B0-D062117538A4}"/>
                </a:ext>
              </a:extLst>
            </p:cNvPr>
            <p:cNvSpPr txBox="1"/>
            <p:nvPr/>
          </p:nvSpPr>
          <p:spPr>
            <a:xfrm>
              <a:off x="914399" y="3901159"/>
              <a:ext cx="3291939" cy="446687"/>
            </a:xfrm>
            <a:prstGeom prst="rect">
              <a:avLst/>
            </a:prstGeom>
            <a:solidFill>
              <a:schemeClr val="accent4"/>
            </a:solidFill>
          </p:spPr>
          <p:txBody>
            <a:bodyPr wrap="square" lIns="121920" tIns="60960" rIns="121920" bIns="6096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Century Gothic"/>
                  <a:ea typeface="+mn-ea"/>
                  <a:cs typeface="+mn-cs"/>
                </a:rPr>
                <a:t>Ericsson</a:t>
              </a:r>
            </a:p>
          </p:txBody>
        </p:sp>
        <p:sp>
          <p:nvSpPr>
            <p:cNvPr id="16" name="TextBox 15">
              <a:extLst>
                <a:ext uri="{FF2B5EF4-FFF2-40B4-BE49-F238E27FC236}">
                  <a16:creationId xmlns:a16="http://schemas.microsoft.com/office/drawing/2014/main" id="{7B9F6EFE-147F-4FCB-B31C-04816F72CE3D}"/>
                </a:ext>
              </a:extLst>
            </p:cNvPr>
            <p:cNvSpPr txBox="1"/>
            <p:nvPr/>
          </p:nvSpPr>
          <p:spPr>
            <a:xfrm>
              <a:off x="914399" y="4347847"/>
              <a:ext cx="3291939" cy="1612825"/>
            </a:xfrm>
            <a:prstGeom prst="rect">
              <a:avLst/>
            </a:prstGeom>
            <a:solidFill>
              <a:schemeClr val="accent4">
                <a:alpha val="20000"/>
              </a:schemeClr>
            </a:solidFill>
          </p:spPr>
          <p:txBody>
            <a:bodyPr wrap="square" lIns="121920" tIns="60960" rIns="121920" bIns="6096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entury Gothic"/>
                  <a:ea typeface="+mn-ea"/>
                  <a:cs typeface="+mn-cs"/>
                </a:rPr>
                <a:t>Ericsson South Africa launched learnerships for 60 Students(50% female) to secure long term employment in ICT.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solidFill>
                    <a:prstClr val="black"/>
                  </a:solidFill>
                  <a:latin typeface="Century Gothic"/>
                </a:rPr>
                <a:t>Six</a:t>
              </a:r>
              <a:r>
                <a:rPr lang="en-ZA" sz="1200" dirty="0">
                  <a:solidFill>
                    <a:prstClr val="black"/>
                  </a:solidFill>
                  <a:latin typeface="Century Gothic"/>
                </a:rPr>
                <a:t> Month Telecommunications Systems </a:t>
              </a:r>
              <a:r>
                <a:rPr lang="en-ZA" sz="1200" b="1" dirty="0">
                  <a:solidFill>
                    <a:prstClr val="black"/>
                  </a:solidFill>
                  <a:latin typeface="Century Gothic"/>
                </a:rPr>
                <a:t>NQF L5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Century Gothic"/>
                  <a:ea typeface="+mn-ea"/>
                  <a:cs typeface="+mn-cs"/>
                </a:rPr>
                <a:t>Twelve</a:t>
              </a:r>
              <a:r>
                <a:rPr kumimoji="0" lang="en-ZA" sz="1200" b="0" i="0" u="none" strike="noStrike" kern="1200" cap="none" spc="0" normalizeH="0" baseline="0" noProof="0" dirty="0">
                  <a:ln>
                    <a:noFill/>
                  </a:ln>
                  <a:solidFill>
                    <a:prstClr val="black"/>
                  </a:solidFill>
                  <a:effectLst/>
                  <a:uLnTx/>
                  <a:uFillTx/>
                  <a:latin typeface="Century Gothic"/>
                  <a:ea typeface="+mn-ea"/>
                  <a:cs typeface="+mn-cs"/>
                </a:rPr>
                <a:t> Month System Support </a:t>
              </a:r>
              <a:r>
                <a:rPr kumimoji="0" lang="en-ZA" sz="1200" b="1" i="0" u="none" strike="noStrike" kern="1200" cap="none" spc="0" normalizeH="0" baseline="0" noProof="0" dirty="0">
                  <a:ln>
                    <a:noFill/>
                  </a:ln>
                  <a:solidFill>
                    <a:prstClr val="black"/>
                  </a:solidFill>
                  <a:effectLst/>
                  <a:uLnTx/>
                  <a:uFillTx/>
                  <a:latin typeface="Century Gothic"/>
                  <a:ea typeface="+mn-ea"/>
                  <a:cs typeface="+mn-cs"/>
                </a:rPr>
                <a:t>NQF L5</a:t>
              </a:r>
            </a:p>
          </p:txBody>
        </p:sp>
        <p:sp>
          <p:nvSpPr>
            <p:cNvPr id="17" name="TextBox 16">
              <a:extLst>
                <a:ext uri="{FF2B5EF4-FFF2-40B4-BE49-F238E27FC236}">
                  <a16:creationId xmlns:a16="http://schemas.microsoft.com/office/drawing/2014/main" id="{D47FDC92-4385-47BC-930C-7A3F5342E36C}"/>
                </a:ext>
              </a:extLst>
            </p:cNvPr>
            <p:cNvSpPr txBox="1"/>
            <p:nvPr/>
          </p:nvSpPr>
          <p:spPr>
            <a:xfrm>
              <a:off x="4474741" y="1561615"/>
              <a:ext cx="3291939" cy="446687"/>
            </a:xfrm>
            <a:prstGeom prst="rect">
              <a:avLst/>
            </a:prstGeom>
            <a:solidFill>
              <a:schemeClr val="accent2"/>
            </a:solidFill>
          </p:spPr>
          <p:txBody>
            <a:bodyPr wrap="square" lIns="121920" tIns="60960" rIns="121920" bIns="6096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srgbClr val="FFFFFF"/>
                  </a:solidFill>
                  <a:effectLst/>
                  <a:uLnTx/>
                  <a:uFillTx/>
                  <a:latin typeface="Century Gothic"/>
                  <a:ea typeface="+mn-ea"/>
                  <a:cs typeface="+mn-cs"/>
                </a:rPr>
                <a:t>Microsoft</a:t>
              </a:r>
              <a:endParaRPr kumimoji="0" lang="en-ZA"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B2916F40-9F15-4954-B002-3D91589C5A3E}"/>
                </a:ext>
              </a:extLst>
            </p:cNvPr>
            <p:cNvSpPr txBox="1"/>
            <p:nvPr/>
          </p:nvSpPr>
          <p:spPr>
            <a:xfrm>
              <a:off x="4476525" y="1989145"/>
              <a:ext cx="3291939" cy="1863452"/>
            </a:xfrm>
            <a:prstGeom prst="rect">
              <a:avLst/>
            </a:prstGeom>
            <a:solidFill>
              <a:schemeClr val="accent2">
                <a:alpha val="20000"/>
              </a:schemeClr>
            </a:solidFill>
          </p:spPr>
          <p:txBody>
            <a:bodyPr wrap="square" lIns="121920" tIns="60960" rIns="121920" bIns="60960" rtlCol="0">
              <a:noAutofit/>
            </a:bodyPr>
            <a:lstStyle/>
            <a:p>
              <a:r>
                <a:rPr lang="en-ZA" sz="1200" dirty="0"/>
                <a:t>Digital Skills Achievements:</a:t>
              </a:r>
            </a:p>
            <a:p>
              <a:r>
                <a:rPr lang="en-ZA" sz="1200" dirty="0">
                  <a:solidFill>
                    <a:prstClr val="black"/>
                  </a:solidFill>
                </a:rPr>
                <a:t>Training Numbers in South Africa Target – </a:t>
              </a:r>
            </a:p>
            <a:p>
              <a:r>
                <a:rPr lang="en-ZA" sz="1200" b="1" dirty="0">
                  <a:solidFill>
                    <a:prstClr val="black"/>
                  </a:solidFill>
                </a:rPr>
                <a:t>1 000 000 </a:t>
              </a:r>
              <a:r>
                <a:rPr lang="en-ZA" sz="1200" dirty="0">
                  <a:solidFill>
                    <a:prstClr val="black"/>
                  </a:solidFill>
                </a:rPr>
                <a:t>youth</a:t>
              </a:r>
            </a:p>
            <a:p>
              <a:r>
                <a:rPr lang="en-ZA" sz="1200" dirty="0">
                  <a:solidFill>
                    <a:prstClr val="black"/>
                  </a:solidFill>
                </a:rPr>
                <a:t>Learn to Earn Program</a:t>
              </a:r>
            </a:p>
            <a:p>
              <a:pPr marL="171450" indent="-171450">
                <a:buFont typeface="Arial" panose="020B0604020202020204" pitchFamily="34" charset="0"/>
                <a:buChar char="•"/>
              </a:pPr>
              <a:r>
                <a:rPr lang="en-ZA" sz="1200" dirty="0">
                  <a:solidFill>
                    <a:prstClr val="black"/>
                  </a:solidFill>
                </a:rPr>
                <a:t>Allow learners to plan their future</a:t>
              </a:r>
              <a:endParaRPr lang="en-ZA" sz="1200" b="1" dirty="0">
                <a:solidFill>
                  <a:prstClr val="black"/>
                </a:solidFill>
              </a:endParaRPr>
            </a:p>
            <a:p>
              <a:pPr marL="171450" indent="-171450">
                <a:buFont typeface="Arial" panose="020B0604020202020204" pitchFamily="34" charset="0"/>
                <a:buChar char="•"/>
              </a:pPr>
              <a:r>
                <a:rPr lang="en-ZA" sz="1200" dirty="0">
                  <a:solidFill>
                    <a:prstClr val="black"/>
                  </a:solidFill>
                </a:rPr>
                <a:t>Allow people to skill themselves for the future</a:t>
              </a:r>
              <a:endParaRPr lang="en-ZA" sz="1200" b="1" dirty="0">
                <a:solidFill>
                  <a:prstClr val="black"/>
                </a:solidFill>
              </a:endParaRPr>
            </a:p>
            <a:p>
              <a:pPr marL="171450" indent="-171450">
                <a:buFont typeface="Arial" panose="020B0604020202020204" pitchFamily="34" charset="0"/>
                <a:buChar char="•"/>
              </a:pPr>
              <a:r>
                <a:rPr lang="en-ZA" sz="1200" dirty="0">
                  <a:solidFill>
                    <a:prstClr val="black"/>
                  </a:solidFill>
                </a:rPr>
                <a:t>Allow Students to get themselves into Student2Business programmes.</a:t>
              </a:r>
            </a:p>
          </p:txBody>
        </p:sp>
        <p:sp>
          <p:nvSpPr>
            <p:cNvPr id="19" name="TextBox 18">
              <a:extLst>
                <a:ext uri="{FF2B5EF4-FFF2-40B4-BE49-F238E27FC236}">
                  <a16:creationId xmlns:a16="http://schemas.microsoft.com/office/drawing/2014/main" id="{8D9ABB8A-1670-4015-AC50-376D1D810FC8}"/>
                </a:ext>
              </a:extLst>
            </p:cNvPr>
            <p:cNvSpPr txBox="1"/>
            <p:nvPr/>
          </p:nvSpPr>
          <p:spPr>
            <a:xfrm>
              <a:off x="4474741" y="3901159"/>
              <a:ext cx="3291939" cy="446687"/>
            </a:xfrm>
            <a:prstGeom prst="rect">
              <a:avLst/>
            </a:prstGeom>
            <a:solidFill>
              <a:schemeClr val="accent5"/>
            </a:solidFill>
          </p:spPr>
          <p:txBody>
            <a:bodyPr wrap="square" lIns="121920" tIns="60960" rIns="121920" bIns="6096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srgbClr val="FFFFFF"/>
                  </a:solidFill>
                  <a:effectLst/>
                  <a:uLnTx/>
                  <a:uFillTx/>
                  <a:latin typeface="Century Gothic"/>
                  <a:ea typeface="+mn-ea"/>
                  <a:cs typeface="+mn-cs"/>
                </a:rPr>
                <a:t>Huawei</a:t>
              </a:r>
              <a:endParaRPr kumimoji="0" lang="en-ZA"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0" name="TextBox 19">
              <a:extLst>
                <a:ext uri="{FF2B5EF4-FFF2-40B4-BE49-F238E27FC236}">
                  <a16:creationId xmlns:a16="http://schemas.microsoft.com/office/drawing/2014/main" id="{F50ED325-1EBE-48A4-815D-EC8017734BCB}"/>
                </a:ext>
              </a:extLst>
            </p:cNvPr>
            <p:cNvSpPr txBox="1"/>
            <p:nvPr/>
          </p:nvSpPr>
          <p:spPr>
            <a:xfrm>
              <a:off x="4474741" y="4347846"/>
              <a:ext cx="3291939" cy="1612825"/>
            </a:xfrm>
            <a:prstGeom prst="rect">
              <a:avLst/>
            </a:prstGeom>
            <a:solidFill>
              <a:schemeClr val="accent5">
                <a:alpha val="20000"/>
              </a:schemeClr>
            </a:solidFill>
          </p:spPr>
          <p:txBody>
            <a:bodyPr wrap="square" lIns="121920" tIns="60960" rIns="121920" bIns="6096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entury Gothic"/>
                  <a:ea typeface="+mn-ea"/>
                  <a:cs typeface="+mn-cs"/>
                </a:rPr>
                <a:t>Seeds of the Future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prstClr val="black"/>
                  </a:solidFill>
                  <a:latin typeface="Century Gothic"/>
                </a:rPr>
                <a:t>Over past two years </a:t>
              </a:r>
              <a:r>
                <a:rPr lang="en-ZA" sz="1200" b="1" dirty="0">
                  <a:solidFill>
                    <a:prstClr val="black"/>
                  </a:solidFill>
                  <a:latin typeface="Century Gothic"/>
                </a:rPr>
                <a:t>20</a:t>
              </a:r>
              <a:r>
                <a:rPr lang="en-ZA" sz="1200" dirty="0">
                  <a:solidFill>
                    <a:prstClr val="black"/>
                  </a:solidFill>
                  <a:latin typeface="Century Gothic"/>
                </a:rPr>
                <a:t> Outstanding Students attended a study trip to China to explore advanced ICT knowledge.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Century Gothic"/>
                  <a:ea typeface="+mn-ea"/>
                  <a:cs typeface="+mn-cs"/>
                </a:rPr>
                <a:t>10</a:t>
              </a:r>
              <a:r>
                <a:rPr kumimoji="0" lang="en-ZA" sz="1200" b="0" i="0" u="none" strike="noStrike" kern="1200" cap="none" spc="0" normalizeH="0" baseline="0" noProof="0" dirty="0">
                  <a:ln>
                    <a:noFill/>
                  </a:ln>
                  <a:solidFill>
                    <a:prstClr val="black"/>
                  </a:solidFill>
                  <a:effectLst/>
                  <a:uLnTx/>
                  <a:uFillTx/>
                  <a:latin typeface="Century Gothic"/>
                  <a:ea typeface="+mn-ea"/>
                  <a:cs typeface="+mn-cs"/>
                </a:rPr>
                <a:t> Students to visit China from 6 – 10 October to follow same program.</a:t>
              </a:r>
            </a:p>
          </p:txBody>
        </p:sp>
        <p:sp>
          <p:nvSpPr>
            <p:cNvPr id="21" name="TextBox 20">
              <a:extLst>
                <a:ext uri="{FF2B5EF4-FFF2-40B4-BE49-F238E27FC236}">
                  <a16:creationId xmlns:a16="http://schemas.microsoft.com/office/drawing/2014/main" id="{A8A08639-778C-4DCB-A00C-ABCB97AD282E}"/>
                </a:ext>
              </a:extLst>
            </p:cNvPr>
            <p:cNvSpPr txBox="1"/>
            <p:nvPr/>
          </p:nvSpPr>
          <p:spPr>
            <a:xfrm>
              <a:off x="7983876" y="1557786"/>
              <a:ext cx="3291939" cy="446687"/>
            </a:xfrm>
            <a:prstGeom prst="rect">
              <a:avLst/>
            </a:prstGeom>
            <a:solidFill>
              <a:schemeClr val="accent3"/>
            </a:solidFill>
          </p:spPr>
          <p:txBody>
            <a:bodyPr wrap="square" lIns="121920" tIns="60960" rIns="121920" bIns="6096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Century Gothic"/>
                  <a:ea typeface="+mn-ea"/>
                  <a:cs typeface="+mn-cs"/>
                </a:rPr>
                <a:t>CISCO</a:t>
              </a:r>
            </a:p>
          </p:txBody>
        </p:sp>
        <p:sp>
          <p:nvSpPr>
            <p:cNvPr id="22" name="TextBox 21">
              <a:extLst>
                <a:ext uri="{FF2B5EF4-FFF2-40B4-BE49-F238E27FC236}">
                  <a16:creationId xmlns:a16="http://schemas.microsoft.com/office/drawing/2014/main" id="{C297CCE2-D4AC-48DA-91ED-B07864EC605D}"/>
                </a:ext>
              </a:extLst>
            </p:cNvPr>
            <p:cNvSpPr txBox="1"/>
            <p:nvPr/>
          </p:nvSpPr>
          <p:spPr>
            <a:xfrm>
              <a:off x="7985661" y="1989145"/>
              <a:ext cx="3291939" cy="1863452"/>
            </a:xfrm>
            <a:prstGeom prst="rect">
              <a:avLst/>
            </a:prstGeom>
            <a:solidFill>
              <a:schemeClr val="accent3">
                <a:alpha val="20000"/>
              </a:schemeClr>
            </a:solidFill>
          </p:spPr>
          <p:txBody>
            <a:bodyPr wrap="square" lIns="121920" tIns="60960" rIns="121920" bIns="60960" rtlCol="0">
              <a:noAutofit/>
            </a:bodyPr>
            <a:lstStyle/>
            <a:p>
              <a:r>
                <a:rPr lang="en-ZA" sz="1200" dirty="0"/>
                <a:t>Digital Skills Achievements:</a:t>
              </a:r>
            </a:p>
            <a:p>
              <a:r>
                <a:rPr lang="en-ZA" sz="1200" dirty="0">
                  <a:solidFill>
                    <a:prstClr val="black"/>
                  </a:solidFill>
                </a:rPr>
                <a:t>Trained Numbers in South Africa</a:t>
              </a:r>
              <a:endParaRPr lang="en-ZA" sz="1200" b="1" dirty="0">
                <a:solidFill>
                  <a:prstClr val="black"/>
                </a:solidFill>
              </a:endParaRPr>
            </a:p>
            <a:p>
              <a:pPr marL="171450" indent="-171450">
                <a:buFont typeface="Arial" panose="020B0604020202020204" pitchFamily="34" charset="0"/>
                <a:buChar char="•"/>
              </a:pPr>
              <a:r>
                <a:rPr lang="en-ZA" sz="1200" dirty="0">
                  <a:solidFill>
                    <a:prstClr val="black"/>
                  </a:solidFill>
                </a:rPr>
                <a:t>Network Academy Program, Trained in </a:t>
              </a:r>
              <a:r>
                <a:rPr lang="en-ZA" sz="1200" b="1" dirty="0">
                  <a:solidFill>
                    <a:prstClr val="black"/>
                  </a:solidFill>
                </a:rPr>
                <a:t>2018</a:t>
              </a:r>
              <a:r>
                <a:rPr lang="en-ZA" sz="1200" dirty="0">
                  <a:solidFill>
                    <a:prstClr val="black"/>
                  </a:solidFill>
                </a:rPr>
                <a:t> – </a:t>
              </a:r>
              <a:r>
                <a:rPr lang="en-ZA" sz="1200" b="1" dirty="0">
                  <a:solidFill>
                    <a:prstClr val="black"/>
                  </a:solidFill>
                </a:rPr>
                <a:t>10 590</a:t>
              </a:r>
              <a:r>
                <a:rPr lang="en-ZA" sz="1200" dirty="0">
                  <a:solidFill>
                    <a:prstClr val="black"/>
                  </a:solidFill>
                </a:rPr>
                <a:t>(Target – </a:t>
              </a:r>
              <a:r>
                <a:rPr lang="en-ZA" sz="1200" b="1" dirty="0">
                  <a:solidFill>
                    <a:prstClr val="black"/>
                  </a:solidFill>
                </a:rPr>
                <a:t>15 000</a:t>
              </a:r>
              <a:r>
                <a:rPr lang="en-ZA" sz="1200" dirty="0">
                  <a:solidFill>
                    <a:prstClr val="black"/>
                  </a:solidFill>
                </a:rPr>
                <a:t>)</a:t>
              </a:r>
            </a:p>
            <a:p>
              <a:pPr marL="171450" indent="-171450">
                <a:buFont typeface="Arial" panose="020B0604020202020204" pitchFamily="34" charset="0"/>
                <a:buChar char="•"/>
              </a:pPr>
              <a:r>
                <a:rPr lang="en-ZA" sz="1200" b="1" dirty="0">
                  <a:solidFill>
                    <a:prstClr val="black"/>
                  </a:solidFill>
                </a:rPr>
                <a:t>2019</a:t>
              </a:r>
              <a:r>
                <a:rPr lang="en-ZA" sz="1200" dirty="0">
                  <a:solidFill>
                    <a:prstClr val="black"/>
                  </a:solidFill>
                </a:rPr>
                <a:t> – (Target 18 000)</a:t>
              </a:r>
            </a:p>
            <a:p>
              <a:pPr marL="171450" indent="-171450">
                <a:buFont typeface="Arial" panose="020B0604020202020204" pitchFamily="34" charset="0"/>
                <a:buChar char="•"/>
              </a:pPr>
              <a:r>
                <a:rPr lang="en-ZA" sz="1200" dirty="0">
                  <a:solidFill>
                    <a:prstClr val="black"/>
                  </a:solidFill>
                </a:rPr>
                <a:t>Cyber Security Professional Development – 19 lecturers</a:t>
              </a:r>
            </a:p>
            <a:p>
              <a:r>
                <a:rPr lang="en-ZA" sz="1200" dirty="0">
                  <a:solidFill>
                    <a:prstClr val="black"/>
                  </a:solidFill>
                </a:rPr>
                <a:t>IoT Hackathon Sessions held at Durban University of Technology and Cape Peninsula University of technology.</a:t>
              </a:r>
            </a:p>
          </p:txBody>
        </p:sp>
        <p:sp>
          <p:nvSpPr>
            <p:cNvPr id="24" name="TextBox 23">
              <a:extLst>
                <a:ext uri="{FF2B5EF4-FFF2-40B4-BE49-F238E27FC236}">
                  <a16:creationId xmlns:a16="http://schemas.microsoft.com/office/drawing/2014/main" id="{E1FD4B57-7AAD-40E4-8B6E-E55CEAE31396}"/>
                </a:ext>
              </a:extLst>
            </p:cNvPr>
            <p:cNvSpPr txBox="1"/>
            <p:nvPr/>
          </p:nvSpPr>
          <p:spPr>
            <a:xfrm>
              <a:off x="7983876" y="3958972"/>
              <a:ext cx="3291939" cy="391136"/>
            </a:xfrm>
            <a:prstGeom prst="rect">
              <a:avLst/>
            </a:prstGeom>
            <a:solidFill>
              <a:schemeClr val="accent6"/>
            </a:solidFill>
          </p:spPr>
          <p:txBody>
            <a:bodyPr wrap="square" lIns="121920" tIns="60960" rIns="121920" bIns="6096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Century Gothic"/>
                  <a:ea typeface="+mn-ea"/>
                  <a:cs typeface="+mn-cs"/>
                </a:rPr>
                <a:t>Schools Project</a:t>
              </a:r>
            </a:p>
          </p:txBody>
        </p:sp>
        <p:sp>
          <p:nvSpPr>
            <p:cNvPr id="25" name="TextBox 24">
              <a:extLst>
                <a:ext uri="{FF2B5EF4-FFF2-40B4-BE49-F238E27FC236}">
                  <a16:creationId xmlns:a16="http://schemas.microsoft.com/office/drawing/2014/main" id="{FE45C50D-B2C7-436B-BE3A-107B732B9F01}"/>
                </a:ext>
              </a:extLst>
            </p:cNvPr>
            <p:cNvSpPr txBox="1"/>
            <p:nvPr/>
          </p:nvSpPr>
          <p:spPr>
            <a:xfrm>
              <a:off x="7983877" y="4347845"/>
              <a:ext cx="3291939" cy="1612825"/>
            </a:xfrm>
            <a:prstGeom prst="rect">
              <a:avLst/>
            </a:prstGeom>
            <a:solidFill>
              <a:schemeClr val="accent6">
                <a:alpha val="20000"/>
              </a:schemeClr>
            </a:solidFill>
          </p:spPr>
          <p:txBody>
            <a:bodyPr wrap="square" lIns="121920" tIns="60960" rIns="121920" bIns="60960" rtlCol="0">
              <a:noAutofit/>
            </a:bodyPr>
            <a:lstStyle/>
            <a:p>
              <a:pPr lvl="0">
                <a:defRPr/>
              </a:pPr>
              <a:r>
                <a:rPr lang="en-ZA" sz="1200" dirty="0"/>
                <a:t>Gauteng Internet Society Chapter received routers and data to support their project in training schools and other entities.</a:t>
              </a:r>
            </a:p>
            <a:p>
              <a:pPr>
                <a:defRPr/>
              </a:pPr>
              <a:r>
                <a:rPr lang="en-ZA" sz="1200" dirty="0">
                  <a:latin typeface="MTN Brighter Sans" panose="00000500000000000000" pitchFamily="2" charset="0"/>
                </a:rPr>
                <a:t>One operator has rolled out ICT computing equipment to </a:t>
              </a:r>
              <a:r>
                <a:rPr lang="en-ZA" sz="1200" b="1" i="1" dirty="0">
                  <a:latin typeface="MTN Brighter Sans" panose="00000500000000000000" pitchFamily="2" charset="0"/>
                </a:rPr>
                <a:t>1360 mainstream</a:t>
              </a:r>
            </a:p>
            <a:p>
              <a:pPr>
                <a:defRPr/>
              </a:pPr>
              <a:r>
                <a:rPr lang="en-ZA" sz="1200" b="1" i="1" dirty="0">
                  <a:latin typeface="MTN Brighter Sans" panose="00000500000000000000" pitchFamily="2" charset="0"/>
                </a:rPr>
                <a:t>public schools.</a:t>
              </a:r>
            </a:p>
            <a:p>
              <a:pPr lvl="0">
                <a:defRPr/>
              </a:pPr>
              <a:endParaRPr kumimoji="0" lang="en-ZA" sz="1200" b="0" i="0" u="none" strike="noStrike" kern="1200" cap="none" spc="0" normalizeH="0" baseline="0" noProof="0" dirty="0">
                <a:ln>
                  <a:noFill/>
                </a:ln>
                <a:solidFill>
                  <a:prstClr val="black"/>
                </a:solidFill>
                <a:effectLst/>
                <a:uLnTx/>
                <a:uFillTx/>
                <a:latin typeface="Century Gothic"/>
                <a:ea typeface="+mn-ea"/>
                <a:cs typeface="+mn-cs"/>
              </a:endParaRPr>
            </a:p>
          </p:txBody>
        </p:sp>
      </p:grpSp>
      <p:sp>
        <p:nvSpPr>
          <p:cNvPr id="2" name="Rectangle 1">
            <a:extLst>
              <a:ext uri="{FF2B5EF4-FFF2-40B4-BE49-F238E27FC236}">
                <a16:creationId xmlns:a16="http://schemas.microsoft.com/office/drawing/2014/main" id="{7965AF49-893D-47E9-9356-BE87CF4114E6}"/>
              </a:ext>
            </a:extLst>
          </p:cNvPr>
          <p:cNvSpPr/>
          <p:nvPr/>
        </p:nvSpPr>
        <p:spPr>
          <a:xfrm>
            <a:off x="5879691" y="79035"/>
            <a:ext cx="5358580" cy="1323439"/>
          </a:xfrm>
          <a:prstGeom prst="rect">
            <a:avLst/>
          </a:prstGeom>
        </p:spPr>
        <p:txBody>
          <a:bodyPr wrap="square">
            <a:spAutoFit/>
          </a:bodyPr>
          <a:lstStyle/>
          <a:p>
            <a:r>
              <a:rPr lang="en-US" sz="1600" i="1" dirty="0"/>
              <a:t>Digital Skills for South Africa is designed to help improve </a:t>
            </a:r>
            <a:r>
              <a:rPr lang="en-ZA" sz="1600" i="1" dirty="0"/>
              <a:t>employability and business growth.</a:t>
            </a:r>
          </a:p>
          <a:p>
            <a:r>
              <a:rPr lang="en-US" sz="1600" i="1" dirty="0"/>
              <a:t>The trainings are offered in-person and online in English, with highly tailored content for Job Seekers and Small and Medium sized Businesses </a:t>
            </a:r>
            <a:r>
              <a:rPr lang="en-ZA" sz="1600" i="1" dirty="0"/>
              <a:t>(SMBs).</a:t>
            </a:r>
          </a:p>
        </p:txBody>
      </p:sp>
      <p:pic>
        <p:nvPicPr>
          <p:cNvPr id="26" name="Picture 25">
            <a:extLst>
              <a:ext uri="{FF2B5EF4-FFF2-40B4-BE49-F238E27FC236}">
                <a16:creationId xmlns:a16="http://schemas.microsoft.com/office/drawing/2014/main" id="{0CF4C10F-12D6-45BE-97AE-61E672696BB8}"/>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8109" t="31091" r="66216" b="12264"/>
          <a:stretch/>
        </p:blipFill>
        <p:spPr>
          <a:xfrm>
            <a:off x="10744569" y="5334739"/>
            <a:ext cx="1051769" cy="1044388"/>
          </a:xfrm>
          <a:prstGeom prst="rect">
            <a:avLst/>
          </a:prstGeom>
        </p:spPr>
      </p:pic>
    </p:spTree>
    <p:extLst>
      <p:ext uri="{BB962C8B-B14F-4D97-AF65-F5344CB8AC3E}">
        <p14:creationId xmlns:p14="http://schemas.microsoft.com/office/powerpoint/2010/main" val="3484936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27ECF61-97F8-466C-BBB6-BC598C2071CC}"/>
              </a:ext>
            </a:extLst>
          </p:cNvPr>
          <p:cNvSpPr/>
          <p:nvPr/>
        </p:nvSpPr>
        <p:spPr>
          <a:xfrm>
            <a:off x="9920400" y="1929100"/>
            <a:ext cx="2151311" cy="3266678"/>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r>
              <a:rPr lang="en-ZA" sz="1600" dirty="0">
                <a:solidFill>
                  <a:schemeClr val="tx1"/>
                </a:solidFill>
              </a:rPr>
              <a:t>Entertainment</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a:ea typeface="+mn-ea"/>
                <a:cs typeface="+mn-cs"/>
              </a:rPr>
              <a:t>This is to create things that hold peoples attention and provides for pleasure and delight. It can be many faceted like; games, videos, news, storytelling, eBooks</a:t>
            </a:r>
            <a:r>
              <a:rPr lang="en-US" sz="1100" dirty="0">
                <a:solidFill>
                  <a:prstClr val="black"/>
                </a:solidFill>
                <a:latin typeface="Century Gothic"/>
              </a:rPr>
              <a:t> and many more fun items</a:t>
            </a:r>
            <a:endParaRPr kumimoji="0" lang="en-US" sz="11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2" name="Diagonal Stripe 41">
            <a:extLst>
              <a:ext uri="{FF2B5EF4-FFF2-40B4-BE49-F238E27FC236}">
                <a16:creationId xmlns:a16="http://schemas.microsoft.com/office/drawing/2014/main" id="{AE48B643-A3E9-4D53-9F6C-34D1642161CF}"/>
              </a:ext>
            </a:extLst>
          </p:cNvPr>
          <p:cNvSpPr/>
          <p:nvPr/>
        </p:nvSpPr>
        <p:spPr>
          <a:xfrm>
            <a:off x="9920399" y="1929100"/>
            <a:ext cx="837483" cy="837483"/>
          </a:xfrm>
          <a:prstGeom prst="diagStripe">
            <a:avLst>
              <a:gd name="adj" fmla="val 0"/>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a:ea typeface="+mn-ea"/>
                <a:cs typeface="+mn-cs"/>
              </a:rPr>
              <a:t>05</a:t>
            </a:r>
          </a:p>
        </p:txBody>
      </p:sp>
      <p:sp>
        <p:nvSpPr>
          <p:cNvPr id="5" name="Text Placeholder 4">
            <a:extLst>
              <a:ext uri="{FF2B5EF4-FFF2-40B4-BE49-F238E27FC236}">
                <a16:creationId xmlns:a16="http://schemas.microsoft.com/office/drawing/2014/main" id="{DC508F3C-5FE6-4154-BD72-7F5239570867}"/>
              </a:ext>
            </a:extLst>
          </p:cNvPr>
          <p:cNvSpPr>
            <a:spLocks noGrp="1"/>
          </p:cNvSpPr>
          <p:nvPr>
            <p:ph type="body" sz="quarter" idx="10"/>
          </p:nvPr>
        </p:nvSpPr>
        <p:spPr>
          <a:xfrm>
            <a:off x="393699" y="1268713"/>
            <a:ext cx="5967771" cy="451932"/>
          </a:xfrm>
        </p:spPr>
        <p:txBody>
          <a:bodyPr/>
          <a:lstStyle/>
          <a:p>
            <a:r>
              <a:rPr lang="en-GB" dirty="0"/>
              <a:t>Content Working Group</a:t>
            </a:r>
          </a:p>
        </p:txBody>
      </p:sp>
      <p:sp>
        <p:nvSpPr>
          <p:cNvPr id="23" name="Footer Placeholder 5">
            <a:extLst>
              <a:ext uri="{FF2B5EF4-FFF2-40B4-BE49-F238E27FC236}">
                <a16:creationId xmlns:a16="http://schemas.microsoft.com/office/drawing/2014/main" id="{1355DEA8-EA23-4033-8DB4-4E7AE3E591D1}"/>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grpSp>
        <p:nvGrpSpPr>
          <p:cNvPr id="13" name="Group 12">
            <a:extLst>
              <a:ext uri="{FF2B5EF4-FFF2-40B4-BE49-F238E27FC236}">
                <a16:creationId xmlns:a16="http://schemas.microsoft.com/office/drawing/2014/main" id="{506DB0A6-2DE8-4244-A127-F507E6DFE293}"/>
              </a:ext>
            </a:extLst>
          </p:cNvPr>
          <p:cNvGrpSpPr/>
          <p:nvPr/>
        </p:nvGrpSpPr>
        <p:grpSpPr>
          <a:xfrm>
            <a:off x="133518" y="1929100"/>
            <a:ext cx="9491472" cy="3266678"/>
            <a:chOff x="914400" y="1905000"/>
            <a:chExt cx="10363201" cy="3454400"/>
          </a:xfrm>
        </p:grpSpPr>
        <p:sp>
          <p:nvSpPr>
            <p:cNvPr id="14" name="Rectangle 13">
              <a:extLst>
                <a:ext uri="{FF2B5EF4-FFF2-40B4-BE49-F238E27FC236}">
                  <a16:creationId xmlns:a16="http://schemas.microsoft.com/office/drawing/2014/main" id="{1D66F291-AAB1-4FD8-ABBC-65691FAE189C}"/>
                </a:ext>
              </a:extLst>
            </p:cNvPr>
            <p:cNvSpPr/>
            <p:nvPr/>
          </p:nvSpPr>
          <p:spPr>
            <a:xfrm>
              <a:off x="914401"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984250"/>
              <a:r>
                <a:rPr lang="en-ZA" sz="1400" dirty="0" err="1">
                  <a:solidFill>
                    <a:schemeClr val="tx1"/>
                  </a:solidFill>
                </a:rPr>
                <a:t>eServices</a:t>
              </a:r>
              <a:r>
                <a:rPr lang="en-ZA" sz="1400" dirty="0">
                  <a:solidFill>
                    <a:schemeClr val="tx1"/>
                  </a:solidFill>
                </a:rPr>
                <a:t> – Government, Local and International</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a:ea typeface="+mn-ea"/>
                  <a:cs typeface="+mn-cs"/>
                </a:rPr>
                <a:t>Creates convenience and security to a range of online services, making the way we do things simpler and easier e.g. Accounts, Registrations, Applying for Services, </a:t>
              </a:r>
              <a:r>
                <a:rPr kumimoji="0" lang="en-US" sz="1100" b="0" i="0" u="none" strike="noStrike" kern="1200" cap="none" spc="0" normalizeH="0" baseline="0" noProof="0" dirty="0" err="1">
                  <a:ln>
                    <a:noFill/>
                  </a:ln>
                  <a:solidFill>
                    <a:prstClr val="black"/>
                  </a:solidFill>
                  <a:effectLst/>
                  <a:uLnTx/>
                  <a:uFillTx/>
                  <a:latin typeface="Century Gothic"/>
                  <a:ea typeface="+mn-ea"/>
                  <a:cs typeface="+mn-cs"/>
                </a:rPr>
                <a:t>eVoting</a:t>
              </a:r>
              <a:r>
                <a:rPr kumimoji="0" lang="en-US" sz="1100" b="0" i="0" u="none" strike="noStrike" kern="1200" cap="none" spc="0" normalizeH="0" baseline="0" noProof="0" dirty="0">
                  <a:ln>
                    <a:noFill/>
                  </a:ln>
                  <a:solidFill>
                    <a:prstClr val="black"/>
                  </a:solidFill>
                  <a:effectLst/>
                  <a:uLnTx/>
                  <a:uFillTx/>
                  <a:latin typeface="Century Gothic"/>
                  <a:ea typeface="+mn-ea"/>
                  <a:cs typeface="+mn-cs"/>
                </a:rPr>
                <a:t>, eHealth, Social Security….</a:t>
              </a:r>
            </a:p>
          </p:txBody>
        </p:sp>
        <p:sp>
          <p:nvSpPr>
            <p:cNvPr id="15" name="Diagonal Stripe 14">
              <a:extLst>
                <a:ext uri="{FF2B5EF4-FFF2-40B4-BE49-F238E27FC236}">
                  <a16:creationId xmlns:a16="http://schemas.microsoft.com/office/drawing/2014/main" id="{25ADD9AF-FAB4-4408-A576-26DF3AA1519E}"/>
                </a:ext>
              </a:extLst>
            </p:cNvPr>
            <p:cNvSpPr/>
            <p:nvPr/>
          </p:nvSpPr>
          <p:spPr>
            <a:xfrm>
              <a:off x="914400" y="1905000"/>
              <a:ext cx="914400" cy="914400"/>
            </a:xfrm>
            <a:prstGeom prst="diagStripe">
              <a:avLst>
                <a:gd name="adj" fmla="val 0"/>
              </a:avLst>
            </a:prstGeom>
            <a:solidFill>
              <a:schemeClr val="tx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a:ea typeface="+mn-ea"/>
                  <a:cs typeface="+mn-cs"/>
                </a:rPr>
                <a:t>01</a:t>
              </a:r>
            </a:p>
          </p:txBody>
        </p:sp>
        <p:sp>
          <p:nvSpPr>
            <p:cNvPr id="16" name="Rectangle 15">
              <a:extLst>
                <a:ext uri="{FF2B5EF4-FFF2-40B4-BE49-F238E27FC236}">
                  <a16:creationId xmlns:a16="http://schemas.microsoft.com/office/drawing/2014/main" id="{463611ED-28AA-4FE9-9F29-C11C2B6D2EBF}"/>
                </a:ext>
              </a:extLst>
            </p:cNvPr>
            <p:cNvSpPr/>
            <p:nvPr/>
          </p:nvSpPr>
          <p:spPr>
            <a:xfrm>
              <a:off x="3585835"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r>
                <a:rPr lang="en-ZA" sz="1600" dirty="0">
                  <a:solidFill>
                    <a:schemeClr val="tx1"/>
                  </a:solidFill>
                </a:rPr>
                <a:t>Language Translations</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a:ea typeface="+mn-ea"/>
                  <a:cs typeface="+mn-cs"/>
                </a:rPr>
                <a:t>The language we use, influences the way we think and act, so to make content readily available in multiple languages enables a connected society.</a:t>
              </a:r>
            </a:p>
          </p:txBody>
        </p:sp>
        <p:sp>
          <p:nvSpPr>
            <p:cNvPr id="17" name="Diagonal Stripe 16">
              <a:extLst>
                <a:ext uri="{FF2B5EF4-FFF2-40B4-BE49-F238E27FC236}">
                  <a16:creationId xmlns:a16="http://schemas.microsoft.com/office/drawing/2014/main" id="{FD511411-BAA8-40CC-AF41-CEDDBCC6832A}"/>
                </a:ext>
              </a:extLst>
            </p:cNvPr>
            <p:cNvSpPr/>
            <p:nvPr/>
          </p:nvSpPr>
          <p:spPr>
            <a:xfrm>
              <a:off x="3585835" y="1905000"/>
              <a:ext cx="914400" cy="914400"/>
            </a:xfrm>
            <a:prstGeom prst="diagStripe">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a:ea typeface="+mn-ea"/>
                  <a:cs typeface="+mn-cs"/>
                </a:rPr>
                <a:t>02</a:t>
              </a:r>
            </a:p>
          </p:txBody>
        </p:sp>
        <p:sp>
          <p:nvSpPr>
            <p:cNvPr id="18" name="Rectangle 17">
              <a:extLst>
                <a:ext uri="{FF2B5EF4-FFF2-40B4-BE49-F238E27FC236}">
                  <a16:creationId xmlns:a16="http://schemas.microsoft.com/office/drawing/2014/main" id="{BCDF316B-6ADC-4DAA-BCD2-BFF236CCC1B6}"/>
                </a:ext>
              </a:extLst>
            </p:cNvPr>
            <p:cNvSpPr/>
            <p:nvPr/>
          </p:nvSpPr>
          <p:spPr>
            <a:xfrm>
              <a:off x="6257270"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r>
                <a:rPr lang="en-ZA" sz="1600" dirty="0">
                  <a:solidFill>
                    <a:schemeClr val="tx1"/>
                  </a:solidFill>
                </a:rPr>
                <a:t>Applications to empower SMME</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a:ea typeface="+mn-ea"/>
                  <a:cs typeface="+mn-cs"/>
                </a:rPr>
                <a:t>It is stated that 73% of things we will do are via smaller devices like phones, so to create applications for empowering economical activities will stimulate the growth of many sectors and businesses.</a:t>
              </a:r>
            </a:p>
          </p:txBody>
        </p:sp>
        <p:sp>
          <p:nvSpPr>
            <p:cNvPr id="19" name="Diagonal Stripe 18">
              <a:extLst>
                <a:ext uri="{FF2B5EF4-FFF2-40B4-BE49-F238E27FC236}">
                  <a16:creationId xmlns:a16="http://schemas.microsoft.com/office/drawing/2014/main" id="{F91B240E-F485-484C-BBEE-4BF4F28FFA64}"/>
                </a:ext>
              </a:extLst>
            </p:cNvPr>
            <p:cNvSpPr/>
            <p:nvPr/>
          </p:nvSpPr>
          <p:spPr>
            <a:xfrm>
              <a:off x="6257269" y="1905000"/>
              <a:ext cx="914400" cy="914400"/>
            </a:xfrm>
            <a:prstGeom prst="diagStripe">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a:ea typeface="+mn-ea"/>
                  <a:cs typeface="+mn-cs"/>
                </a:rPr>
                <a:t>03</a:t>
              </a:r>
            </a:p>
          </p:txBody>
        </p:sp>
        <p:sp>
          <p:nvSpPr>
            <p:cNvPr id="20" name="Rectangle 19">
              <a:extLst>
                <a:ext uri="{FF2B5EF4-FFF2-40B4-BE49-F238E27FC236}">
                  <a16:creationId xmlns:a16="http://schemas.microsoft.com/office/drawing/2014/main" id="{77ABF4C1-257C-4E75-9C65-4A6CCE251FB4}"/>
                </a:ext>
              </a:extLst>
            </p:cNvPr>
            <p:cNvSpPr/>
            <p:nvPr/>
          </p:nvSpPr>
          <p:spPr>
            <a:xfrm>
              <a:off x="8928706"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r>
                <a:rPr lang="en-ZA" sz="1600" dirty="0">
                  <a:solidFill>
                    <a:schemeClr val="tx1"/>
                  </a:solidFill>
                </a:rPr>
                <a:t>Usage Stimulating Content</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a:ea typeface="+mn-ea"/>
                  <a:cs typeface="+mn-cs"/>
                </a:rPr>
                <a:t>Ultimately creating content that is sector targeted that will stimulate different usage to the norm for people that have never or might never use the </a:t>
              </a:r>
              <a:r>
                <a:rPr lang="en-US" sz="1100" dirty="0">
                  <a:solidFill>
                    <a:prstClr val="black"/>
                  </a:solidFill>
                  <a:latin typeface="Century Gothic"/>
                </a:rPr>
                <a:t>Internet</a:t>
              </a:r>
              <a:r>
                <a:rPr kumimoji="0" lang="en-US" sz="1100" b="0" i="0" u="none" strike="noStrike" kern="1200" cap="none" spc="0" normalizeH="0" baseline="0" noProof="0" dirty="0">
                  <a:ln>
                    <a:noFill/>
                  </a:ln>
                  <a:solidFill>
                    <a:prstClr val="black"/>
                  </a:solidFill>
                  <a:effectLst/>
                  <a:uLnTx/>
                  <a:uFillTx/>
                  <a:latin typeface="Century Gothic"/>
                  <a:ea typeface="+mn-ea"/>
                  <a:cs typeface="+mn-cs"/>
                </a:rPr>
                <a:t>. It can be parts of all the other items covered on this slide.</a:t>
              </a:r>
            </a:p>
          </p:txBody>
        </p:sp>
        <p:sp>
          <p:nvSpPr>
            <p:cNvPr id="21" name="Diagonal Stripe 20">
              <a:extLst>
                <a:ext uri="{FF2B5EF4-FFF2-40B4-BE49-F238E27FC236}">
                  <a16:creationId xmlns:a16="http://schemas.microsoft.com/office/drawing/2014/main" id="{3F0B35CB-466B-44C8-89D3-03451EC94335}"/>
                </a:ext>
              </a:extLst>
            </p:cNvPr>
            <p:cNvSpPr/>
            <p:nvPr/>
          </p:nvSpPr>
          <p:spPr>
            <a:xfrm>
              <a:off x="8971511" y="1905000"/>
              <a:ext cx="914400" cy="914400"/>
            </a:xfrm>
            <a:prstGeom prst="diagStripe">
              <a:avLst>
                <a:gd name="adj"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a:ea typeface="+mn-ea"/>
                  <a:cs typeface="+mn-cs"/>
                </a:rPr>
                <a:t>04</a:t>
              </a:r>
            </a:p>
          </p:txBody>
        </p:sp>
        <p:sp>
          <p:nvSpPr>
            <p:cNvPr id="22" name="Isosceles Triangle 21">
              <a:extLst>
                <a:ext uri="{FF2B5EF4-FFF2-40B4-BE49-F238E27FC236}">
                  <a16:creationId xmlns:a16="http://schemas.microsoft.com/office/drawing/2014/main" id="{D6C6ED8A-5248-4A5D-8669-D5C7DB96E278}"/>
                </a:ext>
              </a:extLst>
            </p:cNvPr>
            <p:cNvSpPr/>
            <p:nvPr/>
          </p:nvSpPr>
          <p:spPr>
            <a:xfrm>
              <a:off x="2911396"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a:ea typeface="+mn-ea"/>
                  <a:cs typeface="+mn-cs"/>
                </a:rPr>
                <a:t>+</a:t>
              </a:r>
            </a:p>
          </p:txBody>
        </p:sp>
        <p:sp>
          <p:nvSpPr>
            <p:cNvPr id="24" name="Isosceles Triangle 23">
              <a:extLst>
                <a:ext uri="{FF2B5EF4-FFF2-40B4-BE49-F238E27FC236}">
                  <a16:creationId xmlns:a16="http://schemas.microsoft.com/office/drawing/2014/main" id="{F3CEA4AD-FB6C-4BB0-9096-B0924E75DA19}"/>
                </a:ext>
              </a:extLst>
            </p:cNvPr>
            <p:cNvSpPr/>
            <p:nvPr/>
          </p:nvSpPr>
          <p:spPr>
            <a:xfrm>
              <a:off x="558283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a:ea typeface="+mn-ea"/>
                  <a:cs typeface="+mn-cs"/>
                </a:rPr>
                <a:t>+</a:t>
              </a:r>
            </a:p>
          </p:txBody>
        </p:sp>
        <p:sp>
          <p:nvSpPr>
            <p:cNvPr id="25" name="Isosceles Triangle 24">
              <a:extLst>
                <a:ext uri="{FF2B5EF4-FFF2-40B4-BE49-F238E27FC236}">
                  <a16:creationId xmlns:a16="http://schemas.microsoft.com/office/drawing/2014/main" id="{2134A0D7-31EF-41D4-93CE-B5564D37E60E}"/>
                </a:ext>
              </a:extLst>
            </p:cNvPr>
            <p:cNvSpPr/>
            <p:nvPr/>
          </p:nvSpPr>
          <p:spPr>
            <a:xfrm>
              <a:off x="8254265"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a:ea typeface="+mn-ea"/>
                  <a:cs typeface="+mn-cs"/>
                </a:rPr>
                <a:t>+</a:t>
              </a:r>
            </a:p>
          </p:txBody>
        </p:sp>
        <p:sp>
          <p:nvSpPr>
            <p:cNvPr id="34" name="Isosceles Triangle 33">
              <a:extLst>
                <a:ext uri="{FF2B5EF4-FFF2-40B4-BE49-F238E27FC236}">
                  <a16:creationId xmlns:a16="http://schemas.microsoft.com/office/drawing/2014/main" id="{D2CAFBD3-2EE3-4D0A-8895-9F739CCB1CE4}"/>
                </a:ext>
              </a:extLst>
            </p:cNvPr>
            <p:cNvSpPr/>
            <p:nvPr/>
          </p:nvSpPr>
          <p:spPr>
            <a:xfrm>
              <a:off x="1092570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a:ea typeface="+mn-ea"/>
                  <a:cs typeface="+mn-cs"/>
                </a:rPr>
                <a:t>+</a:t>
              </a:r>
            </a:p>
          </p:txBody>
        </p:sp>
      </p:grpSp>
      <p:pic>
        <p:nvPicPr>
          <p:cNvPr id="3" name="Picture 2">
            <a:extLst>
              <a:ext uri="{FF2B5EF4-FFF2-40B4-BE49-F238E27FC236}">
                <a16:creationId xmlns:a16="http://schemas.microsoft.com/office/drawing/2014/main" id="{F80B52DE-9FD3-4678-9DE0-4446C3B8017F}"/>
              </a:ext>
            </a:extLst>
          </p:cNvPr>
          <p:cNvPicPr>
            <a:picLocks noChangeAspect="1"/>
          </p:cNvPicPr>
          <p:nvPr/>
        </p:nvPicPr>
        <p:blipFill>
          <a:blip r:embed="rId2"/>
          <a:stretch>
            <a:fillRect/>
          </a:stretch>
        </p:blipFill>
        <p:spPr>
          <a:xfrm>
            <a:off x="10808682" y="5327931"/>
            <a:ext cx="1102884" cy="1148928"/>
          </a:xfrm>
          <a:prstGeom prst="rect">
            <a:avLst/>
          </a:prstGeom>
        </p:spPr>
      </p:pic>
      <p:sp>
        <p:nvSpPr>
          <p:cNvPr id="36" name="Freeform: Shape 35">
            <a:extLst>
              <a:ext uri="{FF2B5EF4-FFF2-40B4-BE49-F238E27FC236}">
                <a16:creationId xmlns:a16="http://schemas.microsoft.com/office/drawing/2014/main" id="{DED7A956-013B-4E1F-9517-4AC73BD88237}"/>
              </a:ext>
            </a:extLst>
          </p:cNvPr>
          <p:cNvSpPr/>
          <p:nvPr/>
        </p:nvSpPr>
        <p:spPr>
          <a:xfrm>
            <a:off x="10808682" y="5322566"/>
            <a:ext cx="1102884" cy="1159013"/>
          </a:xfrm>
          <a:custGeom>
            <a:avLst/>
            <a:gdLst>
              <a:gd name="connsiteX0" fmla="*/ 551442 w 1102884"/>
              <a:gd name="connsiteY0" fmla="*/ 57313 h 1159013"/>
              <a:gd name="connsiteX1" fmla="*/ 29248 w 1102884"/>
              <a:gd name="connsiteY1" fmla="*/ 579507 h 1159013"/>
              <a:gd name="connsiteX2" fmla="*/ 551442 w 1102884"/>
              <a:gd name="connsiteY2" fmla="*/ 1101701 h 1159013"/>
              <a:gd name="connsiteX3" fmla="*/ 1073636 w 1102884"/>
              <a:gd name="connsiteY3" fmla="*/ 579507 h 1159013"/>
              <a:gd name="connsiteX4" fmla="*/ 551442 w 1102884"/>
              <a:gd name="connsiteY4" fmla="*/ 57313 h 1159013"/>
              <a:gd name="connsiteX5" fmla="*/ 0 w 1102884"/>
              <a:gd name="connsiteY5" fmla="*/ 0 h 1159013"/>
              <a:gd name="connsiteX6" fmla="*/ 1102884 w 1102884"/>
              <a:gd name="connsiteY6" fmla="*/ 0 h 1159013"/>
              <a:gd name="connsiteX7" fmla="*/ 1102884 w 1102884"/>
              <a:gd name="connsiteY7" fmla="*/ 1159013 h 1159013"/>
              <a:gd name="connsiteX8" fmla="*/ 0 w 1102884"/>
              <a:gd name="connsiteY8" fmla="*/ 1159013 h 115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884" h="1159013">
                <a:moveTo>
                  <a:pt x="551442" y="57313"/>
                </a:moveTo>
                <a:cubicBezTo>
                  <a:pt x="263042" y="57313"/>
                  <a:pt x="29248" y="291107"/>
                  <a:pt x="29248" y="579507"/>
                </a:cubicBezTo>
                <a:cubicBezTo>
                  <a:pt x="29248" y="867907"/>
                  <a:pt x="263042" y="1101701"/>
                  <a:pt x="551442" y="1101701"/>
                </a:cubicBezTo>
                <a:cubicBezTo>
                  <a:pt x="839842" y="1101701"/>
                  <a:pt x="1073636" y="867907"/>
                  <a:pt x="1073636" y="579507"/>
                </a:cubicBezTo>
                <a:cubicBezTo>
                  <a:pt x="1073636" y="291107"/>
                  <a:pt x="839842" y="57313"/>
                  <a:pt x="551442" y="57313"/>
                </a:cubicBezTo>
                <a:close/>
                <a:moveTo>
                  <a:pt x="0" y="0"/>
                </a:moveTo>
                <a:lnTo>
                  <a:pt x="1102884" y="0"/>
                </a:lnTo>
                <a:lnTo>
                  <a:pt x="1102884" y="1159013"/>
                </a:lnTo>
                <a:lnTo>
                  <a:pt x="0" y="1159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a:extLst>
              <a:ext uri="{FF2B5EF4-FFF2-40B4-BE49-F238E27FC236}">
                <a16:creationId xmlns:a16="http://schemas.microsoft.com/office/drawing/2014/main" id="{90F14536-9751-4300-A20B-445E56E51521}"/>
              </a:ext>
            </a:extLst>
          </p:cNvPr>
          <p:cNvSpPr/>
          <p:nvPr/>
        </p:nvSpPr>
        <p:spPr>
          <a:xfrm>
            <a:off x="5879691" y="79035"/>
            <a:ext cx="5358580" cy="1323439"/>
          </a:xfrm>
          <a:prstGeom prst="rect">
            <a:avLst/>
          </a:prstGeom>
        </p:spPr>
        <p:txBody>
          <a:bodyPr wrap="square">
            <a:spAutoFit/>
          </a:bodyPr>
          <a:lstStyle/>
          <a:p>
            <a:r>
              <a:rPr lang="en-US" sz="1600" i="1" dirty="0"/>
              <a:t>Content for South Africa fosters and enables a connected society and creates a technological ecosystem to grow the economies and creates space for sharing and simplifying the benefits of information at the finger tips.</a:t>
            </a:r>
            <a:endParaRPr lang="en-ZA" sz="1600" i="1" dirty="0"/>
          </a:p>
        </p:txBody>
      </p:sp>
      <p:sp>
        <p:nvSpPr>
          <p:cNvPr id="43" name="Isosceles Triangle 42">
            <a:extLst>
              <a:ext uri="{FF2B5EF4-FFF2-40B4-BE49-F238E27FC236}">
                <a16:creationId xmlns:a16="http://schemas.microsoft.com/office/drawing/2014/main" id="{37257AE6-8D8E-4D50-8C27-DB121438A972}"/>
              </a:ext>
            </a:extLst>
          </p:cNvPr>
          <p:cNvSpPr/>
          <p:nvPr/>
        </p:nvSpPr>
        <p:spPr>
          <a:xfrm>
            <a:off x="11749413" y="4863002"/>
            <a:ext cx="322298" cy="322298"/>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a:ea typeface="+mn-ea"/>
                <a:cs typeface="+mn-cs"/>
              </a:rPr>
              <a:t>+</a:t>
            </a:r>
          </a:p>
        </p:txBody>
      </p:sp>
      <p:sp>
        <p:nvSpPr>
          <p:cNvPr id="44" name="Rectangle 43">
            <a:extLst>
              <a:ext uri="{FF2B5EF4-FFF2-40B4-BE49-F238E27FC236}">
                <a16:creationId xmlns:a16="http://schemas.microsoft.com/office/drawing/2014/main" id="{42FAB6C6-EBC6-4AB2-BCD8-22CB23E4BD5B}"/>
              </a:ext>
            </a:extLst>
          </p:cNvPr>
          <p:cNvSpPr/>
          <p:nvPr/>
        </p:nvSpPr>
        <p:spPr>
          <a:xfrm>
            <a:off x="650224" y="5589287"/>
            <a:ext cx="9971702" cy="584775"/>
          </a:xfrm>
          <a:prstGeom prst="rect">
            <a:avLst/>
          </a:prstGeom>
        </p:spPr>
        <p:txBody>
          <a:bodyPr wrap="square">
            <a:spAutoFit/>
          </a:bodyPr>
          <a:lstStyle/>
          <a:p>
            <a:r>
              <a:rPr lang="en-US" sz="1600" i="1" dirty="0"/>
              <a:t>Trusted Security to allow </a:t>
            </a:r>
            <a:r>
              <a:rPr lang="en-ZA" sz="1600" i="1" dirty="0"/>
              <a:t>digital identities to reflect real, verifiable identities is essential for accessing some content.</a:t>
            </a:r>
          </a:p>
        </p:txBody>
      </p:sp>
    </p:spTree>
    <p:extLst>
      <p:ext uri="{BB962C8B-B14F-4D97-AF65-F5344CB8AC3E}">
        <p14:creationId xmlns:p14="http://schemas.microsoft.com/office/powerpoint/2010/main" val="3424553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508F3C-5FE6-4154-BD72-7F5239570867}"/>
              </a:ext>
            </a:extLst>
          </p:cNvPr>
          <p:cNvSpPr>
            <a:spLocks noGrp="1"/>
          </p:cNvSpPr>
          <p:nvPr>
            <p:ph type="body" sz="quarter" idx="10"/>
          </p:nvPr>
        </p:nvSpPr>
        <p:spPr>
          <a:xfrm>
            <a:off x="393699" y="1268713"/>
            <a:ext cx="5967771" cy="451932"/>
          </a:xfrm>
        </p:spPr>
        <p:txBody>
          <a:bodyPr/>
          <a:lstStyle/>
          <a:p>
            <a:r>
              <a:rPr lang="en-GB" dirty="0"/>
              <a:t>Infrastructure Working Group</a:t>
            </a:r>
          </a:p>
        </p:txBody>
      </p:sp>
      <p:sp>
        <p:nvSpPr>
          <p:cNvPr id="23" name="Footer Placeholder 5">
            <a:extLst>
              <a:ext uri="{FF2B5EF4-FFF2-40B4-BE49-F238E27FC236}">
                <a16:creationId xmlns:a16="http://schemas.microsoft.com/office/drawing/2014/main" id="{1355DEA8-EA23-4033-8DB4-4E7AE3E591D1}"/>
              </a:ext>
            </a:extLst>
          </p:cNvPr>
          <p:cNvSpPr>
            <a:spLocks noGrp="1" noChangeArrowheads="1"/>
          </p:cNvSpPr>
          <p:nvPr>
            <p:ph type="ftr" sz="quarter" idx="11"/>
          </p:nvPr>
        </p:nvSpPr>
        <p:spPr>
          <a:xfrm>
            <a:off x="0" y="6547321"/>
            <a:ext cx="12192000" cy="310679"/>
          </a:xfrm>
          <a:prstGeom prst="rect">
            <a:avLst/>
          </a:prstGeo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US" altLang="en-US" sz="1100" dirty="0">
                <a:solidFill>
                  <a:schemeClr val="bg1"/>
                </a:solidFill>
                <a:latin typeface="Arial" panose="020B0604020202020204" pitchFamily="34" charset="0"/>
                <a:cs typeface="Arial" panose="020B0604020202020204" pitchFamily="34" charset="0"/>
              </a:rPr>
              <a:t>Building a better life for all through an enabling and sustainable world class information and communication technologies environment.</a:t>
            </a:r>
          </a:p>
        </p:txBody>
      </p:sp>
      <p:sp>
        <p:nvSpPr>
          <p:cNvPr id="36" name="Freeform: Shape 35">
            <a:extLst>
              <a:ext uri="{FF2B5EF4-FFF2-40B4-BE49-F238E27FC236}">
                <a16:creationId xmlns:a16="http://schemas.microsoft.com/office/drawing/2014/main" id="{DED7A956-013B-4E1F-9517-4AC73BD88237}"/>
              </a:ext>
            </a:extLst>
          </p:cNvPr>
          <p:cNvSpPr/>
          <p:nvPr/>
        </p:nvSpPr>
        <p:spPr>
          <a:xfrm>
            <a:off x="10808682" y="5322566"/>
            <a:ext cx="1102884" cy="1159013"/>
          </a:xfrm>
          <a:custGeom>
            <a:avLst/>
            <a:gdLst>
              <a:gd name="connsiteX0" fmla="*/ 551442 w 1102884"/>
              <a:gd name="connsiteY0" fmla="*/ 57313 h 1159013"/>
              <a:gd name="connsiteX1" fmla="*/ 29248 w 1102884"/>
              <a:gd name="connsiteY1" fmla="*/ 579507 h 1159013"/>
              <a:gd name="connsiteX2" fmla="*/ 551442 w 1102884"/>
              <a:gd name="connsiteY2" fmla="*/ 1101701 h 1159013"/>
              <a:gd name="connsiteX3" fmla="*/ 1073636 w 1102884"/>
              <a:gd name="connsiteY3" fmla="*/ 579507 h 1159013"/>
              <a:gd name="connsiteX4" fmla="*/ 551442 w 1102884"/>
              <a:gd name="connsiteY4" fmla="*/ 57313 h 1159013"/>
              <a:gd name="connsiteX5" fmla="*/ 0 w 1102884"/>
              <a:gd name="connsiteY5" fmla="*/ 0 h 1159013"/>
              <a:gd name="connsiteX6" fmla="*/ 1102884 w 1102884"/>
              <a:gd name="connsiteY6" fmla="*/ 0 h 1159013"/>
              <a:gd name="connsiteX7" fmla="*/ 1102884 w 1102884"/>
              <a:gd name="connsiteY7" fmla="*/ 1159013 h 1159013"/>
              <a:gd name="connsiteX8" fmla="*/ 0 w 1102884"/>
              <a:gd name="connsiteY8" fmla="*/ 1159013 h 115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884" h="1159013">
                <a:moveTo>
                  <a:pt x="551442" y="57313"/>
                </a:moveTo>
                <a:cubicBezTo>
                  <a:pt x="263042" y="57313"/>
                  <a:pt x="29248" y="291107"/>
                  <a:pt x="29248" y="579507"/>
                </a:cubicBezTo>
                <a:cubicBezTo>
                  <a:pt x="29248" y="867907"/>
                  <a:pt x="263042" y="1101701"/>
                  <a:pt x="551442" y="1101701"/>
                </a:cubicBezTo>
                <a:cubicBezTo>
                  <a:pt x="839842" y="1101701"/>
                  <a:pt x="1073636" y="867907"/>
                  <a:pt x="1073636" y="579507"/>
                </a:cubicBezTo>
                <a:cubicBezTo>
                  <a:pt x="1073636" y="291107"/>
                  <a:pt x="839842" y="57313"/>
                  <a:pt x="551442" y="57313"/>
                </a:cubicBezTo>
                <a:close/>
                <a:moveTo>
                  <a:pt x="0" y="0"/>
                </a:moveTo>
                <a:lnTo>
                  <a:pt x="1102884" y="0"/>
                </a:lnTo>
                <a:lnTo>
                  <a:pt x="1102884" y="1159013"/>
                </a:lnTo>
                <a:lnTo>
                  <a:pt x="0" y="1159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a:extLst>
              <a:ext uri="{FF2B5EF4-FFF2-40B4-BE49-F238E27FC236}">
                <a16:creationId xmlns:a16="http://schemas.microsoft.com/office/drawing/2014/main" id="{90F14536-9751-4300-A20B-445E56E51521}"/>
              </a:ext>
            </a:extLst>
          </p:cNvPr>
          <p:cNvSpPr/>
          <p:nvPr/>
        </p:nvSpPr>
        <p:spPr>
          <a:xfrm>
            <a:off x="5879691" y="79035"/>
            <a:ext cx="5358580" cy="830997"/>
          </a:xfrm>
          <a:prstGeom prst="rect">
            <a:avLst/>
          </a:prstGeom>
        </p:spPr>
        <p:txBody>
          <a:bodyPr wrap="square">
            <a:spAutoFit/>
          </a:bodyPr>
          <a:lstStyle/>
          <a:p>
            <a:r>
              <a:rPr lang="en-US" sz="1600" i="1" dirty="0"/>
              <a:t>Infrastructure being the cornerstone essential to connect and link everyone and thing into the Internet.</a:t>
            </a:r>
            <a:endParaRPr lang="en-ZA" sz="1600" i="1" dirty="0"/>
          </a:p>
        </p:txBody>
      </p:sp>
      <p:grpSp>
        <p:nvGrpSpPr>
          <p:cNvPr id="26" name="Group 25">
            <a:extLst>
              <a:ext uri="{FF2B5EF4-FFF2-40B4-BE49-F238E27FC236}">
                <a16:creationId xmlns:a16="http://schemas.microsoft.com/office/drawing/2014/main" id="{0520131F-8BE0-4543-916D-13D525FC0BC4}"/>
              </a:ext>
            </a:extLst>
          </p:cNvPr>
          <p:cNvGrpSpPr/>
          <p:nvPr/>
        </p:nvGrpSpPr>
        <p:grpSpPr>
          <a:xfrm>
            <a:off x="393700" y="1670037"/>
            <a:ext cx="11404600" cy="4059541"/>
            <a:chOff x="914400" y="1558812"/>
            <a:chExt cx="10363200" cy="4407375"/>
          </a:xfrm>
        </p:grpSpPr>
        <p:sp>
          <p:nvSpPr>
            <p:cNvPr id="27" name="TextBox 26">
              <a:extLst>
                <a:ext uri="{FF2B5EF4-FFF2-40B4-BE49-F238E27FC236}">
                  <a16:creationId xmlns:a16="http://schemas.microsoft.com/office/drawing/2014/main" id="{51898D52-94AB-4C95-85CB-ACA373E4A3DA}"/>
                </a:ext>
              </a:extLst>
            </p:cNvPr>
            <p:cNvSpPr txBox="1"/>
            <p:nvPr/>
          </p:nvSpPr>
          <p:spPr>
            <a:xfrm>
              <a:off x="914400" y="1558812"/>
              <a:ext cx="3291939" cy="474788"/>
            </a:xfrm>
            <a:prstGeom prst="rect">
              <a:avLst/>
            </a:prstGeom>
            <a:solidFill>
              <a:schemeClr val="accent5">
                <a:lumMod val="75000"/>
              </a:schemeClr>
            </a:solidFill>
            <a:ln>
              <a:solidFill>
                <a:schemeClr val="tx1"/>
              </a:solidFill>
            </a:ln>
          </p:spPr>
          <p:txBody>
            <a:bodyPr wrap="square" lIns="121920" tIns="60960" rIns="121920" bIns="6096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a:ea typeface="+mn-ea"/>
                  <a:cs typeface="+mn-cs"/>
                </a:rPr>
                <a:t>CSIR Gap Analysis</a:t>
              </a:r>
            </a:p>
          </p:txBody>
        </p:sp>
        <p:sp>
          <p:nvSpPr>
            <p:cNvPr id="28" name="TextBox 27">
              <a:extLst>
                <a:ext uri="{FF2B5EF4-FFF2-40B4-BE49-F238E27FC236}">
                  <a16:creationId xmlns:a16="http://schemas.microsoft.com/office/drawing/2014/main" id="{8C147F22-16E3-42E8-A0D9-165A99887E4A}"/>
                </a:ext>
              </a:extLst>
            </p:cNvPr>
            <p:cNvSpPr txBox="1"/>
            <p:nvPr/>
          </p:nvSpPr>
          <p:spPr>
            <a:xfrm>
              <a:off x="916183" y="2033599"/>
              <a:ext cx="3291939" cy="3932588"/>
            </a:xfrm>
            <a:prstGeom prst="rect">
              <a:avLst/>
            </a:prstGeom>
            <a:solidFill>
              <a:schemeClr val="bg1"/>
            </a:solidFill>
            <a:ln>
              <a:solidFill>
                <a:schemeClr val="tx1"/>
              </a:solidFill>
            </a:ln>
          </p:spPr>
          <p:txBody>
            <a:bodyPr wrap="square" lIns="121920" tIns="60960" rIns="121920" bIns="6096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This objective is to evaluate and study the various components of Infrastructure in the country to assess the gaps in underserved areas, ultimately to achieve complete population access to infrastructure.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entury Gothic"/>
                </a:rPr>
                <a:t>Coverage data received from ICASA was used </a:t>
              </a:r>
              <a:r>
                <a:rPr lang="en-US" sz="1200" dirty="0">
                  <a:solidFill>
                    <a:prstClr val="black"/>
                  </a:solidFill>
                </a:rPr>
                <a:t>with </a:t>
              </a:r>
              <a:r>
                <a:rPr lang="en-ZA" sz="1200" dirty="0">
                  <a:solidFill>
                    <a:srgbClr val="012D50"/>
                  </a:solidFill>
                  <a:cs typeface="Arial" panose="020B0604020202020204" pitchFamily="34" charset="0"/>
                </a:rPr>
                <a:t>Grid </a:t>
              </a:r>
              <a:r>
                <a:rPr lang="en-ZA" sz="1200" dirty="0">
                  <a:cs typeface="Arial" panose="020B0604020202020204" pitchFamily="34" charset="0"/>
                </a:rPr>
                <a:t>Population data layer developed by CSIR instead of Population Census Enumerated Area (EA) data (Population Census data is a coarse polygon data that does not indicate where people live inside the 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cs typeface="Arial" panose="020B0604020202020204" pitchFamily="34" charset="0"/>
                </a:rPr>
                <a:t>Eastern Cape </a:t>
              </a:r>
              <a:r>
                <a:rPr lang="en-ZA" sz="1200" dirty="0">
                  <a:cs typeface="Arial" panose="020B0604020202020204" pitchFamily="34" charset="0"/>
                </a:rPr>
                <a:t>and </a:t>
              </a:r>
              <a:r>
                <a:rPr lang="en-ZA" sz="1200" b="1" dirty="0">
                  <a:cs typeface="Arial" panose="020B0604020202020204" pitchFamily="34" charset="0"/>
                </a:rPr>
                <a:t>Limpopo</a:t>
              </a:r>
              <a:r>
                <a:rPr lang="en-ZA" sz="1200" dirty="0">
                  <a:cs typeface="Arial" panose="020B0604020202020204" pitchFamily="34" charset="0"/>
                </a:rPr>
                <a:t>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cs typeface="Arial" panose="020B0604020202020204" pitchFamily="34" charset="0"/>
                </a:rPr>
                <a:t>Next step to access WIFI and FIBRE data and share findings with Operators and Interested Parties.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dirty="0">
                <a:ln>
                  <a:noFill/>
                </a:ln>
                <a:solidFill>
                  <a:prstClr val="black"/>
                </a:solidFill>
                <a:effectLst/>
                <a:uLnTx/>
                <a:uFillTx/>
                <a:latin typeface="Century Gothic"/>
                <a:ea typeface="+mn-ea"/>
                <a:cs typeface="+mn-cs"/>
              </a:endParaRPr>
            </a:p>
          </p:txBody>
        </p:sp>
        <p:sp>
          <p:nvSpPr>
            <p:cNvPr id="29" name="TextBox 28">
              <a:extLst>
                <a:ext uri="{FF2B5EF4-FFF2-40B4-BE49-F238E27FC236}">
                  <a16:creationId xmlns:a16="http://schemas.microsoft.com/office/drawing/2014/main" id="{F9247837-389F-430E-A526-279CE9D2FA50}"/>
                </a:ext>
              </a:extLst>
            </p:cNvPr>
            <p:cNvSpPr txBox="1"/>
            <p:nvPr/>
          </p:nvSpPr>
          <p:spPr>
            <a:xfrm>
              <a:off x="4474741" y="1558812"/>
              <a:ext cx="3291939" cy="474788"/>
            </a:xfrm>
            <a:prstGeom prst="rect">
              <a:avLst/>
            </a:prstGeom>
            <a:solidFill>
              <a:schemeClr val="accent3">
                <a:lumMod val="75000"/>
              </a:schemeClr>
            </a:solidFill>
            <a:ln>
              <a:solidFill>
                <a:schemeClr val="accent3">
                  <a:lumMod val="75000"/>
                </a:schemeClr>
              </a:solidFill>
            </a:ln>
          </p:spPr>
          <p:txBody>
            <a:bodyPr wrap="square" lIns="121920" tIns="60960" rIns="121920" bIns="6096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a:ea typeface="+mn-ea"/>
                  <a:cs typeface="+mn-cs"/>
                </a:rPr>
                <a:t>Quick Wins</a:t>
              </a:r>
            </a:p>
          </p:txBody>
        </p:sp>
        <p:sp>
          <p:nvSpPr>
            <p:cNvPr id="30" name="TextBox 29">
              <a:extLst>
                <a:ext uri="{FF2B5EF4-FFF2-40B4-BE49-F238E27FC236}">
                  <a16:creationId xmlns:a16="http://schemas.microsoft.com/office/drawing/2014/main" id="{8326C855-1E6D-409B-8025-3C19734D5691}"/>
                </a:ext>
              </a:extLst>
            </p:cNvPr>
            <p:cNvSpPr txBox="1"/>
            <p:nvPr/>
          </p:nvSpPr>
          <p:spPr>
            <a:xfrm>
              <a:off x="4476525" y="2033599"/>
              <a:ext cx="3291939" cy="3932588"/>
            </a:xfrm>
            <a:prstGeom prst="rect">
              <a:avLst/>
            </a:prstGeom>
            <a:solidFill>
              <a:schemeClr val="bg1"/>
            </a:solidFill>
            <a:ln>
              <a:solidFill>
                <a:schemeClr val="accent3">
                  <a:lumMod val="75000"/>
                </a:schemeClr>
              </a:solidFill>
            </a:ln>
          </p:spPr>
          <p:txBody>
            <a:bodyPr wrap="square" lIns="121920" tIns="60960" rIns="121920" bIns="60960" rtlCol="0">
              <a:noAutofit/>
            </a:bodyPr>
            <a:lstStyle/>
            <a:p>
              <a:r>
                <a:rPr lang="en-US" sz="1400" dirty="0"/>
                <a:t>Intelsat, </a:t>
              </a:r>
              <a:r>
                <a:rPr lang="en-US" sz="1400" dirty="0" err="1"/>
                <a:t>Dudsec</a:t>
              </a:r>
              <a:r>
                <a:rPr lang="en-US" sz="1400" dirty="0"/>
                <a:t> and SENTECH Partnership</a:t>
              </a:r>
            </a:p>
            <a:p>
              <a:r>
                <a:rPr lang="en-US" sz="1400" dirty="0"/>
                <a:t>The strategic objectives of the pilot program are;</a:t>
              </a:r>
            </a:p>
            <a:p>
              <a:pPr marL="742950" lvl="1" indent="-285750">
                <a:buFont typeface="Arial" panose="020B0604020202020204" pitchFamily="34" charset="0"/>
                <a:buChar char="•"/>
              </a:pPr>
              <a:r>
                <a:rPr lang="en-US" sz="1200" dirty="0"/>
                <a:t>Improve adoption of internet services through a cost effective, pervasive service in rural areas</a:t>
              </a:r>
            </a:p>
            <a:p>
              <a:pPr marL="742950" lvl="1" indent="-285750">
                <a:buFont typeface="Arial" panose="020B0604020202020204" pitchFamily="34" charset="0"/>
                <a:buChar char="•"/>
              </a:pPr>
              <a:r>
                <a:rPr lang="en-US" sz="1200" dirty="0"/>
                <a:t>Create and empower youth owned and managed ICT SMME’s</a:t>
              </a:r>
            </a:p>
            <a:p>
              <a:pPr marL="742950" lvl="1" indent="-285750">
                <a:buFont typeface="Arial" panose="020B0604020202020204" pitchFamily="34" charset="0"/>
                <a:buChar char="•"/>
              </a:pPr>
              <a:r>
                <a:rPr lang="en-US" sz="1200" dirty="0"/>
                <a:t>Enable increased black participation in ICT through a training and mentorship program</a:t>
              </a:r>
            </a:p>
            <a:p>
              <a:pPr marL="742950" lvl="1" indent="-285750">
                <a:buFont typeface="Arial" panose="020B0604020202020204" pitchFamily="34" charset="0"/>
                <a:buChar char="•"/>
              </a:pPr>
              <a:r>
                <a:rPr lang="en-US" sz="1200" dirty="0"/>
                <a:t>Create employment opportunities.</a:t>
              </a:r>
            </a:p>
            <a:p>
              <a:pPr marL="742950" lvl="1" indent="-285750">
                <a:buFont typeface="Arial" panose="020B0604020202020204" pitchFamily="34" charset="0"/>
                <a:buChar char="•"/>
              </a:pPr>
              <a:r>
                <a:rPr lang="en-GB" sz="1200" dirty="0">
                  <a:solidFill>
                    <a:schemeClr val="dk1"/>
                  </a:solidFill>
                  <a:cs typeface="Calibri" panose="020F0502020204030204" pitchFamily="34" charset="0"/>
                </a:rPr>
                <a:t>Locations selected by DTPS; Alfred Nzo, Bethlehem, </a:t>
              </a:r>
              <a:r>
                <a:rPr lang="en-GB" sz="1200" dirty="0" err="1">
                  <a:solidFill>
                    <a:schemeClr val="dk1"/>
                  </a:solidFill>
                  <a:cs typeface="Calibri" panose="020F0502020204030204" pitchFamily="34" charset="0"/>
                </a:rPr>
                <a:t>Mukula</a:t>
              </a:r>
              <a:r>
                <a:rPr lang="en-GB" sz="1200" dirty="0">
                  <a:solidFill>
                    <a:schemeClr val="dk1"/>
                  </a:solidFill>
                  <a:cs typeface="Calibri" panose="020F0502020204030204" pitchFamily="34" charset="0"/>
                </a:rPr>
                <a:t>, </a:t>
              </a:r>
              <a:r>
                <a:rPr lang="en-GB" sz="1200" dirty="0" err="1">
                  <a:solidFill>
                    <a:schemeClr val="dk1"/>
                  </a:solidFill>
                  <a:cs typeface="Calibri" panose="020F0502020204030204" pitchFamily="34" charset="0"/>
                </a:rPr>
                <a:t>Mhinga</a:t>
              </a:r>
              <a:r>
                <a:rPr lang="en-GB" sz="1200" dirty="0">
                  <a:solidFill>
                    <a:schemeClr val="dk1"/>
                  </a:solidFill>
                  <a:cs typeface="Calibri" panose="020F0502020204030204" pitchFamily="34" charset="0"/>
                </a:rPr>
                <a:t>, Jane Furse and </a:t>
              </a:r>
              <a:r>
                <a:rPr lang="en-GB" sz="1200" dirty="0" err="1">
                  <a:solidFill>
                    <a:schemeClr val="dk1"/>
                  </a:solidFill>
                  <a:cs typeface="Calibri" panose="020F0502020204030204" pitchFamily="34" charset="0"/>
                </a:rPr>
                <a:t>Wesselton</a:t>
              </a:r>
              <a:r>
                <a:rPr lang="en-GB" sz="1200" dirty="0">
                  <a:solidFill>
                    <a:schemeClr val="dk1"/>
                  </a:solidFill>
                  <a:cs typeface="Calibri" panose="020F0502020204030204" pitchFamily="34" charset="0"/>
                </a:rPr>
                <a:t> completed</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1" name="TextBox 30">
              <a:extLst>
                <a:ext uri="{FF2B5EF4-FFF2-40B4-BE49-F238E27FC236}">
                  <a16:creationId xmlns:a16="http://schemas.microsoft.com/office/drawing/2014/main" id="{8C860F0D-3C08-45AE-9B0E-1DD6380736B5}"/>
                </a:ext>
              </a:extLst>
            </p:cNvPr>
            <p:cNvSpPr txBox="1"/>
            <p:nvPr/>
          </p:nvSpPr>
          <p:spPr>
            <a:xfrm>
              <a:off x="7983876" y="1558812"/>
              <a:ext cx="3291939" cy="476832"/>
            </a:xfrm>
            <a:prstGeom prst="rect">
              <a:avLst/>
            </a:prstGeom>
            <a:solidFill>
              <a:srgbClr val="002060"/>
            </a:solidFill>
            <a:ln>
              <a:solidFill>
                <a:srgbClr val="002060"/>
              </a:solidFill>
            </a:ln>
          </p:spPr>
          <p:txBody>
            <a:bodyPr wrap="square" lIns="121920" tIns="60960" rIns="121920" bIns="6096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a:ea typeface="+mn-ea"/>
                  <a:cs typeface="+mn-cs"/>
                </a:rPr>
                <a:t>Devices and  Performance</a:t>
              </a:r>
            </a:p>
          </p:txBody>
        </p:sp>
        <p:sp>
          <p:nvSpPr>
            <p:cNvPr id="32" name="TextBox 31">
              <a:extLst>
                <a:ext uri="{FF2B5EF4-FFF2-40B4-BE49-F238E27FC236}">
                  <a16:creationId xmlns:a16="http://schemas.microsoft.com/office/drawing/2014/main" id="{5AF59BC5-DEB2-4FDE-8D40-86FC80726DE1}"/>
                </a:ext>
              </a:extLst>
            </p:cNvPr>
            <p:cNvSpPr txBox="1"/>
            <p:nvPr/>
          </p:nvSpPr>
          <p:spPr>
            <a:xfrm>
              <a:off x="7985661" y="2033599"/>
              <a:ext cx="3291939" cy="3932588"/>
            </a:xfrm>
            <a:prstGeom prst="rect">
              <a:avLst/>
            </a:prstGeom>
            <a:solidFill>
              <a:schemeClr val="bg1"/>
            </a:solidFill>
            <a:ln>
              <a:solidFill>
                <a:srgbClr val="002060"/>
              </a:solidFill>
            </a:ln>
          </p:spPr>
          <p:txBody>
            <a:bodyPr wrap="square" lIns="121920" tIns="60960" rIns="121920" bIns="6096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At present only 53%( Feb 2018 – 33%) of connected population has the correct device to connect to the Internet. There is a need to push for more Third Generation and LTE Devices, through possible reduction in taxes to reduce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Performance of all networks is improving, an average throughput is being achieved of 19Mbps</a:t>
              </a:r>
              <a:r>
                <a:rPr kumimoji="0" lang="en-US" sz="1200" b="0" i="0" u="none" strike="noStrike" kern="1200" cap="none" spc="0" normalizeH="0" baseline="30000" noProof="0" dirty="0">
                  <a:ln>
                    <a:noFill/>
                  </a:ln>
                  <a:solidFill>
                    <a:prstClr val="black"/>
                  </a:solidFill>
                  <a:effectLst/>
                  <a:uLnTx/>
                  <a:uFillTx/>
                  <a:latin typeface="Century Gothic"/>
                  <a:ea typeface="+mn-ea"/>
                  <a:cs typeface="+mn-cs"/>
                </a:rPr>
                <a:t>(</a:t>
              </a:r>
              <a:r>
                <a:rPr kumimoji="0" lang="en-US" sz="1200" b="0" i="0" u="none" strike="noStrike" kern="1200" cap="none" spc="0" normalizeH="0" baseline="30000" noProof="0" dirty="0" err="1">
                  <a:ln>
                    <a:noFill/>
                  </a:ln>
                  <a:solidFill>
                    <a:prstClr val="black"/>
                  </a:solidFill>
                  <a:effectLst/>
                  <a:uLnTx/>
                  <a:uFillTx/>
                  <a:latin typeface="Century Gothic"/>
                  <a:ea typeface="+mn-ea"/>
                  <a:cs typeface="+mn-cs"/>
                </a:rPr>
                <a:t>Mybroadband</a:t>
              </a:r>
              <a:r>
                <a:rPr kumimoji="0" lang="en-US" sz="1200" b="0" i="0" u="none" strike="noStrike" kern="1200" cap="none" spc="0" normalizeH="0" baseline="30000" noProof="0" dirty="0">
                  <a:ln>
                    <a:noFill/>
                  </a:ln>
                  <a:solidFill>
                    <a:prstClr val="black"/>
                  </a:solidFill>
                  <a:effectLst/>
                  <a:uLnTx/>
                  <a:uFillTx/>
                  <a:latin typeface="Century Gothic"/>
                  <a:ea typeface="+mn-ea"/>
                  <a:cs typeface="+mn-cs"/>
                </a:rPr>
                <a:t> Report) </a:t>
              </a:r>
              <a:r>
                <a:rPr kumimoji="0" lang="en-US" sz="1200" b="0" i="0" u="none" strike="noStrike" kern="1200" cap="none" spc="0" normalizeH="0" baseline="0" noProof="0" dirty="0">
                  <a:ln>
                    <a:noFill/>
                  </a:ln>
                  <a:solidFill>
                    <a:prstClr val="black"/>
                  </a:solidFill>
                  <a:effectLst/>
                  <a:uLnTx/>
                  <a:uFillTx/>
                  <a:latin typeface="Century Gothic"/>
                  <a:ea typeface="+mn-ea"/>
                  <a:cs typeface="+mn-cs"/>
                </a:rPr>
                <a:t>(Feb 2018 – 8Mbps). </a:t>
              </a:r>
              <a:r>
                <a:rPr kumimoji="0" lang="en-US" sz="1200" b="0" i="1" u="none" strike="noStrike" kern="1200" cap="none" spc="0" normalizeH="0" baseline="0" noProof="0" dirty="0">
                  <a:ln>
                    <a:noFill/>
                  </a:ln>
                  <a:solidFill>
                    <a:prstClr val="black"/>
                  </a:solidFill>
                  <a:effectLst/>
                  <a:uLnTx/>
                  <a:uFillTx/>
                  <a:latin typeface="Century Gothic"/>
                  <a:ea typeface="+mn-ea"/>
                  <a:cs typeface="+mn-cs"/>
                </a:rPr>
                <a:t>Original Performance criteria we want to achieve is 10Mbps - WEF</a:t>
              </a:r>
            </a:p>
          </p:txBody>
        </p:sp>
      </p:grpSp>
      <p:sp>
        <p:nvSpPr>
          <p:cNvPr id="44" name="Rectangle 43">
            <a:extLst>
              <a:ext uri="{FF2B5EF4-FFF2-40B4-BE49-F238E27FC236}">
                <a16:creationId xmlns:a16="http://schemas.microsoft.com/office/drawing/2014/main" id="{42FAB6C6-EBC6-4AB2-BCD8-22CB23E4BD5B}"/>
              </a:ext>
            </a:extLst>
          </p:cNvPr>
          <p:cNvSpPr/>
          <p:nvPr/>
        </p:nvSpPr>
        <p:spPr>
          <a:xfrm>
            <a:off x="2129598" y="5498787"/>
            <a:ext cx="9971702" cy="1015663"/>
          </a:xfrm>
          <a:prstGeom prst="rect">
            <a:avLst/>
          </a:prstGeom>
          <a:ln>
            <a:solidFill>
              <a:srgbClr val="7030A0"/>
            </a:solidFill>
          </a:ln>
        </p:spPr>
        <p:txBody>
          <a:bodyPr wrap="square">
            <a:spAutoFit/>
          </a:bodyPr>
          <a:lstStyle/>
          <a:p>
            <a:r>
              <a:rPr lang="en-ZA" sz="1200" i="1" dirty="0"/>
              <a:t>Challenges;</a:t>
            </a:r>
          </a:p>
          <a:p>
            <a:pPr marL="285750" indent="-285750">
              <a:buFont typeface="Arial" panose="020B0604020202020204" pitchFamily="34" charset="0"/>
              <a:buChar char="•"/>
            </a:pPr>
            <a:r>
              <a:rPr lang="en-ZA" sz="1200" i="1" dirty="0"/>
              <a:t>Local Government Participation, </a:t>
            </a:r>
          </a:p>
          <a:p>
            <a:pPr marL="285750" indent="-285750">
              <a:buFont typeface="Arial" panose="020B0604020202020204" pitchFamily="34" charset="0"/>
              <a:buChar char="•"/>
            </a:pPr>
            <a:r>
              <a:rPr lang="en-ZA" sz="1200" i="1" dirty="0"/>
              <a:t>Site Build Leases and Wayleaves – Concerns of local  governments imposed costs making it non economical</a:t>
            </a:r>
          </a:p>
          <a:p>
            <a:pPr marL="285750" indent="-285750">
              <a:buFont typeface="Arial" panose="020B0604020202020204" pitchFamily="34" charset="0"/>
              <a:buChar char="•"/>
            </a:pPr>
            <a:r>
              <a:rPr lang="en-ZA" sz="1200" i="1" dirty="0"/>
              <a:t>Long Acquisition lead times</a:t>
            </a:r>
          </a:p>
          <a:p>
            <a:pPr marL="285750" indent="-285750">
              <a:buFont typeface="Arial" panose="020B0604020202020204" pitchFamily="34" charset="0"/>
              <a:buChar char="•"/>
            </a:pPr>
            <a:r>
              <a:rPr lang="en-ZA" sz="1200" i="1" dirty="0"/>
              <a:t>Electricity Availability in underserved areas, not only to </a:t>
            </a:r>
            <a:r>
              <a:rPr lang="en-ZA" sz="1200" i="1" dirty="0" err="1"/>
              <a:t>powwr</a:t>
            </a:r>
            <a:r>
              <a:rPr lang="en-ZA" sz="1200" i="1" dirty="0"/>
              <a:t> technologies, but also recharge devices.</a:t>
            </a:r>
          </a:p>
        </p:txBody>
      </p:sp>
    </p:spTree>
    <p:extLst>
      <p:ext uri="{BB962C8B-B14F-4D97-AF65-F5344CB8AC3E}">
        <p14:creationId xmlns:p14="http://schemas.microsoft.com/office/powerpoint/2010/main" val="19391747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P_AGENDA" val="SectionNumber SlideNumber"/>
</p:tagLst>
</file>

<file path=ppt/theme/theme1.xml><?xml version="1.0" encoding="utf-8"?>
<a:theme xmlns:a="http://schemas.openxmlformats.org/drawingml/2006/main" name="Picture titles">
  <a:themeElements>
    <a:clrScheme name="MTN">
      <a:dk1>
        <a:sysClr val="windowText" lastClr="000000"/>
      </a:dk1>
      <a:lt1>
        <a:srgbClr val="FFFFFF"/>
      </a:lt1>
      <a:dk2>
        <a:srgbClr val="000000"/>
      </a:dk2>
      <a:lt2>
        <a:srgbClr val="FFFFFF"/>
      </a:lt2>
      <a:accent1>
        <a:srgbClr val="FFCB05"/>
      </a:accent1>
      <a:accent2>
        <a:srgbClr val="666666"/>
      </a:accent2>
      <a:accent3>
        <a:srgbClr val="00678F"/>
      </a:accent3>
      <a:accent4>
        <a:srgbClr val="000000"/>
      </a:accent4>
      <a:accent5>
        <a:srgbClr val="999999"/>
      </a:accent5>
      <a:accent6>
        <a:srgbClr val="FF0000"/>
      </a:accent6>
      <a:hlink>
        <a:srgbClr val="00678F"/>
      </a:hlink>
      <a:folHlink>
        <a:srgbClr val="666666"/>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TN Template" id="{D5BA813F-2A08-4656-BBD0-BE5A2AE4291A}" vid="{F86EA522-1ED3-4AF1-A02F-F39ACE611AEA}"/>
    </a:ext>
  </a:extLst>
</a:theme>
</file>

<file path=ppt/theme/theme10.xml><?xml version="1.0" encoding="utf-8"?>
<a:theme xmlns:a="http://schemas.openxmlformats.org/drawingml/2006/main" name="1_Bottom arch">
  <a:themeElements>
    <a:clrScheme name="MTN">
      <a:dk1>
        <a:sysClr val="windowText" lastClr="000000"/>
      </a:dk1>
      <a:lt1>
        <a:srgbClr val="FFFFFF"/>
      </a:lt1>
      <a:dk2>
        <a:srgbClr val="323232"/>
      </a:dk2>
      <a:lt2>
        <a:srgbClr val="FFFFFF"/>
      </a:lt2>
      <a:accent1>
        <a:srgbClr val="FFCB05"/>
      </a:accent1>
      <a:accent2>
        <a:srgbClr val="F5821E"/>
      </a:accent2>
      <a:accent3>
        <a:srgbClr val="E12D6E"/>
      </a:accent3>
      <a:accent4>
        <a:srgbClr val="5A1E5A"/>
      </a:accent4>
      <a:accent5>
        <a:srgbClr val="0F6987"/>
      </a:accent5>
      <a:accent6>
        <a:srgbClr val="0FAF4B"/>
      </a:accent6>
      <a:hlink>
        <a:srgbClr val="323232"/>
      </a:hlink>
      <a:folHlink>
        <a:srgbClr val="7F7F7F"/>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TN_PPT Template_20171219.potx" id="{E26B7FF7-5368-4540-9A30-626267CBC85F}" vid="{B6D49906-6357-494C-9707-564144B79B3A}"/>
    </a:ext>
  </a:extLst>
</a:theme>
</file>

<file path=ppt/theme/theme11.xml><?xml version="1.0" encoding="utf-8"?>
<a:theme xmlns:a="http://schemas.openxmlformats.org/drawingml/2006/main" name="1_Picture titles">
  <a:themeElements>
    <a:clrScheme name="MTN">
      <a:dk1>
        <a:sysClr val="windowText" lastClr="000000"/>
      </a:dk1>
      <a:lt1>
        <a:srgbClr val="FFFFFF"/>
      </a:lt1>
      <a:dk2>
        <a:srgbClr val="323232"/>
      </a:dk2>
      <a:lt2>
        <a:srgbClr val="FFFFFF"/>
      </a:lt2>
      <a:accent1>
        <a:srgbClr val="FFCB05"/>
      </a:accent1>
      <a:accent2>
        <a:srgbClr val="F5821E"/>
      </a:accent2>
      <a:accent3>
        <a:srgbClr val="E12D6E"/>
      </a:accent3>
      <a:accent4>
        <a:srgbClr val="5A1E5A"/>
      </a:accent4>
      <a:accent5>
        <a:srgbClr val="0F6987"/>
      </a:accent5>
      <a:accent6>
        <a:srgbClr val="0FAF4B"/>
      </a:accent6>
      <a:hlink>
        <a:srgbClr val="323232"/>
      </a:hlink>
      <a:folHlink>
        <a:srgbClr val="7F7F7F"/>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TN_PPT Template_20171219.potx" id="{E26B7FF7-5368-4540-9A30-626267CBC85F}" vid="{CCD7BA72-F7B4-4E85-8F78-5F999610103B}"/>
    </a:ext>
  </a:extLst>
</a:theme>
</file>

<file path=ppt/theme/theme12.xml><?xml version="1.0" encoding="utf-8"?>
<a:theme xmlns:a="http://schemas.openxmlformats.org/drawingml/2006/main" name="2_Picture titles">
  <a:themeElements>
    <a:clrScheme name="MTN">
      <a:dk1>
        <a:sysClr val="windowText" lastClr="000000"/>
      </a:dk1>
      <a:lt1>
        <a:srgbClr val="FFFFFF"/>
      </a:lt1>
      <a:dk2>
        <a:srgbClr val="323232"/>
      </a:dk2>
      <a:lt2>
        <a:srgbClr val="FFFFFF"/>
      </a:lt2>
      <a:accent1>
        <a:srgbClr val="FFCB05"/>
      </a:accent1>
      <a:accent2>
        <a:srgbClr val="F5821E"/>
      </a:accent2>
      <a:accent3>
        <a:srgbClr val="E12D6E"/>
      </a:accent3>
      <a:accent4>
        <a:srgbClr val="5A1E5A"/>
      </a:accent4>
      <a:accent5>
        <a:srgbClr val="0F6987"/>
      </a:accent5>
      <a:accent6>
        <a:srgbClr val="0FAF4B"/>
      </a:accent6>
      <a:hlink>
        <a:srgbClr val="323232"/>
      </a:hlink>
      <a:folHlink>
        <a:srgbClr val="7F7F7F"/>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TN_PPT Template_20171219.potx" id="{E26B7FF7-5368-4540-9A30-626267CBC85F}" vid="{CCD7BA72-F7B4-4E85-8F78-5F999610103B}"/>
    </a:ext>
  </a:extLst>
</a:theme>
</file>

<file path=ppt/theme/theme13.xml><?xml version="1.0" encoding="utf-8"?>
<a:theme xmlns:a="http://schemas.openxmlformats.org/drawingml/2006/main" name="3_Picture titles">
  <a:themeElements>
    <a:clrScheme name="MTN">
      <a:dk1>
        <a:sysClr val="windowText" lastClr="000000"/>
      </a:dk1>
      <a:lt1>
        <a:srgbClr val="FFFFFF"/>
      </a:lt1>
      <a:dk2>
        <a:srgbClr val="323232"/>
      </a:dk2>
      <a:lt2>
        <a:srgbClr val="FFFFFF"/>
      </a:lt2>
      <a:accent1>
        <a:srgbClr val="FFCB05"/>
      </a:accent1>
      <a:accent2>
        <a:srgbClr val="F5821E"/>
      </a:accent2>
      <a:accent3>
        <a:srgbClr val="E12D6E"/>
      </a:accent3>
      <a:accent4>
        <a:srgbClr val="5A1E5A"/>
      </a:accent4>
      <a:accent5>
        <a:srgbClr val="0F6987"/>
      </a:accent5>
      <a:accent6>
        <a:srgbClr val="0FAF4B"/>
      </a:accent6>
      <a:hlink>
        <a:srgbClr val="323232"/>
      </a:hlink>
      <a:folHlink>
        <a:srgbClr val="7F7F7F"/>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TN_PPT Template_20171219.potx" id="{E26B7FF7-5368-4540-9A30-626267CBC85F}" vid="{CCD7BA72-F7B4-4E85-8F78-5F999610103B}"/>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MTN">
      <a:dk1>
        <a:sysClr val="windowText" lastClr="000000"/>
      </a:dk1>
      <a:lt1>
        <a:srgbClr val="FFFFFF"/>
      </a:lt1>
      <a:dk2>
        <a:srgbClr val="323232"/>
      </a:dk2>
      <a:lt2>
        <a:srgbClr val="FFFFFF"/>
      </a:lt2>
      <a:accent1>
        <a:srgbClr val="FFCB05"/>
      </a:accent1>
      <a:accent2>
        <a:srgbClr val="F5821E"/>
      </a:accent2>
      <a:accent3>
        <a:srgbClr val="E12D6E"/>
      </a:accent3>
      <a:accent4>
        <a:srgbClr val="5A1E5A"/>
      </a:accent4>
      <a:accent5>
        <a:srgbClr val="0F6987"/>
      </a:accent5>
      <a:accent6>
        <a:srgbClr val="0FAF4B"/>
      </a:accent6>
      <a:hlink>
        <a:srgbClr val="323232"/>
      </a:hlink>
      <a:folHlink>
        <a:srgbClr val="7F7F7F"/>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TN Template" id="{D5BA813F-2A08-4656-BBD0-BE5A2AE4291A}" vid="{BD46DCD6-DBB2-4FA1-96F6-09A5B6E3609E}"/>
    </a:ext>
  </a:extLst>
</a:theme>
</file>

<file path=ppt/theme/theme3.xml><?xml version="1.0" encoding="utf-8"?>
<a:theme xmlns:a="http://schemas.openxmlformats.org/drawingml/2006/main" name="Top arch">
  <a:themeElements>
    <a:clrScheme name="MTN">
      <a:dk1>
        <a:sysClr val="windowText" lastClr="000000"/>
      </a:dk1>
      <a:lt1>
        <a:srgbClr val="FFFFFF"/>
      </a:lt1>
      <a:dk2>
        <a:srgbClr val="323232"/>
      </a:dk2>
      <a:lt2>
        <a:srgbClr val="FFFFFF"/>
      </a:lt2>
      <a:accent1>
        <a:srgbClr val="FFCB05"/>
      </a:accent1>
      <a:accent2>
        <a:srgbClr val="F5821E"/>
      </a:accent2>
      <a:accent3>
        <a:srgbClr val="E12D6E"/>
      </a:accent3>
      <a:accent4>
        <a:srgbClr val="5A1E5A"/>
      </a:accent4>
      <a:accent5>
        <a:srgbClr val="0F6987"/>
      </a:accent5>
      <a:accent6>
        <a:srgbClr val="0FAF4B"/>
      </a:accent6>
      <a:hlink>
        <a:srgbClr val="323232"/>
      </a:hlink>
      <a:folHlink>
        <a:srgbClr val="7F7F7F"/>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MTN Template" id="{D5BA813F-2A08-4656-BBD0-BE5A2AE4291A}" vid="{D41E89CF-10D4-4C57-B23E-205E0C0028E6}"/>
    </a:ext>
  </a:extLst>
</a:theme>
</file>

<file path=ppt/theme/theme4.xml><?xml version="1.0" encoding="utf-8"?>
<a:theme xmlns:a="http://schemas.openxmlformats.org/drawingml/2006/main" name="Bottom arch">
  <a:themeElements>
    <a:clrScheme name="MTN">
      <a:dk1>
        <a:sysClr val="windowText" lastClr="000000"/>
      </a:dk1>
      <a:lt1>
        <a:srgbClr val="FFFFFF"/>
      </a:lt1>
      <a:dk2>
        <a:srgbClr val="323232"/>
      </a:dk2>
      <a:lt2>
        <a:srgbClr val="FFFFFF"/>
      </a:lt2>
      <a:accent1>
        <a:srgbClr val="FFCB05"/>
      </a:accent1>
      <a:accent2>
        <a:srgbClr val="F5821E"/>
      </a:accent2>
      <a:accent3>
        <a:srgbClr val="E12D6E"/>
      </a:accent3>
      <a:accent4>
        <a:srgbClr val="5A1E5A"/>
      </a:accent4>
      <a:accent5>
        <a:srgbClr val="0F6987"/>
      </a:accent5>
      <a:accent6>
        <a:srgbClr val="0FAF4B"/>
      </a:accent6>
      <a:hlink>
        <a:srgbClr val="323232"/>
      </a:hlink>
      <a:folHlink>
        <a:srgbClr val="7F7F7F"/>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TN Template" id="{D5BA813F-2A08-4656-BBD0-BE5A2AE4291A}" vid="{4ECBE914-C7C9-4B9A-8FC7-2E9BA089674F}"/>
    </a:ext>
  </a:extLst>
</a:theme>
</file>

<file path=ppt/theme/theme5.xml><?xml version="1.0" encoding="utf-8"?>
<a:theme xmlns:a="http://schemas.openxmlformats.org/drawingml/2006/main" name="Bottom arch no logo">
  <a:themeElements>
    <a:clrScheme name="MTN">
      <a:dk1>
        <a:sysClr val="windowText" lastClr="000000"/>
      </a:dk1>
      <a:lt1>
        <a:srgbClr val="FFFFFF"/>
      </a:lt1>
      <a:dk2>
        <a:srgbClr val="323232"/>
      </a:dk2>
      <a:lt2>
        <a:srgbClr val="FFFFFF"/>
      </a:lt2>
      <a:accent1>
        <a:srgbClr val="FFCB05"/>
      </a:accent1>
      <a:accent2>
        <a:srgbClr val="F5821E"/>
      </a:accent2>
      <a:accent3>
        <a:srgbClr val="E12D6E"/>
      </a:accent3>
      <a:accent4>
        <a:srgbClr val="5A1E5A"/>
      </a:accent4>
      <a:accent5>
        <a:srgbClr val="0F6987"/>
      </a:accent5>
      <a:accent6>
        <a:srgbClr val="0FAF4B"/>
      </a:accent6>
      <a:hlink>
        <a:srgbClr val="323232"/>
      </a:hlink>
      <a:folHlink>
        <a:srgbClr val="7F7F7F"/>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TN Template" id="{D5BA813F-2A08-4656-BBD0-BE5A2AE4291A}" vid="{80736AC0-C9C6-4B30-BA1F-E9FFF4646286}"/>
    </a:ext>
  </a:extLst>
</a:theme>
</file>

<file path=ppt/theme/theme6.xml><?xml version="1.0" encoding="utf-8"?>
<a:theme xmlns:a="http://schemas.openxmlformats.org/drawingml/2006/main" name="Oval">
  <a:themeElements>
    <a:clrScheme name="MTN">
      <a:dk1>
        <a:sysClr val="windowText" lastClr="000000"/>
      </a:dk1>
      <a:lt1>
        <a:srgbClr val="FFFFFF"/>
      </a:lt1>
      <a:dk2>
        <a:srgbClr val="323232"/>
      </a:dk2>
      <a:lt2>
        <a:srgbClr val="FFFFFF"/>
      </a:lt2>
      <a:accent1>
        <a:srgbClr val="FFCB05"/>
      </a:accent1>
      <a:accent2>
        <a:srgbClr val="F5821E"/>
      </a:accent2>
      <a:accent3>
        <a:srgbClr val="E12D6E"/>
      </a:accent3>
      <a:accent4>
        <a:srgbClr val="5A1E5A"/>
      </a:accent4>
      <a:accent5>
        <a:srgbClr val="0F6987"/>
      </a:accent5>
      <a:accent6>
        <a:srgbClr val="0FAF4B"/>
      </a:accent6>
      <a:hlink>
        <a:srgbClr val="323232"/>
      </a:hlink>
      <a:folHlink>
        <a:srgbClr val="7F7F7F"/>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TN Template" id="{D5BA813F-2A08-4656-BBD0-BE5A2AE4291A}" vid="{7637E5CF-617B-4CB9-98B4-F66B665CF00F}"/>
    </a:ext>
  </a:extLst>
</a:theme>
</file>

<file path=ppt/theme/theme7.xml><?xml version="1.0" encoding="utf-8"?>
<a:theme xmlns:a="http://schemas.openxmlformats.org/drawingml/2006/main" name="1_Top arch">
  <a:themeElements>
    <a:clrScheme name="MTN">
      <a:dk1>
        <a:sysClr val="windowText" lastClr="000000"/>
      </a:dk1>
      <a:lt1>
        <a:srgbClr val="FFFFFF"/>
      </a:lt1>
      <a:dk2>
        <a:srgbClr val="323232"/>
      </a:dk2>
      <a:lt2>
        <a:srgbClr val="FFFFFF"/>
      </a:lt2>
      <a:accent1>
        <a:srgbClr val="FFCB05"/>
      </a:accent1>
      <a:accent2>
        <a:srgbClr val="F5821E"/>
      </a:accent2>
      <a:accent3>
        <a:srgbClr val="E12D6E"/>
      </a:accent3>
      <a:accent4>
        <a:srgbClr val="5A1E5A"/>
      </a:accent4>
      <a:accent5>
        <a:srgbClr val="0F6987"/>
      </a:accent5>
      <a:accent6>
        <a:srgbClr val="0FAF4B"/>
      </a:accent6>
      <a:hlink>
        <a:srgbClr val="323232"/>
      </a:hlink>
      <a:folHlink>
        <a:srgbClr val="7F7F7F"/>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MTN_PPT Template_20171219.potx" id="{E26B7FF7-5368-4540-9A30-626267CBC85F}" vid="{7C57F4F4-283E-4950-BC48-38A03B4E6777}"/>
    </a:ext>
  </a:extLst>
</a:theme>
</file>

<file path=ppt/theme/theme8.xml><?xml version="1.0" encoding="utf-8"?>
<a:theme xmlns:a="http://schemas.openxmlformats.org/drawingml/2006/main" name="1_Bottom arch no logo">
  <a:themeElements>
    <a:clrScheme name="MTN">
      <a:dk1>
        <a:sysClr val="windowText" lastClr="000000"/>
      </a:dk1>
      <a:lt1>
        <a:srgbClr val="FFFFFF"/>
      </a:lt1>
      <a:dk2>
        <a:srgbClr val="323232"/>
      </a:dk2>
      <a:lt2>
        <a:srgbClr val="FFFFFF"/>
      </a:lt2>
      <a:accent1>
        <a:srgbClr val="FFCB05"/>
      </a:accent1>
      <a:accent2>
        <a:srgbClr val="F5821E"/>
      </a:accent2>
      <a:accent3>
        <a:srgbClr val="E12D6E"/>
      </a:accent3>
      <a:accent4>
        <a:srgbClr val="5A1E5A"/>
      </a:accent4>
      <a:accent5>
        <a:srgbClr val="0F6987"/>
      </a:accent5>
      <a:accent6>
        <a:srgbClr val="0FAF4B"/>
      </a:accent6>
      <a:hlink>
        <a:srgbClr val="323232"/>
      </a:hlink>
      <a:folHlink>
        <a:srgbClr val="7F7F7F"/>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TN_PPT Template_20171219.potx" id="{E26B7FF7-5368-4540-9A30-626267CBC85F}" vid="{7D328AB5-E396-4CAF-A327-E3E0842A4D2B}"/>
    </a:ext>
  </a:extLst>
</a:theme>
</file>

<file path=ppt/theme/theme9.xml><?xml version="1.0" encoding="utf-8"?>
<a:theme xmlns:a="http://schemas.openxmlformats.org/drawingml/2006/main" name="1_Oval">
  <a:themeElements>
    <a:clrScheme name="MTN">
      <a:dk1>
        <a:sysClr val="windowText" lastClr="000000"/>
      </a:dk1>
      <a:lt1>
        <a:srgbClr val="FFFFFF"/>
      </a:lt1>
      <a:dk2>
        <a:srgbClr val="323232"/>
      </a:dk2>
      <a:lt2>
        <a:srgbClr val="FFFFFF"/>
      </a:lt2>
      <a:accent1>
        <a:srgbClr val="FFCB05"/>
      </a:accent1>
      <a:accent2>
        <a:srgbClr val="F5821E"/>
      </a:accent2>
      <a:accent3>
        <a:srgbClr val="E12D6E"/>
      </a:accent3>
      <a:accent4>
        <a:srgbClr val="5A1E5A"/>
      </a:accent4>
      <a:accent5>
        <a:srgbClr val="0F6987"/>
      </a:accent5>
      <a:accent6>
        <a:srgbClr val="0FAF4B"/>
      </a:accent6>
      <a:hlink>
        <a:srgbClr val="323232"/>
      </a:hlink>
      <a:folHlink>
        <a:srgbClr val="7F7F7F"/>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TN_PPT Template_20171219.potx" id="{E26B7FF7-5368-4540-9A30-626267CBC85F}" vid="{B146441F-8C0F-486D-B867-AE8F9E3D7AF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keyword xmlns="50c8d59b-d6bb-41c9-8e15-fbabe89884a5" xsi:nil="true"/>
    <Department xmlns="50c8d59b-d6bb-41c9-8e15-fbabe89884a5" xsi:nil="true"/>
    <Docauthor xmlns="50c8d59b-d6bb-41c9-8e15-fbabe89884a5" xsi:nil="true"/>
    <Doctype xmlns="50c8d59b-d6bb-41c9-8e15-fbabe89884a5" xsi:nil="true"/>
    <Docdate xmlns="50c8d59b-d6bb-41c9-8e15-fbabe89884a5" xsi:nil="true"/>
    <Doctitle xmlns="50c8d59b-d6bb-41c9-8e15-fbabe89884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6E89325A5B6348AE31AC8EC91E5E53" ma:contentTypeVersion="6" ma:contentTypeDescription="Create a new document." ma:contentTypeScope="" ma:versionID="7924aba35de9a623936d70f6d9707dad">
  <xsd:schema xmlns:xsd="http://www.w3.org/2001/XMLSchema" xmlns:xs="http://www.w3.org/2001/XMLSchema" xmlns:p="http://schemas.microsoft.com/office/2006/metadata/properties" xmlns:ns2="50c8d59b-d6bb-41c9-8e15-fbabe89884a5" targetNamespace="http://schemas.microsoft.com/office/2006/metadata/properties" ma:root="true" ma:fieldsID="c6c709a82ef1406f8369617689e7772a" ns2:_="">
    <xsd:import namespace="50c8d59b-d6bb-41c9-8e15-fbabe89884a5"/>
    <xsd:element name="properties">
      <xsd:complexType>
        <xsd:sequence>
          <xsd:element name="documentManagement">
            <xsd:complexType>
              <xsd:all>
                <xsd:element ref="ns2:Doctitle" minOccurs="0"/>
                <xsd:element ref="ns2:Docauthor" minOccurs="0"/>
                <xsd:element ref="ns2:Department" minOccurs="0"/>
                <xsd:element ref="ns2:Doctype" minOccurs="0"/>
                <xsd:element ref="ns2:Docdate" minOccurs="0"/>
                <xsd:element ref="ns2:Dockeyw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c8d59b-d6bb-41c9-8e15-fbabe89884a5" elementFormDefault="qualified">
    <xsd:import namespace="http://schemas.microsoft.com/office/2006/documentManagement/types"/>
    <xsd:import namespace="http://schemas.microsoft.com/office/infopath/2007/PartnerControls"/>
    <xsd:element name="Doctitle" ma:index="8" nillable="true" ma:displayName="Doctitle" ma:internalName="Doctitle">
      <xsd:simpleType>
        <xsd:restriction base="dms:Text">
          <xsd:maxLength value="255"/>
        </xsd:restriction>
      </xsd:simpleType>
    </xsd:element>
    <xsd:element name="Docauthor" ma:index="9" nillable="true" ma:displayName="Docauthor" ma:internalName="Docauthor">
      <xsd:simpleType>
        <xsd:restriction base="dms:Note">
          <xsd:maxLength value="255"/>
        </xsd:restriction>
      </xsd:simpleType>
    </xsd:element>
    <xsd:element name="Department" ma:index="10" nillable="true" ma:displayName="Department" ma:internalName="Department">
      <xsd:simpleType>
        <xsd:restriction base="dms:Text">
          <xsd:maxLength value="255"/>
        </xsd:restriction>
      </xsd:simpleType>
    </xsd:element>
    <xsd:element name="Doctype" ma:index="11" nillable="true" ma:displayName="Doctype" ma:internalName="Doctype">
      <xsd:simpleType>
        <xsd:restriction base="dms:Text">
          <xsd:maxLength value="255"/>
        </xsd:restriction>
      </xsd:simpleType>
    </xsd:element>
    <xsd:element name="Docdate" ma:index="12" nillable="true" ma:displayName="Docdate" ma:internalName="Docdate">
      <xsd:simpleType>
        <xsd:restriction base="dms:Text">
          <xsd:maxLength value="255"/>
        </xsd:restriction>
      </xsd:simpleType>
    </xsd:element>
    <xsd:element name="Dockeyword" ma:index="13" nillable="true" ma:displayName="Dockeyword" ma:internalName="Dockeyword">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83452D-FD08-49D6-BA16-5FAE9C881823}">
  <ds:schemaRefs>
    <ds:schemaRef ds:uri="http://purl.org/dc/dcmitype/"/>
    <ds:schemaRef ds:uri="http://schemas.microsoft.com/office/2006/documentManagement/types"/>
    <ds:schemaRef ds:uri="http://purl.org/dc/terms/"/>
    <ds:schemaRef ds:uri="50c8d59b-d6bb-41c9-8e15-fbabe89884a5"/>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3AE66858-A5D0-479C-8EBE-C57A9ABEF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c8d59b-d6bb-41c9-8e15-fbabe89884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CD61C0-96AF-436E-9EAF-C00AF657FE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MTN Template</Template>
  <TotalTime>3183</TotalTime>
  <Words>2190</Words>
  <Application>Microsoft Office PowerPoint</Application>
  <PresentationFormat>Widescreen</PresentationFormat>
  <Paragraphs>205</Paragraphs>
  <Slides>15</Slides>
  <Notes>0</Notes>
  <HiddenSlides>0</HiddenSlides>
  <MMClips>0</MMClips>
  <ScaleCrop>false</ScaleCrop>
  <HeadingPairs>
    <vt:vector size="6" baseType="variant">
      <vt:variant>
        <vt:lpstr>Fonts Used</vt:lpstr>
      </vt:variant>
      <vt:variant>
        <vt:i4>13</vt:i4>
      </vt:variant>
      <vt:variant>
        <vt:lpstr>Theme</vt:lpstr>
      </vt:variant>
      <vt:variant>
        <vt:i4>13</vt:i4>
      </vt:variant>
      <vt:variant>
        <vt:lpstr>Slide Titles</vt:lpstr>
      </vt:variant>
      <vt:variant>
        <vt:i4>15</vt:i4>
      </vt:variant>
    </vt:vector>
  </HeadingPairs>
  <TitlesOfParts>
    <vt:vector size="41" baseType="lpstr">
      <vt:lpstr>Arial</vt:lpstr>
      <vt:lpstr>Bookman Old Style</vt:lpstr>
      <vt:lpstr>Calibri</vt:lpstr>
      <vt:lpstr>Century Gothic</vt:lpstr>
      <vt:lpstr>Gotham-Bold</vt:lpstr>
      <vt:lpstr>Gotham-Book</vt:lpstr>
      <vt:lpstr>Montserrat</vt:lpstr>
      <vt:lpstr>MTN Brighter Sans</vt:lpstr>
      <vt:lpstr>Myriad Pro</vt:lpstr>
      <vt:lpstr>Open Sans Semibold</vt:lpstr>
      <vt:lpstr>SourceSansPro-Regular</vt:lpstr>
      <vt:lpstr>Times New Roman</vt:lpstr>
      <vt:lpstr>Wingdings</vt:lpstr>
      <vt:lpstr>Picture titles</vt:lpstr>
      <vt:lpstr>Titles</vt:lpstr>
      <vt:lpstr>Top arch</vt:lpstr>
      <vt:lpstr>Bottom arch</vt:lpstr>
      <vt:lpstr>Bottom arch no logo</vt:lpstr>
      <vt:lpstr>Oval</vt:lpstr>
      <vt:lpstr>1_Top arch</vt:lpstr>
      <vt:lpstr>1_Bottom arch no logo</vt:lpstr>
      <vt:lpstr>1_Oval</vt:lpstr>
      <vt:lpstr>1_Bottom arch</vt:lpstr>
      <vt:lpstr>1_Picture titles</vt:lpstr>
      <vt:lpstr>2_Picture titles</vt:lpstr>
      <vt:lpstr>3_Picture titles</vt:lpstr>
      <vt:lpstr>Parliamentary Portfolio Committee Fourth Term Program - Internet4All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TBWA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Van Dyk [ MTN Innovation Centre ]</dc:creator>
  <cp:lastModifiedBy>Hajiera Salie</cp:lastModifiedBy>
  <cp:revision>105</cp:revision>
  <cp:lastPrinted>2018-10-26T12:12:12Z</cp:lastPrinted>
  <dcterms:created xsi:type="dcterms:W3CDTF">2018-02-21T14:49:06Z</dcterms:created>
  <dcterms:modified xsi:type="dcterms:W3CDTF">2018-11-09T07:37:24Z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0x010100916E89325A5B6348AE31AC8EC91E5E53</vt:lpwstr>
  </property>
</Properties>
</file>