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84" r:id="rId4"/>
    <p:sldId id="283" r:id="rId5"/>
    <p:sldId id="285" r:id="rId6"/>
    <p:sldId id="265" r:id="rId7"/>
    <p:sldId id="279" r:id="rId8"/>
    <p:sldId id="271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5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DE8E1-D68E-4E11-A3AE-3C8C424D92A7}" type="doc">
      <dgm:prSet loTypeId="urn:microsoft.com/office/officeart/2005/8/layout/h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FDBE161C-E4F0-4DF1-AF95-B4544211C930}">
      <dgm:prSet/>
      <dgm:spPr/>
      <dgm:t>
        <a:bodyPr/>
        <a:lstStyle/>
        <a:p>
          <a:pPr rtl="0"/>
          <a:r>
            <a:rPr lang="en-ZA" b="1" dirty="0" smtClean="0">
              <a:solidFill>
                <a:schemeClr val="tx1"/>
              </a:solidFill>
            </a:rPr>
            <a:t>WIPO COPYRIGHT TREATY-WCT</a:t>
          </a:r>
          <a:endParaRPr lang="en-US" b="1" dirty="0">
            <a:solidFill>
              <a:schemeClr val="tx1"/>
            </a:solidFill>
          </a:endParaRPr>
        </a:p>
      </dgm:t>
    </dgm:pt>
    <dgm:pt modelId="{586E980B-A573-41AE-BAAD-7A71DC89CA2C}" type="parTrans" cxnId="{76A1B464-7FF9-4CD5-BF67-99222751213D}">
      <dgm:prSet/>
      <dgm:spPr/>
      <dgm:t>
        <a:bodyPr/>
        <a:lstStyle/>
        <a:p>
          <a:endParaRPr lang="en-US"/>
        </a:p>
      </dgm:t>
    </dgm:pt>
    <dgm:pt modelId="{7FDF0292-7178-4ECC-89EF-929F46E0F43C}" type="sibTrans" cxnId="{76A1B464-7FF9-4CD5-BF67-99222751213D}">
      <dgm:prSet/>
      <dgm:spPr/>
      <dgm:t>
        <a:bodyPr/>
        <a:lstStyle/>
        <a:p>
          <a:endParaRPr lang="en-US"/>
        </a:p>
      </dgm:t>
    </dgm:pt>
    <dgm:pt modelId="{BA24945A-4042-4AEA-9BA7-05A06CF0A646}">
      <dgm:prSet/>
      <dgm:spPr/>
      <dgm:t>
        <a:bodyPr/>
        <a:lstStyle/>
        <a:p>
          <a:pPr algn="just" rtl="0"/>
          <a:r>
            <a:rPr lang="en-US" b="0" i="0" dirty="0" smtClean="0"/>
            <a:t>Protection for authors of literary and artistic works.</a:t>
          </a:r>
          <a:endParaRPr lang="en-US" dirty="0"/>
        </a:p>
      </dgm:t>
    </dgm:pt>
    <dgm:pt modelId="{5D92D5EF-D4DE-4F6C-9178-9C79DD626BFB}" type="parTrans" cxnId="{E2B1CD30-10A5-4F77-8813-8CA179E6B13B}">
      <dgm:prSet/>
      <dgm:spPr/>
      <dgm:t>
        <a:bodyPr/>
        <a:lstStyle/>
        <a:p>
          <a:endParaRPr lang="en-US"/>
        </a:p>
      </dgm:t>
    </dgm:pt>
    <dgm:pt modelId="{84BEEEBE-E27F-48E8-BE48-CDEE10F133EA}" type="sibTrans" cxnId="{E2B1CD30-10A5-4F77-8813-8CA179E6B13B}">
      <dgm:prSet/>
      <dgm:spPr/>
      <dgm:t>
        <a:bodyPr/>
        <a:lstStyle/>
        <a:p>
          <a:endParaRPr lang="en-US"/>
        </a:p>
      </dgm:t>
    </dgm:pt>
    <dgm:pt modelId="{F03429BF-4E2D-4F7D-A103-F8F74BEF6A16}">
      <dgm:prSet/>
      <dgm:spPr/>
      <dgm:t>
        <a:bodyPr/>
        <a:lstStyle/>
        <a:p>
          <a:pPr algn="just" rtl="0"/>
          <a:r>
            <a:rPr lang="en-US" b="1" dirty="0" smtClean="0"/>
            <a:t>Rights management information </a:t>
          </a:r>
          <a:r>
            <a:rPr lang="en-US" dirty="0" smtClean="0"/>
            <a:t>help to </a:t>
          </a:r>
          <a:r>
            <a:rPr lang="en-US" b="1" dirty="0" smtClean="0"/>
            <a:t>identify a work and its owner, track usages of the work and assist </a:t>
          </a:r>
          <a:r>
            <a:rPr lang="en-US" dirty="0" smtClean="0"/>
            <a:t>in the distribution of collected revenues. </a:t>
          </a:r>
          <a:endParaRPr lang="en-US" dirty="0"/>
        </a:p>
      </dgm:t>
    </dgm:pt>
    <dgm:pt modelId="{EFECD18F-6905-425E-9C5D-74F8B199167E}" type="parTrans" cxnId="{330AECAC-9AD3-43CF-BCE2-DF235466FF15}">
      <dgm:prSet/>
      <dgm:spPr/>
      <dgm:t>
        <a:bodyPr/>
        <a:lstStyle/>
        <a:p>
          <a:endParaRPr lang="en-US"/>
        </a:p>
      </dgm:t>
    </dgm:pt>
    <dgm:pt modelId="{7C4565C5-C375-45F7-B927-AB5D7A4C2D15}" type="sibTrans" cxnId="{330AECAC-9AD3-43CF-BCE2-DF235466FF15}">
      <dgm:prSet/>
      <dgm:spPr/>
      <dgm:t>
        <a:bodyPr/>
        <a:lstStyle/>
        <a:p>
          <a:endParaRPr lang="en-US"/>
        </a:p>
      </dgm:t>
    </dgm:pt>
    <dgm:pt modelId="{0362F585-F17C-4E2C-A780-82ADAE8C440A}">
      <dgm:prSet/>
      <dgm:spPr/>
      <dgm:t>
        <a:bodyPr/>
        <a:lstStyle/>
        <a:p>
          <a:pPr algn="just" rtl="0"/>
          <a:r>
            <a:rPr lang="en-US" dirty="0" smtClean="0"/>
            <a:t>Technological Protection Measures aid the </a:t>
          </a:r>
          <a:r>
            <a:rPr lang="en-US" b="1" dirty="0" smtClean="0"/>
            <a:t>prevention of </a:t>
          </a:r>
          <a:r>
            <a:rPr lang="en-US" b="1" dirty="0" err="1" smtClean="0"/>
            <a:t>unauthorised</a:t>
          </a:r>
          <a:r>
            <a:rPr lang="en-US" b="1" dirty="0" smtClean="0"/>
            <a:t> use of works either through access control mechanisms </a:t>
          </a:r>
          <a:r>
            <a:rPr lang="en-US" dirty="0" smtClean="0"/>
            <a:t>(passwords or encryption) or copy control mechanisms (limiting the number of </a:t>
          </a:r>
          <a:r>
            <a:rPr lang="en-US" dirty="0" err="1" smtClean="0"/>
            <a:t>authorised</a:t>
          </a:r>
          <a:r>
            <a:rPr lang="en-US" dirty="0" smtClean="0"/>
            <a:t> copies). </a:t>
          </a:r>
          <a:endParaRPr lang="en-US" dirty="0"/>
        </a:p>
      </dgm:t>
    </dgm:pt>
    <dgm:pt modelId="{7C1821C4-7F43-4AE5-9D30-91FD38146EA4}" type="parTrans" cxnId="{C6336C16-6E7C-408A-94A0-803E6F29D46D}">
      <dgm:prSet/>
      <dgm:spPr/>
      <dgm:t>
        <a:bodyPr/>
        <a:lstStyle/>
        <a:p>
          <a:endParaRPr lang="en-US"/>
        </a:p>
      </dgm:t>
    </dgm:pt>
    <dgm:pt modelId="{8CFF33BC-2BFC-4427-9189-FE3A9FC2F210}" type="sibTrans" cxnId="{C6336C16-6E7C-408A-94A0-803E6F29D46D}">
      <dgm:prSet/>
      <dgm:spPr/>
      <dgm:t>
        <a:bodyPr/>
        <a:lstStyle/>
        <a:p>
          <a:endParaRPr lang="en-US"/>
        </a:p>
      </dgm:t>
    </dgm:pt>
    <dgm:pt modelId="{D6301786-6B03-403D-809D-50E194BD2F46}">
      <dgm:prSet/>
      <dgm:spPr/>
      <dgm:t>
        <a:bodyPr/>
        <a:lstStyle/>
        <a:p>
          <a:pPr rtl="0"/>
          <a:r>
            <a:rPr lang="en-ZA" b="1" dirty="0" smtClean="0">
              <a:solidFill>
                <a:schemeClr val="tx1"/>
              </a:solidFill>
            </a:rPr>
            <a:t>WIPO PERFORMANCES AND PHONOGRAMS TREATY-WPPT</a:t>
          </a:r>
          <a:endParaRPr lang="en-US" b="1" dirty="0">
            <a:solidFill>
              <a:schemeClr val="tx1"/>
            </a:solidFill>
          </a:endParaRPr>
        </a:p>
      </dgm:t>
    </dgm:pt>
    <dgm:pt modelId="{CCE41AC4-3169-42F1-8429-DD2952714FF5}" type="parTrans" cxnId="{BB312E2E-F07C-4158-AF74-2E74F04D4264}">
      <dgm:prSet/>
      <dgm:spPr/>
      <dgm:t>
        <a:bodyPr/>
        <a:lstStyle/>
        <a:p>
          <a:endParaRPr lang="en-US"/>
        </a:p>
      </dgm:t>
    </dgm:pt>
    <dgm:pt modelId="{4D75F14D-06F3-43C3-8FD3-1C96779D53DB}" type="sibTrans" cxnId="{BB312E2E-F07C-4158-AF74-2E74F04D4264}">
      <dgm:prSet/>
      <dgm:spPr/>
      <dgm:t>
        <a:bodyPr/>
        <a:lstStyle/>
        <a:p>
          <a:endParaRPr lang="en-US"/>
        </a:p>
      </dgm:t>
    </dgm:pt>
    <dgm:pt modelId="{7C4D5E01-EC75-4E81-A174-F15BA8C5D552}">
      <dgm:prSet/>
      <dgm:spPr/>
      <dgm:t>
        <a:bodyPr/>
        <a:lstStyle/>
        <a:p>
          <a:pPr algn="just" rtl="0"/>
          <a:r>
            <a:rPr lang="en-ZA" dirty="0" smtClean="0"/>
            <a:t>strengthening the position of performers, especially musicians by creating a legal framework/economic tool for the </a:t>
          </a:r>
          <a:r>
            <a:rPr lang="en-ZA" b="1" dirty="0" smtClean="0"/>
            <a:t>equitable remuneration of the performer</a:t>
          </a:r>
          <a:r>
            <a:rPr lang="en-ZA" dirty="0" smtClean="0"/>
            <a:t>.</a:t>
          </a:r>
          <a:endParaRPr lang="en-US" dirty="0"/>
        </a:p>
      </dgm:t>
    </dgm:pt>
    <dgm:pt modelId="{0B17254A-03A7-4C81-950C-4F053AFD1DDF}" type="parTrans" cxnId="{8E0CC4CD-A7B1-4172-A3C2-55EAA2AF2915}">
      <dgm:prSet/>
      <dgm:spPr/>
      <dgm:t>
        <a:bodyPr/>
        <a:lstStyle/>
        <a:p>
          <a:endParaRPr lang="en-US"/>
        </a:p>
      </dgm:t>
    </dgm:pt>
    <dgm:pt modelId="{28FA7C5E-4D75-4F10-8BBD-B7280559507A}" type="sibTrans" cxnId="{8E0CC4CD-A7B1-4172-A3C2-55EAA2AF2915}">
      <dgm:prSet/>
      <dgm:spPr/>
      <dgm:t>
        <a:bodyPr/>
        <a:lstStyle/>
        <a:p>
          <a:endParaRPr lang="en-US"/>
        </a:p>
      </dgm:t>
    </dgm:pt>
    <dgm:pt modelId="{04F4ED9B-507A-4F7C-880D-55BFA7F76CB2}">
      <dgm:prSet/>
      <dgm:spPr/>
      <dgm:t>
        <a:bodyPr/>
        <a:lstStyle/>
        <a:p>
          <a:pPr algn="just" rtl="0"/>
          <a:r>
            <a:rPr lang="en-ZA" b="1" dirty="0" smtClean="0"/>
            <a:t>Protecting neighbouring rights</a:t>
          </a:r>
          <a:r>
            <a:rPr lang="en-ZA" dirty="0" smtClean="0"/>
            <a:t> to ensure economic benefit to those that add substantial creative, technical or organisational skill in the process of bringing a work to the public</a:t>
          </a:r>
          <a:endParaRPr lang="en-US" dirty="0"/>
        </a:p>
      </dgm:t>
    </dgm:pt>
    <dgm:pt modelId="{A29AFAC2-6670-4B76-9FF6-F020F125EF05}" type="parTrans" cxnId="{2D148E91-6955-4CED-857A-DCBFFF694EEA}">
      <dgm:prSet/>
      <dgm:spPr/>
      <dgm:t>
        <a:bodyPr/>
        <a:lstStyle/>
        <a:p>
          <a:endParaRPr lang="en-US"/>
        </a:p>
      </dgm:t>
    </dgm:pt>
    <dgm:pt modelId="{CC24D4F2-2D5B-4D02-8BB9-770B84E3EC43}" type="sibTrans" cxnId="{2D148E91-6955-4CED-857A-DCBFFF694EEA}">
      <dgm:prSet/>
      <dgm:spPr/>
      <dgm:t>
        <a:bodyPr/>
        <a:lstStyle/>
        <a:p>
          <a:endParaRPr lang="en-US"/>
        </a:p>
      </dgm:t>
    </dgm:pt>
    <dgm:pt modelId="{88D1904B-9197-4DD3-8B7D-485842D6B8B2}">
      <dgm:prSet/>
      <dgm:spPr/>
      <dgm:t>
        <a:bodyPr/>
        <a:lstStyle/>
        <a:p>
          <a:pPr rtl="0"/>
          <a:r>
            <a:rPr lang="en-ZA" b="1" dirty="0" smtClean="0">
              <a:solidFill>
                <a:schemeClr val="tx1"/>
              </a:solidFill>
            </a:rPr>
            <a:t>BEIJING TREATY ON AUDIOVISUAL PERFORMANCES </a:t>
          </a:r>
          <a:endParaRPr lang="en-US" b="1" dirty="0">
            <a:solidFill>
              <a:schemeClr val="tx1"/>
            </a:solidFill>
          </a:endParaRPr>
        </a:p>
      </dgm:t>
    </dgm:pt>
    <dgm:pt modelId="{FA0DEF64-E482-46F7-92B6-8C1591076EE0}" type="parTrans" cxnId="{5C600E19-4992-43BD-99BC-2E38808882A7}">
      <dgm:prSet/>
      <dgm:spPr/>
      <dgm:t>
        <a:bodyPr/>
        <a:lstStyle/>
        <a:p>
          <a:endParaRPr lang="en-US"/>
        </a:p>
      </dgm:t>
    </dgm:pt>
    <dgm:pt modelId="{50A79348-537B-4620-9AEC-97FFE67D9628}" type="sibTrans" cxnId="{5C600E19-4992-43BD-99BC-2E38808882A7}">
      <dgm:prSet/>
      <dgm:spPr/>
      <dgm:t>
        <a:bodyPr/>
        <a:lstStyle/>
        <a:p>
          <a:endParaRPr lang="en-US"/>
        </a:p>
      </dgm:t>
    </dgm:pt>
    <dgm:pt modelId="{BB9FF5D3-38F8-4B85-AFEB-ED0D26B5D2C4}">
      <dgm:prSet/>
      <dgm:spPr/>
      <dgm:t>
        <a:bodyPr/>
        <a:lstStyle/>
        <a:p>
          <a:pPr algn="just" rtl="0"/>
          <a:r>
            <a:rPr lang="en-US" dirty="0" smtClean="0"/>
            <a:t>Grants copyright owners the </a:t>
          </a:r>
          <a:r>
            <a:rPr lang="en-US" b="1" dirty="0" smtClean="0"/>
            <a:t>exclusive rights</a:t>
          </a:r>
          <a:r>
            <a:rPr lang="en-US" dirty="0" smtClean="0"/>
            <a:t> ‘to communicate the work to the public’ and the ‘making available’ right.</a:t>
          </a:r>
          <a:endParaRPr lang="en-US" dirty="0"/>
        </a:p>
      </dgm:t>
    </dgm:pt>
    <dgm:pt modelId="{00AAC2FC-E4D5-4DCB-8B8A-BE8FBAFC10A3}" type="parTrans" cxnId="{A7D0B13F-C483-4481-9E40-E2171A2B1D7C}">
      <dgm:prSet/>
      <dgm:spPr/>
      <dgm:t>
        <a:bodyPr/>
        <a:lstStyle/>
        <a:p>
          <a:endParaRPr lang="en-US"/>
        </a:p>
      </dgm:t>
    </dgm:pt>
    <dgm:pt modelId="{5E529B62-7DC2-43EB-9795-6FA4BB5CC11C}" type="sibTrans" cxnId="{A7D0B13F-C483-4481-9E40-E2171A2B1D7C}">
      <dgm:prSet/>
      <dgm:spPr/>
      <dgm:t>
        <a:bodyPr/>
        <a:lstStyle/>
        <a:p>
          <a:endParaRPr lang="en-US"/>
        </a:p>
      </dgm:t>
    </dgm:pt>
    <dgm:pt modelId="{12A9C062-4BEE-4FD6-A4BA-397421D32B81}">
      <dgm:prSet/>
      <dgm:spPr/>
      <dgm:t>
        <a:bodyPr/>
        <a:lstStyle/>
        <a:p>
          <a:pPr algn="just" rtl="0"/>
          <a:r>
            <a:rPr lang="en-US" dirty="0" smtClean="0"/>
            <a:t>Adequate rights protection in the digital sphere by making provisions relating to </a:t>
          </a:r>
          <a:r>
            <a:rPr lang="en-US" b="1" dirty="0" smtClean="0"/>
            <a:t>technological protection measures </a:t>
          </a:r>
          <a:r>
            <a:rPr lang="en-US" dirty="0" smtClean="0"/>
            <a:t>and rights management information. </a:t>
          </a:r>
          <a:endParaRPr lang="en-US" dirty="0"/>
        </a:p>
      </dgm:t>
    </dgm:pt>
    <dgm:pt modelId="{C34DBB4E-B25F-426F-BA84-289643CD6AAB}" type="parTrans" cxnId="{E252955F-016F-4E9C-908F-920B877CF914}">
      <dgm:prSet/>
      <dgm:spPr/>
      <dgm:t>
        <a:bodyPr/>
        <a:lstStyle/>
        <a:p>
          <a:endParaRPr lang="en-US"/>
        </a:p>
      </dgm:t>
    </dgm:pt>
    <dgm:pt modelId="{51F89194-2463-4C20-BEB2-AA7B43A0440B}" type="sibTrans" cxnId="{E252955F-016F-4E9C-908F-920B877CF914}">
      <dgm:prSet/>
      <dgm:spPr/>
      <dgm:t>
        <a:bodyPr/>
        <a:lstStyle/>
        <a:p>
          <a:endParaRPr lang="en-US"/>
        </a:p>
      </dgm:t>
    </dgm:pt>
    <dgm:pt modelId="{0FBF88DE-7567-41E8-8744-1559DC04C955}">
      <dgm:prSet/>
      <dgm:spPr/>
      <dgm:t>
        <a:bodyPr/>
        <a:lstStyle/>
        <a:p>
          <a:pPr algn="just" rtl="0"/>
          <a:r>
            <a:rPr lang="en-US" dirty="0" smtClean="0"/>
            <a:t>Protects the rights of performers and producers of phonograms in the digital space. </a:t>
          </a:r>
          <a:endParaRPr lang="en-US" dirty="0"/>
        </a:p>
      </dgm:t>
    </dgm:pt>
    <dgm:pt modelId="{EF326785-1665-41CE-9BEE-9F05D8DBD214}" type="parTrans" cxnId="{17C3FFEC-A5B2-462C-ACEC-B2C71050A159}">
      <dgm:prSet/>
      <dgm:spPr/>
      <dgm:t>
        <a:bodyPr/>
        <a:lstStyle/>
        <a:p>
          <a:endParaRPr lang="en-US"/>
        </a:p>
      </dgm:t>
    </dgm:pt>
    <dgm:pt modelId="{94B33D22-454D-492A-822F-36324BBD003F}" type="sibTrans" cxnId="{17C3FFEC-A5B2-462C-ACEC-B2C71050A159}">
      <dgm:prSet/>
      <dgm:spPr/>
      <dgm:t>
        <a:bodyPr/>
        <a:lstStyle/>
        <a:p>
          <a:endParaRPr lang="en-US"/>
        </a:p>
      </dgm:t>
    </dgm:pt>
    <dgm:pt modelId="{187AAE52-785F-4ECE-901C-64009D2BCC55}">
      <dgm:prSet/>
      <dgm:spPr/>
      <dgm:t>
        <a:bodyPr/>
        <a:lstStyle/>
        <a:p>
          <a:pPr algn="just" rtl="0"/>
          <a:r>
            <a:rPr lang="en-US" dirty="0" smtClean="0"/>
            <a:t>Protects performers in audiovisual performances.</a:t>
          </a:r>
          <a:endParaRPr lang="en-US" dirty="0"/>
        </a:p>
      </dgm:t>
    </dgm:pt>
    <dgm:pt modelId="{5F5A2F18-F111-400B-B18F-6EEA16770EB6}" type="parTrans" cxnId="{6C060684-333D-4F1D-8D64-E5537DEF0973}">
      <dgm:prSet/>
      <dgm:spPr/>
      <dgm:t>
        <a:bodyPr/>
        <a:lstStyle/>
        <a:p>
          <a:endParaRPr lang="en-US"/>
        </a:p>
      </dgm:t>
    </dgm:pt>
    <dgm:pt modelId="{C69B5056-C3A6-42BC-A245-49578114E9A9}" type="sibTrans" cxnId="{6C060684-333D-4F1D-8D64-E5537DEF0973}">
      <dgm:prSet/>
      <dgm:spPr/>
      <dgm:t>
        <a:bodyPr/>
        <a:lstStyle/>
        <a:p>
          <a:endParaRPr lang="en-US"/>
        </a:p>
      </dgm:t>
    </dgm:pt>
    <dgm:pt modelId="{A2A13F4D-342A-4F63-86F7-2B0FC4FAFE01}">
      <dgm:prSet/>
      <dgm:spPr/>
      <dgm:t>
        <a:bodyPr/>
        <a:lstStyle/>
        <a:p>
          <a:pPr algn="just" rtl="0"/>
          <a:r>
            <a:rPr lang="en-ZA" dirty="0" smtClean="0"/>
            <a:t>Provides </a:t>
          </a:r>
          <a:r>
            <a:rPr lang="en-ZA" b="1" dirty="0" smtClean="0"/>
            <a:t>economic and moral </a:t>
          </a:r>
          <a:r>
            <a:rPr lang="en-ZA" dirty="0" smtClean="0"/>
            <a:t>rights to </a:t>
          </a:r>
          <a:r>
            <a:rPr lang="en-ZA" dirty="0" err="1" smtClean="0"/>
            <a:t>audiovisual</a:t>
          </a:r>
          <a:r>
            <a:rPr lang="en-ZA" dirty="0" smtClean="0"/>
            <a:t> performers.</a:t>
          </a:r>
          <a:endParaRPr lang="en-US" dirty="0"/>
        </a:p>
      </dgm:t>
    </dgm:pt>
    <dgm:pt modelId="{A99B5955-57D8-40D0-8DBA-95D06DCDEC14}" type="sibTrans" cxnId="{3CB23CC3-D439-4B28-B65D-D2E037CFF5E1}">
      <dgm:prSet/>
      <dgm:spPr/>
      <dgm:t>
        <a:bodyPr/>
        <a:lstStyle/>
        <a:p>
          <a:endParaRPr lang="en-US"/>
        </a:p>
      </dgm:t>
    </dgm:pt>
    <dgm:pt modelId="{FA0B2AF5-C826-4D48-A12A-BDBF2991D8DF}" type="parTrans" cxnId="{3CB23CC3-D439-4B28-B65D-D2E037CFF5E1}">
      <dgm:prSet/>
      <dgm:spPr/>
      <dgm:t>
        <a:bodyPr/>
        <a:lstStyle/>
        <a:p>
          <a:endParaRPr lang="en-US"/>
        </a:p>
      </dgm:t>
    </dgm:pt>
    <dgm:pt modelId="{B88CFDBB-39E2-4272-9EAD-85C420F3F757}" type="pres">
      <dgm:prSet presAssocID="{60ADE8E1-D68E-4E11-A3AE-3C8C424D92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537D5C-53DF-4CAC-8B59-70E3F1864A16}" type="pres">
      <dgm:prSet presAssocID="{FDBE161C-E4F0-4DF1-AF95-B4544211C930}" presName="composite" presStyleCnt="0"/>
      <dgm:spPr/>
    </dgm:pt>
    <dgm:pt modelId="{C3CA8AFC-DA63-434F-9453-A518ED9D2B1F}" type="pres">
      <dgm:prSet presAssocID="{FDBE161C-E4F0-4DF1-AF95-B4544211C93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B312F-B64A-4527-9482-E8FC7468D392}" type="pres">
      <dgm:prSet presAssocID="{FDBE161C-E4F0-4DF1-AF95-B4544211C93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DA563-7C69-4295-8413-7E8A87FF05EF}" type="pres">
      <dgm:prSet presAssocID="{7FDF0292-7178-4ECC-89EF-929F46E0F43C}" presName="space" presStyleCnt="0"/>
      <dgm:spPr/>
    </dgm:pt>
    <dgm:pt modelId="{135F2F93-A17B-4F05-902B-EF0597AD9328}" type="pres">
      <dgm:prSet presAssocID="{D6301786-6B03-403D-809D-50E194BD2F46}" presName="composite" presStyleCnt="0"/>
      <dgm:spPr/>
    </dgm:pt>
    <dgm:pt modelId="{7EAFF07F-261F-4B5F-8F2B-C31846DA1FBE}" type="pres">
      <dgm:prSet presAssocID="{D6301786-6B03-403D-809D-50E194BD2F4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984A6-1E85-4D79-82F9-F14C9C9D8C7D}" type="pres">
      <dgm:prSet presAssocID="{D6301786-6B03-403D-809D-50E194BD2F4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660E1-0DC8-43E4-A922-1B68417F58A7}" type="pres">
      <dgm:prSet presAssocID="{4D75F14D-06F3-43C3-8FD3-1C96779D53DB}" presName="space" presStyleCnt="0"/>
      <dgm:spPr/>
    </dgm:pt>
    <dgm:pt modelId="{6B596106-20A5-4182-BB4F-8ED51ED116E3}" type="pres">
      <dgm:prSet presAssocID="{88D1904B-9197-4DD3-8B7D-485842D6B8B2}" presName="composite" presStyleCnt="0"/>
      <dgm:spPr/>
    </dgm:pt>
    <dgm:pt modelId="{127AC2E4-A825-48BA-B73C-BEED8EB7515A}" type="pres">
      <dgm:prSet presAssocID="{88D1904B-9197-4DD3-8B7D-485842D6B8B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2649D-C0C6-482C-85C5-4C4DB13C898B}" type="pres">
      <dgm:prSet presAssocID="{88D1904B-9197-4DD3-8B7D-485842D6B8B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3DC13C-6CA9-4662-930E-892A2B8BCB59}" type="presOf" srcId="{0362F585-F17C-4E2C-A780-82ADAE8C440A}" destId="{97DB312F-B64A-4527-9482-E8FC7468D392}" srcOrd="0" destOrd="3" presId="urn:microsoft.com/office/officeart/2005/8/layout/hList1"/>
    <dgm:cxn modelId="{552D0BB5-85F6-4F35-81A3-1EACEAD951DC}" type="presOf" srcId="{D6301786-6B03-403D-809D-50E194BD2F46}" destId="{7EAFF07F-261F-4B5F-8F2B-C31846DA1FBE}" srcOrd="0" destOrd="0" presId="urn:microsoft.com/office/officeart/2005/8/layout/hList1"/>
    <dgm:cxn modelId="{D724980A-D0D6-41BE-B2F3-2875840173F8}" type="presOf" srcId="{BA24945A-4042-4AEA-9BA7-05A06CF0A646}" destId="{97DB312F-B64A-4527-9482-E8FC7468D392}" srcOrd="0" destOrd="0" presId="urn:microsoft.com/office/officeart/2005/8/layout/hList1"/>
    <dgm:cxn modelId="{330AECAC-9AD3-43CF-BCE2-DF235466FF15}" srcId="{FDBE161C-E4F0-4DF1-AF95-B4544211C930}" destId="{F03429BF-4E2D-4F7D-A103-F8F74BEF6A16}" srcOrd="2" destOrd="0" parTransId="{EFECD18F-6905-425E-9C5D-74F8B199167E}" sibTransId="{7C4565C5-C375-45F7-B927-AB5D7A4C2D15}"/>
    <dgm:cxn modelId="{76A1B464-7FF9-4CD5-BF67-99222751213D}" srcId="{60ADE8E1-D68E-4E11-A3AE-3C8C424D92A7}" destId="{FDBE161C-E4F0-4DF1-AF95-B4544211C930}" srcOrd="0" destOrd="0" parTransId="{586E980B-A573-41AE-BAAD-7A71DC89CA2C}" sibTransId="{7FDF0292-7178-4ECC-89EF-929F46E0F43C}"/>
    <dgm:cxn modelId="{5C600E19-4992-43BD-99BC-2E38808882A7}" srcId="{60ADE8E1-D68E-4E11-A3AE-3C8C424D92A7}" destId="{88D1904B-9197-4DD3-8B7D-485842D6B8B2}" srcOrd="2" destOrd="0" parTransId="{FA0DEF64-E482-46F7-92B6-8C1591076EE0}" sibTransId="{50A79348-537B-4620-9AEC-97FFE67D9628}"/>
    <dgm:cxn modelId="{E6C7DB16-0634-43AC-BCC8-23D1221F918A}" type="presOf" srcId="{88D1904B-9197-4DD3-8B7D-485842D6B8B2}" destId="{127AC2E4-A825-48BA-B73C-BEED8EB7515A}" srcOrd="0" destOrd="0" presId="urn:microsoft.com/office/officeart/2005/8/layout/hList1"/>
    <dgm:cxn modelId="{E2B1CD30-10A5-4F77-8813-8CA179E6B13B}" srcId="{FDBE161C-E4F0-4DF1-AF95-B4544211C930}" destId="{BA24945A-4042-4AEA-9BA7-05A06CF0A646}" srcOrd="0" destOrd="0" parTransId="{5D92D5EF-D4DE-4F6C-9178-9C79DD626BFB}" sibTransId="{84BEEEBE-E27F-48E8-BE48-CDEE10F133EA}"/>
    <dgm:cxn modelId="{B2E1AF09-5049-405D-AD67-659452B73A1B}" type="presOf" srcId="{187AAE52-785F-4ECE-901C-64009D2BCC55}" destId="{2272649D-C0C6-482C-85C5-4C4DB13C898B}" srcOrd="0" destOrd="0" presId="urn:microsoft.com/office/officeart/2005/8/layout/hList1"/>
    <dgm:cxn modelId="{A7D0B13F-C483-4481-9E40-E2171A2B1D7C}" srcId="{88D1904B-9197-4DD3-8B7D-485842D6B8B2}" destId="{BB9FF5D3-38F8-4B85-AFEB-ED0D26B5D2C4}" srcOrd="2" destOrd="0" parTransId="{00AAC2FC-E4D5-4DCB-8B8A-BE8FBAFC10A3}" sibTransId="{5E529B62-7DC2-43EB-9795-6FA4BB5CC11C}"/>
    <dgm:cxn modelId="{DA5C0D18-AF51-4517-AD06-BD663CCB1D4D}" type="presOf" srcId="{FDBE161C-E4F0-4DF1-AF95-B4544211C930}" destId="{C3CA8AFC-DA63-434F-9453-A518ED9D2B1F}" srcOrd="0" destOrd="0" presId="urn:microsoft.com/office/officeart/2005/8/layout/hList1"/>
    <dgm:cxn modelId="{A0DE5F07-E7B1-4207-B5DD-9A46ECB7CE90}" type="presOf" srcId="{12A9C062-4BEE-4FD6-A4BA-397421D32B81}" destId="{97DB312F-B64A-4527-9482-E8FC7468D392}" srcOrd="0" destOrd="1" presId="urn:microsoft.com/office/officeart/2005/8/layout/hList1"/>
    <dgm:cxn modelId="{9EACED34-5F64-4C66-A84E-DF05423C1E82}" type="presOf" srcId="{F03429BF-4E2D-4F7D-A103-F8F74BEF6A16}" destId="{97DB312F-B64A-4527-9482-E8FC7468D392}" srcOrd="0" destOrd="2" presId="urn:microsoft.com/office/officeart/2005/8/layout/hList1"/>
    <dgm:cxn modelId="{95E1E2B0-4234-4578-838E-518844850F70}" type="presOf" srcId="{04F4ED9B-507A-4F7C-880D-55BFA7F76CB2}" destId="{416984A6-1E85-4D79-82F9-F14C9C9D8C7D}" srcOrd="0" destOrd="2" presId="urn:microsoft.com/office/officeart/2005/8/layout/hList1"/>
    <dgm:cxn modelId="{9AC93CDE-6935-429E-ADEC-8F90452640A4}" type="presOf" srcId="{0FBF88DE-7567-41E8-8744-1559DC04C955}" destId="{416984A6-1E85-4D79-82F9-F14C9C9D8C7D}" srcOrd="0" destOrd="0" presId="urn:microsoft.com/office/officeart/2005/8/layout/hList1"/>
    <dgm:cxn modelId="{BE1383F7-DABD-4628-8658-C90B8C574D6C}" type="presOf" srcId="{A2A13F4D-342A-4F63-86F7-2B0FC4FAFE01}" destId="{2272649D-C0C6-482C-85C5-4C4DB13C898B}" srcOrd="0" destOrd="1" presId="urn:microsoft.com/office/officeart/2005/8/layout/hList1"/>
    <dgm:cxn modelId="{6C060684-333D-4F1D-8D64-E5537DEF0973}" srcId="{88D1904B-9197-4DD3-8B7D-485842D6B8B2}" destId="{187AAE52-785F-4ECE-901C-64009D2BCC55}" srcOrd="0" destOrd="0" parTransId="{5F5A2F18-F111-400B-B18F-6EEA16770EB6}" sibTransId="{C69B5056-C3A6-42BC-A245-49578114E9A9}"/>
    <dgm:cxn modelId="{8E0CC4CD-A7B1-4172-A3C2-55EAA2AF2915}" srcId="{D6301786-6B03-403D-809D-50E194BD2F46}" destId="{7C4D5E01-EC75-4E81-A174-F15BA8C5D552}" srcOrd="1" destOrd="0" parTransId="{0B17254A-03A7-4C81-950C-4F053AFD1DDF}" sibTransId="{28FA7C5E-4D75-4F10-8BBD-B7280559507A}"/>
    <dgm:cxn modelId="{2D148E91-6955-4CED-857A-DCBFFF694EEA}" srcId="{D6301786-6B03-403D-809D-50E194BD2F46}" destId="{04F4ED9B-507A-4F7C-880D-55BFA7F76CB2}" srcOrd="2" destOrd="0" parTransId="{A29AFAC2-6670-4B76-9FF6-F020F125EF05}" sibTransId="{CC24D4F2-2D5B-4D02-8BB9-770B84E3EC43}"/>
    <dgm:cxn modelId="{C6336C16-6E7C-408A-94A0-803E6F29D46D}" srcId="{FDBE161C-E4F0-4DF1-AF95-B4544211C930}" destId="{0362F585-F17C-4E2C-A780-82ADAE8C440A}" srcOrd="3" destOrd="0" parTransId="{7C1821C4-7F43-4AE5-9D30-91FD38146EA4}" sibTransId="{8CFF33BC-2BFC-4427-9189-FE3A9FC2F210}"/>
    <dgm:cxn modelId="{17C3FFEC-A5B2-462C-ACEC-B2C71050A159}" srcId="{D6301786-6B03-403D-809D-50E194BD2F46}" destId="{0FBF88DE-7567-41E8-8744-1559DC04C955}" srcOrd="0" destOrd="0" parTransId="{EF326785-1665-41CE-9BEE-9F05D8DBD214}" sibTransId="{94B33D22-454D-492A-822F-36324BBD003F}"/>
    <dgm:cxn modelId="{CA4196C4-3418-4848-A450-EA846846B384}" type="presOf" srcId="{7C4D5E01-EC75-4E81-A174-F15BA8C5D552}" destId="{416984A6-1E85-4D79-82F9-F14C9C9D8C7D}" srcOrd="0" destOrd="1" presId="urn:microsoft.com/office/officeart/2005/8/layout/hList1"/>
    <dgm:cxn modelId="{B9791CBF-A5F5-4CD7-96CA-DCBE730D2AA5}" type="presOf" srcId="{60ADE8E1-D68E-4E11-A3AE-3C8C424D92A7}" destId="{B88CFDBB-39E2-4272-9EAD-85C420F3F757}" srcOrd="0" destOrd="0" presId="urn:microsoft.com/office/officeart/2005/8/layout/hList1"/>
    <dgm:cxn modelId="{BB312E2E-F07C-4158-AF74-2E74F04D4264}" srcId="{60ADE8E1-D68E-4E11-A3AE-3C8C424D92A7}" destId="{D6301786-6B03-403D-809D-50E194BD2F46}" srcOrd="1" destOrd="0" parTransId="{CCE41AC4-3169-42F1-8429-DD2952714FF5}" sibTransId="{4D75F14D-06F3-43C3-8FD3-1C96779D53DB}"/>
    <dgm:cxn modelId="{73CA668B-CE95-408B-B830-1743BEE148B3}" type="presOf" srcId="{BB9FF5D3-38F8-4B85-AFEB-ED0D26B5D2C4}" destId="{2272649D-C0C6-482C-85C5-4C4DB13C898B}" srcOrd="0" destOrd="2" presId="urn:microsoft.com/office/officeart/2005/8/layout/hList1"/>
    <dgm:cxn modelId="{E252955F-016F-4E9C-908F-920B877CF914}" srcId="{FDBE161C-E4F0-4DF1-AF95-B4544211C930}" destId="{12A9C062-4BEE-4FD6-A4BA-397421D32B81}" srcOrd="1" destOrd="0" parTransId="{C34DBB4E-B25F-426F-BA84-289643CD6AAB}" sibTransId="{51F89194-2463-4C20-BEB2-AA7B43A0440B}"/>
    <dgm:cxn modelId="{3CB23CC3-D439-4B28-B65D-D2E037CFF5E1}" srcId="{88D1904B-9197-4DD3-8B7D-485842D6B8B2}" destId="{A2A13F4D-342A-4F63-86F7-2B0FC4FAFE01}" srcOrd="1" destOrd="0" parTransId="{FA0B2AF5-C826-4D48-A12A-BDBF2991D8DF}" sibTransId="{A99B5955-57D8-40D0-8DBA-95D06DCDEC14}"/>
    <dgm:cxn modelId="{E48E769D-E55B-4D21-8FBE-2CF9BBF2FCA4}" type="presParOf" srcId="{B88CFDBB-39E2-4272-9EAD-85C420F3F757}" destId="{87537D5C-53DF-4CAC-8B59-70E3F1864A16}" srcOrd="0" destOrd="0" presId="urn:microsoft.com/office/officeart/2005/8/layout/hList1"/>
    <dgm:cxn modelId="{3B262F7A-2445-4254-9404-BC7C2EC3B095}" type="presParOf" srcId="{87537D5C-53DF-4CAC-8B59-70E3F1864A16}" destId="{C3CA8AFC-DA63-434F-9453-A518ED9D2B1F}" srcOrd="0" destOrd="0" presId="urn:microsoft.com/office/officeart/2005/8/layout/hList1"/>
    <dgm:cxn modelId="{CF827E8F-D4CC-403A-B1AF-4D5A109AB33A}" type="presParOf" srcId="{87537D5C-53DF-4CAC-8B59-70E3F1864A16}" destId="{97DB312F-B64A-4527-9482-E8FC7468D392}" srcOrd="1" destOrd="0" presId="urn:microsoft.com/office/officeart/2005/8/layout/hList1"/>
    <dgm:cxn modelId="{4B5D6EF5-FE7D-449C-8D9C-F1A0419C3BEA}" type="presParOf" srcId="{B88CFDBB-39E2-4272-9EAD-85C420F3F757}" destId="{655DA563-7C69-4295-8413-7E8A87FF05EF}" srcOrd="1" destOrd="0" presId="urn:microsoft.com/office/officeart/2005/8/layout/hList1"/>
    <dgm:cxn modelId="{BD6BB0F6-D2F7-4F56-9CD4-C4FA7C8DB0F1}" type="presParOf" srcId="{B88CFDBB-39E2-4272-9EAD-85C420F3F757}" destId="{135F2F93-A17B-4F05-902B-EF0597AD9328}" srcOrd="2" destOrd="0" presId="urn:microsoft.com/office/officeart/2005/8/layout/hList1"/>
    <dgm:cxn modelId="{5F47BEF3-49CD-4B0C-93E5-BE32488ED6E7}" type="presParOf" srcId="{135F2F93-A17B-4F05-902B-EF0597AD9328}" destId="{7EAFF07F-261F-4B5F-8F2B-C31846DA1FBE}" srcOrd="0" destOrd="0" presId="urn:microsoft.com/office/officeart/2005/8/layout/hList1"/>
    <dgm:cxn modelId="{7552FCBC-25BE-462F-8697-B07C94D14125}" type="presParOf" srcId="{135F2F93-A17B-4F05-902B-EF0597AD9328}" destId="{416984A6-1E85-4D79-82F9-F14C9C9D8C7D}" srcOrd="1" destOrd="0" presId="urn:microsoft.com/office/officeart/2005/8/layout/hList1"/>
    <dgm:cxn modelId="{22D06751-3382-4FE5-89C6-B9F6B45BFD9B}" type="presParOf" srcId="{B88CFDBB-39E2-4272-9EAD-85C420F3F757}" destId="{6D8660E1-0DC8-43E4-A922-1B68417F58A7}" srcOrd="3" destOrd="0" presId="urn:microsoft.com/office/officeart/2005/8/layout/hList1"/>
    <dgm:cxn modelId="{88C9E472-4BAB-40AA-B251-30055196D43C}" type="presParOf" srcId="{B88CFDBB-39E2-4272-9EAD-85C420F3F757}" destId="{6B596106-20A5-4182-BB4F-8ED51ED116E3}" srcOrd="4" destOrd="0" presId="urn:microsoft.com/office/officeart/2005/8/layout/hList1"/>
    <dgm:cxn modelId="{A3539DA8-5706-4FD9-8963-1F71FD311869}" type="presParOf" srcId="{6B596106-20A5-4182-BB4F-8ED51ED116E3}" destId="{127AC2E4-A825-48BA-B73C-BEED8EB7515A}" srcOrd="0" destOrd="0" presId="urn:microsoft.com/office/officeart/2005/8/layout/hList1"/>
    <dgm:cxn modelId="{557842E5-16FE-4B69-9B85-A0AB12D3486F}" type="presParOf" srcId="{6B596106-20A5-4182-BB4F-8ED51ED116E3}" destId="{2272649D-C0C6-482C-85C5-4C4DB13C89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B70E66-AD1E-4801-B1D3-54D1539B64D3}" type="doc">
      <dgm:prSet loTypeId="urn:microsoft.com/office/officeart/2005/8/layout/hProcess4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B092F37A-C2A9-4E79-9293-30666DF87A32}">
      <dgm:prSet/>
      <dgm:spPr/>
      <dgm:t>
        <a:bodyPr/>
        <a:lstStyle/>
        <a:p>
          <a:pPr rtl="0"/>
          <a:r>
            <a:rPr lang="en-GB" b="1" smtClean="0"/>
            <a:t>Legal Opinions</a:t>
          </a:r>
          <a:endParaRPr lang="en-US"/>
        </a:p>
      </dgm:t>
    </dgm:pt>
    <dgm:pt modelId="{FC0B077D-D963-4A67-9950-43E74493EC0D}" type="parTrans" cxnId="{8F787B42-AA50-4E5F-9EF3-64F5BA16FA0C}">
      <dgm:prSet/>
      <dgm:spPr/>
      <dgm:t>
        <a:bodyPr/>
        <a:lstStyle/>
        <a:p>
          <a:endParaRPr lang="en-US"/>
        </a:p>
      </dgm:t>
    </dgm:pt>
    <dgm:pt modelId="{156E4B40-772F-46E8-9D44-E326DB4A6CCC}" type="sibTrans" cxnId="{8F787B42-AA50-4E5F-9EF3-64F5BA16FA0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72473146-ED84-45AB-9512-57B999BA47E1}">
      <dgm:prSet/>
      <dgm:spPr/>
      <dgm:t>
        <a:bodyPr/>
        <a:lstStyle/>
        <a:p>
          <a:pPr rtl="0"/>
          <a:r>
            <a:rPr lang="en-GB" b="1" dirty="0" smtClean="0"/>
            <a:t>received from DOJ and DIRCO</a:t>
          </a:r>
          <a:endParaRPr lang="en-US" b="1" dirty="0"/>
        </a:p>
      </dgm:t>
    </dgm:pt>
    <dgm:pt modelId="{73180876-9A75-42E9-B923-8C59D232789C}" type="parTrans" cxnId="{BEF317B6-F696-420B-845F-1CDB6A6DCFAB}">
      <dgm:prSet/>
      <dgm:spPr/>
      <dgm:t>
        <a:bodyPr/>
        <a:lstStyle/>
        <a:p>
          <a:endParaRPr lang="en-US"/>
        </a:p>
      </dgm:t>
    </dgm:pt>
    <dgm:pt modelId="{B73ED774-42FF-4262-B035-75F4C6BB4DF9}" type="sibTrans" cxnId="{BEF317B6-F696-420B-845F-1CDB6A6DCFAB}">
      <dgm:prSet/>
      <dgm:spPr/>
      <dgm:t>
        <a:bodyPr/>
        <a:lstStyle/>
        <a:p>
          <a:endParaRPr lang="en-US"/>
        </a:p>
      </dgm:t>
    </dgm:pt>
    <dgm:pt modelId="{0DB929CB-FFF8-4F89-A392-4670633ACD9C}">
      <dgm:prSet/>
      <dgm:spPr/>
      <dgm:t>
        <a:bodyPr/>
        <a:lstStyle/>
        <a:p>
          <a:pPr rtl="0"/>
          <a:r>
            <a:rPr lang="en-GB" b="1" dirty="0" smtClean="0"/>
            <a:t>accession is in line with domestic legislation; and</a:t>
          </a:r>
          <a:endParaRPr lang="en-US" b="1" dirty="0"/>
        </a:p>
      </dgm:t>
    </dgm:pt>
    <dgm:pt modelId="{49BD138A-F43B-4489-9617-AE32AB495E7D}" type="parTrans" cxnId="{DD6350E2-8351-42C6-AC34-CEB63E4D68C3}">
      <dgm:prSet/>
      <dgm:spPr/>
      <dgm:t>
        <a:bodyPr/>
        <a:lstStyle/>
        <a:p>
          <a:endParaRPr lang="en-US"/>
        </a:p>
      </dgm:t>
    </dgm:pt>
    <dgm:pt modelId="{812B63BA-1BD5-4294-9117-B8BDA2B16554}" type="sibTrans" cxnId="{DD6350E2-8351-42C6-AC34-CEB63E4D68C3}">
      <dgm:prSet/>
      <dgm:spPr/>
      <dgm:t>
        <a:bodyPr/>
        <a:lstStyle/>
        <a:p>
          <a:endParaRPr lang="en-US"/>
        </a:p>
      </dgm:t>
    </dgm:pt>
    <dgm:pt modelId="{C217B036-1A72-4C6A-8A4A-1E7F59088704}">
      <dgm:prSet/>
      <dgm:spPr/>
      <dgm:t>
        <a:bodyPr/>
        <a:lstStyle/>
        <a:p>
          <a:pPr rtl="0"/>
          <a:r>
            <a:rPr lang="en-GB" b="1" dirty="0" smtClean="0"/>
            <a:t>international law and South Africa’s international obligations. </a:t>
          </a:r>
          <a:endParaRPr lang="en-US" b="1" dirty="0"/>
        </a:p>
      </dgm:t>
    </dgm:pt>
    <dgm:pt modelId="{669F49B5-1F84-41E9-B95D-98E1796DB6FE}" type="parTrans" cxnId="{A8AF0EAD-B931-42EA-BEFA-952992B096ED}">
      <dgm:prSet/>
      <dgm:spPr/>
      <dgm:t>
        <a:bodyPr/>
        <a:lstStyle/>
        <a:p>
          <a:endParaRPr lang="en-US"/>
        </a:p>
      </dgm:t>
    </dgm:pt>
    <dgm:pt modelId="{197F8FF7-952F-4E76-9E22-0E117C2FC541}" type="sibTrans" cxnId="{A8AF0EAD-B931-42EA-BEFA-952992B096ED}">
      <dgm:prSet/>
      <dgm:spPr/>
      <dgm:t>
        <a:bodyPr/>
        <a:lstStyle/>
        <a:p>
          <a:endParaRPr lang="en-US"/>
        </a:p>
      </dgm:t>
    </dgm:pt>
    <dgm:pt modelId="{7B18610A-5AEA-4A1B-98BF-A74FFB06345C}">
      <dgm:prSet/>
      <dgm:spPr/>
      <dgm:t>
        <a:bodyPr/>
        <a:lstStyle/>
        <a:p>
          <a:pPr rtl="0"/>
          <a:r>
            <a:rPr lang="en-GB" b="1" smtClean="0"/>
            <a:t>Final Text</a:t>
          </a:r>
          <a:endParaRPr lang="en-US"/>
        </a:p>
      </dgm:t>
    </dgm:pt>
    <dgm:pt modelId="{F331D83F-557E-4372-B503-201B5C3F9EB9}" type="parTrans" cxnId="{E6552111-C087-4D7E-A2BB-F88BAA43DCD6}">
      <dgm:prSet/>
      <dgm:spPr/>
      <dgm:t>
        <a:bodyPr/>
        <a:lstStyle/>
        <a:p>
          <a:endParaRPr lang="en-US"/>
        </a:p>
      </dgm:t>
    </dgm:pt>
    <dgm:pt modelId="{F62CAACD-DC56-4599-B755-2FCB241DFD73}" type="sibTrans" cxnId="{E6552111-C087-4D7E-A2BB-F88BAA43DCD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 b="1" cap="none" spc="50">
            <a:ln w="9525" cmpd="sng">
              <a:solidFill>
                <a:schemeClr val="accent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</a:endParaRPr>
        </a:p>
      </dgm:t>
    </dgm:pt>
    <dgm:pt modelId="{637EB290-92C5-4414-99E8-77DA344A325E}">
      <dgm:prSet/>
      <dgm:spPr/>
      <dgm:t>
        <a:bodyPr/>
        <a:lstStyle/>
        <a:p>
          <a:pPr rtl="0"/>
          <a:r>
            <a:rPr lang="en-GB" smtClean="0"/>
            <a:t>DIRCO has </a:t>
          </a:r>
          <a:r>
            <a:rPr lang="en-GB" b="1" smtClean="0"/>
            <a:t>certified the final text </a:t>
          </a:r>
          <a:r>
            <a:rPr lang="en-GB" smtClean="0"/>
            <a:t>of the Agreements</a:t>
          </a:r>
          <a:endParaRPr lang="en-US"/>
        </a:p>
      </dgm:t>
    </dgm:pt>
    <dgm:pt modelId="{4300BE3A-C555-44D8-BBF0-265D9616E619}" type="parTrans" cxnId="{19BCD633-EFDE-45B6-B8F0-24F44E73D58E}">
      <dgm:prSet/>
      <dgm:spPr/>
      <dgm:t>
        <a:bodyPr/>
        <a:lstStyle/>
        <a:p>
          <a:endParaRPr lang="en-US"/>
        </a:p>
      </dgm:t>
    </dgm:pt>
    <dgm:pt modelId="{851712E9-D9FC-4C05-A44A-4F8D0E81FF43}" type="sibTrans" cxnId="{19BCD633-EFDE-45B6-B8F0-24F44E73D58E}">
      <dgm:prSet/>
      <dgm:spPr/>
      <dgm:t>
        <a:bodyPr/>
        <a:lstStyle/>
        <a:p>
          <a:endParaRPr lang="en-US"/>
        </a:p>
      </dgm:t>
    </dgm:pt>
    <dgm:pt modelId="{45B56B6A-1DD9-46D6-88E4-6DB9C27DE77F}">
      <dgm:prSet/>
      <dgm:spPr/>
      <dgm:t>
        <a:bodyPr/>
        <a:lstStyle/>
        <a:p>
          <a:pPr rtl="0"/>
          <a:r>
            <a:rPr lang="en-GB" b="1" dirty="0" smtClean="0"/>
            <a:t>President’s Minute </a:t>
          </a:r>
          <a:r>
            <a:rPr lang="en-GB" dirty="0" smtClean="0"/>
            <a:t>submitted </a:t>
          </a:r>
          <a:endParaRPr lang="en-US" dirty="0"/>
        </a:p>
      </dgm:t>
    </dgm:pt>
    <dgm:pt modelId="{D394AC1D-A7ED-43AF-BCC0-C65305A7EA7A}" type="parTrans" cxnId="{01C95D3E-3764-4502-8AC0-36649BCFE075}">
      <dgm:prSet/>
      <dgm:spPr/>
      <dgm:t>
        <a:bodyPr/>
        <a:lstStyle/>
        <a:p>
          <a:endParaRPr lang="en-US"/>
        </a:p>
      </dgm:t>
    </dgm:pt>
    <dgm:pt modelId="{269A5110-C9B8-40B5-BE76-0AC1F42E1D38}" type="sibTrans" cxnId="{01C95D3E-3764-4502-8AC0-36649BCFE075}">
      <dgm:prSet/>
      <dgm:spPr/>
      <dgm:t>
        <a:bodyPr/>
        <a:lstStyle/>
        <a:p>
          <a:endParaRPr lang="en-US"/>
        </a:p>
      </dgm:t>
    </dgm:pt>
    <dgm:pt modelId="{E663DACA-29DA-4F25-B2A9-55B53BDC134F}">
      <dgm:prSet/>
      <dgm:spPr/>
      <dgm:t>
        <a:bodyPr/>
        <a:lstStyle/>
        <a:p>
          <a:pPr rtl="0"/>
          <a:r>
            <a:rPr lang="en-GB" b="1" smtClean="0"/>
            <a:t>Draft Cabinet Memorandums</a:t>
          </a:r>
          <a:endParaRPr lang="en-US"/>
        </a:p>
      </dgm:t>
    </dgm:pt>
    <dgm:pt modelId="{1C00D246-ECA7-41B1-880D-10E1F1F377D8}" type="parTrans" cxnId="{0B72C067-F9A3-431A-9496-76FD2DED5D13}">
      <dgm:prSet/>
      <dgm:spPr/>
      <dgm:t>
        <a:bodyPr/>
        <a:lstStyle/>
        <a:p>
          <a:endParaRPr lang="en-US"/>
        </a:p>
      </dgm:t>
    </dgm:pt>
    <dgm:pt modelId="{93BBE4F8-23F5-4930-9DD9-CA63090A1E0A}" type="sibTrans" cxnId="{0B72C067-F9A3-431A-9496-76FD2DED5D13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CB487F8-8A66-43B4-AA4F-12C94BD30DDF}">
      <dgm:prSet/>
      <dgm:spPr/>
      <dgm:t>
        <a:bodyPr/>
        <a:lstStyle/>
        <a:p>
          <a:pPr algn="just" rtl="0"/>
          <a:r>
            <a:rPr lang="en-GB" b="1" dirty="0" smtClean="0"/>
            <a:t>Input requested from Minister of Arts and Culture on the Cab Memos;</a:t>
          </a:r>
          <a:endParaRPr lang="en-US" b="1" dirty="0"/>
        </a:p>
      </dgm:t>
    </dgm:pt>
    <dgm:pt modelId="{94967E8D-CED3-42EB-8F31-B09A72C628F0}" type="parTrans" cxnId="{70D6D29F-AB03-4679-B8F7-1F8573C1A517}">
      <dgm:prSet/>
      <dgm:spPr/>
      <dgm:t>
        <a:bodyPr/>
        <a:lstStyle/>
        <a:p>
          <a:endParaRPr lang="en-US"/>
        </a:p>
      </dgm:t>
    </dgm:pt>
    <dgm:pt modelId="{D9231ABC-6195-4224-8C5C-08AF362BBFFC}" type="sibTrans" cxnId="{70D6D29F-AB03-4679-B8F7-1F8573C1A517}">
      <dgm:prSet/>
      <dgm:spPr/>
      <dgm:t>
        <a:bodyPr/>
        <a:lstStyle/>
        <a:p>
          <a:endParaRPr lang="en-US"/>
        </a:p>
      </dgm:t>
    </dgm:pt>
    <dgm:pt modelId="{A1B19903-E6A7-4DDF-AA04-E15DF9944B5D}">
      <dgm:prSet/>
      <dgm:spPr/>
      <dgm:t>
        <a:bodyPr/>
        <a:lstStyle/>
        <a:p>
          <a:pPr rtl="0"/>
          <a:r>
            <a:rPr lang="en-GB" b="1" smtClean="0"/>
            <a:t>Consultations and Tabling</a:t>
          </a:r>
          <a:endParaRPr lang="en-US"/>
        </a:p>
      </dgm:t>
    </dgm:pt>
    <dgm:pt modelId="{6E7B4B3F-C1FD-47A1-A6C5-91143F8D30F5}" type="parTrans" cxnId="{2257054F-C158-41A2-BAB0-6E7533A13386}">
      <dgm:prSet/>
      <dgm:spPr/>
      <dgm:t>
        <a:bodyPr/>
        <a:lstStyle/>
        <a:p>
          <a:endParaRPr lang="en-US"/>
        </a:p>
      </dgm:t>
    </dgm:pt>
    <dgm:pt modelId="{BCBA41B9-9637-4AA3-BD0F-5F94E8885BB2}" type="sibTrans" cxnId="{2257054F-C158-41A2-BAB0-6E7533A13386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606F073-58C2-4938-B731-363EF023D69F}">
      <dgm:prSet/>
      <dgm:spPr/>
      <dgm:t>
        <a:bodyPr/>
        <a:lstStyle/>
        <a:p>
          <a:pPr rtl="0"/>
          <a:r>
            <a:rPr lang="en-GB" dirty="0" smtClean="0"/>
            <a:t>subcommittee of the ICTS Cluster being the </a:t>
          </a:r>
          <a:r>
            <a:rPr lang="en-GB" b="1" dirty="0" smtClean="0"/>
            <a:t>Global and Continental Affairs Committee (GCAC) </a:t>
          </a:r>
          <a:r>
            <a:rPr lang="en-GB" dirty="0" smtClean="0"/>
            <a:t>-</a:t>
          </a:r>
          <a:r>
            <a:rPr lang="en-GB" b="1" dirty="0" smtClean="0"/>
            <a:t>supported for tabling </a:t>
          </a:r>
          <a:r>
            <a:rPr lang="en-GB" dirty="0" smtClean="0"/>
            <a:t>at the upcoming </a:t>
          </a:r>
          <a:r>
            <a:rPr lang="en-ZA" dirty="0" smtClean="0"/>
            <a:t> International, Cooperation Trade and Security         (</a:t>
          </a:r>
          <a:r>
            <a:rPr lang="en-GB" dirty="0" smtClean="0"/>
            <a:t> ICTS) Cluster meeting.</a:t>
          </a:r>
          <a:endParaRPr lang="en-US" dirty="0"/>
        </a:p>
      </dgm:t>
    </dgm:pt>
    <dgm:pt modelId="{0FE7AC2E-B02F-4EA5-95B7-7EA4020D08C7}" type="parTrans" cxnId="{A3893912-CCF1-43AF-9BFE-D4817E73E4A3}">
      <dgm:prSet/>
      <dgm:spPr/>
      <dgm:t>
        <a:bodyPr/>
        <a:lstStyle/>
        <a:p>
          <a:endParaRPr lang="en-US"/>
        </a:p>
      </dgm:t>
    </dgm:pt>
    <dgm:pt modelId="{C18E6116-7676-47CE-A0F9-F9F3BCA8420B}" type="sibTrans" cxnId="{A3893912-CCF1-43AF-9BFE-D4817E73E4A3}">
      <dgm:prSet/>
      <dgm:spPr/>
      <dgm:t>
        <a:bodyPr/>
        <a:lstStyle/>
        <a:p>
          <a:endParaRPr lang="en-US"/>
        </a:p>
      </dgm:t>
    </dgm:pt>
    <dgm:pt modelId="{096759C4-302D-4BEA-8280-41CB22FF366E}">
      <dgm:prSet/>
      <dgm:spPr/>
      <dgm:t>
        <a:bodyPr/>
        <a:lstStyle/>
        <a:p>
          <a:pPr rtl="0"/>
          <a:r>
            <a:rPr lang="en-GB" b="1" dirty="0" smtClean="0"/>
            <a:t>Way Forward </a:t>
          </a:r>
          <a:endParaRPr lang="en-US" b="1" dirty="0"/>
        </a:p>
      </dgm:t>
    </dgm:pt>
    <dgm:pt modelId="{1DD11C77-13E3-4F1B-A0A3-D66C37CC5834}" type="parTrans" cxnId="{E1A8BCA4-BA78-4721-84A4-F245446A9204}">
      <dgm:prSet/>
      <dgm:spPr/>
      <dgm:t>
        <a:bodyPr/>
        <a:lstStyle/>
        <a:p>
          <a:endParaRPr lang="en-US"/>
        </a:p>
      </dgm:t>
    </dgm:pt>
    <dgm:pt modelId="{1A548338-222A-4941-9A4D-4E6ACE8244BF}" type="sibTrans" cxnId="{E1A8BCA4-BA78-4721-84A4-F245446A9204}">
      <dgm:prSet/>
      <dgm:spPr/>
      <dgm:t>
        <a:bodyPr/>
        <a:lstStyle/>
        <a:p>
          <a:endParaRPr lang="en-US"/>
        </a:p>
      </dgm:t>
    </dgm:pt>
    <dgm:pt modelId="{CBCDC73D-065E-497C-81AC-13805802C72A}">
      <dgm:prSet/>
      <dgm:spPr/>
      <dgm:t>
        <a:bodyPr/>
        <a:lstStyle/>
        <a:p>
          <a:pPr rtl="0"/>
          <a:r>
            <a:rPr lang="en-GB" smtClean="0"/>
            <a:t>ICTS; </a:t>
          </a:r>
          <a:endParaRPr lang="en-US"/>
        </a:p>
      </dgm:t>
    </dgm:pt>
    <dgm:pt modelId="{E02A1B76-789D-4E22-8A31-2A2B320D822A}" type="parTrans" cxnId="{47EC9B8D-0003-4F4A-8304-99A0048CE5B8}">
      <dgm:prSet/>
      <dgm:spPr/>
      <dgm:t>
        <a:bodyPr/>
        <a:lstStyle/>
        <a:p>
          <a:endParaRPr lang="en-US"/>
        </a:p>
      </dgm:t>
    </dgm:pt>
    <dgm:pt modelId="{4331FD9F-3132-4D01-85A4-620F9B40FE0A}" type="sibTrans" cxnId="{47EC9B8D-0003-4F4A-8304-99A0048CE5B8}">
      <dgm:prSet/>
      <dgm:spPr/>
      <dgm:t>
        <a:bodyPr/>
        <a:lstStyle/>
        <a:p>
          <a:endParaRPr lang="en-US"/>
        </a:p>
      </dgm:t>
    </dgm:pt>
    <dgm:pt modelId="{EFB46656-978A-427A-800C-42C617231DC9}">
      <dgm:prSet/>
      <dgm:spPr/>
      <dgm:t>
        <a:bodyPr/>
        <a:lstStyle/>
        <a:p>
          <a:pPr rtl="0"/>
          <a:r>
            <a:rPr lang="en-GB" smtClean="0"/>
            <a:t>Cabinet; </a:t>
          </a:r>
          <a:endParaRPr lang="en-US"/>
        </a:p>
      </dgm:t>
    </dgm:pt>
    <dgm:pt modelId="{3D9A6049-552E-4091-99AC-5294B8F845C1}" type="parTrans" cxnId="{D22D0A5E-CF96-443E-B0A3-AC74D0070993}">
      <dgm:prSet/>
      <dgm:spPr/>
      <dgm:t>
        <a:bodyPr/>
        <a:lstStyle/>
        <a:p>
          <a:endParaRPr lang="en-US"/>
        </a:p>
      </dgm:t>
    </dgm:pt>
    <dgm:pt modelId="{9D3D197C-298B-4779-B931-E95196F59981}" type="sibTrans" cxnId="{D22D0A5E-CF96-443E-B0A3-AC74D0070993}">
      <dgm:prSet/>
      <dgm:spPr/>
      <dgm:t>
        <a:bodyPr/>
        <a:lstStyle/>
        <a:p>
          <a:endParaRPr lang="en-US"/>
        </a:p>
      </dgm:t>
    </dgm:pt>
    <dgm:pt modelId="{DFF215B0-484B-4F91-A860-ABB8D13CB803}">
      <dgm:prSet/>
      <dgm:spPr/>
      <dgm:t>
        <a:bodyPr/>
        <a:lstStyle/>
        <a:p>
          <a:pPr rtl="0"/>
          <a:r>
            <a:rPr lang="en-GB" smtClean="0"/>
            <a:t>Parliament; and </a:t>
          </a:r>
          <a:endParaRPr lang="en-US"/>
        </a:p>
      </dgm:t>
    </dgm:pt>
    <dgm:pt modelId="{D1491D7D-EEB0-46A0-AAB2-7D5608CDFEDF}" type="parTrans" cxnId="{12146414-7218-4117-8EAB-3AB5496381DA}">
      <dgm:prSet/>
      <dgm:spPr/>
      <dgm:t>
        <a:bodyPr/>
        <a:lstStyle/>
        <a:p>
          <a:endParaRPr lang="en-US"/>
        </a:p>
      </dgm:t>
    </dgm:pt>
    <dgm:pt modelId="{97A4F2AA-41A6-4AE3-9E8F-7C7E1B963A8B}" type="sibTrans" cxnId="{12146414-7218-4117-8EAB-3AB5496381DA}">
      <dgm:prSet/>
      <dgm:spPr/>
      <dgm:t>
        <a:bodyPr/>
        <a:lstStyle/>
        <a:p>
          <a:endParaRPr lang="en-US"/>
        </a:p>
      </dgm:t>
    </dgm:pt>
    <dgm:pt modelId="{F485C9B0-C624-45B4-B6B7-CCB6EA7BED22}">
      <dgm:prSet/>
      <dgm:spPr/>
      <dgm:t>
        <a:bodyPr/>
        <a:lstStyle/>
        <a:p>
          <a:pPr rtl="0"/>
          <a:r>
            <a:rPr lang="en-GB" dirty="0" smtClean="0"/>
            <a:t>South Africa becomes a member to the Treaties.</a:t>
          </a:r>
          <a:endParaRPr lang="en-US" dirty="0"/>
        </a:p>
      </dgm:t>
    </dgm:pt>
    <dgm:pt modelId="{19DEC688-09F0-4464-BC68-02828BFBAC41}" type="parTrans" cxnId="{C7B28C81-D683-480A-995E-51D9E0E9CEF0}">
      <dgm:prSet/>
      <dgm:spPr/>
      <dgm:t>
        <a:bodyPr/>
        <a:lstStyle/>
        <a:p>
          <a:endParaRPr lang="en-US"/>
        </a:p>
      </dgm:t>
    </dgm:pt>
    <dgm:pt modelId="{5FCFB49F-F6F8-4392-9375-7DC24C691C50}" type="sibTrans" cxnId="{C7B28C81-D683-480A-995E-51D9E0E9CEF0}">
      <dgm:prSet/>
      <dgm:spPr/>
      <dgm:t>
        <a:bodyPr/>
        <a:lstStyle/>
        <a:p>
          <a:endParaRPr lang="en-US"/>
        </a:p>
      </dgm:t>
    </dgm:pt>
    <dgm:pt modelId="{153CFC4F-7CBD-4CC7-AB9B-C413C2B9D2B8}">
      <dgm:prSet/>
      <dgm:spPr/>
      <dgm:t>
        <a:bodyPr/>
        <a:lstStyle/>
        <a:p>
          <a:pPr rtl="0"/>
          <a:endParaRPr lang="en-US" dirty="0"/>
        </a:p>
      </dgm:t>
    </dgm:pt>
    <dgm:pt modelId="{0680BCF0-E12D-4B9D-BEFA-E38A7200AE95}" type="parTrans" cxnId="{83ABAFD8-6EEF-4F48-91D5-DD7982DF4726}">
      <dgm:prSet/>
      <dgm:spPr/>
      <dgm:t>
        <a:bodyPr/>
        <a:lstStyle/>
        <a:p>
          <a:endParaRPr lang="en-US"/>
        </a:p>
      </dgm:t>
    </dgm:pt>
    <dgm:pt modelId="{BB9C0B46-0840-4C92-996E-2B2E750F36C1}" type="sibTrans" cxnId="{83ABAFD8-6EEF-4F48-91D5-DD7982DF4726}">
      <dgm:prSet/>
      <dgm:spPr/>
      <dgm:t>
        <a:bodyPr/>
        <a:lstStyle/>
        <a:p>
          <a:endParaRPr lang="en-US"/>
        </a:p>
      </dgm:t>
    </dgm:pt>
    <dgm:pt modelId="{C190E816-D570-4487-8A81-FD9E4213D6D9}">
      <dgm:prSet/>
      <dgm:spPr/>
      <dgm:t>
        <a:bodyPr/>
        <a:lstStyle/>
        <a:p>
          <a:pPr rtl="0"/>
          <a:r>
            <a:rPr lang="en-US" dirty="0" smtClean="0"/>
            <a:t>Consultation of the </a:t>
          </a:r>
          <a:r>
            <a:rPr lang="en-US" b="1" dirty="0" smtClean="0"/>
            <a:t>IMC sub Committee</a:t>
          </a:r>
          <a:endParaRPr lang="en-US" b="1" dirty="0"/>
        </a:p>
      </dgm:t>
    </dgm:pt>
    <dgm:pt modelId="{3CE596CF-7B27-4C33-BA27-915A2A366F7F}" type="parTrans" cxnId="{12DCBE6E-E2B9-4301-B7FE-F5CE789EEA4D}">
      <dgm:prSet/>
      <dgm:spPr/>
      <dgm:t>
        <a:bodyPr/>
        <a:lstStyle/>
        <a:p>
          <a:endParaRPr lang="en-US"/>
        </a:p>
      </dgm:t>
    </dgm:pt>
    <dgm:pt modelId="{5D168443-3E27-4B50-8390-43CFE57CF9CE}" type="sibTrans" cxnId="{12DCBE6E-E2B9-4301-B7FE-F5CE789EEA4D}">
      <dgm:prSet/>
      <dgm:spPr/>
      <dgm:t>
        <a:bodyPr/>
        <a:lstStyle/>
        <a:p>
          <a:endParaRPr lang="en-US"/>
        </a:p>
      </dgm:t>
    </dgm:pt>
    <dgm:pt modelId="{EF58FA02-A7D6-4927-8B11-1A98CD8BB920}" type="pres">
      <dgm:prSet presAssocID="{62B70E66-AD1E-4801-B1D3-54D1539B64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1C1383-C7BD-430E-9F2E-BDF95F5F4DCB}" type="pres">
      <dgm:prSet presAssocID="{62B70E66-AD1E-4801-B1D3-54D1539B64D3}" presName="tSp" presStyleCnt="0"/>
      <dgm:spPr/>
    </dgm:pt>
    <dgm:pt modelId="{22008787-0AE5-47D9-8710-C06C1B5907A3}" type="pres">
      <dgm:prSet presAssocID="{62B70E66-AD1E-4801-B1D3-54D1539B64D3}" presName="bSp" presStyleCnt="0"/>
      <dgm:spPr/>
    </dgm:pt>
    <dgm:pt modelId="{17A5853D-AD56-4348-9F26-2E728F792F16}" type="pres">
      <dgm:prSet presAssocID="{62B70E66-AD1E-4801-B1D3-54D1539B64D3}" presName="process" presStyleCnt="0"/>
      <dgm:spPr/>
    </dgm:pt>
    <dgm:pt modelId="{91ADA8EC-EAF6-435C-99B4-F0193A853949}" type="pres">
      <dgm:prSet presAssocID="{B092F37A-C2A9-4E79-9293-30666DF87A32}" presName="composite1" presStyleCnt="0"/>
      <dgm:spPr/>
    </dgm:pt>
    <dgm:pt modelId="{553CCC0E-24F3-4B38-86FC-8961F09FB19E}" type="pres">
      <dgm:prSet presAssocID="{B092F37A-C2A9-4E79-9293-30666DF87A32}" presName="dummyNode1" presStyleLbl="node1" presStyleIdx="0" presStyleCnt="5"/>
      <dgm:spPr/>
    </dgm:pt>
    <dgm:pt modelId="{2CEA340B-882F-4A45-9F63-0A92583F538B}" type="pres">
      <dgm:prSet presAssocID="{B092F37A-C2A9-4E79-9293-30666DF87A32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D14A3-0ADF-4822-831B-1E865A7ADA5E}" type="pres">
      <dgm:prSet presAssocID="{B092F37A-C2A9-4E79-9293-30666DF87A32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34CA0-469E-4AD3-937A-930BD6714402}" type="pres">
      <dgm:prSet presAssocID="{B092F37A-C2A9-4E79-9293-30666DF87A32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55435-5E23-47F8-A5DC-48B4D5DDF606}" type="pres">
      <dgm:prSet presAssocID="{B092F37A-C2A9-4E79-9293-30666DF87A32}" presName="connSite1" presStyleCnt="0"/>
      <dgm:spPr/>
    </dgm:pt>
    <dgm:pt modelId="{C2957141-F53D-4092-9AAC-A3FE394AA625}" type="pres">
      <dgm:prSet presAssocID="{156E4B40-772F-46E8-9D44-E326DB4A6CCC}" presName="Name9" presStyleLbl="sibTrans2D1" presStyleIdx="0" presStyleCnt="4"/>
      <dgm:spPr/>
      <dgm:t>
        <a:bodyPr/>
        <a:lstStyle/>
        <a:p>
          <a:endParaRPr lang="en-US"/>
        </a:p>
      </dgm:t>
    </dgm:pt>
    <dgm:pt modelId="{19FA0C5F-FD1E-4037-97A0-8D805DD47F97}" type="pres">
      <dgm:prSet presAssocID="{7B18610A-5AEA-4A1B-98BF-A74FFB06345C}" presName="composite2" presStyleCnt="0"/>
      <dgm:spPr/>
    </dgm:pt>
    <dgm:pt modelId="{523748F6-5B8B-4E03-A884-29F288108AC3}" type="pres">
      <dgm:prSet presAssocID="{7B18610A-5AEA-4A1B-98BF-A74FFB06345C}" presName="dummyNode2" presStyleLbl="node1" presStyleIdx="0" presStyleCnt="5"/>
      <dgm:spPr/>
    </dgm:pt>
    <dgm:pt modelId="{6F3AABB8-3A2B-4300-A6F1-CA221AFFD703}" type="pres">
      <dgm:prSet presAssocID="{7B18610A-5AEA-4A1B-98BF-A74FFB06345C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C422C-91A2-4855-9477-2417557A3486}" type="pres">
      <dgm:prSet presAssocID="{7B18610A-5AEA-4A1B-98BF-A74FFB06345C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8A9F1-8B2F-4C77-905F-3494E5143509}" type="pres">
      <dgm:prSet presAssocID="{7B18610A-5AEA-4A1B-98BF-A74FFB06345C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8B043-9657-428F-BEC5-EAC3753B6048}" type="pres">
      <dgm:prSet presAssocID="{7B18610A-5AEA-4A1B-98BF-A74FFB06345C}" presName="connSite2" presStyleCnt="0"/>
      <dgm:spPr/>
    </dgm:pt>
    <dgm:pt modelId="{05A8691F-F9B3-4F99-AEB1-DF6C03AD0E18}" type="pres">
      <dgm:prSet presAssocID="{F62CAACD-DC56-4599-B755-2FCB241DFD73}" presName="Name18" presStyleLbl="sibTrans2D1" presStyleIdx="1" presStyleCnt="4"/>
      <dgm:spPr/>
      <dgm:t>
        <a:bodyPr/>
        <a:lstStyle/>
        <a:p>
          <a:endParaRPr lang="en-US"/>
        </a:p>
      </dgm:t>
    </dgm:pt>
    <dgm:pt modelId="{B6A9D363-947A-412C-947C-45CEB7C1420B}" type="pres">
      <dgm:prSet presAssocID="{E663DACA-29DA-4F25-B2A9-55B53BDC134F}" presName="composite1" presStyleCnt="0"/>
      <dgm:spPr/>
    </dgm:pt>
    <dgm:pt modelId="{7B6BBA10-7977-4F5C-91DD-BCEF824BA28B}" type="pres">
      <dgm:prSet presAssocID="{E663DACA-29DA-4F25-B2A9-55B53BDC134F}" presName="dummyNode1" presStyleLbl="node1" presStyleIdx="1" presStyleCnt="5"/>
      <dgm:spPr/>
    </dgm:pt>
    <dgm:pt modelId="{72AD8375-70D3-4F0F-A629-76C4C00ADA24}" type="pres">
      <dgm:prSet presAssocID="{E663DACA-29DA-4F25-B2A9-55B53BDC134F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138E3-71A9-4DD6-A727-33D261B97BC1}" type="pres">
      <dgm:prSet presAssocID="{E663DACA-29DA-4F25-B2A9-55B53BDC134F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4F753-E03E-453E-8667-660876AF8D92}" type="pres">
      <dgm:prSet presAssocID="{E663DACA-29DA-4F25-B2A9-55B53BDC134F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623D6-DA6B-4C1A-A136-F7C156FA9F94}" type="pres">
      <dgm:prSet presAssocID="{E663DACA-29DA-4F25-B2A9-55B53BDC134F}" presName="connSite1" presStyleCnt="0"/>
      <dgm:spPr/>
    </dgm:pt>
    <dgm:pt modelId="{6C3A8083-FCF4-4DCB-A6F5-B5EA0854F87C}" type="pres">
      <dgm:prSet presAssocID="{93BBE4F8-23F5-4930-9DD9-CA63090A1E0A}" presName="Name9" presStyleLbl="sibTrans2D1" presStyleIdx="2" presStyleCnt="4"/>
      <dgm:spPr/>
      <dgm:t>
        <a:bodyPr/>
        <a:lstStyle/>
        <a:p>
          <a:endParaRPr lang="en-US"/>
        </a:p>
      </dgm:t>
    </dgm:pt>
    <dgm:pt modelId="{057C1C64-CFEF-4AA8-9311-99DB973AD815}" type="pres">
      <dgm:prSet presAssocID="{A1B19903-E6A7-4DDF-AA04-E15DF9944B5D}" presName="composite2" presStyleCnt="0"/>
      <dgm:spPr/>
    </dgm:pt>
    <dgm:pt modelId="{6EF9DC59-C7B9-49E3-A473-4508DF85B3DE}" type="pres">
      <dgm:prSet presAssocID="{A1B19903-E6A7-4DDF-AA04-E15DF9944B5D}" presName="dummyNode2" presStyleLbl="node1" presStyleIdx="2" presStyleCnt="5"/>
      <dgm:spPr/>
    </dgm:pt>
    <dgm:pt modelId="{6C042736-7B83-4C01-B08F-9F54F860177C}" type="pres">
      <dgm:prSet presAssocID="{A1B19903-E6A7-4DDF-AA04-E15DF9944B5D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484FD-C27A-41E0-A80E-FFDAFA931A46}" type="pres">
      <dgm:prSet presAssocID="{A1B19903-E6A7-4DDF-AA04-E15DF9944B5D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9E5DE-CE7B-4781-99D6-B19C2E544A64}" type="pres">
      <dgm:prSet presAssocID="{A1B19903-E6A7-4DDF-AA04-E15DF9944B5D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D51F8-15BF-4A37-8BAF-715D69044665}" type="pres">
      <dgm:prSet presAssocID="{A1B19903-E6A7-4DDF-AA04-E15DF9944B5D}" presName="connSite2" presStyleCnt="0"/>
      <dgm:spPr/>
    </dgm:pt>
    <dgm:pt modelId="{16E78D09-AEB1-420A-9A97-E0CAD826DD26}" type="pres">
      <dgm:prSet presAssocID="{BCBA41B9-9637-4AA3-BD0F-5F94E8885BB2}" presName="Name18" presStyleLbl="sibTrans2D1" presStyleIdx="3" presStyleCnt="4"/>
      <dgm:spPr/>
      <dgm:t>
        <a:bodyPr/>
        <a:lstStyle/>
        <a:p>
          <a:endParaRPr lang="en-US"/>
        </a:p>
      </dgm:t>
    </dgm:pt>
    <dgm:pt modelId="{F9D3BB7F-5C58-44A7-8AF1-B1474010DB24}" type="pres">
      <dgm:prSet presAssocID="{096759C4-302D-4BEA-8280-41CB22FF366E}" presName="composite1" presStyleCnt="0"/>
      <dgm:spPr/>
    </dgm:pt>
    <dgm:pt modelId="{3AFF6A9C-4A8B-4CEA-BC6C-3866C35604E7}" type="pres">
      <dgm:prSet presAssocID="{096759C4-302D-4BEA-8280-41CB22FF366E}" presName="dummyNode1" presStyleLbl="node1" presStyleIdx="3" presStyleCnt="5"/>
      <dgm:spPr/>
    </dgm:pt>
    <dgm:pt modelId="{64B4F2C7-F812-4990-8706-1C66B8348976}" type="pres">
      <dgm:prSet presAssocID="{096759C4-302D-4BEA-8280-41CB22FF366E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E3C2A-6B04-49ED-A753-2A8217B3A945}" type="pres">
      <dgm:prSet presAssocID="{096759C4-302D-4BEA-8280-41CB22FF366E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8FA96-75E5-4ED1-A891-0939C19EF6B2}" type="pres">
      <dgm:prSet presAssocID="{096759C4-302D-4BEA-8280-41CB22FF366E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F9DF2-5AFE-49ED-AA90-4338928353FB}" type="pres">
      <dgm:prSet presAssocID="{096759C4-302D-4BEA-8280-41CB22FF366E}" presName="connSite1" presStyleCnt="0"/>
      <dgm:spPr/>
    </dgm:pt>
  </dgm:ptLst>
  <dgm:cxnLst>
    <dgm:cxn modelId="{D70B9248-ADA8-4DEC-936F-ADDC1611ED32}" type="presOf" srcId="{637EB290-92C5-4414-99E8-77DA344A325E}" destId="{6F3AABB8-3A2B-4300-A6F1-CA221AFFD703}" srcOrd="0" destOrd="0" presId="urn:microsoft.com/office/officeart/2005/8/layout/hProcess4"/>
    <dgm:cxn modelId="{8F787B42-AA50-4E5F-9EF3-64F5BA16FA0C}" srcId="{62B70E66-AD1E-4801-B1D3-54D1539B64D3}" destId="{B092F37A-C2A9-4E79-9293-30666DF87A32}" srcOrd="0" destOrd="0" parTransId="{FC0B077D-D963-4A67-9950-43E74493EC0D}" sibTransId="{156E4B40-772F-46E8-9D44-E326DB4A6CCC}"/>
    <dgm:cxn modelId="{B76AFDF0-94D0-40B4-BE00-EB16D303A9EA}" type="presOf" srcId="{EFB46656-978A-427A-800C-42C617231DC9}" destId="{C64E3C2A-6B04-49ED-A753-2A8217B3A945}" srcOrd="1" destOrd="1" presId="urn:microsoft.com/office/officeart/2005/8/layout/hProcess4"/>
    <dgm:cxn modelId="{C7B28C81-D683-480A-995E-51D9E0E9CEF0}" srcId="{096759C4-302D-4BEA-8280-41CB22FF366E}" destId="{F485C9B0-C624-45B4-B6B7-CCB6EA7BED22}" srcOrd="3" destOrd="0" parTransId="{19DEC688-09F0-4464-BC68-02828BFBAC41}" sibTransId="{5FCFB49F-F6F8-4392-9375-7DC24C691C50}"/>
    <dgm:cxn modelId="{A3893912-CCF1-43AF-9BFE-D4817E73E4A3}" srcId="{A1B19903-E6A7-4DDF-AA04-E15DF9944B5D}" destId="{2606F073-58C2-4938-B731-363EF023D69F}" srcOrd="1" destOrd="0" parTransId="{0FE7AC2E-B02F-4EA5-95B7-7EA4020D08C7}" sibTransId="{C18E6116-7676-47CE-A0F9-F9F3BCA8420B}"/>
    <dgm:cxn modelId="{61F18FBB-DD55-4A66-9165-C50D37F8B860}" type="presOf" srcId="{637EB290-92C5-4414-99E8-77DA344A325E}" destId="{6E4C422C-91A2-4855-9477-2417557A3486}" srcOrd="1" destOrd="0" presId="urn:microsoft.com/office/officeart/2005/8/layout/hProcess4"/>
    <dgm:cxn modelId="{EBDF1C13-5621-438D-B71F-34AF9274A83C}" type="presOf" srcId="{B092F37A-C2A9-4E79-9293-30666DF87A32}" destId="{A7434CA0-469E-4AD3-937A-930BD6714402}" srcOrd="0" destOrd="0" presId="urn:microsoft.com/office/officeart/2005/8/layout/hProcess4"/>
    <dgm:cxn modelId="{59CD97ED-C944-4EEA-81B2-7BDCBBB344DF}" type="presOf" srcId="{096759C4-302D-4BEA-8280-41CB22FF366E}" destId="{4D68FA96-75E5-4ED1-A891-0939C19EF6B2}" srcOrd="0" destOrd="0" presId="urn:microsoft.com/office/officeart/2005/8/layout/hProcess4"/>
    <dgm:cxn modelId="{A2F5ECF8-1A06-4144-AA4C-4A4CBAED1CB6}" type="presOf" srcId="{C190E816-D570-4487-8A81-FD9E4213D6D9}" destId="{24A484FD-C27A-41E0-A80E-FFDAFA931A46}" srcOrd="1" destOrd="0" presId="urn:microsoft.com/office/officeart/2005/8/layout/hProcess4"/>
    <dgm:cxn modelId="{455FEAB8-A3BC-49F5-8B6A-EB418179FF23}" type="presOf" srcId="{C217B036-1A72-4C6A-8A4A-1E7F59088704}" destId="{233D14A3-0ADF-4822-831B-1E865A7ADA5E}" srcOrd="1" destOrd="2" presId="urn:microsoft.com/office/officeart/2005/8/layout/hProcess4"/>
    <dgm:cxn modelId="{49256C9D-863A-4872-A199-BC17618A3526}" type="presOf" srcId="{CBCDC73D-065E-497C-81AC-13805802C72A}" destId="{C64E3C2A-6B04-49ED-A753-2A8217B3A945}" srcOrd="1" destOrd="0" presId="urn:microsoft.com/office/officeart/2005/8/layout/hProcess4"/>
    <dgm:cxn modelId="{DC78C71F-720A-44D7-927C-B8AC7525E067}" type="presOf" srcId="{45B56B6A-1DD9-46D6-88E4-6DB9C27DE77F}" destId="{6F3AABB8-3A2B-4300-A6F1-CA221AFFD703}" srcOrd="0" destOrd="1" presId="urn:microsoft.com/office/officeart/2005/8/layout/hProcess4"/>
    <dgm:cxn modelId="{83ABAFD8-6EEF-4F48-91D5-DD7982DF4726}" srcId="{096759C4-302D-4BEA-8280-41CB22FF366E}" destId="{153CFC4F-7CBD-4CC7-AB9B-C413C2B9D2B8}" srcOrd="4" destOrd="0" parTransId="{0680BCF0-E12D-4B9D-BEFA-E38A7200AE95}" sibTransId="{BB9C0B46-0840-4C92-996E-2B2E750F36C1}"/>
    <dgm:cxn modelId="{DD6350E2-8351-42C6-AC34-CEB63E4D68C3}" srcId="{B092F37A-C2A9-4E79-9293-30666DF87A32}" destId="{0DB929CB-FFF8-4F89-A392-4670633ACD9C}" srcOrd="1" destOrd="0" parTransId="{49BD138A-F43B-4489-9617-AE32AB495E7D}" sibTransId="{812B63BA-1BD5-4294-9117-B8BDA2B16554}"/>
    <dgm:cxn modelId="{DFBD7E72-E6CA-4FA8-894C-A4B2A02AEFE5}" type="presOf" srcId="{0CB487F8-8A66-43B4-AA4F-12C94BD30DDF}" destId="{F76138E3-71A9-4DD6-A727-33D261B97BC1}" srcOrd="1" destOrd="0" presId="urn:microsoft.com/office/officeart/2005/8/layout/hProcess4"/>
    <dgm:cxn modelId="{BEF317B6-F696-420B-845F-1CDB6A6DCFAB}" srcId="{B092F37A-C2A9-4E79-9293-30666DF87A32}" destId="{72473146-ED84-45AB-9512-57B999BA47E1}" srcOrd="0" destOrd="0" parTransId="{73180876-9A75-42E9-B923-8C59D232789C}" sibTransId="{B73ED774-42FF-4262-B035-75F4C6BB4DF9}"/>
    <dgm:cxn modelId="{11204B8F-7654-4EEE-8B17-C49451815FB4}" type="presOf" srcId="{BCBA41B9-9637-4AA3-BD0F-5F94E8885BB2}" destId="{16E78D09-AEB1-420A-9A97-E0CAD826DD26}" srcOrd="0" destOrd="0" presId="urn:microsoft.com/office/officeart/2005/8/layout/hProcess4"/>
    <dgm:cxn modelId="{12DCBE6E-E2B9-4301-B7FE-F5CE789EEA4D}" srcId="{A1B19903-E6A7-4DDF-AA04-E15DF9944B5D}" destId="{C190E816-D570-4487-8A81-FD9E4213D6D9}" srcOrd="0" destOrd="0" parTransId="{3CE596CF-7B27-4C33-BA27-915A2A366F7F}" sibTransId="{5D168443-3E27-4B50-8390-43CFE57CF9CE}"/>
    <dgm:cxn modelId="{E6552111-C087-4D7E-A2BB-F88BAA43DCD6}" srcId="{62B70E66-AD1E-4801-B1D3-54D1539B64D3}" destId="{7B18610A-5AEA-4A1B-98BF-A74FFB06345C}" srcOrd="1" destOrd="0" parTransId="{F331D83F-557E-4372-B503-201B5C3F9EB9}" sibTransId="{F62CAACD-DC56-4599-B755-2FCB241DFD73}"/>
    <dgm:cxn modelId="{E0947678-37E0-44B5-AA5A-2FB5D53ECA2E}" type="presOf" srcId="{0CB487F8-8A66-43B4-AA4F-12C94BD30DDF}" destId="{72AD8375-70D3-4F0F-A629-76C4C00ADA24}" srcOrd="0" destOrd="0" presId="urn:microsoft.com/office/officeart/2005/8/layout/hProcess4"/>
    <dgm:cxn modelId="{2C255F70-E0C1-44A5-8433-9C8D222B6CC9}" type="presOf" srcId="{2606F073-58C2-4938-B731-363EF023D69F}" destId="{6C042736-7B83-4C01-B08F-9F54F860177C}" srcOrd="0" destOrd="1" presId="urn:microsoft.com/office/officeart/2005/8/layout/hProcess4"/>
    <dgm:cxn modelId="{45AF75BF-4158-498E-8533-7879CA1C67CE}" type="presOf" srcId="{F485C9B0-C624-45B4-B6B7-CCB6EA7BED22}" destId="{64B4F2C7-F812-4990-8706-1C66B8348976}" srcOrd="0" destOrd="3" presId="urn:microsoft.com/office/officeart/2005/8/layout/hProcess4"/>
    <dgm:cxn modelId="{3DE99A65-99CB-4920-8842-7555874710D0}" type="presOf" srcId="{A1B19903-E6A7-4DDF-AA04-E15DF9944B5D}" destId="{D119E5DE-CE7B-4781-99D6-B19C2E544A64}" srcOrd="0" destOrd="0" presId="urn:microsoft.com/office/officeart/2005/8/layout/hProcess4"/>
    <dgm:cxn modelId="{8A4E8D16-FA7D-4F09-B4DF-BDE0990FA925}" type="presOf" srcId="{153CFC4F-7CBD-4CC7-AB9B-C413C2B9D2B8}" destId="{64B4F2C7-F812-4990-8706-1C66B8348976}" srcOrd="0" destOrd="4" presId="urn:microsoft.com/office/officeart/2005/8/layout/hProcess4"/>
    <dgm:cxn modelId="{819E2019-008D-463A-99BA-FBC271CE0DDE}" type="presOf" srcId="{C217B036-1A72-4C6A-8A4A-1E7F59088704}" destId="{2CEA340B-882F-4A45-9F63-0A92583F538B}" srcOrd="0" destOrd="2" presId="urn:microsoft.com/office/officeart/2005/8/layout/hProcess4"/>
    <dgm:cxn modelId="{47EC9B8D-0003-4F4A-8304-99A0048CE5B8}" srcId="{096759C4-302D-4BEA-8280-41CB22FF366E}" destId="{CBCDC73D-065E-497C-81AC-13805802C72A}" srcOrd="0" destOrd="0" parTransId="{E02A1B76-789D-4E22-8A31-2A2B320D822A}" sibTransId="{4331FD9F-3132-4D01-85A4-620F9B40FE0A}"/>
    <dgm:cxn modelId="{FA8C7CB1-353D-4469-AA81-2AD43B918C0D}" type="presOf" srcId="{7B18610A-5AEA-4A1B-98BF-A74FFB06345C}" destId="{7AF8A9F1-8B2F-4C77-905F-3494E5143509}" srcOrd="0" destOrd="0" presId="urn:microsoft.com/office/officeart/2005/8/layout/hProcess4"/>
    <dgm:cxn modelId="{D68DBDC1-F157-42CB-8C01-615C33B63C93}" type="presOf" srcId="{72473146-ED84-45AB-9512-57B999BA47E1}" destId="{233D14A3-0ADF-4822-831B-1E865A7ADA5E}" srcOrd="1" destOrd="0" presId="urn:microsoft.com/office/officeart/2005/8/layout/hProcess4"/>
    <dgm:cxn modelId="{A14F898A-769B-4797-A982-CDB25D1711D9}" type="presOf" srcId="{45B56B6A-1DD9-46D6-88E4-6DB9C27DE77F}" destId="{6E4C422C-91A2-4855-9477-2417557A3486}" srcOrd="1" destOrd="1" presId="urn:microsoft.com/office/officeart/2005/8/layout/hProcess4"/>
    <dgm:cxn modelId="{62A20B9B-9A3D-4D7B-8287-EB6915C6D29B}" type="presOf" srcId="{EFB46656-978A-427A-800C-42C617231DC9}" destId="{64B4F2C7-F812-4990-8706-1C66B8348976}" srcOrd="0" destOrd="1" presId="urn:microsoft.com/office/officeart/2005/8/layout/hProcess4"/>
    <dgm:cxn modelId="{EBE5C3CD-2090-44D0-85D6-F855E6F2C37A}" type="presOf" srcId="{F485C9B0-C624-45B4-B6B7-CCB6EA7BED22}" destId="{C64E3C2A-6B04-49ED-A753-2A8217B3A945}" srcOrd="1" destOrd="3" presId="urn:microsoft.com/office/officeart/2005/8/layout/hProcess4"/>
    <dgm:cxn modelId="{3E0F761D-F680-4232-9DCB-A188B7F4AA9B}" type="presOf" srcId="{156E4B40-772F-46E8-9D44-E326DB4A6CCC}" destId="{C2957141-F53D-4092-9AAC-A3FE394AA625}" srcOrd="0" destOrd="0" presId="urn:microsoft.com/office/officeart/2005/8/layout/hProcess4"/>
    <dgm:cxn modelId="{01C95D3E-3764-4502-8AC0-36649BCFE075}" srcId="{7B18610A-5AEA-4A1B-98BF-A74FFB06345C}" destId="{45B56B6A-1DD9-46D6-88E4-6DB9C27DE77F}" srcOrd="1" destOrd="0" parTransId="{D394AC1D-A7ED-43AF-BCC0-C65305A7EA7A}" sibTransId="{269A5110-C9B8-40B5-BE76-0AC1F42E1D38}"/>
    <dgm:cxn modelId="{0B72C067-F9A3-431A-9496-76FD2DED5D13}" srcId="{62B70E66-AD1E-4801-B1D3-54D1539B64D3}" destId="{E663DACA-29DA-4F25-B2A9-55B53BDC134F}" srcOrd="2" destOrd="0" parTransId="{1C00D246-ECA7-41B1-880D-10E1F1F377D8}" sibTransId="{93BBE4F8-23F5-4930-9DD9-CA63090A1E0A}"/>
    <dgm:cxn modelId="{0CE83533-15CE-4271-A10A-EBEDF7209F40}" type="presOf" srcId="{72473146-ED84-45AB-9512-57B999BA47E1}" destId="{2CEA340B-882F-4A45-9F63-0A92583F538B}" srcOrd="0" destOrd="0" presId="urn:microsoft.com/office/officeart/2005/8/layout/hProcess4"/>
    <dgm:cxn modelId="{55AE4A17-1CF4-463A-941D-A2A6D4355144}" type="presOf" srcId="{DFF215B0-484B-4F91-A860-ABB8D13CB803}" destId="{64B4F2C7-F812-4990-8706-1C66B8348976}" srcOrd="0" destOrd="2" presId="urn:microsoft.com/office/officeart/2005/8/layout/hProcess4"/>
    <dgm:cxn modelId="{20AF891E-B5DE-464A-AF37-26585EBDDE66}" type="presOf" srcId="{F62CAACD-DC56-4599-B755-2FCB241DFD73}" destId="{05A8691F-F9B3-4F99-AEB1-DF6C03AD0E18}" srcOrd="0" destOrd="0" presId="urn:microsoft.com/office/officeart/2005/8/layout/hProcess4"/>
    <dgm:cxn modelId="{E1A8BCA4-BA78-4721-84A4-F245446A9204}" srcId="{62B70E66-AD1E-4801-B1D3-54D1539B64D3}" destId="{096759C4-302D-4BEA-8280-41CB22FF366E}" srcOrd="4" destOrd="0" parTransId="{1DD11C77-13E3-4F1B-A0A3-D66C37CC5834}" sibTransId="{1A548338-222A-4941-9A4D-4E6ACE8244BF}"/>
    <dgm:cxn modelId="{1D9F2ED5-7B51-46E4-82A2-7B467BE28570}" type="presOf" srcId="{0DB929CB-FFF8-4F89-A392-4670633ACD9C}" destId="{2CEA340B-882F-4A45-9F63-0A92583F538B}" srcOrd="0" destOrd="1" presId="urn:microsoft.com/office/officeart/2005/8/layout/hProcess4"/>
    <dgm:cxn modelId="{2A9E1AD1-45D6-4CDE-B650-3AE6CFC4D7DF}" type="presOf" srcId="{C190E816-D570-4487-8A81-FD9E4213D6D9}" destId="{6C042736-7B83-4C01-B08F-9F54F860177C}" srcOrd="0" destOrd="0" presId="urn:microsoft.com/office/officeart/2005/8/layout/hProcess4"/>
    <dgm:cxn modelId="{B6B2BD3A-96FA-4138-9DFB-6BEA6401B566}" type="presOf" srcId="{CBCDC73D-065E-497C-81AC-13805802C72A}" destId="{64B4F2C7-F812-4990-8706-1C66B8348976}" srcOrd="0" destOrd="0" presId="urn:microsoft.com/office/officeart/2005/8/layout/hProcess4"/>
    <dgm:cxn modelId="{8BC97C2D-115B-4D8F-8B13-CEEDE45EED51}" type="presOf" srcId="{2606F073-58C2-4938-B731-363EF023D69F}" destId="{24A484FD-C27A-41E0-A80E-FFDAFA931A46}" srcOrd="1" destOrd="1" presId="urn:microsoft.com/office/officeart/2005/8/layout/hProcess4"/>
    <dgm:cxn modelId="{BC2CFEEB-9812-4573-A32A-E116029BB321}" type="presOf" srcId="{DFF215B0-484B-4F91-A860-ABB8D13CB803}" destId="{C64E3C2A-6B04-49ED-A753-2A8217B3A945}" srcOrd="1" destOrd="2" presId="urn:microsoft.com/office/officeart/2005/8/layout/hProcess4"/>
    <dgm:cxn modelId="{F9476472-6095-47B8-9DB4-198A3CCD117A}" type="presOf" srcId="{E663DACA-29DA-4F25-B2A9-55B53BDC134F}" destId="{EF84F753-E03E-453E-8667-660876AF8D92}" srcOrd="0" destOrd="0" presId="urn:microsoft.com/office/officeart/2005/8/layout/hProcess4"/>
    <dgm:cxn modelId="{CFC6C3B5-C965-420F-820E-6761FDB817AD}" type="presOf" srcId="{153CFC4F-7CBD-4CC7-AB9B-C413C2B9D2B8}" destId="{C64E3C2A-6B04-49ED-A753-2A8217B3A945}" srcOrd="1" destOrd="4" presId="urn:microsoft.com/office/officeart/2005/8/layout/hProcess4"/>
    <dgm:cxn modelId="{6CA10014-10E3-4EA6-915E-CA6E02BD6A07}" type="presOf" srcId="{62B70E66-AD1E-4801-B1D3-54D1539B64D3}" destId="{EF58FA02-A7D6-4927-8B11-1A98CD8BB920}" srcOrd="0" destOrd="0" presId="urn:microsoft.com/office/officeart/2005/8/layout/hProcess4"/>
    <dgm:cxn modelId="{70D6D29F-AB03-4679-B8F7-1F8573C1A517}" srcId="{E663DACA-29DA-4F25-B2A9-55B53BDC134F}" destId="{0CB487F8-8A66-43B4-AA4F-12C94BD30DDF}" srcOrd="0" destOrd="0" parTransId="{94967E8D-CED3-42EB-8F31-B09A72C628F0}" sibTransId="{D9231ABC-6195-4224-8C5C-08AF362BBFFC}"/>
    <dgm:cxn modelId="{D22D0A5E-CF96-443E-B0A3-AC74D0070993}" srcId="{096759C4-302D-4BEA-8280-41CB22FF366E}" destId="{EFB46656-978A-427A-800C-42C617231DC9}" srcOrd="1" destOrd="0" parTransId="{3D9A6049-552E-4091-99AC-5294B8F845C1}" sibTransId="{9D3D197C-298B-4779-B931-E95196F59981}"/>
    <dgm:cxn modelId="{7A107DD2-97E0-415D-A526-10E8C1BDC065}" type="presOf" srcId="{0DB929CB-FFF8-4F89-A392-4670633ACD9C}" destId="{233D14A3-0ADF-4822-831B-1E865A7ADA5E}" srcOrd="1" destOrd="1" presId="urn:microsoft.com/office/officeart/2005/8/layout/hProcess4"/>
    <dgm:cxn modelId="{2257054F-C158-41A2-BAB0-6E7533A13386}" srcId="{62B70E66-AD1E-4801-B1D3-54D1539B64D3}" destId="{A1B19903-E6A7-4DDF-AA04-E15DF9944B5D}" srcOrd="3" destOrd="0" parTransId="{6E7B4B3F-C1FD-47A1-A6C5-91143F8D30F5}" sibTransId="{BCBA41B9-9637-4AA3-BD0F-5F94E8885BB2}"/>
    <dgm:cxn modelId="{19BCD633-EFDE-45B6-B8F0-24F44E73D58E}" srcId="{7B18610A-5AEA-4A1B-98BF-A74FFB06345C}" destId="{637EB290-92C5-4414-99E8-77DA344A325E}" srcOrd="0" destOrd="0" parTransId="{4300BE3A-C555-44D8-BBF0-265D9616E619}" sibTransId="{851712E9-D9FC-4C05-A44A-4F8D0E81FF43}"/>
    <dgm:cxn modelId="{197D75E4-8306-49DF-9BC0-0C34BE2003F9}" type="presOf" srcId="{93BBE4F8-23F5-4930-9DD9-CA63090A1E0A}" destId="{6C3A8083-FCF4-4DCB-A6F5-B5EA0854F87C}" srcOrd="0" destOrd="0" presId="urn:microsoft.com/office/officeart/2005/8/layout/hProcess4"/>
    <dgm:cxn modelId="{12146414-7218-4117-8EAB-3AB5496381DA}" srcId="{096759C4-302D-4BEA-8280-41CB22FF366E}" destId="{DFF215B0-484B-4F91-A860-ABB8D13CB803}" srcOrd="2" destOrd="0" parTransId="{D1491D7D-EEB0-46A0-AAB2-7D5608CDFEDF}" sibTransId="{97A4F2AA-41A6-4AE3-9E8F-7C7E1B963A8B}"/>
    <dgm:cxn modelId="{A8AF0EAD-B931-42EA-BEFA-952992B096ED}" srcId="{B092F37A-C2A9-4E79-9293-30666DF87A32}" destId="{C217B036-1A72-4C6A-8A4A-1E7F59088704}" srcOrd="2" destOrd="0" parTransId="{669F49B5-1F84-41E9-B95D-98E1796DB6FE}" sibTransId="{197F8FF7-952F-4E76-9E22-0E117C2FC541}"/>
    <dgm:cxn modelId="{6D61237E-D8A6-44A8-9861-9AB1B6407025}" type="presParOf" srcId="{EF58FA02-A7D6-4927-8B11-1A98CD8BB920}" destId="{091C1383-C7BD-430E-9F2E-BDF95F5F4DCB}" srcOrd="0" destOrd="0" presId="urn:microsoft.com/office/officeart/2005/8/layout/hProcess4"/>
    <dgm:cxn modelId="{010B6DB1-F993-4960-BC18-2F39C67CBDA1}" type="presParOf" srcId="{EF58FA02-A7D6-4927-8B11-1A98CD8BB920}" destId="{22008787-0AE5-47D9-8710-C06C1B5907A3}" srcOrd="1" destOrd="0" presId="urn:microsoft.com/office/officeart/2005/8/layout/hProcess4"/>
    <dgm:cxn modelId="{9C4307C4-5ACE-4848-BE23-EE5AEC78F8C9}" type="presParOf" srcId="{EF58FA02-A7D6-4927-8B11-1A98CD8BB920}" destId="{17A5853D-AD56-4348-9F26-2E728F792F16}" srcOrd="2" destOrd="0" presId="urn:microsoft.com/office/officeart/2005/8/layout/hProcess4"/>
    <dgm:cxn modelId="{9B710963-3AE4-4F67-ABAA-DF867B41DA3C}" type="presParOf" srcId="{17A5853D-AD56-4348-9F26-2E728F792F16}" destId="{91ADA8EC-EAF6-435C-99B4-F0193A853949}" srcOrd="0" destOrd="0" presId="urn:microsoft.com/office/officeart/2005/8/layout/hProcess4"/>
    <dgm:cxn modelId="{1948FDE6-AF68-4DF8-84A1-27CD8FCECEC8}" type="presParOf" srcId="{91ADA8EC-EAF6-435C-99B4-F0193A853949}" destId="{553CCC0E-24F3-4B38-86FC-8961F09FB19E}" srcOrd="0" destOrd="0" presId="urn:microsoft.com/office/officeart/2005/8/layout/hProcess4"/>
    <dgm:cxn modelId="{D946EBEC-F634-4FB5-8142-D9E5D8F6D14D}" type="presParOf" srcId="{91ADA8EC-EAF6-435C-99B4-F0193A853949}" destId="{2CEA340B-882F-4A45-9F63-0A92583F538B}" srcOrd="1" destOrd="0" presId="urn:microsoft.com/office/officeart/2005/8/layout/hProcess4"/>
    <dgm:cxn modelId="{FC734997-FC84-4A1F-AECB-57D5F3D7102F}" type="presParOf" srcId="{91ADA8EC-EAF6-435C-99B4-F0193A853949}" destId="{233D14A3-0ADF-4822-831B-1E865A7ADA5E}" srcOrd="2" destOrd="0" presId="urn:microsoft.com/office/officeart/2005/8/layout/hProcess4"/>
    <dgm:cxn modelId="{C22F9901-4989-407D-8C28-1A716F490863}" type="presParOf" srcId="{91ADA8EC-EAF6-435C-99B4-F0193A853949}" destId="{A7434CA0-469E-4AD3-937A-930BD6714402}" srcOrd="3" destOrd="0" presId="urn:microsoft.com/office/officeart/2005/8/layout/hProcess4"/>
    <dgm:cxn modelId="{EAB6D45D-FC50-49E0-AAFC-0448E7119F04}" type="presParOf" srcId="{91ADA8EC-EAF6-435C-99B4-F0193A853949}" destId="{CED55435-5E23-47F8-A5DC-48B4D5DDF606}" srcOrd="4" destOrd="0" presId="urn:microsoft.com/office/officeart/2005/8/layout/hProcess4"/>
    <dgm:cxn modelId="{6D668558-0668-4256-A1FA-27AC97B5BDCA}" type="presParOf" srcId="{17A5853D-AD56-4348-9F26-2E728F792F16}" destId="{C2957141-F53D-4092-9AAC-A3FE394AA625}" srcOrd="1" destOrd="0" presId="urn:microsoft.com/office/officeart/2005/8/layout/hProcess4"/>
    <dgm:cxn modelId="{BEA8007A-DE66-4687-9A75-9B4FECB9765D}" type="presParOf" srcId="{17A5853D-AD56-4348-9F26-2E728F792F16}" destId="{19FA0C5F-FD1E-4037-97A0-8D805DD47F97}" srcOrd="2" destOrd="0" presId="urn:microsoft.com/office/officeart/2005/8/layout/hProcess4"/>
    <dgm:cxn modelId="{7CEEABA6-0E4A-4AC1-A1D4-7693CA648C63}" type="presParOf" srcId="{19FA0C5F-FD1E-4037-97A0-8D805DD47F97}" destId="{523748F6-5B8B-4E03-A884-29F288108AC3}" srcOrd="0" destOrd="0" presId="urn:microsoft.com/office/officeart/2005/8/layout/hProcess4"/>
    <dgm:cxn modelId="{937162C9-8194-40BA-A82B-D957499BE472}" type="presParOf" srcId="{19FA0C5F-FD1E-4037-97A0-8D805DD47F97}" destId="{6F3AABB8-3A2B-4300-A6F1-CA221AFFD703}" srcOrd="1" destOrd="0" presId="urn:microsoft.com/office/officeart/2005/8/layout/hProcess4"/>
    <dgm:cxn modelId="{42E3869D-62FB-4D66-BFC5-A118DE0597CA}" type="presParOf" srcId="{19FA0C5F-FD1E-4037-97A0-8D805DD47F97}" destId="{6E4C422C-91A2-4855-9477-2417557A3486}" srcOrd="2" destOrd="0" presId="urn:microsoft.com/office/officeart/2005/8/layout/hProcess4"/>
    <dgm:cxn modelId="{03BD784E-4A18-4C3B-ACA7-B567C416E9E6}" type="presParOf" srcId="{19FA0C5F-FD1E-4037-97A0-8D805DD47F97}" destId="{7AF8A9F1-8B2F-4C77-905F-3494E5143509}" srcOrd="3" destOrd="0" presId="urn:microsoft.com/office/officeart/2005/8/layout/hProcess4"/>
    <dgm:cxn modelId="{358BB232-A524-408D-BAA6-08C1D31FAFE1}" type="presParOf" srcId="{19FA0C5F-FD1E-4037-97A0-8D805DD47F97}" destId="{C0E8B043-9657-428F-BEC5-EAC3753B6048}" srcOrd="4" destOrd="0" presId="urn:microsoft.com/office/officeart/2005/8/layout/hProcess4"/>
    <dgm:cxn modelId="{15FD68B6-1BFD-4CE3-A6D4-38ECF4E2F76E}" type="presParOf" srcId="{17A5853D-AD56-4348-9F26-2E728F792F16}" destId="{05A8691F-F9B3-4F99-AEB1-DF6C03AD0E18}" srcOrd="3" destOrd="0" presId="urn:microsoft.com/office/officeart/2005/8/layout/hProcess4"/>
    <dgm:cxn modelId="{83681F9F-40E6-4A95-B842-17BAA0C6C283}" type="presParOf" srcId="{17A5853D-AD56-4348-9F26-2E728F792F16}" destId="{B6A9D363-947A-412C-947C-45CEB7C1420B}" srcOrd="4" destOrd="0" presId="urn:microsoft.com/office/officeart/2005/8/layout/hProcess4"/>
    <dgm:cxn modelId="{6F55EE52-8B06-48D3-A1AF-903C180BAE35}" type="presParOf" srcId="{B6A9D363-947A-412C-947C-45CEB7C1420B}" destId="{7B6BBA10-7977-4F5C-91DD-BCEF824BA28B}" srcOrd="0" destOrd="0" presId="urn:microsoft.com/office/officeart/2005/8/layout/hProcess4"/>
    <dgm:cxn modelId="{F50C39E2-6863-4A30-B184-E15E3BA32E53}" type="presParOf" srcId="{B6A9D363-947A-412C-947C-45CEB7C1420B}" destId="{72AD8375-70D3-4F0F-A629-76C4C00ADA24}" srcOrd="1" destOrd="0" presId="urn:microsoft.com/office/officeart/2005/8/layout/hProcess4"/>
    <dgm:cxn modelId="{13BF2CC1-50B2-4070-A025-73A81BA2EE14}" type="presParOf" srcId="{B6A9D363-947A-412C-947C-45CEB7C1420B}" destId="{F76138E3-71A9-4DD6-A727-33D261B97BC1}" srcOrd="2" destOrd="0" presId="urn:microsoft.com/office/officeart/2005/8/layout/hProcess4"/>
    <dgm:cxn modelId="{0095D96F-CC86-4554-8727-CD28703E1A2A}" type="presParOf" srcId="{B6A9D363-947A-412C-947C-45CEB7C1420B}" destId="{EF84F753-E03E-453E-8667-660876AF8D92}" srcOrd="3" destOrd="0" presId="urn:microsoft.com/office/officeart/2005/8/layout/hProcess4"/>
    <dgm:cxn modelId="{B48741DE-2176-4D9F-959B-E65AC4D58C78}" type="presParOf" srcId="{B6A9D363-947A-412C-947C-45CEB7C1420B}" destId="{694623D6-DA6B-4C1A-A136-F7C156FA9F94}" srcOrd="4" destOrd="0" presId="urn:microsoft.com/office/officeart/2005/8/layout/hProcess4"/>
    <dgm:cxn modelId="{F63B2707-EEF6-4C83-A020-1012384ACB18}" type="presParOf" srcId="{17A5853D-AD56-4348-9F26-2E728F792F16}" destId="{6C3A8083-FCF4-4DCB-A6F5-B5EA0854F87C}" srcOrd="5" destOrd="0" presId="urn:microsoft.com/office/officeart/2005/8/layout/hProcess4"/>
    <dgm:cxn modelId="{97959A18-5269-4381-A8C9-B3D6EB4D0CDC}" type="presParOf" srcId="{17A5853D-AD56-4348-9F26-2E728F792F16}" destId="{057C1C64-CFEF-4AA8-9311-99DB973AD815}" srcOrd="6" destOrd="0" presId="urn:microsoft.com/office/officeart/2005/8/layout/hProcess4"/>
    <dgm:cxn modelId="{EC21056B-99BE-437A-9743-FD92F62D2024}" type="presParOf" srcId="{057C1C64-CFEF-4AA8-9311-99DB973AD815}" destId="{6EF9DC59-C7B9-49E3-A473-4508DF85B3DE}" srcOrd="0" destOrd="0" presId="urn:microsoft.com/office/officeart/2005/8/layout/hProcess4"/>
    <dgm:cxn modelId="{A792FAE1-9A91-4117-9ED6-A328C11989A8}" type="presParOf" srcId="{057C1C64-CFEF-4AA8-9311-99DB973AD815}" destId="{6C042736-7B83-4C01-B08F-9F54F860177C}" srcOrd="1" destOrd="0" presId="urn:microsoft.com/office/officeart/2005/8/layout/hProcess4"/>
    <dgm:cxn modelId="{7AA3A022-8DCA-4E77-B828-CABA83EE4891}" type="presParOf" srcId="{057C1C64-CFEF-4AA8-9311-99DB973AD815}" destId="{24A484FD-C27A-41E0-A80E-FFDAFA931A46}" srcOrd="2" destOrd="0" presId="urn:microsoft.com/office/officeart/2005/8/layout/hProcess4"/>
    <dgm:cxn modelId="{F680C9A6-18A5-40A2-BA6C-EC101EE8FF0E}" type="presParOf" srcId="{057C1C64-CFEF-4AA8-9311-99DB973AD815}" destId="{D119E5DE-CE7B-4781-99D6-B19C2E544A64}" srcOrd="3" destOrd="0" presId="urn:microsoft.com/office/officeart/2005/8/layout/hProcess4"/>
    <dgm:cxn modelId="{26EAE29C-9319-4B81-B0F7-88C8B7443743}" type="presParOf" srcId="{057C1C64-CFEF-4AA8-9311-99DB973AD815}" destId="{8DBD51F8-15BF-4A37-8BAF-715D69044665}" srcOrd="4" destOrd="0" presId="urn:microsoft.com/office/officeart/2005/8/layout/hProcess4"/>
    <dgm:cxn modelId="{A9C01FE1-7DAB-478C-93DA-93B04282C467}" type="presParOf" srcId="{17A5853D-AD56-4348-9F26-2E728F792F16}" destId="{16E78D09-AEB1-420A-9A97-E0CAD826DD26}" srcOrd="7" destOrd="0" presId="urn:microsoft.com/office/officeart/2005/8/layout/hProcess4"/>
    <dgm:cxn modelId="{812C83BD-5622-412F-9FBB-B3BDE917081D}" type="presParOf" srcId="{17A5853D-AD56-4348-9F26-2E728F792F16}" destId="{F9D3BB7F-5C58-44A7-8AF1-B1474010DB24}" srcOrd="8" destOrd="0" presId="urn:microsoft.com/office/officeart/2005/8/layout/hProcess4"/>
    <dgm:cxn modelId="{D4851FBC-59CA-4038-A43A-E830AFF41FA6}" type="presParOf" srcId="{F9D3BB7F-5C58-44A7-8AF1-B1474010DB24}" destId="{3AFF6A9C-4A8B-4CEA-BC6C-3866C35604E7}" srcOrd="0" destOrd="0" presId="urn:microsoft.com/office/officeart/2005/8/layout/hProcess4"/>
    <dgm:cxn modelId="{38682FAA-372F-4F3E-BE3B-B5641107E702}" type="presParOf" srcId="{F9D3BB7F-5C58-44A7-8AF1-B1474010DB24}" destId="{64B4F2C7-F812-4990-8706-1C66B8348976}" srcOrd="1" destOrd="0" presId="urn:microsoft.com/office/officeart/2005/8/layout/hProcess4"/>
    <dgm:cxn modelId="{8A062811-B9F4-4D28-AFD1-DFB4C7AC4E15}" type="presParOf" srcId="{F9D3BB7F-5C58-44A7-8AF1-B1474010DB24}" destId="{C64E3C2A-6B04-49ED-A753-2A8217B3A945}" srcOrd="2" destOrd="0" presId="urn:microsoft.com/office/officeart/2005/8/layout/hProcess4"/>
    <dgm:cxn modelId="{133C8B7A-B6DA-483B-BA40-F8DB8EC1E2E2}" type="presParOf" srcId="{F9D3BB7F-5C58-44A7-8AF1-B1474010DB24}" destId="{4D68FA96-75E5-4ED1-A891-0939C19EF6B2}" srcOrd="3" destOrd="0" presId="urn:microsoft.com/office/officeart/2005/8/layout/hProcess4"/>
    <dgm:cxn modelId="{37BDE527-8380-43FC-9F41-E829B409E2AC}" type="presParOf" srcId="{F9D3BB7F-5C58-44A7-8AF1-B1474010DB24}" destId="{F99F9DF2-5AFE-49ED-AA90-4338928353F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E7D8C6-984A-45C9-89BC-E273FD3F10F3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39157682-EB3E-42D8-97C5-CC50E3813613}">
      <dgm:prSet/>
      <dgm:spPr/>
      <dgm:t>
        <a:bodyPr/>
        <a:lstStyle/>
        <a:p>
          <a:pPr rtl="0"/>
          <a:r>
            <a:rPr lang="en-US" dirty="0" smtClean="0"/>
            <a:t>A review of the </a:t>
          </a:r>
          <a:r>
            <a:rPr lang="en-US" b="1" dirty="0" smtClean="0"/>
            <a:t>40 year old copyright legislative framework</a:t>
          </a:r>
          <a:r>
            <a:rPr lang="en-US" dirty="0" smtClean="0"/>
            <a:t> is necessary to enable a  </a:t>
          </a:r>
          <a:r>
            <a:rPr lang="en-US" b="1" dirty="0" smtClean="0"/>
            <a:t>balanced</a:t>
          </a:r>
          <a:r>
            <a:rPr lang="en-US" dirty="0" smtClean="0"/>
            <a:t> legislative regime cognisant of the </a:t>
          </a:r>
          <a:r>
            <a:rPr lang="en-US" b="1" dirty="0" smtClean="0"/>
            <a:t>interests of all stakeholders including owners; consumers and investors</a:t>
          </a:r>
          <a:r>
            <a:rPr lang="en-US" dirty="0" smtClean="0"/>
            <a:t>.</a:t>
          </a:r>
          <a:endParaRPr lang="en-US" dirty="0"/>
        </a:p>
      </dgm:t>
    </dgm:pt>
    <dgm:pt modelId="{E048A140-4125-4B42-8FEC-CBC08771457F}" type="parTrans" cxnId="{EF3316E0-02DD-4C50-8058-FF92CC58A506}">
      <dgm:prSet/>
      <dgm:spPr/>
      <dgm:t>
        <a:bodyPr/>
        <a:lstStyle/>
        <a:p>
          <a:endParaRPr lang="en-US"/>
        </a:p>
      </dgm:t>
    </dgm:pt>
    <dgm:pt modelId="{DF29C21C-536E-4B94-A5E4-B7C08626096A}" type="sibTrans" cxnId="{EF3316E0-02DD-4C50-8058-FF92CC58A506}">
      <dgm:prSet/>
      <dgm:spPr/>
      <dgm:t>
        <a:bodyPr/>
        <a:lstStyle/>
        <a:p>
          <a:endParaRPr lang="en-US"/>
        </a:p>
      </dgm:t>
    </dgm:pt>
    <dgm:pt modelId="{1830F360-6F86-4709-A2B0-9104C8DA9D5F}">
      <dgm:prSet/>
      <dgm:spPr/>
      <dgm:t>
        <a:bodyPr/>
        <a:lstStyle/>
        <a:p>
          <a:pPr rtl="0"/>
          <a:r>
            <a:rPr lang="en-US" dirty="0" smtClean="0"/>
            <a:t>To </a:t>
          </a:r>
          <a:r>
            <a:rPr lang="en-US" b="1" dirty="0" smtClean="0"/>
            <a:t>achieve this balance </a:t>
          </a:r>
          <a:r>
            <a:rPr lang="en-US" dirty="0" smtClean="0"/>
            <a:t>South Africa’s </a:t>
          </a:r>
          <a:r>
            <a:rPr lang="en-US" b="1" dirty="0" smtClean="0"/>
            <a:t>developmental agenda; socio-economic needs and international developments </a:t>
          </a:r>
          <a:r>
            <a:rPr lang="en-US" dirty="0" smtClean="0"/>
            <a:t>are considered. </a:t>
          </a:r>
          <a:endParaRPr lang="en-US" dirty="0"/>
        </a:p>
      </dgm:t>
    </dgm:pt>
    <dgm:pt modelId="{545AFCE1-7EB9-4542-B7EE-C5D307176B05}" type="parTrans" cxnId="{6EBAB56E-8782-4B0E-8958-0DE7FC88DC72}">
      <dgm:prSet/>
      <dgm:spPr/>
      <dgm:t>
        <a:bodyPr/>
        <a:lstStyle/>
        <a:p>
          <a:endParaRPr lang="en-US"/>
        </a:p>
      </dgm:t>
    </dgm:pt>
    <dgm:pt modelId="{B320C88E-3886-4684-A51E-4EB168DEE966}" type="sibTrans" cxnId="{6EBAB56E-8782-4B0E-8958-0DE7FC88DC72}">
      <dgm:prSet/>
      <dgm:spPr/>
      <dgm:t>
        <a:bodyPr/>
        <a:lstStyle/>
        <a:p>
          <a:endParaRPr lang="en-US"/>
        </a:p>
      </dgm:t>
    </dgm:pt>
    <dgm:pt modelId="{399E7E4B-78F4-4D59-BADE-6A424446FA4A}">
      <dgm:prSet/>
      <dgm:spPr/>
      <dgm:t>
        <a:bodyPr/>
        <a:lstStyle/>
        <a:p>
          <a:pPr algn="l" rtl="0"/>
          <a:r>
            <a:rPr lang="en-GB" b="1" dirty="0" smtClean="0"/>
            <a:t>Accession to the WIPO Treaties will ensure that:</a:t>
          </a:r>
          <a:endParaRPr lang="en-US" b="1" dirty="0"/>
        </a:p>
      </dgm:t>
    </dgm:pt>
    <dgm:pt modelId="{28C6A09C-281E-4ADC-B0E7-2A670239D2C1}" type="parTrans" cxnId="{9FA496D6-C0B8-44DA-9DFB-B076F6DEBF11}">
      <dgm:prSet/>
      <dgm:spPr/>
      <dgm:t>
        <a:bodyPr/>
        <a:lstStyle/>
        <a:p>
          <a:endParaRPr lang="en-US"/>
        </a:p>
      </dgm:t>
    </dgm:pt>
    <dgm:pt modelId="{E4DC8B23-E3B4-473A-86FD-A7DEE539A04E}" type="sibTrans" cxnId="{9FA496D6-C0B8-44DA-9DFB-B076F6DEBF11}">
      <dgm:prSet/>
      <dgm:spPr/>
      <dgm:t>
        <a:bodyPr/>
        <a:lstStyle/>
        <a:p>
          <a:endParaRPr lang="en-US"/>
        </a:p>
      </dgm:t>
    </dgm:pt>
    <dgm:pt modelId="{324EA6A0-E069-4252-9264-29E339A1AD93}">
      <dgm:prSet/>
      <dgm:spPr/>
      <dgm:t>
        <a:bodyPr/>
        <a:lstStyle/>
        <a:p>
          <a:pPr algn="just" rtl="0"/>
          <a:r>
            <a:rPr lang="en-GB" dirty="0" smtClean="0"/>
            <a:t>the law keeps </a:t>
          </a:r>
          <a:r>
            <a:rPr lang="en-GB" b="1" dirty="0" smtClean="0"/>
            <a:t>pace with technological developments;</a:t>
          </a:r>
          <a:endParaRPr lang="en-US" dirty="0"/>
        </a:p>
      </dgm:t>
    </dgm:pt>
    <dgm:pt modelId="{8A71C642-E7AB-4B11-8AEC-CFD004175061}" type="parTrans" cxnId="{1DF09E26-8AF8-4481-B687-778DAB1BBA0D}">
      <dgm:prSet/>
      <dgm:spPr/>
      <dgm:t>
        <a:bodyPr/>
        <a:lstStyle/>
        <a:p>
          <a:endParaRPr lang="en-US"/>
        </a:p>
      </dgm:t>
    </dgm:pt>
    <dgm:pt modelId="{39D7A49F-D42C-412C-8716-D1CC054692C6}" type="sibTrans" cxnId="{1DF09E26-8AF8-4481-B687-778DAB1BBA0D}">
      <dgm:prSet/>
      <dgm:spPr/>
      <dgm:t>
        <a:bodyPr/>
        <a:lstStyle/>
        <a:p>
          <a:endParaRPr lang="en-US"/>
        </a:p>
      </dgm:t>
    </dgm:pt>
    <dgm:pt modelId="{C3642D1A-24E4-4EE4-8259-6DD60C99AF6D}">
      <dgm:prSet/>
      <dgm:spPr/>
      <dgm:t>
        <a:bodyPr/>
        <a:lstStyle/>
        <a:p>
          <a:pPr algn="just" rtl="0"/>
          <a:r>
            <a:rPr lang="en-GB" b="1" dirty="0" smtClean="0"/>
            <a:t>Protection for rights holders in the digital environment;</a:t>
          </a:r>
          <a:endParaRPr lang="en-US" dirty="0"/>
        </a:p>
      </dgm:t>
    </dgm:pt>
    <dgm:pt modelId="{E95B6BE8-C3EF-4444-B0CB-5FFA9B247AC8}" type="parTrans" cxnId="{81EAC825-3F9A-4492-AF83-5837F4ABC727}">
      <dgm:prSet/>
      <dgm:spPr/>
      <dgm:t>
        <a:bodyPr/>
        <a:lstStyle/>
        <a:p>
          <a:endParaRPr lang="en-US"/>
        </a:p>
      </dgm:t>
    </dgm:pt>
    <dgm:pt modelId="{323F0E25-D77D-41C9-A618-3A86A18FA5BF}" type="sibTrans" cxnId="{81EAC825-3F9A-4492-AF83-5837F4ABC727}">
      <dgm:prSet/>
      <dgm:spPr/>
      <dgm:t>
        <a:bodyPr/>
        <a:lstStyle/>
        <a:p>
          <a:endParaRPr lang="en-US"/>
        </a:p>
      </dgm:t>
    </dgm:pt>
    <dgm:pt modelId="{F6CF8C67-779A-497C-B482-EFC409406C1F}">
      <dgm:prSet/>
      <dgm:spPr/>
      <dgm:t>
        <a:bodyPr/>
        <a:lstStyle/>
        <a:p>
          <a:pPr algn="just" rtl="0"/>
          <a:r>
            <a:rPr lang="en-GB" b="1" dirty="0" smtClean="0"/>
            <a:t>Recognition of new technological methods of exploiting copyright works</a:t>
          </a:r>
          <a:r>
            <a:rPr lang="en-GB" dirty="0" smtClean="0"/>
            <a:t>;</a:t>
          </a:r>
          <a:endParaRPr lang="en-US" dirty="0"/>
        </a:p>
      </dgm:t>
    </dgm:pt>
    <dgm:pt modelId="{2B242594-2F3E-4A84-AF8E-620B7D2C7B91}" type="parTrans" cxnId="{97B8BB30-2CA9-4094-9463-31266DCDC3F4}">
      <dgm:prSet/>
      <dgm:spPr/>
      <dgm:t>
        <a:bodyPr/>
        <a:lstStyle/>
        <a:p>
          <a:endParaRPr lang="en-US"/>
        </a:p>
      </dgm:t>
    </dgm:pt>
    <dgm:pt modelId="{8BB58DDD-EE21-4424-91F9-971A7233F29E}" type="sibTrans" cxnId="{97B8BB30-2CA9-4094-9463-31266DCDC3F4}">
      <dgm:prSet/>
      <dgm:spPr/>
      <dgm:t>
        <a:bodyPr/>
        <a:lstStyle/>
        <a:p>
          <a:endParaRPr lang="en-US"/>
        </a:p>
      </dgm:t>
    </dgm:pt>
    <dgm:pt modelId="{62432F6E-7217-4E69-B721-5D324828E772}">
      <dgm:prSet/>
      <dgm:spPr/>
      <dgm:t>
        <a:bodyPr/>
        <a:lstStyle/>
        <a:p>
          <a:pPr algn="just" rtl="0"/>
          <a:r>
            <a:rPr lang="en-GB" dirty="0" smtClean="0"/>
            <a:t>Strengthening of the position of </a:t>
          </a:r>
          <a:r>
            <a:rPr lang="en-GB" b="1" dirty="0" smtClean="0"/>
            <a:t>performers; producers and authors in local and other markets</a:t>
          </a:r>
          <a:r>
            <a:rPr lang="en-GB" dirty="0" smtClean="0"/>
            <a:t>;</a:t>
          </a:r>
          <a:endParaRPr lang="en-US" dirty="0"/>
        </a:p>
      </dgm:t>
    </dgm:pt>
    <dgm:pt modelId="{673940D6-C32C-4BF1-A6D1-E8AE2557CBF4}" type="parTrans" cxnId="{5833376C-CDE9-485D-8A47-2F810DCB02ED}">
      <dgm:prSet/>
      <dgm:spPr/>
      <dgm:t>
        <a:bodyPr/>
        <a:lstStyle/>
        <a:p>
          <a:endParaRPr lang="en-US"/>
        </a:p>
      </dgm:t>
    </dgm:pt>
    <dgm:pt modelId="{30C9F1B5-B858-4878-A211-B9CA43470E8E}" type="sibTrans" cxnId="{5833376C-CDE9-485D-8A47-2F810DCB02ED}">
      <dgm:prSet/>
      <dgm:spPr/>
      <dgm:t>
        <a:bodyPr/>
        <a:lstStyle/>
        <a:p>
          <a:endParaRPr lang="en-US"/>
        </a:p>
      </dgm:t>
    </dgm:pt>
    <dgm:pt modelId="{16134B86-9758-4313-8EFB-35C8654786BC}">
      <dgm:prSet/>
      <dgm:spPr/>
      <dgm:t>
        <a:bodyPr/>
        <a:lstStyle/>
        <a:p>
          <a:pPr algn="just" rtl="0"/>
          <a:r>
            <a:rPr lang="en-GB" b="1" dirty="0" smtClean="0"/>
            <a:t>Access</a:t>
          </a:r>
          <a:r>
            <a:rPr lang="en-GB" dirty="0" smtClean="0"/>
            <a:t> to copyright works </a:t>
          </a:r>
          <a:r>
            <a:rPr lang="en-GB" b="1" dirty="0" smtClean="0"/>
            <a:t>specifically by those most vulnerable</a:t>
          </a:r>
          <a:r>
            <a:rPr lang="en-GB" dirty="0" smtClean="0"/>
            <a:t>;</a:t>
          </a:r>
          <a:endParaRPr lang="en-US" dirty="0"/>
        </a:p>
      </dgm:t>
    </dgm:pt>
    <dgm:pt modelId="{ABE8AF8A-3DBC-4EEA-BCDD-17B94E5B1AF3}" type="parTrans" cxnId="{CE3B1C53-4D97-41BE-846D-2A289CACD9F0}">
      <dgm:prSet/>
      <dgm:spPr/>
      <dgm:t>
        <a:bodyPr/>
        <a:lstStyle/>
        <a:p>
          <a:endParaRPr lang="en-US"/>
        </a:p>
      </dgm:t>
    </dgm:pt>
    <dgm:pt modelId="{98409CC5-735E-4F40-A75F-FBC0FFBA830A}" type="sibTrans" cxnId="{CE3B1C53-4D97-41BE-846D-2A289CACD9F0}">
      <dgm:prSet/>
      <dgm:spPr/>
      <dgm:t>
        <a:bodyPr/>
        <a:lstStyle/>
        <a:p>
          <a:endParaRPr lang="en-US"/>
        </a:p>
      </dgm:t>
    </dgm:pt>
    <dgm:pt modelId="{C2EE4BD8-ACA8-46E6-A79D-9AF40558FADC}" type="pres">
      <dgm:prSet presAssocID="{66E7D8C6-984A-45C9-89BC-E273FD3F10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7A067-FE9F-425A-B5B6-84FCB4F716C9}" type="pres">
      <dgm:prSet presAssocID="{39157682-EB3E-42D8-97C5-CC50E38136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13FA4-7B83-4ECB-A363-7A21E10D0478}" type="pres">
      <dgm:prSet presAssocID="{DF29C21C-536E-4B94-A5E4-B7C08626096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FEF941F-D55D-4A81-9355-CEE7DE36AD16}" type="pres">
      <dgm:prSet presAssocID="{DF29C21C-536E-4B94-A5E4-B7C08626096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0C1D185-AEC3-4C8A-9FD0-7C82DBA0BEA5}" type="pres">
      <dgm:prSet presAssocID="{1830F360-6F86-4709-A2B0-9104C8DA9D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4F5F9-B62A-4B74-AEDE-5B1B4104926D}" type="pres">
      <dgm:prSet presAssocID="{B320C88E-3886-4684-A51E-4EB168DEE96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4864C28-D3E8-4DBB-86F2-3CBD1003E212}" type="pres">
      <dgm:prSet presAssocID="{B320C88E-3886-4684-A51E-4EB168DEE96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3B6F094-2E09-4528-B411-93DD72258350}" type="pres">
      <dgm:prSet presAssocID="{399E7E4B-78F4-4D59-BADE-6A424446FA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9FED68-EA0D-425A-A30F-77285A8ADABE}" type="presOf" srcId="{324EA6A0-E069-4252-9264-29E339A1AD93}" destId="{03B6F094-2E09-4528-B411-93DD72258350}" srcOrd="0" destOrd="1" presId="urn:microsoft.com/office/officeart/2005/8/layout/process1"/>
    <dgm:cxn modelId="{B74FA23D-E1C3-42A2-8ECD-2B721F0FFDAE}" type="presOf" srcId="{1830F360-6F86-4709-A2B0-9104C8DA9D5F}" destId="{10C1D185-AEC3-4C8A-9FD0-7C82DBA0BEA5}" srcOrd="0" destOrd="0" presId="urn:microsoft.com/office/officeart/2005/8/layout/process1"/>
    <dgm:cxn modelId="{793BD368-1B69-46AE-A836-C2775DE7001E}" type="presOf" srcId="{B320C88E-3886-4684-A51E-4EB168DEE966}" destId="{94864C28-D3E8-4DBB-86F2-3CBD1003E212}" srcOrd="1" destOrd="0" presId="urn:microsoft.com/office/officeart/2005/8/layout/process1"/>
    <dgm:cxn modelId="{CE3B1C53-4D97-41BE-846D-2A289CACD9F0}" srcId="{399E7E4B-78F4-4D59-BADE-6A424446FA4A}" destId="{16134B86-9758-4313-8EFB-35C8654786BC}" srcOrd="4" destOrd="0" parTransId="{ABE8AF8A-3DBC-4EEA-BCDD-17B94E5B1AF3}" sibTransId="{98409CC5-735E-4F40-A75F-FBC0FFBA830A}"/>
    <dgm:cxn modelId="{CECE0A24-ABA2-42CE-81E5-3D0B463ED7D2}" type="presOf" srcId="{66E7D8C6-984A-45C9-89BC-E273FD3F10F3}" destId="{C2EE4BD8-ACA8-46E6-A79D-9AF40558FADC}" srcOrd="0" destOrd="0" presId="urn:microsoft.com/office/officeart/2005/8/layout/process1"/>
    <dgm:cxn modelId="{1DF09E26-8AF8-4481-B687-778DAB1BBA0D}" srcId="{399E7E4B-78F4-4D59-BADE-6A424446FA4A}" destId="{324EA6A0-E069-4252-9264-29E339A1AD93}" srcOrd="0" destOrd="0" parTransId="{8A71C642-E7AB-4B11-8AEC-CFD004175061}" sibTransId="{39D7A49F-D42C-412C-8716-D1CC054692C6}"/>
    <dgm:cxn modelId="{08E08B77-E945-4471-A119-CB896AE6DC6A}" type="presOf" srcId="{F6CF8C67-779A-497C-B482-EFC409406C1F}" destId="{03B6F094-2E09-4528-B411-93DD72258350}" srcOrd="0" destOrd="3" presId="urn:microsoft.com/office/officeart/2005/8/layout/process1"/>
    <dgm:cxn modelId="{5BA4AFD1-C08C-4148-AD65-9D3DBAA02C2D}" type="presOf" srcId="{399E7E4B-78F4-4D59-BADE-6A424446FA4A}" destId="{03B6F094-2E09-4528-B411-93DD72258350}" srcOrd="0" destOrd="0" presId="urn:microsoft.com/office/officeart/2005/8/layout/process1"/>
    <dgm:cxn modelId="{39E1E283-B9F3-4BA3-BD6A-7A4FAE2F0ECB}" type="presOf" srcId="{C3642D1A-24E4-4EE4-8259-6DD60C99AF6D}" destId="{03B6F094-2E09-4528-B411-93DD72258350}" srcOrd="0" destOrd="2" presId="urn:microsoft.com/office/officeart/2005/8/layout/process1"/>
    <dgm:cxn modelId="{A2695017-3D3F-4716-82FB-AE73544468B7}" type="presOf" srcId="{DF29C21C-536E-4B94-A5E4-B7C08626096A}" destId="{E9B13FA4-7B83-4ECB-A363-7A21E10D0478}" srcOrd="0" destOrd="0" presId="urn:microsoft.com/office/officeart/2005/8/layout/process1"/>
    <dgm:cxn modelId="{6EBAB56E-8782-4B0E-8958-0DE7FC88DC72}" srcId="{66E7D8C6-984A-45C9-89BC-E273FD3F10F3}" destId="{1830F360-6F86-4709-A2B0-9104C8DA9D5F}" srcOrd="1" destOrd="0" parTransId="{545AFCE1-7EB9-4542-B7EE-C5D307176B05}" sibTransId="{B320C88E-3886-4684-A51E-4EB168DEE966}"/>
    <dgm:cxn modelId="{04D0D51A-EABF-4B4E-A2D7-0478CCF7213F}" type="presOf" srcId="{B320C88E-3886-4684-A51E-4EB168DEE966}" destId="{2614F5F9-B62A-4B74-AEDE-5B1B4104926D}" srcOrd="0" destOrd="0" presId="urn:microsoft.com/office/officeart/2005/8/layout/process1"/>
    <dgm:cxn modelId="{A42B9600-54C3-4DE9-8797-060B414F077A}" type="presOf" srcId="{62432F6E-7217-4E69-B721-5D324828E772}" destId="{03B6F094-2E09-4528-B411-93DD72258350}" srcOrd="0" destOrd="4" presId="urn:microsoft.com/office/officeart/2005/8/layout/process1"/>
    <dgm:cxn modelId="{EF3316E0-02DD-4C50-8058-FF92CC58A506}" srcId="{66E7D8C6-984A-45C9-89BC-E273FD3F10F3}" destId="{39157682-EB3E-42D8-97C5-CC50E3813613}" srcOrd="0" destOrd="0" parTransId="{E048A140-4125-4B42-8FEC-CBC08771457F}" sibTransId="{DF29C21C-536E-4B94-A5E4-B7C08626096A}"/>
    <dgm:cxn modelId="{97B8BB30-2CA9-4094-9463-31266DCDC3F4}" srcId="{399E7E4B-78F4-4D59-BADE-6A424446FA4A}" destId="{F6CF8C67-779A-497C-B482-EFC409406C1F}" srcOrd="2" destOrd="0" parTransId="{2B242594-2F3E-4A84-AF8E-620B7D2C7B91}" sibTransId="{8BB58DDD-EE21-4424-91F9-971A7233F29E}"/>
    <dgm:cxn modelId="{D53DF903-5B00-4619-9491-C24B7C33C9E1}" type="presOf" srcId="{39157682-EB3E-42D8-97C5-CC50E3813613}" destId="{AC87A067-FE9F-425A-B5B6-84FCB4F716C9}" srcOrd="0" destOrd="0" presId="urn:microsoft.com/office/officeart/2005/8/layout/process1"/>
    <dgm:cxn modelId="{81EAC825-3F9A-4492-AF83-5837F4ABC727}" srcId="{399E7E4B-78F4-4D59-BADE-6A424446FA4A}" destId="{C3642D1A-24E4-4EE4-8259-6DD60C99AF6D}" srcOrd="1" destOrd="0" parTransId="{E95B6BE8-C3EF-4444-B0CB-5FFA9B247AC8}" sibTransId="{323F0E25-D77D-41C9-A618-3A86A18FA5BF}"/>
    <dgm:cxn modelId="{5833376C-CDE9-485D-8A47-2F810DCB02ED}" srcId="{399E7E4B-78F4-4D59-BADE-6A424446FA4A}" destId="{62432F6E-7217-4E69-B721-5D324828E772}" srcOrd="3" destOrd="0" parTransId="{673940D6-C32C-4BF1-A6D1-E8AE2557CBF4}" sibTransId="{30C9F1B5-B858-4878-A211-B9CA43470E8E}"/>
    <dgm:cxn modelId="{9AB4D8CE-D003-416B-9780-91D1E1E77C8D}" type="presOf" srcId="{16134B86-9758-4313-8EFB-35C8654786BC}" destId="{03B6F094-2E09-4528-B411-93DD72258350}" srcOrd="0" destOrd="5" presId="urn:microsoft.com/office/officeart/2005/8/layout/process1"/>
    <dgm:cxn modelId="{BE13A4DB-D15D-45B8-A47B-C7D0E1DCC3D0}" type="presOf" srcId="{DF29C21C-536E-4B94-A5E4-B7C08626096A}" destId="{0FEF941F-D55D-4A81-9355-CEE7DE36AD16}" srcOrd="1" destOrd="0" presId="urn:microsoft.com/office/officeart/2005/8/layout/process1"/>
    <dgm:cxn modelId="{9FA496D6-C0B8-44DA-9DFB-B076F6DEBF11}" srcId="{66E7D8C6-984A-45C9-89BC-E273FD3F10F3}" destId="{399E7E4B-78F4-4D59-BADE-6A424446FA4A}" srcOrd="2" destOrd="0" parTransId="{28C6A09C-281E-4ADC-B0E7-2A670239D2C1}" sibTransId="{E4DC8B23-E3B4-473A-86FD-A7DEE539A04E}"/>
    <dgm:cxn modelId="{E9AD7664-00C5-4AEF-9C5F-C39E15AA9E48}" type="presParOf" srcId="{C2EE4BD8-ACA8-46E6-A79D-9AF40558FADC}" destId="{AC87A067-FE9F-425A-B5B6-84FCB4F716C9}" srcOrd="0" destOrd="0" presId="urn:microsoft.com/office/officeart/2005/8/layout/process1"/>
    <dgm:cxn modelId="{6435AE10-53F2-474E-96D8-4A936D7E084D}" type="presParOf" srcId="{C2EE4BD8-ACA8-46E6-A79D-9AF40558FADC}" destId="{E9B13FA4-7B83-4ECB-A363-7A21E10D0478}" srcOrd="1" destOrd="0" presId="urn:microsoft.com/office/officeart/2005/8/layout/process1"/>
    <dgm:cxn modelId="{B72CD6F6-3FF1-443B-8698-EF1100F9A1AE}" type="presParOf" srcId="{E9B13FA4-7B83-4ECB-A363-7A21E10D0478}" destId="{0FEF941F-D55D-4A81-9355-CEE7DE36AD16}" srcOrd="0" destOrd="0" presId="urn:microsoft.com/office/officeart/2005/8/layout/process1"/>
    <dgm:cxn modelId="{DAB8DD1F-634B-4E55-BD86-1A86EB816293}" type="presParOf" srcId="{C2EE4BD8-ACA8-46E6-A79D-9AF40558FADC}" destId="{10C1D185-AEC3-4C8A-9FD0-7C82DBA0BEA5}" srcOrd="2" destOrd="0" presId="urn:microsoft.com/office/officeart/2005/8/layout/process1"/>
    <dgm:cxn modelId="{F2CAB784-AF83-4F1A-A5B1-5CA6F83A4CD5}" type="presParOf" srcId="{C2EE4BD8-ACA8-46E6-A79D-9AF40558FADC}" destId="{2614F5F9-B62A-4B74-AEDE-5B1B4104926D}" srcOrd="3" destOrd="0" presId="urn:microsoft.com/office/officeart/2005/8/layout/process1"/>
    <dgm:cxn modelId="{5725A33B-DC6C-4CB1-971C-F2E4B4956FBA}" type="presParOf" srcId="{2614F5F9-B62A-4B74-AEDE-5B1B4104926D}" destId="{94864C28-D3E8-4DBB-86F2-3CBD1003E212}" srcOrd="0" destOrd="0" presId="urn:microsoft.com/office/officeart/2005/8/layout/process1"/>
    <dgm:cxn modelId="{492F2B0D-EC97-4AD3-A7DD-22BB97F4951B}" type="presParOf" srcId="{C2EE4BD8-ACA8-46E6-A79D-9AF40558FADC}" destId="{03B6F094-2E09-4528-B411-93DD7225835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CA8AFC-DA63-434F-9453-A518ED9D2B1F}">
      <dsp:nvSpPr>
        <dsp:cNvPr id="0" name=""/>
        <dsp:cNvSpPr/>
      </dsp:nvSpPr>
      <dsp:spPr>
        <a:xfrm>
          <a:off x="2786" y="291097"/>
          <a:ext cx="2716410" cy="4856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WIPO COPYRIGHT TREATY-WCT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2786" y="291097"/>
        <a:ext cx="2716410" cy="485675"/>
      </dsp:txXfrm>
    </dsp:sp>
    <dsp:sp modelId="{97DB312F-B64A-4527-9482-E8FC7468D392}">
      <dsp:nvSpPr>
        <dsp:cNvPr id="0" name=""/>
        <dsp:cNvSpPr/>
      </dsp:nvSpPr>
      <dsp:spPr>
        <a:xfrm>
          <a:off x="2786" y="776773"/>
          <a:ext cx="2716410" cy="37112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 dirty="0" smtClean="0"/>
            <a:t>Protection for authors of literary and artistic works.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Adequate rights protection in the digital sphere by making provisions relating to </a:t>
          </a:r>
          <a:r>
            <a:rPr lang="en-US" sz="1300" b="1" kern="1200" dirty="0" smtClean="0"/>
            <a:t>technological protection measures </a:t>
          </a:r>
          <a:r>
            <a:rPr lang="en-US" sz="1300" kern="1200" dirty="0" smtClean="0"/>
            <a:t>and rights management information. 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Rights management information </a:t>
          </a:r>
          <a:r>
            <a:rPr lang="en-US" sz="1300" kern="1200" dirty="0" smtClean="0"/>
            <a:t>help to </a:t>
          </a:r>
          <a:r>
            <a:rPr lang="en-US" sz="1300" b="1" kern="1200" dirty="0" smtClean="0"/>
            <a:t>identify a work and its owner, track usages of the work and assist </a:t>
          </a:r>
          <a:r>
            <a:rPr lang="en-US" sz="1300" kern="1200" dirty="0" smtClean="0"/>
            <a:t>in the distribution of collected revenues. 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Technological Protection Measures aid the </a:t>
          </a:r>
          <a:r>
            <a:rPr lang="en-US" sz="1300" b="1" kern="1200" dirty="0" smtClean="0"/>
            <a:t>prevention of </a:t>
          </a:r>
          <a:r>
            <a:rPr lang="en-US" sz="1300" b="1" kern="1200" dirty="0" err="1" smtClean="0"/>
            <a:t>unauthorised</a:t>
          </a:r>
          <a:r>
            <a:rPr lang="en-US" sz="1300" b="1" kern="1200" dirty="0" smtClean="0"/>
            <a:t> use of works either through access control mechanisms </a:t>
          </a:r>
          <a:r>
            <a:rPr lang="en-US" sz="1300" kern="1200" dirty="0" smtClean="0"/>
            <a:t>(passwords or encryption) or copy control mechanisms (limiting the number of </a:t>
          </a:r>
          <a:r>
            <a:rPr lang="en-US" sz="1300" kern="1200" dirty="0" err="1" smtClean="0"/>
            <a:t>authorised</a:t>
          </a:r>
          <a:r>
            <a:rPr lang="en-US" sz="1300" kern="1200" dirty="0" smtClean="0"/>
            <a:t> copies). </a:t>
          </a:r>
          <a:endParaRPr lang="en-US" sz="1300" kern="1200" dirty="0"/>
        </a:p>
      </dsp:txBody>
      <dsp:txXfrm>
        <a:off x="2786" y="776773"/>
        <a:ext cx="2716410" cy="3711240"/>
      </dsp:txXfrm>
    </dsp:sp>
    <dsp:sp modelId="{7EAFF07F-261F-4B5F-8F2B-C31846DA1FBE}">
      <dsp:nvSpPr>
        <dsp:cNvPr id="0" name=""/>
        <dsp:cNvSpPr/>
      </dsp:nvSpPr>
      <dsp:spPr>
        <a:xfrm>
          <a:off x="3099494" y="291097"/>
          <a:ext cx="2716410" cy="485675"/>
        </a:xfrm>
        <a:prstGeom prst="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WIPO PERFORMANCES AND PHONOGRAMS TREATY-WPPT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099494" y="291097"/>
        <a:ext cx="2716410" cy="485675"/>
      </dsp:txXfrm>
    </dsp:sp>
    <dsp:sp modelId="{416984A6-1E85-4D79-82F9-F14C9C9D8C7D}">
      <dsp:nvSpPr>
        <dsp:cNvPr id="0" name=""/>
        <dsp:cNvSpPr/>
      </dsp:nvSpPr>
      <dsp:spPr>
        <a:xfrm>
          <a:off x="3099494" y="776773"/>
          <a:ext cx="2716410" cy="37112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Protects the rights of performers and producers of phonograms in the digital space. 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/>
            <a:t>strengthening the position of performers, especially musicians by creating a legal framework/economic tool for the </a:t>
          </a:r>
          <a:r>
            <a:rPr lang="en-ZA" sz="1300" b="1" kern="1200" dirty="0" smtClean="0"/>
            <a:t>equitable remuneration of the performer</a:t>
          </a:r>
          <a:r>
            <a:rPr lang="en-ZA" sz="1300" kern="1200" dirty="0" smtClean="0"/>
            <a:t>.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b="1" kern="1200" dirty="0" smtClean="0"/>
            <a:t>Protecting neighbouring rights</a:t>
          </a:r>
          <a:r>
            <a:rPr lang="en-ZA" sz="1300" kern="1200" dirty="0" smtClean="0"/>
            <a:t> to ensure economic benefit to those that add substantial creative, technical or organisational skill in the process of bringing a work to the public</a:t>
          </a:r>
          <a:endParaRPr lang="en-US" sz="1300" kern="1200" dirty="0"/>
        </a:p>
      </dsp:txBody>
      <dsp:txXfrm>
        <a:off x="3099494" y="776773"/>
        <a:ext cx="2716410" cy="3711240"/>
      </dsp:txXfrm>
    </dsp:sp>
    <dsp:sp modelId="{127AC2E4-A825-48BA-B73C-BEED8EB7515A}">
      <dsp:nvSpPr>
        <dsp:cNvPr id="0" name=""/>
        <dsp:cNvSpPr/>
      </dsp:nvSpPr>
      <dsp:spPr>
        <a:xfrm>
          <a:off x="6196202" y="291097"/>
          <a:ext cx="2716410" cy="485675"/>
        </a:xfrm>
        <a:prstGeom prst="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BEIJING TREATY ON AUDIOVISUAL PERFORMANCES 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196202" y="291097"/>
        <a:ext cx="2716410" cy="485675"/>
      </dsp:txXfrm>
    </dsp:sp>
    <dsp:sp modelId="{2272649D-C0C6-482C-85C5-4C4DB13C898B}">
      <dsp:nvSpPr>
        <dsp:cNvPr id="0" name=""/>
        <dsp:cNvSpPr/>
      </dsp:nvSpPr>
      <dsp:spPr>
        <a:xfrm>
          <a:off x="6196202" y="776773"/>
          <a:ext cx="2716410" cy="37112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Protects performers in audiovisual performances.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/>
            <a:t>Provides </a:t>
          </a:r>
          <a:r>
            <a:rPr lang="en-ZA" sz="1300" b="1" kern="1200" dirty="0" smtClean="0"/>
            <a:t>economic and moral </a:t>
          </a:r>
          <a:r>
            <a:rPr lang="en-ZA" sz="1300" kern="1200" dirty="0" smtClean="0"/>
            <a:t>rights to </a:t>
          </a:r>
          <a:r>
            <a:rPr lang="en-ZA" sz="1300" kern="1200" dirty="0" err="1" smtClean="0"/>
            <a:t>audiovisual</a:t>
          </a:r>
          <a:r>
            <a:rPr lang="en-ZA" sz="1300" kern="1200" dirty="0" smtClean="0"/>
            <a:t> performers.</a:t>
          </a:r>
          <a:endParaRPr lang="en-US" sz="1300" kern="1200" dirty="0"/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Grants copyright owners the </a:t>
          </a:r>
          <a:r>
            <a:rPr lang="en-US" sz="1300" b="1" kern="1200" dirty="0" smtClean="0"/>
            <a:t>exclusive rights</a:t>
          </a:r>
          <a:r>
            <a:rPr lang="en-US" sz="1300" kern="1200" dirty="0" smtClean="0"/>
            <a:t> ‘to communicate the work to the public’ and the ‘making available’ right.</a:t>
          </a:r>
          <a:endParaRPr lang="en-US" sz="1300" kern="1200" dirty="0"/>
        </a:p>
      </dsp:txBody>
      <dsp:txXfrm>
        <a:off x="6196202" y="776773"/>
        <a:ext cx="2716410" cy="3711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A340B-882F-4A45-9F63-0A92583F538B}">
      <dsp:nvSpPr>
        <dsp:cNvPr id="0" name=""/>
        <dsp:cNvSpPr/>
      </dsp:nvSpPr>
      <dsp:spPr>
        <a:xfrm>
          <a:off x="2225" y="2036097"/>
          <a:ext cx="1488125" cy="122739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b="1" kern="1200" dirty="0" smtClean="0"/>
            <a:t>received from DOJ and DIRCO</a:t>
          </a:r>
          <a:endParaRPr lang="en-US" sz="600" b="1" kern="1200" dirty="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b="1" kern="1200" dirty="0" smtClean="0"/>
            <a:t>accession is in line with domestic legislation; and</a:t>
          </a:r>
          <a:endParaRPr lang="en-US" sz="600" b="1" kern="1200" dirty="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b="1" kern="1200" dirty="0" smtClean="0"/>
            <a:t>international law and South Africa’s international obligations. </a:t>
          </a:r>
          <a:endParaRPr lang="en-US" sz="600" b="1" kern="1200" dirty="0"/>
        </a:p>
      </dsp:txBody>
      <dsp:txXfrm>
        <a:off x="2225" y="2036097"/>
        <a:ext cx="1488125" cy="964379"/>
      </dsp:txXfrm>
    </dsp:sp>
    <dsp:sp modelId="{C2957141-F53D-4092-9AAC-A3FE394AA625}">
      <dsp:nvSpPr>
        <dsp:cNvPr id="0" name=""/>
        <dsp:cNvSpPr/>
      </dsp:nvSpPr>
      <dsp:spPr>
        <a:xfrm>
          <a:off x="847773" y="2361684"/>
          <a:ext cx="1591990" cy="1591990"/>
        </a:xfrm>
        <a:prstGeom prst="leftCircularArrow">
          <a:avLst>
            <a:gd name="adj1" fmla="val 2848"/>
            <a:gd name="adj2" fmla="val 347952"/>
            <a:gd name="adj3" fmla="val 2123463"/>
            <a:gd name="adj4" fmla="val 9024489"/>
            <a:gd name="adj5" fmla="val 3323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34CA0-469E-4AD3-937A-930BD6714402}">
      <dsp:nvSpPr>
        <dsp:cNvPr id="0" name=""/>
        <dsp:cNvSpPr/>
      </dsp:nvSpPr>
      <dsp:spPr>
        <a:xfrm>
          <a:off x="332919" y="3000477"/>
          <a:ext cx="1322778" cy="526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smtClean="0"/>
            <a:t>Legal Opinions</a:t>
          </a:r>
          <a:endParaRPr lang="en-US" sz="1500" kern="1200"/>
        </a:p>
      </dsp:txBody>
      <dsp:txXfrm>
        <a:off x="332919" y="3000477"/>
        <a:ext cx="1322778" cy="526025"/>
      </dsp:txXfrm>
    </dsp:sp>
    <dsp:sp modelId="{6F3AABB8-3A2B-4300-A6F1-CA221AFFD703}">
      <dsp:nvSpPr>
        <dsp:cNvPr id="0" name=""/>
        <dsp:cNvSpPr/>
      </dsp:nvSpPr>
      <dsp:spPr>
        <a:xfrm>
          <a:off x="1871593" y="2036097"/>
          <a:ext cx="1488125" cy="122739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kern="1200" smtClean="0"/>
            <a:t>DIRCO has </a:t>
          </a:r>
          <a:r>
            <a:rPr lang="en-GB" sz="600" b="1" kern="1200" smtClean="0"/>
            <a:t>certified the final text </a:t>
          </a:r>
          <a:r>
            <a:rPr lang="en-GB" sz="600" kern="1200" smtClean="0"/>
            <a:t>of the Agreements</a:t>
          </a:r>
          <a:endParaRPr lang="en-US" sz="600" kern="120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b="1" kern="1200" dirty="0" smtClean="0"/>
            <a:t>President’s Minute </a:t>
          </a:r>
          <a:r>
            <a:rPr lang="en-GB" sz="600" kern="1200" dirty="0" smtClean="0"/>
            <a:t>submitted </a:t>
          </a:r>
          <a:endParaRPr lang="en-US" sz="600" kern="1200" dirty="0"/>
        </a:p>
      </dsp:txBody>
      <dsp:txXfrm>
        <a:off x="1871593" y="2299109"/>
        <a:ext cx="1488125" cy="964379"/>
      </dsp:txXfrm>
    </dsp:sp>
    <dsp:sp modelId="{05A8691F-F9B3-4F99-AEB1-DF6C03AD0E18}">
      <dsp:nvSpPr>
        <dsp:cNvPr id="0" name=""/>
        <dsp:cNvSpPr/>
      </dsp:nvSpPr>
      <dsp:spPr>
        <a:xfrm>
          <a:off x="2704741" y="1297786"/>
          <a:ext cx="1782139" cy="1782139"/>
        </a:xfrm>
        <a:prstGeom prst="circularArrow">
          <a:avLst>
            <a:gd name="adj1" fmla="val 2544"/>
            <a:gd name="adj2" fmla="val 308633"/>
            <a:gd name="adj3" fmla="val 19515856"/>
            <a:gd name="adj4" fmla="val 12575511"/>
            <a:gd name="adj5" fmla="val 2968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8A9F1-8B2F-4C77-905F-3494E5143509}">
      <dsp:nvSpPr>
        <dsp:cNvPr id="0" name=""/>
        <dsp:cNvSpPr/>
      </dsp:nvSpPr>
      <dsp:spPr>
        <a:xfrm>
          <a:off x="2202288" y="1773084"/>
          <a:ext cx="1322778" cy="526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smtClean="0"/>
            <a:t>Final Text</a:t>
          </a:r>
          <a:endParaRPr lang="en-US" sz="1500" kern="1200"/>
        </a:p>
      </dsp:txBody>
      <dsp:txXfrm>
        <a:off x="2202288" y="1773084"/>
        <a:ext cx="1322778" cy="526025"/>
      </dsp:txXfrm>
    </dsp:sp>
    <dsp:sp modelId="{72AD8375-70D3-4F0F-A629-76C4C00ADA24}">
      <dsp:nvSpPr>
        <dsp:cNvPr id="0" name=""/>
        <dsp:cNvSpPr/>
      </dsp:nvSpPr>
      <dsp:spPr>
        <a:xfrm>
          <a:off x="3740961" y="2036097"/>
          <a:ext cx="1488125" cy="122739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just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b="1" kern="1200" dirty="0" smtClean="0"/>
            <a:t>Input requested from Minister of Arts and Culture on the Cab Memos;</a:t>
          </a:r>
          <a:endParaRPr lang="en-US" sz="600" b="1" kern="1200" dirty="0"/>
        </a:p>
      </dsp:txBody>
      <dsp:txXfrm>
        <a:off x="3740961" y="2036097"/>
        <a:ext cx="1488125" cy="964379"/>
      </dsp:txXfrm>
    </dsp:sp>
    <dsp:sp modelId="{6C3A8083-FCF4-4DCB-A6F5-B5EA0854F87C}">
      <dsp:nvSpPr>
        <dsp:cNvPr id="0" name=""/>
        <dsp:cNvSpPr/>
      </dsp:nvSpPr>
      <dsp:spPr>
        <a:xfrm>
          <a:off x="4586510" y="2361684"/>
          <a:ext cx="1591990" cy="1591990"/>
        </a:xfrm>
        <a:prstGeom prst="leftCircularArrow">
          <a:avLst>
            <a:gd name="adj1" fmla="val 2848"/>
            <a:gd name="adj2" fmla="val 347952"/>
            <a:gd name="adj3" fmla="val 2123463"/>
            <a:gd name="adj4" fmla="val 9024489"/>
            <a:gd name="adj5" fmla="val 3323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4F753-E03E-453E-8667-660876AF8D92}">
      <dsp:nvSpPr>
        <dsp:cNvPr id="0" name=""/>
        <dsp:cNvSpPr/>
      </dsp:nvSpPr>
      <dsp:spPr>
        <a:xfrm>
          <a:off x="4071656" y="3000477"/>
          <a:ext cx="1322778" cy="526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smtClean="0"/>
            <a:t>Draft Cabinet Memorandums</a:t>
          </a:r>
          <a:endParaRPr lang="en-US" sz="1500" kern="1200"/>
        </a:p>
      </dsp:txBody>
      <dsp:txXfrm>
        <a:off x="4071656" y="3000477"/>
        <a:ext cx="1322778" cy="526025"/>
      </dsp:txXfrm>
    </dsp:sp>
    <dsp:sp modelId="{6C042736-7B83-4C01-B08F-9F54F860177C}">
      <dsp:nvSpPr>
        <dsp:cNvPr id="0" name=""/>
        <dsp:cNvSpPr/>
      </dsp:nvSpPr>
      <dsp:spPr>
        <a:xfrm>
          <a:off x="5610330" y="2036097"/>
          <a:ext cx="1488125" cy="122739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dirty="0" smtClean="0"/>
            <a:t>Consultation of the </a:t>
          </a:r>
          <a:r>
            <a:rPr lang="en-US" sz="600" b="1" kern="1200" dirty="0" smtClean="0"/>
            <a:t>IMC sub Committee</a:t>
          </a:r>
          <a:endParaRPr lang="en-US" sz="600" b="1" kern="1200" dirty="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kern="1200" dirty="0" smtClean="0"/>
            <a:t>subcommittee of the ICTS Cluster being the </a:t>
          </a:r>
          <a:r>
            <a:rPr lang="en-GB" sz="600" b="1" kern="1200" dirty="0" smtClean="0"/>
            <a:t>Global and Continental Affairs Committee (GCAC) </a:t>
          </a:r>
          <a:r>
            <a:rPr lang="en-GB" sz="600" kern="1200" dirty="0" smtClean="0"/>
            <a:t>-</a:t>
          </a:r>
          <a:r>
            <a:rPr lang="en-GB" sz="600" b="1" kern="1200" dirty="0" smtClean="0"/>
            <a:t>supported for tabling </a:t>
          </a:r>
          <a:r>
            <a:rPr lang="en-GB" sz="600" kern="1200" dirty="0" smtClean="0"/>
            <a:t>at the upcoming </a:t>
          </a:r>
          <a:r>
            <a:rPr lang="en-ZA" sz="600" kern="1200" dirty="0" smtClean="0"/>
            <a:t> International, Cooperation Trade and Security         (</a:t>
          </a:r>
          <a:r>
            <a:rPr lang="en-GB" sz="600" kern="1200" dirty="0" smtClean="0"/>
            <a:t> ICTS) Cluster meeting.</a:t>
          </a:r>
          <a:endParaRPr lang="en-US" sz="600" kern="1200" dirty="0"/>
        </a:p>
      </dsp:txBody>
      <dsp:txXfrm>
        <a:off x="5610330" y="2299109"/>
        <a:ext cx="1488125" cy="964379"/>
      </dsp:txXfrm>
    </dsp:sp>
    <dsp:sp modelId="{16E78D09-AEB1-420A-9A97-E0CAD826DD26}">
      <dsp:nvSpPr>
        <dsp:cNvPr id="0" name=""/>
        <dsp:cNvSpPr/>
      </dsp:nvSpPr>
      <dsp:spPr>
        <a:xfrm>
          <a:off x="6443477" y="1297786"/>
          <a:ext cx="1782139" cy="1782139"/>
        </a:xfrm>
        <a:prstGeom prst="circularArrow">
          <a:avLst>
            <a:gd name="adj1" fmla="val 2544"/>
            <a:gd name="adj2" fmla="val 308633"/>
            <a:gd name="adj3" fmla="val 19515856"/>
            <a:gd name="adj4" fmla="val 12575511"/>
            <a:gd name="adj5" fmla="val 2968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9E5DE-CE7B-4781-99D6-B19C2E544A64}">
      <dsp:nvSpPr>
        <dsp:cNvPr id="0" name=""/>
        <dsp:cNvSpPr/>
      </dsp:nvSpPr>
      <dsp:spPr>
        <a:xfrm>
          <a:off x="5941024" y="1773084"/>
          <a:ext cx="1322778" cy="526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smtClean="0"/>
            <a:t>Consultations and Tabling</a:t>
          </a:r>
          <a:endParaRPr lang="en-US" sz="1500" kern="1200"/>
        </a:p>
      </dsp:txBody>
      <dsp:txXfrm>
        <a:off x="5941024" y="1773084"/>
        <a:ext cx="1322778" cy="526025"/>
      </dsp:txXfrm>
    </dsp:sp>
    <dsp:sp modelId="{64B4F2C7-F812-4990-8706-1C66B8348976}">
      <dsp:nvSpPr>
        <dsp:cNvPr id="0" name=""/>
        <dsp:cNvSpPr/>
      </dsp:nvSpPr>
      <dsp:spPr>
        <a:xfrm>
          <a:off x="7479698" y="2036097"/>
          <a:ext cx="1488125" cy="122739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kern="1200" smtClean="0"/>
            <a:t>ICTS; </a:t>
          </a:r>
          <a:endParaRPr lang="en-US" sz="600" kern="120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kern="1200" smtClean="0"/>
            <a:t>Cabinet; </a:t>
          </a:r>
          <a:endParaRPr lang="en-US" sz="600" kern="120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kern="1200" smtClean="0"/>
            <a:t>Parliament; and </a:t>
          </a:r>
          <a:endParaRPr lang="en-US" sz="600" kern="120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00" kern="1200" dirty="0" smtClean="0"/>
            <a:t>South Africa becomes a member to the Treaties.</a:t>
          </a:r>
          <a:endParaRPr lang="en-US" sz="600" kern="1200" dirty="0"/>
        </a:p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 dirty="0"/>
        </a:p>
      </dsp:txBody>
      <dsp:txXfrm>
        <a:off x="7479698" y="2036097"/>
        <a:ext cx="1488125" cy="964379"/>
      </dsp:txXfrm>
    </dsp:sp>
    <dsp:sp modelId="{4D68FA96-75E5-4ED1-A891-0939C19EF6B2}">
      <dsp:nvSpPr>
        <dsp:cNvPr id="0" name=""/>
        <dsp:cNvSpPr/>
      </dsp:nvSpPr>
      <dsp:spPr>
        <a:xfrm>
          <a:off x="7810393" y="3000477"/>
          <a:ext cx="1322778" cy="526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Way Forward </a:t>
          </a:r>
          <a:endParaRPr lang="en-US" sz="1500" b="1" kern="1200" dirty="0"/>
        </a:p>
      </dsp:txBody>
      <dsp:txXfrm>
        <a:off x="7810393" y="3000477"/>
        <a:ext cx="1322778" cy="526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87A067-FE9F-425A-B5B6-84FCB4F716C9}">
      <dsp:nvSpPr>
        <dsp:cNvPr id="0" name=""/>
        <dsp:cNvSpPr/>
      </dsp:nvSpPr>
      <dsp:spPr>
        <a:xfrm>
          <a:off x="7835" y="756535"/>
          <a:ext cx="2342033" cy="32660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review of the </a:t>
          </a:r>
          <a:r>
            <a:rPr lang="en-US" sz="1600" b="1" kern="1200" dirty="0" smtClean="0"/>
            <a:t>40 year old copyright legislative framework</a:t>
          </a:r>
          <a:r>
            <a:rPr lang="en-US" sz="1600" kern="1200" dirty="0" smtClean="0"/>
            <a:t> is necessary to enable a  </a:t>
          </a:r>
          <a:r>
            <a:rPr lang="en-US" sz="1600" b="1" kern="1200" dirty="0" smtClean="0"/>
            <a:t>balanced</a:t>
          </a:r>
          <a:r>
            <a:rPr lang="en-US" sz="1600" kern="1200" dirty="0" smtClean="0"/>
            <a:t> legislative regime cognisant of the </a:t>
          </a:r>
          <a:r>
            <a:rPr lang="en-US" sz="1600" b="1" kern="1200" dirty="0" smtClean="0"/>
            <a:t>interests of all stakeholders including owners; consumers and investors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7835" y="756535"/>
        <a:ext cx="2342033" cy="3266039"/>
      </dsp:txXfrm>
    </dsp:sp>
    <dsp:sp modelId="{E9B13FA4-7B83-4ECB-A363-7A21E10D0478}">
      <dsp:nvSpPr>
        <dsp:cNvPr id="0" name=""/>
        <dsp:cNvSpPr/>
      </dsp:nvSpPr>
      <dsp:spPr>
        <a:xfrm>
          <a:off x="2584072" y="2099143"/>
          <a:ext cx="496511" cy="580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584072" y="2099143"/>
        <a:ext cx="496511" cy="580824"/>
      </dsp:txXfrm>
    </dsp:sp>
    <dsp:sp modelId="{10C1D185-AEC3-4C8A-9FD0-7C82DBA0BEA5}">
      <dsp:nvSpPr>
        <dsp:cNvPr id="0" name=""/>
        <dsp:cNvSpPr/>
      </dsp:nvSpPr>
      <dsp:spPr>
        <a:xfrm>
          <a:off x="3286683" y="756535"/>
          <a:ext cx="2342033" cy="32660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</a:t>
          </a:r>
          <a:r>
            <a:rPr lang="en-US" sz="1600" b="1" kern="1200" dirty="0" smtClean="0"/>
            <a:t>achieve this balance </a:t>
          </a:r>
          <a:r>
            <a:rPr lang="en-US" sz="1600" kern="1200" dirty="0" smtClean="0"/>
            <a:t>South Africa’s </a:t>
          </a:r>
          <a:r>
            <a:rPr lang="en-US" sz="1600" b="1" kern="1200" dirty="0" smtClean="0"/>
            <a:t>developmental agenda; socio-economic needs and international developments </a:t>
          </a:r>
          <a:r>
            <a:rPr lang="en-US" sz="1600" kern="1200" dirty="0" smtClean="0"/>
            <a:t>are considered. </a:t>
          </a:r>
          <a:endParaRPr lang="en-US" sz="1600" kern="1200" dirty="0"/>
        </a:p>
      </dsp:txBody>
      <dsp:txXfrm>
        <a:off x="3286683" y="756535"/>
        <a:ext cx="2342033" cy="3266039"/>
      </dsp:txXfrm>
    </dsp:sp>
    <dsp:sp modelId="{2614F5F9-B62A-4B74-AEDE-5B1B4104926D}">
      <dsp:nvSpPr>
        <dsp:cNvPr id="0" name=""/>
        <dsp:cNvSpPr/>
      </dsp:nvSpPr>
      <dsp:spPr>
        <a:xfrm>
          <a:off x="5862920" y="2099143"/>
          <a:ext cx="496511" cy="580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862920" y="2099143"/>
        <a:ext cx="496511" cy="580824"/>
      </dsp:txXfrm>
    </dsp:sp>
    <dsp:sp modelId="{03B6F094-2E09-4528-B411-93DD72258350}">
      <dsp:nvSpPr>
        <dsp:cNvPr id="0" name=""/>
        <dsp:cNvSpPr/>
      </dsp:nvSpPr>
      <dsp:spPr>
        <a:xfrm>
          <a:off x="6565530" y="756535"/>
          <a:ext cx="2342033" cy="32660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Accession to the WIPO Treaties will ensure that:</a:t>
          </a:r>
          <a:endParaRPr lang="en-US" sz="1600" b="1" kern="1200" dirty="0"/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the law keeps </a:t>
          </a:r>
          <a:r>
            <a:rPr lang="en-GB" sz="1200" b="1" kern="1200" dirty="0" smtClean="0"/>
            <a:t>pace with technological developments;</a:t>
          </a:r>
          <a:endParaRPr lang="en-US" sz="1200" kern="1200" dirty="0"/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Protection for rights holders in the digital environment;</a:t>
          </a:r>
          <a:endParaRPr lang="en-US" sz="1200" kern="1200" dirty="0"/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Recognition of new technological methods of exploiting copyright works</a:t>
          </a:r>
          <a:r>
            <a:rPr lang="en-GB" sz="1200" kern="1200" dirty="0" smtClean="0"/>
            <a:t>;</a:t>
          </a:r>
          <a:endParaRPr lang="en-US" sz="1200" kern="1200" dirty="0"/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Strengthening of the position of </a:t>
          </a:r>
          <a:r>
            <a:rPr lang="en-GB" sz="1200" b="1" kern="1200" dirty="0" smtClean="0"/>
            <a:t>performers; producers and authors in local and other markets</a:t>
          </a:r>
          <a:r>
            <a:rPr lang="en-GB" sz="1200" kern="1200" dirty="0" smtClean="0"/>
            <a:t>;</a:t>
          </a:r>
          <a:endParaRPr lang="en-US" sz="1200" kern="1200" dirty="0"/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Access</a:t>
          </a:r>
          <a:r>
            <a:rPr lang="en-GB" sz="1200" kern="1200" dirty="0" smtClean="0"/>
            <a:t> to copyright works </a:t>
          </a:r>
          <a:r>
            <a:rPr lang="en-GB" sz="1200" b="1" kern="1200" dirty="0" smtClean="0"/>
            <a:t>specifically by those most vulnerable</a:t>
          </a:r>
          <a:r>
            <a:rPr lang="en-GB" sz="1200" kern="1200" dirty="0" smtClean="0"/>
            <a:t>;</a:t>
          </a:r>
          <a:endParaRPr lang="en-US" sz="1200" kern="1200" dirty="0"/>
        </a:p>
      </dsp:txBody>
      <dsp:txXfrm>
        <a:off x="6565530" y="756535"/>
        <a:ext cx="2342033" cy="3266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21FF-837C-4F14-BD80-E42B75C3533C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0AF13-55CE-41D2-A90E-3AE9770E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92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051-03F3-41B2-A253-ABBB2F4DD922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76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D0CF-C5D0-45B0-A2CA-6D5434B9E7DA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24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7888-39BB-40F0-B59F-68AA757E2789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7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17AF-D6D8-4893-BADD-594D9D7F25E1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40B5-DCE4-4AA2-8250-250C94347E66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30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F3F5-CB36-4E48-82D3-616423FDC6D1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66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FC14-F186-4F79-AEB8-30A3DE9E5028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64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7146-1B4F-40EF-B434-FAFAE0B37379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64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436-E05A-4234-B7A4-04FCFE1CE2C6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10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2B39-4DE7-4A3D-A473-C0BB55F9303A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69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C367-8263-4FDC-B88D-584EFD29C138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008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76C8-FC7E-4688-9092-EEACED2E707E}" type="datetime1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A27E-51D2-364B-80C5-0F2292843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22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 dti presen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21552" cy="701509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42950" y="1592873"/>
            <a:ext cx="8420100" cy="1470025"/>
          </a:xfrm>
        </p:spPr>
        <p:txBody>
          <a:bodyPr/>
          <a:lstStyle/>
          <a:p>
            <a:r>
              <a:rPr lang="en-US" b="1" dirty="0" smtClean="0"/>
              <a:t>ACCESSION TO WIPO TREATIES</a:t>
            </a:r>
            <a:endParaRPr lang="en-US" b="1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85900" y="3283974"/>
            <a:ext cx="6934200" cy="2086049"/>
          </a:xfrm>
        </p:spPr>
        <p:txBody>
          <a:bodyPr>
            <a:no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PORTFOLIO COMMITTEE ON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TRADE AND INDUSTRY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13 November 2018 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3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41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84900" y="6408459"/>
            <a:ext cx="2311400" cy="365125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599" y="838203"/>
            <a:ext cx="9416845" cy="5287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brief the Portfolio Committee on the progress of the ratification of the Treaties.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4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78658"/>
            <a:ext cx="8543504" cy="111104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NOTABLE PROVISIONS OF THE TREATIES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1991641"/>
              </p:ext>
            </p:extLst>
          </p:nvPr>
        </p:nvGraphicFramePr>
        <p:xfrm>
          <a:off x="495300" y="1268361"/>
          <a:ext cx="8915400" cy="4779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99200" y="6488052"/>
            <a:ext cx="2311400" cy="365125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29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78659"/>
            <a:ext cx="8543504" cy="6808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PROCEDURE TO RATIFY THE TREATIES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90408" y="6356350"/>
            <a:ext cx="2311400" cy="365125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599" y="838203"/>
            <a:ext cx="9416845" cy="52879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ZA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procedure is as follow:</a:t>
            </a:r>
          </a:p>
          <a:p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legal opinion from the </a:t>
            </a:r>
            <a:r>
              <a:rPr lang="en-ZA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Justice and Constitutional Development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will deal with the agreement’s consistency with domestic law</a:t>
            </a:r>
          </a:p>
          <a:p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relevant desk at </a:t>
            </a:r>
            <a:r>
              <a:rPr lang="en-ZA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DIRCO to provide inputs on the agreement from a political point of view.</a:t>
            </a:r>
          </a:p>
          <a:p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 at DIRCO will request a </a:t>
            </a:r>
            <a:r>
              <a:rPr lang="en-ZA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opinion from the State Law advisors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(IL) that will deal with the agreement’s consistency with international law</a:t>
            </a:r>
          </a:p>
          <a:p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The desk at DIRCO will provide feedback to the line function department after which the line function department will prepare a final text of the agreement, explanatory memorandum and a draft President’s </a:t>
            </a: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Minute.</a:t>
            </a:r>
            <a:endParaRPr lang="en-ZA" sz="3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function department must forward the following documentation ( in hard copy) to the Office of the Chief State Law Advisor (IL) for certification:</a:t>
            </a:r>
          </a:p>
          <a:p>
            <a:pPr marL="0" indent="0">
              <a:buNone/>
            </a:pP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	Draft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of President’s Minute on prescribed format </a:t>
            </a:r>
          </a:p>
          <a:p>
            <a:pPr marL="0" indent="0">
              <a:buNone/>
            </a:pP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Explanatory memorandum of agreement</a:t>
            </a:r>
          </a:p>
          <a:p>
            <a:pPr marL="0" indent="0">
              <a:buNone/>
            </a:pP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Final text of the agreement</a:t>
            </a:r>
          </a:p>
          <a:p>
            <a:pPr marL="0" indent="0">
              <a:buNone/>
            </a:pP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Copy of the legal advice of the Department of Justice and Constitutional Development</a:t>
            </a:r>
          </a:p>
          <a:p>
            <a:pPr marL="0" indent="0">
              <a:buNone/>
            </a:pP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Copy of the legal advice of the Office of the Chief State Law advisor (IL) in DIRCO</a:t>
            </a:r>
          </a:p>
          <a:p>
            <a:pPr marL="0" indent="0">
              <a:buNone/>
            </a:pP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Certificate of authenticity issued by the Minister of the responsible government </a:t>
            </a: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			in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of </a:t>
            </a: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multilateral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agreements. </a:t>
            </a:r>
            <a:endParaRPr lang="en-ZA" sz="3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ZA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must be in twofold and placed in a Z137 folder</a:t>
            </a:r>
          </a:p>
          <a:p>
            <a:pPr marL="0" indent="0">
              <a:buNone/>
            </a:pP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After certification the line function department takes the following documentation to the Minister to </a:t>
            </a: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counter  	sign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President’s Minute, and thereafter to the Presidency to obtain the necessary </a:t>
            </a: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approval 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sign the </a:t>
            </a:r>
            <a:r>
              <a:rPr lang="en-ZA" sz="3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agreement</a:t>
            </a:r>
            <a:r>
              <a:rPr lang="en-ZA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217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78659"/>
            <a:ext cx="8543504" cy="6808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PROCEDURE TO RATIFY THE TREATIES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64031" y="6378418"/>
            <a:ext cx="2311400" cy="373430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599" y="838203"/>
            <a:ext cx="9416845" cy="528796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ZA" dirty="0" smtClean="0">
                <a:solidFill>
                  <a:srgbClr val="7030A0"/>
                </a:solidFill>
              </a:rPr>
              <a:t>	o</a:t>
            </a:r>
            <a:r>
              <a:rPr lang="en-ZA" dirty="0">
                <a:solidFill>
                  <a:srgbClr val="7030A0"/>
                </a:solidFill>
              </a:rPr>
              <a:t>	</a:t>
            </a:r>
            <a:r>
              <a:rPr lang="en-ZA" sz="3100" dirty="0" smtClean="0">
                <a:solidFill>
                  <a:srgbClr val="7030A0"/>
                </a:solidFill>
              </a:rPr>
              <a:t>Text </a:t>
            </a:r>
            <a:r>
              <a:rPr lang="en-ZA" sz="3100" dirty="0">
                <a:solidFill>
                  <a:srgbClr val="7030A0"/>
                </a:solidFill>
              </a:rPr>
              <a:t>of President’s Minute </a:t>
            </a:r>
          </a:p>
          <a:p>
            <a:pPr marL="0" indent="0" algn="just">
              <a:buNone/>
            </a:pPr>
            <a:r>
              <a:rPr lang="en-ZA" sz="3100" dirty="0" smtClean="0">
                <a:solidFill>
                  <a:srgbClr val="7030A0"/>
                </a:solidFill>
              </a:rPr>
              <a:t>	o</a:t>
            </a:r>
            <a:r>
              <a:rPr lang="en-ZA" sz="3100" dirty="0">
                <a:solidFill>
                  <a:srgbClr val="7030A0"/>
                </a:solidFill>
              </a:rPr>
              <a:t>	Explanatory memorandum of agreement</a:t>
            </a:r>
          </a:p>
          <a:p>
            <a:pPr marL="0" indent="0" algn="just">
              <a:buNone/>
            </a:pPr>
            <a:r>
              <a:rPr lang="en-ZA" sz="3100" dirty="0" smtClean="0">
                <a:solidFill>
                  <a:srgbClr val="7030A0"/>
                </a:solidFill>
              </a:rPr>
              <a:t>	o</a:t>
            </a:r>
            <a:r>
              <a:rPr lang="en-ZA" sz="3100" dirty="0">
                <a:solidFill>
                  <a:srgbClr val="7030A0"/>
                </a:solidFill>
              </a:rPr>
              <a:t>	Certified text of the agreement</a:t>
            </a:r>
          </a:p>
          <a:p>
            <a:pPr marL="0" indent="0" algn="just">
              <a:buNone/>
            </a:pPr>
            <a:r>
              <a:rPr lang="en-ZA" sz="3100" dirty="0" smtClean="0">
                <a:solidFill>
                  <a:srgbClr val="7030A0"/>
                </a:solidFill>
              </a:rPr>
              <a:t>	o</a:t>
            </a:r>
            <a:r>
              <a:rPr lang="en-ZA" sz="3100" dirty="0">
                <a:solidFill>
                  <a:srgbClr val="7030A0"/>
                </a:solidFill>
              </a:rPr>
              <a:t>	Copy of the legal advice of the Department of Justice and </a:t>
            </a:r>
            <a:endParaRPr lang="en-ZA" sz="3100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en-ZA" sz="3100" dirty="0" smtClean="0">
                <a:solidFill>
                  <a:srgbClr val="7030A0"/>
                </a:solidFill>
              </a:rPr>
              <a:t>		Constitutional </a:t>
            </a:r>
            <a:r>
              <a:rPr lang="en-ZA" sz="3100" dirty="0">
                <a:solidFill>
                  <a:srgbClr val="7030A0"/>
                </a:solidFill>
              </a:rPr>
              <a:t>Development</a:t>
            </a:r>
          </a:p>
          <a:p>
            <a:pPr marL="0" indent="0" algn="just">
              <a:buNone/>
            </a:pPr>
            <a:r>
              <a:rPr lang="en-ZA" sz="3100" dirty="0" smtClean="0">
                <a:solidFill>
                  <a:srgbClr val="7030A0"/>
                </a:solidFill>
              </a:rPr>
              <a:t>	o</a:t>
            </a:r>
            <a:r>
              <a:rPr lang="en-ZA" sz="3100" dirty="0">
                <a:solidFill>
                  <a:srgbClr val="7030A0"/>
                </a:solidFill>
              </a:rPr>
              <a:t>	Copy of the legal advice of the Office of the Chief State Law Advisor </a:t>
            </a:r>
            <a:r>
              <a:rPr lang="en-ZA" sz="3100" dirty="0" smtClean="0">
                <a:solidFill>
                  <a:srgbClr val="7030A0"/>
                </a:solidFill>
              </a:rPr>
              <a:t>		in </a:t>
            </a:r>
            <a:r>
              <a:rPr lang="en-ZA" sz="3100" dirty="0">
                <a:solidFill>
                  <a:srgbClr val="7030A0"/>
                </a:solidFill>
              </a:rPr>
              <a:t>DIRCO</a:t>
            </a:r>
          </a:p>
          <a:p>
            <a:pPr marL="0" indent="0" algn="just">
              <a:buNone/>
            </a:pPr>
            <a:r>
              <a:rPr lang="en-ZA" sz="3100" dirty="0" smtClean="0">
                <a:solidFill>
                  <a:srgbClr val="7030A0"/>
                </a:solidFill>
              </a:rPr>
              <a:t>	o</a:t>
            </a:r>
            <a:r>
              <a:rPr lang="en-ZA" sz="3100" dirty="0">
                <a:solidFill>
                  <a:srgbClr val="7030A0"/>
                </a:solidFill>
              </a:rPr>
              <a:t>	Certificate of authenticity issued by the Minister of the responsible </a:t>
            </a:r>
            <a:r>
              <a:rPr lang="en-ZA" sz="3100" dirty="0" smtClean="0">
                <a:solidFill>
                  <a:srgbClr val="7030A0"/>
                </a:solidFill>
              </a:rPr>
              <a:t>		government </a:t>
            </a:r>
            <a:r>
              <a:rPr lang="en-ZA" sz="3100" dirty="0">
                <a:solidFill>
                  <a:srgbClr val="7030A0"/>
                </a:solidFill>
              </a:rPr>
              <a:t>department in case of multilateral agreements</a:t>
            </a:r>
          </a:p>
          <a:p>
            <a:pPr marL="0" indent="0" algn="just">
              <a:buNone/>
            </a:pPr>
            <a:r>
              <a:rPr lang="en-ZA" sz="3100" dirty="0">
                <a:solidFill>
                  <a:srgbClr val="7030A0"/>
                </a:solidFill>
              </a:rPr>
              <a:t>•	After the President has signed the Minute, </a:t>
            </a:r>
            <a:r>
              <a:rPr lang="en-ZA" sz="3100" dirty="0"/>
              <a:t>the Treaty Section may be </a:t>
            </a:r>
            <a:r>
              <a:rPr lang="en-ZA" sz="3100" dirty="0" smtClean="0"/>
              <a:t>	contacted </a:t>
            </a:r>
            <a:r>
              <a:rPr lang="en-ZA" sz="3100" dirty="0"/>
              <a:t>for binding thereof.</a:t>
            </a:r>
          </a:p>
          <a:p>
            <a:pPr marL="0" indent="0" algn="just">
              <a:buNone/>
            </a:pPr>
            <a:r>
              <a:rPr lang="en-ZA" sz="3100" dirty="0"/>
              <a:t>•	After signature the agreement must be deposited with the official </a:t>
            </a:r>
            <a:r>
              <a:rPr lang="en-ZA" sz="3100" dirty="0" smtClean="0"/>
              <a:t>	custodian </a:t>
            </a:r>
            <a:r>
              <a:rPr lang="en-ZA" sz="3100" dirty="0"/>
              <a:t>which is the South African Treaty Section, located in the </a:t>
            </a:r>
            <a:r>
              <a:rPr lang="en-ZA" sz="3100" dirty="0" smtClean="0"/>
              <a:t>	Office </a:t>
            </a:r>
            <a:r>
              <a:rPr lang="en-ZA" sz="3100" dirty="0"/>
              <a:t>of the Chief State Law Advisor (IL) in </a:t>
            </a:r>
            <a:r>
              <a:rPr lang="en-ZA" sz="3100" dirty="0" smtClean="0"/>
              <a:t>DIRCO.</a:t>
            </a:r>
            <a:endParaRPr lang="en-ZA" sz="3100" dirty="0"/>
          </a:p>
          <a:p>
            <a:pPr marL="0" indent="0" algn="just">
              <a:buNone/>
            </a:pPr>
            <a:r>
              <a:rPr lang="en-ZA" sz="3100" dirty="0"/>
              <a:t>•	All agreements have to be tabled in Parliament.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836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127819"/>
            <a:ext cx="8543504" cy="6980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/>
              <a:t>IMPLEMENTATION PLAN 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1312859"/>
              </p:ext>
            </p:extLst>
          </p:nvPr>
        </p:nvGraphicFramePr>
        <p:xfrm>
          <a:off x="495299" y="953729"/>
          <a:ext cx="9135397" cy="529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123354" y="6356351"/>
            <a:ext cx="2311400" cy="365125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3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78658"/>
            <a:ext cx="8543504" cy="111104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0744973"/>
              </p:ext>
            </p:extLst>
          </p:nvPr>
        </p:nvGraphicFramePr>
        <p:xfrm>
          <a:off x="495300" y="1268361"/>
          <a:ext cx="8915400" cy="4779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02484" y="6364656"/>
            <a:ext cx="2311400" cy="365125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3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dti presentati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2368"/>
            <a:ext cx="9906000" cy="700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2403335"/>
            <a:ext cx="8187454" cy="200682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371354" y="6347071"/>
            <a:ext cx="2311400" cy="365125"/>
          </a:xfrm>
        </p:spPr>
        <p:txBody>
          <a:bodyPr/>
          <a:lstStyle/>
          <a:p>
            <a:fld id="{08E1A27E-51D2-364B-80C5-0F229284348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9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558</Words>
  <Application>Microsoft Office PowerPoint</Application>
  <PresentationFormat>A4 Paper (210x297 mm)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ACCESSION TO WIPO TREATIES</vt:lpstr>
      <vt:lpstr>Slide 2</vt:lpstr>
      <vt:lpstr>NOTABLE PROVISIONS OF THE TREATIES</vt:lpstr>
      <vt:lpstr>PROCEDURE TO RATIFY THE TREATIES</vt:lpstr>
      <vt:lpstr>PROCEDURE TO RATIFY THE TREATIES</vt:lpstr>
      <vt:lpstr>IMPLEMENTATION PLAN </vt:lpstr>
      <vt:lpstr>CONCLUSION</vt:lpstr>
      <vt:lpstr>THANK YOU</vt:lpstr>
    </vt:vector>
  </TitlesOfParts>
  <Company>the dti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Thabo Lekganyane</dc:creator>
  <cp:lastModifiedBy>PUMZA</cp:lastModifiedBy>
  <cp:revision>161</cp:revision>
  <dcterms:created xsi:type="dcterms:W3CDTF">2017-03-14T09:22:59Z</dcterms:created>
  <dcterms:modified xsi:type="dcterms:W3CDTF">2018-11-15T08:42:49Z</dcterms:modified>
</cp:coreProperties>
</file>