
<file path=[Content_Types].xml><?xml version="1.0" encoding="utf-8"?>
<Types xmlns="http://schemas.openxmlformats.org/package/2006/content-types">
  <Override PartName="/ppt/slideMasters/slideMaster3.xml" ContentType="application/vnd.openxmlformats-officedocument.presentationml.slideMaster+xml"/>
  <Override PartName="/ppt/tags/tag8.xml" ContentType="application/vnd.openxmlformats-officedocument.presentationml.tags+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ags/tag38.xml" ContentType="application/vnd.openxmlformats-officedocument.presentationml.tags+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slideMasters/slideMaster8.xml" ContentType="application/vnd.openxmlformats-officedocument.presentationml.slideMaster+xml"/>
  <Override PartName="/ppt/tags/tag52.xml" ContentType="application/vnd.openxmlformats-officedocument.presentationml.tags+xml"/>
  <Override PartName="/ppt/tags/tag41.xml" ContentType="application/vnd.openxmlformats-officedocument.presentationml.tags+xml"/>
  <Default Extension="xlsx" ContentType="application/vnd.openxmlformats-officedocument.spreadsheetml.sheet"/>
  <Override PartName="/ppt/notesSlides/notesSlide7.xml" ContentType="application/vnd.openxmlformats-officedocument.presentationml.notesSlide+xml"/>
  <Override PartName="/ppt/tags/tag30.xml" ContentType="application/vnd.openxmlformats-officedocument.presentationml.tags+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Default Extension="bin" ContentType="application/vnd.openxmlformats-officedocument.oleObject"/>
  <Default Extension="png" ContentType="image/png"/>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ags/tag5.xml" ContentType="application/vnd.openxmlformats-officedocument.presentationml.tags+xml"/>
  <Override PartName="/ppt/theme/theme2.xml" ContentType="application/vnd.openxmlformats-officedocument.theme+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emf" ContentType="image/x-emf"/>
  <Override PartName="/ppt/tags/tag39.xml" ContentType="application/vnd.openxmlformats-officedocument.presentationml.tags+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tags/tag28.xml" ContentType="application/vnd.openxmlformats-officedocument.presentationml.tags+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tags/tag5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slideLayouts/slideLayout21.xml" ContentType="application/vnd.openxmlformats-officedocument.presentationml.slideLayout+xml"/>
  <Override PartName="/ppt/tags/tag35.xml" ContentType="application/vnd.openxmlformats-officedocument.presentationml.tags+xml"/>
  <Override PartName="/ppt/tags/tag46.xml" ContentType="application/vnd.openxmlformats-officedocument.presentationml.tags+xml"/>
  <Override PartName="/ppt/slideLayouts/slideLayout50.xml" ContentType="application/vnd.openxmlformats-officedocument.presentationml.slideLayout+xml"/>
  <Override PartName="/ppt/notesSlides/notesSlide13.xml" ContentType="application/vnd.openxmlformats-officedocument.presentationml.notesSlide+xml"/>
  <Default Extension="wdp" ContentType="image/vnd.ms-photo"/>
  <Default Extension="vml" ContentType="application/vnd.openxmlformats-officedocument.vmlDrawing"/>
  <Default Extension="gif" ContentType="image/gif"/>
  <Override PartName="/ppt/slideLayouts/slideLayout10.xml" ContentType="application/vnd.openxmlformats-officedocument.presentationml.slideLayout+xml"/>
  <Override PartName="/ppt/tags/tag24.xml" ContentType="application/vnd.openxmlformats-officedocument.presentationml.tags+xml"/>
  <Override PartName="/ppt/tags/tag53.xml" ContentType="application/vnd.openxmlformats-officedocument.presentationml.tags+xml"/>
  <Override PartName="/ppt/notesSlides/notesSlide8.xml" ContentType="application/vnd.openxmlformats-officedocument.presentationml.notesSlide+xml"/>
  <Override PartName="/ppt/notesSlides/notesSlide20.xml" ContentType="application/vnd.openxmlformats-officedocument.presentationml.notesSlide+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tags/tag20.xml" ContentType="application/vnd.openxmlformats-officedocument.presentationml.tags+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tags/tag6.xml" ContentType="application/vnd.openxmlformats-officedocument.presentationml.tags+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tags/tag58.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tags/tag29.xml" ContentType="application/vnd.openxmlformats-officedocument.presentationml.tags+xml"/>
  <Override PartName="/ppt/tags/tag47.xml" ContentType="application/vnd.openxmlformats-officedocument.presentationml.tags+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tags/tag18.xml" ContentType="application/vnd.openxmlformats-officedocument.presentationml.tags+xml"/>
  <Override PartName="/ppt/slideLayouts/slideLayout11.xml" ContentType="application/vnd.openxmlformats-officedocument.presentationml.slideLayout+xml"/>
  <Override PartName="/ppt/tags/tag36.xml" ContentType="application/vnd.openxmlformats-officedocument.presentationml.tags+xml"/>
  <Override PartName="/ppt/tags/tag54.xml" ContentType="application/vnd.openxmlformats-officedocument.presentationml.tags+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ags/tag32.xml" ContentType="application/vnd.openxmlformats-officedocument.presentationml.tags+xml"/>
  <Override PartName="/ppt/tags/tag50.xml" ContentType="application/vnd.openxmlformats-officedocument.presentationml.tags+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tags/tag10.xml" ContentType="application/vnd.openxmlformats-officedocument.presentationml.tags+xml"/>
  <Override PartName="/ppt/slideLayouts/slideLayout9.xml" ContentType="application/vnd.openxmlformats-officedocument.presentationml.slideLayout+xml"/>
  <Override PartName="/ppt/tags/tag21.xml" ContentType="application/vnd.openxmlformats-officedocument.presentationml.tags+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ags/tag7.xml" ContentType="application/vnd.openxmlformats-officedocument.presentationml.tags+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tags/tag3.xml" ContentType="application/vnd.openxmlformats-officedocument.presentationml.tags+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tags/tag59.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slideLayouts/slideLayout23.xml" ContentType="application/vnd.openxmlformats-officedocument.presentationml.slideLayout+xml"/>
  <Override PartName="/ppt/tags/tag48.xml" ContentType="application/vnd.openxmlformats-officedocument.presentationml.tags+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tags/tag11.xml" ContentType="application/vnd.openxmlformats-officedocument.presentationml.tags+xml"/>
  <Override PartName="/ppt/slideLayouts/slideLayout68.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tags/tag56.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tags/tag45.xml" ContentType="application/vnd.openxmlformats-officedocument.presentationml.tags+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tags/tag34.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heme/theme6.xml" ContentType="application/vnd.openxmlformats-officedocument.theme+xml"/>
  <Override PartName="/ppt/slideLayouts/slideLayout6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trictFirstAndLastChars="0" saveSubsetFonts="1">
  <p:sldMasterIdLst>
    <p:sldMasterId id="2147483648" r:id="rId1"/>
    <p:sldMasterId id="2147483682" r:id="rId2"/>
    <p:sldMasterId id="2147483694" r:id="rId3"/>
    <p:sldMasterId id="2147483704" r:id="rId4"/>
    <p:sldMasterId id="2147483709" r:id="rId5"/>
    <p:sldMasterId id="2147483722" r:id="rId6"/>
    <p:sldMasterId id="2147483734" r:id="rId7"/>
    <p:sldMasterId id="2147483774" r:id="rId8"/>
  </p:sldMasterIdLst>
  <p:notesMasterIdLst>
    <p:notesMasterId r:id="rId50"/>
  </p:notesMasterIdLst>
  <p:handoutMasterIdLst>
    <p:handoutMasterId r:id="rId51"/>
  </p:handoutMasterIdLst>
  <p:sldIdLst>
    <p:sldId id="807" r:id="rId9"/>
    <p:sldId id="852" r:id="rId10"/>
    <p:sldId id="855" r:id="rId11"/>
    <p:sldId id="856" r:id="rId12"/>
    <p:sldId id="857" r:id="rId13"/>
    <p:sldId id="858" r:id="rId14"/>
    <p:sldId id="859" r:id="rId15"/>
    <p:sldId id="302" r:id="rId16"/>
    <p:sldId id="865" r:id="rId17"/>
    <p:sldId id="676" r:id="rId18"/>
    <p:sldId id="675" r:id="rId19"/>
    <p:sldId id="677" r:id="rId20"/>
    <p:sldId id="683" r:id="rId21"/>
    <p:sldId id="684" r:id="rId22"/>
    <p:sldId id="685" r:id="rId23"/>
    <p:sldId id="567" r:id="rId24"/>
    <p:sldId id="817" r:id="rId25"/>
    <p:sldId id="881" r:id="rId26"/>
    <p:sldId id="882" r:id="rId27"/>
    <p:sldId id="883" r:id="rId28"/>
    <p:sldId id="809" r:id="rId29"/>
    <p:sldId id="810" r:id="rId30"/>
    <p:sldId id="812" r:id="rId31"/>
    <p:sldId id="868" r:id="rId32"/>
    <p:sldId id="869" r:id="rId33"/>
    <p:sldId id="870" r:id="rId34"/>
    <p:sldId id="871" r:id="rId35"/>
    <p:sldId id="813" r:id="rId36"/>
    <p:sldId id="814" r:id="rId37"/>
    <p:sldId id="815" r:id="rId38"/>
    <p:sldId id="819" r:id="rId39"/>
    <p:sldId id="822" r:id="rId40"/>
    <p:sldId id="823" r:id="rId41"/>
    <p:sldId id="827" r:id="rId42"/>
    <p:sldId id="829" r:id="rId43"/>
    <p:sldId id="832" r:id="rId44"/>
    <p:sldId id="834" r:id="rId45"/>
    <p:sldId id="867" r:id="rId46"/>
    <p:sldId id="874" r:id="rId47"/>
    <p:sldId id="833" r:id="rId48"/>
    <p:sldId id="850" r:id="rId49"/>
  </p:sldIdLst>
  <p:sldSz cx="8961438" cy="6721475"/>
  <p:notesSz cx="7315200" cy="9601200"/>
  <p:custDataLst>
    <p:tags r:id="rId52"/>
  </p:custDataLst>
  <p:defaultTex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151" algn="l" rtl="0" fontAlgn="base">
      <a:spcBef>
        <a:spcPct val="0"/>
      </a:spcBef>
      <a:spcAft>
        <a:spcPct val="0"/>
      </a:spcAft>
      <a:defRPr sz="1600" kern="1200">
        <a:solidFill>
          <a:schemeClr val="tx1"/>
        </a:solidFill>
        <a:latin typeface="Arial" charset="0"/>
        <a:ea typeface="+mn-ea"/>
        <a:cs typeface="+mn-cs"/>
      </a:defRPr>
    </a:lvl2pPr>
    <a:lvl3pPr marL="914303" algn="l" rtl="0" fontAlgn="base">
      <a:spcBef>
        <a:spcPct val="0"/>
      </a:spcBef>
      <a:spcAft>
        <a:spcPct val="0"/>
      </a:spcAft>
      <a:defRPr sz="1600" kern="1200">
        <a:solidFill>
          <a:schemeClr val="tx1"/>
        </a:solidFill>
        <a:latin typeface="Arial" charset="0"/>
        <a:ea typeface="+mn-ea"/>
        <a:cs typeface="+mn-cs"/>
      </a:defRPr>
    </a:lvl3pPr>
    <a:lvl4pPr marL="1371454" algn="l" rtl="0" fontAlgn="base">
      <a:spcBef>
        <a:spcPct val="0"/>
      </a:spcBef>
      <a:spcAft>
        <a:spcPct val="0"/>
      </a:spcAft>
      <a:defRPr sz="1600" kern="1200">
        <a:solidFill>
          <a:schemeClr val="tx1"/>
        </a:solidFill>
        <a:latin typeface="Arial" charset="0"/>
        <a:ea typeface="+mn-ea"/>
        <a:cs typeface="+mn-cs"/>
      </a:defRPr>
    </a:lvl4pPr>
    <a:lvl5pPr marL="1828607" algn="l" rtl="0" fontAlgn="base">
      <a:spcBef>
        <a:spcPct val="0"/>
      </a:spcBef>
      <a:spcAft>
        <a:spcPct val="0"/>
      </a:spcAft>
      <a:defRPr sz="1600" kern="1200">
        <a:solidFill>
          <a:schemeClr val="tx1"/>
        </a:solidFill>
        <a:latin typeface="Arial" charset="0"/>
        <a:ea typeface="+mn-ea"/>
        <a:cs typeface="+mn-cs"/>
      </a:defRPr>
    </a:lvl5pPr>
    <a:lvl6pPr marL="2285758" algn="l" defTabSz="914303" rtl="0" eaLnBrk="1" latinLnBrk="0" hangingPunct="1">
      <a:defRPr sz="1600" kern="1200">
        <a:solidFill>
          <a:schemeClr val="tx1"/>
        </a:solidFill>
        <a:latin typeface="Arial" charset="0"/>
        <a:ea typeface="+mn-ea"/>
        <a:cs typeface="+mn-cs"/>
      </a:defRPr>
    </a:lvl6pPr>
    <a:lvl7pPr marL="2742909" algn="l" defTabSz="914303" rtl="0" eaLnBrk="1" latinLnBrk="0" hangingPunct="1">
      <a:defRPr sz="1600" kern="1200">
        <a:solidFill>
          <a:schemeClr val="tx1"/>
        </a:solidFill>
        <a:latin typeface="Arial" charset="0"/>
        <a:ea typeface="+mn-ea"/>
        <a:cs typeface="+mn-cs"/>
      </a:defRPr>
    </a:lvl7pPr>
    <a:lvl8pPr marL="3200061" algn="l" defTabSz="914303" rtl="0" eaLnBrk="1" latinLnBrk="0" hangingPunct="1">
      <a:defRPr sz="1600" kern="1200">
        <a:solidFill>
          <a:schemeClr val="tx1"/>
        </a:solidFill>
        <a:latin typeface="Arial" charset="0"/>
        <a:ea typeface="+mn-ea"/>
        <a:cs typeface="+mn-cs"/>
      </a:defRPr>
    </a:lvl8pPr>
    <a:lvl9pPr marL="3657212" algn="l" defTabSz="914303"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4226" userDrawn="1">
          <p15:clr>
            <a:srgbClr val="A4A3A4"/>
          </p15:clr>
        </p15:guide>
        <p15:guide id="3" pos="101" userDrawn="1">
          <p15:clr>
            <a:srgbClr val="A4A3A4"/>
          </p15:clr>
        </p15:guide>
        <p15:guide id="4" orient="horz" pos="294" userDrawn="1">
          <p15:clr>
            <a:srgbClr val="A4A3A4"/>
          </p15:clr>
        </p15:guide>
        <p15:guide id="5" pos="350" userDrawn="1">
          <p15:clr>
            <a:srgbClr val="A4A3A4"/>
          </p15:clr>
        </p15:guide>
        <p15:guide id="6">
          <p15:clr>
            <a:srgbClr val="A4A3A4"/>
          </p15:clr>
        </p15:guide>
        <p15:guide id="7" orient="horz" pos="3863" userDrawn="1">
          <p15:clr>
            <a:srgbClr val="A4A3A4"/>
          </p15:clr>
        </p15:guide>
        <p15:guide id="8" pos="127">
          <p15:clr>
            <a:srgbClr val="A4A3A4"/>
          </p15:clr>
        </p15:guide>
        <p15:guide id="9" pos="409">
          <p15:clr>
            <a:srgbClr val="A4A3A4"/>
          </p15:clr>
        </p15:guide>
      </p15:sldGuideLst>
    </p:ext>
    <p:ext uri="{2D200454-40CA-4A62-9FC3-DE9A4176ACB9}">
      <p15:notesGuideLst xmlns:p15="http://schemas.microsoft.com/office/powerpoint/2012/main" xmlns="">
        <p15:guide id="1" orient="horz" pos="3024" userDrawn="1">
          <p15:clr>
            <a:srgbClr val="A4A3A4"/>
          </p15:clr>
        </p15:guide>
        <p15:guide id="2" pos="230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5CC"/>
    <a:srgbClr val="FF6600"/>
    <a:srgbClr val="995E11"/>
    <a:srgbClr val="F9ECC9"/>
    <a:srgbClr val="808080"/>
    <a:srgbClr val="91AFFF"/>
    <a:srgbClr val="002960"/>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77" autoAdjust="0"/>
    <p:restoredTop sz="95928" autoAdjust="0"/>
  </p:normalViewPr>
  <p:slideViewPr>
    <p:cSldViewPr snapToGrid="0">
      <p:cViewPr>
        <p:scale>
          <a:sx n="110" d="100"/>
          <a:sy n="110" d="100"/>
        </p:scale>
        <p:origin x="-690" y="996"/>
      </p:cViewPr>
      <p:guideLst>
        <p:guide orient="horz" pos="4226"/>
        <p:guide orient="horz" pos="294"/>
        <p:guide orient="horz" pos="3863"/>
        <p:guide pos="101"/>
        <p:guide pos="350"/>
        <p:guide/>
        <p:guide pos="127"/>
        <p:guide pos="409"/>
      </p:guideLst>
    </p:cSldViewPr>
  </p:slideViewPr>
  <p:notesTextViewPr>
    <p:cViewPr>
      <p:scale>
        <a:sx n="185" d="100"/>
        <a:sy n="185" d="100"/>
      </p:scale>
      <p:origin x="0" y="0"/>
    </p:cViewPr>
  </p:notesTextViewPr>
  <p:sorterViewPr>
    <p:cViewPr varScale="1">
      <p:scale>
        <a:sx n="1" d="1"/>
        <a:sy n="1" d="1"/>
      </p:scale>
      <p:origin x="0" y="-45336"/>
    </p:cViewPr>
  </p:sorterViewPr>
  <p:notesViewPr>
    <p:cSldViewPr snapToGrid="0">
      <p:cViewPr varScale="1">
        <p:scale>
          <a:sx n="62" d="100"/>
          <a:sy n="62" d="100"/>
        </p:scale>
        <p:origin x="2424" y="62"/>
      </p:cViewPr>
      <p:guideLst>
        <p:guide orient="horz" pos="3024"/>
        <p:guide pos="2305"/>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notesMaster" Target="notesMasters/notesMaster1.xml"/><Relationship Id="rId55"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a:defRPr sz="2000"/>
            </a:pPr>
            <a:r>
              <a:rPr lang="en-US" sz="2800" dirty="0"/>
              <a:t>Rhinos poached in SA </a:t>
            </a:r>
            <a:endParaRPr lang="en-US" sz="2800" dirty="0" smtClean="0"/>
          </a:p>
          <a:p>
            <a:pPr>
              <a:defRPr sz="2000"/>
            </a:pPr>
            <a:r>
              <a:rPr lang="en-US" sz="2800" dirty="0" smtClean="0"/>
              <a:t>2000-2017 </a:t>
            </a:r>
            <a:endParaRPr lang="en-US" sz="2800" dirty="0"/>
          </a:p>
        </c:rich>
      </c:tx>
      <c:layout/>
    </c:title>
    <c:plotArea>
      <c:layout>
        <c:manualLayout>
          <c:layoutTarget val="inner"/>
          <c:xMode val="edge"/>
          <c:yMode val="edge"/>
          <c:x val="4.3448504636938008E-2"/>
          <c:y val="0.18067699516791302"/>
          <c:w val="0.94627615581837698"/>
          <c:h val="0.74823514166805105"/>
        </c:manualLayout>
      </c:layout>
      <c:barChart>
        <c:barDir val="col"/>
        <c:grouping val="clustered"/>
        <c:ser>
          <c:idx val="0"/>
          <c:order val="0"/>
          <c:tx>
            <c:strRef>
              <c:f>Sheet1!$B$1</c:f>
              <c:strCache>
                <c:ptCount val="1"/>
                <c:pt idx="0">
                  <c:v>rhinos poached</c:v>
                </c:pt>
              </c:strCache>
            </c:strRef>
          </c:tx>
          <c:spPr>
            <a:solidFill>
              <a:srgbClr val="FF0000"/>
            </a:solidFill>
          </c:spPr>
          <c:dLbls>
            <c:dLbl>
              <c:idx val="16"/>
              <c:layout>
                <c:manualLayout>
                  <c:x val="-1.1417043938538505E-3"/>
                  <c:y val="-1.9961240614680405E-2"/>
                </c:manualLayout>
              </c:layout>
              <c:tx>
                <c:rich>
                  <a:bodyPr/>
                  <a:lstStyle/>
                  <a:p>
                    <a:r>
                      <a:rPr lang="is-IS" smtClean="0"/>
                      <a:t>1054</a:t>
                    </a:r>
                    <a:endParaRPr lang="is-IS"/>
                  </a:p>
                </c:rich>
              </c:tx>
              <c:showVal val="1"/>
              <c:extLst>
                <c:ext xmlns:c15="http://schemas.microsoft.com/office/drawing/2012/chart" uri="{CE6537A1-D6FC-4f65-9D91-7224C49458BB}">
                  <c15:layout/>
                </c:ext>
              </c:extLst>
            </c:dLbl>
            <c:spPr>
              <a:noFill/>
              <a:ln>
                <a:noFill/>
              </a:ln>
              <a:effectLst/>
            </c:spPr>
            <c:txPr>
              <a:bodyPr/>
              <a:lstStyle/>
              <a:p>
                <a:pPr>
                  <a:defRPr sz="1000" b="1"/>
                </a:pPr>
                <a:endParaRPr lang="en-US"/>
              </a:p>
            </c:txPr>
            <c:showVal val="1"/>
            <c:extLst>
              <c:ext xmlns:c15="http://schemas.microsoft.com/office/drawing/2012/chart" uri="{CE6537A1-D6FC-4f65-9D91-7224C49458BB}">
                <c15:layout/>
                <c15:showLeaderLines val="0"/>
              </c:ext>
            </c:extLst>
          </c:dLbls>
          <c:cat>
            <c:numRef>
              <c:f>Sheet1!$A$2:$A$19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Sheet1!$B$2:$B$19</c:f>
              <c:numCache>
                <c:formatCode>General</c:formatCode>
                <c:ptCount val="18"/>
                <c:pt idx="0">
                  <c:v>7</c:v>
                </c:pt>
                <c:pt idx="1">
                  <c:v>6</c:v>
                </c:pt>
                <c:pt idx="2">
                  <c:v>25</c:v>
                </c:pt>
                <c:pt idx="3">
                  <c:v>22</c:v>
                </c:pt>
                <c:pt idx="4">
                  <c:v>10</c:v>
                </c:pt>
                <c:pt idx="5">
                  <c:v>13</c:v>
                </c:pt>
                <c:pt idx="6">
                  <c:v>24</c:v>
                </c:pt>
                <c:pt idx="7">
                  <c:v>13</c:v>
                </c:pt>
                <c:pt idx="8">
                  <c:v>83</c:v>
                </c:pt>
                <c:pt idx="9">
                  <c:v>122</c:v>
                </c:pt>
                <c:pt idx="10">
                  <c:v>333</c:v>
                </c:pt>
                <c:pt idx="11">
                  <c:v>448</c:v>
                </c:pt>
                <c:pt idx="12">
                  <c:v>668</c:v>
                </c:pt>
                <c:pt idx="13">
                  <c:v>1004</c:v>
                </c:pt>
                <c:pt idx="14">
                  <c:v>1215</c:v>
                </c:pt>
                <c:pt idx="15">
                  <c:v>1175</c:v>
                </c:pt>
                <c:pt idx="16">
                  <c:v>1054</c:v>
                </c:pt>
                <c:pt idx="17">
                  <c:v>1028</c:v>
                </c:pt>
              </c:numCache>
            </c:numRef>
          </c:val>
        </c:ser>
        <c:dLbls/>
        <c:gapWidth val="118"/>
        <c:overlap val="-90"/>
        <c:axId val="74880128"/>
        <c:axId val="74881664"/>
      </c:barChart>
      <c:catAx>
        <c:axId val="74880128"/>
        <c:scaling>
          <c:orientation val="minMax"/>
        </c:scaling>
        <c:axPos val="b"/>
        <c:numFmt formatCode="General" sourceLinked="1"/>
        <c:tickLblPos val="nextTo"/>
        <c:txPr>
          <a:bodyPr/>
          <a:lstStyle/>
          <a:p>
            <a:pPr>
              <a:defRPr sz="1400"/>
            </a:pPr>
            <a:endParaRPr lang="en-US"/>
          </a:p>
        </c:txPr>
        <c:crossAx val="74881664"/>
        <c:crosses val="autoZero"/>
        <c:auto val="1"/>
        <c:lblAlgn val="ctr"/>
        <c:lblOffset val="100"/>
      </c:catAx>
      <c:valAx>
        <c:axId val="74881664"/>
        <c:scaling>
          <c:orientation val="minMax"/>
        </c:scaling>
        <c:axPos val="l"/>
        <c:majorGridlines>
          <c:spPr>
            <a:ln>
              <a:noFill/>
            </a:ln>
          </c:spPr>
        </c:majorGridlines>
        <c:numFmt formatCode="General" sourceLinked="1"/>
        <c:tickLblPos val="nextTo"/>
        <c:crossAx val="74880128"/>
        <c:crosses val="autoZero"/>
        <c:crossBetween val="between"/>
      </c:valAx>
    </c:plotArea>
    <c:plotVisOnly val="1"/>
    <c:dispBlanksAs val="gap"/>
  </c:chart>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559156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idx="2"/>
          </p:nvPr>
        </p:nvSpPr>
        <p:spPr bwMode="auto">
          <a:xfrm>
            <a:off x="846138" y="601663"/>
            <a:ext cx="5630862" cy="422275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5123" name="Rectangle 3"/>
          <p:cNvSpPr>
            <a:spLocks noGrp="1" noChangeArrowheads="1"/>
          </p:cNvSpPr>
          <p:nvPr>
            <p:ph type="body" sz="quarter" idx="3"/>
          </p:nvPr>
        </p:nvSpPr>
        <p:spPr bwMode="auto">
          <a:xfrm>
            <a:off x="508001" y="5159107"/>
            <a:ext cx="6306088" cy="12714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7" name="Rectangle 7"/>
          <p:cNvSpPr>
            <a:spLocks noGrp="1" noChangeArrowheads="1"/>
          </p:cNvSpPr>
          <p:nvPr>
            <p:ph type="sldNum" sz="quarter" idx="5"/>
          </p:nvPr>
        </p:nvSpPr>
        <p:spPr bwMode="auto">
          <a:xfrm>
            <a:off x="6626537" y="9227280"/>
            <a:ext cx="187552"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algn="r">
              <a:defRPr sz="1200"/>
            </a:lvl1pPr>
          </a:lstStyle>
          <a:p>
            <a:pPr>
              <a:defRPr/>
            </a:pPr>
            <a:fld id="{3C3A632B-FBDE-46D4-BF6F-6D14421E6342}" type="slidenum">
              <a:rPr lang="en-US"/>
              <a:pPr>
                <a:defRPr/>
              </a:pPr>
              <a:t>‹#›</a:t>
            </a:fld>
            <a:endParaRPr lang="en-US" dirty="0"/>
          </a:p>
        </p:txBody>
      </p:sp>
      <p:sp>
        <p:nvSpPr>
          <p:cNvPr id="5128" name="doc id"/>
          <p:cNvSpPr>
            <a:spLocks noGrp="1" noChangeArrowheads="1"/>
          </p:cNvSpPr>
          <p:nvPr>
            <p:ph type="ftr" sz="quarter" idx="4"/>
          </p:nvPr>
        </p:nvSpPr>
        <p:spPr bwMode="auto">
          <a:xfrm>
            <a:off x="6814026" y="103074"/>
            <a:ext cx="65" cy="123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algn="r">
              <a:defRPr sz="800"/>
            </a:lvl1pPr>
          </a:lstStyle>
          <a:p>
            <a:pPr>
              <a:defRPr/>
            </a:pPr>
            <a:endParaRPr lang="en-US" dirty="0"/>
          </a:p>
        </p:txBody>
      </p:sp>
    </p:spTree>
    <p:extLst>
      <p:ext uri="{BB962C8B-B14F-4D97-AF65-F5344CB8AC3E}">
        <p14:creationId xmlns:p14="http://schemas.microsoft.com/office/powerpoint/2010/main" xmlns="" val="3303025599"/>
      </p:ext>
    </p:extLst>
  </p:cSld>
  <p:clrMap bg1="lt1" tx1="dk1" bg2="lt2" tx2="dk2" accent1="accent1" accent2="accent2" accent3="accent3" accent4="accent4" accent5="accent5" accent6="accent6" hlink="hlink" folHlink="folHlink"/>
  <p:notesStyle>
    <a:lvl1pPr algn="l" defTabSz="895255" rtl="0" eaLnBrk="0" fontAlgn="base" hangingPunct="0">
      <a:spcBef>
        <a:spcPct val="0"/>
      </a:spcBef>
      <a:spcAft>
        <a:spcPct val="0"/>
      </a:spcAft>
      <a:buClr>
        <a:schemeClr val="tx2"/>
      </a:buClr>
      <a:defRPr sz="1600" kern="1200">
        <a:solidFill>
          <a:schemeClr val="tx1"/>
        </a:solidFill>
        <a:latin typeface="Arial" charset="0"/>
        <a:ea typeface="+mn-ea"/>
        <a:cs typeface="+mn-cs"/>
      </a:defRPr>
    </a:lvl1pPr>
    <a:lvl2pPr marL="117463" indent="-115876" algn="l" defTabSz="895255" rtl="0" eaLnBrk="0" fontAlgn="base" hangingPunct="0">
      <a:spcBef>
        <a:spcPct val="0"/>
      </a:spcBef>
      <a:spcAft>
        <a:spcPct val="0"/>
      </a:spcAft>
      <a:buClr>
        <a:schemeClr val="tx2"/>
      </a:buClr>
      <a:buSzPct val="120000"/>
      <a:buFont typeface="Arial" charset="0"/>
      <a:buChar char="▪"/>
      <a:defRPr sz="1600" kern="1200">
        <a:solidFill>
          <a:schemeClr val="tx1"/>
        </a:solidFill>
        <a:latin typeface="Arial" charset="0"/>
        <a:ea typeface="+mn-ea"/>
        <a:cs typeface="+mn-cs"/>
      </a:defRPr>
    </a:lvl2pPr>
    <a:lvl3pPr marL="300006" indent="-180956" algn="l" defTabSz="895255" rtl="0" eaLnBrk="0" fontAlgn="base" hangingPunct="0">
      <a:spcBef>
        <a:spcPct val="0"/>
      </a:spcBef>
      <a:spcAft>
        <a:spcPct val="0"/>
      </a:spcAft>
      <a:buClr>
        <a:schemeClr val="tx2"/>
      </a:buClr>
      <a:buSzPct val="120000"/>
      <a:buFont typeface="Arial" charset="0"/>
      <a:buChar char="–"/>
      <a:defRPr sz="1600" kern="1200">
        <a:solidFill>
          <a:schemeClr val="tx1"/>
        </a:solidFill>
        <a:latin typeface="Arial" charset="0"/>
        <a:ea typeface="+mn-ea"/>
        <a:cs typeface="+mn-cs"/>
      </a:defRPr>
    </a:lvl3pPr>
    <a:lvl4pPr marL="426993" indent="-125400" algn="l" defTabSz="895255" rtl="0" eaLnBrk="0" fontAlgn="base" hangingPunct="0">
      <a:spcBef>
        <a:spcPct val="0"/>
      </a:spcBef>
      <a:spcAft>
        <a:spcPct val="0"/>
      </a:spcAft>
      <a:buClr>
        <a:schemeClr val="tx2"/>
      </a:buClr>
      <a:buFont typeface="Arial" charset="0"/>
      <a:buChar char="▫"/>
      <a:defRPr sz="1600" kern="1200">
        <a:solidFill>
          <a:schemeClr val="tx1"/>
        </a:solidFill>
        <a:latin typeface="Arial" charset="0"/>
        <a:ea typeface="+mn-ea"/>
        <a:cs typeface="+mn-cs"/>
      </a:defRPr>
    </a:lvl4pPr>
    <a:lvl5pPr marL="542867" indent="-114288" algn="l" defTabSz="895255" rtl="0" eaLnBrk="0" fontAlgn="base" hangingPunct="0">
      <a:spcBef>
        <a:spcPct val="0"/>
      </a:spcBef>
      <a:spcAft>
        <a:spcPct val="0"/>
      </a:spcAft>
      <a:buClr>
        <a:schemeClr val="tx2"/>
      </a:buClr>
      <a:buSzPct val="89000"/>
      <a:buFont typeface="Arial" charset="0"/>
      <a:buChar char="-"/>
      <a:defRPr sz="1600" kern="1200">
        <a:solidFill>
          <a:schemeClr val="tx1"/>
        </a:solidFill>
        <a:latin typeface="Arial" charset="0"/>
        <a:ea typeface="+mn-ea"/>
        <a:cs typeface="+mn-cs"/>
      </a:defRPr>
    </a:lvl5pPr>
    <a:lvl6pPr marL="2285758" algn="l" defTabSz="914303" rtl="0" eaLnBrk="1" latinLnBrk="0" hangingPunct="1">
      <a:defRPr sz="1200" kern="1200">
        <a:solidFill>
          <a:schemeClr val="tx1"/>
        </a:solidFill>
        <a:latin typeface="+mn-lt"/>
        <a:ea typeface="+mn-ea"/>
        <a:cs typeface="+mn-cs"/>
      </a:defRPr>
    </a:lvl6pPr>
    <a:lvl7pPr marL="2742909" algn="l" defTabSz="914303" rtl="0" eaLnBrk="1" latinLnBrk="0" hangingPunct="1">
      <a:defRPr sz="1200" kern="1200">
        <a:solidFill>
          <a:schemeClr val="tx1"/>
        </a:solidFill>
        <a:latin typeface="+mn-lt"/>
        <a:ea typeface="+mn-ea"/>
        <a:cs typeface="+mn-cs"/>
      </a:defRPr>
    </a:lvl7pPr>
    <a:lvl8pPr marL="3200061" algn="l" defTabSz="914303" rtl="0" eaLnBrk="1" latinLnBrk="0" hangingPunct="1">
      <a:defRPr sz="1200" kern="1200">
        <a:solidFill>
          <a:schemeClr val="tx1"/>
        </a:solidFill>
        <a:latin typeface="+mn-lt"/>
        <a:ea typeface="+mn-ea"/>
        <a:cs typeface="+mn-cs"/>
      </a:defRPr>
    </a:lvl8pPr>
    <a:lvl9pPr marL="3657212" algn="l" defTabSz="91430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7F21EAA-3963-4D44-AB4C-C7BAA5AF2300}" type="slidenum">
              <a:rPr lang="en-ZA" smtClean="0">
                <a:solidFill>
                  <a:srgbClr val="000000"/>
                </a:solidFill>
              </a:rPr>
              <a:pPr/>
              <a:t>0</a:t>
            </a:fld>
            <a:endParaRPr lang="en-ZA" smtClean="0">
              <a:solidFill>
                <a:srgbClr val="000000"/>
              </a:solidFill>
            </a:endParaRPr>
          </a:p>
        </p:txBody>
      </p:sp>
    </p:spTree>
    <p:extLst>
      <p:ext uri="{BB962C8B-B14F-4D97-AF65-F5344CB8AC3E}">
        <p14:creationId xmlns:p14="http://schemas.microsoft.com/office/powerpoint/2010/main" xmlns="" val="2330717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08001" y="5159107"/>
            <a:ext cx="6306088" cy="246221"/>
          </a:xfrm>
        </p:spPr>
        <p:txBody>
          <a:bodyPr/>
          <a:lstStyle/>
          <a:p>
            <a:endParaRPr lang="en-US" dirty="0"/>
          </a:p>
        </p:txBody>
      </p:sp>
      <p:sp>
        <p:nvSpPr>
          <p:cNvPr id="4" name="Slide Number Placeholder 3"/>
          <p:cNvSpPr>
            <a:spLocks noGrp="1"/>
          </p:cNvSpPr>
          <p:nvPr>
            <p:ph type="sldNum" sz="quarter" idx="10"/>
          </p:nvPr>
        </p:nvSpPr>
        <p:spPr>
          <a:xfrm>
            <a:off x="6644172" y="9227280"/>
            <a:ext cx="169918" cy="184666"/>
          </a:xfrm>
        </p:spPr>
        <p:txBody>
          <a:bodyPr/>
          <a:lstStyle/>
          <a:p>
            <a:pPr>
              <a:defRPr/>
            </a:pPr>
            <a:fld id="{3C3A632B-FBDE-46D4-BF6F-6D14421E6342}" type="slidenum">
              <a:rPr lang="en-US" smtClean="0"/>
              <a:pPr>
                <a:defRPr/>
              </a:pPr>
              <a:t>14</a:t>
            </a:fld>
            <a:endParaRPr lang="en-US" dirty="0"/>
          </a:p>
        </p:txBody>
      </p:sp>
    </p:spTree>
    <p:extLst>
      <p:ext uri="{BB962C8B-B14F-4D97-AF65-F5344CB8AC3E}">
        <p14:creationId xmlns:p14="http://schemas.microsoft.com/office/powerpoint/2010/main" xmlns="" val="524579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3C3A632B-FBDE-46D4-BF6F-6D14421E6342}" type="slidenum">
              <a:rPr lang="en-US" smtClean="0"/>
              <a:pPr>
                <a:defRPr/>
              </a:pPr>
              <a:t>15</a:t>
            </a:fld>
            <a:endParaRPr lang="en-US" dirty="0"/>
          </a:p>
        </p:txBody>
      </p:sp>
    </p:spTree>
    <p:extLst>
      <p:ext uri="{BB962C8B-B14F-4D97-AF65-F5344CB8AC3E}">
        <p14:creationId xmlns:p14="http://schemas.microsoft.com/office/powerpoint/2010/main" xmlns="" val="3949539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144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buFontTx/>
              <a:buAutoNum type="arabicPeriod"/>
            </a:pPr>
            <a:r>
              <a:rPr lang="en-US" altLang="en-US"/>
              <a:t>Member countries are called Parties</a:t>
            </a:r>
          </a:p>
          <a:p>
            <a:pPr marL="228600" indent="-228600" eaLnBrk="1" hangingPunct="1">
              <a:spcBef>
                <a:spcPct val="0"/>
              </a:spcBef>
              <a:buFontTx/>
              <a:buAutoNum type="arabicPeriod"/>
            </a:pPr>
            <a:r>
              <a:rPr lang="en-US" altLang="en-US"/>
              <a:t>These are countries which support and enforce CITES</a:t>
            </a:r>
          </a:p>
        </p:txBody>
      </p:sp>
      <p:sp>
        <p:nvSpPr>
          <p:cNvPr id="6144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Arial"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Calibri" charset="0"/>
                <a:ea typeface="Arial" charset="0"/>
                <a:cs typeface="Arial" charset="0"/>
              </a:defRPr>
            </a:lvl9pPr>
          </a:lstStyle>
          <a:p>
            <a:fld id="{071C6C71-7258-2D48-A74F-74BC6FD9BCF4}" type="slidenum">
              <a:rPr lang="en-US" altLang="en-US">
                <a:solidFill>
                  <a:srgbClr val="000000"/>
                </a:solidFill>
              </a:rPr>
              <a:pPr/>
              <a:t>17</a:t>
            </a:fld>
            <a:endParaRPr lang="en-US" altLang="en-US">
              <a:solidFill>
                <a:srgbClr val="000000"/>
              </a:solidFill>
            </a:endParaRPr>
          </a:p>
        </p:txBody>
      </p:sp>
    </p:spTree>
    <p:extLst>
      <p:ext uri="{BB962C8B-B14F-4D97-AF65-F5344CB8AC3E}">
        <p14:creationId xmlns:p14="http://schemas.microsoft.com/office/powerpoint/2010/main" xmlns="" val="1042585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349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buFontTx/>
              <a:buAutoNum type="arabicPeriod"/>
            </a:pPr>
            <a:r>
              <a:rPr lang="en-US" altLang="en-US"/>
              <a:t>Member countries are called Parties</a:t>
            </a:r>
          </a:p>
          <a:p>
            <a:pPr marL="228600" indent="-228600" eaLnBrk="1" hangingPunct="1">
              <a:spcBef>
                <a:spcPct val="0"/>
              </a:spcBef>
              <a:buFontTx/>
              <a:buAutoNum type="arabicPeriod"/>
            </a:pPr>
            <a:r>
              <a:rPr lang="en-US" altLang="en-US"/>
              <a:t>These are countries which support and enforce CITES</a:t>
            </a:r>
          </a:p>
        </p:txBody>
      </p:sp>
      <p:sp>
        <p:nvSpPr>
          <p:cNvPr id="6349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Arial"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Calibri" charset="0"/>
                <a:ea typeface="Arial" charset="0"/>
                <a:cs typeface="Arial" charset="0"/>
              </a:defRPr>
            </a:lvl9pPr>
          </a:lstStyle>
          <a:p>
            <a:fld id="{932B861F-5F36-574B-A64B-41433CA127C4}" type="slidenum">
              <a:rPr lang="en-US" altLang="en-US">
                <a:solidFill>
                  <a:srgbClr val="000000"/>
                </a:solidFill>
              </a:rPr>
              <a:pPr/>
              <a:t>18</a:t>
            </a:fld>
            <a:endParaRPr lang="en-US" altLang="en-US">
              <a:solidFill>
                <a:srgbClr val="000000"/>
              </a:solidFill>
            </a:endParaRPr>
          </a:p>
        </p:txBody>
      </p:sp>
    </p:spTree>
    <p:extLst>
      <p:ext uri="{BB962C8B-B14F-4D97-AF65-F5344CB8AC3E}">
        <p14:creationId xmlns:p14="http://schemas.microsoft.com/office/powerpoint/2010/main" xmlns="" val="1283971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buFontTx/>
              <a:buAutoNum type="arabicPeriod"/>
            </a:pPr>
            <a:r>
              <a:rPr lang="en-US" altLang="en-US" smtClean="0"/>
              <a:t>Member countries are called Parties</a:t>
            </a:r>
          </a:p>
          <a:p>
            <a:pPr marL="228600" indent="-228600" eaLnBrk="1" hangingPunct="1">
              <a:spcBef>
                <a:spcPct val="0"/>
              </a:spcBef>
              <a:buFontTx/>
              <a:buAutoNum type="arabicPeriod"/>
            </a:pPr>
            <a:r>
              <a:rPr lang="en-US" altLang="en-US" smtClean="0"/>
              <a:t>These are countries which support and enforce CITES</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51C6B3E-7CF4-47CD-BE01-4A7244F28DA1}" type="slidenum">
              <a:rPr lang="en-US" altLang="en-US" smtClean="0">
                <a:solidFill>
                  <a:prstClr val="black"/>
                </a:solidFill>
              </a:rPr>
              <a:pPr/>
              <a:t>31</a:t>
            </a:fld>
            <a:endParaRPr lang="en-US" altLang="en-US" smtClean="0">
              <a:solidFill>
                <a:prstClr val="black"/>
              </a:solidFill>
            </a:endParaRPr>
          </a:p>
        </p:txBody>
      </p:sp>
    </p:spTree>
    <p:extLst>
      <p:ext uri="{BB962C8B-B14F-4D97-AF65-F5344CB8AC3E}">
        <p14:creationId xmlns:p14="http://schemas.microsoft.com/office/powerpoint/2010/main" xmlns="" val="4049532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buFontTx/>
              <a:buAutoNum type="arabicPeriod"/>
            </a:pPr>
            <a:r>
              <a:rPr lang="en-US" altLang="en-US" smtClean="0"/>
              <a:t>Member countries are called Parties</a:t>
            </a:r>
          </a:p>
          <a:p>
            <a:pPr marL="228600" indent="-228600" eaLnBrk="1" hangingPunct="1">
              <a:spcBef>
                <a:spcPct val="0"/>
              </a:spcBef>
              <a:buFontTx/>
              <a:buAutoNum type="arabicPeriod"/>
            </a:pPr>
            <a:r>
              <a:rPr lang="en-US" altLang="en-US" smtClean="0"/>
              <a:t>These are countries which support and enforce CITES</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51C6B3E-7CF4-47CD-BE01-4A7244F28DA1}" type="slidenum">
              <a:rPr lang="en-US" altLang="en-US" smtClean="0">
                <a:solidFill>
                  <a:prstClr val="black"/>
                </a:solidFill>
              </a:rPr>
              <a:pPr/>
              <a:t>32</a:t>
            </a:fld>
            <a:endParaRPr lang="en-US" altLang="en-US" smtClean="0">
              <a:solidFill>
                <a:prstClr val="black"/>
              </a:solidFill>
            </a:endParaRPr>
          </a:p>
        </p:txBody>
      </p:sp>
    </p:spTree>
    <p:extLst>
      <p:ext uri="{BB962C8B-B14F-4D97-AF65-F5344CB8AC3E}">
        <p14:creationId xmlns:p14="http://schemas.microsoft.com/office/powerpoint/2010/main" xmlns="" val="901895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buFontTx/>
              <a:buAutoNum type="arabicPeriod"/>
            </a:pPr>
            <a:r>
              <a:rPr lang="en-US" altLang="en-US" smtClean="0"/>
              <a:t>Member countries are called Parties</a:t>
            </a:r>
          </a:p>
          <a:p>
            <a:pPr marL="228600" indent="-228600" eaLnBrk="1" hangingPunct="1">
              <a:spcBef>
                <a:spcPct val="0"/>
              </a:spcBef>
              <a:buFontTx/>
              <a:buAutoNum type="arabicPeriod"/>
            </a:pPr>
            <a:r>
              <a:rPr lang="en-US" altLang="en-US" smtClean="0"/>
              <a:t>These are countries which support and enforce CITES</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51C6B3E-7CF4-47CD-BE01-4A7244F28DA1}" type="slidenum">
              <a:rPr lang="en-US" altLang="en-US" smtClean="0">
                <a:solidFill>
                  <a:prstClr val="black"/>
                </a:solidFill>
              </a:rPr>
              <a:pPr/>
              <a:t>33</a:t>
            </a:fld>
            <a:endParaRPr lang="en-US" altLang="en-US" smtClean="0">
              <a:solidFill>
                <a:prstClr val="black"/>
              </a:solidFill>
            </a:endParaRPr>
          </a:p>
        </p:txBody>
      </p:sp>
    </p:spTree>
    <p:extLst>
      <p:ext uri="{BB962C8B-B14F-4D97-AF65-F5344CB8AC3E}">
        <p14:creationId xmlns:p14="http://schemas.microsoft.com/office/powerpoint/2010/main" xmlns="" val="1151874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buFontTx/>
              <a:buAutoNum type="arabicPeriod"/>
            </a:pPr>
            <a:r>
              <a:rPr lang="en-US" altLang="en-US" smtClean="0"/>
              <a:t>Member countries are called Parties</a:t>
            </a:r>
          </a:p>
          <a:p>
            <a:pPr marL="228600" indent="-228600" eaLnBrk="1" hangingPunct="1">
              <a:spcBef>
                <a:spcPct val="0"/>
              </a:spcBef>
              <a:buFontTx/>
              <a:buAutoNum type="arabicPeriod"/>
            </a:pPr>
            <a:r>
              <a:rPr lang="en-US" altLang="en-US" smtClean="0"/>
              <a:t>These are countries which support and enforce CITES</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51C6B3E-7CF4-47CD-BE01-4A7244F28DA1}" type="slidenum">
              <a:rPr lang="en-US" altLang="en-US" smtClean="0">
                <a:solidFill>
                  <a:prstClr val="black"/>
                </a:solidFill>
              </a:rPr>
              <a:pPr/>
              <a:t>34</a:t>
            </a:fld>
            <a:endParaRPr lang="en-US" altLang="en-US" smtClean="0">
              <a:solidFill>
                <a:prstClr val="black"/>
              </a:solidFill>
            </a:endParaRPr>
          </a:p>
        </p:txBody>
      </p:sp>
    </p:spTree>
    <p:extLst>
      <p:ext uri="{BB962C8B-B14F-4D97-AF65-F5344CB8AC3E}">
        <p14:creationId xmlns:p14="http://schemas.microsoft.com/office/powerpoint/2010/main" xmlns="" val="14892855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buFontTx/>
              <a:buAutoNum type="arabicPeriod"/>
            </a:pPr>
            <a:r>
              <a:rPr lang="en-US" altLang="en-US" smtClean="0"/>
              <a:t>Member countries are called Parties</a:t>
            </a:r>
          </a:p>
          <a:p>
            <a:pPr marL="228600" indent="-228600" eaLnBrk="1" hangingPunct="1">
              <a:spcBef>
                <a:spcPct val="0"/>
              </a:spcBef>
              <a:buFontTx/>
              <a:buAutoNum type="arabicPeriod"/>
            </a:pPr>
            <a:r>
              <a:rPr lang="en-US" altLang="en-US" smtClean="0"/>
              <a:t>These are countries which support and enforce CITES</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51C6B3E-7CF4-47CD-BE01-4A7244F28DA1}" type="slidenum">
              <a:rPr lang="en-US" altLang="en-US" smtClean="0">
                <a:solidFill>
                  <a:prstClr val="black"/>
                </a:solidFill>
              </a:rPr>
              <a:pPr/>
              <a:t>35</a:t>
            </a:fld>
            <a:endParaRPr lang="en-US" altLang="en-US" smtClean="0">
              <a:solidFill>
                <a:prstClr val="black"/>
              </a:solidFill>
            </a:endParaRPr>
          </a:p>
        </p:txBody>
      </p:sp>
    </p:spTree>
    <p:extLst>
      <p:ext uri="{BB962C8B-B14F-4D97-AF65-F5344CB8AC3E}">
        <p14:creationId xmlns:p14="http://schemas.microsoft.com/office/powerpoint/2010/main" xmlns="" val="27216536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buFontTx/>
              <a:buAutoNum type="arabicPeriod"/>
            </a:pPr>
            <a:r>
              <a:rPr lang="en-US" altLang="en-US" smtClean="0"/>
              <a:t>Member countries are called Parties</a:t>
            </a:r>
          </a:p>
          <a:p>
            <a:pPr marL="228600" indent="-228600" eaLnBrk="1" hangingPunct="1">
              <a:spcBef>
                <a:spcPct val="0"/>
              </a:spcBef>
              <a:buFontTx/>
              <a:buAutoNum type="arabicPeriod"/>
            </a:pPr>
            <a:r>
              <a:rPr lang="en-US" altLang="en-US" smtClean="0"/>
              <a:t>These are countries which support and enforce CITES</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51C6B3E-7CF4-47CD-BE01-4A7244F28DA1}" type="slidenum">
              <a:rPr lang="en-US" altLang="en-US" smtClean="0">
                <a:solidFill>
                  <a:prstClr val="black"/>
                </a:solidFill>
              </a:rPr>
              <a:pPr/>
              <a:t>36</a:t>
            </a:fld>
            <a:endParaRPr lang="en-US" altLang="en-US" smtClean="0">
              <a:solidFill>
                <a:prstClr val="black"/>
              </a:solidFill>
            </a:endParaRPr>
          </a:p>
        </p:txBody>
      </p:sp>
    </p:spTree>
    <p:extLst>
      <p:ext uri="{BB962C8B-B14F-4D97-AF65-F5344CB8AC3E}">
        <p14:creationId xmlns:p14="http://schemas.microsoft.com/office/powerpoint/2010/main" xmlns="" val="2039355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5" name="Header Placeholder 4"/>
          <p:cNvSpPr>
            <a:spLocks noGrp="1"/>
          </p:cNvSpPr>
          <p:nvPr>
            <p:ph type="hdr" sz="quarter" idx="10"/>
          </p:nvPr>
        </p:nvSpPr>
        <p:spPr>
          <a:xfrm>
            <a:off x="0" y="0"/>
            <a:ext cx="2971800" cy="458788"/>
          </a:xfrm>
          <a:prstGeom prst="rect">
            <a:avLst/>
          </a:prstGeom>
        </p:spPr>
        <p:txBody>
          <a:bodyPr/>
          <a:lstStyle/>
          <a:p>
            <a:endParaRPr lang="en-ZA"/>
          </a:p>
        </p:txBody>
      </p:sp>
    </p:spTree>
    <p:extLst>
      <p:ext uri="{BB962C8B-B14F-4D97-AF65-F5344CB8AC3E}">
        <p14:creationId xmlns:p14="http://schemas.microsoft.com/office/powerpoint/2010/main" xmlns="" val="4688514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pPr>
              <a:defRPr/>
            </a:pPr>
            <a:fld id="{3C3A632B-FBDE-46D4-BF6F-6D14421E6342}" type="slidenum">
              <a:rPr lang="en-US" smtClean="0"/>
              <a:pPr>
                <a:defRPr/>
              </a:pPr>
              <a:t>37</a:t>
            </a:fld>
            <a:endParaRPr lang="en-US" dirty="0"/>
          </a:p>
        </p:txBody>
      </p:sp>
    </p:spTree>
    <p:extLst>
      <p:ext uri="{BB962C8B-B14F-4D97-AF65-F5344CB8AC3E}">
        <p14:creationId xmlns:p14="http://schemas.microsoft.com/office/powerpoint/2010/main" xmlns="" val="14408927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5" name="Header Placeholder 4"/>
          <p:cNvSpPr>
            <a:spLocks noGrp="1"/>
          </p:cNvSpPr>
          <p:nvPr>
            <p:ph type="hdr" sz="quarter" idx="10"/>
          </p:nvPr>
        </p:nvSpPr>
        <p:spPr>
          <a:xfrm>
            <a:off x="0" y="0"/>
            <a:ext cx="2971800" cy="458788"/>
          </a:xfrm>
          <a:prstGeom prst="rect">
            <a:avLst/>
          </a:prstGeom>
        </p:spPr>
        <p:txBody>
          <a:bodyPr/>
          <a:lstStyle/>
          <a:p>
            <a:endParaRPr lang="en-ZA"/>
          </a:p>
        </p:txBody>
      </p:sp>
    </p:spTree>
    <p:extLst>
      <p:ext uri="{BB962C8B-B14F-4D97-AF65-F5344CB8AC3E}">
        <p14:creationId xmlns:p14="http://schemas.microsoft.com/office/powerpoint/2010/main" xmlns="" val="19586961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buFontTx/>
              <a:buAutoNum type="arabicPeriod"/>
            </a:pPr>
            <a:r>
              <a:rPr lang="en-US" altLang="en-US" smtClean="0"/>
              <a:t>Member countries are called Parties</a:t>
            </a:r>
          </a:p>
          <a:p>
            <a:pPr marL="228600" indent="-228600" eaLnBrk="1" hangingPunct="1">
              <a:spcBef>
                <a:spcPct val="0"/>
              </a:spcBef>
              <a:buFontTx/>
              <a:buAutoNum type="arabicPeriod"/>
            </a:pPr>
            <a:r>
              <a:rPr lang="en-US" altLang="en-US" smtClean="0"/>
              <a:t>These are countries which support and enforce CITES</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51C6B3E-7CF4-47CD-BE01-4A7244F28DA1}" type="slidenum">
              <a:rPr lang="en-US" altLang="en-US" smtClean="0">
                <a:solidFill>
                  <a:prstClr val="black"/>
                </a:solidFill>
              </a:rPr>
              <a:pPr/>
              <a:t>39</a:t>
            </a:fld>
            <a:endParaRPr lang="en-US" altLang="en-US" smtClean="0">
              <a:solidFill>
                <a:prstClr val="black"/>
              </a:solidFill>
            </a:endParaRPr>
          </a:p>
        </p:txBody>
      </p:sp>
    </p:spTree>
    <p:extLst>
      <p:ext uri="{BB962C8B-B14F-4D97-AF65-F5344CB8AC3E}">
        <p14:creationId xmlns:p14="http://schemas.microsoft.com/office/powerpoint/2010/main" xmlns="" val="32679211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smtClean="0">
              <a:ea typeface="ＭＳ Ｐゴシック" panose="020B0600070205080204" pitchFamily="34" charset="-128"/>
            </a:endParaRP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CF46F21-FFB4-49FC-9E01-2BB8B40BA199}" type="slidenum">
              <a:rPr lang="en-ZA" altLang="en-US">
                <a:solidFill>
                  <a:prstClr val="black"/>
                </a:solidFill>
              </a:rPr>
              <a:pPr>
                <a:spcBef>
                  <a:spcPct val="0"/>
                </a:spcBef>
              </a:pPr>
              <a:t>40</a:t>
            </a:fld>
            <a:endParaRPr lang="en-ZA" altLang="en-US">
              <a:solidFill>
                <a:prstClr val="black"/>
              </a:solidFill>
            </a:endParaRPr>
          </a:p>
        </p:txBody>
      </p:sp>
    </p:spTree>
    <p:extLst>
      <p:ext uri="{BB962C8B-B14F-4D97-AF65-F5344CB8AC3E}">
        <p14:creationId xmlns:p14="http://schemas.microsoft.com/office/powerpoint/2010/main" xmlns="" val="2846656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5" name="Header Placeholder 4"/>
          <p:cNvSpPr>
            <a:spLocks noGrp="1"/>
          </p:cNvSpPr>
          <p:nvPr>
            <p:ph type="hdr" sz="quarter" idx="10"/>
          </p:nvPr>
        </p:nvSpPr>
        <p:spPr>
          <a:xfrm>
            <a:off x="0" y="0"/>
            <a:ext cx="2971800" cy="458788"/>
          </a:xfrm>
          <a:prstGeom prst="rect">
            <a:avLst/>
          </a:prstGeom>
        </p:spPr>
        <p:txBody>
          <a:bodyPr/>
          <a:lstStyle/>
          <a:p>
            <a:endParaRPr lang="en-ZA"/>
          </a:p>
        </p:txBody>
      </p:sp>
    </p:spTree>
    <p:extLst>
      <p:ext uri="{BB962C8B-B14F-4D97-AF65-F5344CB8AC3E}">
        <p14:creationId xmlns:p14="http://schemas.microsoft.com/office/powerpoint/2010/main" xmlns="" val="1055503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xfrm>
            <a:off x="611651" y="4813266"/>
            <a:ext cx="6428460" cy="246221"/>
          </a:xfrm>
          <a:noFill/>
        </p:spPr>
        <p:txBody>
          <a:bodyPr/>
          <a:lstStyle/>
          <a:p>
            <a:pPr eaLnBrk="1" hangingPunct="1"/>
            <a:endParaRPr lang="en-US" dirty="0" smtClean="0">
              <a:latin typeface="Arial" pitchFamily="34" charset="0"/>
            </a:endParaRPr>
          </a:p>
        </p:txBody>
      </p:sp>
    </p:spTree>
    <p:extLst>
      <p:ext uri="{BB962C8B-B14F-4D97-AF65-F5344CB8AC3E}">
        <p14:creationId xmlns:p14="http://schemas.microsoft.com/office/powerpoint/2010/main" xmlns="" val="1858756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C3A632B-FBDE-46D4-BF6F-6D14421E6342}" type="slidenum">
              <a:rPr lang="en-US" smtClean="0"/>
              <a:pPr>
                <a:defRPr/>
              </a:pPr>
              <a:t>9</a:t>
            </a:fld>
            <a:endParaRPr lang="en-US" dirty="0"/>
          </a:p>
        </p:txBody>
      </p:sp>
    </p:spTree>
    <p:extLst>
      <p:ext uri="{BB962C8B-B14F-4D97-AF65-F5344CB8AC3E}">
        <p14:creationId xmlns:p14="http://schemas.microsoft.com/office/powerpoint/2010/main" xmlns="" val="853614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C3A632B-FBDE-46D4-BF6F-6D14421E6342}" type="slidenum">
              <a:rPr lang="en-US" smtClean="0"/>
              <a:pPr>
                <a:defRPr/>
              </a:pPr>
              <a:t>10</a:t>
            </a:fld>
            <a:endParaRPr lang="en-US" dirty="0"/>
          </a:p>
        </p:txBody>
      </p:sp>
    </p:spTree>
    <p:extLst>
      <p:ext uri="{BB962C8B-B14F-4D97-AF65-F5344CB8AC3E}">
        <p14:creationId xmlns:p14="http://schemas.microsoft.com/office/powerpoint/2010/main" xmlns="" val="2412719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C3A632B-FBDE-46D4-BF6F-6D14421E6342}" type="slidenum">
              <a:rPr lang="en-US" smtClean="0"/>
              <a:pPr>
                <a:defRPr/>
              </a:pPr>
              <a:t>11</a:t>
            </a:fld>
            <a:endParaRPr lang="en-US" dirty="0"/>
          </a:p>
        </p:txBody>
      </p:sp>
    </p:spTree>
    <p:extLst>
      <p:ext uri="{BB962C8B-B14F-4D97-AF65-F5344CB8AC3E}">
        <p14:creationId xmlns:p14="http://schemas.microsoft.com/office/powerpoint/2010/main" xmlns="" val="4079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C3A632B-FBDE-46D4-BF6F-6D14421E6342}" type="slidenum">
              <a:rPr lang="en-US" smtClean="0"/>
              <a:pPr>
                <a:defRPr/>
              </a:pPr>
              <a:t>12</a:t>
            </a:fld>
            <a:endParaRPr lang="en-US" dirty="0"/>
          </a:p>
        </p:txBody>
      </p:sp>
    </p:spTree>
    <p:extLst>
      <p:ext uri="{BB962C8B-B14F-4D97-AF65-F5344CB8AC3E}">
        <p14:creationId xmlns:p14="http://schemas.microsoft.com/office/powerpoint/2010/main" xmlns="" val="4110935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C3A632B-FBDE-46D4-BF6F-6D14421E6342}" type="slidenum">
              <a:rPr lang="en-US" smtClean="0"/>
              <a:pPr>
                <a:defRPr/>
              </a:pPr>
              <a:t>13</a:t>
            </a:fld>
            <a:endParaRPr lang="en-US" dirty="0"/>
          </a:p>
        </p:txBody>
      </p:sp>
    </p:spTree>
    <p:extLst>
      <p:ext uri="{BB962C8B-B14F-4D97-AF65-F5344CB8AC3E}">
        <p14:creationId xmlns:p14="http://schemas.microsoft.com/office/powerpoint/2010/main" xmlns="" val="26042608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5" Type="http://schemas.openxmlformats.org/officeDocument/2006/relationships/image" Target="../media/image2.gif"/><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3.xml"/><Relationship Id="rId1" Type="http://schemas.openxmlformats.org/officeDocument/2006/relationships/vmlDrawing" Target="../drawings/vmlDrawing4.vml"/><Relationship Id="rId6" Type="http://schemas.openxmlformats.org/officeDocument/2006/relationships/image" Target="../media/image8.png"/><Relationship Id="rId5" Type="http://schemas.openxmlformats.org/officeDocument/2006/relationships/image" Target="../media/image2.gif"/><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3.xml"/><Relationship Id="rId1" Type="http://schemas.openxmlformats.org/officeDocument/2006/relationships/vmlDrawing" Target="../drawings/vmlDrawing5.vml"/></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4.xml"/><Relationship Id="rId1" Type="http://schemas.openxmlformats.org/officeDocument/2006/relationships/vmlDrawing" Target="../drawings/vmlDrawing7.vml"/><Relationship Id="rId6" Type="http://schemas.openxmlformats.org/officeDocument/2006/relationships/image" Target="../media/image8.png"/><Relationship Id="rId5" Type="http://schemas.openxmlformats.org/officeDocument/2006/relationships/image" Target="../media/image2.gif"/><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ext uri="{D42A27DB-BD31-4B8C-83A1-F6EECF244321}">
                <p14:modId xmlns:p14="http://schemas.microsoft.com/office/powerpoint/2010/main" xmlns="" val="67753509"/>
              </p:ext>
            </p:extLst>
          </p:nvPr>
        </p:nvGraphicFramePr>
        <p:xfrm>
          <a:off x="1588" y="1588"/>
          <a:ext cx="1587" cy="1587"/>
        </p:xfrm>
        <a:graphic>
          <a:graphicData uri="http://schemas.openxmlformats.org/presentationml/2006/ole">
            <p:oleObj spid="_x0000_s567743" name="think-cell Slide" r:id="rId3" imgW="360" imgH="360" progId="">
              <p:embed/>
            </p:oleObj>
          </a:graphicData>
        </a:graphic>
      </p:graphicFrame>
      <p:pic>
        <p:nvPicPr>
          <p:cNvPr id="12" name="Picture 9"/>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ltGray">
          <a:xfrm>
            <a:off x="0" y="0"/>
            <a:ext cx="8963025" cy="5429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8" name="McK Title Elements" hidden="1"/>
          <p:cNvGrpSpPr>
            <a:grpSpLocks/>
          </p:cNvGrpSpPr>
          <p:nvPr/>
        </p:nvGrpSpPr>
        <p:grpSpPr bwMode="auto">
          <a:xfrm>
            <a:off x="4315193" y="4859406"/>
            <a:ext cx="4433787" cy="484188"/>
            <a:chOff x="1663" y="3106"/>
            <a:chExt cx="3109" cy="305"/>
          </a:xfrm>
        </p:grpSpPr>
        <p:sp>
          <p:nvSpPr>
            <p:cNvPr id="9" name="McK Document type"/>
            <p:cNvSpPr txBox="1">
              <a:spLocks noChangeArrowheads="1"/>
            </p:cNvSpPr>
            <p:nvPr/>
          </p:nvSpPr>
          <p:spPr bwMode="auto">
            <a:xfrm>
              <a:off x="1663" y="3106"/>
              <a:ext cx="3109" cy="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baseline="0" noProof="0" dirty="0" smtClean="0">
                  <a:solidFill>
                    <a:schemeClr val="bg1"/>
                  </a:solidFill>
                  <a:latin typeface="+mn-lt"/>
                </a:rPr>
                <a:t>Document type</a:t>
              </a:r>
            </a:p>
          </p:txBody>
        </p:sp>
        <p:sp>
          <p:nvSpPr>
            <p:cNvPr id="10" name="McK Date"/>
            <p:cNvSpPr txBox="1">
              <a:spLocks noChangeArrowheads="1"/>
            </p:cNvSpPr>
            <p:nvPr/>
          </p:nvSpPr>
          <p:spPr bwMode="auto">
            <a:xfrm>
              <a:off x="1663" y="3275"/>
              <a:ext cx="3109" cy="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baseline="0" noProof="0" dirty="0" smtClean="0">
                  <a:solidFill>
                    <a:schemeClr val="bg1"/>
                  </a:solidFill>
                  <a:latin typeface="+mn-lt"/>
                </a:rPr>
                <a:t>Date</a:t>
              </a:r>
            </a:p>
          </p:txBody>
        </p:sp>
      </p:grpSp>
      <p:sp>
        <p:nvSpPr>
          <p:cNvPr id="13314" name="Rectangle 1026"/>
          <p:cNvSpPr>
            <a:spLocks noGrp="1" noChangeArrowheads="1"/>
          </p:cNvSpPr>
          <p:nvPr>
            <p:ph type="ctrTitle"/>
          </p:nvPr>
        </p:nvSpPr>
        <p:spPr bwMode="auto">
          <a:xfrm>
            <a:off x="4315193" y="2799284"/>
            <a:ext cx="4433786" cy="861774"/>
          </a:xfrm>
          <a:prstGeom prst="rect">
            <a:avLst/>
          </a:prstGeom>
        </p:spPr>
        <p:txBody>
          <a:bodyPr/>
          <a:lstStyle>
            <a:lvl1pPr>
              <a:defRPr sz="2800" b="0" baseline="0">
                <a:solidFill>
                  <a:schemeClr val="bg1"/>
                </a:solidFill>
                <a:latin typeface="+mj-lt"/>
                <a:ea typeface="+mj-ea"/>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p:ph type="subTitle" idx="1"/>
          </p:nvPr>
        </p:nvSpPr>
        <p:spPr bwMode="auto">
          <a:xfrm>
            <a:off x="4315193" y="3937067"/>
            <a:ext cx="4433786" cy="215444"/>
          </a:xfrm>
        </p:spPr>
        <p:txBody>
          <a:bodyPr wrap="square">
            <a:spAutoFit/>
          </a:bodyPr>
          <a:lstStyle>
            <a:lvl1pPr>
              <a:defRPr sz="1400" baseline="0">
                <a:solidFill>
                  <a:schemeClr val="bg1"/>
                </a:solidFill>
                <a:latin typeface="+mn-lt"/>
                <a:ea typeface="+mn-ea"/>
              </a:defRPr>
            </a:lvl1pPr>
          </a:lstStyle>
          <a:p>
            <a:pPr lvl="0"/>
            <a:r>
              <a:rPr lang="en-US" noProof="0" smtClean="0"/>
              <a:t>Click to edit Master subtitle style</a:t>
            </a:r>
            <a:endParaRPr lang="en-US" noProof="0" dirty="0" smtClean="0"/>
          </a:p>
        </p:txBody>
      </p:sp>
      <p:sp>
        <p:nvSpPr>
          <p:cNvPr id="13" name="TitleTopPlaceholder"/>
          <p:cNvSpPr>
            <a:spLocks noChangeArrowheads="1"/>
          </p:cNvSpPr>
          <p:nvPr userDrawn="1"/>
        </p:nvSpPr>
        <p:spPr bwMode="ltGray">
          <a:xfrm>
            <a:off x="0" y="5426299"/>
            <a:ext cx="8958263" cy="91281"/>
          </a:xfrm>
          <a:prstGeom prst="rect">
            <a:avLst/>
          </a:prstGeom>
          <a:solidFill>
            <a:srgbClr val="BF9015"/>
          </a:solidFill>
          <a:ln w="9525">
            <a:noFill/>
            <a:miter lim="800000"/>
            <a:headEnd/>
            <a:tailEnd/>
          </a:ln>
          <a:effectLst/>
          <a:extLst/>
        </p:spPr>
        <p:txBody>
          <a:bodyPr wrap="none" anchor="ctr"/>
          <a:lstStyle/>
          <a:p>
            <a:endParaRPr lang="en-US" dirty="0">
              <a:latin typeface="+mn-lt"/>
            </a:endParaRPr>
          </a:p>
        </p:txBody>
      </p:sp>
      <p:pic>
        <p:nvPicPr>
          <p:cNvPr id="14" name="Picture 8" descr="http://sawic.environment.gov.za/images/logo_dea.gif"/>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ltGray">
          <a:xfrm>
            <a:off x="149226" y="5741988"/>
            <a:ext cx="2133600" cy="7810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803197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48072" y="1568345"/>
            <a:ext cx="3957968" cy="4435863"/>
          </a:xfrm>
        </p:spPr>
        <p:txBody>
          <a:bodyPr/>
          <a:lstStyle>
            <a:lvl1pPr>
              <a:defRPr sz="2744"/>
            </a:lvl1pPr>
            <a:lvl2pPr>
              <a:defRPr sz="2352"/>
            </a:lvl2pPr>
            <a:lvl3pPr>
              <a:defRPr sz="1960"/>
            </a:lvl3pPr>
            <a:lvl4pPr>
              <a:defRPr sz="1764"/>
            </a:lvl4pPr>
            <a:lvl5pPr>
              <a:defRPr sz="1764"/>
            </a:lvl5pPr>
            <a:lvl6pPr>
              <a:defRPr sz="1764"/>
            </a:lvl6pPr>
            <a:lvl7pPr>
              <a:defRPr sz="1764"/>
            </a:lvl7pPr>
            <a:lvl8pPr>
              <a:defRPr sz="1764"/>
            </a:lvl8pPr>
            <a:lvl9pPr>
              <a:defRPr sz="176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5398" y="1568345"/>
            <a:ext cx="3957968" cy="4435863"/>
          </a:xfrm>
        </p:spPr>
        <p:txBody>
          <a:bodyPr/>
          <a:lstStyle>
            <a:lvl1pPr>
              <a:defRPr sz="2744"/>
            </a:lvl1pPr>
            <a:lvl2pPr>
              <a:defRPr sz="2352"/>
            </a:lvl2pPr>
            <a:lvl3pPr>
              <a:defRPr sz="1960"/>
            </a:lvl3pPr>
            <a:lvl4pPr>
              <a:defRPr sz="1764"/>
            </a:lvl4pPr>
            <a:lvl5pPr>
              <a:defRPr sz="1764"/>
            </a:lvl5pPr>
            <a:lvl6pPr>
              <a:defRPr sz="1764"/>
            </a:lvl6pPr>
            <a:lvl7pPr>
              <a:defRPr sz="1764"/>
            </a:lvl7pPr>
            <a:lvl8pPr>
              <a:defRPr sz="1764"/>
            </a:lvl8pPr>
            <a:lvl9pPr>
              <a:defRPr sz="176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defTabSz="448056" eaLnBrk="0" hangingPunct="0">
              <a:defRPr>
                <a:latin typeface="Arial" charset="0"/>
                <a:cs typeface="Arial" panose="020B0604020202020204" pitchFamily="34" charset="0"/>
              </a:defRPr>
            </a:lvl1pPr>
          </a:lstStyle>
          <a:p>
            <a:pPr>
              <a:defRPr/>
            </a:pPr>
            <a:fld id="{BEC8627B-03B3-114E-B170-2D2B0C1F73F8}" type="datetime1">
              <a:rPr lang="en-ZA" smtClean="0"/>
              <a:pPr>
                <a:defRPr/>
              </a:pPr>
              <a:t>2018/10/25</a:t>
            </a:fld>
            <a:endParaRPr lang="en-US" dirty="0"/>
          </a:p>
        </p:txBody>
      </p:sp>
      <p:sp>
        <p:nvSpPr>
          <p:cNvPr id="6" name="Rectangle 5"/>
          <p:cNvSpPr>
            <a:spLocks noGrp="1" noChangeArrowheads="1"/>
          </p:cNvSpPr>
          <p:nvPr>
            <p:ph type="ftr" sz="quarter" idx="11"/>
          </p:nvPr>
        </p:nvSpPr>
        <p:spPr/>
        <p:txBody>
          <a:bodyPr/>
          <a:lstStyle>
            <a:lvl1pPr defTabSz="448056" eaLnBrk="0" hangingPunct="0">
              <a:defRPr>
                <a:latin typeface="Arial" charset="0"/>
                <a:cs typeface="Arial" panose="020B0604020202020204" pitchFamily="34" charset="0"/>
              </a:defRPr>
            </a:lvl1pPr>
          </a:lstStyle>
          <a:p>
            <a:pPr>
              <a:defRPr/>
            </a:pPr>
            <a:endParaRPr lang="en-US" dirty="0"/>
          </a:p>
        </p:txBody>
      </p:sp>
      <p:sp>
        <p:nvSpPr>
          <p:cNvPr id="7" name="Rectangle 6"/>
          <p:cNvSpPr>
            <a:spLocks noGrp="1" noChangeArrowheads="1"/>
          </p:cNvSpPr>
          <p:nvPr>
            <p:ph type="sldNum" sz="quarter" idx="12"/>
          </p:nvPr>
        </p:nvSpPr>
        <p:spPr/>
        <p:txBody>
          <a:bodyPr/>
          <a:lstStyle>
            <a:lvl1pPr eaLnBrk="0" hangingPunct="0">
              <a:defRPr/>
            </a:lvl1pPr>
          </a:lstStyle>
          <a:p>
            <a:pPr>
              <a:defRPr/>
            </a:pPr>
            <a:fld id="{88390069-03CD-4A68-AD71-2D38F5B1DDE5}" type="slidenum">
              <a:rPr lang="en-US" altLang="en-US"/>
              <a:pPr>
                <a:defRPr/>
              </a:pPr>
              <a:t>‹#›</a:t>
            </a:fld>
            <a:endParaRPr lang="en-US" altLang="en-US" dirty="0"/>
          </a:p>
        </p:txBody>
      </p:sp>
    </p:spTree>
    <p:extLst>
      <p:ext uri="{BB962C8B-B14F-4D97-AF65-F5344CB8AC3E}">
        <p14:creationId xmlns:p14="http://schemas.microsoft.com/office/powerpoint/2010/main" xmlns="" val="4126589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48072" y="1504553"/>
            <a:ext cx="3959525" cy="627026"/>
          </a:xfrm>
        </p:spPr>
        <p:txBody>
          <a:bodyPr anchor="b"/>
          <a:lstStyle>
            <a:lvl1pPr marL="0" indent="0">
              <a:buNone/>
              <a:defRPr sz="2352" b="1"/>
            </a:lvl1pPr>
            <a:lvl2pPr marL="448056" indent="0">
              <a:buNone/>
              <a:defRPr sz="1960" b="1"/>
            </a:lvl2pPr>
            <a:lvl3pPr marL="896112" indent="0">
              <a:buNone/>
              <a:defRPr sz="1764" b="1"/>
            </a:lvl3pPr>
            <a:lvl4pPr marL="1344168" indent="0">
              <a:buNone/>
              <a:defRPr sz="1568" b="1"/>
            </a:lvl4pPr>
            <a:lvl5pPr marL="1792224" indent="0">
              <a:buNone/>
              <a:defRPr sz="1568" b="1"/>
            </a:lvl5pPr>
            <a:lvl6pPr marL="2240280" indent="0">
              <a:buNone/>
              <a:defRPr sz="1568" b="1"/>
            </a:lvl6pPr>
            <a:lvl7pPr marL="2688336" indent="0">
              <a:buNone/>
              <a:defRPr sz="1568" b="1"/>
            </a:lvl7pPr>
            <a:lvl8pPr marL="3136392" indent="0">
              <a:buNone/>
              <a:defRPr sz="1568" b="1"/>
            </a:lvl8pPr>
            <a:lvl9pPr marL="3584448" indent="0">
              <a:buNone/>
              <a:defRPr sz="1568" b="1"/>
            </a:lvl9pPr>
          </a:lstStyle>
          <a:p>
            <a:pPr lvl="0"/>
            <a:r>
              <a:rPr lang="en-US" smtClean="0"/>
              <a:t>Click to edit Master text styles</a:t>
            </a:r>
          </a:p>
        </p:txBody>
      </p:sp>
      <p:sp>
        <p:nvSpPr>
          <p:cNvPr id="4" name="Content Placeholder 3"/>
          <p:cNvSpPr>
            <a:spLocks noGrp="1"/>
          </p:cNvSpPr>
          <p:nvPr>
            <p:ph sz="half" idx="2"/>
          </p:nvPr>
        </p:nvSpPr>
        <p:spPr>
          <a:xfrm>
            <a:off x="448072" y="2131579"/>
            <a:ext cx="3959525" cy="3872628"/>
          </a:xfrm>
        </p:spPr>
        <p:txBody>
          <a:bodyPr/>
          <a:lstStyle>
            <a:lvl1pPr>
              <a:defRPr sz="2352"/>
            </a:lvl1pPr>
            <a:lvl2pPr>
              <a:defRPr sz="1960"/>
            </a:lvl2pPr>
            <a:lvl3pPr>
              <a:defRPr sz="1764"/>
            </a:lvl3pPr>
            <a:lvl4pPr>
              <a:defRPr sz="1568"/>
            </a:lvl4pPr>
            <a:lvl5pPr>
              <a:defRPr sz="1568"/>
            </a:lvl5pPr>
            <a:lvl6pPr>
              <a:defRPr sz="1568"/>
            </a:lvl6pPr>
            <a:lvl7pPr>
              <a:defRPr sz="1568"/>
            </a:lvl7pPr>
            <a:lvl8pPr>
              <a:defRPr sz="1568"/>
            </a:lvl8pPr>
            <a:lvl9pPr>
              <a:defRPr sz="156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2287" y="1504553"/>
            <a:ext cx="3961080" cy="627026"/>
          </a:xfrm>
        </p:spPr>
        <p:txBody>
          <a:bodyPr anchor="b"/>
          <a:lstStyle>
            <a:lvl1pPr marL="0" indent="0">
              <a:buNone/>
              <a:defRPr sz="2352" b="1"/>
            </a:lvl1pPr>
            <a:lvl2pPr marL="448056" indent="0">
              <a:buNone/>
              <a:defRPr sz="1960" b="1"/>
            </a:lvl2pPr>
            <a:lvl3pPr marL="896112" indent="0">
              <a:buNone/>
              <a:defRPr sz="1764" b="1"/>
            </a:lvl3pPr>
            <a:lvl4pPr marL="1344168" indent="0">
              <a:buNone/>
              <a:defRPr sz="1568" b="1"/>
            </a:lvl4pPr>
            <a:lvl5pPr marL="1792224" indent="0">
              <a:buNone/>
              <a:defRPr sz="1568" b="1"/>
            </a:lvl5pPr>
            <a:lvl6pPr marL="2240280" indent="0">
              <a:buNone/>
              <a:defRPr sz="1568" b="1"/>
            </a:lvl6pPr>
            <a:lvl7pPr marL="2688336" indent="0">
              <a:buNone/>
              <a:defRPr sz="1568" b="1"/>
            </a:lvl7pPr>
            <a:lvl8pPr marL="3136392" indent="0">
              <a:buNone/>
              <a:defRPr sz="1568" b="1"/>
            </a:lvl8pPr>
            <a:lvl9pPr marL="3584448" indent="0">
              <a:buNone/>
              <a:defRPr sz="1568" b="1"/>
            </a:lvl9pPr>
          </a:lstStyle>
          <a:p>
            <a:pPr lvl="0"/>
            <a:r>
              <a:rPr lang="en-US" smtClean="0"/>
              <a:t>Click to edit Master text styles</a:t>
            </a:r>
          </a:p>
        </p:txBody>
      </p:sp>
      <p:sp>
        <p:nvSpPr>
          <p:cNvPr id="6" name="Content Placeholder 5"/>
          <p:cNvSpPr>
            <a:spLocks noGrp="1"/>
          </p:cNvSpPr>
          <p:nvPr>
            <p:ph sz="quarter" idx="4"/>
          </p:nvPr>
        </p:nvSpPr>
        <p:spPr>
          <a:xfrm>
            <a:off x="4552287" y="2131579"/>
            <a:ext cx="3961080" cy="3872628"/>
          </a:xfrm>
        </p:spPr>
        <p:txBody>
          <a:bodyPr/>
          <a:lstStyle>
            <a:lvl1pPr>
              <a:defRPr sz="2352"/>
            </a:lvl1pPr>
            <a:lvl2pPr>
              <a:defRPr sz="1960"/>
            </a:lvl2pPr>
            <a:lvl3pPr>
              <a:defRPr sz="1764"/>
            </a:lvl3pPr>
            <a:lvl4pPr>
              <a:defRPr sz="1568"/>
            </a:lvl4pPr>
            <a:lvl5pPr>
              <a:defRPr sz="1568"/>
            </a:lvl5pPr>
            <a:lvl6pPr>
              <a:defRPr sz="1568"/>
            </a:lvl6pPr>
            <a:lvl7pPr>
              <a:defRPr sz="1568"/>
            </a:lvl7pPr>
            <a:lvl8pPr>
              <a:defRPr sz="1568"/>
            </a:lvl8pPr>
            <a:lvl9pPr>
              <a:defRPr sz="156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defTabSz="448056" eaLnBrk="0" hangingPunct="0">
              <a:defRPr>
                <a:latin typeface="Arial" charset="0"/>
                <a:cs typeface="Arial" panose="020B0604020202020204" pitchFamily="34" charset="0"/>
              </a:defRPr>
            </a:lvl1pPr>
          </a:lstStyle>
          <a:p>
            <a:pPr>
              <a:defRPr/>
            </a:pPr>
            <a:fld id="{015436FC-F8B6-8041-90B4-F2CA09EBDD21}" type="datetime1">
              <a:rPr lang="en-ZA" smtClean="0"/>
              <a:pPr>
                <a:defRPr/>
              </a:pPr>
              <a:t>2018/10/25</a:t>
            </a:fld>
            <a:endParaRPr lang="en-US" dirty="0"/>
          </a:p>
        </p:txBody>
      </p:sp>
      <p:sp>
        <p:nvSpPr>
          <p:cNvPr id="8" name="Rectangle 5"/>
          <p:cNvSpPr>
            <a:spLocks noGrp="1" noChangeArrowheads="1"/>
          </p:cNvSpPr>
          <p:nvPr>
            <p:ph type="ftr" sz="quarter" idx="11"/>
          </p:nvPr>
        </p:nvSpPr>
        <p:spPr/>
        <p:txBody>
          <a:bodyPr/>
          <a:lstStyle>
            <a:lvl1pPr defTabSz="448056" eaLnBrk="0" hangingPunct="0">
              <a:defRPr>
                <a:latin typeface="Arial" charset="0"/>
                <a:cs typeface="Arial" panose="020B0604020202020204" pitchFamily="34" charset="0"/>
              </a:defRPr>
            </a:lvl1pPr>
          </a:lstStyle>
          <a:p>
            <a:pPr>
              <a:defRPr/>
            </a:pPr>
            <a:endParaRPr lang="en-US" dirty="0"/>
          </a:p>
        </p:txBody>
      </p:sp>
      <p:sp>
        <p:nvSpPr>
          <p:cNvPr id="9" name="Rectangle 6"/>
          <p:cNvSpPr>
            <a:spLocks noGrp="1" noChangeArrowheads="1"/>
          </p:cNvSpPr>
          <p:nvPr>
            <p:ph type="sldNum" sz="quarter" idx="12"/>
          </p:nvPr>
        </p:nvSpPr>
        <p:spPr/>
        <p:txBody>
          <a:bodyPr/>
          <a:lstStyle>
            <a:lvl1pPr eaLnBrk="0" hangingPunct="0">
              <a:defRPr/>
            </a:lvl1pPr>
          </a:lstStyle>
          <a:p>
            <a:pPr>
              <a:defRPr/>
            </a:pPr>
            <a:fld id="{F9A0A0DD-CFA8-41FD-BBD5-20892E40E19A}" type="slidenum">
              <a:rPr lang="en-US" altLang="en-US"/>
              <a:pPr>
                <a:defRPr/>
              </a:pPr>
              <a:t>‹#›</a:t>
            </a:fld>
            <a:endParaRPr lang="en-US" altLang="en-US" dirty="0"/>
          </a:p>
        </p:txBody>
      </p:sp>
    </p:spTree>
    <p:extLst>
      <p:ext uri="{BB962C8B-B14F-4D97-AF65-F5344CB8AC3E}">
        <p14:creationId xmlns:p14="http://schemas.microsoft.com/office/powerpoint/2010/main" xmlns="" val="3968109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defTabSz="448056" eaLnBrk="0" hangingPunct="0">
              <a:defRPr>
                <a:latin typeface="Arial" charset="0"/>
                <a:cs typeface="Arial" panose="020B0604020202020204" pitchFamily="34" charset="0"/>
              </a:defRPr>
            </a:lvl1pPr>
          </a:lstStyle>
          <a:p>
            <a:pPr>
              <a:defRPr/>
            </a:pPr>
            <a:fld id="{22D9DCEF-4885-4B4A-A21D-748532A086FE}" type="datetime1">
              <a:rPr lang="en-ZA" smtClean="0"/>
              <a:pPr>
                <a:defRPr/>
              </a:pPr>
              <a:t>2018/10/25</a:t>
            </a:fld>
            <a:endParaRPr lang="en-US" dirty="0"/>
          </a:p>
        </p:txBody>
      </p:sp>
      <p:sp>
        <p:nvSpPr>
          <p:cNvPr id="4" name="Rectangle 5"/>
          <p:cNvSpPr>
            <a:spLocks noGrp="1" noChangeArrowheads="1"/>
          </p:cNvSpPr>
          <p:nvPr>
            <p:ph type="ftr" sz="quarter" idx="11"/>
          </p:nvPr>
        </p:nvSpPr>
        <p:spPr/>
        <p:txBody>
          <a:bodyPr/>
          <a:lstStyle>
            <a:lvl1pPr defTabSz="448056" eaLnBrk="0" hangingPunct="0">
              <a:defRPr>
                <a:latin typeface="Arial" charset="0"/>
                <a:cs typeface="Arial" panose="020B0604020202020204" pitchFamily="34" charset="0"/>
              </a:defRPr>
            </a:lvl1pPr>
          </a:lstStyle>
          <a:p>
            <a:pPr>
              <a:defRPr/>
            </a:pPr>
            <a:endParaRPr lang="en-US" dirty="0"/>
          </a:p>
        </p:txBody>
      </p:sp>
      <p:sp>
        <p:nvSpPr>
          <p:cNvPr id="5" name="Rectangle 6"/>
          <p:cNvSpPr>
            <a:spLocks noGrp="1" noChangeArrowheads="1"/>
          </p:cNvSpPr>
          <p:nvPr>
            <p:ph type="sldNum" sz="quarter" idx="12"/>
          </p:nvPr>
        </p:nvSpPr>
        <p:spPr/>
        <p:txBody>
          <a:bodyPr/>
          <a:lstStyle>
            <a:lvl1pPr eaLnBrk="0" hangingPunct="0">
              <a:defRPr/>
            </a:lvl1pPr>
          </a:lstStyle>
          <a:p>
            <a:pPr>
              <a:defRPr/>
            </a:pPr>
            <a:fld id="{0393A24F-7364-419E-83A2-008913538E37}" type="slidenum">
              <a:rPr lang="en-US" altLang="en-US"/>
              <a:pPr>
                <a:defRPr/>
              </a:pPr>
              <a:t>‹#›</a:t>
            </a:fld>
            <a:endParaRPr lang="en-US" altLang="en-US" dirty="0"/>
          </a:p>
        </p:txBody>
      </p:sp>
    </p:spTree>
    <p:extLst>
      <p:ext uri="{BB962C8B-B14F-4D97-AF65-F5344CB8AC3E}">
        <p14:creationId xmlns:p14="http://schemas.microsoft.com/office/powerpoint/2010/main" xmlns="" val="1921168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defTabSz="448056" eaLnBrk="0" hangingPunct="0">
              <a:defRPr>
                <a:latin typeface="Arial" charset="0"/>
                <a:cs typeface="Arial" panose="020B0604020202020204" pitchFamily="34" charset="0"/>
              </a:defRPr>
            </a:lvl1pPr>
          </a:lstStyle>
          <a:p>
            <a:pPr>
              <a:defRPr/>
            </a:pPr>
            <a:fld id="{6B22C20B-DD39-2B42-827D-0BB841179CBE}" type="datetime1">
              <a:rPr lang="en-ZA" smtClean="0"/>
              <a:pPr>
                <a:defRPr/>
              </a:pPr>
              <a:t>2018/10/25</a:t>
            </a:fld>
            <a:endParaRPr lang="en-US" dirty="0"/>
          </a:p>
        </p:txBody>
      </p:sp>
      <p:sp>
        <p:nvSpPr>
          <p:cNvPr id="3" name="Rectangle 5"/>
          <p:cNvSpPr>
            <a:spLocks noGrp="1" noChangeArrowheads="1"/>
          </p:cNvSpPr>
          <p:nvPr>
            <p:ph type="ftr" sz="quarter" idx="11"/>
          </p:nvPr>
        </p:nvSpPr>
        <p:spPr/>
        <p:txBody>
          <a:bodyPr/>
          <a:lstStyle>
            <a:lvl1pPr defTabSz="448056" eaLnBrk="0" hangingPunct="0">
              <a:defRPr>
                <a:latin typeface="Arial" charset="0"/>
                <a:cs typeface="Arial" panose="020B0604020202020204" pitchFamily="34" charset="0"/>
              </a:defRPr>
            </a:lvl1pPr>
          </a:lstStyle>
          <a:p>
            <a:pPr>
              <a:defRPr/>
            </a:pPr>
            <a:endParaRPr lang="en-US" dirty="0"/>
          </a:p>
        </p:txBody>
      </p:sp>
      <p:sp>
        <p:nvSpPr>
          <p:cNvPr id="4" name="Rectangle 6"/>
          <p:cNvSpPr>
            <a:spLocks noGrp="1" noChangeArrowheads="1"/>
          </p:cNvSpPr>
          <p:nvPr>
            <p:ph type="sldNum" sz="quarter" idx="12"/>
          </p:nvPr>
        </p:nvSpPr>
        <p:spPr/>
        <p:txBody>
          <a:bodyPr/>
          <a:lstStyle>
            <a:lvl1pPr eaLnBrk="0" hangingPunct="0">
              <a:defRPr/>
            </a:lvl1pPr>
          </a:lstStyle>
          <a:p>
            <a:pPr>
              <a:defRPr/>
            </a:pPr>
            <a:fld id="{6FA6EFA2-918F-4C7F-BB04-DAB3537FBCD1}" type="slidenum">
              <a:rPr lang="en-US" altLang="en-US"/>
              <a:pPr>
                <a:defRPr/>
              </a:pPr>
              <a:t>‹#›</a:t>
            </a:fld>
            <a:endParaRPr lang="en-US" altLang="en-US" dirty="0"/>
          </a:p>
        </p:txBody>
      </p:sp>
    </p:spTree>
    <p:extLst>
      <p:ext uri="{BB962C8B-B14F-4D97-AF65-F5344CB8AC3E}">
        <p14:creationId xmlns:p14="http://schemas.microsoft.com/office/powerpoint/2010/main" xmlns="" val="3702919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8073" y="267614"/>
            <a:ext cx="2948251" cy="1138917"/>
          </a:xfrm>
        </p:spPr>
        <p:txBody>
          <a:bodyPr anchor="b"/>
          <a:lstStyle>
            <a:lvl1pPr algn="l">
              <a:defRPr sz="1960" b="1"/>
            </a:lvl1pPr>
          </a:lstStyle>
          <a:p>
            <a:r>
              <a:rPr lang="en-US" smtClean="0"/>
              <a:t>Click to edit Master title style</a:t>
            </a:r>
            <a:endParaRPr lang="en-US"/>
          </a:p>
        </p:txBody>
      </p:sp>
      <p:sp>
        <p:nvSpPr>
          <p:cNvPr id="3" name="Content Placeholder 2"/>
          <p:cNvSpPr>
            <a:spLocks noGrp="1"/>
          </p:cNvSpPr>
          <p:nvPr>
            <p:ph idx="1"/>
          </p:nvPr>
        </p:nvSpPr>
        <p:spPr>
          <a:xfrm>
            <a:off x="3503673" y="267615"/>
            <a:ext cx="5009693" cy="5736593"/>
          </a:xfrm>
        </p:spPr>
        <p:txBody>
          <a:bodyPr/>
          <a:lstStyle>
            <a:lvl1pPr>
              <a:defRPr sz="3136"/>
            </a:lvl1pPr>
            <a:lvl2pPr>
              <a:defRPr sz="2744"/>
            </a:lvl2pPr>
            <a:lvl3pPr>
              <a:defRPr sz="2352"/>
            </a:lvl3pPr>
            <a:lvl4pPr>
              <a:defRPr sz="1960"/>
            </a:lvl4pPr>
            <a:lvl5pPr>
              <a:defRPr sz="1960"/>
            </a:lvl5pPr>
            <a:lvl6pPr>
              <a:defRPr sz="1960"/>
            </a:lvl6pPr>
            <a:lvl7pPr>
              <a:defRPr sz="1960"/>
            </a:lvl7pPr>
            <a:lvl8pPr>
              <a:defRPr sz="1960"/>
            </a:lvl8pPr>
            <a:lvl9pPr>
              <a:defRPr sz="19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48073" y="1406531"/>
            <a:ext cx="2948251" cy="4597676"/>
          </a:xfrm>
        </p:spPr>
        <p:txBody>
          <a:bodyPr/>
          <a:lstStyle>
            <a:lvl1pPr marL="0" indent="0">
              <a:buNone/>
              <a:defRPr sz="1372"/>
            </a:lvl1pPr>
            <a:lvl2pPr marL="448056" indent="0">
              <a:buNone/>
              <a:defRPr sz="1176"/>
            </a:lvl2pPr>
            <a:lvl3pPr marL="896112" indent="0">
              <a:buNone/>
              <a:defRPr sz="980"/>
            </a:lvl3pPr>
            <a:lvl4pPr marL="1344168" indent="0">
              <a:buNone/>
              <a:defRPr sz="882"/>
            </a:lvl4pPr>
            <a:lvl5pPr marL="1792224" indent="0">
              <a:buNone/>
              <a:defRPr sz="882"/>
            </a:lvl5pPr>
            <a:lvl6pPr marL="2240280" indent="0">
              <a:buNone/>
              <a:defRPr sz="882"/>
            </a:lvl6pPr>
            <a:lvl7pPr marL="2688336" indent="0">
              <a:buNone/>
              <a:defRPr sz="882"/>
            </a:lvl7pPr>
            <a:lvl8pPr marL="3136392" indent="0">
              <a:buNone/>
              <a:defRPr sz="882"/>
            </a:lvl8pPr>
            <a:lvl9pPr marL="3584448" indent="0">
              <a:buNone/>
              <a:defRPr sz="882"/>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defTabSz="448056" eaLnBrk="0" hangingPunct="0">
              <a:defRPr>
                <a:latin typeface="Arial" charset="0"/>
                <a:cs typeface="Arial" panose="020B0604020202020204" pitchFamily="34" charset="0"/>
              </a:defRPr>
            </a:lvl1pPr>
          </a:lstStyle>
          <a:p>
            <a:pPr>
              <a:defRPr/>
            </a:pPr>
            <a:fld id="{CAE35F5E-CFCE-0543-BF38-67FB249B0570}" type="datetime1">
              <a:rPr lang="en-ZA" smtClean="0"/>
              <a:pPr>
                <a:defRPr/>
              </a:pPr>
              <a:t>2018/10/25</a:t>
            </a:fld>
            <a:endParaRPr lang="en-US" dirty="0"/>
          </a:p>
        </p:txBody>
      </p:sp>
      <p:sp>
        <p:nvSpPr>
          <p:cNvPr id="6" name="Rectangle 5"/>
          <p:cNvSpPr>
            <a:spLocks noGrp="1" noChangeArrowheads="1"/>
          </p:cNvSpPr>
          <p:nvPr>
            <p:ph type="ftr" sz="quarter" idx="11"/>
          </p:nvPr>
        </p:nvSpPr>
        <p:spPr/>
        <p:txBody>
          <a:bodyPr/>
          <a:lstStyle>
            <a:lvl1pPr defTabSz="448056" eaLnBrk="0" hangingPunct="0">
              <a:defRPr>
                <a:latin typeface="Arial" charset="0"/>
                <a:cs typeface="Arial" panose="020B0604020202020204" pitchFamily="34" charset="0"/>
              </a:defRPr>
            </a:lvl1pPr>
          </a:lstStyle>
          <a:p>
            <a:pPr>
              <a:defRPr/>
            </a:pPr>
            <a:endParaRPr lang="en-US" dirty="0"/>
          </a:p>
        </p:txBody>
      </p:sp>
      <p:sp>
        <p:nvSpPr>
          <p:cNvPr id="7" name="Rectangle 6"/>
          <p:cNvSpPr>
            <a:spLocks noGrp="1" noChangeArrowheads="1"/>
          </p:cNvSpPr>
          <p:nvPr>
            <p:ph type="sldNum" sz="quarter" idx="12"/>
          </p:nvPr>
        </p:nvSpPr>
        <p:spPr/>
        <p:txBody>
          <a:bodyPr/>
          <a:lstStyle>
            <a:lvl1pPr eaLnBrk="0" hangingPunct="0">
              <a:defRPr/>
            </a:lvl1pPr>
          </a:lstStyle>
          <a:p>
            <a:pPr>
              <a:defRPr/>
            </a:pPr>
            <a:fld id="{A2F8C652-A8AC-4751-92A2-59CBBEBD7A82}" type="slidenum">
              <a:rPr lang="en-US" altLang="en-US"/>
              <a:pPr>
                <a:defRPr/>
              </a:pPr>
              <a:t>‹#›</a:t>
            </a:fld>
            <a:endParaRPr lang="en-US" altLang="en-US" dirty="0"/>
          </a:p>
        </p:txBody>
      </p:sp>
    </p:spTree>
    <p:extLst>
      <p:ext uri="{BB962C8B-B14F-4D97-AF65-F5344CB8AC3E}">
        <p14:creationId xmlns:p14="http://schemas.microsoft.com/office/powerpoint/2010/main" xmlns="" val="754352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6504" y="4705032"/>
            <a:ext cx="5376863" cy="555456"/>
          </a:xfrm>
        </p:spPr>
        <p:txBody>
          <a:bodyPr anchor="b"/>
          <a:lstStyle>
            <a:lvl1pPr algn="l">
              <a:defRPr sz="1960" b="1"/>
            </a:lvl1pPr>
          </a:lstStyle>
          <a:p>
            <a:r>
              <a:rPr lang="en-US" smtClean="0"/>
              <a:t>Click to edit Master title style</a:t>
            </a:r>
            <a:endParaRPr lang="en-US"/>
          </a:p>
        </p:txBody>
      </p:sp>
      <p:sp>
        <p:nvSpPr>
          <p:cNvPr id="3" name="Picture Placeholder 2"/>
          <p:cNvSpPr>
            <a:spLocks noGrp="1"/>
          </p:cNvSpPr>
          <p:nvPr>
            <p:ph type="pic" idx="1"/>
          </p:nvPr>
        </p:nvSpPr>
        <p:spPr>
          <a:xfrm>
            <a:off x="1756504" y="600576"/>
            <a:ext cx="5376863" cy="4032885"/>
          </a:xfrm>
        </p:spPr>
        <p:txBody>
          <a:bodyPr/>
          <a:lstStyle>
            <a:lvl1pPr marL="0" indent="0">
              <a:buNone/>
              <a:defRPr sz="3136"/>
            </a:lvl1pPr>
            <a:lvl2pPr marL="448056" indent="0">
              <a:buNone/>
              <a:defRPr sz="2744"/>
            </a:lvl2pPr>
            <a:lvl3pPr marL="896112" indent="0">
              <a:buNone/>
              <a:defRPr sz="2352"/>
            </a:lvl3pPr>
            <a:lvl4pPr marL="1344168" indent="0">
              <a:buNone/>
              <a:defRPr sz="1960"/>
            </a:lvl4pPr>
            <a:lvl5pPr marL="1792224" indent="0">
              <a:buNone/>
              <a:defRPr sz="1960"/>
            </a:lvl5pPr>
            <a:lvl6pPr marL="2240280" indent="0">
              <a:buNone/>
              <a:defRPr sz="1960"/>
            </a:lvl6pPr>
            <a:lvl7pPr marL="2688336" indent="0">
              <a:buNone/>
              <a:defRPr sz="1960"/>
            </a:lvl7pPr>
            <a:lvl8pPr marL="3136392" indent="0">
              <a:buNone/>
              <a:defRPr sz="1960"/>
            </a:lvl8pPr>
            <a:lvl9pPr marL="3584448" indent="0">
              <a:buNone/>
              <a:defRPr sz="1960"/>
            </a:lvl9pPr>
          </a:lstStyle>
          <a:p>
            <a:pPr lvl="0"/>
            <a:endParaRPr lang="en-US" noProof="0" dirty="0" smtClean="0"/>
          </a:p>
        </p:txBody>
      </p:sp>
      <p:sp>
        <p:nvSpPr>
          <p:cNvPr id="5" name="Rectangle 4"/>
          <p:cNvSpPr>
            <a:spLocks noGrp="1" noChangeArrowheads="1"/>
          </p:cNvSpPr>
          <p:nvPr>
            <p:ph type="dt" sz="half" idx="10"/>
          </p:nvPr>
        </p:nvSpPr>
        <p:spPr/>
        <p:txBody>
          <a:bodyPr/>
          <a:lstStyle>
            <a:lvl1pPr defTabSz="448056" eaLnBrk="0" hangingPunct="0">
              <a:defRPr>
                <a:latin typeface="Arial" charset="0"/>
                <a:cs typeface="Arial" panose="020B0604020202020204" pitchFamily="34" charset="0"/>
              </a:defRPr>
            </a:lvl1pPr>
          </a:lstStyle>
          <a:p>
            <a:pPr>
              <a:defRPr/>
            </a:pPr>
            <a:fld id="{715DEC7E-5450-0244-8F68-C0264D43A751}" type="datetime1">
              <a:rPr lang="en-ZA" smtClean="0"/>
              <a:pPr>
                <a:defRPr/>
              </a:pPr>
              <a:t>2018/10/25</a:t>
            </a:fld>
            <a:endParaRPr lang="en-US" dirty="0"/>
          </a:p>
        </p:txBody>
      </p:sp>
      <p:sp>
        <p:nvSpPr>
          <p:cNvPr id="6" name="Rectangle 5"/>
          <p:cNvSpPr>
            <a:spLocks noGrp="1" noChangeArrowheads="1"/>
          </p:cNvSpPr>
          <p:nvPr>
            <p:ph type="ftr" sz="quarter" idx="11"/>
          </p:nvPr>
        </p:nvSpPr>
        <p:spPr/>
        <p:txBody>
          <a:bodyPr/>
          <a:lstStyle>
            <a:lvl1pPr defTabSz="448056" eaLnBrk="0" hangingPunct="0">
              <a:defRPr>
                <a:latin typeface="Arial" charset="0"/>
                <a:cs typeface="Arial" panose="020B0604020202020204" pitchFamily="34" charset="0"/>
              </a:defRPr>
            </a:lvl1pPr>
          </a:lstStyle>
          <a:p>
            <a:pPr>
              <a:defRPr/>
            </a:pPr>
            <a:endParaRPr lang="en-US" dirty="0"/>
          </a:p>
        </p:txBody>
      </p:sp>
      <p:sp>
        <p:nvSpPr>
          <p:cNvPr id="7" name="Rectangle 6"/>
          <p:cNvSpPr>
            <a:spLocks noGrp="1" noChangeArrowheads="1"/>
          </p:cNvSpPr>
          <p:nvPr>
            <p:ph type="sldNum" sz="quarter" idx="12"/>
          </p:nvPr>
        </p:nvSpPr>
        <p:spPr/>
        <p:txBody>
          <a:bodyPr/>
          <a:lstStyle>
            <a:lvl1pPr eaLnBrk="0" hangingPunct="0">
              <a:defRPr/>
            </a:lvl1pPr>
          </a:lstStyle>
          <a:p>
            <a:pPr>
              <a:defRPr/>
            </a:pPr>
            <a:fld id="{D9A9165D-E979-4FB6-9AC5-B2BA6FF953F5}" type="slidenum">
              <a:rPr lang="en-US" altLang="en-US"/>
              <a:pPr>
                <a:defRPr/>
              </a:pPr>
              <a:t>‹#›</a:t>
            </a:fld>
            <a:endParaRPr lang="en-US" altLang="en-US" dirty="0"/>
          </a:p>
        </p:txBody>
      </p:sp>
    </p:spTree>
    <p:extLst>
      <p:ext uri="{BB962C8B-B14F-4D97-AF65-F5344CB8AC3E}">
        <p14:creationId xmlns:p14="http://schemas.microsoft.com/office/powerpoint/2010/main" xmlns="" val="14753477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defTabSz="448056" eaLnBrk="0" hangingPunct="0">
              <a:defRPr>
                <a:latin typeface="Arial" charset="0"/>
                <a:cs typeface="Arial" panose="020B0604020202020204" pitchFamily="34" charset="0"/>
              </a:defRPr>
            </a:lvl1pPr>
          </a:lstStyle>
          <a:p>
            <a:pPr>
              <a:defRPr/>
            </a:pPr>
            <a:fld id="{7E88552C-79B2-0643-85D6-307984ADA44B}" type="datetime1">
              <a:rPr lang="en-ZA" smtClean="0"/>
              <a:pPr>
                <a:defRPr/>
              </a:pPr>
              <a:t>2018/10/25</a:t>
            </a:fld>
            <a:endParaRPr lang="en-US" dirty="0"/>
          </a:p>
        </p:txBody>
      </p:sp>
      <p:sp>
        <p:nvSpPr>
          <p:cNvPr id="5" name="Rectangle 5"/>
          <p:cNvSpPr>
            <a:spLocks noGrp="1" noChangeArrowheads="1"/>
          </p:cNvSpPr>
          <p:nvPr>
            <p:ph type="ftr" sz="quarter" idx="11"/>
          </p:nvPr>
        </p:nvSpPr>
        <p:spPr/>
        <p:txBody>
          <a:bodyPr/>
          <a:lstStyle>
            <a:lvl1pPr defTabSz="448056" eaLnBrk="0" hangingPunct="0">
              <a:defRPr>
                <a:latin typeface="Arial" charset="0"/>
                <a:cs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2"/>
          </p:nvPr>
        </p:nvSpPr>
        <p:spPr/>
        <p:txBody>
          <a:bodyPr/>
          <a:lstStyle>
            <a:lvl1pPr eaLnBrk="0" hangingPunct="0">
              <a:defRPr/>
            </a:lvl1pPr>
          </a:lstStyle>
          <a:p>
            <a:pPr>
              <a:defRPr/>
            </a:pPr>
            <a:fld id="{6D050CFC-ADF7-4EC5-8D3E-5C74183091F7}" type="slidenum">
              <a:rPr lang="en-US" altLang="en-US"/>
              <a:pPr>
                <a:defRPr/>
              </a:pPr>
              <a:t>‹#›</a:t>
            </a:fld>
            <a:endParaRPr lang="en-US" altLang="en-US" dirty="0"/>
          </a:p>
        </p:txBody>
      </p:sp>
    </p:spTree>
    <p:extLst>
      <p:ext uri="{BB962C8B-B14F-4D97-AF65-F5344CB8AC3E}">
        <p14:creationId xmlns:p14="http://schemas.microsoft.com/office/powerpoint/2010/main" xmlns="" val="1907550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7042" y="269171"/>
            <a:ext cx="2016324" cy="573503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8072" y="269171"/>
            <a:ext cx="5899613" cy="57350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defTabSz="448056" eaLnBrk="0" hangingPunct="0">
              <a:defRPr>
                <a:latin typeface="Arial" charset="0"/>
                <a:cs typeface="Arial" panose="020B0604020202020204" pitchFamily="34" charset="0"/>
              </a:defRPr>
            </a:lvl1pPr>
          </a:lstStyle>
          <a:p>
            <a:pPr>
              <a:defRPr/>
            </a:pPr>
            <a:fld id="{5C4FE115-30F6-B349-A807-CD221AF294DA}" type="datetime1">
              <a:rPr lang="en-ZA" smtClean="0"/>
              <a:pPr>
                <a:defRPr/>
              </a:pPr>
              <a:t>2018/10/25</a:t>
            </a:fld>
            <a:endParaRPr lang="en-US" dirty="0"/>
          </a:p>
        </p:txBody>
      </p:sp>
      <p:sp>
        <p:nvSpPr>
          <p:cNvPr id="5" name="Rectangle 5"/>
          <p:cNvSpPr>
            <a:spLocks noGrp="1" noChangeArrowheads="1"/>
          </p:cNvSpPr>
          <p:nvPr>
            <p:ph type="ftr" sz="quarter" idx="11"/>
          </p:nvPr>
        </p:nvSpPr>
        <p:spPr/>
        <p:txBody>
          <a:bodyPr/>
          <a:lstStyle>
            <a:lvl1pPr defTabSz="448056" eaLnBrk="0" hangingPunct="0">
              <a:defRPr>
                <a:latin typeface="Arial" charset="0"/>
                <a:cs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2"/>
          </p:nvPr>
        </p:nvSpPr>
        <p:spPr/>
        <p:txBody>
          <a:bodyPr/>
          <a:lstStyle>
            <a:lvl1pPr eaLnBrk="0" hangingPunct="0">
              <a:defRPr/>
            </a:lvl1pPr>
          </a:lstStyle>
          <a:p>
            <a:pPr>
              <a:defRPr/>
            </a:pPr>
            <a:fld id="{9E5320A1-C7A7-4317-A6F2-F7976DAA1EDE}" type="slidenum">
              <a:rPr lang="en-US" altLang="en-US"/>
              <a:pPr>
                <a:defRPr/>
              </a:pPr>
              <a:t>‹#›</a:t>
            </a:fld>
            <a:endParaRPr lang="en-US" altLang="en-US" dirty="0"/>
          </a:p>
        </p:txBody>
      </p:sp>
    </p:spTree>
    <p:extLst>
      <p:ext uri="{BB962C8B-B14F-4D97-AF65-F5344CB8AC3E}">
        <p14:creationId xmlns:p14="http://schemas.microsoft.com/office/powerpoint/2010/main" xmlns="" val="7033832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nvPr>
        </p:nvGraphicFramePr>
        <p:xfrm>
          <a:off x="1588" y="1588"/>
          <a:ext cx="1587" cy="1587"/>
        </p:xfrm>
        <a:graphic>
          <a:graphicData uri="http://schemas.openxmlformats.org/presentationml/2006/ole">
            <p:oleObj spid="_x0000_s1027429" name="think-cell Slide" r:id="rId3" imgW="360" imgH="360" progId="">
              <p:embed/>
            </p:oleObj>
          </a:graphicData>
        </a:graphic>
      </p:graphicFrame>
      <p:pic>
        <p:nvPicPr>
          <p:cNvPr id="12" name="Picture 9"/>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ltGray">
          <a:xfrm>
            <a:off x="0" y="0"/>
            <a:ext cx="8963025" cy="5429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8" name="McK Title Elements" hidden="1"/>
          <p:cNvGrpSpPr>
            <a:grpSpLocks/>
          </p:cNvGrpSpPr>
          <p:nvPr/>
        </p:nvGrpSpPr>
        <p:grpSpPr bwMode="auto">
          <a:xfrm>
            <a:off x="4315193" y="4859406"/>
            <a:ext cx="4433787" cy="484188"/>
            <a:chOff x="1663" y="3106"/>
            <a:chExt cx="3109" cy="305"/>
          </a:xfrm>
        </p:grpSpPr>
        <p:sp>
          <p:nvSpPr>
            <p:cNvPr id="9" name="McK Document type"/>
            <p:cNvSpPr txBox="1">
              <a:spLocks noChangeArrowheads="1"/>
            </p:cNvSpPr>
            <p:nvPr/>
          </p:nvSpPr>
          <p:spPr bwMode="auto">
            <a:xfrm>
              <a:off x="1663" y="3106"/>
              <a:ext cx="3109" cy="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smtClean="0">
                  <a:solidFill>
                    <a:srgbClr val="FFFFFF"/>
                  </a:solidFill>
                  <a:latin typeface="Arial"/>
                </a:rPr>
                <a:t>Document type</a:t>
              </a:r>
            </a:p>
          </p:txBody>
        </p:sp>
        <p:sp>
          <p:nvSpPr>
            <p:cNvPr id="10" name="McK Date"/>
            <p:cNvSpPr txBox="1">
              <a:spLocks noChangeArrowheads="1"/>
            </p:cNvSpPr>
            <p:nvPr/>
          </p:nvSpPr>
          <p:spPr bwMode="auto">
            <a:xfrm>
              <a:off x="1663" y="3275"/>
              <a:ext cx="3109" cy="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smtClean="0">
                  <a:solidFill>
                    <a:srgbClr val="FFFFFF"/>
                  </a:solidFill>
                  <a:latin typeface="Arial"/>
                </a:rPr>
                <a:t>Date</a:t>
              </a:r>
            </a:p>
          </p:txBody>
        </p:sp>
      </p:grpSp>
      <p:sp>
        <p:nvSpPr>
          <p:cNvPr id="13314" name="Rectangle 1026"/>
          <p:cNvSpPr>
            <a:spLocks noGrp="1" noChangeArrowheads="1"/>
          </p:cNvSpPr>
          <p:nvPr>
            <p:ph type="ctrTitle"/>
          </p:nvPr>
        </p:nvSpPr>
        <p:spPr bwMode="auto">
          <a:xfrm>
            <a:off x="4315193" y="2799284"/>
            <a:ext cx="4433786" cy="861774"/>
          </a:xfrm>
          <a:prstGeom prst="rect">
            <a:avLst/>
          </a:prstGeom>
        </p:spPr>
        <p:txBody>
          <a:bodyPr/>
          <a:lstStyle>
            <a:lvl1pPr>
              <a:defRPr sz="2800" b="0" baseline="0">
                <a:solidFill>
                  <a:schemeClr val="bg1"/>
                </a:solidFill>
                <a:latin typeface="+mj-lt"/>
                <a:ea typeface="+mj-ea"/>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p:ph type="subTitle" idx="1"/>
          </p:nvPr>
        </p:nvSpPr>
        <p:spPr bwMode="auto">
          <a:xfrm>
            <a:off x="4315193" y="3937067"/>
            <a:ext cx="4433786" cy="215444"/>
          </a:xfrm>
        </p:spPr>
        <p:txBody>
          <a:bodyPr wrap="square">
            <a:spAutoFit/>
          </a:bodyPr>
          <a:lstStyle>
            <a:lvl1pPr>
              <a:defRPr sz="1400" baseline="0">
                <a:solidFill>
                  <a:schemeClr val="bg1"/>
                </a:solidFill>
                <a:latin typeface="+mn-lt"/>
                <a:ea typeface="+mn-ea"/>
              </a:defRPr>
            </a:lvl1pPr>
          </a:lstStyle>
          <a:p>
            <a:pPr lvl="0"/>
            <a:r>
              <a:rPr lang="en-US" noProof="0" smtClean="0"/>
              <a:t>Click to edit Master subtitle style</a:t>
            </a:r>
            <a:endParaRPr lang="en-US" noProof="0" dirty="0" smtClean="0"/>
          </a:p>
        </p:txBody>
      </p:sp>
      <p:sp>
        <p:nvSpPr>
          <p:cNvPr id="13" name="TitleTopPlaceholder"/>
          <p:cNvSpPr>
            <a:spLocks noChangeArrowheads="1"/>
          </p:cNvSpPr>
          <p:nvPr userDrawn="1"/>
        </p:nvSpPr>
        <p:spPr bwMode="ltGray">
          <a:xfrm>
            <a:off x="0" y="5426299"/>
            <a:ext cx="8958263" cy="91281"/>
          </a:xfrm>
          <a:prstGeom prst="rect">
            <a:avLst/>
          </a:prstGeom>
          <a:solidFill>
            <a:srgbClr val="BF9015"/>
          </a:solidFill>
          <a:ln w="9525">
            <a:noFill/>
            <a:miter lim="800000"/>
            <a:headEnd/>
            <a:tailEnd/>
          </a:ln>
          <a:effectLst/>
          <a:extLst/>
        </p:spPr>
        <p:txBody>
          <a:bodyPr wrap="none" anchor="ctr"/>
          <a:lstStyle/>
          <a:p>
            <a:endParaRPr lang="en-US" dirty="0">
              <a:solidFill>
                <a:srgbClr val="000000"/>
              </a:solidFill>
              <a:latin typeface="Arial"/>
            </a:endParaRPr>
          </a:p>
        </p:txBody>
      </p:sp>
      <p:pic>
        <p:nvPicPr>
          <p:cNvPr id="14" name="Picture 8" descr="http://sawic.environment.gov.za/images/logo_dea.gif"/>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ltGray">
          <a:xfrm>
            <a:off x="149226" y="5741988"/>
            <a:ext cx="2133600" cy="781051"/>
          </a:xfrm>
          <a:prstGeom prst="rect">
            <a:avLst/>
          </a:prstGeom>
          <a:noFill/>
          <a:extLst>
            <a:ext uri="{909E8E84-426E-40DD-AFC4-6F175D3DCCD1}">
              <a14:hiddenFill xmlns:a14="http://schemas.microsoft.com/office/drawing/2010/main" xmlns="">
                <a:solidFill>
                  <a:srgbClr val="FFFFFF"/>
                </a:solidFill>
              </a14:hiddenFill>
            </a:ext>
          </a:extLst>
        </p:spPr>
      </p:pic>
      <p:pic>
        <p:nvPicPr>
          <p:cNvPr id="13328" name="Picture 16" descr="http://www.tourism.gov.za/images/logo.png"/>
          <p:cNvPicPr>
            <a:picLocks noChangeAspect="1" noChangeArrowheads="1"/>
          </p:cNvPicPr>
          <p:nvPr userDrawn="1"/>
        </p:nvPicPr>
        <p:blipFill>
          <a:blip r:embed="rId6" cstate="email">
            <a:extLst>
              <a:ext uri="{28A0092B-C50C-407E-A947-70E740481C1C}">
                <a14:useLocalDpi xmlns:a14="http://schemas.microsoft.com/office/drawing/2010/main" xmlns="" val="0"/>
              </a:ext>
            </a:extLst>
          </a:blip>
          <a:srcRect/>
          <a:stretch>
            <a:fillRect/>
          </a:stretch>
        </p:blipFill>
        <p:spPr bwMode="ltGray">
          <a:xfrm>
            <a:off x="6632575" y="5780513"/>
            <a:ext cx="1984374" cy="7230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7977951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16385435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smtClean="0"/>
              <a:t>Click to edit Master title style</a:t>
            </a:r>
            <a:endParaRPr lang="en-US"/>
          </a:p>
        </p:txBody>
      </p:sp>
      <p:sp>
        <p:nvSpPr>
          <p:cNvPr id="3" name="Slide Number"/>
          <p:cNvSpPr txBox="1">
            <a:spLocks/>
          </p:cNvSpPr>
          <p:nvPr userDrawn="1"/>
        </p:nvSpPr>
        <p:spPr bwMode="auto">
          <a:xfrm>
            <a:off x="8040342" y="26127"/>
            <a:ext cx="737382" cy="138499"/>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a:r>
              <a:rPr lang="en-US" sz="900" dirty="0" smtClean="0">
                <a:solidFill>
                  <a:schemeClr val="tx1">
                    <a:lumMod val="50000"/>
                    <a:lumOff val="50000"/>
                  </a:schemeClr>
                </a:solidFill>
              </a:rPr>
              <a:t>RESTRICTED</a:t>
            </a:r>
            <a:endParaRPr lang="en-US" sz="900" dirty="0">
              <a:solidFill>
                <a:schemeClr val="tx1">
                  <a:lumMod val="50000"/>
                  <a:lumOff val="50000"/>
                </a:schemeClr>
              </a:solidFill>
            </a:endParaRPr>
          </a:p>
        </p:txBody>
      </p:sp>
    </p:spTree>
    <p:extLst>
      <p:ext uri="{BB962C8B-B14F-4D97-AF65-F5344CB8AC3E}">
        <p14:creationId xmlns:p14="http://schemas.microsoft.com/office/powerpoint/2010/main" xmlns="" val="180639301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5305388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8757707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extLst/>
          </p:nvPr>
        </p:nvGraphicFramePr>
        <p:xfrm>
          <a:off x="470" y="499"/>
          <a:ext cx="470" cy="499"/>
        </p:xfrm>
        <a:graphic>
          <a:graphicData uri="http://schemas.openxmlformats.org/presentationml/2006/ole">
            <p:oleObj spid="_x0000_s1028453" name="think-cell Slide" r:id="rId3" imgW="270" imgH="270" progId="">
              <p:embed/>
            </p:oleObj>
          </a:graphicData>
        </a:graphic>
      </p:graphicFrame>
    </p:spTree>
    <p:extLst>
      <p:ext uri="{BB962C8B-B14F-4D97-AF65-F5344CB8AC3E}">
        <p14:creationId xmlns:p14="http://schemas.microsoft.com/office/powerpoint/2010/main" xmlns="" val="405872811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nvPr>
        </p:nvGraphicFramePr>
        <p:xfrm>
          <a:off x="1588" y="1588"/>
          <a:ext cx="1587" cy="1587"/>
        </p:xfrm>
        <a:graphic>
          <a:graphicData uri="http://schemas.openxmlformats.org/presentationml/2006/ole">
            <p:oleObj spid="_x0000_s517702" name="think-cell Slide" r:id="rId3" imgW="360" imgH="360" progId="">
              <p:embed/>
            </p:oleObj>
          </a:graphicData>
        </a:graphic>
      </p:graphicFrame>
      <p:pic>
        <p:nvPicPr>
          <p:cNvPr id="12" name="Picture 9"/>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ltGray">
          <a:xfrm>
            <a:off x="0" y="0"/>
            <a:ext cx="8963025" cy="5429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8" name="McK Title Elements" hidden="1"/>
          <p:cNvGrpSpPr>
            <a:grpSpLocks/>
          </p:cNvGrpSpPr>
          <p:nvPr/>
        </p:nvGrpSpPr>
        <p:grpSpPr bwMode="auto">
          <a:xfrm>
            <a:off x="4315193" y="4859406"/>
            <a:ext cx="4433787" cy="484188"/>
            <a:chOff x="1663" y="3106"/>
            <a:chExt cx="3109" cy="305"/>
          </a:xfrm>
        </p:grpSpPr>
        <p:sp>
          <p:nvSpPr>
            <p:cNvPr id="9" name="McK Document type"/>
            <p:cNvSpPr txBox="1">
              <a:spLocks noChangeArrowheads="1"/>
            </p:cNvSpPr>
            <p:nvPr/>
          </p:nvSpPr>
          <p:spPr bwMode="auto">
            <a:xfrm>
              <a:off x="1663" y="3106"/>
              <a:ext cx="3109" cy="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smtClean="0">
                  <a:solidFill>
                    <a:srgbClr val="FFFFFF"/>
                  </a:solidFill>
                  <a:latin typeface="Arial"/>
                </a:rPr>
                <a:t>Document type</a:t>
              </a:r>
            </a:p>
          </p:txBody>
        </p:sp>
        <p:sp>
          <p:nvSpPr>
            <p:cNvPr id="10" name="McK Date"/>
            <p:cNvSpPr txBox="1">
              <a:spLocks noChangeArrowheads="1"/>
            </p:cNvSpPr>
            <p:nvPr/>
          </p:nvSpPr>
          <p:spPr bwMode="auto">
            <a:xfrm>
              <a:off x="1663" y="3275"/>
              <a:ext cx="3109" cy="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smtClean="0">
                  <a:solidFill>
                    <a:srgbClr val="FFFFFF"/>
                  </a:solidFill>
                  <a:latin typeface="Arial"/>
                </a:rPr>
                <a:t>Date</a:t>
              </a:r>
            </a:p>
          </p:txBody>
        </p:sp>
      </p:grpSp>
      <p:sp>
        <p:nvSpPr>
          <p:cNvPr id="13314" name="Rectangle 1026"/>
          <p:cNvSpPr>
            <a:spLocks noGrp="1" noChangeArrowheads="1"/>
          </p:cNvSpPr>
          <p:nvPr>
            <p:ph type="ctrTitle"/>
          </p:nvPr>
        </p:nvSpPr>
        <p:spPr bwMode="auto">
          <a:xfrm>
            <a:off x="4315193" y="2799284"/>
            <a:ext cx="4433786" cy="861774"/>
          </a:xfrm>
          <a:prstGeom prst="rect">
            <a:avLst/>
          </a:prstGeom>
        </p:spPr>
        <p:txBody>
          <a:bodyPr/>
          <a:lstStyle>
            <a:lvl1pPr>
              <a:defRPr sz="2800" b="0" baseline="0">
                <a:solidFill>
                  <a:schemeClr val="bg1"/>
                </a:solidFill>
                <a:latin typeface="+mj-lt"/>
                <a:ea typeface="+mj-ea"/>
              </a:defRPr>
            </a:lvl1pPr>
          </a:lstStyle>
          <a:p>
            <a:pPr lvl="0"/>
            <a:r>
              <a:rPr lang="en-US" noProof="0" dirty="0" smtClean="0"/>
              <a:t>Click to edit Master title style</a:t>
            </a:r>
          </a:p>
        </p:txBody>
      </p:sp>
      <p:sp>
        <p:nvSpPr>
          <p:cNvPr id="13315" name="Rectangle 1027"/>
          <p:cNvSpPr>
            <a:spLocks noGrp="1" noChangeArrowheads="1"/>
          </p:cNvSpPr>
          <p:nvPr>
            <p:ph type="subTitle" idx="1"/>
          </p:nvPr>
        </p:nvSpPr>
        <p:spPr bwMode="auto">
          <a:xfrm>
            <a:off x="4315193" y="3937067"/>
            <a:ext cx="4433786" cy="215444"/>
          </a:xfrm>
        </p:spPr>
        <p:txBody>
          <a:bodyPr wrap="square">
            <a:spAutoFit/>
          </a:bodyPr>
          <a:lstStyle>
            <a:lvl1pPr>
              <a:defRPr sz="1400" baseline="0">
                <a:solidFill>
                  <a:schemeClr val="bg1"/>
                </a:solidFill>
                <a:latin typeface="+mn-lt"/>
                <a:ea typeface="+mn-ea"/>
              </a:defRPr>
            </a:lvl1pPr>
          </a:lstStyle>
          <a:p>
            <a:pPr lvl="0"/>
            <a:r>
              <a:rPr lang="en-US" noProof="0" dirty="0" smtClean="0"/>
              <a:t>Click to edit Master subtitle style</a:t>
            </a:r>
          </a:p>
        </p:txBody>
      </p:sp>
      <p:sp>
        <p:nvSpPr>
          <p:cNvPr id="13" name="TitleTopPlaceholder"/>
          <p:cNvSpPr>
            <a:spLocks noChangeArrowheads="1"/>
          </p:cNvSpPr>
          <p:nvPr userDrawn="1"/>
        </p:nvSpPr>
        <p:spPr bwMode="ltGray">
          <a:xfrm>
            <a:off x="0" y="5426299"/>
            <a:ext cx="8958263" cy="91281"/>
          </a:xfrm>
          <a:prstGeom prst="rect">
            <a:avLst/>
          </a:prstGeom>
          <a:solidFill>
            <a:srgbClr val="BF9015"/>
          </a:solidFill>
          <a:ln w="9525">
            <a:noFill/>
            <a:miter lim="800000"/>
            <a:headEnd/>
            <a:tailEnd/>
          </a:ln>
          <a:effectLst/>
          <a:extLst/>
        </p:spPr>
        <p:txBody>
          <a:bodyPr wrap="none" anchor="ctr"/>
          <a:lstStyle/>
          <a:p>
            <a:endParaRPr lang="en-US" dirty="0">
              <a:solidFill>
                <a:srgbClr val="000000"/>
              </a:solidFill>
              <a:latin typeface="Arial"/>
            </a:endParaRPr>
          </a:p>
        </p:txBody>
      </p:sp>
      <p:pic>
        <p:nvPicPr>
          <p:cNvPr id="14" name="Picture 8" descr="http://sawic.environment.gov.za/images/logo_dea.gif"/>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ltGray">
          <a:xfrm>
            <a:off x="149226" y="5780513"/>
            <a:ext cx="2133600" cy="781051"/>
          </a:xfrm>
          <a:prstGeom prst="rect">
            <a:avLst/>
          </a:prstGeom>
          <a:noFill/>
          <a:extLst>
            <a:ext uri="{909E8E84-426E-40DD-AFC4-6F175D3DCCD1}">
              <a14:hiddenFill xmlns:a14="http://schemas.microsoft.com/office/drawing/2010/main" xmlns="">
                <a:solidFill>
                  <a:srgbClr val="FFFFFF"/>
                </a:solidFill>
              </a14:hiddenFill>
            </a:ext>
          </a:extLst>
        </p:spPr>
      </p:pic>
      <p:pic>
        <p:nvPicPr>
          <p:cNvPr id="13328" name="Picture 16" descr="http://www.tourism.gov.za/images/logo.png"/>
          <p:cNvPicPr>
            <a:picLocks noChangeAspect="1" noChangeArrowheads="1"/>
          </p:cNvPicPr>
          <p:nvPr userDrawn="1"/>
        </p:nvPicPr>
        <p:blipFill>
          <a:blip r:embed="rId6" cstate="email">
            <a:extLst>
              <a:ext uri="{28A0092B-C50C-407E-A947-70E740481C1C}">
                <a14:useLocalDpi xmlns:a14="http://schemas.microsoft.com/office/drawing/2010/main" xmlns="" val="0"/>
              </a:ext>
            </a:extLst>
          </a:blip>
          <a:srcRect/>
          <a:stretch>
            <a:fillRect/>
          </a:stretch>
        </p:blipFill>
        <p:spPr bwMode="ltGray">
          <a:xfrm>
            <a:off x="6764606" y="5809512"/>
            <a:ext cx="1984374" cy="7230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2376167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xmlns="" val="233559883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72108" y="2088014"/>
            <a:ext cx="7617222" cy="1440761"/>
          </a:xfrm>
        </p:spPr>
        <p:txBody>
          <a:bodyPr/>
          <a:lstStyle/>
          <a:p>
            <a:r>
              <a:rPr lang="en-US"/>
              <a:t>Click to edit Master title style</a:t>
            </a:r>
          </a:p>
        </p:txBody>
      </p:sp>
      <p:sp>
        <p:nvSpPr>
          <p:cNvPr id="3" name="Subtitle 2"/>
          <p:cNvSpPr>
            <a:spLocks noGrp="1"/>
          </p:cNvSpPr>
          <p:nvPr>
            <p:ph type="subTitle" idx="1"/>
          </p:nvPr>
        </p:nvSpPr>
        <p:spPr>
          <a:xfrm>
            <a:off x="1344216" y="3808836"/>
            <a:ext cx="6273007" cy="1717710"/>
          </a:xfrm>
        </p:spPr>
        <p:txBody>
          <a:bodyPr/>
          <a:lstStyle>
            <a:lvl1pPr marL="0" indent="0" algn="ctr">
              <a:buNone/>
              <a:defRPr>
                <a:solidFill>
                  <a:schemeClr val="tx1">
                    <a:tint val="75000"/>
                  </a:schemeClr>
                </a:solidFill>
              </a:defRPr>
            </a:lvl1pPr>
            <a:lvl2pPr marL="448056" indent="0" algn="ctr">
              <a:buNone/>
              <a:defRPr>
                <a:solidFill>
                  <a:schemeClr val="tx1">
                    <a:tint val="75000"/>
                  </a:schemeClr>
                </a:solidFill>
              </a:defRPr>
            </a:lvl2pPr>
            <a:lvl3pPr marL="896112" indent="0" algn="ctr">
              <a:buNone/>
              <a:defRPr>
                <a:solidFill>
                  <a:schemeClr val="tx1">
                    <a:tint val="75000"/>
                  </a:schemeClr>
                </a:solidFill>
              </a:defRPr>
            </a:lvl3pPr>
            <a:lvl4pPr marL="1344168" indent="0" algn="ctr">
              <a:buNone/>
              <a:defRPr>
                <a:solidFill>
                  <a:schemeClr val="tx1">
                    <a:tint val="75000"/>
                  </a:schemeClr>
                </a:solidFill>
              </a:defRPr>
            </a:lvl4pPr>
            <a:lvl5pPr marL="1792224" indent="0" algn="ctr">
              <a:buNone/>
              <a:defRPr>
                <a:solidFill>
                  <a:schemeClr val="tx1">
                    <a:tint val="75000"/>
                  </a:schemeClr>
                </a:solidFill>
              </a:defRPr>
            </a:lvl5pPr>
            <a:lvl6pPr marL="2240280" indent="0" algn="ctr">
              <a:buNone/>
              <a:defRPr>
                <a:solidFill>
                  <a:schemeClr val="tx1">
                    <a:tint val="75000"/>
                  </a:schemeClr>
                </a:solidFill>
              </a:defRPr>
            </a:lvl6pPr>
            <a:lvl7pPr marL="2688336" indent="0" algn="ctr">
              <a:buNone/>
              <a:defRPr>
                <a:solidFill>
                  <a:schemeClr val="tx1">
                    <a:tint val="75000"/>
                  </a:schemeClr>
                </a:solidFill>
              </a:defRPr>
            </a:lvl7pPr>
            <a:lvl8pPr marL="3136392" indent="0" algn="ctr">
              <a:buNone/>
              <a:defRPr>
                <a:solidFill>
                  <a:schemeClr val="tx1">
                    <a:tint val="75000"/>
                  </a:schemeClr>
                </a:solidFill>
              </a:defRPr>
            </a:lvl8pPr>
            <a:lvl9pPr marL="358444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55B0C80E-C339-8A41-A841-277DEAA6D1F1}" type="datetime1">
              <a:rPr lang="en-ZA" smtClean="0"/>
              <a:pPr>
                <a:defRPr/>
              </a:pPr>
              <a:t>2018/10/25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3BBD9465-A2A8-415A-A0E8-91FC02436547}" type="slidenum">
              <a:rPr lang="en-US"/>
              <a:pPr>
                <a:defRPr/>
              </a:pPr>
              <a:t>‹#›</a:t>
            </a:fld>
            <a:endParaRPr lang="en-US"/>
          </a:p>
        </p:txBody>
      </p:sp>
    </p:spTree>
    <p:extLst>
      <p:ext uri="{BB962C8B-B14F-4D97-AF65-F5344CB8AC3E}">
        <p14:creationId xmlns:p14="http://schemas.microsoft.com/office/powerpoint/2010/main" xmlns="" val="7551059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093853CD-D370-7247-BCB1-E63EAA53102F}" type="datetime1">
              <a:rPr lang="en-ZA" smtClean="0"/>
              <a:pPr>
                <a:defRPr/>
              </a:pPr>
              <a:t>2018/10/25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65BA1D64-B3AF-4536-B198-13960EA63568}" type="slidenum">
              <a:rPr lang="en-US"/>
              <a:pPr>
                <a:defRPr/>
              </a:pPr>
              <a:t>‹#›</a:t>
            </a:fld>
            <a:endParaRPr lang="en-US"/>
          </a:p>
        </p:txBody>
      </p:sp>
    </p:spTree>
    <p:extLst>
      <p:ext uri="{BB962C8B-B14F-4D97-AF65-F5344CB8AC3E}">
        <p14:creationId xmlns:p14="http://schemas.microsoft.com/office/powerpoint/2010/main" xmlns="" val="36308164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892" y="4319170"/>
            <a:ext cx="7617222" cy="1334960"/>
          </a:xfrm>
        </p:spPr>
        <p:txBody>
          <a:bodyPr anchor="t"/>
          <a:lstStyle>
            <a:lvl1pPr algn="l">
              <a:defRPr sz="3920" b="1" cap="all"/>
            </a:lvl1pPr>
          </a:lstStyle>
          <a:p>
            <a:r>
              <a:rPr lang="en-US"/>
              <a:t>Click to edit Master title style</a:t>
            </a:r>
          </a:p>
        </p:txBody>
      </p:sp>
      <p:sp>
        <p:nvSpPr>
          <p:cNvPr id="3" name="Text Placeholder 2"/>
          <p:cNvSpPr>
            <a:spLocks noGrp="1"/>
          </p:cNvSpPr>
          <p:nvPr>
            <p:ph type="body" idx="1"/>
          </p:nvPr>
        </p:nvSpPr>
        <p:spPr>
          <a:xfrm>
            <a:off x="707892" y="2848848"/>
            <a:ext cx="7617222" cy="1470322"/>
          </a:xfrm>
        </p:spPr>
        <p:txBody>
          <a:bodyPr anchor="b"/>
          <a:lstStyle>
            <a:lvl1pPr marL="0" indent="0">
              <a:buNone/>
              <a:defRPr sz="1960">
                <a:solidFill>
                  <a:schemeClr val="tx1">
                    <a:tint val="75000"/>
                  </a:schemeClr>
                </a:solidFill>
              </a:defRPr>
            </a:lvl1pPr>
            <a:lvl2pPr marL="448056" indent="0">
              <a:buNone/>
              <a:defRPr sz="1764">
                <a:solidFill>
                  <a:schemeClr val="tx1">
                    <a:tint val="75000"/>
                  </a:schemeClr>
                </a:solidFill>
              </a:defRPr>
            </a:lvl2pPr>
            <a:lvl3pPr marL="896112" indent="0">
              <a:buNone/>
              <a:defRPr sz="1568">
                <a:solidFill>
                  <a:schemeClr val="tx1">
                    <a:tint val="75000"/>
                  </a:schemeClr>
                </a:solidFill>
              </a:defRPr>
            </a:lvl3pPr>
            <a:lvl4pPr marL="1344168" indent="0">
              <a:buNone/>
              <a:defRPr sz="1372">
                <a:solidFill>
                  <a:schemeClr val="tx1">
                    <a:tint val="75000"/>
                  </a:schemeClr>
                </a:solidFill>
              </a:defRPr>
            </a:lvl4pPr>
            <a:lvl5pPr marL="1792224" indent="0">
              <a:buNone/>
              <a:defRPr sz="1372">
                <a:solidFill>
                  <a:schemeClr val="tx1">
                    <a:tint val="75000"/>
                  </a:schemeClr>
                </a:solidFill>
              </a:defRPr>
            </a:lvl5pPr>
            <a:lvl6pPr marL="2240280" indent="0">
              <a:buNone/>
              <a:defRPr sz="1372">
                <a:solidFill>
                  <a:schemeClr val="tx1">
                    <a:tint val="75000"/>
                  </a:schemeClr>
                </a:solidFill>
              </a:defRPr>
            </a:lvl6pPr>
            <a:lvl7pPr marL="2688336" indent="0">
              <a:buNone/>
              <a:defRPr sz="1372">
                <a:solidFill>
                  <a:schemeClr val="tx1">
                    <a:tint val="75000"/>
                  </a:schemeClr>
                </a:solidFill>
              </a:defRPr>
            </a:lvl7pPr>
            <a:lvl8pPr marL="3136392" indent="0">
              <a:buNone/>
              <a:defRPr sz="1372">
                <a:solidFill>
                  <a:schemeClr val="tx1">
                    <a:tint val="75000"/>
                  </a:schemeClr>
                </a:solidFill>
              </a:defRPr>
            </a:lvl8pPr>
            <a:lvl9pPr marL="3584448" indent="0">
              <a:buNone/>
              <a:defRPr sz="137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7E26C93A-A8CF-8941-B53A-CD466CDCD2D1}" type="datetime1">
              <a:rPr lang="en-ZA" smtClean="0"/>
              <a:pPr>
                <a:defRPr/>
              </a:pPr>
              <a:t>2018/10/25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45F15888-4697-4E3B-BA84-4731EE5C2533}" type="slidenum">
              <a:rPr lang="en-US"/>
              <a:pPr>
                <a:defRPr/>
              </a:pPr>
              <a:t>‹#›</a:t>
            </a:fld>
            <a:endParaRPr lang="en-US"/>
          </a:p>
        </p:txBody>
      </p:sp>
    </p:spTree>
    <p:extLst>
      <p:ext uri="{BB962C8B-B14F-4D97-AF65-F5344CB8AC3E}">
        <p14:creationId xmlns:p14="http://schemas.microsoft.com/office/powerpoint/2010/main" xmlns="" val="15013537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48072" y="1568345"/>
            <a:ext cx="3957968" cy="4435863"/>
          </a:xfrm>
        </p:spPr>
        <p:txBody>
          <a:bodyPr/>
          <a:lstStyle>
            <a:lvl1pPr>
              <a:defRPr sz="2744"/>
            </a:lvl1pPr>
            <a:lvl2pPr>
              <a:defRPr sz="2352"/>
            </a:lvl2pPr>
            <a:lvl3pPr>
              <a:defRPr sz="1960"/>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55398" y="1568345"/>
            <a:ext cx="3957968" cy="4435863"/>
          </a:xfrm>
        </p:spPr>
        <p:txBody>
          <a:bodyPr/>
          <a:lstStyle>
            <a:lvl1pPr>
              <a:defRPr sz="2744"/>
            </a:lvl1pPr>
            <a:lvl2pPr>
              <a:defRPr sz="2352"/>
            </a:lvl2pPr>
            <a:lvl3pPr>
              <a:defRPr sz="1960"/>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6CF0C1FD-5546-6842-A86F-4709F4DDBE7A}" type="datetime1">
              <a:rPr lang="en-ZA" smtClean="0"/>
              <a:pPr>
                <a:defRPr/>
              </a:pPr>
              <a:t>2018/10/25</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46204C98-24AE-498B-9264-9EE36A5E35CA}" type="slidenum">
              <a:rPr lang="en-US"/>
              <a:pPr>
                <a:defRPr/>
              </a:pPr>
              <a:t>‹#›</a:t>
            </a:fld>
            <a:endParaRPr lang="en-US"/>
          </a:p>
        </p:txBody>
      </p:sp>
    </p:spTree>
    <p:extLst>
      <p:ext uri="{BB962C8B-B14F-4D97-AF65-F5344CB8AC3E}">
        <p14:creationId xmlns:p14="http://schemas.microsoft.com/office/powerpoint/2010/main" xmlns="" val="27878384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48072" y="1504553"/>
            <a:ext cx="3959525" cy="627026"/>
          </a:xfrm>
        </p:spPr>
        <p:txBody>
          <a:bodyPr anchor="b"/>
          <a:lstStyle>
            <a:lvl1pPr marL="0" indent="0">
              <a:buNone/>
              <a:defRPr sz="2352" b="1"/>
            </a:lvl1pPr>
            <a:lvl2pPr marL="448056" indent="0">
              <a:buNone/>
              <a:defRPr sz="1960" b="1"/>
            </a:lvl2pPr>
            <a:lvl3pPr marL="896112" indent="0">
              <a:buNone/>
              <a:defRPr sz="1764" b="1"/>
            </a:lvl3pPr>
            <a:lvl4pPr marL="1344168" indent="0">
              <a:buNone/>
              <a:defRPr sz="1568" b="1"/>
            </a:lvl4pPr>
            <a:lvl5pPr marL="1792224" indent="0">
              <a:buNone/>
              <a:defRPr sz="1568" b="1"/>
            </a:lvl5pPr>
            <a:lvl6pPr marL="2240280" indent="0">
              <a:buNone/>
              <a:defRPr sz="1568" b="1"/>
            </a:lvl6pPr>
            <a:lvl7pPr marL="2688336" indent="0">
              <a:buNone/>
              <a:defRPr sz="1568" b="1"/>
            </a:lvl7pPr>
            <a:lvl8pPr marL="3136392" indent="0">
              <a:buNone/>
              <a:defRPr sz="1568" b="1"/>
            </a:lvl8pPr>
            <a:lvl9pPr marL="3584448" indent="0">
              <a:buNone/>
              <a:defRPr sz="1568" b="1"/>
            </a:lvl9pPr>
          </a:lstStyle>
          <a:p>
            <a:pPr lvl="0"/>
            <a:r>
              <a:rPr lang="en-US"/>
              <a:t>Click to edit Master text styles</a:t>
            </a:r>
          </a:p>
        </p:txBody>
      </p:sp>
      <p:sp>
        <p:nvSpPr>
          <p:cNvPr id="4" name="Content Placeholder 3"/>
          <p:cNvSpPr>
            <a:spLocks noGrp="1"/>
          </p:cNvSpPr>
          <p:nvPr>
            <p:ph sz="half" idx="2"/>
          </p:nvPr>
        </p:nvSpPr>
        <p:spPr>
          <a:xfrm>
            <a:off x="448072" y="2131579"/>
            <a:ext cx="3959525" cy="3872628"/>
          </a:xfrm>
        </p:spPr>
        <p:txBody>
          <a:bodyPr/>
          <a:lstStyle>
            <a:lvl1pPr>
              <a:defRPr sz="2352"/>
            </a:lvl1pPr>
            <a:lvl2pPr>
              <a:defRPr sz="1960"/>
            </a:lvl2pPr>
            <a:lvl3pPr>
              <a:defRPr sz="1764"/>
            </a:lvl3pPr>
            <a:lvl4pPr>
              <a:defRPr sz="1568"/>
            </a:lvl4pPr>
            <a:lvl5pPr>
              <a:defRPr sz="1568"/>
            </a:lvl5pPr>
            <a:lvl6pPr>
              <a:defRPr sz="1568"/>
            </a:lvl6pPr>
            <a:lvl7pPr>
              <a:defRPr sz="1568"/>
            </a:lvl7pPr>
            <a:lvl8pPr>
              <a:defRPr sz="1568"/>
            </a:lvl8pPr>
            <a:lvl9pPr>
              <a:defRPr sz="156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552287" y="1504553"/>
            <a:ext cx="3961080" cy="627026"/>
          </a:xfrm>
        </p:spPr>
        <p:txBody>
          <a:bodyPr anchor="b"/>
          <a:lstStyle>
            <a:lvl1pPr marL="0" indent="0">
              <a:buNone/>
              <a:defRPr sz="2352" b="1"/>
            </a:lvl1pPr>
            <a:lvl2pPr marL="448056" indent="0">
              <a:buNone/>
              <a:defRPr sz="1960" b="1"/>
            </a:lvl2pPr>
            <a:lvl3pPr marL="896112" indent="0">
              <a:buNone/>
              <a:defRPr sz="1764" b="1"/>
            </a:lvl3pPr>
            <a:lvl4pPr marL="1344168" indent="0">
              <a:buNone/>
              <a:defRPr sz="1568" b="1"/>
            </a:lvl4pPr>
            <a:lvl5pPr marL="1792224" indent="0">
              <a:buNone/>
              <a:defRPr sz="1568" b="1"/>
            </a:lvl5pPr>
            <a:lvl6pPr marL="2240280" indent="0">
              <a:buNone/>
              <a:defRPr sz="1568" b="1"/>
            </a:lvl6pPr>
            <a:lvl7pPr marL="2688336" indent="0">
              <a:buNone/>
              <a:defRPr sz="1568" b="1"/>
            </a:lvl7pPr>
            <a:lvl8pPr marL="3136392" indent="0">
              <a:buNone/>
              <a:defRPr sz="1568" b="1"/>
            </a:lvl8pPr>
            <a:lvl9pPr marL="3584448" indent="0">
              <a:buNone/>
              <a:defRPr sz="1568" b="1"/>
            </a:lvl9pPr>
          </a:lstStyle>
          <a:p>
            <a:pPr lvl="0"/>
            <a:r>
              <a:rPr lang="en-US"/>
              <a:t>Click to edit Master text styles</a:t>
            </a:r>
          </a:p>
        </p:txBody>
      </p:sp>
      <p:sp>
        <p:nvSpPr>
          <p:cNvPr id="6" name="Content Placeholder 5"/>
          <p:cNvSpPr>
            <a:spLocks noGrp="1"/>
          </p:cNvSpPr>
          <p:nvPr>
            <p:ph sz="quarter" idx="4"/>
          </p:nvPr>
        </p:nvSpPr>
        <p:spPr>
          <a:xfrm>
            <a:off x="4552287" y="2131579"/>
            <a:ext cx="3961080" cy="3872628"/>
          </a:xfrm>
        </p:spPr>
        <p:txBody>
          <a:bodyPr/>
          <a:lstStyle>
            <a:lvl1pPr>
              <a:defRPr sz="2352"/>
            </a:lvl1pPr>
            <a:lvl2pPr>
              <a:defRPr sz="1960"/>
            </a:lvl2pPr>
            <a:lvl3pPr>
              <a:defRPr sz="1764"/>
            </a:lvl3pPr>
            <a:lvl4pPr>
              <a:defRPr sz="1568"/>
            </a:lvl4pPr>
            <a:lvl5pPr>
              <a:defRPr sz="1568"/>
            </a:lvl5pPr>
            <a:lvl6pPr>
              <a:defRPr sz="1568"/>
            </a:lvl6pPr>
            <a:lvl7pPr>
              <a:defRPr sz="1568"/>
            </a:lvl7pPr>
            <a:lvl8pPr>
              <a:defRPr sz="1568"/>
            </a:lvl8pPr>
            <a:lvl9pPr>
              <a:defRPr sz="156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3E8EC0F5-7502-CB46-9694-988BC00F3B06}" type="datetime1">
              <a:rPr lang="en-ZA" smtClean="0"/>
              <a:pPr>
                <a:defRPr/>
              </a:pPr>
              <a:t>2018/10/25</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A27EEDB4-B090-4C3F-A741-F329898F1E21}" type="slidenum">
              <a:rPr lang="en-US"/>
              <a:pPr>
                <a:defRPr/>
              </a:pPr>
              <a:t>‹#›</a:t>
            </a:fld>
            <a:endParaRPr lang="en-US"/>
          </a:p>
        </p:txBody>
      </p:sp>
    </p:spTree>
    <p:extLst>
      <p:ext uri="{BB962C8B-B14F-4D97-AF65-F5344CB8AC3E}">
        <p14:creationId xmlns:p14="http://schemas.microsoft.com/office/powerpoint/2010/main" xmlns="" val="2274450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cNvSpPr txBox="1">
            <a:spLocks/>
          </p:cNvSpPr>
          <p:nvPr userDrawn="1"/>
        </p:nvSpPr>
        <p:spPr bwMode="auto">
          <a:xfrm>
            <a:off x="8040342" y="26127"/>
            <a:ext cx="737382" cy="138499"/>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a:r>
              <a:rPr lang="en-US" sz="900" dirty="0" smtClean="0">
                <a:solidFill>
                  <a:schemeClr val="tx1">
                    <a:lumMod val="50000"/>
                    <a:lumOff val="50000"/>
                  </a:schemeClr>
                </a:solidFill>
              </a:rPr>
              <a:t>RESTRICTED</a:t>
            </a:r>
            <a:endParaRPr lang="en-US" sz="900" dirty="0">
              <a:solidFill>
                <a:schemeClr val="tx1">
                  <a:lumMod val="50000"/>
                  <a:lumOff val="50000"/>
                </a:schemeClr>
              </a:solidFill>
            </a:endParaRPr>
          </a:p>
        </p:txBody>
      </p:sp>
    </p:spTree>
    <p:extLst>
      <p:ext uri="{BB962C8B-B14F-4D97-AF65-F5344CB8AC3E}">
        <p14:creationId xmlns:p14="http://schemas.microsoft.com/office/powerpoint/2010/main" xmlns="" val="32368235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8AE390C0-FB61-EC4C-BD7F-983CCDE3C022}" type="datetime1">
              <a:rPr lang="en-ZA" smtClean="0"/>
              <a:pPr>
                <a:defRPr/>
              </a:pPr>
              <a:t>2018/10/25</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4960B8D0-5EFD-475C-9B60-1D7CA48A5301}" type="slidenum">
              <a:rPr lang="en-US"/>
              <a:pPr>
                <a:defRPr/>
              </a:pPr>
              <a:t>‹#›</a:t>
            </a:fld>
            <a:endParaRPr lang="en-US"/>
          </a:p>
        </p:txBody>
      </p:sp>
    </p:spTree>
    <p:extLst>
      <p:ext uri="{BB962C8B-B14F-4D97-AF65-F5344CB8AC3E}">
        <p14:creationId xmlns:p14="http://schemas.microsoft.com/office/powerpoint/2010/main" xmlns="" val="19963616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0BBB425A-1AC2-7043-8F60-2963FF36056D}" type="datetime1">
              <a:rPr lang="en-ZA" smtClean="0"/>
              <a:pPr>
                <a:defRPr/>
              </a:pPr>
              <a:t>2018/10/25</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9407154F-D2AB-4BC5-AF92-88B457E43415}" type="slidenum">
              <a:rPr lang="en-US"/>
              <a:pPr>
                <a:defRPr/>
              </a:pPr>
              <a:t>‹#›</a:t>
            </a:fld>
            <a:endParaRPr lang="en-US"/>
          </a:p>
        </p:txBody>
      </p:sp>
    </p:spTree>
    <p:extLst>
      <p:ext uri="{BB962C8B-B14F-4D97-AF65-F5344CB8AC3E}">
        <p14:creationId xmlns:p14="http://schemas.microsoft.com/office/powerpoint/2010/main" xmlns="" val="7300741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8073" y="267614"/>
            <a:ext cx="2948251" cy="1138917"/>
          </a:xfrm>
        </p:spPr>
        <p:txBody>
          <a:bodyPr anchor="b"/>
          <a:lstStyle>
            <a:lvl1pPr algn="l">
              <a:defRPr sz="1960" b="1"/>
            </a:lvl1pPr>
          </a:lstStyle>
          <a:p>
            <a:r>
              <a:rPr lang="en-US"/>
              <a:t>Click to edit Master title style</a:t>
            </a:r>
          </a:p>
        </p:txBody>
      </p:sp>
      <p:sp>
        <p:nvSpPr>
          <p:cNvPr id="3" name="Content Placeholder 2"/>
          <p:cNvSpPr>
            <a:spLocks noGrp="1"/>
          </p:cNvSpPr>
          <p:nvPr>
            <p:ph idx="1"/>
          </p:nvPr>
        </p:nvSpPr>
        <p:spPr>
          <a:xfrm>
            <a:off x="3503673" y="267615"/>
            <a:ext cx="5009693" cy="5736593"/>
          </a:xfrm>
        </p:spPr>
        <p:txBody>
          <a:bodyPr/>
          <a:lstStyle>
            <a:lvl1pPr>
              <a:defRPr sz="3136"/>
            </a:lvl1pPr>
            <a:lvl2pPr>
              <a:defRPr sz="2744"/>
            </a:lvl2pPr>
            <a:lvl3pPr>
              <a:defRPr sz="2352"/>
            </a:lvl3pPr>
            <a:lvl4pPr>
              <a:defRPr sz="1960"/>
            </a:lvl4pPr>
            <a:lvl5pPr>
              <a:defRPr sz="1960"/>
            </a:lvl5pPr>
            <a:lvl6pPr>
              <a:defRPr sz="1960"/>
            </a:lvl6pPr>
            <a:lvl7pPr>
              <a:defRPr sz="1960"/>
            </a:lvl7pPr>
            <a:lvl8pPr>
              <a:defRPr sz="1960"/>
            </a:lvl8pPr>
            <a:lvl9pPr>
              <a:defRPr sz="19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8073" y="1406531"/>
            <a:ext cx="2948251" cy="4597676"/>
          </a:xfrm>
        </p:spPr>
        <p:txBody>
          <a:bodyPr/>
          <a:lstStyle>
            <a:lvl1pPr marL="0" indent="0">
              <a:buNone/>
              <a:defRPr sz="1372"/>
            </a:lvl1pPr>
            <a:lvl2pPr marL="448056" indent="0">
              <a:buNone/>
              <a:defRPr sz="1176"/>
            </a:lvl2pPr>
            <a:lvl3pPr marL="896112" indent="0">
              <a:buNone/>
              <a:defRPr sz="980"/>
            </a:lvl3pPr>
            <a:lvl4pPr marL="1344168" indent="0">
              <a:buNone/>
              <a:defRPr sz="882"/>
            </a:lvl4pPr>
            <a:lvl5pPr marL="1792224" indent="0">
              <a:buNone/>
              <a:defRPr sz="882"/>
            </a:lvl5pPr>
            <a:lvl6pPr marL="2240280" indent="0">
              <a:buNone/>
              <a:defRPr sz="882"/>
            </a:lvl6pPr>
            <a:lvl7pPr marL="2688336" indent="0">
              <a:buNone/>
              <a:defRPr sz="882"/>
            </a:lvl7pPr>
            <a:lvl8pPr marL="3136392" indent="0">
              <a:buNone/>
              <a:defRPr sz="882"/>
            </a:lvl8pPr>
            <a:lvl9pPr marL="3584448" indent="0">
              <a:buNone/>
              <a:defRPr sz="882"/>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4EF3014A-9709-1745-83A5-DC49C8FFA803}" type="datetime1">
              <a:rPr lang="en-ZA" smtClean="0"/>
              <a:pPr>
                <a:defRPr/>
              </a:pPr>
              <a:t>2018/10/25</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54824B0E-F466-4AA4-A4DC-669265243ECE}" type="slidenum">
              <a:rPr lang="en-US"/>
              <a:pPr>
                <a:defRPr/>
              </a:pPr>
              <a:t>‹#›</a:t>
            </a:fld>
            <a:endParaRPr lang="en-US"/>
          </a:p>
        </p:txBody>
      </p:sp>
    </p:spTree>
    <p:extLst>
      <p:ext uri="{BB962C8B-B14F-4D97-AF65-F5344CB8AC3E}">
        <p14:creationId xmlns:p14="http://schemas.microsoft.com/office/powerpoint/2010/main" xmlns="" val="42563701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6504" y="4705032"/>
            <a:ext cx="5376863" cy="555456"/>
          </a:xfrm>
        </p:spPr>
        <p:txBody>
          <a:bodyPr anchor="b"/>
          <a:lstStyle>
            <a:lvl1pPr algn="l">
              <a:defRPr sz="1960" b="1"/>
            </a:lvl1pPr>
          </a:lstStyle>
          <a:p>
            <a:r>
              <a:rPr lang="en-US"/>
              <a:t>Click to edit Master title style</a:t>
            </a:r>
          </a:p>
        </p:txBody>
      </p:sp>
      <p:sp>
        <p:nvSpPr>
          <p:cNvPr id="3" name="Picture Placeholder 2"/>
          <p:cNvSpPr>
            <a:spLocks noGrp="1"/>
          </p:cNvSpPr>
          <p:nvPr>
            <p:ph type="pic" idx="1"/>
          </p:nvPr>
        </p:nvSpPr>
        <p:spPr>
          <a:xfrm>
            <a:off x="1756504" y="600576"/>
            <a:ext cx="5376863" cy="4032885"/>
          </a:xfrm>
        </p:spPr>
        <p:txBody>
          <a:bodyPr rtlCol="0">
            <a:normAutofit/>
          </a:bodyPr>
          <a:lstStyle>
            <a:lvl1pPr marL="0" indent="0">
              <a:buNone/>
              <a:defRPr sz="3136"/>
            </a:lvl1pPr>
            <a:lvl2pPr marL="448056" indent="0">
              <a:buNone/>
              <a:defRPr sz="2744"/>
            </a:lvl2pPr>
            <a:lvl3pPr marL="896112" indent="0">
              <a:buNone/>
              <a:defRPr sz="2352"/>
            </a:lvl3pPr>
            <a:lvl4pPr marL="1344168" indent="0">
              <a:buNone/>
              <a:defRPr sz="1960"/>
            </a:lvl4pPr>
            <a:lvl5pPr marL="1792224" indent="0">
              <a:buNone/>
              <a:defRPr sz="1960"/>
            </a:lvl5pPr>
            <a:lvl6pPr marL="2240280" indent="0">
              <a:buNone/>
              <a:defRPr sz="1960"/>
            </a:lvl6pPr>
            <a:lvl7pPr marL="2688336" indent="0">
              <a:buNone/>
              <a:defRPr sz="1960"/>
            </a:lvl7pPr>
            <a:lvl8pPr marL="3136392" indent="0">
              <a:buNone/>
              <a:defRPr sz="1960"/>
            </a:lvl8pPr>
            <a:lvl9pPr marL="3584448" indent="0">
              <a:buNone/>
              <a:defRPr sz="1960"/>
            </a:lvl9pPr>
          </a:lstStyle>
          <a:p>
            <a:pPr lvl="0"/>
            <a:endParaRPr lang="en-US" noProof="0"/>
          </a:p>
        </p:txBody>
      </p:sp>
      <p:sp>
        <p:nvSpPr>
          <p:cNvPr id="4" name="Text Placeholder 3"/>
          <p:cNvSpPr>
            <a:spLocks noGrp="1"/>
          </p:cNvSpPr>
          <p:nvPr>
            <p:ph type="body" sz="half" idx="2"/>
          </p:nvPr>
        </p:nvSpPr>
        <p:spPr>
          <a:xfrm>
            <a:off x="1756504" y="5260488"/>
            <a:ext cx="5376863" cy="788839"/>
          </a:xfrm>
        </p:spPr>
        <p:txBody>
          <a:bodyPr/>
          <a:lstStyle>
            <a:lvl1pPr marL="0" indent="0">
              <a:buNone/>
              <a:defRPr sz="1372"/>
            </a:lvl1pPr>
            <a:lvl2pPr marL="448056" indent="0">
              <a:buNone/>
              <a:defRPr sz="1176"/>
            </a:lvl2pPr>
            <a:lvl3pPr marL="896112" indent="0">
              <a:buNone/>
              <a:defRPr sz="980"/>
            </a:lvl3pPr>
            <a:lvl4pPr marL="1344168" indent="0">
              <a:buNone/>
              <a:defRPr sz="882"/>
            </a:lvl4pPr>
            <a:lvl5pPr marL="1792224" indent="0">
              <a:buNone/>
              <a:defRPr sz="882"/>
            </a:lvl5pPr>
            <a:lvl6pPr marL="2240280" indent="0">
              <a:buNone/>
              <a:defRPr sz="882"/>
            </a:lvl6pPr>
            <a:lvl7pPr marL="2688336" indent="0">
              <a:buNone/>
              <a:defRPr sz="882"/>
            </a:lvl7pPr>
            <a:lvl8pPr marL="3136392" indent="0">
              <a:buNone/>
              <a:defRPr sz="882"/>
            </a:lvl8pPr>
            <a:lvl9pPr marL="3584448" indent="0">
              <a:buNone/>
              <a:defRPr sz="882"/>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B44B7CEF-7B3F-3A4C-9015-7FE056635C33}" type="datetime1">
              <a:rPr lang="en-ZA" smtClean="0"/>
              <a:pPr>
                <a:defRPr/>
              </a:pPr>
              <a:t>2018/10/25</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900685D6-263D-423A-B7AE-28FA6CE97726}" type="slidenum">
              <a:rPr lang="en-US"/>
              <a:pPr>
                <a:defRPr/>
              </a:pPr>
              <a:t>‹#›</a:t>
            </a:fld>
            <a:endParaRPr lang="en-US"/>
          </a:p>
        </p:txBody>
      </p:sp>
    </p:spTree>
    <p:extLst>
      <p:ext uri="{BB962C8B-B14F-4D97-AF65-F5344CB8AC3E}">
        <p14:creationId xmlns:p14="http://schemas.microsoft.com/office/powerpoint/2010/main" xmlns="" val="23442833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19918E0F-DA17-4E4D-A7AC-EE828C07BD63}" type="datetime1">
              <a:rPr lang="en-ZA" smtClean="0"/>
              <a:pPr>
                <a:defRPr/>
              </a:pPr>
              <a:t>2018/10/25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C0CEF430-B0CF-407B-B7DB-CDE2291DBA50}" type="slidenum">
              <a:rPr lang="en-US"/>
              <a:pPr>
                <a:defRPr/>
              </a:pPr>
              <a:t>‹#›</a:t>
            </a:fld>
            <a:endParaRPr lang="en-US"/>
          </a:p>
        </p:txBody>
      </p:sp>
    </p:spTree>
    <p:extLst>
      <p:ext uri="{BB962C8B-B14F-4D97-AF65-F5344CB8AC3E}">
        <p14:creationId xmlns:p14="http://schemas.microsoft.com/office/powerpoint/2010/main" xmlns="" val="4937489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7042" y="269171"/>
            <a:ext cx="2016324" cy="57350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48072" y="269171"/>
            <a:ext cx="5899613" cy="57350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149F6A02-5FD8-534E-A29A-AD5A374703FF}" type="datetime1">
              <a:rPr lang="en-ZA" smtClean="0"/>
              <a:pPr>
                <a:defRPr/>
              </a:pPr>
              <a:t>2018/10/25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CCCF4ADF-AABB-4670-8166-100FE9B21B1C}" type="slidenum">
              <a:rPr lang="en-US"/>
              <a:pPr>
                <a:defRPr/>
              </a:pPr>
              <a:t>‹#›</a:t>
            </a:fld>
            <a:endParaRPr lang="en-US"/>
          </a:p>
        </p:txBody>
      </p:sp>
    </p:spTree>
    <p:extLst>
      <p:ext uri="{BB962C8B-B14F-4D97-AF65-F5344CB8AC3E}">
        <p14:creationId xmlns:p14="http://schemas.microsoft.com/office/powerpoint/2010/main" xmlns="" val="1329969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Master Slide 1">
    <p:spTree>
      <p:nvGrpSpPr>
        <p:cNvPr id="1" name=""/>
        <p:cNvGrpSpPr/>
        <p:nvPr/>
      </p:nvGrpSpPr>
      <p:grpSpPr>
        <a:xfrm>
          <a:off x="0" y="0"/>
          <a:ext cx="0" cy="0"/>
          <a:chOff x="0" y="0"/>
          <a:chExt cx="0" cy="0"/>
        </a:xfrm>
      </p:grpSpPr>
      <p:sp>
        <p:nvSpPr>
          <p:cNvPr id="2" name="Rectangle 1"/>
          <p:cNvSpPr/>
          <p:nvPr userDrawn="1"/>
        </p:nvSpPr>
        <p:spPr>
          <a:xfrm>
            <a:off x="8099522" y="163370"/>
            <a:ext cx="861916" cy="6348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8056" fontAlgn="auto">
              <a:spcBef>
                <a:spcPts val="0"/>
              </a:spcBef>
              <a:spcAft>
                <a:spcPts val="0"/>
              </a:spcAft>
              <a:defRPr/>
            </a:pPr>
            <a:endParaRPr lang="en-US" sz="1324">
              <a:solidFill>
                <a:prstClr val="white"/>
              </a:solidFill>
            </a:endParaRPr>
          </a:p>
        </p:txBody>
      </p:sp>
    </p:spTree>
    <p:extLst>
      <p:ext uri="{BB962C8B-B14F-4D97-AF65-F5344CB8AC3E}">
        <p14:creationId xmlns:p14="http://schemas.microsoft.com/office/powerpoint/2010/main" xmlns="" val="2012986340"/>
      </p:ext>
    </p:extLst>
  </p:cSld>
  <p:clrMapOvr>
    <a:masterClrMapping/>
  </p:clrMapOvr>
  <p:transition advClick="0"/>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Slide Number"/>
          <p:cNvSpPr txBox="1">
            <a:spLocks/>
          </p:cNvSpPr>
          <p:nvPr userDrawn="1"/>
        </p:nvSpPr>
        <p:spPr bwMode="auto">
          <a:xfrm>
            <a:off x="8224688" y="43439"/>
            <a:ext cx="553037" cy="103875"/>
          </a:xfrm>
          <a:prstGeom prst="rect">
            <a:avLst/>
          </a:prstGeom>
        </p:spPr>
        <p:txBody>
          <a:bodyPr vert="horz" wrap="none" lIns="0" tIns="0" rIns="0" bIns="0" rtlCol="0" anchor="ctr">
            <a:spAutoFit/>
          </a:bodyPr>
          <a:lstStyle>
            <a:defPPr>
              <a:defRPr lang="en-US"/>
            </a:defPPr>
            <a:lvl1pPr>
              <a:defRPr sz="1000" baseline="0">
                <a:latin typeface="+mn-lt"/>
              </a:defRPr>
            </a:lvl1pPr>
          </a:lstStyle>
          <a:p>
            <a:pPr marL="0" marR="0" lvl="0" indent="0" algn="r" defTabSz="685727" rtl="0" eaLnBrk="1" fontAlgn="base" latinLnBrk="0" hangingPunct="1">
              <a:lnSpc>
                <a:spcPct val="100000"/>
              </a:lnSpc>
              <a:spcBef>
                <a:spcPct val="0"/>
              </a:spcBef>
              <a:spcAft>
                <a:spcPct val="0"/>
              </a:spcAft>
              <a:buClrTx/>
              <a:buSzTx/>
              <a:buFontTx/>
              <a:buNone/>
              <a:tabLst/>
              <a:defRPr/>
            </a:pPr>
            <a:r>
              <a:rPr kumimoji="0" lang="en-US" sz="675" b="0" i="0" u="none" strike="noStrike" kern="1200" cap="none" spc="0" normalizeH="0" baseline="0" noProof="0" dirty="0" smtClean="0">
                <a:ln>
                  <a:noFill/>
                </a:ln>
                <a:solidFill>
                  <a:srgbClr val="000000">
                    <a:lumMod val="50000"/>
                    <a:lumOff val="50000"/>
                  </a:srgbClr>
                </a:solidFill>
                <a:effectLst/>
                <a:uLnTx/>
                <a:uFillTx/>
                <a:latin typeface="Arial"/>
                <a:ea typeface="+mn-ea"/>
                <a:cs typeface="+mn-cs"/>
              </a:rPr>
              <a:t>RESTRICTED</a:t>
            </a:r>
            <a:endParaRPr kumimoji="0" lang="en-US" sz="675" b="0" i="0" u="none" strike="noStrike" kern="1200" cap="none" spc="0" normalizeH="0" baseline="0" noProof="0" dirty="0">
              <a:ln>
                <a:noFill/>
              </a:ln>
              <a:solidFill>
                <a:srgbClr val="000000">
                  <a:lumMod val="50000"/>
                  <a:lumOff val="50000"/>
                </a:srgbClr>
              </a:solidFill>
              <a:effectLst/>
              <a:uLnTx/>
              <a:uFillTx/>
              <a:latin typeface="Arial"/>
              <a:ea typeface="+mn-ea"/>
              <a:cs typeface="+mn-cs"/>
            </a:endParaRPr>
          </a:p>
        </p:txBody>
      </p:sp>
    </p:spTree>
    <p:extLst>
      <p:ext uri="{BB962C8B-B14F-4D97-AF65-F5344CB8AC3E}">
        <p14:creationId xmlns:p14="http://schemas.microsoft.com/office/powerpoint/2010/main" xmlns="" val="19105215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72108" y="2088014"/>
            <a:ext cx="7617222" cy="144076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44216" y="3808836"/>
            <a:ext cx="6273007" cy="1717710"/>
          </a:xfrm>
        </p:spPr>
        <p:txBody>
          <a:bodyPr/>
          <a:lstStyle>
            <a:lvl1pPr marL="0" indent="0" algn="ctr">
              <a:buNone/>
              <a:defRPr>
                <a:solidFill>
                  <a:schemeClr val="tx1">
                    <a:tint val="75000"/>
                  </a:schemeClr>
                </a:solidFill>
              </a:defRPr>
            </a:lvl1pPr>
            <a:lvl2pPr marL="448056" indent="0" algn="ctr">
              <a:buNone/>
              <a:defRPr>
                <a:solidFill>
                  <a:schemeClr val="tx1">
                    <a:tint val="75000"/>
                  </a:schemeClr>
                </a:solidFill>
              </a:defRPr>
            </a:lvl2pPr>
            <a:lvl3pPr marL="896112" indent="0" algn="ctr">
              <a:buNone/>
              <a:defRPr>
                <a:solidFill>
                  <a:schemeClr val="tx1">
                    <a:tint val="75000"/>
                  </a:schemeClr>
                </a:solidFill>
              </a:defRPr>
            </a:lvl3pPr>
            <a:lvl4pPr marL="1344168" indent="0" algn="ctr">
              <a:buNone/>
              <a:defRPr>
                <a:solidFill>
                  <a:schemeClr val="tx1">
                    <a:tint val="75000"/>
                  </a:schemeClr>
                </a:solidFill>
              </a:defRPr>
            </a:lvl4pPr>
            <a:lvl5pPr marL="1792224" indent="0" algn="ctr">
              <a:buNone/>
              <a:defRPr>
                <a:solidFill>
                  <a:schemeClr val="tx1">
                    <a:tint val="75000"/>
                  </a:schemeClr>
                </a:solidFill>
              </a:defRPr>
            </a:lvl5pPr>
            <a:lvl6pPr marL="2240280" indent="0" algn="ctr">
              <a:buNone/>
              <a:defRPr>
                <a:solidFill>
                  <a:schemeClr val="tx1">
                    <a:tint val="75000"/>
                  </a:schemeClr>
                </a:solidFill>
              </a:defRPr>
            </a:lvl6pPr>
            <a:lvl7pPr marL="2688336" indent="0" algn="ctr">
              <a:buNone/>
              <a:defRPr>
                <a:solidFill>
                  <a:schemeClr val="tx1">
                    <a:tint val="75000"/>
                  </a:schemeClr>
                </a:solidFill>
              </a:defRPr>
            </a:lvl7pPr>
            <a:lvl8pPr marL="3136392" indent="0" algn="ctr">
              <a:buNone/>
              <a:defRPr>
                <a:solidFill>
                  <a:schemeClr val="tx1">
                    <a:tint val="75000"/>
                  </a:schemeClr>
                </a:solidFill>
              </a:defRPr>
            </a:lvl8pPr>
            <a:lvl9pPr marL="358444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C3D10D-4B48-564E-92F4-37EF597E4147}" type="datetime1">
              <a:rPr lang="en-ZA" smtClean="0">
                <a:solidFill>
                  <a:prstClr val="black">
                    <a:tint val="75000"/>
                  </a:prstClr>
                </a:solidFill>
              </a:rPr>
              <a:pPr/>
              <a:t>2018/10/25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258541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CEE20E-0D02-1C48-ABF4-B7C5DCD52BC5}" type="datetime1">
              <a:rPr lang="en-ZA" smtClean="0">
                <a:solidFill>
                  <a:prstClr val="black">
                    <a:tint val="75000"/>
                  </a:prstClr>
                </a:solidFill>
              </a:rPr>
              <a:pPr/>
              <a:t>2018/10/25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52360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cNvSpPr txBox="1">
            <a:spLocks/>
          </p:cNvSpPr>
          <p:nvPr userDrawn="1"/>
        </p:nvSpPr>
        <p:spPr bwMode="auto">
          <a:xfrm>
            <a:off x="8040342" y="26127"/>
            <a:ext cx="737382" cy="138499"/>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a:r>
              <a:rPr lang="en-US" sz="900" dirty="0" smtClean="0">
                <a:solidFill>
                  <a:schemeClr val="tx1">
                    <a:lumMod val="50000"/>
                    <a:lumOff val="50000"/>
                  </a:schemeClr>
                </a:solidFill>
              </a:rPr>
              <a:t>RESTRICTED</a:t>
            </a:r>
            <a:endParaRPr lang="en-US" sz="900" dirty="0">
              <a:solidFill>
                <a:schemeClr val="tx1">
                  <a:lumMod val="50000"/>
                  <a:lumOff val="50000"/>
                </a:schemeClr>
              </a:solidFill>
            </a:endParaRPr>
          </a:p>
        </p:txBody>
      </p:sp>
    </p:spTree>
    <p:extLst>
      <p:ext uri="{BB962C8B-B14F-4D97-AF65-F5344CB8AC3E}">
        <p14:creationId xmlns:p14="http://schemas.microsoft.com/office/powerpoint/2010/main" xmlns="" val="15532047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892" y="4319170"/>
            <a:ext cx="7617222" cy="1334960"/>
          </a:xfrm>
        </p:spPr>
        <p:txBody>
          <a:bodyPr anchor="t"/>
          <a:lstStyle>
            <a:lvl1pPr algn="l">
              <a:defRPr sz="3920" b="1" cap="all"/>
            </a:lvl1pPr>
          </a:lstStyle>
          <a:p>
            <a:r>
              <a:rPr lang="en-US" smtClean="0"/>
              <a:t>Click to edit Master title style</a:t>
            </a:r>
            <a:endParaRPr lang="en-US"/>
          </a:p>
        </p:txBody>
      </p:sp>
      <p:sp>
        <p:nvSpPr>
          <p:cNvPr id="3" name="Text Placeholder 2"/>
          <p:cNvSpPr>
            <a:spLocks noGrp="1"/>
          </p:cNvSpPr>
          <p:nvPr>
            <p:ph type="body" idx="1"/>
          </p:nvPr>
        </p:nvSpPr>
        <p:spPr>
          <a:xfrm>
            <a:off x="707892" y="2848848"/>
            <a:ext cx="7617222" cy="1470322"/>
          </a:xfrm>
        </p:spPr>
        <p:txBody>
          <a:bodyPr anchor="b"/>
          <a:lstStyle>
            <a:lvl1pPr marL="0" indent="0">
              <a:buNone/>
              <a:defRPr sz="1960">
                <a:solidFill>
                  <a:schemeClr val="tx1">
                    <a:tint val="75000"/>
                  </a:schemeClr>
                </a:solidFill>
              </a:defRPr>
            </a:lvl1pPr>
            <a:lvl2pPr marL="448056" indent="0">
              <a:buNone/>
              <a:defRPr sz="1764">
                <a:solidFill>
                  <a:schemeClr val="tx1">
                    <a:tint val="75000"/>
                  </a:schemeClr>
                </a:solidFill>
              </a:defRPr>
            </a:lvl2pPr>
            <a:lvl3pPr marL="896112" indent="0">
              <a:buNone/>
              <a:defRPr sz="1568">
                <a:solidFill>
                  <a:schemeClr val="tx1">
                    <a:tint val="75000"/>
                  </a:schemeClr>
                </a:solidFill>
              </a:defRPr>
            </a:lvl3pPr>
            <a:lvl4pPr marL="1344168" indent="0">
              <a:buNone/>
              <a:defRPr sz="1372">
                <a:solidFill>
                  <a:schemeClr val="tx1">
                    <a:tint val="75000"/>
                  </a:schemeClr>
                </a:solidFill>
              </a:defRPr>
            </a:lvl4pPr>
            <a:lvl5pPr marL="1792224" indent="0">
              <a:buNone/>
              <a:defRPr sz="1372">
                <a:solidFill>
                  <a:schemeClr val="tx1">
                    <a:tint val="75000"/>
                  </a:schemeClr>
                </a:solidFill>
              </a:defRPr>
            </a:lvl5pPr>
            <a:lvl6pPr marL="2240280" indent="0">
              <a:buNone/>
              <a:defRPr sz="1372">
                <a:solidFill>
                  <a:schemeClr val="tx1">
                    <a:tint val="75000"/>
                  </a:schemeClr>
                </a:solidFill>
              </a:defRPr>
            </a:lvl6pPr>
            <a:lvl7pPr marL="2688336" indent="0">
              <a:buNone/>
              <a:defRPr sz="1372">
                <a:solidFill>
                  <a:schemeClr val="tx1">
                    <a:tint val="75000"/>
                  </a:schemeClr>
                </a:solidFill>
              </a:defRPr>
            </a:lvl7pPr>
            <a:lvl8pPr marL="3136392" indent="0">
              <a:buNone/>
              <a:defRPr sz="1372">
                <a:solidFill>
                  <a:schemeClr val="tx1">
                    <a:tint val="75000"/>
                  </a:schemeClr>
                </a:solidFill>
              </a:defRPr>
            </a:lvl8pPr>
            <a:lvl9pPr marL="3584448" indent="0">
              <a:buNone/>
              <a:defRPr sz="1372">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ADC687-9309-B240-A64A-017449A12C22}" type="datetime1">
              <a:rPr lang="en-ZA" smtClean="0">
                <a:solidFill>
                  <a:prstClr val="black">
                    <a:tint val="75000"/>
                  </a:prstClr>
                </a:solidFill>
              </a:rPr>
              <a:pPr/>
              <a:t>2018/10/25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57104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48072" y="1568345"/>
            <a:ext cx="3957968" cy="4435863"/>
          </a:xfrm>
        </p:spPr>
        <p:txBody>
          <a:bodyPr/>
          <a:lstStyle>
            <a:lvl1pPr>
              <a:defRPr sz="2744"/>
            </a:lvl1pPr>
            <a:lvl2pPr>
              <a:defRPr sz="2352"/>
            </a:lvl2pPr>
            <a:lvl3pPr>
              <a:defRPr sz="1960"/>
            </a:lvl3pPr>
            <a:lvl4pPr>
              <a:defRPr sz="1764"/>
            </a:lvl4pPr>
            <a:lvl5pPr>
              <a:defRPr sz="1764"/>
            </a:lvl5pPr>
            <a:lvl6pPr>
              <a:defRPr sz="1764"/>
            </a:lvl6pPr>
            <a:lvl7pPr>
              <a:defRPr sz="1764"/>
            </a:lvl7pPr>
            <a:lvl8pPr>
              <a:defRPr sz="1764"/>
            </a:lvl8pPr>
            <a:lvl9pPr>
              <a:defRPr sz="176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5398" y="1568345"/>
            <a:ext cx="3957968" cy="4435863"/>
          </a:xfrm>
        </p:spPr>
        <p:txBody>
          <a:bodyPr/>
          <a:lstStyle>
            <a:lvl1pPr>
              <a:defRPr sz="2744"/>
            </a:lvl1pPr>
            <a:lvl2pPr>
              <a:defRPr sz="2352"/>
            </a:lvl2pPr>
            <a:lvl3pPr>
              <a:defRPr sz="1960"/>
            </a:lvl3pPr>
            <a:lvl4pPr>
              <a:defRPr sz="1764"/>
            </a:lvl4pPr>
            <a:lvl5pPr>
              <a:defRPr sz="1764"/>
            </a:lvl5pPr>
            <a:lvl6pPr>
              <a:defRPr sz="1764"/>
            </a:lvl6pPr>
            <a:lvl7pPr>
              <a:defRPr sz="1764"/>
            </a:lvl7pPr>
            <a:lvl8pPr>
              <a:defRPr sz="1764"/>
            </a:lvl8pPr>
            <a:lvl9pPr>
              <a:defRPr sz="176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6519B2-C816-D24E-9F78-E2EBC352E9F5}" type="datetime1">
              <a:rPr lang="en-ZA" smtClean="0">
                <a:solidFill>
                  <a:prstClr val="black">
                    <a:tint val="75000"/>
                  </a:prstClr>
                </a:solidFill>
              </a:rPr>
              <a:pPr/>
              <a:t>2018/10/25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681003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48072" y="1504553"/>
            <a:ext cx="3959525" cy="627026"/>
          </a:xfrm>
        </p:spPr>
        <p:txBody>
          <a:bodyPr anchor="b"/>
          <a:lstStyle>
            <a:lvl1pPr marL="0" indent="0">
              <a:buNone/>
              <a:defRPr sz="2352" b="1"/>
            </a:lvl1pPr>
            <a:lvl2pPr marL="448056" indent="0">
              <a:buNone/>
              <a:defRPr sz="1960" b="1"/>
            </a:lvl2pPr>
            <a:lvl3pPr marL="896112" indent="0">
              <a:buNone/>
              <a:defRPr sz="1764" b="1"/>
            </a:lvl3pPr>
            <a:lvl4pPr marL="1344168" indent="0">
              <a:buNone/>
              <a:defRPr sz="1568" b="1"/>
            </a:lvl4pPr>
            <a:lvl5pPr marL="1792224" indent="0">
              <a:buNone/>
              <a:defRPr sz="1568" b="1"/>
            </a:lvl5pPr>
            <a:lvl6pPr marL="2240280" indent="0">
              <a:buNone/>
              <a:defRPr sz="1568" b="1"/>
            </a:lvl6pPr>
            <a:lvl7pPr marL="2688336" indent="0">
              <a:buNone/>
              <a:defRPr sz="1568" b="1"/>
            </a:lvl7pPr>
            <a:lvl8pPr marL="3136392" indent="0">
              <a:buNone/>
              <a:defRPr sz="1568" b="1"/>
            </a:lvl8pPr>
            <a:lvl9pPr marL="3584448" indent="0">
              <a:buNone/>
              <a:defRPr sz="1568" b="1"/>
            </a:lvl9pPr>
          </a:lstStyle>
          <a:p>
            <a:pPr lvl="0"/>
            <a:r>
              <a:rPr lang="en-US" smtClean="0"/>
              <a:t>Click to edit Master text styles</a:t>
            </a:r>
          </a:p>
        </p:txBody>
      </p:sp>
      <p:sp>
        <p:nvSpPr>
          <p:cNvPr id="4" name="Content Placeholder 3"/>
          <p:cNvSpPr>
            <a:spLocks noGrp="1"/>
          </p:cNvSpPr>
          <p:nvPr>
            <p:ph sz="half" idx="2"/>
          </p:nvPr>
        </p:nvSpPr>
        <p:spPr>
          <a:xfrm>
            <a:off x="448072" y="2131579"/>
            <a:ext cx="3959525" cy="3872628"/>
          </a:xfrm>
        </p:spPr>
        <p:txBody>
          <a:bodyPr/>
          <a:lstStyle>
            <a:lvl1pPr>
              <a:defRPr sz="2352"/>
            </a:lvl1pPr>
            <a:lvl2pPr>
              <a:defRPr sz="1960"/>
            </a:lvl2pPr>
            <a:lvl3pPr>
              <a:defRPr sz="1764"/>
            </a:lvl3pPr>
            <a:lvl4pPr>
              <a:defRPr sz="1568"/>
            </a:lvl4pPr>
            <a:lvl5pPr>
              <a:defRPr sz="1568"/>
            </a:lvl5pPr>
            <a:lvl6pPr>
              <a:defRPr sz="1568"/>
            </a:lvl6pPr>
            <a:lvl7pPr>
              <a:defRPr sz="1568"/>
            </a:lvl7pPr>
            <a:lvl8pPr>
              <a:defRPr sz="1568"/>
            </a:lvl8pPr>
            <a:lvl9pPr>
              <a:defRPr sz="156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2287" y="1504553"/>
            <a:ext cx="3961080" cy="627026"/>
          </a:xfrm>
        </p:spPr>
        <p:txBody>
          <a:bodyPr anchor="b"/>
          <a:lstStyle>
            <a:lvl1pPr marL="0" indent="0">
              <a:buNone/>
              <a:defRPr sz="2352" b="1"/>
            </a:lvl1pPr>
            <a:lvl2pPr marL="448056" indent="0">
              <a:buNone/>
              <a:defRPr sz="1960" b="1"/>
            </a:lvl2pPr>
            <a:lvl3pPr marL="896112" indent="0">
              <a:buNone/>
              <a:defRPr sz="1764" b="1"/>
            </a:lvl3pPr>
            <a:lvl4pPr marL="1344168" indent="0">
              <a:buNone/>
              <a:defRPr sz="1568" b="1"/>
            </a:lvl4pPr>
            <a:lvl5pPr marL="1792224" indent="0">
              <a:buNone/>
              <a:defRPr sz="1568" b="1"/>
            </a:lvl5pPr>
            <a:lvl6pPr marL="2240280" indent="0">
              <a:buNone/>
              <a:defRPr sz="1568" b="1"/>
            </a:lvl6pPr>
            <a:lvl7pPr marL="2688336" indent="0">
              <a:buNone/>
              <a:defRPr sz="1568" b="1"/>
            </a:lvl7pPr>
            <a:lvl8pPr marL="3136392" indent="0">
              <a:buNone/>
              <a:defRPr sz="1568" b="1"/>
            </a:lvl8pPr>
            <a:lvl9pPr marL="3584448" indent="0">
              <a:buNone/>
              <a:defRPr sz="1568" b="1"/>
            </a:lvl9pPr>
          </a:lstStyle>
          <a:p>
            <a:pPr lvl="0"/>
            <a:r>
              <a:rPr lang="en-US" smtClean="0"/>
              <a:t>Click to edit Master text styles</a:t>
            </a:r>
          </a:p>
        </p:txBody>
      </p:sp>
      <p:sp>
        <p:nvSpPr>
          <p:cNvPr id="6" name="Content Placeholder 5"/>
          <p:cNvSpPr>
            <a:spLocks noGrp="1"/>
          </p:cNvSpPr>
          <p:nvPr>
            <p:ph sz="quarter" idx="4"/>
          </p:nvPr>
        </p:nvSpPr>
        <p:spPr>
          <a:xfrm>
            <a:off x="4552287" y="2131579"/>
            <a:ext cx="3961080" cy="3872628"/>
          </a:xfrm>
        </p:spPr>
        <p:txBody>
          <a:bodyPr/>
          <a:lstStyle>
            <a:lvl1pPr>
              <a:defRPr sz="2352"/>
            </a:lvl1pPr>
            <a:lvl2pPr>
              <a:defRPr sz="1960"/>
            </a:lvl2pPr>
            <a:lvl3pPr>
              <a:defRPr sz="1764"/>
            </a:lvl3pPr>
            <a:lvl4pPr>
              <a:defRPr sz="1568"/>
            </a:lvl4pPr>
            <a:lvl5pPr>
              <a:defRPr sz="1568"/>
            </a:lvl5pPr>
            <a:lvl6pPr>
              <a:defRPr sz="1568"/>
            </a:lvl6pPr>
            <a:lvl7pPr>
              <a:defRPr sz="1568"/>
            </a:lvl7pPr>
            <a:lvl8pPr>
              <a:defRPr sz="1568"/>
            </a:lvl8pPr>
            <a:lvl9pPr>
              <a:defRPr sz="156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448BDD-2BA7-A141-B9F2-5BCF808F8800}" type="datetime1">
              <a:rPr lang="en-ZA" smtClean="0">
                <a:solidFill>
                  <a:prstClr val="black">
                    <a:tint val="75000"/>
                  </a:prstClr>
                </a:solidFill>
              </a:rPr>
              <a:pPr/>
              <a:t>2018/10/25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285899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3D6DAF-81C6-D540-A2C1-26BC75F2E549}" type="datetime1">
              <a:rPr lang="en-ZA" smtClean="0">
                <a:solidFill>
                  <a:prstClr val="black">
                    <a:tint val="75000"/>
                  </a:prstClr>
                </a:solidFill>
              </a:rPr>
              <a:pPr/>
              <a:t>2018/10/25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937544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351C20-324B-9948-B538-D9A9C577EB1F}" type="datetime1">
              <a:rPr lang="en-ZA" smtClean="0">
                <a:solidFill>
                  <a:prstClr val="black">
                    <a:tint val="75000"/>
                  </a:prstClr>
                </a:solidFill>
              </a:rPr>
              <a:pPr/>
              <a:t>2018/10/25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563333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8073" y="267614"/>
            <a:ext cx="2948251" cy="1138917"/>
          </a:xfrm>
        </p:spPr>
        <p:txBody>
          <a:bodyPr anchor="b"/>
          <a:lstStyle>
            <a:lvl1pPr algn="l">
              <a:defRPr sz="1960" b="1"/>
            </a:lvl1pPr>
          </a:lstStyle>
          <a:p>
            <a:r>
              <a:rPr lang="en-US" smtClean="0"/>
              <a:t>Click to edit Master title style</a:t>
            </a:r>
            <a:endParaRPr lang="en-US"/>
          </a:p>
        </p:txBody>
      </p:sp>
      <p:sp>
        <p:nvSpPr>
          <p:cNvPr id="3" name="Content Placeholder 2"/>
          <p:cNvSpPr>
            <a:spLocks noGrp="1"/>
          </p:cNvSpPr>
          <p:nvPr>
            <p:ph idx="1"/>
          </p:nvPr>
        </p:nvSpPr>
        <p:spPr>
          <a:xfrm>
            <a:off x="3503673" y="267615"/>
            <a:ext cx="5009693" cy="5736593"/>
          </a:xfrm>
        </p:spPr>
        <p:txBody>
          <a:bodyPr/>
          <a:lstStyle>
            <a:lvl1pPr>
              <a:defRPr sz="3136"/>
            </a:lvl1pPr>
            <a:lvl2pPr>
              <a:defRPr sz="2744"/>
            </a:lvl2pPr>
            <a:lvl3pPr>
              <a:defRPr sz="2352"/>
            </a:lvl3pPr>
            <a:lvl4pPr>
              <a:defRPr sz="1960"/>
            </a:lvl4pPr>
            <a:lvl5pPr>
              <a:defRPr sz="1960"/>
            </a:lvl5pPr>
            <a:lvl6pPr>
              <a:defRPr sz="1960"/>
            </a:lvl6pPr>
            <a:lvl7pPr>
              <a:defRPr sz="1960"/>
            </a:lvl7pPr>
            <a:lvl8pPr>
              <a:defRPr sz="1960"/>
            </a:lvl8pPr>
            <a:lvl9pPr>
              <a:defRPr sz="19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48073" y="1406531"/>
            <a:ext cx="2948251" cy="4597676"/>
          </a:xfrm>
        </p:spPr>
        <p:txBody>
          <a:bodyPr/>
          <a:lstStyle>
            <a:lvl1pPr marL="0" indent="0">
              <a:buNone/>
              <a:defRPr sz="1372"/>
            </a:lvl1pPr>
            <a:lvl2pPr marL="448056" indent="0">
              <a:buNone/>
              <a:defRPr sz="1176"/>
            </a:lvl2pPr>
            <a:lvl3pPr marL="896112" indent="0">
              <a:buNone/>
              <a:defRPr sz="980"/>
            </a:lvl3pPr>
            <a:lvl4pPr marL="1344168" indent="0">
              <a:buNone/>
              <a:defRPr sz="882"/>
            </a:lvl4pPr>
            <a:lvl5pPr marL="1792224" indent="0">
              <a:buNone/>
              <a:defRPr sz="882"/>
            </a:lvl5pPr>
            <a:lvl6pPr marL="2240280" indent="0">
              <a:buNone/>
              <a:defRPr sz="882"/>
            </a:lvl6pPr>
            <a:lvl7pPr marL="2688336" indent="0">
              <a:buNone/>
              <a:defRPr sz="882"/>
            </a:lvl7pPr>
            <a:lvl8pPr marL="3136392" indent="0">
              <a:buNone/>
              <a:defRPr sz="882"/>
            </a:lvl8pPr>
            <a:lvl9pPr marL="3584448" indent="0">
              <a:buNone/>
              <a:defRPr sz="882"/>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5CD3CA-8A3C-5545-9528-C54D9DE121D0}" type="datetime1">
              <a:rPr lang="en-ZA" smtClean="0">
                <a:solidFill>
                  <a:prstClr val="black">
                    <a:tint val="75000"/>
                  </a:prstClr>
                </a:solidFill>
              </a:rPr>
              <a:pPr/>
              <a:t>2018/10/25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799134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6504" y="4705032"/>
            <a:ext cx="5376863" cy="555456"/>
          </a:xfrm>
        </p:spPr>
        <p:txBody>
          <a:bodyPr anchor="b"/>
          <a:lstStyle>
            <a:lvl1pPr algn="l">
              <a:defRPr sz="1960" b="1"/>
            </a:lvl1pPr>
          </a:lstStyle>
          <a:p>
            <a:r>
              <a:rPr lang="en-US" smtClean="0"/>
              <a:t>Click to edit Master title style</a:t>
            </a:r>
            <a:endParaRPr lang="en-US"/>
          </a:p>
        </p:txBody>
      </p:sp>
      <p:sp>
        <p:nvSpPr>
          <p:cNvPr id="3" name="Picture Placeholder 2"/>
          <p:cNvSpPr>
            <a:spLocks noGrp="1"/>
          </p:cNvSpPr>
          <p:nvPr>
            <p:ph type="pic" idx="1"/>
          </p:nvPr>
        </p:nvSpPr>
        <p:spPr>
          <a:xfrm>
            <a:off x="1756504" y="600576"/>
            <a:ext cx="5376863" cy="4032885"/>
          </a:xfrm>
        </p:spPr>
        <p:txBody>
          <a:bodyPr/>
          <a:lstStyle>
            <a:lvl1pPr marL="0" indent="0">
              <a:buNone/>
              <a:defRPr sz="3136"/>
            </a:lvl1pPr>
            <a:lvl2pPr marL="448056" indent="0">
              <a:buNone/>
              <a:defRPr sz="2744"/>
            </a:lvl2pPr>
            <a:lvl3pPr marL="896112" indent="0">
              <a:buNone/>
              <a:defRPr sz="2352"/>
            </a:lvl3pPr>
            <a:lvl4pPr marL="1344168" indent="0">
              <a:buNone/>
              <a:defRPr sz="1960"/>
            </a:lvl4pPr>
            <a:lvl5pPr marL="1792224" indent="0">
              <a:buNone/>
              <a:defRPr sz="1960"/>
            </a:lvl5pPr>
            <a:lvl6pPr marL="2240280" indent="0">
              <a:buNone/>
              <a:defRPr sz="1960"/>
            </a:lvl6pPr>
            <a:lvl7pPr marL="2688336" indent="0">
              <a:buNone/>
              <a:defRPr sz="1960"/>
            </a:lvl7pPr>
            <a:lvl8pPr marL="3136392" indent="0">
              <a:buNone/>
              <a:defRPr sz="1960"/>
            </a:lvl8pPr>
            <a:lvl9pPr marL="3584448" indent="0">
              <a:buNone/>
              <a:defRPr sz="1960"/>
            </a:lvl9pPr>
          </a:lstStyle>
          <a:p>
            <a:endParaRPr lang="en-US"/>
          </a:p>
        </p:txBody>
      </p:sp>
      <p:sp>
        <p:nvSpPr>
          <p:cNvPr id="4" name="Text Placeholder 3"/>
          <p:cNvSpPr>
            <a:spLocks noGrp="1"/>
          </p:cNvSpPr>
          <p:nvPr>
            <p:ph type="body" sz="half" idx="2"/>
          </p:nvPr>
        </p:nvSpPr>
        <p:spPr>
          <a:xfrm>
            <a:off x="1756504" y="5260488"/>
            <a:ext cx="5376863" cy="788839"/>
          </a:xfrm>
        </p:spPr>
        <p:txBody>
          <a:bodyPr/>
          <a:lstStyle>
            <a:lvl1pPr marL="0" indent="0">
              <a:buNone/>
              <a:defRPr sz="1372"/>
            </a:lvl1pPr>
            <a:lvl2pPr marL="448056" indent="0">
              <a:buNone/>
              <a:defRPr sz="1176"/>
            </a:lvl2pPr>
            <a:lvl3pPr marL="896112" indent="0">
              <a:buNone/>
              <a:defRPr sz="980"/>
            </a:lvl3pPr>
            <a:lvl4pPr marL="1344168" indent="0">
              <a:buNone/>
              <a:defRPr sz="882"/>
            </a:lvl4pPr>
            <a:lvl5pPr marL="1792224" indent="0">
              <a:buNone/>
              <a:defRPr sz="882"/>
            </a:lvl5pPr>
            <a:lvl6pPr marL="2240280" indent="0">
              <a:buNone/>
              <a:defRPr sz="882"/>
            </a:lvl6pPr>
            <a:lvl7pPr marL="2688336" indent="0">
              <a:buNone/>
              <a:defRPr sz="882"/>
            </a:lvl7pPr>
            <a:lvl8pPr marL="3136392" indent="0">
              <a:buNone/>
              <a:defRPr sz="882"/>
            </a:lvl8pPr>
            <a:lvl9pPr marL="3584448" indent="0">
              <a:buNone/>
              <a:defRPr sz="882"/>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21ACD6-8D10-8045-9267-C28C8616B619}" type="datetime1">
              <a:rPr lang="en-ZA" smtClean="0">
                <a:solidFill>
                  <a:prstClr val="black">
                    <a:tint val="75000"/>
                  </a:prstClr>
                </a:solidFill>
              </a:rPr>
              <a:pPr/>
              <a:t>2018/10/25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547103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4A67AD-2116-FB4F-B611-B356329AF8EB}" type="datetime1">
              <a:rPr lang="en-ZA" smtClean="0">
                <a:solidFill>
                  <a:prstClr val="black">
                    <a:tint val="75000"/>
                  </a:prstClr>
                </a:solidFill>
              </a:rPr>
              <a:pPr/>
              <a:t>2018/10/25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9283195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7042" y="269171"/>
            <a:ext cx="2016324" cy="573503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8072" y="269171"/>
            <a:ext cx="5899613" cy="57350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E14229-3D15-2A42-BBCC-C03D15DDCD10}" type="datetime1">
              <a:rPr lang="en-ZA" smtClean="0">
                <a:solidFill>
                  <a:prstClr val="black">
                    <a:tint val="75000"/>
                  </a:prstClr>
                </a:solidFill>
              </a:rPr>
              <a:pPr/>
              <a:t>2018/10/25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03A4A3-1339-8F4A-AB34-FE05E7F3EA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983377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72108" y="2088014"/>
            <a:ext cx="7617222" cy="144076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44216" y="3808836"/>
            <a:ext cx="6273007" cy="1717710"/>
          </a:xfrm>
        </p:spPr>
        <p:txBody>
          <a:bodyPr/>
          <a:lstStyle>
            <a:lvl1pPr marL="0" indent="0" algn="ctr">
              <a:buNone/>
              <a:defRPr>
                <a:solidFill>
                  <a:schemeClr val="tx1">
                    <a:tint val="75000"/>
                  </a:schemeClr>
                </a:solidFill>
              </a:defRPr>
            </a:lvl1pPr>
            <a:lvl2pPr marL="448056" indent="0" algn="ctr">
              <a:buNone/>
              <a:defRPr>
                <a:solidFill>
                  <a:schemeClr val="tx1">
                    <a:tint val="75000"/>
                  </a:schemeClr>
                </a:solidFill>
              </a:defRPr>
            </a:lvl2pPr>
            <a:lvl3pPr marL="896112" indent="0" algn="ctr">
              <a:buNone/>
              <a:defRPr>
                <a:solidFill>
                  <a:schemeClr val="tx1">
                    <a:tint val="75000"/>
                  </a:schemeClr>
                </a:solidFill>
              </a:defRPr>
            </a:lvl3pPr>
            <a:lvl4pPr marL="1344168" indent="0" algn="ctr">
              <a:buNone/>
              <a:defRPr>
                <a:solidFill>
                  <a:schemeClr val="tx1">
                    <a:tint val="75000"/>
                  </a:schemeClr>
                </a:solidFill>
              </a:defRPr>
            </a:lvl4pPr>
            <a:lvl5pPr marL="1792224" indent="0" algn="ctr">
              <a:buNone/>
              <a:defRPr>
                <a:solidFill>
                  <a:schemeClr val="tx1">
                    <a:tint val="75000"/>
                  </a:schemeClr>
                </a:solidFill>
              </a:defRPr>
            </a:lvl5pPr>
            <a:lvl6pPr marL="2240280" indent="0" algn="ctr">
              <a:buNone/>
              <a:defRPr>
                <a:solidFill>
                  <a:schemeClr val="tx1">
                    <a:tint val="75000"/>
                  </a:schemeClr>
                </a:solidFill>
              </a:defRPr>
            </a:lvl6pPr>
            <a:lvl7pPr marL="2688336" indent="0" algn="ctr">
              <a:buNone/>
              <a:defRPr>
                <a:solidFill>
                  <a:schemeClr val="tx1">
                    <a:tint val="75000"/>
                  </a:schemeClr>
                </a:solidFill>
              </a:defRPr>
            </a:lvl7pPr>
            <a:lvl8pPr marL="3136392" indent="0" algn="ctr">
              <a:buNone/>
              <a:defRPr>
                <a:solidFill>
                  <a:schemeClr val="tx1">
                    <a:tint val="75000"/>
                  </a:schemeClr>
                </a:solidFill>
              </a:defRPr>
            </a:lvl8pPr>
            <a:lvl9pPr marL="358444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3A421DD-C051-F245-BFF7-4F537CC69AC7}" type="datetime1">
              <a:rPr lang="en-ZA" smtClean="0">
                <a:solidFill>
                  <a:prstClr val="black">
                    <a:tint val="75000"/>
                  </a:prstClr>
                </a:solidFill>
              </a:rPr>
              <a:pPr>
                <a:defRPr/>
              </a:pPr>
              <a:t>2018/10/25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2866495-A07D-45D3-9598-937CF90CE7A7}" type="slidenum">
              <a:rPr lang="en-US" altLang="en-US"/>
              <a:pPr>
                <a:defRPr/>
              </a:pPr>
              <a:t>‹#›</a:t>
            </a:fld>
            <a:endParaRPr lang="en-US" altLang="en-US"/>
          </a:p>
        </p:txBody>
      </p:sp>
    </p:spTree>
    <p:extLst>
      <p:ext uri="{BB962C8B-B14F-4D97-AF65-F5344CB8AC3E}">
        <p14:creationId xmlns:p14="http://schemas.microsoft.com/office/powerpoint/2010/main" xmlns="" val="2187109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Slide Number"/>
          <p:cNvSpPr txBox="1">
            <a:spLocks/>
          </p:cNvSpPr>
          <p:nvPr userDrawn="1"/>
        </p:nvSpPr>
        <p:spPr bwMode="auto">
          <a:xfrm>
            <a:off x="8040342" y="26127"/>
            <a:ext cx="737382" cy="138499"/>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a:r>
              <a:rPr lang="en-US" sz="900" dirty="0" smtClean="0">
                <a:solidFill>
                  <a:schemeClr val="tx1">
                    <a:lumMod val="50000"/>
                    <a:lumOff val="50000"/>
                  </a:schemeClr>
                </a:solidFill>
              </a:rPr>
              <a:t>RESTRICTED</a:t>
            </a:r>
            <a:endParaRPr lang="en-US" sz="900" dirty="0">
              <a:solidFill>
                <a:schemeClr val="tx1">
                  <a:lumMod val="50000"/>
                  <a:lumOff val="50000"/>
                </a:schemeClr>
              </a:solidFill>
            </a:endParaRPr>
          </a:p>
        </p:txBody>
      </p:sp>
    </p:spTree>
    <p:extLst>
      <p:ext uri="{BB962C8B-B14F-4D97-AF65-F5344CB8AC3E}">
        <p14:creationId xmlns:p14="http://schemas.microsoft.com/office/powerpoint/2010/main" xmlns="" val="22957642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CE75DE7-CA2B-DC42-ADD6-232ABA8A6F67}" type="datetime1">
              <a:rPr lang="en-ZA" smtClean="0">
                <a:solidFill>
                  <a:prstClr val="black">
                    <a:tint val="75000"/>
                  </a:prstClr>
                </a:solidFill>
              </a:rPr>
              <a:pPr>
                <a:defRPr/>
              </a:pPr>
              <a:t>2018/10/25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C9363D2-63BC-4ADB-B642-73E81BB493DA}" type="slidenum">
              <a:rPr lang="en-US" altLang="en-US"/>
              <a:pPr>
                <a:defRPr/>
              </a:pPr>
              <a:t>‹#›</a:t>
            </a:fld>
            <a:endParaRPr lang="en-US" altLang="en-US"/>
          </a:p>
        </p:txBody>
      </p:sp>
    </p:spTree>
    <p:extLst>
      <p:ext uri="{BB962C8B-B14F-4D97-AF65-F5344CB8AC3E}">
        <p14:creationId xmlns:p14="http://schemas.microsoft.com/office/powerpoint/2010/main" xmlns="" val="34660677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892" y="4319170"/>
            <a:ext cx="7617222" cy="1334960"/>
          </a:xfrm>
        </p:spPr>
        <p:txBody>
          <a:bodyPr anchor="t"/>
          <a:lstStyle>
            <a:lvl1pPr algn="l">
              <a:defRPr sz="3920" b="1" cap="all"/>
            </a:lvl1pPr>
          </a:lstStyle>
          <a:p>
            <a:r>
              <a:rPr lang="en-US" smtClean="0"/>
              <a:t>Click to edit Master title style</a:t>
            </a:r>
            <a:endParaRPr lang="en-US"/>
          </a:p>
        </p:txBody>
      </p:sp>
      <p:sp>
        <p:nvSpPr>
          <p:cNvPr id="3" name="Text Placeholder 2"/>
          <p:cNvSpPr>
            <a:spLocks noGrp="1"/>
          </p:cNvSpPr>
          <p:nvPr>
            <p:ph type="body" idx="1"/>
          </p:nvPr>
        </p:nvSpPr>
        <p:spPr>
          <a:xfrm>
            <a:off x="707892" y="2848848"/>
            <a:ext cx="7617222" cy="1470322"/>
          </a:xfrm>
        </p:spPr>
        <p:txBody>
          <a:bodyPr anchor="b"/>
          <a:lstStyle>
            <a:lvl1pPr marL="0" indent="0">
              <a:buNone/>
              <a:defRPr sz="1960">
                <a:solidFill>
                  <a:schemeClr val="tx1">
                    <a:tint val="75000"/>
                  </a:schemeClr>
                </a:solidFill>
              </a:defRPr>
            </a:lvl1pPr>
            <a:lvl2pPr marL="448056" indent="0">
              <a:buNone/>
              <a:defRPr sz="1764">
                <a:solidFill>
                  <a:schemeClr val="tx1">
                    <a:tint val="75000"/>
                  </a:schemeClr>
                </a:solidFill>
              </a:defRPr>
            </a:lvl2pPr>
            <a:lvl3pPr marL="896112" indent="0">
              <a:buNone/>
              <a:defRPr sz="1568">
                <a:solidFill>
                  <a:schemeClr val="tx1">
                    <a:tint val="75000"/>
                  </a:schemeClr>
                </a:solidFill>
              </a:defRPr>
            </a:lvl3pPr>
            <a:lvl4pPr marL="1344168" indent="0">
              <a:buNone/>
              <a:defRPr sz="1372">
                <a:solidFill>
                  <a:schemeClr val="tx1">
                    <a:tint val="75000"/>
                  </a:schemeClr>
                </a:solidFill>
              </a:defRPr>
            </a:lvl4pPr>
            <a:lvl5pPr marL="1792224" indent="0">
              <a:buNone/>
              <a:defRPr sz="1372">
                <a:solidFill>
                  <a:schemeClr val="tx1">
                    <a:tint val="75000"/>
                  </a:schemeClr>
                </a:solidFill>
              </a:defRPr>
            </a:lvl5pPr>
            <a:lvl6pPr marL="2240280" indent="0">
              <a:buNone/>
              <a:defRPr sz="1372">
                <a:solidFill>
                  <a:schemeClr val="tx1">
                    <a:tint val="75000"/>
                  </a:schemeClr>
                </a:solidFill>
              </a:defRPr>
            </a:lvl6pPr>
            <a:lvl7pPr marL="2688336" indent="0">
              <a:buNone/>
              <a:defRPr sz="1372">
                <a:solidFill>
                  <a:schemeClr val="tx1">
                    <a:tint val="75000"/>
                  </a:schemeClr>
                </a:solidFill>
              </a:defRPr>
            </a:lvl7pPr>
            <a:lvl8pPr marL="3136392" indent="0">
              <a:buNone/>
              <a:defRPr sz="1372">
                <a:solidFill>
                  <a:schemeClr val="tx1">
                    <a:tint val="75000"/>
                  </a:schemeClr>
                </a:solidFill>
              </a:defRPr>
            </a:lvl8pPr>
            <a:lvl9pPr marL="3584448" indent="0">
              <a:buNone/>
              <a:defRPr sz="1372">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57001F4-55BC-2542-8D87-67F06DAFDBD1}" type="datetime1">
              <a:rPr lang="en-ZA" smtClean="0">
                <a:solidFill>
                  <a:prstClr val="black">
                    <a:tint val="75000"/>
                  </a:prstClr>
                </a:solidFill>
              </a:rPr>
              <a:pPr>
                <a:defRPr/>
              </a:pPr>
              <a:t>2018/10/25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94BD7AA-CEC5-4B85-B1BB-B5E709B90EE4}" type="slidenum">
              <a:rPr lang="en-US" altLang="en-US"/>
              <a:pPr>
                <a:defRPr/>
              </a:pPr>
              <a:t>‹#›</a:t>
            </a:fld>
            <a:endParaRPr lang="en-US" altLang="en-US"/>
          </a:p>
        </p:txBody>
      </p:sp>
    </p:spTree>
    <p:extLst>
      <p:ext uri="{BB962C8B-B14F-4D97-AF65-F5344CB8AC3E}">
        <p14:creationId xmlns:p14="http://schemas.microsoft.com/office/powerpoint/2010/main" xmlns="" val="16711776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48072" y="1568345"/>
            <a:ext cx="3957968" cy="4435863"/>
          </a:xfrm>
        </p:spPr>
        <p:txBody>
          <a:bodyPr/>
          <a:lstStyle>
            <a:lvl1pPr>
              <a:defRPr sz="2744"/>
            </a:lvl1pPr>
            <a:lvl2pPr>
              <a:defRPr sz="2352"/>
            </a:lvl2pPr>
            <a:lvl3pPr>
              <a:defRPr sz="1960"/>
            </a:lvl3pPr>
            <a:lvl4pPr>
              <a:defRPr sz="1764"/>
            </a:lvl4pPr>
            <a:lvl5pPr>
              <a:defRPr sz="1764"/>
            </a:lvl5pPr>
            <a:lvl6pPr>
              <a:defRPr sz="1764"/>
            </a:lvl6pPr>
            <a:lvl7pPr>
              <a:defRPr sz="1764"/>
            </a:lvl7pPr>
            <a:lvl8pPr>
              <a:defRPr sz="1764"/>
            </a:lvl8pPr>
            <a:lvl9pPr>
              <a:defRPr sz="176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5398" y="1568345"/>
            <a:ext cx="3957968" cy="4435863"/>
          </a:xfrm>
        </p:spPr>
        <p:txBody>
          <a:bodyPr/>
          <a:lstStyle>
            <a:lvl1pPr>
              <a:defRPr sz="2744"/>
            </a:lvl1pPr>
            <a:lvl2pPr>
              <a:defRPr sz="2352"/>
            </a:lvl2pPr>
            <a:lvl3pPr>
              <a:defRPr sz="1960"/>
            </a:lvl3pPr>
            <a:lvl4pPr>
              <a:defRPr sz="1764"/>
            </a:lvl4pPr>
            <a:lvl5pPr>
              <a:defRPr sz="1764"/>
            </a:lvl5pPr>
            <a:lvl6pPr>
              <a:defRPr sz="1764"/>
            </a:lvl6pPr>
            <a:lvl7pPr>
              <a:defRPr sz="1764"/>
            </a:lvl7pPr>
            <a:lvl8pPr>
              <a:defRPr sz="1764"/>
            </a:lvl8pPr>
            <a:lvl9pPr>
              <a:defRPr sz="176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7E66DDE-85E9-7C42-B2D2-FAD77511FAA7}" type="datetime1">
              <a:rPr lang="en-ZA" smtClean="0">
                <a:solidFill>
                  <a:prstClr val="black">
                    <a:tint val="75000"/>
                  </a:prstClr>
                </a:solidFill>
              </a:rPr>
              <a:pPr>
                <a:defRPr/>
              </a:pPr>
              <a:t>2018/10/25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52A34CF-8492-4408-918B-27B7D0A7E867}" type="slidenum">
              <a:rPr lang="en-US" altLang="en-US"/>
              <a:pPr>
                <a:defRPr/>
              </a:pPr>
              <a:t>‹#›</a:t>
            </a:fld>
            <a:endParaRPr lang="en-US" altLang="en-US"/>
          </a:p>
        </p:txBody>
      </p:sp>
    </p:spTree>
    <p:extLst>
      <p:ext uri="{BB962C8B-B14F-4D97-AF65-F5344CB8AC3E}">
        <p14:creationId xmlns:p14="http://schemas.microsoft.com/office/powerpoint/2010/main" xmlns="" val="34355356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48072" y="1504553"/>
            <a:ext cx="3959525" cy="627026"/>
          </a:xfrm>
        </p:spPr>
        <p:txBody>
          <a:bodyPr anchor="b"/>
          <a:lstStyle>
            <a:lvl1pPr marL="0" indent="0">
              <a:buNone/>
              <a:defRPr sz="2352" b="1"/>
            </a:lvl1pPr>
            <a:lvl2pPr marL="448056" indent="0">
              <a:buNone/>
              <a:defRPr sz="1960" b="1"/>
            </a:lvl2pPr>
            <a:lvl3pPr marL="896112" indent="0">
              <a:buNone/>
              <a:defRPr sz="1764" b="1"/>
            </a:lvl3pPr>
            <a:lvl4pPr marL="1344168" indent="0">
              <a:buNone/>
              <a:defRPr sz="1568" b="1"/>
            </a:lvl4pPr>
            <a:lvl5pPr marL="1792224" indent="0">
              <a:buNone/>
              <a:defRPr sz="1568" b="1"/>
            </a:lvl5pPr>
            <a:lvl6pPr marL="2240280" indent="0">
              <a:buNone/>
              <a:defRPr sz="1568" b="1"/>
            </a:lvl6pPr>
            <a:lvl7pPr marL="2688336" indent="0">
              <a:buNone/>
              <a:defRPr sz="1568" b="1"/>
            </a:lvl7pPr>
            <a:lvl8pPr marL="3136392" indent="0">
              <a:buNone/>
              <a:defRPr sz="1568" b="1"/>
            </a:lvl8pPr>
            <a:lvl9pPr marL="3584448" indent="0">
              <a:buNone/>
              <a:defRPr sz="1568" b="1"/>
            </a:lvl9pPr>
          </a:lstStyle>
          <a:p>
            <a:pPr lvl="0"/>
            <a:r>
              <a:rPr lang="en-US" smtClean="0"/>
              <a:t>Click to edit Master text styles</a:t>
            </a:r>
          </a:p>
        </p:txBody>
      </p:sp>
      <p:sp>
        <p:nvSpPr>
          <p:cNvPr id="4" name="Content Placeholder 3"/>
          <p:cNvSpPr>
            <a:spLocks noGrp="1"/>
          </p:cNvSpPr>
          <p:nvPr>
            <p:ph sz="half" idx="2"/>
          </p:nvPr>
        </p:nvSpPr>
        <p:spPr>
          <a:xfrm>
            <a:off x="448072" y="2131579"/>
            <a:ext cx="3959525" cy="3872628"/>
          </a:xfrm>
        </p:spPr>
        <p:txBody>
          <a:bodyPr/>
          <a:lstStyle>
            <a:lvl1pPr>
              <a:defRPr sz="2352"/>
            </a:lvl1pPr>
            <a:lvl2pPr>
              <a:defRPr sz="1960"/>
            </a:lvl2pPr>
            <a:lvl3pPr>
              <a:defRPr sz="1764"/>
            </a:lvl3pPr>
            <a:lvl4pPr>
              <a:defRPr sz="1568"/>
            </a:lvl4pPr>
            <a:lvl5pPr>
              <a:defRPr sz="1568"/>
            </a:lvl5pPr>
            <a:lvl6pPr>
              <a:defRPr sz="1568"/>
            </a:lvl6pPr>
            <a:lvl7pPr>
              <a:defRPr sz="1568"/>
            </a:lvl7pPr>
            <a:lvl8pPr>
              <a:defRPr sz="1568"/>
            </a:lvl8pPr>
            <a:lvl9pPr>
              <a:defRPr sz="156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2287" y="1504553"/>
            <a:ext cx="3961080" cy="627026"/>
          </a:xfrm>
        </p:spPr>
        <p:txBody>
          <a:bodyPr anchor="b"/>
          <a:lstStyle>
            <a:lvl1pPr marL="0" indent="0">
              <a:buNone/>
              <a:defRPr sz="2352" b="1"/>
            </a:lvl1pPr>
            <a:lvl2pPr marL="448056" indent="0">
              <a:buNone/>
              <a:defRPr sz="1960" b="1"/>
            </a:lvl2pPr>
            <a:lvl3pPr marL="896112" indent="0">
              <a:buNone/>
              <a:defRPr sz="1764" b="1"/>
            </a:lvl3pPr>
            <a:lvl4pPr marL="1344168" indent="0">
              <a:buNone/>
              <a:defRPr sz="1568" b="1"/>
            </a:lvl4pPr>
            <a:lvl5pPr marL="1792224" indent="0">
              <a:buNone/>
              <a:defRPr sz="1568" b="1"/>
            </a:lvl5pPr>
            <a:lvl6pPr marL="2240280" indent="0">
              <a:buNone/>
              <a:defRPr sz="1568" b="1"/>
            </a:lvl6pPr>
            <a:lvl7pPr marL="2688336" indent="0">
              <a:buNone/>
              <a:defRPr sz="1568" b="1"/>
            </a:lvl7pPr>
            <a:lvl8pPr marL="3136392" indent="0">
              <a:buNone/>
              <a:defRPr sz="1568" b="1"/>
            </a:lvl8pPr>
            <a:lvl9pPr marL="3584448" indent="0">
              <a:buNone/>
              <a:defRPr sz="1568" b="1"/>
            </a:lvl9pPr>
          </a:lstStyle>
          <a:p>
            <a:pPr lvl="0"/>
            <a:r>
              <a:rPr lang="en-US" smtClean="0"/>
              <a:t>Click to edit Master text styles</a:t>
            </a:r>
          </a:p>
        </p:txBody>
      </p:sp>
      <p:sp>
        <p:nvSpPr>
          <p:cNvPr id="6" name="Content Placeholder 5"/>
          <p:cNvSpPr>
            <a:spLocks noGrp="1"/>
          </p:cNvSpPr>
          <p:nvPr>
            <p:ph sz="quarter" idx="4"/>
          </p:nvPr>
        </p:nvSpPr>
        <p:spPr>
          <a:xfrm>
            <a:off x="4552287" y="2131579"/>
            <a:ext cx="3961080" cy="3872628"/>
          </a:xfrm>
        </p:spPr>
        <p:txBody>
          <a:bodyPr/>
          <a:lstStyle>
            <a:lvl1pPr>
              <a:defRPr sz="2352"/>
            </a:lvl1pPr>
            <a:lvl2pPr>
              <a:defRPr sz="1960"/>
            </a:lvl2pPr>
            <a:lvl3pPr>
              <a:defRPr sz="1764"/>
            </a:lvl3pPr>
            <a:lvl4pPr>
              <a:defRPr sz="1568"/>
            </a:lvl4pPr>
            <a:lvl5pPr>
              <a:defRPr sz="1568"/>
            </a:lvl5pPr>
            <a:lvl6pPr>
              <a:defRPr sz="1568"/>
            </a:lvl6pPr>
            <a:lvl7pPr>
              <a:defRPr sz="1568"/>
            </a:lvl7pPr>
            <a:lvl8pPr>
              <a:defRPr sz="1568"/>
            </a:lvl8pPr>
            <a:lvl9pPr>
              <a:defRPr sz="156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FFAF634-1577-7348-B571-5BEA5C969C6C}" type="datetime1">
              <a:rPr lang="en-ZA" smtClean="0">
                <a:solidFill>
                  <a:prstClr val="black">
                    <a:tint val="75000"/>
                  </a:prstClr>
                </a:solidFill>
              </a:rPr>
              <a:pPr>
                <a:defRPr/>
              </a:pPr>
              <a:t>2018/10/25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92FDE5D-82B5-426A-BF0B-4C83FC53AE5D}" type="slidenum">
              <a:rPr lang="en-US" altLang="en-US"/>
              <a:pPr>
                <a:defRPr/>
              </a:pPr>
              <a:t>‹#›</a:t>
            </a:fld>
            <a:endParaRPr lang="en-US" altLang="en-US"/>
          </a:p>
        </p:txBody>
      </p:sp>
    </p:spTree>
    <p:extLst>
      <p:ext uri="{BB962C8B-B14F-4D97-AF65-F5344CB8AC3E}">
        <p14:creationId xmlns:p14="http://schemas.microsoft.com/office/powerpoint/2010/main" xmlns="" val="5400392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F99B10C-45CC-9C4F-B366-EAD0FFE242B1}" type="datetime1">
              <a:rPr lang="en-ZA" smtClean="0">
                <a:solidFill>
                  <a:prstClr val="black">
                    <a:tint val="75000"/>
                  </a:prstClr>
                </a:solidFill>
              </a:rPr>
              <a:pPr>
                <a:defRPr/>
              </a:pPr>
              <a:t>2018/10/25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635CFA99-9CBB-4B63-9B31-86F0D9EF0C27}" type="slidenum">
              <a:rPr lang="en-US" altLang="en-US"/>
              <a:pPr>
                <a:defRPr/>
              </a:pPr>
              <a:t>‹#›</a:t>
            </a:fld>
            <a:endParaRPr lang="en-US" altLang="en-US"/>
          </a:p>
        </p:txBody>
      </p:sp>
    </p:spTree>
    <p:extLst>
      <p:ext uri="{BB962C8B-B14F-4D97-AF65-F5344CB8AC3E}">
        <p14:creationId xmlns:p14="http://schemas.microsoft.com/office/powerpoint/2010/main" xmlns="" val="13149886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89F8C10-2C54-194D-A786-B3766273C063}" type="datetime1">
              <a:rPr lang="en-ZA" smtClean="0">
                <a:solidFill>
                  <a:prstClr val="black">
                    <a:tint val="75000"/>
                  </a:prstClr>
                </a:solidFill>
              </a:rPr>
              <a:pPr>
                <a:defRPr/>
              </a:pPr>
              <a:t>2018/10/25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6791A13-26D0-48E9-BCBA-B6DAE2C450EC}" type="slidenum">
              <a:rPr lang="en-US" altLang="en-US"/>
              <a:pPr>
                <a:defRPr/>
              </a:pPr>
              <a:t>‹#›</a:t>
            </a:fld>
            <a:endParaRPr lang="en-US" altLang="en-US"/>
          </a:p>
        </p:txBody>
      </p:sp>
    </p:spTree>
    <p:extLst>
      <p:ext uri="{BB962C8B-B14F-4D97-AF65-F5344CB8AC3E}">
        <p14:creationId xmlns:p14="http://schemas.microsoft.com/office/powerpoint/2010/main" xmlns="" val="33046029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8073" y="267614"/>
            <a:ext cx="2948251" cy="1138917"/>
          </a:xfrm>
        </p:spPr>
        <p:txBody>
          <a:bodyPr anchor="b"/>
          <a:lstStyle>
            <a:lvl1pPr algn="l">
              <a:defRPr sz="1960" b="1"/>
            </a:lvl1pPr>
          </a:lstStyle>
          <a:p>
            <a:r>
              <a:rPr lang="en-US" smtClean="0"/>
              <a:t>Click to edit Master title style</a:t>
            </a:r>
            <a:endParaRPr lang="en-US"/>
          </a:p>
        </p:txBody>
      </p:sp>
      <p:sp>
        <p:nvSpPr>
          <p:cNvPr id="3" name="Content Placeholder 2"/>
          <p:cNvSpPr>
            <a:spLocks noGrp="1"/>
          </p:cNvSpPr>
          <p:nvPr>
            <p:ph idx="1"/>
          </p:nvPr>
        </p:nvSpPr>
        <p:spPr>
          <a:xfrm>
            <a:off x="3503673" y="267615"/>
            <a:ext cx="5009693" cy="5736593"/>
          </a:xfrm>
        </p:spPr>
        <p:txBody>
          <a:bodyPr/>
          <a:lstStyle>
            <a:lvl1pPr>
              <a:defRPr sz="3136"/>
            </a:lvl1pPr>
            <a:lvl2pPr>
              <a:defRPr sz="2744"/>
            </a:lvl2pPr>
            <a:lvl3pPr>
              <a:defRPr sz="2352"/>
            </a:lvl3pPr>
            <a:lvl4pPr>
              <a:defRPr sz="1960"/>
            </a:lvl4pPr>
            <a:lvl5pPr>
              <a:defRPr sz="1960"/>
            </a:lvl5pPr>
            <a:lvl6pPr>
              <a:defRPr sz="1960"/>
            </a:lvl6pPr>
            <a:lvl7pPr>
              <a:defRPr sz="1960"/>
            </a:lvl7pPr>
            <a:lvl8pPr>
              <a:defRPr sz="1960"/>
            </a:lvl8pPr>
            <a:lvl9pPr>
              <a:defRPr sz="19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48073" y="1406531"/>
            <a:ext cx="2948251" cy="4597676"/>
          </a:xfrm>
        </p:spPr>
        <p:txBody>
          <a:bodyPr/>
          <a:lstStyle>
            <a:lvl1pPr marL="0" indent="0">
              <a:buNone/>
              <a:defRPr sz="1372"/>
            </a:lvl1pPr>
            <a:lvl2pPr marL="448056" indent="0">
              <a:buNone/>
              <a:defRPr sz="1176"/>
            </a:lvl2pPr>
            <a:lvl3pPr marL="896112" indent="0">
              <a:buNone/>
              <a:defRPr sz="980"/>
            </a:lvl3pPr>
            <a:lvl4pPr marL="1344168" indent="0">
              <a:buNone/>
              <a:defRPr sz="882"/>
            </a:lvl4pPr>
            <a:lvl5pPr marL="1792224" indent="0">
              <a:buNone/>
              <a:defRPr sz="882"/>
            </a:lvl5pPr>
            <a:lvl6pPr marL="2240280" indent="0">
              <a:buNone/>
              <a:defRPr sz="882"/>
            </a:lvl6pPr>
            <a:lvl7pPr marL="2688336" indent="0">
              <a:buNone/>
              <a:defRPr sz="882"/>
            </a:lvl7pPr>
            <a:lvl8pPr marL="3136392" indent="0">
              <a:buNone/>
              <a:defRPr sz="882"/>
            </a:lvl8pPr>
            <a:lvl9pPr marL="3584448" indent="0">
              <a:buNone/>
              <a:defRPr sz="882"/>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221C800-FAC3-E943-B885-8D7632C6CE83}" type="datetime1">
              <a:rPr lang="en-ZA" smtClean="0">
                <a:solidFill>
                  <a:prstClr val="black">
                    <a:tint val="75000"/>
                  </a:prstClr>
                </a:solidFill>
              </a:rPr>
              <a:pPr>
                <a:defRPr/>
              </a:pPr>
              <a:t>2018/10/25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BD1FA1B-97E2-48F3-860E-12A4A7ABDCBC}" type="slidenum">
              <a:rPr lang="en-US" altLang="en-US"/>
              <a:pPr>
                <a:defRPr/>
              </a:pPr>
              <a:t>‹#›</a:t>
            </a:fld>
            <a:endParaRPr lang="en-US" altLang="en-US"/>
          </a:p>
        </p:txBody>
      </p:sp>
    </p:spTree>
    <p:extLst>
      <p:ext uri="{BB962C8B-B14F-4D97-AF65-F5344CB8AC3E}">
        <p14:creationId xmlns:p14="http://schemas.microsoft.com/office/powerpoint/2010/main" xmlns="" val="17839401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6504" y="4705032"/>
            <a:ext cx="5376863" cy="555456"/>
          </a:xfrm>
        </p:spPr>
        <p:txBody>
          <a:bodyPr anchor="b"/>
          <a:lstStyle>
            <a:lvl1pPr algn="l">
              <a:defRPr sz="1960" b="1"/>
            </a:lvl1pPr>
          </a:lstStyle>
          <a:p>
            <a:r>
              <a:rPr lang="en-US" smtClean="0"/>
              <a:t>Click to edit Master title style</a:t>
            </a:r>
            <a:endParaRPr lang="en-US"/>
          </a:p>
        </p:txBody>
      </p:sp>
      <p:sp>
        <p:nvSpPr>
          <p:cNvPr id="3" name="Picture Placeholder 2"/>
          <p:cNvSpPr>
            <a:spLocks noGrp="1"/>
          </p:cNvSpPr>
          <p:nvPr>
            <p:ph type="pic" idx="1"/>
          </p:nvPr>
        </p:nvSpPr>
        <p:spPr>
          <a:xfrm>
            <a:off x="1756504" y="600576"/>
            <a:ext cx="5376863" cy="4032885"/>
          </a:xfrm>
        </p:spPr>
        <p:txBody>
          <a:bodyPr rtlCol="0">
            <a:normAutofit/>
          </a:bodyPr>
          <a:lstStyle>
            <a:lvl1pPr marL="0" indent="0">
              <a:buNone/>
              <a:defRPr sz="3136"/>
            </a:lvl1pPr>
            <a:lvl2pPr marL="448056" indent="0">
              <a:buNone/>
              <a:defRPr sz="2744"/>
            </a:lvl2pPr>
            <a:lvl3pPr marL="896112" indent="0">
              <a:buNone/>
              <a:defRPr sz="2352"/>
            </a:lvl3pPr>
            <a:lvl4pPr marL="1344168" indent="0">
              <a:buNone/>
              <a:defRPr sz="1960"/>
            </a:lvl4pPr>
            <a:lvl5pPr marL="1792224" indent="0">
              <a:buNone/>
              <a:defRPr sz="1960"/>
            </a:lvl5pPr>
            <a:lvl6pPr marL="2240280" indent="0">
              <a:buNone/>
              <a:defRPr sz="1960"/>
            </a:lvl6pPr>
            <a:lvl7pPr marL="2688336" indent="0">
              <a:buNone/>
              <a:defRPr sz="1960"/>
            </a:lvl7pPr>
            <a:lvl8pPr marL="3136392" indent="0">
              <a:buNone/>
              <a:defRPr sz="1960"/>
            </a:lvl8pPr>
            <a:lvl9pPr marL="3584448" indent="0">
              <a:buNone/>
              <a:defRPr sz="1960"/>
            </a:lvl9pPr>
          </a:lstStyle>
          <a:p>
            <a:pPr lvl="0"/>
            <a:endParaRPr lang="en-US" noProof="0"/>
          </a:p>
        </p:txBody>
      </p:sp>
      <p:sp>
        <p:nvSpPr>
          <p:cNvPr id="4" name="Text Placeholder 3"/>
          <p:cNvSpPr>
            <a:spLocks noGrp="1"/>
          </p:cNvSpPr>
          <p:nvPr>
            <p:ph type="body" sz="half" idx="2"/>
          </p:nvPr>
        </p:nvSpPr>
        <p:spPr>
          <a:xfrm>
            <a:off x="1756504" y="5260488"/>
            <a:ext cx="5376863" cy="788839"/>
          </a:xfrm>
        </p:spPr>
        <p:txBody>
          <a:bodyPr/>
          <a:lstStyle>
            <a:lvl1pPr marL="0" indent="0">
              <a:buNone/>
              <a:defRPr sz="1372"/>
            </a:lvl1pPr>
            <a:lvl2pPr marL="448056" indent="0">
              <a:buNone/>
              <a:defRPr sz="1176"/>
            </a:lvl2pPr>
            <a:lvl3pPr marL="896112" indent="0">
              <a:buNone/>
              <a:defRPr sz="980"/>
            </a:lvl3pPr>
            <a:lvl4pPr marL="1344168" indent="0">
              <a:buNone/>
              <a:defRPr sz="882"/>
            </a:lvl4pPr>
            <a:lvl5pPr marL="1792224" indent="0">
              <a:buNone/>
              <a:defRPr sz="882"/>
            </a:lvl5pPr>
            <a:lvl6pPr marL="2240280" indent="0">
              <a:buNone/>
              <a:defRPr sz="882"/>
            </a:lvl6pPr>
            <a:lvl7pPr marL="2688336" indent="0">
              <a:buNone/>
              <a:defRPr sz="882"/>
            </a:lvl7pPr>
            <a:lvl8pPr marL="3136392" indent="0">
              <a:buNone/>
              <a:defRPr sz="882"/>
            </a:lvl8pPr>
            <a:lvl9pPr marL="3584448" indent="0">
              <a:buNone/>
              <a:defRPr sz="882"/>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A4C495A-ADE6-DE4F-AD32-4A57034DE124}" type="datetime1">
              <a:rPr lang="en-ZA" smtClean="0">
                <a:solidFill>
                  <a:prstClr val="black">
                    <a:tint val="75000"/>
                  </a:prstClr>
                </a:solidFill>
              </a:rPr>
              <a:pPr>
                <a:defRPr/>
              </a:pPr>
              <a:t>2018/10/25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E74D7A2-586B-4686-A19A-6ACAC4B28395}" type="slidenum">
              <a:rPr lang="en-US" altLang="en-US"/>
              <a:pPr>
                <a:defRPr/>
              </a:pPr>
              <a:t>‹#›</a:t>
            </a:fld>
            <a:endParaRPr lang="en-US" altLang="en-US"/>
          </a:p>
        </p:txBody>
      </p:sp>
    </p:spTree>
    <p:extLst>
      <p:ext uri="{BB962C8B-B14F-4D97-AF65-F5344CB8AC3E}">
        <p14:creationId xmlns:p14="http://schemas.microsoft.com/office/powerpoint/2010/main" xmlns="" val="821843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3EBE64-50D0-094B-89C3-F1BE032287B7}" type="datetime1">
              <a:rPr lang="en-ZA" smtClean="0">
                <a:solidFill>
                  <a:prstClr val="black">
                    <a:tint val="75000"/>
                  </a:prstClr>
                </a:solidFill>
              </a:rPr>
              <a:pPr>
                <a:defRPr/>
              </a:pPr>
              <a:t>2018/10/25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C433E7C-71F7-471A-ADD7-F8A29574D72C}" type="slidenum">
              <a:rPr lang="en-US" altLang="en-US"/>
              <a:pPr>
                <a:defRPr/>
              </a:pPr>
              <a:t>‹#›</a:t>
            </a:fld>
            <a:endParaRPr lang="en-US" altLang="en-US"/>
          </a:p>
        </p:txBody>
      </p:sp>
    </p:spTree>
    <p:extLst>
      <p:ext uri="{BB962C8B-B14F-4D97-AF65-F5344CB8AC3E}">
        <p14:creationId xmlns:p14="http://schemas.microsoft.com/office/powerpoint/2010/main" xmlns="" val="13816639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7042" y="269171"/>
            <a:ext cx="2016324" cy="573503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8072" y="269171"/>
            <a:ext cx="5899613" cy="57350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8E9DAF0-73BF-AA43-97F4-80CF6B240DBB}" type="datetime1">
              <a:rPr lang="en-ZA" smtClean="0">
                <a:solidFill>
                  <a:prstClr val="black">
                    <a:tint val="75000"/>
                  </a:prstClr>
                </a:solidFill>
              </a:rPr>
              <a:pPr>
                <a:defRPr/>
              </a:pPr>
              <a:t>2018/10/25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218C288-B57C-4444-A8E8-D8A062827457}" type="slidenum">
              <a:rPr lang="en-US" altLang="en-US"/>
              <a:pPr>
                <a:defRPr/>
              </a:pPr>
              <a:t>‹#›</a:t>
            </a:fld>
            <a:endParaRPr lang="en-US" altLang="en-US"/>
          </a:p>
        </p:txBody>
      </p:sp>
    </p:spTree>
    <p:extLst>
      <p:ext uri="{BB962C8B-B14F-4D97-AF65-F5344CB8AC3E}">
        <p14:creationId xmlns:p14="http://schemas.microsoft.com/office/powerpoint/2010/main" xmlns="" val="3046624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Slide Number"/>
          <p:cNvSpPr txBox="1">
            <a:spLocks/>
          </p:cNvSpPr>
          <p:nvPr userDrawn="1"/>
        </p:nvSpPr>
        <p:spPr bwMode="auto">
          <a:xfrm>
            <a:off x="8040342" y="26127"/>
            <a:ext cx="737382" cy="138499"/>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a:r>
              <a:rPr lang="en-US" sz="900" dirty="0" smtClean="0">
                <a:solidFill>
                  <a:schemeClr val="tx1">
                    <a:lumMod val="50000"/>
                    <a:lumOff val="50000"/>
                  </a:schemeClr>
                </a:solidFill>
              </a:rPr>
              <a:t>RESTRICTED</a:t>
            </a:r>
            <a:endParaRPr lang="en-US" sz="900" dirty="0">
              <a:solidFill>
                <a:schemeClr val="tx1">
                  <a:lumMod val="50000"/>
                  <a:lumOff val="50000"/>
                </a:schemeClr>
              </a:solidFill>
            </a:endParaRPr>
          </a:p>
        </p:txBody>
      </p:sp>
    </p:spTree>
    <p:extLst>
      <p:ext uri="{BB962C8B-B14F-4D97-AF65-F5344CB8AC3E}">
        <p14:creationId xmlns:p14="http://schemas.microsoft.com/office/powerpoint/2010/main" xmlns="" val="41299121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Content 2">
    <p:spTree>
      <p:nvGrpSpPr>
        <p:cNvPr id="1" name=""/>
        <p:cNvGrpSpPr/>
        <p:nvPr/>
      </p:nvGrpSpPr>
      <p:grpSpPr>
        <a:xfrm>
          <a:off x="0" y="0"/>
          <a:ext cx="0" cy="0"/>
          <a:chOff x="0" y="0"/>
          <a:chExt cx="0" cy="0"/>
        </a:xfrm>
      </p:grpSpPr>
      <p:sp>
        <p:nvSpPr>
          <p:cNvPr id="3" name="Rectangle 2"/>
          <p:cNvSpPr/>
          <p:nvPr userDrawn="1"/>
        </p:nvSpPr>
        <p:spPr>
          <a:xfrm>
            <a:off x="1" y="-309624"/>
            <a:ext cx="8978552" cy="6422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8056" eaLnBrk="0" hangingPunct="0">
              <a:defRPr/>
            </a:pPr>
            <a:endParaRPr lang="en-ZA" sz="1764">
              <a:solidFill>
                <a:prstClr val="white"/>
              </a:solidFill>
            </a:endParaRPr>
          </a:p>
        </p:txBody>
      </p:sp>
      <p:pic>
        <p:nvPicPr>
          <p:cNvPr id="4" name="Picture 3"/>
          <p:cNvPicPr>
            <a:picLocks noChangeAspect="1" noChangeArrowheads="1"/>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xmlns=""/>
              </a:ext>
            </a:extLst>
          </a:blip>
          <a:srcRect/>
          <a:stretch>
            <a:fillRect/>
          </a:stretch>
        </p:blipFill>
        <p:spPr bwMode="auto">
          <a:xfrm>
            <a:off x="528780" y="1031779"/>
            <a:ext cx="8270473" cy="4273842"/>
          </a:xfrm>
          <a:prstGeom prst="rect">
            <a:avLst/>
          </a:prstGeom>
          <a:solidFill>
            <a:schemeClr val="bg1"/>
          </a:solidFill>
          <a:ln w="9525">
            <a:noFill/>
            <a:miter lim="800000"/>
            <a:headEnd/>
            <a:tailEnd/>
          </a:ln>
        </p:spPr>
      </p:pic>
      <p:sp>
        <p:nvSpPr>
          <p:cNvPr id="5" name="Rectangle 4"/>
          <p:cNvSpPr/>
          <p:nvPr userDrawn="1"/>
        </p:nvSpPr>
        <p:spPr>
          <a:xfrm>
            <a:off x="476076" y="886862"/>
            <a:ext cx="8396681" cy="776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8056" eaLnBrk="0" hangingPunct="0">
              <a:defRPr/>
            </a:pPr>
            <a:endParaRPr lang="en-ZA" sz="1764">
              <a:solidFill>
                <a:prstClr val="white"/>
              </a:solidFill>
            </a:endParaRPr>
          </a:p>
        </p:txBody>
      </p:sp>
      <p:sp>
        <p:nvSpPr>
          <p:cNvPr id="6" name="Rectangle 5"/>
          <p:cNvSpPr/>
          <p:nvPr userDrawn="1"/>
        </p:nvSpPr>
        <p:spPr>
          <a:xfrm>
            <a:off x="0" y="6702804"/>
            <a:ext cx="8997222" cy="45122"/>
          </a:xfrm>
          <a:prstGeom prst="rect">
            <a:avLst/>
          </a:prstGeom>
          <a:solidFill>
            <a:srgbClr val="3B91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8056" eaLnBrk="0" hangingPunct="0">
              <a:defRPr/>
            </a:pPr>
            <a:endParaRPr lang="en-ZA" sz="1764">
              <a:solidFill>
                <a:prstClr val="white"/>
              </a:solidFill>
            </a:endParaRPr>
          </a:p>
        </p:txBody>
      </p:sp>
      <p:cxnSp>
        <p:nvCxnSpPr>
          <p:cNvPr id="7" name="Straight Connector 6"/>
          <p:cNvCxnSpPr/>
          <p:nvPr userDrawn="1"/>
        </p:nvCxnSpPr>
        <p:spPr>
          <a:xfrm>
            <a:off x="0" y="6113120"/>
            <a:ext cx="8961438" cy="0"/>
          </a:xfrm>
          <a:prstGeom prst="line">
            <a:avLst/>
          </a:prstGeom>
          <a:ln w="19050">
            <a:solidFill>
              <a:srgbClr val="FF9900"/>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ctrTitle"/>
          </p:nvPr>
        </p:nvSpPr>
        <p:spPr>
          <a:xfrm>
            <a:off x="-35783" y="-97414"/>
            <a:ext cx="9033004" cy="635171"/>
          </a:xfrm>
          <a:solidFill>
            <a:srgbClr val="660066">
              <a:alpha val="66000"/>
            </a:srgbClr>
          </a:solidFill>
        </p:spPr>
        <p:txBody>
          <a:bodyPr rtlCol="0">
            <a:normAutofit/>
          </a:bodyPr>
          <a:lstStyle>
            <a:lvl1pPr>
              <a:defRPr lang="en-ZA" dirty="0">
                <a:solidFill>
                  <a:schemeClr val="bg1"/>
                </a:solidFill>
              </a:defRPr>
            </a:lvl1pPr>
          </a:lstStyle>
          <a:p>
            <a:pPr lvl="0"/>
            <a:r>
              <a:rPr lang="en-US" dirty="0" smtClean="0"/>
              <a:t>Click to edit Master title style</a:t>
            </a:r>
            <a:endParaRPr lang="en-ZA" dirty="0"/>
          </a:p>
        </p:txBody>
      </p:sp>
      <p:sp>
        <p:nvSpPr>
          <p:cNvPr id="8" name="Slide Number Placeholder 6"/>
          <p:cNvSpPr>
            <a:spLocks noGrp="1"/>
          </p:cNvSpPr>
          <p:nvPr>
            <p:ph type="sldNum" sz="quarter" idx="10"/>
          </p:nvPr>
        </p:nvSpPr>
        <p:spPr/>
        <p:txBody>
          <a:bodyPr/>
          <a:lstStyle>
            <a:lvl1pPr>
              <a:defRPr/>
            </a:lvl1pPr>
          </a:lstStyle>
          <a:p>
            <a:pPr>
              <a:defRPr/>
            </a:pPr>
            <a:fld id="{064D168C-50E8-4BCB-9E0C-597A59B5CCC0}" type="slidenum">
              <a:rPr lang="en-ZA"/>
              <a:pPr>
                <a:defRPr/>
              </a:pPr>
              <a:t>‹#›</a:t>
            </a:fld>
            <a:endParaRPr lang="en-ZA"/>
          </a:p>
        </p:txBody>
      </p:sp>
    </p:spTree>
    <p:extLst>
      <p:ext uri="{BB962C8B-B14F-4D97-AF65-F5344CB8AC3E}">
        <p14:creationId xmlns:p14="http://schemas.microsoft.com/office/powerpoint/2010/main" xmlns="" val="9996916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72108" y="2088014"/>
            <a:ext cx="7617222" cy="144076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44216" y="3808836"/>
            <a:ext cx="6273007" cy="1717710"/>
          </a:xfrm>
        </p:spPr>
        <p:txBody>
          <a:bodyPr/>
          <a:lstStyle>
            <a:lvl1pPr marL="0" indent="0" algn="ctr">
              <a:buNone/>
              <a:defRPr>
                <a:solidFill>
                  <a:schemeClr val="tx1">
                    <a:tint val="75000"/>
                  </a:schemeClr>
                </a:solidFill>
              </a:defRPr>
            </a:lvl1pPr>
            <a:lvl2pPr marL="448056" indent="0" algn="ctr">
              <a:buNone/>
              <a:defRPr>
                <a:solidFill>
                  <a:schemeClr val="tx1">
                    <a:tint val="75000"/>
                  </a:schemeClr>
                </a:solidFill>
              </a:defRPr>
            </a:lvl2pPr>
            <a:lvl3pPr marL="896112" indent="0" algn="ctr">
              <a:buNone/>
              <a:defRPr>
                <a:solidFill>
                  <a:schemeClr val="tx1">
                    <a:tint val="75000"/>
                  </a:schemeClr>
                </a:solidFill>
              </a:defRPr>
            </a:lvl3pPr>
            <a:lvl4pPr marL="1344168" indent="0" algn="ctr">
              <a:buNone/>
              <a:defRPr>
                <a:solidFill>
                  <a:schemeClr val="tx1">
                    <a:tint val="75000"/>
                  </a:schemeClr>
                </a:solidFill>
              </a:defRPr>
            </a:lvl4pPr>
            <a:lvl5pPr marL="1792224" indent="0" algn="ctr">
              <a:buNone/>
              <a:defRPr>
                <a:solidFill>
                  <a:schemeClr val="tx1">
                    <a:tint val="75000"/>
                  </a:schemeClr>
                </a:solidFill>
              </a:defRPr>
            </a:lvl5pPr>
            <a:lvl6pPr marL="2240280" indent="0" algn="ctr">
              <a:buNone/>
              <a:defRPr>
                <a:solidFill>
                  <a:schemeClr val="tx1">
                    <a:tint val="75000"/>
                  </a:schemeClr>
                </a:solidFill>
              </a:defRPr>
            </a:lvl6pPr>
            <a:lvl7pPr marL="2688336" indent="0" algn="ctr">
              <a:buNone/>
              <a:defRPr>
                <a:solidFill>
                  <a:schemeClr val="tx1">
                    <a:tint val="75000"/>
                  </a:schemeClr>
                </a:solidFill>
              </a:defRPr>
            </a:lvl7pPr>
            <a:lvl8pPr marL="3136392" indent="0" algn="ctr">
              <a:buNone/>
              <a:defRPr>
                <a:solidFill>
                  <a:schemeClr val="tx1">
                    <a:tint val="75000"/>
                  </a:schemeClr>
                </a:solidFill>
              </a:defRPr>
            </a:lvl8pPr>
            <a:lvl9pPr marL="358444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36B73EB-B62C-E444-978E-C1B073BDB702}" type="datetime1">
              <a:rPr lang="en-ZA" altLang="en-US" smtClean="0"/>
              <a:pPr>
                <a:defRPr/>
              </a:pPr>
              <a:t>2018/10/25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9FDBE54-EAA8-43E7-BD6D-C1075A495955}" type="slidenum">
              <a:rPr lang="en-US" altLang="en-US"/>
              <a:pPr>
                <a:defRPr/>
              </a:pPr>
              <a:t>‹#›</a:t>
            </a:fld>
            <a:endParaRPr lang="en-US" altLang="en-US"/>
          </a:p>
        </p:txBody>
      </p:sp>
    </p:spTree>
    <p:extLst>
      <p:ext uri="{BB962C8B-B14F-4D97-AF65-F5344CB8AC3E}">
        <p14:creationId xmlns:p14="http://schemas.microsoft.com/office/powerpoint/2010/main" xmlns="" val="92913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3FE9B8E-2FFB-DA41-9B56-39223A86196E}" type="datetime1">
              <a:rPr lang="en-ZA" altLang="en-US" smtClean="0"/>
              <a:pPr>
                <a:defRPr/>
              </a:pPr>
              <a:t>2018/10/25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867914D-0B62-47D7-B83C-73CF66DA6D0F}" type="slidenum">
              <a:rPr lang="en-US" altLang="en-US"/>
              <a:pPr>
                <a:defRPr/>
              </a:pPr>
              <a:t>‹#›</a:t>
            </a:fld>
            <a:endParaRPr lang="en-US" altLang="en-US"/>
          </a:p>
        </p:txBody>
      </p:sp>
    </p:spTree>
    <p:extLst>
      <p:ext uri="{BB962C8B-B14F-4D97-AF65-F5344CB8AC3E}">
        <p14:creationId xmlns:p14="http://schemas.microsoft.com/office/powerpoint/2010/main" xmlns="" val="19280038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892" y="4319170"/>
            <a:ext cx="7617222" cy="1334960"/>
          </a:xfrm>
        </p:spPr>
        <p:txBody>
          <a:bodyPr anchor="t"/>
          <a:lstStyle>
            <a:lvl1pPr algn="l">
              <a:defRPr sz="3920" b="1" cap="all"/>
            </a:lvl1pPr>
          </a:lstStyle>
          <a:p>
            <a:r>
              <a:rPr lang="en-US" smtClean="0"/>
              <a:t>Click to edit Master title style</a:t>
            </a:r>
            <a:endParaRPr lang="en-US"/>
          </a:p>
        </p:txBody>
      </p:sp>
      <p:sp>
        <p:nvSpPr>
          <p:cNvPr id="3" name="Text Placeholder 2"/>
          <p:cNvSpPr>
            <a:spLocks noGrp="1"/>
          </p:cNvSpPr>
          <p:nvPr>
            <p:ph type="body" idx="1"/>
          </p:nvPr>
        </p:nvSpPr>
        <p:spPr>
          <a:xfrm>
            <a:off x="707892" y="2848848"/>
            <a:ext cx="7617222" cy="1470322"/>
          </a:xfrm>
        </p:spPr>
        <p:txBody>
          <a:bodyPr anchor="b"/>
          <a:lstStyle>
            <a:lvl1pPr marL="0" indent="0">
              <a:buNone/>
              <a:defRPr sz="1960">
                <a:solidFill>
                  <a:schemeClr val="tx1">
                    <a:tint val="75000"/>
                  </a:schemeClr>
                </a:solidFill>
              </a:defRPr>
            </a:lvl1pPr>
            <a:lvl2pPr marL="448056" indent="0">
              <a:buNone/>
              <a:defRPr sz="1764">
                <a:solidFill>
                  <a:schemeClr val="tx1">
                    <a:tint val="75000"/>
                  </a:schemeClr>
                </a:solidFill>
              </a:defRPr>
            </a:lvl2pPr>
            <a:lvl3pPr marL="896112" indent="0">
              <a:buNone/>
              <a:defRPr sz="1568">
                <a:solidFill>
                  <a:schemeClr val="tx1">
                    <a:tint val="75000"/>
                  </a:schemeClr>
                </a:solidFill>
              </a:defRPr>
            </a:lvl3pPr>
            <a:lvl4pPr marL="1344168" indent="0">
              <a:buNone/>
              <a:defRPr sz="1372">
                <a:solidFill>
                  <a:schemeClr val="tx1">
                    <a:tint val="75000"/>
                  </a:schemeClr>
                </a:solidFill>
              </a:defRPr>
            </a:lvl4pPr>
            <a:lvl5pPr marL="1792224" indent="0">
              <a:buNone/>
              <a:defRPr sz="1372">
                <a:solidFill>
                  <a:schemeClr val="tx1">
                    <a:tint val="75000"/>
                  </a:schemeClr>
                </a:solidFill>
              </a:defRPr>
            </a:lvl5pPr>
            <a:lvl6pPr marL="2240280" indent="0">
              <a:buNone/>
              <a:defRPr sz="1372">
                <a:solidFill>
                  <a:schemeClr val="tx1">
                    <a:tint val="75000"/>
                  </a:schemeClr>
                </a:solidFill>
              </a:defRPr>
            </a:lvl6pPr>
            <a:lvl7pPr marL="2688336" indent="0">
              <a:buNone/>
              <a:defRPr sz="1372">
                <a:solidFill>
                  <a:schemeClr val="tx1">
                    <a:tint val="75000"/>
                  </a:schemeClr>
                </a:solidFill>
              </a:defRPr>
            </a:lvl7pPr>
            <a:lvl8pPr marL="3136392" indent="0">
              <a:buNone/>
              <a:defRPr sz="1372">
                <a:solidFill>
                  <a:schemeClr val="tx1">
                    <a:tint val="75000"/>
                  </a:schemeClr>
                </a:solidFill>
              </a:defRPr>
            </a:lvl8pPr>
            <a:lvl9pPr marL="3584448" indent="0">
              <a:buNone/>
              <a:defRPr sz="1372">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1798FFB-E2EA-7647-B318-32F5ABE0F508}" type="datetime1">
              <a:rPr lang="en-ZA" altLang="en-US" smtClean="0"/>
              <a:pPr>
                <a:defRPr/>
              </a:pPr>
              <a:t>2018/10/25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F9D2988-2DA7-4039-8775-9333DAFAAF74}" type="slidenum">
              <a:rPr lang="en-US" altLang="en-US"/>
              <a:pPr>
                <a:defRPr/>
              </a:pPr>
              <a:t>‹#›</a:t>
            </a:fld>
            <a:endParaRPr lang="en-US" altLang="en-US"/>
          </a:p>
        </p:txBody>
      </p:sp>
    </p:spTree>
    <p:extLst>
      <p:ext uri="{BB962C8B-B14F-4D97-AF65-F5344CB8AC3E}">
        <p14:creationId xmlns:p14="http://schemas.microsoft.com/office/powerpoint/2010/main" xmlns="" val="33506493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48072" y="1568345"/>
            <a:ext cx="3957968" cy="4435863"/>
          </a:xfrm>
        </p:spPr>
        <p:txBody>
          <a:bodyPr/>
          <a:lstStyle>
            <a:lvl1pPr>
              <a:defRPr sz="2744"/>
            </a:lvl1pPr>
            <a:lvl2pPr>
              <a:defRPr sz="2352"/>
            </a:lvl2pPr>
            <a:lvl3pPr>
              <a:defRPr sz="1960"/>
            </a:lvl3pPr>
            <a:lvl4pPr>
              <a:defRPr sz="1764"/>
            </a:lvl4pPr>
            <a:lvl5pPr>
              <a:defRPr sz="1764"/>
            </a:lvl5pPr>
            <a:lvl6pPr>
              <a:defRPr sz="1764"/>
            </a:lvl6pPr>
            <a:lvl7pPr>
              <a:defRPr sz="1764"/>
            </a:lvl7pPr>
            <a:lvl8pPr>
              <a:defRPr sz="1764"/>
            </a:lvl8pPr>
            <a:lvl9pPr>
              <a:defRPr sz="176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5398" y="1568345"/>
            <a:ext cx="3957968" cy="4435863"/>
          </a:xfrm>
        </p:spPr>
        <p:txBody>
          <a:bodyPr/>
          <a:lstStyle>
            <a:lvl1pPr>
              <a:defRPr sz="2744"/>
            </a:lvl1pPr>
            <a:lvl2pPr>
              <a:defRPr sz="2352"/>
            </a:lvl2pPr>
            <a:lvl3pPr>
              <a:defRPr sz="1960"/>
            </a:lvl3pPr>
            <a:lvl4pPr>
              <a:defRPr sz="1764"/>
            </a:lvl4pPr>
            <a:lvl5pPr>
              <a:defRPr sz="1764"/>
            </a:lvl5pPr>
            <a:lvl6pPr>
              <a:defRPr sz="1764"/>
            </a:lvl6pPr>
            <a:lvl7pPr>
              <a:defRPr sz="1764"/>
            </a:lvl7pPr>
            <a:lvl8pPr>
              <a:defRPr sz="1764"/>
            </a:lvl8pPr>
            <a:lvl9pPr>
              <a:defRPr sz="176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2363F36-F233-6542-8420-970385B64DC5}" type="datetime1">
              <a:rPr lang="en-ZA" altLang="en-US" smtClean="0"/>
              <a:pPr>
                <a:defRPr/>
              </a:pPr>
              <a:t>2018/10/25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69148A7-75DC-4063-9F96-C1353F691F24}" type="slidenum">
              <a:rPr lang="en-US" altLang="en-US"/>
              <a:pPr>
                <a:defRPr/>
              </a:pPr>
              <a:t>‹#›</a:t>
            </a:fld>
            <a:endParaRPr lang="en-US" altLang="en-US"/>
          </a:p>
        </p:txBody>
      </p:sp>
    </p:spTree>
    <p:extLst>
      <p:ext uri="{BB962C8B-B14F-4D97-AF65-F5344CB8AC3E}">
        <p14:creationId xmlns:p14="http://schemas.microsoft.com/office/powerpoint/2010/main" xmlns="" val="20616005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48072" y="1504553"/>
            <a:ext cx="3959525" cy="627026"/>
          </a:xfrm>
        </p:spPr>
        <p:txBody>
          <a:bodyPr anchor="b"/>
          <a:lstStyle>
            <a:lvl1pPr marL="0" indent="0">
              <a:buNone/>
              <a:defRPr sz="2352" b="1"/>
            </a:lvl1pPr>
            <a:lvl2pPr marL="448056" indent="0">
              <a:buNone/>
              <a:defRPr sz="1960" b="1"/>
            </a:lvl2pPr>
            <a:lvl3pPr marL="896112" indent="0">
              <a:buNone/>
              <a:defRPr sz="1764" b="1"/>
            </a:lvl3pPr>
            <a:lvl4pPr marL="1344168" indent="0">
              <a:buNone/>
              <a:defRPr sz="1568" b="1"/>
            </a:lvl4pPr>
            <a:lvl5pPr marL="1792224" indent="0">
              <a:buNone/>
              <a:defRPr sz="1568" b="1"/>
            </a:lvl5pPr>
            <a:lvl6pPr marL="2240280" indent="0">
              <a:buNone/>
              <a:defRPr sz="1568" b="1"/>
            </a:lvl6pPr>
            <a:lvl7pPr marL="2688336" indent="0">
              <a:buNone/>
              <a:defRPr sz="1568" b="1"/>
            </a:lvl7pPr>
            <a:lvl8pPr marL="3136392" indent="0">
              <a:buNone/>
              <a:defRPr sz="1568" b="1"/>
            </a:lvl8pPr>
            <a:lvl9pPr marL="3584448" indent="0">
              <a:buNone/>
              <a:defRPr sz="1568" b="1"/>
            </a:lvl9pPr>
          </a:lstStyle>
          <a:p>
            <a:pPr lvl="0"/>
            <a:r>
              <a:rPr lang="en-US" smtClean="0"/>
              <a:t>Click to edit Master text styles</a:t>
            </a:r>
          </a:p>
        </p:txBody>
      </p:sp>
      <p:sp>
        <p:nvSpPr>
          <p:cNvPr id="4" name="Content Placeholder 3"/>
          <p:cNvSpPr>
            <a:spLocks noGrp="1"/>
          </p:cNvSpPr>
          <p:nvPr>
            <p:ph sz="half" idx="2"/>
          </p:nvPr>
        </p:nvSpPr>
        <p:spPr>
          <a:xfrm>
            <a:off x="448072" y="2131579"/>
            <a:ext cx="3959525" cy="3872628"/>
          </a:xfrm>
        </p:spPr>
        <p:txBody>
          <a:bodyPr/>
          <a:lstStyle>
            <a:lvl1pPr>
              <a:defRPr sz="2352"/>
            </a:lvl1pPr>
            <a:lvl2pPr>
              <a:defRPr sz="1960"/>
            </a:lvl2pPr>
            <a:lvl3pPr>
              <a:defRPr sz="1764"/>
            </a:lvl3pPr>
            <a:lvl4pPr>
              <a:defRPr sz="1568"/>
            </a:lvl4pPr>
            <a:lvl5pPr>
              <a:defRPr sz="1568"/>
            </a:lvl5pPr>
            <a:lvl6pPr>
              <a:defRPr sz="1568"/>
            </a:lvl6pPr>
            <a:lvl7pPr>
              <a:defRPr sz="1568"/>
            </a:lvl7pPr>
            <a:lvl8pPr>
              <a:defRPr sz="1568"/>
            </a:lvl8pPr>
            <a:lvl9pPr>
              <a:defRPr sz="156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2287" y="1504553"/>
            <a:ext cx="3961080" cy="627026"/>
          </a:xfrm>
        </p:spPr>
        <p:txBody>
          <a:bodyPr anchor="b"/>
          <a:lstStyle>
            <a:lvl1pPr marL="0" indent="0">
              <a:buNone/>
              <a:defRPr sz="2352" b="1"/>
            </a:lvl1pPr>
            <a:lvl2pPr marL="448056" indent="0">
              <a:buNone/>
              <a:defRPr sz="1960" b="1"/>
            </a:lvl2pPr>
            <a:lvl3pPr marL="896112" indent="0">
              <a:buNone/>
              <a:defRPr sz="1764" b="1"/>
            </a:lvl3pPr>
            <a:lvl4pPr marL="1344168" indent="0">
              <a:buNone/>
              <a:defRPr sz="1568" b="1"/>
            </a:lvl4pPr>
            <a:lvl5pPr marL="1792224" indent="0">
              <a:buNone/>
              <a:defRPr sz="1568" b="1"/>
            </a:lvl5pPr>
            <a:lvl6pPr marL="2240280" indent="0">
              <a:buNone/>
              <a:defRPr sz="1568" b="1"/>
            </a:lvl6pPr>
            <a:lvl7pPr marL="2688336" indent="0">
              <a:buNone/>
              <a:defRPr sz="1568" b="1"/>
            </a:lvl7pPr>
            <a:lvl8pPr marL="3136392" indent="0">
              <a:buNone/>
              <a:defRPr sz="1568" b="1"/>
            </a:lvl8pPr>
            <a:lvl9pPr marL="3584448" indent="0">
              <a:buNone/>
              <a:defRPr sz="1568" b="1"/>
            </a:lvl9pPr>
          </a:lstStyle>
          <a:p>
            <a:pPr lvl="0"/>
            <a:r>
              <a:rPr lang="en-US" smtClean="0"/>
              <a:t>Click to edit Master text styles</a:t>
            </a:r>
          </a:p>
        </p:txBody>
      </p:sp>
      <p:sp>
        <p:nvSpPr>
          <p:cNvPr id="6" name="Content Placeholder 5"/>
          <p:cNvSpPr>
            <a:spLocks noGrp="1"/>
          </p:cNvSpPr>
          <p:nvPr>
            <p:ph sz="quarter" idx="4"/>
          </p:nvPr>
        </p:nvSpPr>
        <p:spPr>
          <a:xfrm>
            <a:off x="4552287" y="2131579"/>
            <a:ext cx="3961080" cy="3872628"/>
          </a:xfrm>
        </p:spPr>
        <p:txBody>
          <a:bodyPr/>
          <a:lstStyle>
            <a:lvl1pPr>
              <a:defRPr sz="2352"/>
            </a:lvl1pPr>
            <a:lvl2pPr>
              <a:defRPr sz="1960"/>
            </a:lvl2pPr>
            <a:lvl3pPr>
              <a:defRPr sz="1764"/>
            </a:lvl3pPr>
            <a:lvl4pPr>
              <a:defRPr sz="1568"/>
            </a:lvl4pPr>
            <a:lvl5pPr>
              <a:defRPr sz="1568"/>
            </a:lvl5pPr>
            <a:lvl6pPr>
              <a:defRPr sz="1568"/>
            </a:lvl6pPr>
            <a:lvl7pPr>
              <a:defRPr sz="1568"/>
            </a:lvl7pPr>
            <a:lvl8pPr>
              <a:defRPr sz="1568"/>
            </a:lvl8pPr>
            <a:lvl9pPr>
              <a:defRPr sz="156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C0D8F2D-E542-7D43-89CE-0C3F2804B6EF}" type="datetime1">
              <a:rPr lang="en-ZA" altLang="en-US" smtClean="0"/>
              <a:pPr>
                <a:defRPr/>
              </a:pPr>
              <a:t>2018/10/25</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3970D93-B324-4F1E-A120-8C3101A87923}" type="slidenum">
              <a:rPr lang="en-US" altLang="en-US"/>
              <a:pPr>
                <a:defRPr/>
              </a:pPr>
              <a:t>‹#›</a:t>
            </a:fld>
            <a:endParaRPr lang="en-US" altLang="en-US"/>
          </a:p>
        </p:txBody>
      </p:sp>
    </p:spTree>
    <p:extLst>
      <p:ext uri="{BB962C8B-B14F-4D97-AF65-F5344CB8AC3E}">
        <p14:creationId xmlns:p14="http://schemas.microsoft.com/office/powerpoint/2010/main" xmlns="" val="16779958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7C372A6-05C3-7242-9695-EB53E3C99183}" type="datetime1">
              <a:rPr lang="en-ZA" altLang="en-US" smtClean="0"/>
              <a:pPr>
                <a:defRPr/>
              </a:pPr>
              <a:t>2018/10/25</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BCE50E0-5363-4A10-B88E-004D79259B80}" type="slidenum">
              <a:rPr lang="en-US" altLang="en-US"/>
              <a:pPr>
                <a:defRPr/>
              </a:pPr>
              <a:t>‹#›</a:t>
            </a:fld>
            <a:endParaRPr lang="en-US" altLang="en-US"/>
          </a:p>
        </p:txBody>
      </p:sp>
    </p:spTree>
    <p:extLst>
      <p:ext uri="{BB962C8B-B14F-4D97-AF65-F5344CB8AC3E}">
        <p14:creationId xmlns:p14="http://schemas.microsoft.com/office/powerpoint/2010/main" xmlns="" val="27988315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D841CFF-15CE-B943-BFEB-F372F19C5B58}" type="datetime1">
              <a:rPr lang="en-ZA" altLang="en-US" smtClean="0"/>
              <a:pPr>
                <a:defRPr/>
              </a:pPr>
              <a:t>2018/10/25</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AAEEF5D-1B8B-410C-8826-B7BEFC2A77A5}" type="slidenum">
              <a:rPr lang="en-US" altLang="en-US"/>
              <a:pPr>
                <a:defRPr/>
              </a:pPr>
              <a:t>‹#›</a:t>
            </a:fld>
            <a:endParaRPr lang="en-US" altLang="en-US"/>
          </a:p>
        </p:txBody>
      </p:sp>
    </p:spTree>
    <p:extLst>
      <p:ext uri="{BB962C8B-B14F-4D97-AF65-F5344CB8AC3E}">
        <p14:creationId xmlns:p14="http://schemas.microsoft.com/office/powerpoint/2010/main" xmlns="" val="32078023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8073" y="267614"/>
            <a:ext cx="2948251" cy="1138917"/>
          </a:xfrm>
        </p:spPr>
        <p:txBody>
          <a:bodyPr anchor="b"/>
          <a:lstStyle>
            <a:lvl1pPr algn="l">
              <a:defRPr sz="1960" b="1"/>
            </a:lvl1pPr>
          </a:lstStyle>
          <a:p>
            <a:r>
              <a:rPr lang="en-US" smtClean="0"/>
              <a:t>Click to edit Master title style</a:t>
            </a:r>
            <a:endParaRPr lang="en-US"/>
          </a:p>
        </p:txBody>
      </p:sp>
      <p:sp>
        <p:nvSpPr>
          <p:cNvPr id="3" name="Content Placeholder 2"/>
          <p:cNvSpPr>
            <a:spLocks noGrp="1"/>
          </p:cNvSpPr>
          <p:nvPr>
            <p:ph idx="1"/>
          </p:nvPr>
        </p:nvSpPr>
        <p:spPr>
          <a:xfrm>
            <a:off x="3503673" y="267615"/>
            <a:ext cx="5009693" cy="5736593"/>
          </a:xfrm>
        </p:spPr>
        <p:txBody>
          <a:bodyPr/>
          <a:lstStyle>
            <a:lvl1pPr>
              <a:defRPr sz="3136"/>
            </a:lvl1pPr>
            <a:lvl2pPr>
              <a:defRPr sz="2744"/>
            </a:lvl2pPr>
            <a:lvl3pPr>
              <a:defRPr sz="2352"/>
            </a:lvl3pPr>
            <a:lvl4pPr>
              <a:defRPr sz="1960"/>
            </a:lvl4pPr>
            <a:lvl5pPr>
              <a:defRPr sz="1960"/>
            </a:lvl5pPr>
            <a:lvl6pPr>
              <a:defRPr sz="1960"/>
            </a:lvl6pPr>
            <a:lvl7pPr>
              <a:defRPr sz="1960"/>
            </a:lvl7pPr>
            <a:lvl8pPr>
              <a:defRPr sz="1960"/>
            </a:lvl8pPr>
            <a:lvl9pPr>
              <a:defRPr sz="19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48073" y="1406531"/>
            <a:ext cx="2948251" cy="4597676"/>
          </a:xfrm>
        </p:spPr>
        <p:txBody>
          <a:bodyPr/>
          <a:lstStyle>
            <a:lvl1pPr marL="0" indent="0">
              <a:buNone/>
              <a:defRPr sz="1372"/>
            </a:lvl1pPr>
            <a:lvl2pPr marL="448056" indent="0">
              <a:buNone/>
              <a:defRPr sz="1176"/>
            </a:lvl2pPr>
            <a:lvl3pPr marL="896112" indent="0">
              <a:buNone/>
              <a:defRPr sz="980"/>
            </a:lvl3pPr>
            <a:lvl4pPr marL="1344168" indent="0">
              <a:buNone/>
              <a:defRPr sz="882"/>
            </a:lvl4pPr>
            <a:lvl5pPr marL="1792224" indent="0">
              <a:buNone/>
              <a:defRPr sz="882"/>
            </a:lvl5pPr>
            <a:lvl6pPr marL="2240280" indent="0">
              <a:buNone/>
              <a:defRPr sz="882"/>
            </a:lvl6pPr>
            <a:lvl7pPr marL="2688336" indent="0">
              <a:buNone/>
              <a:defRPr sz="882"/>
            </a:lvl7pPr>
            <a:lvl8pPr marL="3136392" indent="0">
              <a:buNone/>
              <a:defRPr sz="882"/>
            </a:lvl8pPr>
            <a:lvl9pPr marL="3584448" indent="0">
              <a:buNone/>
              <a:defRPr sz="882"/>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D5CAACE-D04C-D846-B1FC-B501F7E2E32E}" type="datetime1">
              <a:rPr lang="en-ZA" altLang="en-US" smtClean="0"/>
              <a:pPr>
                <a:defRPr/>
              </a:pPr>
              <a:t>2018/10/25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23877D3-471D-496A-9C5B-83993F43407E}" type="slidenum">
              <a:rPr lang="en-US" altLang="en-US"/>
              <a:pPr>
                <a:defRPr/>
              </a:pPr>
              <a:t>‹#›</a:t>
            </a:fld>
            <a:endParaRPr lang="en-US" altLang="en-US"/>
          </a:p>
        </p:txBody>
      </p:sp>
    </p:spTree>
    <p:extLst>
      <p:ext uri="{BB962C8B-B14F-4D97-AF65-F5344CB8AC3E}">
        <p14:creationId xmlns:p14="http://schemas.microsoft.com/office/powerpoint/2010/main" xmlns="" val="6663960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6504" y="4705032"/>
            <a:ext cx="5376863" cy="555456"/>
          </a:xfrm>
        </p:spPr>
        <p:txBody>
          <a:bodyPr anchor="b"/>
          <a:lstStyle>
            <a:lvl1pPr algn="l">
              <a:defRPr sz="1960" b="1"/>
            </a:lvl1pPr>
          </a:lstStyle>
          <a:p>
            <a:r>
              <a:rPr lang="en-US" smtClean="0"/>
              <a:t>Click to edit Master title style</a:t>
            </a:r>
            <a:endParaRPr lang="en-US"/>
          </a:p>
        </p:txBody>
      </p:sp>
      <p:sp>
        <p:nvSpPr>
          <p:cNvPr id="3" name="Picture Placeholder 2"/>
          <p:cNvSpPr>
            <a:spLocks noGrp="1"/>
          </p:cNvSpPr>
          <p:nvPr>
            <p:ph type="pic" idx="1"/>
          </p:nvPr>
        </p:nvSpPr>
        <p:spPr>
          <a:xfrm>
            <a:off x="1756504" y="600576"/>
            <a:ext cx="5376863" cy="4032885"/>
          </a:xfrm>
        </p:spPr>
        <p:txBody>
          <a:bodyPr rtlCol="0">
            <a:normAutofit/>
          </a:bodyPr>
          <a:lstStyle>
            <a:lvl1pPr marL="0" indent="0">
              <a:buNone/>
              <a:defRPr sz="3136"/>
            </a:lvl1pPr>
            <a:lvl2pPr marL="448056" indent="0">
              <a:buNone/>
              <a:defRPr sz="2744"/>
            </a:lvl2pPr>
            <a:lvl3pPr marL="896112" indent="0">
              <a:buNone/>
              <a:defRPr sz="2352"/>
            </a:lvl3pPr>
            <a:lvl4pPr marL="1344168" indent="0">
              <a:buNone/>
              <a:defRPr sz="1960"/>
            </a:lvl4pPr>
            <a:lvl5pPr marL="1792224" indent="0">
              <a:buNone/>
              <a:defRPr sz="1960"/>
            </a:lvl5pPr>
            <a:lvl6pPr marL="2240280" indent="0">
              <a:buNone/>
              <a:defRPr sz="1960"/>
            </a:lvl6pPr>
            <a:lvl7pPr marL="2688336" indent="0">
              <a:buNone/>
              <a:defRPr sz="1960"/>
            </a:lvl7pPr>
            <a:lvl8pPr marL="3136392" indent="0">
              <a:buNone/>
              <a:defRPr sz="1960"/>
            </a:lvl8pPr>
            <a:lvl9pPr marL="3584448" indent="0">
              <a:buNone/>
              <a:defRPr sz="1960"/>
            </a:lvl9pPr>
          </a:lstStyle>
          <a:p>
            <a:pPr lvl="0"/>
            <a:endParaRPr lang="en-US" noProof="0"/>
          </a:p>
        </p:txBody>
      </p:sp>
      <p:sp>
        <p:nvSpPr>
          <p:cNvPr id="4" name="Text Placeholder 3"/>
          <p:cNvSpPr>
            <a:spLocks noGrp="1"/>
          </p:cNvSpPr>
          <p:nvPr>
            <p:ph type="body" sz="half" idx="2"/>
          </p:nvPr>
        </p:nvSpPr>
        <p:spPr>
          <a:xfrm>
            <a:off x="1756504" y="5260488"/>
            <a:ext cx="5376863" cy="788839"/>
          </a:xfrm>
        </p:spPr>
        <p:txBody>
          <a:bodyPr/>
          <a:lstStyle>
            <a:lvl1pPr marL="0" indent="0">
              <a:buNone/>
              <a:defRPr sz="1372"/>
            </a:lvl1pPr>
            <a:lvl2pPr marL="448056" indent="0">
              <a:buNone/>
              <a:defRPr sz="1176"/>
            </a:lvl2pPr>
            <a:lvl3pPr marL="896112" indent="0">
              <a:buNone/>
              <a:defRPr sz="980"/>
            </a:lvl3pPr>
            <a:lvl4pPr marL="1344168" indent="0">
              <a:buNone/>
              <a:defRPr sz="882"/>
            </a:lvl4pPr>
            <a:lvl5pPr marL="1792224" indent="0">
              <a:buNone/>
              <a:defRPr sz="882"/>
            </a:lvl5pPr>
            <a:lvl6pPr marL="2240280" indent="0">
              <a:buNone/>
              <a:defRPr sz="882"/>
            </a:lvl6pPr>
            <a:lvl7pPr marL="2688336" indent="0">
              <a:buNone/>
              <a:defRPr sz="882"/>
            </a:lvl7pPr>
            <a:lvl8pPr marL="3136392" indent="0">
              <a:buNone/>
              <a:defRPr sz="882"/>
            </a:lvl8pPr>
            <a:lvl9pPr marL="3584448" indent="0">
              <a:buNone/>
              <a:defRPr sz="882"/>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B6B5312-1ADD-A541-A6EA-D75A44356ADF}" type="datetime1">
              <a:rPr lang="en-ZA" altLang="en-US" smtClean="0"/>
              <a:pPr>
                <a:defRPr/>
              </a:pPr>
              <a:t>2018/10/25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54BFEF0-9AEF-4215-9E2B-1B2826A279C5}" type="slidenum">
              <a:rPr lang="en-US" altLang="en-US"/>
              <a:pPr>
                <a:defRPr/>
              </a:pPr>
              <a:t>‹#›</a:t>
            </a:fld>
            <a:endParaRPr lang="en-US" altLang="en-US"/>
          </a:p>
        </p:txBody>
      </p:sp>
    </p:spTree>
    <p:extLst>
      <p:ext uri="{BB962C8B-B14F-4D97-AF65-F5344CB8AC3E}">
        <p14:creationId xmlns:p14="http://schemas.microsoft.com/office/powerpoint/2010/main" xmlns="" val="1201066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970822" y="894642"/>
            <a:ext cx="4021757" cy="134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8" name="Rectangle 2"/>
          <p:cNvSpPr>
            <a:spLocks noGrp="1" noChangeArrowheads="1"/>
          </p:cNvSpPr>
          <p:nvPr>
            <p:ph type="ctrTitle"/>
          </p:nvPr>
        </p:nvSpPr>
        <p:spPr>
          <a:xfrm>
            <a:off x="672108" y="2088014"/>
            <a:ext cx="7617222" cy="1440761"/>
          </a:xfrm>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1344216" y="3808836"/>
            <a:ext cx="6273007" cy="1717710"/>
          </a:xfrm>
        </p:spPr>
        <p:txBody>
          <a:bodyPr/>
          <a:lstStyle>
            <a:lvl1pPr marL="0" indent="0" algn="ctr">
              <a:buFontTx/>
              <a:buNone/>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defTabSz="448056" eaLnBrk="0" hangingPunct="0">
              <a:defRPr>
                <a:latin typeface="Arial" charset="0"/>
                <a:cs typeface="Arial" panose="020B0604020202020204" pitchFamily="34" charset="0"/>
              </a:defRPr>
            </a:lvl1pPr>
          </a:lstStyle>
          <a:p>
            <a:pPr>
              <a:defRPr/>
            </a:pPr>
            <a:fld id="{09A026E0-1480-9241-9054-F20BA2FFB2B6}" type="datetime1">
              <a:rPr lang="en-ZA" smtClean="0"/>
              <a:pPr>
                <a:defRPr/>
              </a:pPr>
              <a:t>2018/10/25</a:t>
            </a:fld>
            <a:endParaRPr lang="en-US" dirty="0"/>
          </a:p>
        </p:txBody>
      </p:sp>
      <p:sp>
        <p:nvSpPr>
          <p:cNvPr id="6" name="Rectangle 5"/>
          <p:cNvSpPr>
            <a:spLocks noGrp="1" noChangeArrowheads="1"/>
          </p:cNvSpPr>
          <p:nvPr>
            <p:ph type="ftr" sz="quarter" idx="11"/>
          </p:nvPr>
        </p:nvSpPr>
        <p:spPr/>
        <p:txBody>
          <a:bodyPr/>
          <a:lstStyle>
            <a:lvl1pPr defTabSz="448056" eaLnBrk="0" hangingPunct="0">
              <a:defRPr>
                <a:latin typeface="Arial" charset="0"/>
                <a:cs typeface="Arial" panose="020B0604020202020204" pitchFamily="34" charset="0"/>
              </a:defRPr>
            </a:lvl1pPr>
          </a:lstStyle>
          <a:p>
            <a:pPr>
              <a:defRPr/>
            </a:pPr>
            <a:endParaRPr lang="en-US" dirty="0"/>
          </a:p>
        </p:txBody>
      </p:sp>
      <p:sp>
        <p:nvSpPr>
          <p:cNvPr id="7" name="Rectangle 6"/>
          <p:cNvSpPr>
            <a:spLocks noGrp="1" noChangeArrowheads="1"/>
          </p:cNvSpPr>
          <p:nvPr>
            <p:ph type="sldNum" sz="quarter" idx="12"/>
          </p:nvPr>
        </p:nvSpPr>
        <p:spPr/>
        <p:txBody>
          <a:bodyPr/>
          <a:lstStyle>
            <a:lvl1pPr eaLnBrk="0" hangingPunct="0">
              <a:defRPr/>
            </a:lvl1pPr>
          </a:lstStyle>
          <a:p>
            <a:pPr>
              <a:defRPr/>
            </a:pPr>
            <a:fld id="{E9AA338A-37B2-4737-B9CF-40D8C52BB113}" type="slidenum">
              <a:rPr lang="en-US" altLang="en-US"/>
              <a:pPr>
                <a:defRPr/>
              </a:pPr>
              <a:t>‹#›</a:t>
            </a:fld>
            <a:endParaRPr lang="en-US" altLang="en-US" dirty="0"/>
          </a:p>
        </p:txBody>
      </p:sp>
    </p:spTree>
    <p:extLst>
      <p:ext uri="{BB962C8B-B14F-4D97-AF65-F5344CB8AC3E}">
        <p14:creationId xmlns:p14="http://schemas.microsoft.com/office/powerpoint/2010/main" xmlns="" val="86839294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9DE00E6-E19A-B24E-8109-29425E778EE2}" type="datetime1">
              <a:rPr lang="en-ZA" altLang="en-US" smtClean="0"/>
              <a:pPr>
                <a:defRPr/>
              </a:pPr>
              <a:t>2018/10/25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12530CE-D975-433B-B0AB-36112CC5436F}" type="slidenum">
              <a:rPr lang="en-US" altLang="en-US"/>
              <a:pPr>
                <a:defRPr/>
              </a:pPr>
              <a:t>‹#›</a:t>
            </a:fld>
            <a:endParaRPr lang="en-US" altLang="en-US"/>
          </a:p>
        </p:txBody>
      </p:sp>
    </p:spTree>
    <p:extLst>
      <p:ext uri="{BB962C8B-B14F-4D97-AF65-F5344CB8AC3E}">
        <p14:creationId xmlns:p14="http://schemas.microsoft.com/office/powerpoint/2010/main" xmlns="" val="77806598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7042" y="269171"/>
            <a:ext cx="2016324" cy="573503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8072" y="269171"/>
            <a:ext cx="5899613" cy="57350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46C94E9-12E4-3A4D-9BAC-767074FCCF30}" type="datetime1">
              <a:rPr lang="en-ZA" altLang="en-US" smtClean="0"/>
              <a:pPr>
                <a:defRPr/>
              </a:pPr>
              <a:t>2018/10/25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95042F4-E926-4B7A-BFF6-81E2C5618E55}" type="slidenum">
              <a:rPr lang="en-US" altLang="en-US"/>
              <a:pPr>
                <a:defRPr/>
              </a:pPr>
              <a:t>‹#›</a:t>
            </a:fld>
            <a:endParaRPr lang="en-US" altLang="en-US"/>
          </a:p>
        </p:txBody>
      </p:sp>
    </p:spTree>
    <p:extLst>
      <p:ext uri="{BB962C8B-B14F-4D97-AF65-F5344CB8AC3E}">
        <p14:creationId xmlns:p14="http://schemas.microsoft.com/office/powerpoint/2010/main" xmlns="" val="1343365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defTabSz="448056" eaLnBrk="0" hangingPunct="0">
              <a:defRPr>
                <a:latin typeface="Arial" charset="0"/>
                <a:cs typeface="Arial" panose="020B0604020202020204" pitchFamily="34" charset="0"/>
              </a:defRPr>
            </a:lvl1pPr>
          </a:lstStyle>
          <a:p>
            <a:pPr>
              <a:defRPr/>
            </a:pPr>
            <a:fld id="{9B90AFB6-CBFF-8445-86C4-C3A3B004D0DA}" type="datetime1">
              <a:rPr lang="en-ZA" smtClean="0"/>
              <a:pPr>
                <a:defRPr/>
              </a:pPr>
              <a:t>2018/10/25</a:t>
            </a:fld>
            <a:endParaRPr lang="en-US" dirty="0"/>
          </a:p>
        </p:txBody>
      </p:sp>
      <p:sp>
        <p:nvSpPr>
          <p:cNvPr id="5" name="Rectangle 5"/>
          <p:cNvSpPr>
            <a:spLocks noGrp="1" noChangeArrowheads="1"/>
          </p:cNvSpPr>
          <p:nvPr>
            <p:ph type="ftr" sz="quarter" idx="11"/>
          </p:nvPr>
        </p:nvSpPr>
        <p:spPr/>
        <p:txBody>
          <a:bodyPr/>
          <a:lstStyle>
            <a:lvl1pPr defTabSz="448056" eaLnBrk="0" hangingPunct="0">
              <a:defRPr>
                <a:latin typeface="Arial" charset="0"/>
                <a:cs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2"/>
          </p:nvPr>
        </p:nvSpPr>
        <p:spPr/>
        <p:txBody>
          <a:bodyPr/>
          <a:lstStyle>
            <a:lvl1pPr eaLnBrk="0" hangingPunct="0">
              <a:defRPr/>
            </a:lvl1pPr>
          </a:lstStyle>
          <a:p>
            <a:pPr>
              <a:defRPr/>
            </a:pPr>
            <a:fld id="{21792A91-CC67-4839-8E57-754EAB6C27E4}" type="slidenum">
              <a:rPr lang="en-US" altLang="en-US"/>
              <a:pPr>
                <a:defRPr/>
              </a:pPr>
              <a:t>‹#›</a:t>
            </a:fld>
            <a:endParaRPr lang="en-US" altLang="en-US" dirty="0"/>
          </a:p>
        </p:txBody>
      </p:sp>
    </p:spTree>
    <p:extLst>
      <p:ext uri="{BB962C8B-B14F-4D97-AF65-F5344CB8AC3E}">
        <p14:creationId xmlns:p14="http://schemas.microsoft.com/office/powerpoint/2010/main" xmlns="" val="1733260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07892" y="2848848"/>
            <a:ext cx="7617222" cy="1470322"/>
          </a:xfrm>
        </p:spPr>
        <p:txBody>
          <a:bodyPr anchor="b"/>
          <a:lstStyle>
            <a:lvl1pPr marL="0" indent="0">
              <a:buNone/>
              <a:defRPr sz="1960"/>
            </a:lvl1pPr>
            <a:lvl2pPr marL="448056" indent="0">
              <a:buNone/>
              <a:defRPr sz="1764"/>
            </a:lvl2pPr>
            <a:lvl3pPr marL="896112" indent="0">
              <a:buNone/>
              <a:defRPr sz="1568"/>
            </a:lvl3pPr>
            <a:lvl4pPr marL="1344168" indent="0">
              <a:buNone/>
              <a:defRPr sz="1372"/>
            </a:lvl4pPr>
            <a:lvl5pPr marL="1792224" indent="0">
              <a:buNone/>
              <a:defRPr sz="1372"/>
            </a:lvl5pPr>
            <a:lvl6pPr marL="2240280" indent="0">
              <a:buNone/>
              <a:defRPr sz="1372"/>
            </a:lvl6pPr>
            <a:lvl7pPr marL="2688336" indent="0">
              <a:buNone/>
              <a:defRPr sz="1372"/>
            </a:lvl7pPr>
            <a:lvl8pPr marL="3136392" indent="0">
              <a:buNone/>
              <a:defRPr sz="1372"/>
            </a:lvl8pPr>
            <a:lvl9pPr marL="3584448" indent="0">
              <a:buNone/>
              <a:defRPr sz="1372"/>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defTabSz="448056" eaLnBrk="0" hangingPunct="0">
              <a:defRPr>
                <a:latin typeface="Arial" charset="0"/>
                <a:cs typeface="Arial" panose="020B0604020202020204" pitchFamily="34" charset="0"/>
              </a:defRPr>
            </a:lvl1pPr>
          </a:lstStyle>
          <a:p>
            <a:pPr>
              <a:defRPr/>
            </a:pPr>
            <a:fld id="{0F8FCA3F-ADAC-3D49-959A-6B1060682C2F}" type="datetime1">
              <a:rPr lang="en-ZA" smtClean="0"/>
              <a:pPr>
                <a:defRPr/>
              </a:pPr>
              <a:t>2018/10/25</a:t>
            </a:fld>
            <a:endParaRPr lang="en-US" dirty="0"/>
          </a:p>
        </p:txBody>
      </p:sp>
      <p:sp>
        <p:nvSpPr>
          <p:cNvPr id="5" name="Rectangle 5"/>
          <p:cNvSpPr>
            <a:spLocks noGrp="1" noChangeArrowheads="1"/>
          </p:cNvSpPr>
          <p:nvPr>
            <p:ph type="ftr" sz="quarter" idx="11"/>
          </p:nvPr>
        </p:nvSpPr>
        <p:spPr/>
        <p:txBody>
          <a:bodyPr/>
          <a:lstStyle>
            <a:lvl1pPr defTabSz="448056" eaLnBrk="0" hangingPunct="0">
              <a:defRPr>
                <a:latin typeface="Arial" charset="0"/>
                <a:cs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2"/>
          </p:nvPr>
        </p:nvSpPr>
        <p:spPr/>
        <p:txBody>
          <a:bodyPr/>
          <a:lstStyle>
            <a:lvl1pPr eaLnBrk="0" hangingPunct="0">
              <a:defRPr/>
            </a:lvl1pPr>
          </a:lstStyle>
          <a:p>
            <a:pPr>
              <a:defRPr/>
            </a:pPr>
            <a:fld id="{764F7FE4-4730-485A-9A56-6F1930F1E9A7}" type="slidenum">
              <a:rPr lang="en-US" altLang="en-US"/>
              <a:pPr>
                <a:defRPr/>
              </a:pPr>
              <a:t>‹#›</a:t>
            </a:fld>
            <a:endParaRPr lang="en-US" altLang="en-US" dirty="0"/>
          </a:p>
        </p:txBody>
      </p:sp>
    </p:spTree>
    <p:extLst>
      <p:ext uri="{BB962C8B-B14F-4D97-AF65-F5344CB8AC3E}">
        <p14:creationId xmlns:p14="http://schemas.microsoft.com/office/powerpoint/2010/main" xmlns="" val="922227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vmlDrawing" Target="../drawings/vmlDrawing1.vml"/><Relationship Id="rId13" Type="http://schemas.openxmlformats.org/officeDocument/2006/relationships/tags" Target="../tags/tag6.xml"/><Relationship Id="rId18" Type="http://schemas.openxmlformats.org/officeDocument/2006/relationships/tags" Target="../tags/tag11.xml"/><Relationship Id="rId26" Type="http://schemas.openxmlformats.org/officeDocument/2006/relationships/tags" Target="../tags/tag19.xml"/><Relationship Id="rId3" Type="http://schemas.openxmlformats.org/officeDocument/2006/relationships/slideLayout" Target="../slideLayouts/slideLayout3.xml"/><Relationship Id="rId21" Type="http://schemas.openxmlformats.org/officeDocument/2006/relationships/tags" Target="../tags/tag14.xml"/><Relationship Id="rId7" Type="http://schemas.openxmlformats.org/officeDocument/2006/relationships/theme" Target="../theme/theme1.xml"/><Relationship Id="rId12" Type="http://schemas.openxmlformats.org/officeDocument/2006/relationships/tags" Target="../tags/tag5.xml"/><Relationship Id="rId17" Type="http://schemas.openxmlformats.org/officeDocument/2006/relationships/tags" Target="../tags/tag10.xml"/><Relationship Id="rId25" Type="http://schemas.openxmlformats.org/officeDocument/2006/relationships/tags" Target="../tags/tag18.xml"/><Relationship Id="rId2" Type="http://schemas.openxmlformats.org/officeDocument/2006/relationships/slideLayout" Target="../slideLayouts/slideLayout2.xml"/><Relationship Id="rId16" Type="http://schemas.openxmlformats.org/officeDocument/2006/relationships/tags" Target="../tags/tag9.xml"/><Relationship Id="rId20" Type="http://schemas.openxmlformats.org/officeDocument/2006/relationships/tags" Target="../tags/tag1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4.xml"/><Relationship Id="rId24" Type="http://schemas.openxmlformats.org/officeDocument/2006/relationships/tags" Target="../tags/tag17.xml"/><Relationship Id="rId5" Type="http://schemas.openxmlformats.org/officeDocument/2006/relationships/slideLayout" Target="../slideLayouts/slideLayout5.xml"/><Relationship Id="rId15" Type="http://schemas.openxmlformats.org/officeDocument/2006/relationships/tags" Target="../tags/tag8.xml"/><Relationship Id="rId23" Type="http://schemas.openxmlformats.org/officeDocument/2006/relationships/tags" Target="../tags/tag16.xml"/><Relationship Id="rId28" Type="http://schemas.openxmlformats.org/officeDocument/2006/relationships/image" Target="../media/image2.gif"/><Relationship Id="rId10" Type="http://schemas.openxmlformats.org/officeDocument/2006/relationships/tags" Target="../tags/tag3.xml"/><Relationship Id="rId19" Type="http://schemas.openxmlformats.org/officeDocument/2006/relationships/tags" Target="../tags/tag12.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tags" Target="../tags/tag7.xml"/><Relationship Id="rId22" Type="http://schemas.openxmlformats.org/officeDocument/2006/relationships/tags" Target="../tags/tag15.xml"/><Relationship Id="rId27"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5.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tags" Target="../tags/tag25.xml"/><Relationship Id="rId18" Type="http://schemas.openxmlformats.org/officeDocument/2006/relationships/tags" Target="../tags/tag30.xml"/><Relationship Id="rId26" Type="http://schemas.openxmlformats.org/officeDocument/2006/relationships/oleObject" Target="../embeddings/oleObject3.bin"/><Relationship Id="rId3" Type="http://schemas.openxmlformats.org/officeDocument/2006/relationships/slideLayout" Target="../slideLayouts/slideLayout20.xml"/><Relationship Id="rId21" Type="http://schemas.openxmlformats.org/officeDocument/2006/relationships/tags" Target="../tags/tag33.xml"/><Relationship Id="rId7" Type="http://schemas.openxmlformats.org/officeDocument/2006/relationships/vmlDrawing" Target="../drawings/vmlDrawing3.vml"/><Relationship Id="rId12" Type="http://schemas.openxmlformats.org/officeDocument/2006/relationships/tags" Target="../tags/tag24.xml"/><Relationship Id="rId17" Type="http://schemas.openxmlformats.org/officeDocument/2006/relationships/tags" Target="../tags/tag29.xml"/><Relationship Id="rId25" Type="http://schemas.openxmlformats.org/officeDocument/2006/relationships/tags" Target="../tags/tag37.xml"/><Relationship Id="rId2" Type="http://schemas.openxmlformats.org/officeDocument/2006/relationships/slideLayout" Target="../slideLayouts/slideLayout19.xml"/><Relationship Id="rId16" Type="http://schemas.openxmlformats.org/officeDocument/2006/relationships/tags" Target="../tags/tag28.xml"/><Relationship Id="rId20" Type="http://schemas.openxmlformats.org/officeDocument/2006/relationships/tags" Target="../tags/tag32.xml"/><Relationship Id="rId1" Type="http://schemas.openxmlformats.org/officeDocument/2006/relationships/slideLayout" Target="../slideLayouts/slideLayout18.xml"/><Relationship Id="rId6" Type="http://schemas.openxmlformats.org/officeDocument/2006/relationships/theme" Target="../theme/theme3.xml"/><Relationship Id="rId11" Type="http://schemas.openxmlformats.org/officeDocument/2006/relationships/tags" Target="../tags/tag23.xml"/><Relationship Id="rId24" Type="http://schemas.openxmlformats.org/officeDocument/2006/relationships/tags" Target="../tags/tag36.xml"/><Relationship Id="rId5" Type="http://schemas.openxmlformats.org/officeDocument/2006/relationships/slideLayout" Target="../slideLayouts/slideLayout22.xml"/><Relationship Id="rId15" Type="http://schemas.openxmlformats.org/officeDocument/2006/relationships/tags" Target="../tags/tag27.xml"/><Relationship Id="rId23" Type="http://schemas.openxmlformats.org/officeDocument/2006/relationships/tags" Target="../tags/tag35.xml"/><Relationship Id="rId28" Type="http://schemas.openxmlformats.org/officeDocument/2006/relationships/image" Target="../media/image7.png"/><Relationship Id="rId10" Type="http://schemas.openxmlformats.org/officeDocument/2006/relationships/tags" Target="../tags/tag22.xml"/><Relationship Id="rId19" Type="http://schemas.openxmlformats.org/officeDocument/2006/relationships/tags" Target="../tags/tag31.xml"/><Relationship Id="rId4" Type="http://schemas.openxmlformats.org/officeDocument/2006/relationships/slideLayout" Target="../slideLayouts/slideLayout21.xml"/><Relationship Id="rId9" Type="http://schemas.openxmlformats.org/officeDocument/2006/relationships/tags" Target="../tags/tag21.xml"/><Relationship Id="rId14" Type="http://schemas.openxmlformats.org/officeDocument/2006/relationships/tags" Target="../tags/tag26.xml"/><Relationship Id="rId22" Type="http://schemas.openxmlformats.org/officeDocument/2006/relationships/tags" Target="../tags/tag34.xml"/><Relationship Id="rId27" Type="http://schemas.openxmlformats.org/officeDocument/2006/relationships/image" Target="../media/image2.gif"/></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tags" Target="../tags/tag46.xml"/><Relationship Id="rId18" Type="http://schemas.openxmlformats.org/officeDocument/2006/relationships/tags" Target="../tags/tag51.xml"/><Relationship Id="rId3" Type="http://schemas.openxmlformats.org/officeDocument/2006/relationships/theme" Target="../theme/theme4.xml"/><Relationship Id="rId21" Type="http://schemas.openxmlformats.org/officeDocument/2006/relationships/tags" Target="../tags/tag54.xml"/><Relationship Id="rId7" Type="http://schemas.openxmlformats.org/officeDocument/2006/relationships/tags" Target="../tags/tag40.xml"/><Relationship Id="rId12" Type="http://schemas.openxmlformats.org/officeDocument/2006/relationships/tags" Target="../tags/tag45.xml"/><Relationship Id="rId17" Type="http://schemas.openxmlformats.org/officeDocument/2006/relationships/tags" Target="../tags/tag50.xml"/><Relationship Id="rId25" Type="http://schemas.openxmlformats.org/officeDocument/2006/relationships/image" Target="../media/image7.png"/><Relationship Id="rId2" Type="http://schemas.openxmlformats.org/officeDocument/2006/relationships/slideLayout" Target="../slideLayouts/slideLayout24.xml"/><Relationship Id="rId16" Type="http://schemas.openxmlformats.org/officeDocument/2006/relationships/tags" Target="../tags/tag49.xml"/><Relationship Id="rId20" Type="http://schemas.openxmlformats.org/officeDocument/2006/relationships/tags" Target="../tags/tag53.xml"/><Relationship Id="rId1" Type="http://schemas.openxmlformats.org/officeDocument/2006/relationships/slideLayout" Target="../slideLayouts/slideLayout23.xml"/><Relationship Id="rId6" Type="http://schemas.openxmlformats.org/officeDocument/2006/relationships/tags" Target="../tags/tag39.xml"/><Relationship Id="rId11" Type="http://schemas.openxmlformats.org/officeDocument/2006/relationships/tags" Target="../tags/tag44.xml"/><Relationship Id="rId24" Type="http://schemas.openxmlformats.org/officeDocument/2006/relationships/image" Target="../media/image2.gif"/><Relationship Id="rId5" Type="http://schemas.openxmlformats.org/officeDocument/2006/relationships/tags" Target="../tags/tag38.xml"/><Relationship Id="rId15" Type="http://schemas.openxmlformats.org/officeDocument/2006/relationships/tags" Target="../tags/tag48.xml"/><Relationship Id="rId23" Type="http://schemas.openxmlformats.org/officeDocument/2006/relationships/oleObject" Target="../embeddings/oleObject6.bin"/><Relationship Id="rId10" Type="http://schemas.openxmlformats.org/officeDocument/2006/relationships/tags" Target="../tags/tag43.xml"/><Relationship Id="rId19" Type="http://schemas.openxmlformats.org/officeDocument/2006/relationships/tags" Target="../tags/tag52.xml"/><Relationship Id="rId4" Type="http://schemas.openxmlformats.org/officeDocument/2006/relationships/vmlDrawing" Target="../drawings/vmlDrawing6.vml"/><Relationship Id="rId9" Type="http://schemas.openxmlformats.org/officeDocument/2006/relationships/tags" Target="../tags/tag42.xml"/><Relationship Id="rId14" Type="http://schemas.openxmlformats.org/officeDocument/2006/relationships/tags" Target="../tags/tag47.xml"/><Relationship Id="rId22" Type="http://schemas.openxmlformats.org/officeDocument/2006/relationships/tags" Target="../tags/tag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6.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7.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8.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1135256060"/>
              </p:ext>
            </p:extLst>
          </p:nvPr>
        </p:nvGraphicFramePr>
        <p:xfrm>
          <a:off x="0" y="0"/>
          <a:ext cx="158750" cy="158750"/>
        </p:xfrm>
        <a:graphic>
          <a:graphicData uri="http://schemas.openxmlformats.org/presentationml/2006/ole">
            <p:oleObj spid="_x0000_s512902" name="think-cell Slide" r:id="rId27" imgW="360" imgH="360" progId="">
              <p:embed/>
            </p:oleObj>
          </a:graphicData>
        </a:graphic>
      </p:graphicFrame>
      <p:pic>
        <p:nvPicPr>
          <p:cNvPr id="110" name="Picture 8" descr="http://sawic.environment.gov.za/images/logo_dea.gif"/>
          <p:cNvPicPr>
            <a:picLocks noChangeAspect="1" noChangeArrowheads="1"/>
          </p:cNvPicPr>
          <p:nvPr/>
        </p:nvPicPr>
        <p:blipFill>
          <a:blip r:embed="rId28" cstate="email">
            <a:extLst>
              <a:ext uri="{28A0092B-C50C-407E-A947-70E740481C1C}">
                <a14:useLocalDpi xmlns:a14="http://schemas.microsoft.com/office/drawing/2010/main" xmlns="" val="0"/>
              </a:ext>
            </a:extLst>
          </a:blip>
          <a:srcRect/>
          <a:stretch>
            <a:fillRect/>
          </a:stretch>
        </p:blipFill>
        <p:spPr bwMode="ltGray">
          <a:xfrm>
            <a:off x="130204" y="6222253"/>
            <a:ext cx="1207992" cy="442212"/>
          </a:xfrm>
          <a:prstGeom prst="rect">
            <a:avLst/>
          </a:prstGeom>
          <a:noFill/>
          <a:extLst>
            <a:ext uri="{909E8E84-426E-40DD-AFC4-6F175D3DCCD1}">
              <a14:hiddenFill xmlns:a14="http://schemas.microsoft.com/office/drawing/2010/main" xmlns="">
                <a:solidFill>
                  <a:srgbClr val="FFFFFF"/>
                </a:solidFill>
              </a14:hiddenFill>
            </a:ext>
          </a:extLst>
        </p:spPr>
      </p:pic>
      <p:sp>
        <p:nvSpPr>
          <p:cNvPr id="59" name="SlideBottomBar"/>
          <p:cNvSpPr>
            <a:spLocks noChangeArrowheads="1"/>
          </p:cNvSpPr>
          <p:nvPr/>
        </p:nvSpPr>
        <p:spPr bwMode="ltGray">
          <a:xfrm>
            <a:off x="159" y="6675755"/>
            <a:ext cx="8961120" cy="45720"/>
          </a:xfrm>
          <a:prstGeom prst="rect">
            <a:avLst/>
          </a:prstGeom>
          <a:solidFill>
            <a:srgbClr val="BF9015"/>
          </a:solidFill>
          <a:ln>
            <a:noFill/>
          </a:ln>
          <a:effectLst/>
          <a:extLst/>
        </p:spPr>
        <p:txBody>
          <a:bodyPr wrap="none" anchor="ctr"/>
          <a:lstStyle/>
          <a:p>
            <a:endParaRPr lang="en-US" baseline="0" noProof="0" dirty="0">
              <a:latin typeface="+mn-lt"/>
              <a:ea typeface="+mn-ea"/>
            </a:endParaRPr>
          </a:p>
        </p:txBody>
      </p:sp>
      <p:sp>
        <p:nvSpPr>
          <p:cNvPr id="1036" name="Rectangle 286"/>
          <p:cNvSpPr>
            <a:spLocks noGrp="1" noChangeArrowheads="1"/>
          </p:cNvSpPr>
          <p:nvPr>
            <p:ph type="body" idx="1"/>
          </p:nvPr>
        </p:nvSpPr>
        <p:spPr bwMode="auto">
          <a:xfrm>
            <a:off x="1452564" y="1951038"/>
            <a:ext cx="4302125" cy="1231106"/>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9" name="Title Placeholder 2"/>
          <p:cNvSpPr>
            <a:spLocks noGrp="1" noChangeArrowheads="1"/>
          </p:cNvSpPr>
          <p:nvPr>
            <p:ph type="title"/>
          </p:nvPr>
        </p:nvSpPr>
        <p:spPr bwMode="auto">
          <a:xfrm>
            <a:off x="171451" y="230188"/>
            <a:ext cx="8618537" cy="292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title style</a:t>
            </a:r>
            <a:endParaRPr lang="en-US" noProof="0" dirty="0" smtClean="0"/>
          </a:p>
        </p:txBody>
      </p:sp>
      <p:sp>
        <p:nvSpPr>
          <p:cNvPr id="10" name="McK 1. On-page tracker" hidden="1"/>
          <p:cNvSpPr>
            <a:spLocks noChangeArrowheads="1"/>
          </p:cNvSpPr>
          <p:nvPr/>
        </p:nvSpPr>
        <p:spPr bwMode="auto">
          <a:xfrm>
            <a:off x="171451" y="26988"/>
            <a:ext cx="85921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r>
              <a:rPr lang="en-US" sz="1400" baseline="0" noProof="0" dirty="0">
                <a:solidFill>
                  <a:srgbClr val="808080"/>
                </a:solidFill>
                <a:latin typeface="+mn-lt"/>
                <a:ea typeface="+mn-ea"/>
              </a:rPr>
              <a:t>TRACKER</a:t>
            </a:r>
          </a:p>
        </p:txBody>
      </p:sp>
      <p:sp>
        <p:nvSpPr>
          <p:cNvPr id="11" name="McK 3. Unit of measure" hidden="1"/>
          <p:cNvSpPr txBox="1">
            <a:spLocks noChangeArrowheads="1"/>
          </p:cNvSpPr>
          <p:nvPr/>
        </p:nvSpPr>
        <p:spPr bwMode="auto">
          <a:xfrm>
            <a:off x="171451" y="531814"/>
            <a:ext cx="8618537"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baseline="0" noProof="0" dirty="0" smtClean="0">
                <a:solidFill>
                  <a:srgbClr val="808080"/>
                </a:solidFill>
                <a:latin typeface="+mn-lt"/>
              </a:rPr>
              <a:t>Unit of measure</a:t>
            </a:r>
          </a:p>
        </p:txBody>
      </p:sp>
      <p:grpSp>
        <p:nvGrpSpPr>
          <p:cNvPr id="15" name="ACET" hidden="1"/>
          <p:cNvGrpSpPr>
            <a:grpSpLocks/>
          </p:cNvGrpSpPr>
          <p:nvPr/>
        </p:nvGrpSpPr>
        <p:grpSpPr bwMode="auto">
          <a:xfrm>
            <a:off x="1452564" y="1127125"/>
            <a:ext cx="4264025" cy="508000"/>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r>
                <a:rPr lang="en-US" b="1" baseline="0" noProof="0" dirty="0">
                  <a:latin typeface="+mn-lt"/>
                  <a:ea typeface="+mn-ea"/>
                </a:rPr>
                <a:t>Title</a:t>
              </a:r>
            </a:p>
            <a:p>
              <a:r>
                <a:rPr lang="en-US" baseline="0" noProof="0" dirty="0">
                  <a:solidFill>
                    <a:srgbClr val="808080"/>
                  </a:solidFill>
                  <a:latin typeface="+mn-lt"/>
                  <a:ea typeface="+mn-ea"/>
                </a:rPr>
                <a:t>Unit of measure</a:t>
              </a:r>
            </a:p>
          </p:txBody>
        </p:sp>
      </p:grpSp>
      <p:grpSp>
        <p:nvGrpSpPr>
          <p:cNvPr id="63" name="LegendBoxes" hidden="1"/>
          <p:cNvGrpSpPr>
            <a:grpSpLocks/>
          </p:cNvGrpSpPr>
          <p:nvPr/>
        </p:nvGrpSpPr>
        <p:grpSpPr bwMode="auto">
          <a:xfrm>
            <a:off x="8026400" y="269955"/>
            <a:ext cx="763588" cy="996951"/>
            <a:chOff x="4936" y="176"/>
            <a:chExt cx="481" cy="628"/>
          </a:xfrm>
        </p:grpSpPr>
        <p:sp>
          <p:nvSpPr>
            <p:cNvPr id="64"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6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latin typeface="+mn-lt"/>
              </a:endParaRPr>
            </a:p>
          </p:txBody>
        </p:sp>
        <p:sp>
          <p:nvSpPr>
            <p:cNvPr id="66"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6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latin typeface="+mn-lt"/>
              </a:endParaRPr>
            </a:p>
          </p:txBody>
        </p:sp>
        <p:sp>
          <p:nvSpPr>
            <p:cNvPr id="68"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6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latin typeface="+mn-lt"/>
              </a:endParaRPr>
            </a:p>
          </p:txBody>
        </p:sp>
        <p:sp>
          <p:nvSpPr>
            <p:cNvPr id="70"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7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latin typeface="+mn-lt"/>
              </a:endParaRPr>
            </a:p>
          </p:txBody>
        </p:sp>
      </p:grpSp>
      <p:grpSp>
        <p:nvGrpSpPr>
          <p:cNvPr id="72" name="LegendLines" hidden="1"/>
          <p:cNvGrpSpPr>
            <a:grpSpLocks/>
          </p:cNvGrpSpPr>
          <p:nvPr/>
        </p:nvGrpSpPr>
        <p:grpSpPr bwMode="auto">
          <a:xfrm>
            <a:off x="7718425" y="269955"/>
            <a:ext cx="1071563" cy="730251"/>
            <a:chOff x="4750" y="176"/>
            <a:chExt cx="675" cy="460"/>
          </a:xfrm>
        </p:grpSpPr>
        <p:sp>
          <p:nvSpPr>
            <p:cNvPr id="7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1200" dirty="0">
                <a:latin typeface="+mn-lt"/>
              </a:endParaRPr>
            </a:p>
          </p:txBody>
        </p:sp>
        <p:sp>
          <p:nvSpPr>
            <p:cNvPr id="7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1200" dirty="0">
                <a:latin typeface="+mn-lt"/>
              </a:endParaRPr>
            </a:p>
          </p:txBody>
        </p:sp>
        <p:sp>
          <p:nvSpPr>
            <p:cNvPr id="7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1200" dirty="0">
                <a:latin typeface="+mn-lt"/>
              </a:endParaRPr>
            </a:p>
          </p:txBody>
        </p:sp>
        <p:sp>
          <p:nvSpPr>
            <p:cNvPr id="76"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77"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78"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grpSp>
      <p:grpSp>
        <p:nvGrpSpPr>
          <p:cNvPr id="79" name="McKSticker" hidden="1"/>
          <p:cNvGrpSpPr/>
          <p:nvPr/>
        </p:nvGrpSpPr>
        <p:grpSpPr bwMode="auto">
          <a:xfrm>
            <a:off x="7723093" y="269955"/>
            <a:ext cx="1066895" cy="212366"/>
            <a:chOff x="7673880" y="285750"/>
            <a:chExt cx="1066895" cy="212366"/>
          </a:xfrm>
        </p:grpSpPr>
        <p:sp>
          <p:nvSpPr>
            <p:cNvPr id="80"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0" rIns="0" bIns="27432">
              <a:spAutoFit/>
            </a:bodyPr>
            <a:lstStyle/>
            <a:p>
              <a:pPr algn="r" defTabSz="895350">
                <a:buClr>
                  <a:schemeClr val="tx2"/>
                </a:buClr>
              </a:pPr>
              <a:r>
                <a:rPr lang="en-US" sz="1200" dirty="0">
                  <a:solidFill>
                    <a:srgbClr val="808080"/>
                  </a:solidFill>
                  <a:latin typeface="+mn-lt"/>
                </a:rPr>
                <a:t>PRELIMINARY</a:t>
              </a:r>
            </a:p>
          </p:txBody>
        </p:sp>
        <p:cxnSp>
          <p:nvCxnSpPr>
            <p:cNvPr id="81" name="AutoShape 31"/>
            <p:cNvCxnSpPr>
              <a:cxnSpLocks noChangeShapeType="1"/>
              <a:stCxn id="80" idx="2"/>
              <a:endCxn id="80"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cxnSp>
          <p:nvCxnSpPr>
            <p:cNvPr id="82" name="AutoShape 32"/>
            <p:cNvCxnSpPr>
              <a:cxnSpLocks noChangeShapeType="1"/>
              <a:stCxn id="80" idx="4"/>
              <a:endCxn id="80"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xmlns="">
                  <a:noFill/>
                </a14:hiddenFill>
              </a:ext>
            </a:extLst>
          </p:spPr>
        </p:cxnSp>
      </p:grpSp>
      <p:grpSp>
        <p:nvGrpSpPr>
          <p:cNvPr id="83" name="LegendMoons" hidden="1"/>
          <p:cNvGrpSpPr/>
          <p:nvPr/>
        </p:nvGrpSpPr>
        <p:grpSpPr bwMode="auto">
          <a:xfrm>
            <a:off x="7959558" y="269955"/>
            <a:ext cx="830430" cy="1306516"/>
            <a:chOff x="6655594" y="273840"/>
            <a:chExt cx="830430" cy="1306516"/>
          </a:xfrm>
        </p:grpSpPr>
        <p:grpSp>
          <p:nvGrpSpPr>
            <p:cNvPr id="84" name="MoonLegend1"/>
            <p:cNvGrpSpPr>
              <a:grpSpLocks noChangeAspect="1"/>
            </p:cNvGrpSpPr>
            <p:nvPr>
              <p:custDataLst>
                <p:tags r:id="rId12"/>
              </p:custDataLst>
            </p:nvPr>
          </p:nvGrpSpPr>
          <p:grpSpPr bwMode="auto">
            <a:xfrm>
              <a:off x="6655594" y="273840"/>
              <a:ext cx="209550" cy="209551"/>
              <a:chOff x="4533" y="183"/>
              <a:chExt cx="144" cy="144"/>
            </a:xfrm>
          </p:grpSpPr>
          <p:sp>
            <p:nvSpPr>
              <p:cNvPr id="102" name="Oval 38"/>
              <p:cNvSpPr>
                <a:spLocks noChangeAspect="1" noChangeArrowheads="1"/>
              </p:cNvSpPr>
              <p:nvPr>
                <p:custDataLst>
                  <p:tags r:id="rId25"/>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latin typeface="+mn-lt"/>
                </a:endParaRPr>
              </a:p>
            </p:txBody>
          </p:sp>
          <p:sp>
            <p:nvSpPr>
              <p:cNvPr id="103" name="Arc 39"/>
              <p:cNvSpPr>
                <a:spLocks noChangeAspect="1"/>
              </p:cNvSpPr>
              <p:nvPr>
                <p:custDataLst>
                  <p:tags r:id="rId26"/>
                </p:custDataLst>
              </p:nvPr>
            </p:nvSpPr>
            <p:spPr bwMode="auto">
              <a:xfrm>
                <a:off x="4533" y="183"/>
                <a:ext cx="144" cy="144"/>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latin typeface="+mn-lt"/>
                </a:endParaRPr>
              </a:p>
            </p:txBody>
          </p:sp>
        </p:grpSp>
        <p:grpSp>
          <p:nvGrpSpPr>
            <p:cNvPr id="85" name="MoonLegend2"/>
            <p:cNvGrpSpPr>
              <a:grpSpLocks noChangeAspect="1"/>
            </p:cNvGrpSpPr>
            <p:nvPr>
              <p:custDataLst>
                <p:tags r:id="rId13"/>
              </p:custDataLst>
            </p:nvPr>
          </p:nvGrpSpPr>
          <p:grpSpPr bwMode="auto">
            <a:xfrm>
              <a:off x="6655594" y="548081"/>
              <a:ext cx="209550" cy="209551"/>
              <a:chOff x="1694" y="2044"/>
              <a:chExt cx="160" cy="160"/>
            </a:xfrm>
          </p:grpSpPr>
          <p:sp>
            <p:nvSpPr>
              <p:cNvPr id="100" name="Oval 41"/>
              <p:cNvSpPr>
                <a:spLocks noChangeAspect="1" noChangeArrowheads="1"/>
              </p:cNvSpPr>
              <p:nvPr>
                <p:custDataLst>
                  <p:tags r:id="rId23"/>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latin typeface="+mn-lt"/>
                </a:endParaRPr>
              </a:p>
            </p:txBody>
          </p:sp>
          <p:sp>
            <p:nvSpPr>
              <p:cNvPr id="101" name="Arc 42"/>
              <p:cNvSpPr>
                <a:spLocks noChangeAspect="1"/>
              </p:cNvSpPr>
              <p:nvPr>
                <p:custDataLst>
                  <p:tags r:id="rId24"/>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latin typeface="+mn-lt"/>
                </a:endParaRPr>
              </a:p>
            </p:txBody>
          </p:sp>
        </p:grpSp>
        <p:grpSp>
          <p:nvGrpSpPr>
            <p:cNvPr id="86" name="MoonLegend4"/>
            <p:cNvGrpSpPr>
              <a:grpSpLocks noChangeAspect="1"/>
            </p:cNvGrpSpPr>
            <p:nvPr>
              <p:custDataLst>
                <p:tags r:id="rId14"/>
              </p:custDataLst>
            </p:nvPr>
          </p:nvGrpSpPr>
          <p:grpSpPr bwMode="auto">
            <a:xfrm>
              <a:off x="6655594" y="1096563"/>
              <a:ext cx="209550" cy="209551"/>
              <a:chOff x="4495" y="1198"/>
              <a:chExt cx="160" cy="160"/>
            </a:xfrm>
          </p:grpSpPr>
          <p:sp>
            <p:nvSpPr>
              <p:cNvPr id="98" name="Oval 47"/>
              <p:cNvSpPr>
                <a:spLocks noChangeAspect="1" noChangeArrowheads="1"/>
              </p:cNvSpPr>
              <p:nvPr>
                <p:custDataLst>
                  <p:tags r:id="rId21"/>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latin typeface="+mn-lt"/>
                </a:endParaRPr>
              </a:p>
            </p:txBody>
          </p:sp>
          <p:sp>
            <p:nvSpPr>
              <p:cNvPr id="99" name="Arc 48"/>
              <p:cNvSpPr>
                <a:spLocks noChangeAspect="1"/>
              </p:cNvSpPr>
              <p:nvPr>
                <p:custDataLst>
                  <p:tags r:id="rId22"/>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latin typeface="+mn-lt"/>
                </a:endParaRPr>
              </a:p>
            </p:txBody>
          </p:sp>
        </p:grpSp>
        <p:grpSp>
          <p:nvGrpSpPr>
            <p:cNvPr id="87" name="MoonLegend5"/>
            <p:cNvGrpSpPr>
              <a:grpSpLocks noChangeAspect="1"/>
            </p:cNvGrpSpPr>
            <p:nvPr>
              <p:custDataLst>
                <p:tags r:id="rId15"/>
              </p:custDataLst>
            </p:nvPr>
          </p:nvGrpSpPr>
          <p:grpSpPr bwMode="auto">
            <a:xfrm>
              <a:off x="6655594" y="1370805"/>
              <a:ext cx="209550" cy="209551"/>
              <a:chOff x="4495" y="1440"/>
              <a:chExt cx="160" cy="160"/>
            </a:xfrm>
          </p:grpSpPr>
          <p:sp>
            <p:nvSpPr>
              <p:cNvPr id="96" name="Oval 50"/>
              <p:cNvSpPr>
                <a:spLocks noChangeAspect="1" noChangeArrowheads="1"/>
              </p:cNvSpPr>
              <p:nvPr>
                <p:custDataLst>
                  <p:tags r:id="rId19"/>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latin typeface="+mn-lt"/>
                </a:endParaRPr>
              </a:p>
            </p:txBody>
          </p:sp>
          <p:sp>
            <p:nvSpPr>
              <p:cNvPr id="97" name="Oval 51"/>
              <p:cNvSpPr>
                <a:spLocks noChangeAspect="1" noChangeArrowheads="1"/>
              </p:cNvSpPr>
              <p:nvPr>
                <p:custDataLst>
                  <p:tags r:id="rId20"/>
                </p:custDataLst>
              </p:nvPr>
            </p:nvSpPr>
            <p:spPr bwMode="auto">
              <a:xfrm>
                <a:off x="4495" y="1440"/>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latin typeface="+mn-lt"/>
                </a:endParaRPr>
              </a:p>
            </p:txBody>
          </p:sp>
        </p:grpSp>
        <p:sp>
          <p:nvSpPr>
            <p:cNvPr id="88"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89"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90"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91"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92"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grpSp>
          <p:nvGrpSpPr>
            <p:cNvPr id="93" name="MoonLegend3"/>
            <p:cNvGrpSpPr>
              <a:grpSpLocks noChangeAspect="1"/>
            </p:cNvGrpSpPr>
            <p:nvPr>
              <p:custDataLst>
                <p:tags r:id="rId16"/>
              </p:custDataLst>
            </p:nvPr>
          </p:nvGrpSpPr>
          <p:grpSpPr bwMode="auto">
            <a:xfrm>
              <a:off x="6655594" y="822322"/>
              <a:ext cx="209550" cy="209551"/>
              <a:chOff x="4495" y="1198"/>
              <a:chExt cx="160" cy="160"/>
            </a:xfrm>
          </p:grpSpPr>
          <p:sp>
            <p:nvSpPr>
              <p:cNvPr id="94" name="Oval 47"/>
              <p:cNvSpPr>
                <a:spLocks noChangeAspect="1" noChangeArrowheads="1"/>
              </p:cNvSpPr>
              <p:nvPr>
                <p:custDataLst>
                  <p:tags r:id="rId17"/>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latin typeface="+mn-lt"/>
                </a:endParaRPr>
              </a:p>
            </p:txBody>
          </p:sp>
          <p:sp>
            <p:nvSpPr>
              <p:cNvPr id="95" name="Arc 48"/>
              <p:cNvSpPr>
                <a:spLocks noChangeAspect="1"/>
              </p:cNvSpPr>
              <p:nvPr>
                <p:custDataLst>
                  <p:tags r:id="rId18"/>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latin typeface="+mn-lt"/>
                </a:endParaRPr>
              </a:p>
            </p:txBody>
          </p:sp>
        </p:grpSp>
      </p:grpSp>
      <p:sp>
        <p:nvSpPr>
          <p:cNvPr id="104" name="Slide Number"/>
          <p:cNvSpPr txBox="1">
            <a:spLocks/>
          </p:cNvSpPr>
          <p:nvPr/>
        </p:nvSpPr>
        <p:spPr bwMode="auto">
          <a:xfrm>
            <a:off x="8648924" y="6518875"/>
            <a:ext cx="141064" cy="138499"/>
          </a:xfrm>
          <a:prstGeom prst="rect">
            <a:avLst/>
          </a:prstGeom>
        </p:spPr>
        <p:txBody>
          <a:bodyPr vert="horz" wrap="none" lIns="0" tIns="0" rIns="0" bIns="0" rtlCol="0" anchor="ctr">
            <a:spAutoFit/>
          </a:bodyPr>
          <a:lstStyle>
            <a:defPPr>
              <a:defRPr lang="en-US"/>
            </a:defPPr>
            <a:lvl1pPr>
              <a:defRPr sz="1000" baseline="0">
                <a:latin typeface="+mn-lt"/>
              </a:defRPr>
            </a:lvl1pPr>
          </a:lstStyle>
          <a:p>
            <a:pPr lvl="0" algn="r"/>
            <a:fld id="{42C328C1-A84F-4A39-A664-DBA00541A8C6}" type="slidenum">
              <a:rPr lang="en-US" sz="900" smtClean="0">
                <a:solidFill>
                  <a:schemeClr val="tx1"/>
                </a:solidFill>
              </a:rPr>
              <a:pPr lvl="0" algn="r"/>
              <a:t>‹#›</a:t>
            </a:fld>
            <a:endParaRPr lang="en-US" sz="900" dirty="0">
              <a:solidFill>
                <a:schemeClr val="tx1"/>
              </a:solidFill>
            </a:endParaRPr>
          </a:p>
        </p:txBody>
      </p:sp>
      <p:grpSp>
        <p:nvGrpSpPr>
          <p:cNvPr id="107" name="McK Moon" hidden="1"/>
          <p:cNvGrpSpPr>
            <a:grpSpLocks noChangeAspect="1"/>
          </p:cNvGrpSpPr>
          <p:nvPr>
            <p:custDataLst>
              <p:tags r:id="rId9"/>
            </p:custDataLst>
          </p:nvPr>
        </p:nvGrpSpPr>
        <p:grpSpPr bwMode="auto">
          <a:xfrm>
            <a:off x="7405563" y="868443"/>
            <a:ext cx="254000" cy="254000"/>
            <a:chOff x="1600" y="1600"/>
            <a:chExt cx="160" cy="160"/>
          </a:xfrm>
        </p:grpSpPr>
        <p:sp>
          <p:nvSpPr>
            <p:cNvPr id="108" name="Oval 90"/>
            <p:cNvSpPr>
              <a:spLocks noChangeAspect="1" noChangeArrowheads="1"/>
            </p:cNvSpPr>
            <p:nvPr>
              <p:custDataLst>
                <p:tags r:id="rId10"/>
              </p:custDataLst>
            </p:nvPr>
          </p:nvSpPr>
          <p:spPr bwMode="auto">
            <a:xfrm>
              <a:off x="1600" y="160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109" name="Arc 91"/>
            <p:cNvSpPr>
              <a:spLocks noChangeAspect="1"/>
            </p:cNvSpPr>
            <p:nvPr>
              <p:custDataLst>
                <p:tags r:id="rId11"/>
              </p:custDataLst>
            </p:nvPr>
          </p:nvSpPr>
          <p:spPr bwMode="black">
            <a:xfrm>
              <a:off x="1600" y="1600"/>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grpSp>
      <p:grpSp>
        <p:nvGrpSpPr>
          <p:cNvPr id="62" name="Slide Elements" hidden="1"/>
          <p:cNvGrpSpPr>
            <a:grpSpLocks/>
          </p:cNvGrpSpPr>
          <p:nvPr/>
        </p:nvGrpSpPr>
        <p:grpSpPr bwMode="auto">
          <a:xfrm>
            <a:off x="171752" y="6037268"/>
            <a:ext cx="8618237" cy="579438"/>
            <a:chOff x="-865" y="3803"/>
            <a:chExt cx="6325" cy="365"/>
          </a:xfrm>
        </p:grpSpPr>
        <p:sp>
          <p:nvSpPr>
            <p:cNvPr id="105" name="4. Footnote"/>
            <p:cNvSpPr txBox="1">
              <a:spLocks noChangeArrowheads="1"/>
            </p:cNvSpPr>
            <p:nvPr/>
          </p:nvSpPr>
          <p:spPr bwMode="auto">
            <a:xfrm>
              <a:off x="-865" y="3803"/>
              <a:ext cx="6325" cy="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nchorCtr="0">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900" baseline="0" noProof="0" dirty="0" smtClean="0">
                  <a:solidFill>
                    <a:schemeClr val="tx1"/>
                  </a:solidFill>
                  <a:latin typeface="+mn-lt"/>
                </a:rPr>
                <a:t>1 Footnote</a:t>
              </a:r>
            </a:p>
          </p:txBody>
        </p:sp>
        <p:sp>
          <p:nvSpPr>
            <p:cNvPr id="106" name="5. Source"/>
            <p:cNvSpPr>
              <a:spLocks noChangeArrowheads="1"/>
            </p:cNvSpPr>
            <p:nvPr/>
          </p:nvSpPr>
          <p:spPr bwMode="auto">
            <a:xfrm>
              <a:off x="75" y="4081"/>
              <a:ext cx="4159" cy="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nchorCtr="0">
              <a:spAutoFit/>
            </a:bodyPr>
            <a:lstStyle/>
            <a:p>
              <a:pPr marL="609600" indent="-609600" defTabSz="895350">
                <a:tabLst>
                  <a:tab pos="612775" algn="l"/>
                </a:tabLst>
              </a:pPr>
              <a:r>
                <a:rPr lang="en-US" sz="900" baseline="0" noProof="0" dirty="0">
                  <a:solidFill>
                    <a:schemeClr val="tx1"/>
                  </a:solidFill>
                  <a:latin typeface="+mn-lt"/>
                </a:rPr>
                <a:t>SOURCE: </a:t>
              </a:r>
              <a:r>
                <a:rPr lang="en-US" sz="900" baseline="0" noProof="0" dirty="0" smtClean="0">
                  <a:solidFill>
                    <a:schemeClr val="tx1"/>
                  </a:solidFill>
                  <a:latin typeface="+mn-lt"/>
                </a:rPr>
                <a:t>Source</a:t>
              </a:r>
            </a:p>
          </p:txBody>
        </p:sp>
      </p:gr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700" r:id="rId4"/>
    <p:sldLayoutId id="2147483703" r:id="rId5"/>
    <p:sldLayoutId id="2147483707" r:id="rId6"/>
  </p:sldLayoutIdLst>
  <p:timing>
    <p:tnLst>
      <p:par>
        <p:cTn id="1" dur="indefinite" restart="never" nodeType="tmRoot"/>
      </p:par>
    </p:tnLst>
  </p:timing>
  <p:hf sldNum="0" hdr="0" ftr="0" dt="0"/>
  <p:txStyles>
    <p:titleStyle>
      <a:lvl1pPr algn="l" defTabSz="895255" rtl="0" eaLnBrk="1" fontAlgn="base" hangingPunct="1">
        <a:spcBef>
          <a:spcPct val="0"/>
        </a:spcBef>
        <a:spcAft>
          <a:spcPct val="0"/>
        </a:spcAft>
        <a:tabLst>
          <a:tab pos="269846" algn="l"/>
        </a:tabLst>
        <a:defRPr sz="1900" b="1" baseline="0">
          <a:solidFill>
            <a:schemeClr val="tx2"/>
          </a:solidFill>
          <a:latin typeface="+mj-lt"/>
          <a:ea typeface="+mj-ea"/>
          <a:cs typeface="+mj-cs"/>
        </a:defRPr>
      </a:lvl1pPr>
      <a:lvl2pPr algn="l" defTabSz="895255" rtl="0" eaLnBrk="1" fontAlgn="base" hangingPunct="1">
        <a:spcBef>
          <a:spcPct val="0"/>
        </a:spcBef>
        <a:spcAft>
          <a:spcPct val="0"/>
        </a:spcAft>
        <a:defRPr sz="1900" b="1">
          <a:solidFill>
            <a:schemeClr val="tx2"/>
          </a:solidFill>
          <a:latin typeface="Arial" charset="0"/>
        </a:defRPr>
      </a:lvl2pPr>
      <a:lvl3pPr algn="l" defTabSz="895255" rtl="0" eaLnBrk="1" fontAlgn="base" hangingPunct="1">
        <a:spcBef>
          <a:spcPct val="0"/>
        </a:spcBef>
        <a:spcAft>
          <a:spcPct val="0"/>
        </a:spcAft>
        <a:defRPr sz="1900" b="1">
          <a:solidFill>
            <a:schemeClr val="tx2"/>
          </a:solidFill>
          <a:latin typeface="Arial" charset="0"/>
        </a:defRPr>
      </a:lvl3pPr>
      <a:lvl4pPr algn="l" defTabSz="895255" rtl="0" eaLnBrk="1" fontAlgn="base" hangingPunct="1">
        <a:spcBef>
          <a:spcPct val="0"/>
        </a:spcBef>
        <a:spcAft>
          <a:spcPct val="0"/>
        </a:spcAft>
        <a:defRPr sz="1900" b="1">
          <a:solidFill>
            <a:schemeClr val="tx2"/>
          </a:solidFill>
          <a:latin typeface="Arial" charset="0"/>
        </a:defRPr>
      </a:lvl4pPr>
      <a:lvl5pPr algn="l" defTabSz="895255" rtl="0" eaLnBrk="1" fontAlgn="base" hangingPunct="1">
        <a:spcBef>
          <a:spcPct val="0"/>
        </a:spcBef>
        <a:spcAft>
          <a:spcPct val="0"/>
        </a:spcAft>
        <a:defRPr sz="1900" b="1">
          <a:solidFill>
            <a:schemeClr val="tx2"/>
          </a:solidFill>
          <a:latin typeface="Arial" charset="0"/>
        </a:defRPr>
      </a:lvl5pPr>
      <a:lvl6pPr marL="457151" algn="l" defTabSz="895255" rtl="0" eaLnBrk="1" fontAlgn="base" hangingPunct="1">
        <a:spcBef>
          <a:spcPct val="0"/>
        </a:spcBef>
        <a:spcAft>
          <a:spcPct val="0"/>
        </a:spcAft>
        <a:defRPr sz="1900" b="1">
          <a:solidFill>
            <a:schemeClr val="tx2"/>
          </a:solidFill>
          <a:latin typeface="Arial" charset="0"/>
        </a:defRPr>
      </a:lvl6pPr>
      <a:lvl7pPr marL="914303" algn="l" defTabSz="895255" rtl="0" eaLnBrk="1" fontAlgn="base" hangingPunct="1">
        <a:spcBef>
          <a:spcPct val="0"/>
        </a:spcBef>
        <a:spcAft>
          <a:spcPct val="0"/>
        </a:spcAft>
        <a:defRPr sz="1900" b="1">
          <a:solidFill>
            <a:schemeClr val="tx2"/>
          </a:solidFill>
          <a:latin typeface="Arial" charset="0"/>
        </a:defRPr>
      </a:lvl7pPr>
      <a:lvl8pPr marL="1371454" algn="l" defTabSz="895255" rtl="0" eaLnBrk="1" fontAlgn="base" hangingPunct="1">
        <a:spcBef>
          <a:spcPct val="0"/>
        </a:spcBef>
        <a:spcAft>
          <a:spcPct val="0"/>
        </a:spcAft>
        <a:defRPr sz="1900" b="1">
          <a:solidFill>
            <a:schemeClr val="tx2"/>
          </a:solidFill>
          <a:latin typeface="Arial" charset="0"/>
        </a:defRPr>
      </a:lvl8pPr>
      <a:lvl9pPr marL="1828607" algn="l" defTabSz="895255" rtl="0" eaLnBrk="1" fontAlgn="base" hangingPunct="1">
        <a:spcBef>
          <a:spcPct val="0"/>
        </a:spcBef>
        <a:spcAft>
          <a:spcPct val="0"/>
        </a:spcAft>
        <a:defRPr sz="1900" b="1">
          <a:solidFill>
            <a:schemeClr val="tx2"/>
          </a:solidFill>
          <a:latin typeface="Arial" charset="0"/>
        </a:defRPr>
      </a:lvl9pPr>
    </p:titleStyle>
    <p:bodyStyle>
      <a:lvl1pPr marL="0" indent="0" algn="l" defTabSz="895255"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55" indent="-192067" algn="l" defTabSz="895255"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151" indent="-261910" algn="l" defTabSz="89525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298" indent="-155558" algn="l" defTabSz="89525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4303" rtl="0" eaLnBrk="1" latinLnBrk="0" hangingPunct="1">
        <a:defRPr sz="1800" kern="1200">
          <a:solidFill>
            <a:schemeClr val="tx1"/>
          </a:solidFill>
          <a:latin typeface="+mn-lt"/>
          <a:ea typeface="+mn-ea"/>
          <a:cs typeface="+mn-cs"/>
        </a:defRPr>
      </a:lvl1pPr>
      <a:lvl2pPr marL="457151"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4" algn="l" defTabSz="914303" rtl="0" eaLnBrk="1" latinLnBrk="0" hangingPunct="1">
        <a:defRPr sz="1800" kern="1200">
          <a:solidFill>
            <a:schemeClr val="tx1"/>
          </a:solidFill>
          <a:latin typeface="+mn-lt"/>
          <a:ea typeface="+mn-ea"/>
          <a:cs typeface="+mn-cs"/>
        </a:defRPr>
      </a:lvl4pPr>
      <a:lvl5pPr marL="1828607" algn="l" defTabSz="914303" rtl="0" eaLnBrk="1" latinLnBrk="0" hangingPunct="1">
        <a:defRPr sz="1800" kern="1200">
          <a:solidFill>
            <a:schemeClr val="tx1"/>
          </a:solidFill>
          <a:latin typeface="+mn-lt"/>
          <a:ea typeface="+mn-ea"/>
          <a:cs typeface="+mn-cs"/>
        </a:defRPr>
      </a:lvl5pPr>
      <a:lvl6pPr marL="2285758" algn="l" defTabSz="914303" rtl="0" eaLnBrk="1" latinLnBrk="0" hangingPunct="1">
        <a:defRPr sz="1800" kern="1200">
          <a:solidFill>
            <a:schemeClr val="tx1"/>
          </a:solidFill>
          <a:latin typeface="+mn-lt"/>
          <a:ea typeface="+mn-ea"/>
          <a:cs typeface="+mn-cs"/>
        </a:defRPr>
      </a:lvl6pPr>
      <a:lvl7pPr marL="2742909" algn="l" defTabSz="914303" rtl="0" eaLnBrk="1" latinLnBrk="0" hangingPunct="1">
        <a:defRPr sz="1800" kern="1200">
          <a:solidFill>
            <a:schemeClr val="tx1"/>
          </a:solidFill>
          <a:latin typeface="+mn-lt"/>
          <a:ea typeface="+mn-ea"/>
          <a:cs typeface="+mn-cs"/>
        </a:defRPr>
      </a:lvl7pPr>
      <a:lvl8pPr marL="3200061" algn="l" defTabSz="914303" rtl="0" eaLnBrk="1" latinLnBrk="0" hangingPunct="1">
        <a:defRPr sz="1800" kern="1200">
          <a:solidFill>
            <a:schemeClr val="tx1"/>
          </a:solidFill>
          <a:latin typeface="+mn-lt"/>
          <a:ea typeface="+mn-ea"/>
          <a:cs typeface="+mn-cs"/>
        </a:defRPr>
      </a:lvl8pPr>
      <a:lvl9pPr marL="3657212" algn="l" defTabSz="91430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48072" y="269171"/>
            <a:ext cx="8065294" cy="11202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48072" y="1568345"/>
            <a:ext cx="8065294" cy="4435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48072" y="6120899"/>
            <a:ext cx="2091002" cy="46676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372">
                <a:solidFill>
                  <a:srgbClr val="000000"/>
                </a:solidFill>
                <a:latin typeface="Arial" panose="020B0604020202020204" pitchFamily="34" charset="0"/>
              </a:defRPr>
            </a:lvl1pPr>
          </a:lstStyle>
          <a:p>
            <a:pPr defTabSz="448056">
              <a:defRPr/>
            </a:pPr>
            <a:fld id="{2108D830-5F9D-134E-97E5-D035D0DC71EF}" type="datetime1">
              <a:rPr lang="en-ZA" altLang="en-US" smtClean="0">
                <a:cs typeface="Arial" panose="020B0604020202020204" pitchFamily="34" charset="0"/>
              </a:rPr>
              <a:pPr defTabSz="448056">
                <a:defRPr/>
              </a:pPr>
              <a:t>2018/10/25</a:t>
            </a:fld>
            <a:endParaRPr lang="en-US" altLang="en-US" dirty="0">
              <a:cs typeface="Arial" panose="020B0604020202020204" pitchFamily="34" charset="0"/>
            </a:endParaRPr>
          </a:p>
        </p:txBody>
      </p:sp>
      <p:sp>
        <p:nvSpPr>
          <p:cNvPr id="1029" name="Rectangle 5"/>
          <p:cNvSpPr>
            <a:spLocks noGrp="1" noChangeArrowheads="1"/>
          </p:cNvSpPr>
          <p:nvPr>
            <p:ph type="ftr" sz="quarter" idx="3"/>
          </p:nvPr>
        </p:nvSpPr>
        <p:spPr bwMode="auto">
          <a:xfrm>
            <a:off x="3061825" y="6120899"/>
            <a:ext cx="2837789" cy="46676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372">
                <a:solidFill>
                  <a:srgbClr val="000000"/>
                </a:solidFill>
                <a:latin typeface="Arial" panose="020B0604020202020204" pitchFamily="34" charset="0"/>
              </a:defRPr>
            </a:lvl1pPr>
          </a:lstStyle>
          <a:p>
            <a:pPr defTabSz="448056">
              <a:defRPr/>
            </a:pPr>
            <a:endParaRPr lang="en-US" altLang="en-US" dirty="0">
              <a:cs typeface="Arial" panose="020B0604020202020204" pitchFamily="34" charset="0"/>
            </a:endParaRPr>
          </a:p>
        </p:txBody>
      </p:sp>
      <p:sp>
        <p:nvSpPr>
          <p:cNvPr id="1030" name="Rectangle 6"/>
          <p:cNvSpPr>
            <a:spLocks noGrp="1" noChangeArrowheads="1"/>
          </p:cNvSpPr>
          <p:nvPr>
            <p:ph type="sldNum" sz="quarter" idx="4"/>
          </p:nvPr>
        </p:nvSpPr>
        <p:spPr bwMode="auto">
          <a:xfrm>
            <a:off x="6422364" y="6120899"/>
            <a:ext cx="2091002" cy="46676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372">
                <a:solidFill>
                  <a:srgbClr val="000000"/>
                </a:solidFill>
                <a:latin typeface="Arial" panose="020B0604020202020204" pitchFamily="34" charset="0"/>
              </a:defRPr>
            </a:lvl1pPr>
          </a:lstStyle>
          <a:p>
            <a:pPr defTabSz="448056">
              <a:defRPr/>
            </a:pPr>
            <a:fld id="{15C81CEE-A9E2-45FE-86B3-36B103E327E3}" type="slidenum">
              <a:rPr lang="en-US" altLang="en-US" smtClean="0">
                <a:cs typeface="Arial" panose="020B0604020202020204" pitchFamily="34" charset="0"/>
              </a:rPr>
              <a:pPr defTabSz="448056">
                <a:defRPr/>
              </a:pPr>
              <a:t>‹#›</a:t>
            </a:fld>
            <a:endParaRPr lang="en-US" altLang="en-US" dirty="0">
              <a:cs typeface="Arial" panose="020B0604020202020204" pitchFamily="34" charset="0"/>
            </a:endParaRPr>
          </a:p>
        </p:txBody>
      </p:sp>
      <p:pic>
        <p:nvPicPr>
          <p:cNvPr id="2055" name="Picture 7"/>
          <p:cNvPicPr>
            <a:picLocks noChangeAspect="1" noChangeArrowheads="1"/>
          </p:cNvPicPr>
          <p:nvPr/>
        </p:nvPicPr>
        <p:blipFill>
          <a:blip r:embed="rId13" cstate="email">
            <a:extLst>
              <a:ext uri="{28A0092B-C50C-407E-A947-70E740481C1C}">
                <a14:useLocalDpi xmlns:a14="http://schemas.microsoft.com/office/drawing/2010/main" xmlns="" val="0"/>
              </a:ext>
            </a:extLst>
          </a:blip>
          <a:srcRect/>
          <a:stretch>
            <a:fillRect/>
          </a:stretch>
        </p:blipFill>
        <p:spPr bwMode="auto">
          <a:xfrm>
            <a:off x="149357" y="5974645"/>
            <a:ext cx="1787621" cy="5974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7325517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sldNum="0" hdr="0" ftr="0" dt="0"/>
  <p:txStyles>
    <p:titleStyle>
      <a:lvl1pPr algn="ctr" rtl="0" eaLnBrk="0" fontAlgn="base" hangingPunct="0">
        <a:spcBef>
          <a:spcPct val="0"/>
        </a:spcBef>
        <a:spcAft>
          <a:spcPct val="0"/>
        </a:spcAft>
        <a:defRPr sz="4312">
          <a:solidFill>
            <a:schemeClr val="tx2"/>
          </a:solidFill>
          <a:latin typeface="+mj-lt"/>
          <a:ea typeface="+mj-ea"/>
          <a:cs typeface="+mj-cs"/>
        </a:defRPr>
      </a:lvl1pPr>
      <a:lvl2pPr algn="ctr" rtl="0" eaLnBrk="0" fontAlgn="base" hangingPunct="0">
        <a:spcBef>
          <a:spcPct val="0"/>
        </a:spcBef>
        <a:spcAft>
          <a:spcPct val="0"/>
        </a:spcAft>
        <a:defRPr sz="4312">
          <a:solidFill>
            <a:schemeClr val="tx2"/>
          </a:solidFill>
          <a:latin typeface="Arial" charset="0"/>
        </a:defRPr>
      </a:lvl2pPr>
      <a:lvl3pPr algn="ctr" rtl="0" eaLnBrk="0" fontAlgn="base" hangingPunct="0">
        <a:spcBef>
          <a:spcPct val="0"/>
        </a:spcBef>
        <a:spcAft>
          <a:spcPct val="0"/>
        </a:spcAft>
        <a:defRPr sz="4312">
          <a:solidFill>
            <a:schemeClr val="tx2"/>
          </a:solidFill>
          <a:latin typeface="Arial" charset="0"/>
        </a:defRPr>
      </a:lvl3pPr>
      <a:lvl4pPr algn="ctr" rtl="0" eaLnBrk="0" fontAlgn="base" hangingPunct="0">
        <a:spcBef>
          <a:spcPct val="0"/>
        </a:spcBef>
        <a:spcAft>
          <a:spcPct val="0"/>
        </a:spcAft>
        <a:defRPr sz="4312">
          <a:solidFill>
            <a:schemeClr val="tx2"/>
          </a:solidFill>
          <a:latin typeface="Arial" charset="0"/>
        </a:defRPr>
      </a:lvl4pPr>
      <a:lvl5pPr algn="ctr" rtl="0" eaLnBrk="0" fontAlgn="base" hangingPunct="0">
        <a:spcBef>
          <a:spcPct val="0"/>
        </a:spcBef>
        <a:spcAft>
          <a:spcPct val="0"/>
        </a:spcAft>
        <a:defRPr sz="4312">
          <a:solidFill>
            <a:schemeClr val="tx2"/>
          </a:solidFill>
          <a:latin typeface="Arial" charset="0"/>
        </a:defRPr>
      </a:lvl5pPr>
      <a:lvl6pPr marL="448056" algn="ctr" rtl="0" fontAlgn="base">
        <a:spcBef>
          <a:spcPct val="0"/>
        </a:spcBef>
        <a:spcAft>
          <a:spcPct val="0"/>
        </a:spcAft>
        <a:defRPr sz="4312">
          <a:solidFill>
            <a:schemeClr val="tx2"/>
          </a:solidFill>
          <a:latin typeface="Arial" charset="0"/>
        </a:defRPr>
      </a:lvl6pPr>
      <a:lvl7pPr marL="896112" algn="ctr" rtl="0" fontAlgn="base">
        <a:spcBef>
          <a:spcPct val="0"/>
        </a:spcBef>
        <a:spcAft>
          <a:spcPct val="0"/>
        </a:spcAft>
        <a:defRPr sz="4312">
          <a:solidFill>
            <a:schemeClr val="tx2"/>
          </a:solidFill>
          <a:latin typeface="Arial" charset="0"/>
        </a:defRPr>
      </a:lvl7pPr>
      <a:lvl8pPr marL="1344168" algn="ctr" rtl="0" fontAlgn="base">
        <a:spcBef>
          <a:spcPct val="0"/>
        </a:spcBef>
        <a:spcAft>
          <a:spcPct val="0"/>
        </a:spcAft>
        <a:defRPr sz="4312">
          <a:solidFill>
            <a:schemeClr val="tx2"/>
          </a:solidFill>
          <a:latin typeface="Arial" charset="0"/>
        </a:defRPr>
      </a:lvl8pPr>
      <a:lvl9pPr marL="1792224" algn="ctr" rtl="0" fontAlgn="base">
        <a:spcBef>
          <a:spcPct val="0"/>
        </a:spcBef>
        <a:spcAft>
          <a:spcPct val="0"/>
        </a:spcAft>
        <a:defRPr sz="4312">
          <a:solidFill>
            <a:schemeClr val="tx2"/>
          </a:solidFill>
          <a:latin typeface="Arial" charset="0"/>
        </a:defRPr>
      </a:lvl9pPr>
    </p:titleStyle>
    <p:bodyStyle>
      <a:lvl1pPr marL="336042" indent="-336042" algn="l" rtl="0" eaLnBrk="0" fontAlgn="base" hangingPunct="0">
        <a:spcBef>
          <a:spcPct val="20000"/>
        </a:spcBef>
        <a:spcAft>
          <a:spcPct val="0"/>
        </a:spcAft>
        <a:buChar char="•"/>
        <a:defRPr sz="3136">
          <a:solidFill>
            <a:schemeClr val="tx1"/>
          </a:solidFill>
          <a:latin typeface="+mn-lt"/>
          <a:ea typeface="+mn-ea"/>
          <a:cs typeface="+mn-cs"/>
        </a:defRPr>
      </a:lvl1pPr>
      <a:lvl2pPr marL="728091" indent="-280035" algn="l" rtl="0" eaLnBrk="0" fontAlgn="base" hangingPunct="0">
        <a:spcBef>
          <a:spcPct val="20000"/>
        </a:spcBef>
        <a:spcAft>
          <a:spcPct val="0"/>
        </a:spcAft>
        <a:buChar char="–"/>
        <a:defRPr sz="2744">
          <a:solidFill>
            <a:schemeClr val="tx1"/>
          </a:solidFill>
          <a:latin typeface="+mn-lt"/>
        </a:defRPr>
      </a:lvl2pPr>
      <a:lvl3pPr marL="1120140" indent="-224028" algn="l" rtl="0" eaLnBrk="0" fontAlgn="base" hangingPunct="0">
        <a:spcBef>
          <a:spcPct val="20000"/>
        </a:spcBef>
        <a:spcAft>
          <a:spcPct val="0"/>
        </a:spcAft>
        <a:buChar char="•"/>
        <a:defRPr sz="2352">
          <a:solidFill>
            <a:schemeClr val="tx1"/>
          </a:solidFill>
          <a:latin typeface="+mn-lt"/>
        </a:defRPr>
      </a:lvl3pPr>
      <a:lvl4pPr marL="1568196" indent="-224028" algn="l" rtl="0" eaLnBrk="0" fontAlgn="base" hangingPunct="0">
        <a:spcBef>
          <a:spcPct val="20000"/>
        </a:spcBef>
        <a:spcAft>
          <a:spcPct val="0"/>
        </a:spcAft>
        <a:buChar char="–"/>
        <a:defRPr sz="1960">
          <a:solidFill>
            <a:schemeClr val="tx1"/>
          </a:solidFill>
          <a:latin typeface="+mn-lt"/>
        </a:defRPr>
      </a:lvl4pPr>
      <a:lvl5pPr marL="2016252" indent="-224028" algn="l" rtl="0" eaLnBrk="0" fontAlgn="base" hangingPunct="0">
        <a:spcBef>
          <a:spcPct val="20000"/>
        </a:spcBef>
        <a:spcAft>
          <a:spcPct val="0"/>
        </a:spcAft>
        <a:buChar char="»"/>
        <a:defRPr sz="1960">
          <a:solidFill>
            <a:schemeClr val="tx1"/>
          </a:solidFill>
          <a:latin typeface="+mn-lt"/>
        </a:defRPr>
      </a:lvl5pPr>
      <a:lvl6pPr marL="2464308" indent="-224028" algn="l" rtl="0" fontAlgn="base">
        <a:spcBef>
          <a:spcPct val="20000"/>
        </a:spcBef>
        <a:spcAft>
          <a:spcPct val="0"/>
        </a:spcAft>
        <a:buChar char="»"/>
        <a:defRPr sz="1960">
          <a:solidFill>
            <a:schemeClr val="tx1"/>
          </a:solidFill>
          <a:latin typeface="+mn-lt"/>
        </a:defRPr>
      </a:lvl6pPr>
      <a:lvl7pPr marL="2912364" indent="-224028" algn="l" rtl="0" fontAlgn="base">
        <a:spcBef>
          <a:spcPct val="20000"/>
        </a:spcBef>
        <a:spcAft>
          <a:spcPct val="0"/>
        </a:spcAft>
        <a:buChar char="»"/>
        <a:defRPr sz="1960">
          <a:solidFill>
            <a:schemeClr val="tx1"/>
          </a:solidFill>
          <a:latin typeface="+mn-lt"/>
        </a:defRPr>
      </a:lvl7pPr>
      <a:lvl8pPr marL="3360420" indent="-224028" algn="l" rtl="0" fontAlgn="base">
        <a:spcBef>
          <a:spcPct val="20000"/>
        </a:spcBef>
        <a:spcAft>
          <a:spcPct val="0"/>
        </a:spcAft>
        <a:buChar char="»"/>
        <a:defRPr sz="1960">
          <a:solidFill>
            <a:schemeClr val="tx1"/>
          </a:solidFill>
          <a:latin typeface="+mn-lt"/>
        </a:defRPr>
      </a:lvl8pPr>
      <a:lvl9pPr marL="3808476" indent="-224028" algn="l" rtl="0" fontAlgn="base">
        <a:spcBef>
          <a:spcPct val="20000"/>
        </a:spcBef>
        <a:spcAft>
          <a:spcPct val="0"/>
        </a:spcAft>
        <a:buChar char="»"/>
        <a:defRPr sz="1960">
          <a:solidFill>
            <a:schemeClr val="tx1"/>
          </a:solidFill>
          <a:latin typeface="+mn-lt"/>
        </a:defRPr>
      </a:lvl9pPr>
    </p:bodyStyle>
    <p:otherStyle>
      <a:defPPr>
        <a:defRPr lang="en-US"/>
      </a:defPPr>
      <a:lvl1pPr marL="0" algn="l" defTabSz="896112" rtl="0" eaLnBrk="1" latinLnBrk="0" hangingPunct="1">
        <a:defRPr sz="1764" kern="1200">
          <a:solidFill>
            <a:schemeClr val="tx1"/>
          </a:solidFill>
          <a:latin typeface="+mn-lt"/>
          <a:ea typeface="+mn-ea"/>
          <a:cs typeface="+mn-cs"/>
        </a:defRPr>
      </a:lvl1pPr>
      <a:lvl2pPr marL="448056" algn="l" defTabSz="896112" rtl="0" eaLnBrk="1" latinLnBrk="0" hangingPunct="1">
        <a:defRPr sz="1764" kern="1200">
          <a:solidFill>
            <a:schemeClr val="tx1"/>
          </a:solidFill>
          <a:latin typeface="+mn-lt"/>
          <a:ea typeface="+mn-ea"/>
          <a:cs typeface="+mn-cs"/>
        </a:defRPr>
      </a:lvl2pPr>
      <a:lvl3pPr marL="896112" algn="l" defTabSz="896112" rtl="0" eaLnBrk="1" latinLnBrk="0" hangingPunct="1">
        <a:defRPr sz="1764" kern="1200">
          <a:solidFill>
            <a:schemeClr val="tx1"/>
          </a:solidFill>
          <a:latin typeface="+mn-lt"/>
          <a:ea typeface="+mn-ea"/>
          <a:cs typeface="+mn-cs"/>
        </a:defRPr>
      </a:lvl3pPr>
      <a:lvl4pPr marL="1344168" algn="l" defTabSz="896112" rtl="0" eaLnBrk="1" latinLnBrk="0" hangingPunct="1">
        <a:defRPr sz="1764" kern="1200">
          <a:solidFill>
            <a:schemeClr val="tx1"/>
          </a:solidFill>
          <a:latin typeface="+mn-lt"/>
          <a:ea typeface="+mn-ea"/>
          <a:cs typeface="+mn-cs"/>
        </a:defRPr>
      </a:lvl4pPr>
      <a:lvl5pPr marL="1792224" algn="l" defTabSz="896112" rtl="0" eaLnBrk="1" latinLnBrk="0" hangingPunct="1">
        <a:defRPr sz="1764" kern="1200">
          <a:solidFill>
            <a:schemeClr val="tx1"/>
          </a:solidFill>
          <a:latin typeface="+mn-lt"/>
          <a:ea typeface="+mn-ea"/>
          <a:cs typeface="+mn-cs"/>
        </a:defRPr>
      </a:lvl5pPr>
      <a:lvl6pPr marL="2240280" algn="l" defTabSz="896112" rtl="0" eaLnBrk="1" latinLnBrk="0" hangingPunct="1">
        <a:defRPr sz="1764" kern="1200">
          <a:solidFill>
            <a:schemeClr val="tx1"/>
          </a:solidFill>
          <a:latin typeface="+mn-lt"/>
          <a:ea typeface="+mn-ea"/>
          <a:cs typeface="+mn-cs"/>
        </a:defRPr>
      </a:lvl6pPr>
      <a:lvl7pPr marL="2688336" algn="l" defTabSz="896112" rtl="0" eaLnBrk="1" latinLnBrk="0" hangingPunct="1">
        <a:defRPr sz="1764" kern="1200">
          <a:solidFill>
            <a:schemeClr val="tx1"/>
          </a:solidFill>
          <a:latin typeface="+mn-lt"/>
          <a:ea typeface="+mn-ea"/>
          <a:cs typeface="+mn-cs"/>
        </a:defRPr>
      </a:lvl7pPr>
      <a:lvl8pPr marL="3136392" algn="l" defTabSz="896112" rtl="0" eaLnBrk="1" latinLnBrk="0" hangingPunct="1">
        <a:defRPr sz="1764" kern="1200">
          <a:solidFill>
            <a:schemeClr val="tx1"/>
          </a:solidFill>
          <a:latin typeface="+mn-lt"/>
          <a:ea typeface="+mn-ea"/>
          <a:cs typeface="+mn-cs"/>
        </a:defRPr>
      </a:lvl8pPr>
      <a:lvl9pPr marL="3584448" algn="l" defTabSz="896112" rtl="0" eaLnBrk="1" latinLnBrk="0" hangingPunct="1">
        <a:defRPr sz="176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nvPr>
        </p:nvGraphicFramePr>
        <p:xfrm>
          <a:off x="0" y="0"/>
          <a:ext cx="158750" cy="158750"/>
        </p:xfrm>
        <a:graphic>
          <a:graphicData uri="http://schemas.openxmlformats.org/presentationml/2006/ole">
            <p:oleObj spid="_x0000_s1014118" name="think-cell Slide" r:id="rId26" imgW="360" imgH="360" progId="">
              <p:embed/>
            </p:oleObj>
          </a:graphicData>
        </a:graphic>
      </p:graphicFrame>
      <p:pic>
        <p:nvPicPr>
          <p:cNvPr id="110" name="Picture 8" descr="http://sawic.environment.gov.za/images/logo_dea.gif"/>
          <p:cNvPicPr>
            <a:picLocks noChangeAspect="1" noChangeArrowheads="1"/>
          </p:cNvPicPr>
          <p:nvPr/>
        </p:nvPicPr>
        <p:blipFill>
          <a:blip r:embed="rId27" cstate="email">
            <a:extLst>
              <a:ext uri="{28A0092B-C50C-407E-A947-70E740481C1C}">
                <a14:useLocalDpi xmlns:a14="http://schemas.microsoft.com/office/drawing/2010/main" xmlns="" val="0"/>
              </a:ext>
            </a:extLst>
          </a:blip>
          <a:srcRect/>
          <a:stretch>
            <a:fillRect/>
          </a:stretch>
        </p:blipFill>
        <p:spPr bwMode="ltGray">
          <a:xfrm>
            <a:off x="130204" y="6222253"/>
            <a:ext cx="1207992" cy="442212"/>
          </a:xfrm>
          <a:prstGeom prst="rect">
            <a:avLst/>
          </a:prstGeom>
          <a:noFill/>
          <a:extLst>
            <a:ext uri="{909E8E84-426E-40DD-AFC4-6F175D3DCCD1}">
              <a14:hiddenFill xmlns:a14="http://schemas.microsoft.com/office/drawing/2010/main" xmlns="">
                <a:solidFill>
                  <a:srgbClr val="FFFFFF"/>
                </a:solidFill>
              </a14:hiddenFill>
            </a:ext>
          </a:extLst>
        </p:spPr>
      </p:pic>
      <p:pic>
        <p:nvPicPr>
          <p:cNvPr id="111" name="Picture 16" descr="http://www.tourism.gov.za/images/logo.png"/>
          <p:cNvPicPr>
            <a:picLocks noChangeAspect="1" noChangeArrowheads="1"/>
          </p:cNvPicPr>
          <p:nvPr/>
        </p:nvPicPr>
        <p:blipFill>
          <a:blip r:embed="rId28" cstate="email">
            <a:extLst>
              <a:ext uri="{28A0092B-C50C-407E-A947-70E740481C1C}">
                <a14:useLocalDpi xmlns:a14="http://schemas.microsoft.com/office/drawing/2010/main" xmlns="" val="0"/>
              </a:ext>
            </a:extLst>
          </a:blip>
          <a:srcRect/>
          <a:stretch>
            <a:fillRect/>
          </a:stretch>
        </p:blipFill>
        <p:spPr bwMode="ltGray">
          <a:xfrm>
            <a:off x="7271497" y="6248197"/>
            <a:ext cx="1123504" cy="409374"/>
          </a:xfrm>
          <a:prstGeom prst="rect">
            <a:avLst/>
          </a:prstGeom>
          <a:noFill/>
          <a:extLst>
            <a:ext uri="{909E8E84-426E-40DD-AFC4-6F175D3DCCD1}">
              <a14:hiddenFill xmlns:a14="http://schemas.microsoft.com/office/drawing/2010/main" xmlns="">
                <a:solidFill>
                  <a:srgbClr val="FFFFFF"/>
                </a:solidFill>
              </a14:hiddenFill>
            </a:ext>
          </a:extLst>
        </p:spPr>
      </p:pic>
      <p:sp>
        <p:nvSpPr>
          <p:cNvPr id="59" name="SlideBottomBar"/>
          <p:cNvSpPr>
            <a:spLocks noChangeArrowheads="1"/>
          </p:cNvSpPr>
          <p:nvPr/>
        </p:nvSpPr>
        <p:spPr bwMode="ltGray">
          <a:xfrm>
            <a:off x="159" y="6675755"/>
            <a:ext cx="8961120" cy="45720"/>
          </a:xfrm>
          <a:prstGeom prst="rect">
            <a:avLst/>
          </a:prstGeom>
          <a:solidFill>
            <a:srgbClr val="BF9015"/>
          </a:solidFill>
          <a:ln>
            <a:noFill/>
          </a:ln>
          <a:effectLst/>
          <a:extLst/>
        </p:spPr>
        <p:txBody>
          <a:bodyPr wrap="none" anchor="ctr"/>
          <a:lstStyle/>
          <a:p>
            <a:endParaRPr lang="en-US" dirty="0">
              <a:solidFill>
                <a:srgbClr val="000000"/>
              </a:solidFill>
              <a:latin typeface="Arial"/>
            </a:endParaRPr>
          </a:p>
        </p:txBody>
      </p:sp>
      <p:sp>
        <p:nvSpPr>
          <p:cNvPr id="1036" name="Rectangle 286"/>
          <p:cNvSpPr>
            <a:spLocks noGrp="1" noChangeArrowheads="1"/>
          </p:cNvSpPr>
          <p:nvPr>
            <p:ph type="body" idx="1"/>
          </p:nvPr>
        </p:nvSpPr>
        <p:spPr bwMode="auto">
          <a:xfrm>
            <a:off x="1452564" y="1951038"/>
            <a:ext cx="4302125" cy="1231106"/>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9" name="Title Placeholder 2"/>
          <p:cNvSpPr>
            <a:spLocks noGrp="1" noChangeArrowheads="1"/>
          </p:cNvSpPr>
          <p:nvPr>
            <p:ph type="title"/>
          </p:nvPr>
        </p:nvSpPr>
        <p:spPr bwMode="auto">
          <a:xfrm>
            <a:off x="171451" y="230188"/>
            <a:ext cx="8618537" cy="292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title style</a:t>
            </a:r>
            <a:endParaRPr lang="en-US" noProof="0" dirty="0" smtClean="0"/>
          </a:p>
        </p:txBody>
      </p:sp>
      <p:sp>
        <p:nvSpPr>
          <p:cNvPr id="10" name="McK 1. On-page tracker" hidden="1"/>
          <p:cNvSpPr>
            <a:spLocks noChangeArrowheads="1"/>
          </p:cNvSpPr>
          <p:nvPr/>
        </p:nvSpPr>
        <p:spPr bwMode="auto">
          <a:xfrm>
            <a:off x="171451" y="26988"/>
            <a:ext cx="85921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r>
              <a:rPr lang="en-US" sz="1400" dirty="0">
                <a:solidFill>
                  <a:srgbClr val="808080"/>
                </a:solidFill>
                <a:latin typeface="Arial"/>
              </a:rPr>
              <a:t>TRACKER</a:t>
            </a:r>
          </a:p>
        </p:txBody>
      </p:sp>
      <p:sp>
        <p:nvSpPr>
          <p:cNvPr id="11" name="McK 3. Unit of measure" hidden="1"/>
          <p:cNvSpPr txBox="1">
            <a:spLocks noChangeArrowheads="1"/>
          </p:cNvSpPr>
          <p:nvPr/>
        </p:nvSpPr>
        <p:spPr bwMode="auto">
          <a:xfrm>
            <a:off x="171451" y="531814"/>
            <a:ext cx="8618537"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dirty="0" smtClean="0">
                <a:solidFill>
                  <a:srgbClr val="808080"/>
                </a:solidFill>
                <a:latin typeface="Arial"/>
              </a:rPr>
              <a:t>Unit of measure</a:t>
            </a:r>
          </a:p>
        </p:txBody>
      </p:sp>
      <p:grpSp>
        <p:nvGrpSpPr>
          <p:cNvPr id="15" name="ACET" hidden="1"/>
          <p:cNvGrpSpPr>
            <a:grpSpLocks/>
          </p:cNvGrpSpPr>
          <p:nvPr/>
        </p:nvGrpSpPr>
        <p:grpSpPr bwMode="auto">
          <a:xfrm>
            <a:off x="1452564" y="1127125"/>
            <a:ext cx="4264025" cy="508000"/>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r>
                <a:rPr lang="en-US" b="1" dirty="0">
                  <a:solidFill>
                    <a:srgbClr val="000000"/>
                  </a:solidFill>
                  <a:latin typeface="Arial"/>
                </a:rPr>
                <a:t>Title</a:t>
              </a:r>
            </a:p>
            <a:p>
              <a:r>
                <a:rPr lang="en-US" dirty="0">
                  <a:solidFill>
                    <a:srgbClr val="808080"/>
                  </a:solidFill>
                  <a:latin typeface="Arial"/>
                </a:rPr>
                <a:t>Unit of measure</a:t>
              </a:r>
            </a:p>
          </p:txBody>
        </p:sp>
      </p:grpSp>
      <p:grpSp>
        <p:nvGrpSpPr>
          <p:cNvPr id="63" name="LegendBoxes" hidden="1"/>
          <p:cNvGrpSpPr>
            <a:grpSpLocks/>
          </p:cNvGrpSpPr>
          <p:nvPr/>
        </p:nvGrpSpPr>
        <p:grpSpPr bwMode="auto">
          <a:xfrm>
            <a:off x="8026400" y="269955"/>
            <a:ext cx="763588" cy="996951"/>
            <a:chOff x="4936" y="176"/>
            <a:chExt cx="481" cy="628"/>
          </a:xfrm>
        </p:grpSpPr>
        <p:sp>
          <p:nvSpPr>
            <p:cNvPr id="64"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rgbClr val="0B4623"/>
                </a:buClr>
              </a:pPr>
              <a:r>
                <a:rPr lang="en-US" sz="1200" dirty="0">
                  <a:solidFill>
                    <a:srgbClr val="000000"/>
                  </a:solidFill>
                  <a:latin typeface="Arial"/>
                </a:rPr>
                <a:t>Legend</a:t>
              </a:r>
            </a:p>
          </p:txBody>
        </p:sp>
        <p:sp>
          <p:nvSpPr>
            <p:cNvPr id="6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sp>
          <p:nvSpPr>
            <p:cNvPr id="66"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rgbClr val="0B4623"/>
                </a:buClr>
              </a:pPr>
              <a:r>
                <a:rPr lang="en-US" sz="1200" dirty="0">
                  <a:solidFill>
                    <a:srgbClr val="000000"/>
                  </a:solidFill>
                  <a:latin typeface="Arial"/>
                </a:rPr>
                <a:t>Legend</a:t>
              </a:r>
            </a:p>
          </p:txBody>
        </p:sp>
        <p:sp>
          <p:nvSpPr>
            <p:cNvPr id="6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sp>
          <p:nvSpPr>
            <p:cNvPr id="68"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rgbClr val="0B4623"/>
                </a:buClr>
              </a:pPr>
              <a:r>
                <a:rPr lang="en-US" sz="1200" dirty="0">
                  <a:solidFill>
                    <a:srgbClr val="000000"/>
                  </a:solidFill>
                  <a:latin typeface="Arial"/>
                </a:rPr>
                <a:t>Legend</a:t>
              </a:r>
            </a:p>
          </p:txBody>
        </p:sp>
        <p:sp>
          <p:nvSpPr>
            <p:cNvPr id="6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sp>
          <p:nvSpPr>
            <p:cNvPr id="70"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rgbClr val="0B4623"/>
                </a:buClr>
              </a:pPr>
              <a:r>
                <a:rPr lang="en-US" sz="1200" dirty="0">
                  <a:solidFill>
                    <a:srgbClr val="000000"/>
                  </a:solidFill>
                  <a:latin typeface="Arial"/>
                </a:rPr>
                <a:t>Legend</a:t>
              </a:r>
            </a:p>
          </p:txBody>
        </p:sp>
        <p:sp>
          <p:nvSpPr>
            <p:cNvPr id="7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grpSp>
      <p:grpSp>
        <p:nvGrpSpPr>
          <p:cNvPr id="72" name="LegendLines" hidden="1"/>
          <p:cNvGrpSpPr>
            <a:grpSpLocks/>
          </p:cNvGrpSpPr>
          <p:nvPr/>
        </p:nvGrpSpPr>
        <p:grpSpPr bwMode="auto">
          <a:xfrm>
            <a:off x="7718425" y="269955"/>
            <a:ext cx="1071563" cy="730251"/>
            <a:chOff x="4750" y="176"/>
            <a:chExt cx="675" cy="460"/>
          </a:xfrm>
        </p:grpSpPr>
        <p:sp>
          <p:nvSpPr>
            <p:cNvPr id="7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1200" dirty="0">
                <a:solidFill>
                  <a:srgbClr val="000000"/>
                </a:solidFill>
                <a:latin typeface="Arial"/>
              </a:endParaRPr>
            </a:p>
          </p:txBody>
        </p:sp>
        <p:sp>
          <p:nvSpPr>
            <p:cNvPr id="7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1200" dirty="0">
                <a:solidFill>
                  <a:srgbClr val="000000"/>
                </a:solidFill>
                <a:latin typeface="Arial"/>
              </a:endParaRPr>
            </a:p>
          </p:txBody>
        </p:sp>
        <p:sp>
          <p:nvSpPr>
            <p:cNvPr id="7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1200" dirty="0">
                <a:solidFill>
                  <a:srgbClr val="000000"/>
                </a:solidFill>
                <a:latin typeface="Arial"/>
              </a:endParaRPr>
            </a:p>
          </p:txBody>
        </p:sp>
        <p:sp>
          <p:nvSpPr>
            <p:cNvPr id="76"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rgbClr val="0B4623"/>
                </a:buClr>
              </a:pPr>
              <a:r>
                <a:rPr lang="en-US" sz="1200" dirty="0">
                  <a:solidFill>
                    <a:srgbClr val="000000"/>
                  </a:solidFill>
                  <a:latin typeface="Arial"/>
                </a:rPr>
                <a:t>Legend</a:t>
              </a:r>
            </a:p>
          </p:txBody>
        </p:sp>
        <p:sp>
          <p:nvSpPr>
            <p:cNvPr id="77"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rgbClr val="0B4623"/>
                </a:buClr>
              </a:pPr>
              <a:r>
                <a:rPr lang="en-US" sz="1200" dirty="0">
                  <a:solidFill>
                    <a:srgbClr val="000000"/>
                  </a:solidFill>
                  <a:latin typeface="Arial"/>
                </a:rPr>
                <a:t>Legend</a:t>
              </a:r>
            </a:p>
          </p:txBody>
        </p:sp>
        <p:sp>
          <p:nvSpPr>
            <p:cNvPr id="78"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rgbClr val="0B4623"/>
                </a:buClr>
              </a:pPr>
              <a:r>
                <a:rPr lang="en-US" sz="1200" dirty="0">
                  <a:solidFill>
                    <a:srgbClr val="000000"/>
                  </a:solidFill>
                  <a:latin typeface="Arial"/>
                </a:rPr>
                <a:t>Legend</a:t>
              </a:r>
            </a:p>
          </p:txBody>
        </p:sp>
      </p:grpSp>
      <p:grpSp>
        <p:nvGrpSpPr>
          <p:cNvPr id="79" name="McKSticker" hidden="1"/>
          <p:cNvGrpSpPr/>
          <p:nvPr/>
        </p:nvGrpSpPr>
        <p:grpSpPr bwMode="auto">
          <a:xfrm>
            <a:off x="7723093" y="269955"/>
            <a:ext cx="1066895" cy="212366"/>
            <a:chOff x="7673880" y="285750"/>
            <a:chExt cx="1066895" cy="212366"/>
          </a:xfrm>
        </p:grpSpPr>
        <p:sp>
          <p:nvSpPr>
            <p:cNvPr id="80"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0" rIns="0" bIns="27432">
              <a:spAutoFit/>
            </a:bodyPr>
            <a:lstStyle/>
            <a:p>
              <a:pPr algn="r" defTabSz="895350">
                <a:buClr>
                  <a:srgbClr val="0B4623"/>
                </a:buClr>
              </a:pPr>
              <a:r>
                <a:rPr lang="en-US" sz="1200" dirty="0">
                  <a:solidFill>
                    <a:srgbClr val="808080"/>
                  </a:solidFill>
                  <a:latin typeface="Arial"/>
                </a:rPr>
                <a:t>PRELIMINARY</a:t>
              </a:r>
            </a:p>
          </p:txBody>
        </p:sp>
        <p:cxnSp>
          <p:nvCxnSpPr>
            <p:cNvPr id="81" name="AutoShape 31"/>
            <p:cNvCxnSpPr>
              <a:cxnSpLocks noChangeShapeType="1"/>
              <a:stCxn id="80" idx="2"/>
              <a:endCxn id="80"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cxnSp>
          <p:nvCxnSpPr>
            <p:cNvPr id="82" name="AutoShape 32"/>
            <p:cNvCxnSpPr>
              <a:cxnSpLocks noChangeShapeType="1"/>
              <a:stCxn id="80" idx="4"/>
              <a:endCxn id="80"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xmlns="">
                  <a:noFill/>
                </a14:hiddenFill>
              </a:ext>
            </a:extLst>
          </p:spPr>
        </p:cxnSp>
      </p:grpSp>
      <p:grpSp>
        <p:nvGrpSpPr>
          <p:cNvPr id="83" name="LegendMoons" hidden="1"/>
          <p:cNvGrpSpPr/>
          <p:nvPr/>
        </p:nvGrpSpPr>
        <p:grpSpPr bwMode="auto">
          <a:xfrm>
            <a:off x="7959558" y="269955"/>
            <a:ext cx="830430" cy="1306516"/>
            <a:chOff x="6655594" y="273840"/>
            <a:chExt cx="830430" cy="1306516"/>
          </a:xfrm>
        </p:grpSpPr>
        <p:grpSp>
          <p:nvGrpSpPr>
            <p:cNvPr id="84" name="MoonLegend1"/>
            <p:cNvGrpSpPr>
              <a:grpSpLocks noChangeAspect="1"/>
            </p:cNvGrpSpPr>
            <p:nvPr>
              <p:custDataLst>
                <p:tags r:id="rId11"/>
              </p:custDataLst>
            </p:nvPr>
          </p:nvGrpSpPr>
          <p:grpSpPr bwMode="auto">
            <a:xfrm>
              <a:off x="6655594" y="273840"/>
              <a:ext cx="209550" cy="209551"/>
              <a:chOff x="4533" y="183"/>
              <a:chExt cx="144" cy="144"/>
            </a:xfrm>
          </p:grpSpPr>
          <p:sp>
            <p:nvSpPr>
              <p:cNvPr id="102" name="Oval 38"/>
              <p:cNvSpPr>
                <a:spLocks noChangeAspect="1" noChangeArrowheads="1"/>
              </p:cNvSpPr>
              <p:nvPr>
                <p:custDataLst>
                  <p:tags r:id="rId24"/>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sp>
            <p:nvSpPr>
              <p:cNvPr id="103" name="Arc 39"/>
              <p:cNvSpPr>
                <a:spLocks noChangeAspect="1"/>
              </p:cNvSpPr>
              <p:nvPr>
                <p:custDataLst>
                  <p:tags r:id="rId25"/>
                </p:custDataLst>
              </p:nvPr>
            </p:nvSpPr>
            <p:spPr bwMode="auto">
              <a:xfrm>
                <a:off x="4533" y="183"/>
                <a:ext cx="144" cy="144"/>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grpSp>
        <p:grpSp>
          <p:nvGrpSpPr>
            <p:cNvPr id="85" name="MoonLegend2"/>
            <p:cNvGrpSpPr>
              <a:grpSpLocks noChangeAspect="1"/>
            </p:cNvGrpSpPr>
            <p:nvPr>
              <p:custDataLst>
                <p:tags r:id="rId12"/>
              </p:custDataLst>
            </p:nvPr>
          </p:nvGrpSpPr>
          <p:grpSpPr bwMode="auto">
            <a:xfrm>
              <a:off x="6655594" y="548081"/>
              <a:ext cx="209550" cy="209551"/>
              <a:chOff x="1694" y="2044"/>
              <a:chExt cx="160" cy="160"/>
            </a:xfrm>
          </p:grpSpPr>
          <p:sp>
            <p:nvSpPr>
              <p:cNvPr id="100" name="Oval 41"/>
              <p:cNvSpPr>
                <a:spLocks noChangeAspect="1" noChangeArrowheads="1"/>
              </p:cNvSpPr>
              <p:nvPr>
                <p:custDataLst>
                  <p:tags r:id="rId22"/>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sp>
            <p:nvSpPr>
              <p:cNvPr id="101" name="Arc 42"/>
              <p:cNvSpPr>
                <a:spLocks noChangeAspect="1"/>
              </p:cNvSpPr>
              <p:nvPr>
                <p:custDataLst>
                  <p:tags r:id="rId23"/>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grpSp>
        <p:grpSp>
          <p:nvGrpSpPr>
            <p:cNvPr id="86" name="MoonLegend4"/>
            <p:cNvGrpSpPr>
              <a:grpSpLocks noChangeAspect="1"/>
            </p:cNvGrpSpPr>
            <p:nvPr>
              <p:custDataLst>
                <p:tags r:id="rId13"/>
              </p:custDataLst>
            </p:nvPr>
          </p:nvGrpSpPr>
          <p:grpSpPr bwMode="auto">
            <a:xfrm>
              <a:off x="6655594" y="1096563"/>
              <a:ext cx="209550" cy="209551"/>
              <a:chOff x="4495" y="1198"/>
              <a:chExt cx="160" cy="160"/>
            </a:xfrm>
          </p:grpSpPr>
          <p:sp>
            <p:nvSpPr>
              <p:cNvPr id="98" name="Oval 47"/>
              <p:cNvSpPr>
                <a:spLocks noChangeAspect="1" noChangeArrowheads="1"/>
              </p:cNvSpPr>
              <p:nvPr>
                <p:custDataLst>
                  <p:tags r:id="rId20"/>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sp>
            <p:nvSpPr>
              <p:cNvPr id="99" name="Arc 48"/>
              <p:cNvSpPr>
                <a:spLocks noChangeAspect="1"/>
              </p:cNvSpPr>
              <p:nvPr>
                <p:custDataLst>
                  <p:tags r:id="rId21"/>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grpSp>
        <p:grpSp>
          <p:nvGrpSpPr>
            <p:cNvPr id="87" name="MoonLegend5"/>
            <p:cNvGrpSpPr>
              <a:grpSpLocks noChangeAspect="1"/>
            </p:cNvGrpSpPr>
            <p:nvPr>
              <p:custDataLst>
                <p:tags r:id="rId14"/>
              </p:custDataLst>
            </p:nvPr>
          </p:nvGrpSpPr>
          <p:grpSpPr bwMode="auto">
            <a:xfrm>
              <a:off x="6655594" y="1370805"/>
              <a:ext cx="209550" cy="209551"/>
              <a:chOff x="4495" y="1440"/>
              <a:chExt cx="160" cy="160"/>
            </a:xfrm>
          </p:grpSpPr>
          <p:sp>
            <p:nvSpPr>
              <p:cNvPr id="96" name="Oval 50"/>
              <p:cNvSpPr>
                <a:spLocks noChangeAspect="1" noChangeArrowheads="1"/>
              </p:cNvSpPr>
              <p:nvPr>
                <p:custDataLst>
                  <p:tags r:id="rId18"/>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sp>
            <p:nvSpPr>
              <p:cNvPr id="97" name="Oval 51"/>
              <p:cNvSpPr>
                <a:spLocks noChangeAspect="1" noChangeArrowheads="1"/>
              </p:cNvSpPr>
              <p:nvPr>
                <p:custDataLst>
                  <p:tags r:id="rId19"/>
                </p:custDataLst>
              </p:nvPr>
            </p:nvSpPr>
            <p:spPr bwMode="auto">
              <a:xfrm>
                <a:off x="4495" y="1440"/>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grpSp>
        <p:sp>
          <p:nvSpPr>
            <p:cNvPr id="88"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rgbClr val="0B4623"/>
                </a:buClr>
              </a:pPr>
              <a:r>
                <a:rPr lang="en-US" sz="1200" dirty="0">
                  <a:solidFill>
                    <a:srgbClr val="000000"/>
                  </a:solidFill>
                  <a:latin typeface="Arial"/>
                </a:rPr>
                <a:t>Legend</a:t>
              </a:r>
            </a:p>
          </p:txBody>
        </p:sp>
        <p:sp>
          <p:nvSpPr>
            <p:cNvPr id="89"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rgbClr val="0B4623"/>
                </a:buClr>
              </a:pPr>
              <a:r>
                <a:rPr lang="en-US" sz="1200" dirty="0">
                  <a:solidFill>
                    <a:srgbClr val="000000"/>
                  </a:solidFill>
                  <a:latin typeface="Arial"/>
                </a:rPr>
                <a:t>Legend</a:t>
              </a:r>
            </a:p>
          </p:txBody>
        </p:sp>
        <p:sp>
          <p:nvSpPr>
            <p:cNvPr id="90"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rgbClr val="0B4623"/>
                </a:buClr>
              </a:pPr>
              <a:r>
                <a:rPr lang="en-US" sz="1200" dirty="0">
                  <a:solidFill>
                    <a:srgbClr val="000000"/>
                  </a:solidFill>
                  <a:latin typeface="Arial"/>
                </a:rPr>
                <a:t>Legend</a:t>
              </a:r>
            </a:p>
          </p:txBody>
        </p:sp>
        <p:sp>
          <p:nvSpPr>
            <p:cNvPr id="91"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rgbClr val="0B4623"/>
                </a:buClr>
              </a:pPr>
              <a:r>
                <a:rPr lang="en-US" sz="1200" dirty="0">
                  <a:solidFill>
                    <a:srgbClr val="000000"/>
                  </a:solidFill>
                  <a:latin typeface="Arial"/>
                </a:rPr>
                <a:t>Legend</a:t>
              </a:r>
            </a:p>
          </p:txBody>
        </p:sp>
        <p:sp>
          <p:nvSpPr>
            <p:cNvPr id="92"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rgbClr val="0B4623"/>
                </a:buClr>
              </a:pPr>
              <a:r>
                <a:rPr lang="en-US" sz="1200" dirty="0">
                  <a:solidFill>
                    <a:srgbClr val="000000"/>
                  </a:solidFill>
                  <a:latin typeface="Arial"/>
                </a:rPr>
                <a:t>Legend</a:t>
              </a:r>
            </a:p>
          </p:txBody>
        </p:sp>
        <p:grpSp>
          <p:nvGrpSpPr>
            <p:cNvPr id="93" name="MoonLegend3"/>
            <p:cNvGrpSpPr>
              <a:grpSpLocks noChangeAspect="1"/>
            </p:cNvGrpSpPr>
            <p:nvPr>
              <p:custDataLst>
                <p:tags r:id="rId15"/>
              </p:custDataLst>
            </p:nvPr>
          </p:nvGrpSpPr>
          <p:grpSpPr bwMode="auto">
            <a:xfrm>
              <a:off x="6655594" y="822322"/>
              <a:ext cx="209550" cy="209551"/>
              <a:chOff x="4495" y="1198"/>
              <a:chExt cx="160" cy="160"/>
            </a:xfrm>
          </p:grpSpPr>
          <p:sp>
            <p:nvSpPr>
              <p:cNvPr id="94"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sp>
            <p:nvSpPr>
              <p:cNvPr id="95" name="Arc 48"/>
              <p:cNvSpPr>
                <a:spLocks noChangeAspect="1"/>
              </p:cNvSpPr>
              <p:nvPr>
                <p:custDataLst>
                  <p:tags r:id="rId17"/>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grpSp>
      </p:grpSp>
      <p:sp>
        <p:nvSpPr>
          <p:cNvPr id="104" name="Slide Number"/>
          <p:cNvSpPr txBox="1">
            <a:spLocks/>
          </p:cNvSpPr>
          <p:nvPr/>
        </p:nvSpPr>
        <p:spPr bwMode="auto">
          <a:xfrm>
            <a:off x="8648924" y="6518875"/>
            <a:ext cx="141064" cy="138499"/>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a:fld id="{42C328C1-A84F-4A39-A664-DBA00541A8C6}" type="slidenum">
              <a:rPr lang="en-US" sz="900" smtClean="0">
                <a:solidFill>
                  <a:srgbClr val="000000"/>
                </a:solidFill>
              </a:rPr>
              <a:pPr algn="r"/>
              <a:t>‹#›</a:t>
            </a:fld>
            <a:endParaRPr lang="en-US" sz="900" dirty="0">
              <a:solidFill>
                <a:srgbClr val="000000"/>
              </a:solidFill>
            </a:endParaRPr>
          </a:p>
        </p:txBody>
      </p:sp>
      <p:grpSp>
        <p:nvGrpSpPr>
          <p:cNvPr id="107" name="McK Moon" hidden="1"/>
          <p:cNvGrpSpPr>
            <a:grpSpLocks noChangeAspect="1"/>
          </p:cNvGrpSpPr>
          <p:nvPr>
            <p:custDataLst>
              <p:tags r:id="rId8"/>
            </p:custDataLst>
          </p:nvPr>
        </p:nvGrpSpPr>
        <p:grpSpPr bwMode="auto">
          <a:xfrm>
            <a:off x="7405563" y="868443"/>
            <a:ext cx="254000" cy="254000"/>
            <a:chOff x="1600" y="1600"/>
            <a:chExt cx="160" cy="160"/>
          </a:xfrm>
        </p:grpSpPr>
        <p:sp>
          <p:nvSpPr>
            <p:cNvPr id="108" name="Oval 90"/>
            <p:cNvSpPr>
              <a:spLocks noChangeAspect="1" noChangeArrowheads="1"/>
            </p:cNvSpPr>
            <p:nvPr>
              <p:custDataLst>
                <p:tags r:id="rId9"/>
              </p:custDataLst>
            </p:nvPr>
          </p:nvSpPr>
          <p:spPr bwMode="auto">
            <a:xfrm>
              <a:off x="1600" y="160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sp>
          <p:nvSpPr>
            <p:cNvPr id="109" name="Arc 91"/>
            <p:cNvSpPr>
              <a:spLocks noChangeAspect="1"/>
            </p:cNvSpPr>
            <p:nvPr>
              <p:custDataLst>
                <p:tags r:id="rId10"/>
              </p:custDataLst>
            </p:nvPr>
          </p:nvSpPr>
          <p:spPr bwMode="black">
            <a:xfrm>
              <a:off x="1600" y="1600"/>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grpSp>
      <p:grpSp>
        <p:nvGrpSpPr>
          <p:cNvPr id="62" name="Slide Elements" hidden="1"/>
          <p:cNvGrpSpPr>
            <a:grpSpLocks/>
          </p:cNvGrpSpPr>
          <p:nvPr/>
        </p:nvGrpSpPr>
        <p:grpSpPr bwMode="auto">
          <a:xfrm>
            <a:off x="171752" y="6037268"/>
            <a:ext cx="8618237" cy="579438"/>
            <a:chOff x="-865" y="3803"/>
            <a:chExt cx="6325" cy="365"/>
          </a:xfrm>
        </p:grpSpPr>
        <p:sp>
          <p:nvSpPr>
            <p:cNvPr id="105" name="4. Footnote"/>
            <p:cNvSpPr txBox="1">
              <a:spLocks noChangeArrowheads="1"/>
            </p:cNvSpPr>
            <p:nvPr/>
          </p:nvSpPr>
          <p:spPr bwMode="auto">
            <a:xfrm>
              <a:off x="-865" y="3803"/>
              <a:ext cx="6325" cy="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nchorCtr="0">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900" dirty="0" smtClean="0">
                  <a:solidFill>
                    <a:srgbClr val="000000"/>
                  </a:solidFill>
                  <a:latin typeface="Arial"/>
                </a:rPr>
                <a:t>1 Footnote</a:t>
              </a:r>
            </a:p>
          </p:txBody>
        </p:sp>
        <p:sp>
          <p:nvSpPr>
            <p:cNvPr id="106" name="5. Source"/>
            <p:cNvSpPr>
              <a:spLocks noChangeArrowheads="1"/>
            </p:cNvSpPr>
            <p:nvPr/>
          </p:nvSpPr>
          <p:spPr bwMode="auto">
            <a:xfrm>
              <a:off x="75" y="4081"/>
              <a:ext cx="4159" cy="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nchorCtr="0">
              <a:spAutoFit/>
            </a:bodyPr>
            <a:lstStyle/>
            <a:p>
              <a:pPr marL="609600" indent="-609600" defTabSz="895350">
                <a:tabLst>
                  <a:tab pos="612775" algn="l"/>
                </a:tabLst>
              </a:pPr>
              <a:r>
                <a:rPr lang="en-US" sz="900" dirty="0">
                  <a:solidFill>
                    <a:srgbClr val="000000"/>
                  </a:solidFill>
                  <a:latin typeface="Arial"/>
                </a:rPr>
                <a:t>SOURCE: </a:t>
              </a:r>
              <a:r>
                <a:rPr lang="en-US" sz="900" dirty="0" smtClean="0">
                  <a:solidFill>
                    <a:srgbClr val="000000"/>
                  </a:solidFill>
                  <a:latin typeface="Arial"/>
                </a:rPr>
                <a:t>Source</a:t>
              </a:r>
            </a:p>
          </p:txBody>
        </p:sp>
      </p:grpSp>
    </p:spTree>
    <p:extLst>
      <p:ext uri="{BB962C8B-B14F-4D97-AF65-F5344CB8AC3E}">
        <p14:creationId xmlns:p14="http://schemas.microsoft.com/office/powerpoint/2010/main" xmlns="" val="307914885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Lst>
  <p:timing>
    <p:tnLst>
      <p:par>
        <p:cTn id="1" dur="indefinite" restart="never" nodeType="tmRoot"/>
      </p:par>
    </p:tnLst>
  </p:timing>
  <p:hf sldNum="0" hdr="0" ftr="0" dt="0"/>
  <p:txStyles>
    <p:titleStyle>
      <a:lvl1pPr algn="l" defTabSz="895255" rtl="0" eaLnBrk="1" fontAlgn="base" hangingPunct="1">
        <a:spcBef>
          <a:spcPct val="0"/>
        </a:spcBef>
        <a:spcAft>
          <a:spcPct val="0"/>
        </a:spcAft>
        <a:tabLst>
          <a:tab pos="269846" algn="l"/>
        </a:tabLst>
        <a:defRPr sz="1900" b="1" baseline="0">
          <a:solidFill>
            <a:schemeClr val="tx2"/>
          </a:solidFill>
          <a:latin typeface="+mj-lt"/>
          <a:ea typeface="+mj-ea"/>
          <a:cs typeface="+mj-cs"/>
        </a:defRPr>
      </a:lvl1pPr>
      <a:lvl2pPr algn="l" defTabSz="895255" rtl="0" eaLnBrk="1" fontAlgn="base" hangingPunct="1">
        <a:spcBef>
          <a:spcPct val="0"/>
        </a:spcBef>
        <a:spcAft>
          <a:spcPct val="0"/>
        </a:spcAft>
        <a:defRPr sz="1900" b="1">
          <a:solidFill>
            <a:schemeClr val="tx2"/>
          </a:solidFill>
          <a:latin typeface="Arial" charset="0"/>
        </a:defRPr>
      </a:lvl2pPr>
      <a:lvl3pPr algn="l" defTabSz="895255" rtl="0" eaLnBrk="1" fontAlgn="base" hangingPunct="1">
        <a:spcBef>
          <a:spcPct val="0"/>
        </a:spcBef>
        <a:spcAft>
          <a:spcPct val="0"/>
        </a:spcAft>
        <a:defRPr sz="1900" b="1">
          <a:solidFill>
            <a:schemeClr val="tx2"/>
          </a:solidFill>
          <a:latin typeface="Arial" charset="0"/>
        </a:defRPr>
      </a:lvl3pPr>
      <a:lvl4pPr algn="l" defTabSz="895255" rtl="0" eaLnBrk="1" fontAlgn="base" hangingPunct="1">
        <a:spcBef>
          <a:spcPct val="0"/>
        </a:spcBef>
        <a:spcAft>
          <a:spcPct val="0"/>
        </a:spcAft>
        <a:defRPr sz="1900" b="1">
          <a:solidFill>
            <a:schemeClr val="tx2"/>
          </a:solidFill>
          <a:latin typeface="Arial" charset="0"/>
        </a:defRPr>
      </a:lvl4pPr>
      <a:lvl5pPr algn="l" defTabSz="895255" rtl="0" eaLnBrk="1" fontAlgn="base" hangingPunct="1">
        <a:spcBef>
          <a:spcPct val="0"/>
        </a:spcBef>
        <a:spcAft>
          <a:spcPct val="0"/>
        </a:spcAft>
        <a:defRPr sz="1900" b="1">
          <a:solidFill>
            <a:schemeClr val="tx2"/>
          </a:solidFill>
          <a:latin typeface="Arial" charset="0"/>
        </a:defRPr>
      </a:lvl5pPr>
      <a:lvl6pPr marL="457151" algn="l" defTabSz="895255" rtl="0" eaLnBrk="1" fontAlgn="base" hangingPunct="1">
        <a:spcBef>
          <a:spcPct val="0"/>
        </a:spcBef>
        <a:spcAft>
          <a:spcPct val="0"/>
        </a:spcAft>
        <a:defRPr sz="1900" b="1">
          <a:solidFill>
            <a:schemeClr val="tx2"/>
          </a:solidFill>
          <a:latin typeface="Arial" charset="0"/>
        </a:defRPr>
      </a:lvl6pPr>
      <a:lvl7pPr marL="914303" algn="l" defTabSz="895255" rtl="0" eaLnBrk="1" fontAlgn="base" hangingPunct="1">
        <a:spcBef>
          <a:spcPct val="0"/>
        </a:spcBef>
        <a:spcAft>
          <a:spcPct val="0"/>
        </a:spcAft>
        <a:defRPr sz="1900" b="1">
          <a:solidFill>
            <a:schemeClr val="tx2"/>
          </a:solidFill>
          <a:latin typeface="Arial" charset="0"/>
        </a:defRPr>
      </a:lvl7pPr>
      <a:lvl8pPr marL="1371454" algn="l" defTabSz="895255" rtl="0" eaLnBrk="1" fontAlgn="base" hangingPunct="1">
        <a:spcBef>
          <a:spcPct val="0"/>
        </a:spcBef>
        <a:spcAft>
          <a:spcPct val="0"/>
        </a:spcAft>
        <a:defRPr sz="1900" b="1">
          <a:solidFill>
            <a:schemeClr val="tx2"/>
          </a:solidFill>
          <a:latin typeface="Arial" charset="0"/>
        </a:defRPr>
      </a:lvl8pPr>
      <a:lvl9pPr marL="1828607" algn="l" defTabSz="895255" rtl="0" eaLnBrk="1" fontAlgn="base" hangingPunct="1">
        <a:spcBef>
          <a:spcPct val="0"/>
        </a:spcBef>
        <a:spcAft>
          <a:spcPct val="0"/>
        </a:spcAft>
        <a:defRPr sz="1900" b="1">
          <a:solidFill>
            <a:schemeClr val="tx2"/>
          </a:solidFill>
          <a:latin typeface="Arial" charset="0"/>
        </a:defRPr>
      </a:lvl9pPr>
    </p:titleStyle>
    <p:bodyStyle>
      <a:lvl1pPr marL="0" indent="0" algn="l" defTabSz="895255"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55" indent="-192067" algn="l" defTabSz="895255"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151" indent="-261910" algn="l" defTabSz="89525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298" indent="-155558" algn="l" defTabSz="89525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4303" rtl="0" eaLnBrk="1" latinLnBrk="0" hangingPunct="1">
        <a:defRPr sz="1800" kern="1200">
          <a:solidFill>
            <a:schemeClr val="tx1"/>
          </a:solidFill>
          <a:latin typeface="+mn-lt"/>
          <a:ea typeface="+mn-ea"/>
          <a:cs typeface="+mn-cs"/>
        </a:defRPr>
      </a:lvl1pPr>
      <a:lvl2pPr marL="457151"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4" algn="l" defTabSz="914303" rtl="0" eaLnBrk="1" latinLnBrk="0" hangingPunct="1">
        <a:defRPr sz="1800" kern="1200">
          <a:solidFill>
            <a:schemeClr val="tx1"/>
          </a:solidFill>
          <a:latin typeface="+mn-lt"/>
          <a:ea typeface="+mn-ea"/>
          <a:cs typeface="+mn-cs"/>
        </a:defRPr>
      </a:lvl4pPr>
      <a:lvl5pPr marL="1828607" algn="l" defTabSz="914303" rtl="0" eaLnBrk="1" latinLnBrk="0" hangingPunct="1">
        <a:defRPr sz="1800" kern="1200">
          <a:solidFill>
            <a:schemeClr val="tx1"/>
          </a:solidFill>
          <a:latin typeface="+mn-lt"/>
          <a:ea typeface="+mn-ea"/>
          <a:cs typeface="+mn-cs"/>
        </a:defRPr>
      </a:lvl5pPr>
      <a:lvl6pPr marL="2285758" algn="l" defTabSz="914303" rtl="0" eaLnBrk="1" latinLnBrk="0" hangingPunct="1">
        <a:defRPr sz="1800" kern="1200">
          <a:solidFill>
            <a:schemeClr val="tx1"/>
          </a:solidFill>
          <a:latin typeface="+mn-lt"/>
          <a:ea typeface="+mn-ea"/>
          <a:cs typeface="+mn-cs"/>
        </a:defRPr>
      </a:lvl6pPr>
      <a:lvl7pPr marL="2742909" algn="l" defTabSz="914303" rtl="0" eaLnBrk="1" latinLnBrk="0" hangingPunct="1">
        <a:defRPr sz="1800" kern="1200">
          <a:solidFill>
            <a:schemeClr val="tx1"/>
          </a:solidFill>
          <a:latin typeface="+mn-lt"/>
          <a:ea typeface="+mn-ea"/>
          <a:cs typeface="+mn-cs"/>
        </a:defRPr>
      </a:lvl7pPr>
      <a:lvl8pPr marL="3200061" algn="l" defTabSz="914303" rtl="0" eaLnBrk="1" latinLnBrk="0" hangingPunct="1">
        <a:defRPr sz="1800" kern="1200">
          <a:solidFill>
            <a:schemeClr val="tx1"/>
          </a:solidFill>
          <a:latin typeface="+mn-lt"/>
          <a:ea typeface="+mn-ea"/>
          <a:cs typeface="+mn-cs"/>
        </a:defRPr>
      </a:lvl8pPr>
      <a:lvl9pPr marL="3657212" algn="l" defTabSz="91430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nvPr>
        </p:nvGraphicFramePr>
        <p:xfrm>
          <a:off x="0" y="0"/>
          <a:ext cx="158750" cy="158750"/>
        </p:xfrm>
        <a:graphic>
          <a:graphicData uri="http://schemas.openxmlformats.org/presentationml/2006/ole">
            <p:oleObj spid="_x0000_s516681" name="think-cell Slide" r:id="rId23" imgW="360" imgH="360" progId="">
              <p:embed/>
            </p:oleObj>
          </a:graphicData>
        </a:graphic>
      </p:graphicFrame>
      <p:pic>
        <p:nvPicPr>
          <p:cNvPr id="110" name="Picture 8" descr="http://sawic.environment.gov.za/images/logo_dea.gif"/>
          <p:cNvPicPr>
            <a:picLocks noChangeAspect="1" noChangeArrowheads="1"/>
          </p:cNvPicPr>
          <p:nvPr/>
        </p:nvPicPr>
        <p:blipFill>
          <a:blip r:embed="rId24" cstate="email">
            <a:extLst>
              <a:ext uri="{28A0092B-C50C-407E-A947-70E740481C1C}">
                <a14:useLocalDpi xmlns:a14="http://schemas.microsoft.com/office/drawing/2010/main" xmlns="" val="0"/>
              </a:ext>
            </a:extLst>
          </a:blip>
          <a:srcRect/>
          <a:stretch>
            <a:fillRect/>
          </a:stretch>
        </p:blipFill>
        <p:spPr bwMode="ltGray">
          <a:xfrm>
            <a:off x="171451" y="6222253"/>
            <a:ext cx="1207992" cy="442212"/>
          </a:xfrm>
          <a:prstGeom prst="rect">
            <a:avLst/>
          </a:prstGeom>
          <a:noFill/>
          <a:extLst>
            <a:ext uri="{909E8E84-426E-40DD-AFC4-6F175D3DCCD1}">
              <a14:hiddenFill xmlns:a14="http://schemas.microsoft.com/office/drawing/2010/main" xmlns="">
                <a:solidFill>
                  <a:srgbClr val="FFFFFF"/>
                </a:solidFill>
              </a14:hiddenFill>
            </a:ext>
          </a:extLst>
        </p:spPr>
      </p:pic>
      <p:pic>
        <p:nvPicPr>
          <p:cNvPr id="111" name="Picture 16" descr="http://www.tourism.gov.za/images/logo.png"/>
          <p:cNvPicPr>
            <a:picLocks noChangeAspect="1" noChangeArrowheads="1"/>
          </p:cNvPicPr>
          <p:nvPr/>
        </p:nvPicPr>
        <p:blipFill>
          <a:blip r:embed="rId25" cstate="email">
            <a:extLst>
              <a:ext uri="{28A0092B-C50C-407E-A947-70E740481C1C}">
                <a14:useLocalDpi xmlns:a14="http://schemas.microsoft.com/office/drawing/2010/main" xmlns="" val="0"/>
              </a:ext>
            </a:extLst>
          </a:blip>
          <a:srcRect/>
          <a:stretch>
            <a:fillRect/>
          </a:stretch>
        </p:blipFill>
        <p:spPr bwMode="ltGray">
          <a:xfrm>
            <a:off x="7268497" y="6240803"/>
            <a:ext cx="1123504" cy="409374"/>
          </a:xfrm>
          <a:prstGeom prst="rect">
            <a:avLst/>
          </a:prstGeom>
          <a:noFill/>
          <a:extLst>
            <a:ext uri="{909E8E84-426E-40DD-AFC4-6F175D3DCCD1}">
              <a14:hiddenFill xmlns:a14="http://schemas.microsoft.com/office/drawing/2010/main" xmlns="">
                <a:solidFill>
                  <a:srgbClr val="FFFFFF"/>
                </a:solidFill>
              </a14:hiddenFill>
            </a:ext>
          </a:extLst>
        </p:spPr>
      </p:pic>
      <p:sp>
        <p:nvSpPr>
          <p:cNvPr id="59" name="SlideBottomBar"/>
          <p:cNvSpPr>
            <a:spLocks noChangeArrowheads="1"/>
          </p:cNvSpPr>
          <p:nvPr/>
        </p:nvSpPr>
        <p:spPr bwMode="ltGray">
          <a:xfrm>
            <a:off x="159" y="6675755"/>
            <a:ext cx="8961120" cy="45720"/>
          </a:xfrm>
          <a:prstGeom prst="rect">
            <a:avLst/>
          </a:prstGeom>
          <a:solidFill>
            <a:srgbClr val="BF9015"/>
          </a:solidFill>
          <a:ln>
            <a:noFill/>
          </a:ln>
          <a:effectLst/>
          <a:extLst/>
        </p:spPr>
        <p:txBody>
          <a:bodyPr wrap="none" anchor="ctr"/>
          <a:lstStyle/>
          <a:p>
            <a:endParaRPr lang="en-US" dirty="0">
              <a:solidFill>
                <a:srgbClr val="000000"/>
              </a:solidFill>
              <a:latin typeface="Arial"/>
            </a:endParaRPr>
          </a:p>
        </p:txBody>
      </p:sp>
      <p:sp>
        <p:nvSpPr>
          <p:cNvPr id="1036" name="Rectangle 286"/>
          <p:cNvSpPr>
            <a:spLocks noGrp="1" noChangeArrowheads="1"/>
          </p:cNvSpPr>
          <p:nvPr>
            <p:ph type="body" idx="1"/>
          </p:nvPr>
        </p:nvSpPr>
        <p:spPr bwMode="auto">
          <a:xfrm>
            <a:off x="1452564" y="1951038"/>
            <a:ext cx="4302125" cy="1231106"/>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9" name="Title Placeholder 2"/>
          <p:cNvSpPr>
            <a:spLocks noGrp="1" noChangeArrowheads="1"/>
          </p:cNvSpPr>
          <p:nvPr>
            <p:ph type="title"/>
          </p:nvPr>
        </p:nvSpPr>
        <p:spPr bwMode="auto">
          <a:xfrm>
            <a:off x="171451" y="230188"/>
            <a:ext cx="8618537" cy="292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dirty="0" smtClean="0"/>
              <a:t>Click to edit Master title style</a:t>
            </a:r>
          </a:p>
        </p:txBody>
      </p:sp>
      <p:sp>
        <p:nvSpPr>
          <p:cNvPr id="10" name="McK 1. On-page tracker" hidden="1"/>
          <p:cNvSpPr>
            <a:spLocks noChangeArrowheads="1"/>
          </p:cNvSpPr>
          <p:nvPr/>
        </p:nvSpPr>
        <p:spPr bwMode="auto">
          <a:xfrm>
            <a:off x="171451" y="26988"/>
            <a:ext cx="85921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r>
              <a:rPr lang="en-US" sz="1400" dirty="0">
                <a:solidFill>
                  <a:srgbClr val="808080"/>
                </a:solidFill>
                <a:latin typeface="Arial"/>
              </a:rPr>
              <a:t>TRACKER</a:t>
            </a:r>
          </a:p>
        </p:txBody>
      </p:sp>
      <p:sp>
        <p:nvSpPr>
          <p:cNvPr id="11" name="McK 3. Unit of measure" hidden="1"/>
          <p:cNvSpPr txBox="1">
            <a:spLocks noChangeArrowheads="1"/>
          </p:cNvSpPr>
          <p:nvPr/>
        </p:nvSpPr>
        <p:spPr bwMode="auto">
          <a:xfrm>
            <a:off x="171451" y="531814"/>
            <a:ext cx="8618537"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dirty="0" smtClean="0">
                <a:solidFill>
                  <a:srgbClr val="808080"/>
                </a:solidFill>
                <a:latin typeface="Arial"/>
              </a:rPr>
              <a:t>Unit of measure</a:t>
            </a:r>
          </a:p>
        </p:txBody>
      </p:sp>
      <p:grpSp>
        <p:nvGrpSpPr>
          <p:cNvPr id="15" name="ACET" hidden="1"/>
          <p:cNvGrpSpPr>
            <a:grpSpLocks/>
          </p:cNvGrpSpPr>
          <p:nvPr/>
        </p:nvGrpSpPr>
        <p:grpSpPr bwMode="auto">
          <a:xfrm>
            <a:off x="1452564" y="1127125"/>
            <a:ext cx="4264025" cy="508000"/>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r>
                <a:rPr lang="en-US" b="1" dirty="0">
                  <a:solidFill>
                    <a:srgbClr val="000000"/>
                  </a:solidFill>
                  <a:latin typeface="Arial"/>
                </a:rPr>
                <a:t>Title</a:t>
              </a:r>
            </a:p>
            <a:p>
              <a:r>
                <a:rPr lang="en-US" dirty="0">
                  <a:solidFill>
                    <a:srgbClr val="808080"/>
                  </a:solidFill>
                  <a:latin typeface="Arial"/>
                </a:rPr>
                <a:t>Unit of measure</a:t>
              </a:r>
            </a:p>
          </p:txBody>
        </p:sp>
      </p:grpSp>
      <p:grpSp>
        <p:nvGrpSpPr>
          <p:cNvPr id="63" name="LegendBoxes" hidden="1"/>
          <p:cNvGrpSpPr>
            <a:grpSpLocks/>
          </p:cNvGrpSpPr>
          <p:nvPr/>
        </p:nvGrpSpPr>
        <p:grpSpPr bwMode="auto">
          <a:xfrm>
            <a:off x="8026400" y="269955"/>
            <a:ext cx="763588" cy="996951"/>
            <a:chOff x="4936" y="176"/>
            <a:chExt cx="481" cy="628"/>
          </a:xfrm>
        </p:grpSpPr>
        <p:sp>
          <p:nvSpPr>
            <p:cNvPr id="64"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rgbClr val="0B4623"/>
                </a:buClr>
              </a:pPr>
              <a:r>
                <a:rPr lang="en-US" sz="1200" dirty="0">
                  <a:solidFill>
                    <a:srgbClr val="000000"/>
                  </a:solidFill>
                  <a:latin typeface="Arial"/>
                </a:rPr>
                <a:t>Legend</a:t>
              </a:r>
            </a:p>
          </p:txBody>
        </p:sp>
        <p:sp>
          <p:nvSpPr>
            <p:cNvPr id="6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sp>
          <p:nvSpPr>
            <p:cNvPr id="66"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rgbClr val="0B4623"/>
                </a:buClr>
              </a:pPr>
              <a:r>
                <a:rPr lang="en-US" sz="1200" dirty="0">
                  <a:solidFill>
                    <a:srgbClr val="000000"/>
                  </a:solidFill>
                  <a:latin typeface="Arial"/>
                </a:rPr>
                <a:t>Legend</a:t>
              </a:r>
            </a:p>
          </p:txBody>
        </p:sp>
        <p:sp>
          <p:nvSpPr>
            <p:cNvPr id="6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sp>
          <p:nvSpPr>
            <p:cNvPr id="68"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rgbClr val="0B4623"/>
                </a:buClr>
              </a:pPr>
              <a:r>
                <a:rPr lang="en-US" sz="1200" dirty="0">
                  <a:solidFill>
                    <a:srgbClr val="000000"/>
                  </a:solidFill>
                  <a:latin typeface="Arial"/>
                </a:rPr>
                <a:t>Legend</a:t>
              </a:r>
            </a:p>
          </p:txBody>
        </p:sp>
        <p:sp>
          <p:nvSpPr>
            <p:cNvPr id="6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sp>
          <p:nvSpPr>
            <p:cNvPr id="70"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rgbClr val="0B4623"/>
                </a:buClr>
              </a:pPr>
              <a:r>
                <a:rPr lang="en-US" sz="1200" dirty="0">
                  <a:solidFill>
                    <a:srgbClr val="000000"/>
                  </a:solidFill>
                  <a:latin typeface="Arial"/>
                </a:rPr>
                <a:t>Legend</a:t>
              </a:r>
            </a:p>
          </p:txBody>
        </p:sp>
        <p:sp>
          <p:nvSpPr>
            <p:cNvPr id="7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grpSp>
      <p:grpSp>
        <p:nvGrpSpPr>
          <p:cNvPr id="72" name="LegendLines" hidden="1"/>
          <p:cNvGrpSpPr>
            <a:grpSpLocks/>
          </p:cNvGrpSpPr>
          <p:nvPr/>
        </p:nvGrpSpPr>
        <p:grpSpPr bwMode="auto">
          <a:xfrm>
            <a:off x="7718425" y="269955"/>
            <a:ext cx="1071563" cy="730251"/>
            <a:chOff x="4750" y="176"/>
            <a:chExt cx="675" cy="460"/>
          </a:xfrm>
        </p:grpSpPr>
        <p:sp>
          <p:nvSpPr>
            <p:cNvPr id="7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1200" dirty="0">
                <a:solidFill>
                  <a:srgbClr val="000000"/>
                </a:solidFill>
                <a:latin typeface="Arial"/>
              </a:endParaRPr>
            </a:p>
          </p:txBody>
        </p:sp>
        <p:sp>
          <p:nvSpPr>
            <p:cNvPr id="7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1200" dirty="0">
                <a:solidFill>
                  <a:srgbClr val="000000"/>
                </a:solidFill>
                <a:latin typeface="Arial"/>
              </a:endParaRPr>
            </a:p>
          </p:txBody>
        </p:sp>
        <p:sp>
          <p:nvSpPr>
            <p:cNvPr id="7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1200" dirty="0">
                <a:solidFill>
                  <a:srgbClr val="000000"/>
                </a:solidFill>
                <a:latin typeface="Arial"/>
              </a:endParaRPr>
            </a:p>
          </p:txBody>
        </p:sp>
        <p:sp>
          <p:nvSpPr>
            <p:cNvPr id="76"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rgbClr val="0B4623"/>
                </a:buClr>
              </a:pPr>
              <a:r>
                <a:rPr lang="en-US" sz="1200" dirty="0">
                  <a:solidFill>
                    <a:srgbClr val="000000"/>
                  </a:solidFill>
                  <a:latin typeface="Arial"/>
                </a:rPr>
                <a:t>Legend</a:t>
              </a:r>
            </a:p>
          </p:txBody>
        </p:sp>
        <p:sp>
          <p:nvSpPr>
            <p:cNvPr id="77"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rgbClr val="0B4623"/>
                </a:buClr>
              </a:pPr>
              <a:r>
                <a:rPr lang="en-US" sz="1200" dirty="0">
                  <a:solidFill>
                    <a:srgbClr val="000000"/>
                  </a:solidFill>
                  <a:latin typeface="Arial"/>
                </a:rPr>
                <a:t>Legend</a:t>
              </a:r>
            </a:p>
          </p:txBody>
        </p:sp>
        <p:sp>
          <p:nvSpPr>
            <p:cNvPr id="78"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rgbClr val="0B4623"/>
                </a:buClr>
              </a:pPr>
              <a:r>
                <a:rPr lang="en-US" sz="1200" dirty="0">
                  <a:solidFill>
                    <a:srgbClr val="000000"/>
                  </a:solidFill>
                  <a:latin typeface="Arial"/>
                </a:rPr>
                <a:t>Legend</a:t>
              </a:r>
            </a:p>
          </p:txBody>
        </p:sp>
      </p:grpSp>
      <p:grpSp>
        <p:nvGrpSpPr>
          <p:cNvPr id="79" name="McKSticker" hidden="1"/>
          <p:cNvGrpSpPr/>
          <p:nvPr/>
        </p:nvGrpSpPr>
        <p:grpSpPr bwMode="auto">
          <a:xfrm>
            <a:off x="7723093" y="269955"/>
            <a:ext cx="1066895" cy="212366"/>
            <a:chOff x="7673880" y="285750"/>
            <a:chExt cx="1066895" cy="212366"/>
          </a:xfrm>
        </p:grpSpPr>
        <p:sp>
          <p:nvSpPr>
            <p:cNvPr id="80"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0" rIns="0" bIns="27432">
              <a:spAutoFit/>
            </a:bodyPr>
            <a:lstStyle/>
            <a:p>
              <a:pPr algn="r" defTabSz="895350">
                <a:buClr>
                  <a:srgbClr val="0B4623"/>
                </a:buClr>
              </a:pPr>
              <a:r>
                <a:rPr lang="en-US" sz="1200" dirty="0">
                  <a:solidFill>
                    <a:srgbClr val="808080"/>
                  </a:solidFill>
                  <a:latin typeface="Arial"/>
                </a:rPr>
                <a:t>PRELIMINARY</a:t>
              </a:r>
            </a:p>
          </p:txBody>
        </p:sp>
        <p:cxnSp>
          <p:nvCxnSpPr>
            <p:cNvPr id="81" name="AutoShape 31"/>
            <p:cNvCxnSpPr>
              <a:cxnSpLocks noChangeShapeType="1"/>
              <a:stCxn id="80" idx="2"/>
              <a:endCxn id="80"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cxnSp>
          <p:nvCxnSpPr>
            <p:cNvPr id="82" name="AutoShape 32"/>
            <p:cNvCxnSpPr>
              <a:cxnSpLocks noChangeShapeType="1"/>
              <a:stCxn id="80" idx="4"/>
              <a:endCxn id="80"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xmlns="">
                  <a:noFill/>
                </a14:hiddenFill>
              </a:ext>
            </a:extLst>
          </p:spPr>
        </p:cxnSp>
      </p:grpSp>
      <p:grpSp>
        <p:nvGrpSpPr>
          <p:cNvPr id="83" name="LegendMoons" hidden="1"/>
          <p:cNvGrpSpPr/>
          <p:nvPr/>
        </p:nvGrpSpPr>
        <p:grpSpPr bwMode="auto">
          <a:xfrm>
            <a:off x="7959558" y="269955"/>
            <a:ext cx="830430" cy="1306516"/>
            <a:chOff x="6655594" y="273840"/>
            <a:chExt cx="830430" cy="1306516"/>
          </a:xfrm>
        </p:grpSpPr>
        <p:grpSp>
          <p:nvGrpSpPr>
            <p:cNvPr id="84" name="MoonLegend1"/>
            <p:cNvGrpSpPr>
              <a:grpSpLocks noChangeAspect="1"/>
            </p:cNvGrpSpPr>
            <p:nvPr>
              <p:custDataLst>
                <p:tags r:id="rId8"/>
              </p:custDataLst>
            </p:nvPr>
          </p:nvGrpSpPr>
          <p:grpSpPr bwMode="auto">
            <a:xfrm>
              <a:off x="6655594" y="273840"/>
              <a:ext cx="209550" cy="209551"/>
              <a:chOff x="4533" y="183"/>
              <a:chExt cx="144" cy="144"/>
            </a:xfrm>
          </p:grpSpPr>
          <p:sp>
            <p:nvSpPr>
              <p:cNvPr id="102" name="Oval 38"/>
              <p:cNvSpPr>
                <a:spLocks noChangeAspect="1" noChangeArrowheads="1"/>
              </p:cNvSpPr>
              <p:nvPr>
                <p:custDataLst>
                  <p:tags r:id="rId21"/>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sp>
            <p:nvSpPr>
              <p:cNvPr id="103" name="Arc 39"/>
              <p:cNvSpPr>
                <a:spLocks noChangeAspect="1"/>
              </p:cNvSpPr>
              <p:nvPr>
                <p:custDataLst>
                  <p:tags r:id="rId22"/>
                </p:custDataLst>
              </p:nvPr>
            </p:nvSpPr>
            <p:spPr bwMode="auto">
              <a:xfrm>
                <a:off x="4533" y="183"/>
                <a:ext cx="144" cy="144"/>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grpSp>
        <p:grpSp>
          <p:nvGrpSpPr>
            <p:cNvPr id="85" name="MoonLegend2"/>
            <p:cNvGrpSpPr>
              <a:grpSpLocks noChangeAspect="1"/>
            </p:cNvGrpSpPr>
            <p:nvPr>
              <p:custDataLst>
                <p:tags r:id="rId9"/>
              </p:custDataLst>
            </p:nvPr>
          </p:nvGrpSpPr>
          <p:grpSpPr bwMode="auto">
            <a:xfrm>
              <a:off x="6655594" y="548081"/>
              <a:ext cx="209550" cy="209551"/>
              <a:chOff x="1694" y="2044"/>
              <a:chExt cx="160" cy="160"/>
            </a:xfrm>
          </p:grpSpPr>
          <p:sp>
            <p:nvSpPr>
              <p:cNvPr id="100" name="Oval 41"/>
              <p:cNvSpPr>
                <a:spLocks noChangeAspect="1" noChangeArrowheads="1"/>
              </p:cNvSpPr>
              <p:nvPr>
                <p:custDataLst>
                  <p:tags r:id="rId19"/>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sp>
            <p:nvSpPr>
              <p:cNvPr id="101" name="Arc 42"/>
              <p:cNvSpPr>
                <a:spLocks noChangeAspect="1"/>
              </p:cNvSpPr>
              <p:nvPr>
                <p:custDataLst>
                  <p:tags r:id="rId20"/>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grpSp>
        <p:grpSp>
          <p:nvGrpSpPr>
            <p:cNvPr id="86" name="MoonLegend4"/>
            <p:cNvGrpSpPr>
              <a:grpSpLocks noChangeAspect="1"/>
            </p:cNvGrpSpPr>
            <p:nvPr>
              <p:custDataLst>
                <p:tags r:id="rId10"/>
              </p:custDataLst>
            </p:nvPr>
          </p:nvGrpSpPr>
          <p:grpSpPr bwMode="auto">
            <a:xfrm>
              <a:off x="6655594" y="1096563"/>
              <a:ext cx="209550" cy="209551"/>
              <a:chOff x="4495" y="1198"/>
              <a:chExt cx="160" cy="160"/>
            </a:xfrm>
          </p:grpSpPr>
          <p:sp>
            <p:nvSpPr>
              <p:cNvPr id="98" name="Oval 47"/>
              <p:cNvSpPr>
                <a:spLocks noChangeAspect="1" noChangeArrowheads="1"/>
              </p:cNvSpPr>
              <p:nvPr>
                <p:custDataLst>
                  <p:tags r:id="rId17"/>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sp>
            <p:nvSpPr>
              <p:cNvPr id="99" name="Arc 48"/>
              <p:cNvSpPr>
                <a:spLocks noChangeAspect="1"/>
              </p:cNvSpPr>
              <p:nvPr>
                <p:custDataLst>
                  <p:tags r:id="rId18"/>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grpSp>
        <p:grpSp>
          <p:nvGrpSpPr>
            <p:cNvPr id="87" name="MoonLegend5"/>
            <p:cNvGrpSpPr>
              <a:grpSpLocks noChangeAspect="1"/>
            </p:cNvGrpSpPr>
            <p:nvPr>
              <p:custDataLst>
                <p:tags r:id="rId11"/>
              </p:custDataLst>
            </p:nvPr>
          </p:nvGrpSpPr>
          <p:grpSpPr bwMode="auto">
            <a:xfrm>
              <a:off x="6655594" y="1370805"/>
              <a:ext cx="209550" cy="209551"/>
              <a:chOff x="4495" y="1440"/>
              <a:chExt cx="160" cy="160"/>
            </a:xfrm>
          </p:grpSpPr>
          <p:sp>
            <p:nvSpPr>
              <p:cNvPr id="96" name="Oval 50"/>
              <p:cNvSpPr>
                <a:spLocks noChangeAspect="1" noChangeArrowheads="1"/>
              </p:cNvSpPr>
              <p:nvPr>
                <p:custDataLst>
                  <p:tags r:id="rId15"/>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sp>
            <p:nvSpPr>
              <p:cNvPr id="97" name="Oval 51"/>
              <p:cNvSpPr>
                <a:spLocks noChangeAspect="1" noChangeArrowheads="1"/>
              </p:cNvSpPr>
              <p:nvPr>
                <p:custDataLst>
                  <p:tags r:id="rId16"/>
                </p:custDataLst>
              </p:nvPr>
            </p:nvSpPr>
            <p:spPr bwMode="auto">
              <a:xfrm>
                <a:off x="4495" y="1440"/>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grpSp>
        <p:sp>
          <p:nvSpPr>
            <p:cNvPr id="88"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rgbClr val="0B4623"/>
                </a:buClr>
              </a:pPr>
              <a:r>
                <a:rPr lang="en-US" sz="1200" dirty="0">
                  <a:solidFill>
                    <a:srgbClr val="000000"/>
                  </a:solidFill>
                  <a:latin typeface="Arial"/>
                </a:rPr>
                <a:t>Legend</a:t>
              </a:r>
            </a:p>
          </p:txBody>
        </p:sp>
        <p:sp>
          <p:nvSpPr>
            <p:cNvPr id="89"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rgbClr val="0B4623"/>
                </a:buClr>
              </a:pPr>
              <a:r>
                <a:rPr lang="en-US" sz="1200" dirty="0">
                  <a:solidFill>
                    <a:srgbClr val="000000"/>
                  </a:solidFill>
                  <a:latin typeface="Arial"/>
                </a:rPr>
                <a:t>Legend</a:t>
              </a:r>
            </a:p>
          </p:txBody>
        </p:sp>
        <p:sp>
          <p:nvSpPr>
            <p:cNvPr id="90"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rgbClr val="0B4623"/>
                </a:buClr>
              </a:pPr>
              <a:r>
                <a:rPr lang="en-US" sz="1200" dirty="0">
                  <a:solidFill>
                    <a:srgbClr val="000000"/>
                  </a:solidFill>
                  <a:latin typeface="Arial"/>
                </a:rPr>
                <a:t>Legend</a:t>
              </a:r>
            </a:p>
          </p:txBody>
        </p:sp>
        <p:sp>
          <p:nvSpPr>
            <p:cNvPr id="91"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rgbClr val="0B4623"/>
                </a:buClr>
              </a:pPr>
              <a:r>
                <a:rPr lang="en-US" sz="1200" dirty="0">
                  <a:solidFill>
                    <a:srgbClr val="000000"/>
                  </a:solidFill>
                  <a:latin typeface="Arial"/>
                </a:rPr>
                <a:t>Legend</a:t>
              </a:r>
            </a:p>
          </p:txBody>
        </p:sp>
        <p:sp>
          <p:nvSpPr>
            <p:cNvPr id="92"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rgbClr val="0B4623"/>
                </a:buClr>
              </a:pPr>
              <a:r>
                <a:rPr lang="en-US" sz="1200" dirty="0">
                  <a:solidFill>
                    <a:srgbClr val="000000"/>
                  </a:solidFill>
                  <a:latin typeface="Arial"/>
                </a:rPr>
                <a:t>Legend</a:t>
              </a:r>
            </a:p>
          </p:txBody>
        </p:sp>
        <p:grpSp>
          <p:nvGrpSpPr>
            <p:cNvPr id="93" name="MoonLegend3"/>
            <p:cNvGrpSpPr>
              <a:grpSpLocks noChangeAspect="1"/>
            </p:cNvGrpSpPr>
            <p:nvPr>
              <p:custDataLst>
                <p:tags r:id="rId12"/>
              </p:custDataLst>
            </p:nvPr>
          </p:nvGrpSpPr>
          <p:grpSpPr bwMode="auto">
            <a:xfrm>
              <a:off x="6655594" y="822322"/>
              <a:ext cx="209550" cy="209551"/>
              <a:chOff x="4495" y="1198"/>
              <a:chExt cx="160" cy="160"/>
            </a:xfrm>
          </p:grpSpPr>
          <p:sp>
            <p:nvSpPr>
              <p:cNvPr id="94" name="Oval 47"/>
              <p:cNvSpPr>
                <a:spLocks noChangeAspect="1" noChangeArrowheads="1"/>
              </p:cNvSpPr>
              <p:nvPr>
                <p:custDataLst>
                  <p:tags r:id="rId13"/>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sp>
            <p:nvSpPr>
              <p:cNvPr id="95" name="Arc 48"/>
              <p:cNvSpPr>
                <a:spLocks noChangeAspect="1"/>
              </p:cNvSpPr>
              <p:nvPr>
                <p:custDataLst>
                  <p:tags r:id="rId14"/>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grpSp>
      </p:grpSp>
      <p:sp>
        <p:nvSpPr>
          <p:cNvPr id="104" name="Slide Number"/>
          <p:cNvSpPr txBox="1">
            <a:spLocks/>
          </p:cNvSpPr>
          <p:nvPr/>
        </p:nvSpPr>
        <p:spPr bwMode="auto">
          <a:xfrm>
            <a:off x="8648924" y="6478207"/>
            <a:ext cx="141064" cy="138499"/>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a:fld id="{42C328C1-A84F-4A39-A664-DBA00541A8C6}" type="slidenum">
              <a:rPr lang="en-US" sz="900" smtClean="0">
                <a:solidFill>
                  <a:srgbClr val="000000"/>
                </a:solidFill>
              </a:rPr>
              <a:pPr algn="r"/>
              <a:t>‹#›</a:t>
            </a:fld>
            <a:endParaRPr lang="en-US" sz="900" dirty="0">
              <a:solidFill>
                <a:srgbClr val="000000"/>
              </a:solidFill>
            </a:endParaRPr>
          </a:p>
        </p:txBody>
      </p:sp>
      <p:grpSp>
        <p:nvGrpSpPr>
          <p:cNvPr id="107" name="McK Moon" hidden="1"/>
          <p:cNvGrpSpPr>
            <a:grpSpLocks noChangeAspect="1"/>
          </p:cNvGrpSpPr>
          <p:nvPr>
            <p:custDataLst>
              <p:tags r:id="rId5"/>
            </p:custDataLst>
          </p:nvPr>
        </p:nvGrpSpPr>
        <p:grpSpPr bwMode="auto">
          <a:xfrm>
            <a:off x="7405563" y="868443"/>
            <a:ext cx="254000" cy="254000"/>
            <a:chOff x="1600" y="1600"/>
            <a:chExt cx="160" cy="160"/>
          </a:xfrm>
        </p:grpSpPr>
        <p:sp>
          <p:nvSpPr>
            <p:cNvPr id="108" name="Oval 90"/>
            <p:cNvSpPr>
              <a:spLocks noChangeAspect="1" noChangeArrowheads="1"/>
            </p:cNvSpPr>
            <p:nvPr>
              <p:custDataLst>
                <p:tags r:id="rId6"/>
              </p:custDataLst>
            </p:nvPr>
          </p:nvSpPr>
          <p:spPr bwMode="auto">
            <a:xfrm>
              <a:off x="1600" y="160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sp>
          <p:nvSpPr>
            <p:cNvPr id="109" name="Arc 91"/>
            <p:cNvSpPr>
              <a:spLocks noChangeAspect="1"/>
            </p:cNvSpPr>
            <p:nvPr>
              <p:custDataLst>
                <p:tags r:id="rId7"/>
              </p:custDataLst>
            </p:nvPr>
          </p:nvSpPr>
          <p:spPr bwMode="black">
            <a:xfrm>
              <a:off x="1600" y="1600"/>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grpSp>
      <p:grpSp>
        <p:nvGrpSpPr>
          <p:cNvPr id="62" name="Slide Elements" hidden="1"/>
          <p:cNvGrpSpPr>
            <a:grpSpLocks/>
          </p:cNvGrpSpPr>
          <p:nvPr/>
        </p:nvGrpSpPr>
        <p:grpSpPr bwMode="auto">
          <a:xfrm>
            <a:off x="171752" y="6037268"/>
            <a:ext cx="8618237" cy="579438"/>
            <a:chOff x="-865" y="3803"/>
            <a:chExt cx="6325" cy="365"/>
          </a:xfrm>
        </p:grpSpPr>
        <p:sp>
          <p:nvSpPr>
            <p:cNvPr id="105" name="4. Footnote"/>
            <p:cNvSpPr txBox="1">
              <a:spLocks noChangeArrowheads="1"/>
            </p:cNvSpPr>
            <p:nvPr/>
          </p:nvSpPr>
          <p:spPr bwMode="auto">
            <a:xfrm>
              <a:off x="-865" y="3803"/>
              <a:ext cx="6325" cy="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nchorCtr="0">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900" dirty="0" smtClean="0">
                  <a:solidFill>
                    <a:srgbClr val="000000"/>
                  </a:solidFill>
                  <a:latin typeface="Arial"/>
                </a:rPr>
                <a:t>1 Footnote</a:t>
              </a:r>
            </a:p>
          </p:txBody>
        </p:sp>
        <p:sp>
          <p:nvSpPr>
            <p:cNvPr id="106" name="5. Source"/>
            <p:cNvSpPr>
              <a:spLocks noChangeArrowheads="1"/>
            </p:cNvSpPr>
            <p:nvPr/>
          </p:nvSpPr>
          <p:spPr bwMode="auto">
            <a:xfrm>
              <a:off x="75" y="4081"/>
              <a:ext cx="4159" cy="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nchorCtr="0">
              <a:spAutoFit/>
            </a:bodyPr>
            <a:lstStyle/>
            <a:p>
              <a:pPr marL="609600" indent="-609600" defTabSz="895350">
                <a:tabLst>
                  <a:tab pos="612775" algn="l"/>
                </a:tabLst>
              </a:pPr>
              <a:r>
                <a:rPr lang="en-US" sz="900" dirty="0">
                  <a:solidFill>
                    <a:srgbClr val="000000"/>
                  </a:solidFill>
                  <a:latin typeface="Arial"/>
                </a:rPr>
                <a:t>SOURCE: </a:t>
              </a:r>
              <a:r>
                <a:rPr lang="en-US" sz="900" dirty="0" smtClean="0">
                  <a:solidFill>
                    <a:srgbClr val="000000"/>
                  </a:solidFill>
                  <a:latin typeface="Arial"/>
                </a:rPr>
                <a:t>Source</a:t>
              </a:r>
            </a:p>
          </p:txBody>
        </p:sp>
      </p:grpSp>
    </p:spTree>
    <p:extLst>
      <p:ext uri="{BB962C8B-B14F-4D97-AF65-F5344CB8AC3E}">
        <p14:creationId xmlns:p14="http://schemas.microsoft.com/office/powerpoint/2010/main" xmlns="" val="547599751"/>
      </p:ext>
    </p:extLst>
  </p:cSld>
  <p:clrMap bg1="lt1" tx1="dk1" bg2="lt2" tx2="dk2" accent1="accent1" accent2="accent2" accent3="accent3" accent4="accent4" accent5="accent5" accent6="accent6" hlink="hlink" folHlink="folHlink"/>
  <p:sldLayoutIdLst>
    <p:sldLayoutId id="2147483705" r:id="rId1"/>
    <p:sldLayoutId id="2147483706" r:id="rId2"/>
  </p:sldLayoutIdLst>
  <p:timing>
    <p:tnLst>
      <p:par>
        <p:cTn id="1" dur="indefinite" restart="never" nodeType="tmRoot"/>
      </p:par>
    </p:tnLst>
  </p:timing>
  <p:hf sldNum="0" hdr="0" ftr="0" dt="0"/>
  <p:txStyles>
    <p:titleStyle>
      <a:lvl1pPr algn="l" defTabSz="895255" rtl="0" eaLnBrk="1" fontAlgn="base" hangingPunct="1">
        <a:spcBef>
          <a:spcPct val="0"/>
        </a:spcBef>
        <a:spcAft>
          <a:spcPct val="0"/>
        </a:spcAft>
        <a:tabLst>
          <a:tab pos="269846" algn="l"/>
        </a:tabLst>
        <a:defRPr sz="1900" b="1" baseline="0">
          <a:solidFill>
            <a:schemeClr val="tx2"/>
          </a:solidFill>
          <a:latin typeface="+mj-lt"/>
          <a:ea typeface="+mj-ea"/>
          <a:cs typeface="+mj-cs"/>
        </a:defRPr>
      </a:lvl1pPr>
      <a:lvl2pPr algn="l" defTabSz="895255" rtl="0" eaLnBrk="1" fontAlgn="base" hangingPunct="1">
        <a:spcBef>
          <a:spcPct val="0"/>
        </a:spcBef>
        <a:spcAft>
          <a:spcPct val="0"/>
        </a:spcAft>
        <a:defRPr sz="1900" b="1">
          <a:solidFill>
            <a:schemeClr val="tx2"/>
          </a:solidFill>
          <a:latin typeface="Arial" charset="0"/>
        </a:defRPr>
      </a:lvl2pPr>
      <a:lvl3pPr algn="l" defTabSz="895255" rtl="0" eaLnBrk="1" fontAlgn="base" hangingPunct="1">
        <a:spcBef>
          <a:spcPct val="0"/>
        </a:spcBef>
        <a:spcAft>
          <a:spcPct val="0"/>
        </a:spcAft>
        <a:defRPr sz="1900" b="1">
          <a:solidFill>
            <a:schemeClr val="tx2"/>
          </a:solidFill>
          <a:latin typeface="Arial" charset="0"/>
        </a:defRPr>
      </a:lvl3pPr>
      <a:lvl4pPr algn="l" defTabSz="895255" rtl="0" eaLnBrk="1" fontAlgn="base" hangingPunct="1">
        <a:spcBef>
          <a:spcPct val="0"/>
        </a:spcBef>
        <a:spcAft>
          <a:spcPct val="0"/>
        </a:spcAft>
        <a:defRPr sz="1900" b="1">
          <a:solidFill>
            <a:schemeClr val="tx2"/>
          </a:solidFill>
          <a:latin typeface="Arial" charset="0"/>
        </a:defRPr>
      </a:lvl4pPr>
      <a:lvl5pPr algn="l" defTabSz="895255" rtl="0" eaLnBrk="1" fontAlgn="base" hangingPunct="1">
        <a:spcBef>
          <a:spcPct val="0"/>
        </a:spcBef>
        <a:spcAft>
          <a:spcPct val="0"/>
        </a:spcAft>
        <a:defRPr sz="1900" b="1">
          <a:solidFill>
            <a:schemeClr val="tx2"/>
          </a:solidFill>
          <a:latin typeface="Arial" charset="0"/>
        </a:defRPr>
      </a:lvl5pPr>
      <a:lvl6pPr marL="457151" algn="l" defTabSz="895255" rtl="0" eaLnBrk="1" fontAlgn="base" hangingPunct="1">
        <a:spcBef>
          <a:spcPct val="0"/>
        </a:spcBef>
        <a:spcAft>
          <a:spcPct val="0"/>
        </a:spcAft>
        <a:defRPr sz="1900" b="1">
          <a:solidFill>
            <a:schemeClr val="tx2"/>
          </a:solidFill>
          <a:latin typeface="Arial" charset="0"/>
        </a:defRPr>
      </a:lvl6pPr>
      <a:lvl7pPr marL="914303" algn="l" defTabSz="895255" rtl="0" eaLnBrk="1" fontAlgn="base" hangingPunct="1">
        <a:spcBef>
          <a:spcPct val="0"/>
        </a:spcBef>
        <a:spcAft>
          <a:spcPct val="0"/>
        </a:spcAft>
        <a:defRPr sz="1900" b="1">
          <a:solidFill>
            <a:schemeClr val="tx2"/>
          </a:solidFill>
          <a:latin typeface="Arial" charset="0"/>
        </a:defRPr>
      </a:lvl7pPr>
      <a:lvl8pPr marL="1371454" algn="l" defTabSz="895255" rtl="0" eaLnBrk="1" fontAlgn="base" hangingPunct="1">
        <a:spcBef>
          <a:spcPct val="0"/>
        </a:spcBef>
        <a:spcAft>
          <a:spcPct val="0"/>
        </a:spcAft>
        <a:defRPr sz="1900" b="1">
          <a:solidFill>
            <a:schemeClr val="tx2"/>
          </a:solidFill>
          <a:latin typeface="Arial" charset="0"/>
        </a:defRPr>
      </a:lvl8pPr>
      <a:lvl9pPr marL="1828607" algn="l" defTabSz="895255" rtl="0" eaLnBrk="1" fontAlgn="base" hangingPunct="1">
        <a:spcBef>
          <a:spcPct val="0"/>
        </a:spcBef>
        <a:spcAft>
          <a:spcPct val="0"/>
        </a:spcAft>
        <a:defRPr sz="1900" b="1">
          <a:solidFill>
            <a:schemeClr val="tx2"/>
          </a:solidFill>
          <a:latin typeface="Arial" charset="0"/>
        </a:defRPr>
      </a:lvl9pPr>
    </p:titleStyle>
    <p:bodyStyle>
      <a:lvl1pPr marL="0" indent="0" algn="l" defTabSz="895255"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55" indent="-192067" algn="l" defTabSz="895255"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151" indent="-261910" algn="l" defTabSz="89525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298" indent="-155558" algn="l" defTabSz="89525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4303" rtl="0" eaLnBrk="1" latinLnBrk="0" hangingPunct="1">
        <a:defRPr sz="1800" kern="1200">
          <a:solidFill>
            <a:schemeClr val="tx1"/>
          </a:solidFill>
          <a:latin typeface="+mn-lt"/>
          <a:ea typeface="+mn-ea"/>
          <a:cs typeface="+mn-cs"/>
        </a:defRPr>
      </a:lvl1pPr>
      <a:lvl2pPr marL="457151"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4" algn="l" defTabSz="914303" rtl="0" eaLnBrk="1" latinLnBrk="0" hangingPunct="1">
        <a:defRPr sz="1800" kern="1200">
          <a:solidFill>
            <a:schemeClr val="tx1"/>
          </a:solidFill>
          <a:latin typeface="+mn-lt"/>
          <a:ea typeface="+mn-ea"/>
          <a:cs typeface="+mn-cs"/>
        </a:defRPr>
      </a:lvl4pPr>
      <a:lvl5pPr marL="1828607" algn="l" defTabSz="914303" rtl="0" eaLnBrk="1" latinLnBrk="0" hangingPunct="1">
        <a:defRPr sz="1800" kern="1200">
          <a:solidFill>
            <a:schemeClr val="tx1"/>
          </a:solidFill>
          <a:latin typeface="+mn-lt"/>
          <a:ea typeface="+mn-ea"/>
          <a:cs typeface="+mn-cs"/>
        </a:defRPr>
      </a:lvl5pPr>
      <a:lvl6pPr marL="2285758" algn="l" defTabSz="914303" rtl="0" eaLnBrk="1" latinLnBrk="0" hangingPunct="1">
        <a:defRPr sz="1800" kern="1200">
          <a:solidFill>
            <a:schemeClr val="tx1"/>
          </a:solidFill>
          <a:latin typeface="+mn-lt"/>
          <a:ea typeface="+mn-ea"/>
          <a:cs typeface="+mn-cs"/>
        </a:defRPr>
      </a:lvl6pPr>
      <a:lvl7pPr marL="2742909" algn="l" defTabSz="914303" rtl="0" eaLnBrk="1" latinLnBrk="0" hangingPunct="1">
        <a:defRPr sz="1800" kern="1200">
          <a:solidFill>
            <a:schemeClr val="tx1"/>
          </a:solidFill>
          <a:latin typeface="+mn-lt"/>
          <a:ea typeface="+mn-ea"/>
          <a:cs typeface="+mn-cs"/>
        </a:defRPr>
      </a:lvl7pPr>
      <a:lvl8pPr marL="3200061" algn="l" defTabSz="914303" rtl="0" eaLnBrk="1" latinLnBrk="0" hangingPunct="1">
        <a:defRPr sz="1800" kern="1200">
          <a:solidFill>
            <a:schemeClr val="tx1"/>
          </a:solidFill>
          <a:latin typeface="+mn-lt"/>
          <a:ea typeface="+mn-ea"/>
          <a:cs typeface="+mn-cs"/>
        </a:defRPr>
      </a:lvl8pPr>
      <a:lvl9pPr marL="3657212" algn="l" defTabSz="91430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48072" y="269171"/>
            <a:ext cx="8065294" cy="11202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48072" y="1568345"/>
            <a:ext cx="8065294" cy="4435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48072" y="6229812"/>
            <a:ext cx="2091002" cy="357856"/>
          </a:xfrm>
          <a:prstGeom prst="rect">
            <a:avLst/>
          </a:prstGeom>
        </p:spPr>
        <p:txBody>
          <a:bodyPr vert="horz" lIns="91440" tIns="45720" rIns="91440" bIns="45720" rtlCol="0" anchor="ctr"/>
          <a:lstStyle>
            <a:lvl1pPr algn="l" eaLnBrk="1" fontAlgn="auto" hangingPunct="1">
              <a:spcBef>
                <a:spcPts val="0"/>
              </a:spcBef>
              <a:spcAft>
                <a:spcPts val="0"/>
              </a:spcAft>
              <a:defRPr sz="1176">
                <a:solidFill>
                  <a:prstClr val="black">
                    <a:tint val="75000"/>
                  </a:prstClr>
                </a:solidFill>
                <a:latin typeface="Calibri"/>
              </a:defRPr>
            </a:lvl1pPr>
          </a:lstStyle>
          <a:p>
            <a:pPr defTabSz="448056">
              <a:defRPr/>
            </a:pPr>
            <a:fld id="{F95DAB34-BE02-C343-8428-BB14DD3FCAD3}" type="datetime1">
              <a:rPr lang="en-ZA" smtClean="0">
                <a:cs typeface="Arial" panose="020B0604020202020204" pitchFamily="34" charset="0"/>
              </a:rPr>
              <a:pPr defTabSz="448056">
                <a:defRPr/>
              </a:pPr>
              <a:t>2018/10/25</a:t>
            </a:fld>
            <a:endParaRPr lang="en-US">
              <a:cs typeface="Arial" panose="020B0604020202020204" pitchFamily="34" charset="0"/>
            </a:endParaRPr>
          </a:p>
        </p:txBody>
      </p:sp>
      <p:sp>
        <p:nvSpPr>
          <p:cNvPr id="5" name="Footer Placeholder 4"/>
          <p:cNvSpPr>
            <a:spLocks noGrp="1"/>
          </p:cNvSpPr>
          <p:nvPr>
            <p:ph type="ftr" sz="quarter" idx="3"/>
          </p:nvPr>
        </p:nvSpPr>
        <p:spPr>
          <a:xfrm>
            <a:off x="3061825" y="6229812"/>
            <a:ext cx="2837789" cy="357856"/>
          </a:xfrm>
          <a:prstGeom prst="rect">
            <a:avLst/>
          </a:prstGeom>
        </p:spPr>
        <p:txBody>
          <a:bodyPr vert="horz" lIns="91440" tIns="45720" rIns="91440" bIns="45720" rtlCol="0" anchor="ctr"/>
          <a:lstStyle>
            <a:lvl1pPr algn="ctr" eaLnBrk="1" fontAlgn="auto" hangingPunct="1">
              <a:spcBef>
                <a:spcPts val="0"/>
              </a:spcBef>
              <a:spcAft>
                <a:spcPts val="0"/>
              </a:spcAft>
              <a:defRPr sz="1176">
                <a:solidFill>
                  <a:prstClr val="black">
                    <a:tint val="75000"/>
                  </a:prstClr>
                </a:solidFill>
                <a:latin typeface="Calibri"/>
              </a:defRPr>
            </a:lvl1pPr>
          </a:lstStyle>
          <a:p>
            <a:pPr defTabSz="448056">
              <a:defRPr/>
            </a:pPr>
            <a:endParaRPr lang="en-US">
              <a:cs typeface="Arial" panose="020B0604020202020204" pitchFamily="34" charset="0"/>
            </a:endParaRPr>
          </a:p>
        </p:txBody>
      </p:sp>
      <p:sp>
        <p:nvSpPr>
          <p:cNvPr id="6" name="Slide Number Placeholder 5"/>
          <p:cNvSpPr>
            <a:spLocks noGrp="1"/>
          </p:cNvSpPr>
          <p:nvPr>
            <p:ph type="sldNum" sz="quarter" idx="4"/>
          </p:nvPr>
        </p:nvSpPr>
        <p:spPr>
          <a:xfrm>
            <a:off x="6422364" y="6229812"/>
            <a:ext cx="2091002" cy="357856"/>
          </a:xfrm>
          <a:prstGeom prst="rect">
            <a:avLst/>
          </a:prstGeom>
        </p:spPr>
        <p:txBody>
          <a:bodyPr vert="horz" lIns="91440" tIns="45720" rIns="91440" bIns="45720" rtlCol="0" anchor="ctr"/>
          <a:lstStyle>
            <a:lvl1pPr algn="r" eaLnBrk="1" fontAlgn="auto" hangingPunct="1">
              <a:spcBef>
                <a:spcPts val="0"/>
              </a:spcBef>
              <a:spcAft>
                <a:spcPts val="0"/>
              </a:spcAft>
              <a:defRPr sz="1176">
                <a:solidFill>
                  <a:prstClr val="black">
                    <a:tint val="75000"/>
                  </a:prstClr>
                </a:solidFill>
                <a:latin typeface="Calibri"/>
              </a:defRPr>
            </a:lvl1pPr>
          </a:lstStyle>
          <a:p>
            <a:pPr defTabSz="448056">
              <a:defRPr/>
            </a:pPr>
            <a:fld id="{03165233-AECB-4D94-A330-74F5E8D66A62}" type="slidenum">
              <a:rPr lang="en-US" smtClean="0">
                <a:cs typeface="Arial" panose="020B0604020202020204" pitchFamily="34" charset="0"/>
              </a:rPr>
              <a:pPr defTabSz="448056">
                <a:defRPr/>
              </a:pPr>
              <a:t>‹#›</a:t>
            </a:fld>
            <a:endParaRPr lang="en-US">
              <a:cs typeface="Arial" panose="020B0604020202020204" pitchFamily="34" charset="0"/>
            </a:endParaRPr>
          </a:p>
        </p:txBody>
      </p:sp>
    </p:spTree>
    <p:extLst>
      <p:ext uri="{BB962C8B-B14F-4D97-AF65-F5344CB8AC3E}">
        <p14:creationId xmlns:p14="http://schemas.microsoft.com/office/powerpoint/2010/main" xmlns="" val="67660398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86" r:id="rId13"/>
  </p:sldLayoutIdLst>
  <p:hf sldNum="0" hdr="0" ftr="0" dt="0"/>
  <p:txStyles>
    <p:titleStyle>
      <a:lvl1pPr algn="ctr" defTabSz="448056" rtl="0" eaLnBrk="0" fontAlgn="base" hangingPunct="0">
        <a:spcBef>
          <a:spcPct val="0"/>
        </a:spcBef>
        <a:spcAft>
          <a:spcPct val="0"/>
        </a:spcAft>
        <a:defRPr sz="4312" kern="1200">
          <a:solidFill>
            <a:schemeClr val="tx1"/>
          </a:solidFill>
          <a:latin typeface="+mj-lt"/>
          <a:ea typeface="+mj-ea"/>
          <a:cs typeface="+mj-cs"/>
        </a:defRPr>
      </a:lvl1pPr>
      <a:lvl2pPr algn="ctr" defTabSz="448056" rtl="0" eaLnBrk="0" fontAlgn="base" hangingPunct="0">
        <a:spcBef>
          <a:spcPct val="0"/>
        </a:spcBef>
        <a:spcAft>
          <a:spcPct val="0"/>
        </a:spcAft>
        <a:defRPr sz="4312">
          <a:solidFill>
            <a:schemeClr val="tx1"/>
          </a:solidFill>
          <a:latin typeface="Calibri" panose="020F0502020204030204" pitchFamily="34" charset="0"/>
        </a:defRPr>
      </a:lvl2pPr>
      <a:lvl3pPr algn="ctr" defTabSz="448056" rtl="0" eaLnBrk="0" fontAlgn="base" hangingPunct="0">
        <a:spcBef>
          <a:spcPct val="0"/>
        </a:spcBef>
        <a:spcAft>
          <a:spcPct val="0"/>
        </a:spcAft>
        <a:defRPr sz="4312">
          <a:solidFill>
            <a:schemeClr val="tx1"/>
          </a:solidFill>
          <a:latin typeface="Calibri" panose="020F0502020204030204" pitchFamily="34" charset="0"/>
        </a:defRPr>
      </a:lvl3pPr>
      <a:lvl4pPr algn="ctr" defTabSz="448056" rtl="0" eaLnBrk="0" fontAlgn="base" hangingPunct="0">
        <a:spcBef>
          <a:spcPct val="0"/>
        </a:spcBef>
        <a:spcAft>
          <a:spcPct val="0"/>
        </a:spcAft>
        <a:defRPr sz="4312">
          <a:solidFill>
            <a:schemeClr val="tx1"/>
          </a:solidFill>
          <a:latin typeface="Calibri" panose="020F0502020204030204" pitchFamily="34" charset="0"/>
        </a:defRPr>
      </a:lvl4pPr>
      <a:lvl5pPr algn="ctr" defTabSz="448056" rtl="0" eaLnBrk="0" fontAlgn="base" hangingPunct="0">
        <a:spcBef>
          <a:spcPct val="0"/>
        </a:spcBef>
        <a:spcAft>
          <a:spcPct val="0"/>
        </a:spcAft>
        <a:defRPr sz="4312">
          <a:solidFill>
            <a:schemeClr val="tx1"/>
          </a:solidFill>
          <a:latin typeface="Calibri" panose="020F0502020204030204" pitchFamily="34" charset="0"/>
        </a:defRPr>
      </a:lvl5pPr>
      <a:lvl6pPr marL="448056" algn="ctr" defTabSz="448056" rtl="0" fontAlgn="base">
        <a:spcBef>
          <a:spcPct val="0"/>
        </a:spcBef>
        <a:spcAft>
          <a:spcPct val="0"/>
        </a:spcAft>
        <a:defRPr sz="4312">
          <a:solidFill>
            <a:schemeClr val="tx1"/>
          </a:solidFill>
          <a:latin typeface="Calibri" panose="020F0502020204030204" pitchFamily="34" charset="0"/>
        </a:defRPr>
      </a:lvl6pPr>
      <a:lvl7pPr marL="896112" algn="ctr" defTabSz="448056" rtl="0" fontAlgn="base">
        <a:spcBef>
          <a:spcPct val="0"/>
        </a:spcBef>
        <a:spcAft>
          <a:spcPct val="0"/>
        </a:spcAft>
        <a:defRPr sz="4312">
          <a:solidFill>
            <a:schemeClr val="tx1"/>
          </a:solidFill>
          <a:latin typeface="Calibri" panose="020F0502020204030204" pitchFamily="34" charset="0"/>
        </a:defRPr>
      </a:lvl7pPr>
      <a:lvl8pPr marL="1344168" algn="ctr" defTabSz="448056" rtl="0" fontAlgn="base">
        <a:spcBef>
          <a:spcPct val="0"/>
        </a:spcBef>
        <a:spcAft>
          <a:spcPct val="0"/>
        </a:spcAft>
        <a:defRPr sz="4312">
          <a:solidFill>
            <a:schemeClr val="tx1"/>
          </a:solidFill>
          <a:latin typeface="Calibri" panose="020F0502020204030204" pitchFamily="34" charset="0"/>
        </a:defRPr>
      </a:lvl8pPr>
      <a:lvl9pPr marL="1792224" algn="ctr" defTabSz="448056" rtl="0" fontAlgn="base">
        <a:spcBef>
          <a:spcPct val="0"/>
        </a:spcBef>
        <a:spcAft>
          <a:spcPct val="0"/>
        </a:spcAft>
        <a:defRPr sz="4312">
          <a:solidFill>
            <a:schemeClr val="tx1"/>
          </a:solidFill>
          <a:latin typeface="Calibri" panose="020F0502020204030204" pitchFamily="34" charset="0"/>
        </a:defRPr>
      </a:lvl9pPr>
    </p:titleStyle>
    <p:bodyStyle>
      <a:lvl1pPr marL="336042" indent="-336042" algn="l" defTabSz="448056" rtl="0" eaLnBrk="0" fontAlgn="base" hangingPunct="0">
        <a:spcBef>
          <a:spcPct val="20000"/>
        </a:spcBef>
        <a:spcAft>
          <a:spcPct val="0"/>
        </a:spcAft>
        <a:buFont typeface="Arial" panose="020B0604020202020204" pitchFamily="34" charset="0"/>
        <a:buChar char="•"/>
        <a:defRPr sz="3136" kern="1200">
          <a:solidFill>
            <a:schemeClr val="tx1"/>
          </a:solidFill>
          <a:latin typeface="+mn-lt"/>
          <a:ea typeface="+mn-ea"/>
          <a:cs typeface="+mn-cs"/>
        </a:defRPr>
      </a:lvl1pPr>
      <a:lvl2pPr marL="728091" indent="-280035" algn="l" defTabSz="448056" rtl="0" eaLnBrk="0" fontAlgn="base" hangingPunct="0">
        <a:spcBef>
          <a:spcPct val="20000"/>
        </a:spcBef>
        <a:spcAft>
          <a:spcPct val="0"/>
        </a:spcAft>
        <a:buFont typeface="Arial" panose="020B0604020202020204" pitchFamily="34" charset="0"/>
        <a:buChar char="–"/>
        <a:defRPr sz="2744" kern="1200">
          <a:solidFill>
            <a:schemeClr val="tx1"/>
          </a:solidFill>
          <a:latin typeface="+mn-lt"/>
          <a:ea typeface="+mn-ea"/>
          <a:cs typeface="+mn-cs"/>
        </a:defRPr>
      </a:lvl2pPr>
      <a:lvl3pPr marL="1120140" indent="-224028" algn="l" defTabSz="448056" rtl="0" eaLnBrk="0" fontAlgn="base" hangingPunct="0">
        <a:spcBef>
          <a:spcPct val="20000"/>
        </a:spcBef>
        <a:spcAft>
          <a:spcPct val="0"/>
        </a:spcAft>
        <a:buFont typeface="Arial" panose="020B0604020202020204" pitchFamily="34" charset="0"/>
        <a:buChar char="•"/>
        <a:defRPr sz="2352" kern="1200">
          <a:solidFill>
            <a:schemeClr val="tx1"/>
          </a:solidFill>
          <a:latin typeface="+mn-lt"/>
          <a:ea typeface="+mn-ea"/>
          <a:cs typeface="+mn-cs"/>
        </a:defRPr>
      </a:lvl3pPr>
      <a:lvl4pPr marL="1568196" indent="-224028" algn="l" defTabSz="448056" rtl="0" eaLnBrk="0" fontAlgn="base" hangingPunct="0">
        <a:spcBef>
          <a:spcPct val="20000"/>
        </a:spcBef>
        <a:spcAft>
          <a:spcPct val="0"/>
        </a:spcAft>
        <a:buFont typeface="Arial" panose="020B0604020202020204" pitchFamily="34" charset="0"/>
        <a:buChar char="–"/>
        <a:defRPr sz="1960" kern="1200">
          <a:solidFill>
            <a:schemeClr val="tx1"/>
          </a:solidFill>
          <a:latin typeface="+mn-lt"/>
          <a:ea typeface="+mn-ea"/>
          <a:cs typeface="+mn-cs"/>
        </a:defRPr>
      </a:lvl4pPr>
      <a:lvl5pPr marL="2016252" indent="-224028" algn="l" defTabSz="448056" rtl="0" eaLnBrk="0" fontAlgn="base" hangingPunct="0">
        <a:spcBef>
          <a:spcPct val="20000"/>
        </a:spcBef>
        <a:spcAft>
          <a:spcPct val="0"/>
        </a:spcAft>
        <a:buFont typeface="Arial" panose="020B0604020202020204" pitchFamily="34" charset="0"/>
        <a:buChar char="»"/>
        <a:defRPr sz="1960" kern="1200">
          <a:solidFill>
            <a:schemeClr val="tx1"/>
          </a:solidFill>
          <a:latin typeface="+mn-lt"/>
          <a:ea typeface="+mn-ea"/>
          <a:cs typeface="+mn-cs"/>
        </a:defRPr>
      </a:lvl5pPr>
      <a:lvl6pPr marL="2464308" indent="-224028" algn="l" defTabSz="448056" rtl="0" eaLnBrk="1" latinLnBrk="0" hangingPunct="1">
        <a:spcBef>
          <a:spcPct val="20000"/>
        </a:spcBef>
        <a:buFont typeface="Arial"/>
        <a:buChar char="•"/>
        <a:defRPr sz="1960" kern="1200">
          <a:solidFill>
            <a:schemeClr val="tx1"/>
          </a:solidFill>
          <a:latin typeface="+mn-lt"/>
          <a:ea typeface="+mn-ea"/>
          <a:cs typeface="+mn-cs"/>
        </a:defRPr>
      </a:lvl6pPr>
      <a:lvl7pPr marL="2912364" indent="-224028" algn="l" defTabSz="448056" rtl="0" eaLnBrk="1" latinLnBrk="0" hangingPunct="1">
        <a:spcBef>
          <a:spcPct val="20000"/>
        </a:spcBef>
        <a:buFont typeface="Arial"/>
        <a:buChar char="•"/>
        <a:defRPr sz="1960" kern="1200">
          <a:solidFill>
            <a:schemeClr val="tx1"/>
          </a:solidFill>
          <a:latin typeface="+mn-lt"/>
          <a:ea typeface="+mn-ea"/>
          <a:cs typeface="+mn-cs"/>
        </a:defRPr>
      </a:lvl7pPr>
      <a:lvl8pPr marL="3360420" indent="-224028" algn="l" defTabSz="448056" rtl="0" eaLnBrk="1" latinLnBrk="0" hangingPunct="1">
        <a:spcBef>
          <a:spcPct val="20000"/>
        </a:spcBef>
        <a:buFont typeface="Arial"/>
        <a:buChar char="•"/>
        <a:defRPr sz="1960" kern="1200">
          <a:solidFill>
            <a:schemeClr val="tx1"/>
          </a:solidFill>
          <a:latin typeface="+mn-lt"/>
          <a:ea typeface="+mn-ea"/>
          <a:cs typeface="+mn-cs"/>
        </a:defRPr>
      </a:lvl8pPr>
      <a:lvl9pPr marL="3808476" indent="-224028" algn="l" defTabSz="448056" rtl="0" eaLnBrk="1" latinLnBrk="0" hangingPunct="1">
        <a:spcBef>
          <a:spcPct val="20000"/>
        </a:spcBef>
        <a:buFont typeface="Arial"/>
        <a:buChar char="•"/>
        <a:defRPr sz="1960" kern="1200">
          <a:solidFill>
            <a:schemeClr val="tx1"/>
          </a:solidFill>
          <a:latin typeface="+mn-lt"/>
          <a:ea typeface="+mn-ea"/>
          <a:cs typeface="+mn-cs"/>
        </a:defRPr>
      </a:lvl9pPr>
    </p:bodyStyle>
    <p:otherStyle>
      <a:defPPr>
        <a:defRPr lang="en-US"/>
      </a:defPPr>
      <a:lvl1pPr marL="0" algn="l" defTabSz="448056" rtl="0" eaLnBrk="1" latinLnBrk="0" hangingPunct="1">
        <a:defRPr sz="1764" kern="1200">
          <a:solidFill>
            <a:schemeClr val="tx1"/>
          </a:solidFill>
          <a:latin typeface="+mn-lt"/>
          <a:ea typeface="+mn-ea"/>
          <a:cs typeface="+mn-cs"/>
        </a:defRPr>
      </a:lvl1pPr>
      <a:lvl2pPr marL="448056" algn="l" defTabSz="448056" rtl="0" eaLnBrk="1" latinLnBrk="0" hangingPunct="1">
        <a:defRPr sz="1764" kern="1200">
          <a:solidFill>
            <a:schemeClr val="tx1"/>
          </a:solidFill>
          <a:latin typeface="+mn-lt"/>
          <a:ea typeface="+mn-ea"/>
          <a:cs typeface="+mn-cs"/>
        </a:defRPr>
      </a:lvl2pPr>
      <a:lvl3pPr marL="896112" algn="l" defTabSz="448056" rtl="0" eaLnBrk="1" latinLnBrk="0" hangingPunct="1">
        <a:defRPr sz="1764" kern="1200">
          <a:solidFill>
            <a:schemeClr val="tx1"/>
          </a:solidFill>
          <a:latin typeface="+mn-lt"/>
          <a:ea typeface="+mn-ea"/>
          <a:cs typeface="+mn-cs"/>
        </a:defRPr>
      </a:lvl3pPr>
      <a:lvl4pPr marL="1344168" algn="l" defTabSz="448056" rtl="0" eaLnBrk="1" latinLnBrk="0" hangingPunct="1">
        <a:defRPr sz="1764" kern="1200">
          <a:solidFill>
            <a:schemeClr val="tx1"/>
          </a:solidFill>
          <a:latin typeface="+mn-lt"/>
          <a:ea typeface="+mn-ea"/>
          <a:cs typeface="+mn-cs"/>
        </a:defRPr>
      </a:lvl4pPr>
      <a:lvl5pPr marL="1792224" algn="l" defTabSz="448056" rtl="0" eaLnBrk="1" latinLnBrk="0" hangingPunct="1">
        <a:defRPr sz="1764" kern="1200">
          <a:solidFill>
            <a:schemeClr val="tx1"/>
          </a:solidFill>
          <a:latin typeface="+mn-lt"/>
          <a:ea typeface="+mn-ea"/>
          <a:cs typeface="+mn-cs"/>
        </a:defRPr>
      </a:lvl5pPr>
      <a:lvl6pPr marL="2240280" algn="l" defTabSz="448056" rtl="0" eaLnBrk="1" latinLnBrk="0" hangingPunct="1">
        <a:defRPr sz="1764" kern="1200">
          <a:solidFill>
            <a:schemeClr val="tx1"/>
          </a:solidFill>
          <a:latin typeface="+mn-lt"/>
          <a:ea typeface="+mn-ea"/>
          <a:cs typeface="+mn-cs"/>
        </a:defRPr>
      </a:lvl6pPr>
      <a:lvl7pPr marL="2688336" algn="l" defTabSz="448056" rtl="0" eaLnBrk="1" latinLnBrk="0" hangingPunct="1">
        <a:defRPr sz="1764" kern="1200">
          <a:solidFill>
            <a:schemeClr val="tx1"/>
          </a:solidFill>
          <a:latin typeface="+mn-lt"/>
          <a:ea typeface="+mn-ea"/>
          <a:cs typeface="+mn-cs"/>
        </a:defRPr>
      </a:lvl7pPr>
      <a:lvl8pPr marL="3136392" algn="l" defTabSz="448056" rtl="0" eaLnBrk="1" latinLnBrk="0" hangingPunct="1">
        <a:defRPr sz="1764" kern="1200">
          <a:solidFill>
            <a:schemeClr val="tx1"/>
          </a:solidFill>
          <a:latin typeface="+mn-lt"/>
          <a:ea typeface="+mn-ea"/>
          <a:cs typeface="+mn-cs"/>
        </a:defRPr>
      </a:lvl8pPr>
      <a:lvl9pPr marL="3584448" algn="l" defTabSz="448056" rtl="0" eaLnBrk="1" latinLnBrk="0" hangingPunct="1">
        <a:defRPr sz="176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8072" y="269171"/>
            <a:ext cx="8065294" cy="1120246"/>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48072" y="1568345"/>
            <a:ext cx="8065294" cy="44358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48072" y="6229812"/>
            <a:ext cx="2091002" cy="357856"/>
          </a:xfrm>
          <a:prstGeom prst="rect">
            <a:avLst/>
          </a:prstGeom>
        </p:spPr>
        <p:txBody>
          <a:bodyPr vert="horz" lIns="91440" tIns="45720" rIns="91440" bIns="45720" rtlCol="0" anchor="ctr"/>
          <a:lstStyle>
            <a:lvl1pPr algn="l">
              <a:defRPr sz="1176">
                <a:solidFill>
                  <a:schemeClr val="tx1">
                    <a:tint val="75000"/>
                  </a:schemeClr>
                </a:solidFill>
              </a:defRPr>
            </a:lvl1pPr>
          </a:lstStyle>
          <a:p>
            <a:pPr defTabSz="448056" fontAlgn="auto">
              <a:spcBef>
                <a:spcPts val="0"/>
              </a:spcBef>
              <a:spcAft>
                <a:spcPts val="0"/>
              </a:spcAft>
            </a:pPr>
            <a:fld id="{1E1FE48F-C864-9748-B5D6-537DBB354D23}" type="datetime1">
              <a:rPr lang="en-ZA" smtClean="0">
                <a:solidFill>
                  <a:prstClr val="black">
                    <a:tint val="75000"/>
                  </a:prstClr>
                </a:solidFill>
                <a:latin typeface="Calibri"/>
              </a:rPr>
              <a:pPr defTabSz="448056" fontAlgn="auto">
                <a:spcBef>
                  <a:spcPts val="0"/>
                </a:spcBef>
                <a:spcAft>
                  <a:spcPts val="0"/>
                </a:spcAft>
              </a:pPr>
              <a:t>2018/10/25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061825" y="6229812"/>
            <a:ext cx="2837789" cy="357856"/>
          </a:xfrm>
          <a:prstGeom prst="rect">
            <a:avLst/>
          </a:prstGeom>
        </p:spPr>
        <p:txBody>
          <a:bodyPr vert="horz" lIns="91440" tIns="45720" rIns="91440" bIns="45720" rtlCol="0" anchor="ctr"/>
          <a:lstStyle>
            <a:lvl1pPr algn="ctr">
              <a:defRPr sz="1176">
                <a:solidFill>
                  <a:schemeClr val="tx1">
                    <a:tint val="75000"/>
                  </a:schemeClr>
                </a:solidFill>
              </a:defRPr>
            </a:lvl1pPr>
          </a:lstStyle>
          <a:p>
            <a:pPr defTabSz="448056"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422364" y="6229812"/>
            <a:ext cx="2091002" cy="357856"/>
          </a:xfrm>
          <a:prstGeom prst="rect">
            <a:avLst/>
          </a:prstGeom>
        </p:spPr>
        <p:txBody>
          <a:bodyPr vert="horz" lIns="91440" tIns="45720" rIns="91440" bIns="45720" rtlCol="0" anchor="ctr"/>
          <a:lstStyle>
            <a:lvl1pPr algn="r">
              <a:defRPr sz="1176">
                <a:solidFill>
                  <a:schemeClr val="tx1">
                    <a:tint val="75000"/>
                  </a:schemeClr>
                </a:solidFill>
              </a:defRPr>
            </a:lvl1pPr>
          </a:lstStyle>
          <a:p>
            <a:pPr defTabSz="448056" fontAlgn="auto">
              <a:spcBef>
                <a:spcPts val="0"/>
              </a:spcBef>
              <a:spcAft>
                <a:spcPts val="0"/>
              </a:spcAft>
            </a:pPr>
            <a:fld id="{A703A4A3-1339-8F4A-AB34-FE05E7F3EAE9}" type="slidenum">
              <a:rPr lang="en-US" smtClean="0">
                <a:solidFill>
                  <a:prstClr val="black">
                    <a:tint val="75000"/>
                  </a:prstClr>
                </a:solidFill>
                <a:latin typeface="Calibri"/>
              </a:rPr>
              <a:pPr defTabSz="448056"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 val="1631252129"/>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sldNum="0" hdr="0" ftr="0" dt="0"/>
  <p:txStyles>
    <p:titleStyle>
      <a:lvl1pPr algn="ctr" defTabSz="448056" rtl="0" eaLnBrk="1" latinLnBrk="0" hangingPunct="1">
        <a:spcBef>
          <a:spcPct val="0"/>
        </a:spcBef>
        <a:buNone/>
        <a:defRPr sz="4312" kern="1200">
          <a:solidFill>
            <a:schemeClr val="tx1"/>
          </a:solidFill>
          <a:latin typeface="+mj-lt"/>
          <a:ea typeface="+mj-ea"/>
          <a:cs typeface="+mj-cs"/>
        </a:defRPr>
      </a:lvl1pPr>
    </p:titleStyle>
    <p:bodyStyle>
      <a:lvl1pPr marL="336042" indent="-336042" algn="l" defTabSz="448056" rtl="0" eaLnBrk="1" latinLnBrk="0" hangingPunct="1">
        <a:spcBef>
          <a:spcPct val="20000"/>
        </a:spcBef>
        <a:buFont typeface="Arial"/>
        <a:buChar char="•"/>
        <a:defRPr sz="3136" kern="1200">
          <a:solidFill>
            <a:schemeClr val="tx1"/>
          </a:solidFill>
          <a:latin typeface="+mn-lt"/>
          <a:ea typeface="+mn-ea"/>
          <a:cs typeface="+mn-cs"/>
        </a:defRPr>
      </a:lvl1pPr>
      <a:lvl2pPr marL="728091" indent="-280035" algn="l" defTabSz="448056" rtl="0" eaLnBrk="1" latinLnBrk="0" hangingPunct="1">
        <a:spcBef>
          <a:spcPct val="20000"/>
        </a:spcBef>
        <a:buFont typeface="Arial"/>
        <a:buChar char="–"/>
        <a:defRPr sz="2744" kern="1200">
          <a:solidFill>
            <a:schemeClr val="tx1"/>
          </a:solidFill>
          <a:latin typeface="+mn-lt"/>
          <a:ea typeface="+mn-ea"/>
          <a:cs typeface="+mn-cs"/>
        </a:defRPr>
      </a:lvl2pPr>
      <a:lvl3pPr marL="1120140" indent="-224028" algn="l" defTabSz="448056" rtl="0" eaLnBrk="1" latinLnBrk="0" hangingPunct="1">
        <a:spcBef>
          <a:spcPct val="20000"/>
        </a:spcBef>
        <a:buFont typeface="Arial"/>
        <a:buChar char="•"/>
        <a:defRPr sz="2352" kern="1200">
          <a:solidFill>
            <a:schemeClr val="tx1"/>
          </a:solidFill>
          <a:latin typeface="+mn-lt"/>
          <a:ea typeface="+mn-ea"/>
          <a:cs typeface="+mn-cs"/>
        </a:defRPr>
      </a:lvl3pPr>
      <a:lvl4pPr marL="1568196" indent="-224028" algn="l" defTabSz="448056" rtl="0" eaLnBrk="1" latinLnBrk="0" hangingPunct="1">
        <a:spcBef>
          <a:spcPct val="20000"/>
        </a:spcBef>
        <a:buFont typeface="Arial"/>
        <a:buChar char="–"/>
        <a:defRPr sz="1960" kern="1200">
          <a:solidFill>
            <a:schemeClr val="tx1"/>
          </a:solidFill>
          <a:latin typeface="+mn-lt"/>
          <a:ea typeface="+mn-ea"/>
          <a:cs typeface="+mn-cs"/>
        </a:defRPr>
      </a:lvl4pPr>
      <a:lvl5pPr marL="2016252" indent="-224028" algn="l" defTabSz="448056" rtl="0" eaLnBrk="1" latinLnBrk="0" hangingPunct="1">
        <a:spcBef>
          <a:spcPct val="20000"/>
        </a:spcBef>
        <a:buFont typeface="Arial"/>
        <a:buChar char="»"/>
        <a:defRPr sz="1960" kern="1200">
          <a:solidFill>
            <a:schemeClr val="tx1"/>
          </a:solidFill>
          <a:latin typeface="+mn-lt"/>
          <a:ea typeface="+mn-ea"/>
          <a:cs typeface="+mn-cs"/>
        </a:defRPr>
      </a:lvl5pPr>
      <a:lvl6pPr marL="2464308" indent="-224028" algn="l" defTabSz="448056" rtl="0" eaLnBrk="1" latinLnBrk="0" hangingPunct="1">
        <a:spcBef>
          <a:spcPct val="20000"/>
        </a:spcBef>
        <a:buFont typeface="Arial"/>
        <a:buChar char="•"/>
        <a:defRPr sz="1960" kern="1200">
          <a:solidFill>
            <a:schemeClr val="tx1"/>
          </a:solidFill>
          <a:latin typeface="+mn-lt"/>
          <a:ea typeface="+mn-ea"/>
          <a:cs typeface="+mn-cs"/>
        </a:defRPr>
      </a:lvl6pPr>
      <a:lvl7pPr marL="2912364" indent="-224028" algn="l" defTabSz="448056" rtl="0" eaLnBrk="1" latinLnBrk="0" hangingPunct="1">
        <a:spcBef>
          <a:spcPct val="20000"/>
        </a:spcBef>
        <a:buFont typeface="Arial"/>
        <a:buChar char="•"/>
        <a:defRPr sz="1960" kern="1200">
          <a:solidFill>
            <a:schemeClr val="tx1"/>
          </a:solidFill>
          <a:latin typeface="+mn-lt"/>
          <a:ea typeface="+mn-ea"/>
          <a:cs typeface="+mn-cs"/>
        </a:defRPr>
      </a:lvl7pPr>
      <a:lvl8pPr marL="3360420" indent="-224028" algn="l" defTabSz="448056" rtl="0" eaLnBrk="1" latinLnBrk="0" hangingPunct="1">
        <a:spcBef>
          <a:spcPct val="20000"/>
        </a:spcBef>
        <a:buFont typeface="Arial"/>
        <a:buChar char="•"/>
        <a:defRPr sz="1960" kern="1200">
          <a:solidFill>
            <a:schemeClr val="tx1"/>
          </a:solidFill>
          <a:latin typeface="+mn-lt"/>
          <a:ea typeface="+mn-ea"/>
          <a:cs typeface="+mn-cs"/>
        </a:defRPr>
      </a:lvl8pPr>
      <a:lvl9pPr marL="3808476" indent="-224028" algn="l" defTabSz="448056" rtl="0" eaLnBrk="1" latinLnBrk="0" hangingPunct="1">
        <a:spcBef>
          <a:spcPct val="20000"/>
        </a:spcBef>
        <a:buFont typeface="Arial"/>
        <a:buChar char="•"/>
        <a:defRPr sz="1960" kern="1200">
          <a:solidFill>
            <a:schemeClr val="tx1"/>
          </a:solidFill>
          <a:latin typeface="+mn-lt"/>
          <a:ea typeface="+mn-ea"/>
          <a:cs typeface="+mn-cs"/>
        </a:defRPr>
      </a:lvl9pPr>
    </p:bodyStyle>
    <p:otherStyle>
      <a:defPPr>
        <a:defRPr lang="en-US"/>
      </a:defPPr>
      <a:lvl1pPr marL="0" algn="l" defTabSz="448056" rtl="0" eaLnBrk="1" latinLnBrk="0" hangingPunct="1">
        <a:defRPr sz="1764" kern="1200">
          <a:solidFill>
            <a:schemeClr val="tx1"/>
          </a:solidFill>
          <a:latin typeface="+mn-lt"/>
          <a:ea typeface="+mn-ea"/>
          <a:cs typeface="+mn-cs"/>
        </a:defRPr>
      </a:lvl1pPr>
      <a:lvl2pPr marL="448056" algn="l" defTabSz="448056" rtl="0" eaLnBrk="1" latinLnBrk="0" hangingPunct="1">
        <a:defRPr sz="1764" kern="1200">
          <a:solidFill>
            <a:schemeClr val="tx1"/>
          </a:solidFill>
          <a:latin typeface="+mn-lt"/>
          <a:ea typeface="+mn-ea"/>
          <a:cs typeface="+mn-cs"/>
        </a:defRPr>
      </a:lvl2pPr>
      <a:lvl3pPr marL="896112" algn="l" defTabSz="448056" rtl="0" eaLnBrk="1" latinLnBrk="0" hangingPunct="1">
        <a:defRPr sz="1764" kern="1200">
          <a:solidFill>
            <a:schemeClr val="tx1"/>
          </a:solidFill>
          <a:latin typeface="+mn-lt"/>
          <a:ea typeface="+mn-ea"/>
          <a:cs typeface="+mn-cs"/>
        </a:defRPr>
      </a:lvl3pPr>
      <a:lvl4pPr marL="1344168" algn="l" defTabSz="448056" rtl="0" eaLnBrk="1" latinLnBrk="0" hangingPunct="1">
        <a:defRPr sz="1764" kern="1200">
          <a:solidFill>
            <a:schemeClr val="tx1"/>
          </a:solidFill>
          <a:latin typeface="+mn-lt"/>
          <a:ea typeface="+mn-ea"/>
          <a:cs typeface="+mn-cs"/>
        </a:defRPr>
      </a:lvl4pPr>
      <a:lvl5pPr marL="1792224" algn="l" defTabSz="448056" rtl="0" eaLnBrk="1" latinLnBrk="0" hangingPunct="1">
        <a:defRPr sz="1764" kern="1200">
          <a:solidFill>
            <a:schemeClr val="tx1"/>
          </a:solidFill>
          <a:latin typeface="+mn-lt"/>
          <a:ea typeface="+mn-ea"/>
          <a:cs typeface="+mn-cs"/>
        </a:defRPr>
      </a:lvl5pPr>
      <a:lvl6pPr marL="2240280" algn="l" defTabSz="448056" rtl="0" eaLnBrk="1" latinLnBrk="0" hangingPunct="1">
        <a:defRPr sz="1764" kern="1200">
          <a:solidFill>
            <a:schemeClr val="tx1"/>
          </a:solidFill>
          <a:latin typeface="+mn-lt"/>
          <a:ea typeface="+mn-ea"/>
          <a:cs typeface="+mn-cs"/>
        </a:defRPr>
      </a:lvl6pPr>
      <a:lvl7pPr marL="2688336" algn="l" defTabSz="448056" rtl="0" eaLnBrk="1" latinLnBrk="0" hangingPunct="1">
        <a:defRPr sz="1764" kern="1200">
          <a:solidFill>
            <a:schemeClr val="tx1"/>
          </a:solidFill>
          <a:latin typeface="+mn-lt"/>
          <a:ea typeface="+mn-ea"/>
          <a:cs typeface="+mn-cs"/>
        </a:defRPr>
      </a:lvl7pPr>
      <a:lvl8pPr marL="3136392" algn="l" defTabSz="448056" rtl="0" eaLnBrk="1" latinLnBrk="0" hangingPunct="1">
        <a:defRPr sz="1764" kern="1200">
          <a:solidFill>
            <a:schemeClr val="tx1"/>
          </a:solidFill>
          <a:latin typeface="+mn-lt"/>
          <a:ea typeface="+mn-ea"/>
          <a:cs typeface="+mn-cs"/>
        </a:defRPr>
      </a:lvl8pPr>
      <a:lvl9pPr marL="3584448" algn="l" defTabSz="448056" rtl="0" eaLnBrk="1" latinLnBrk="0" hangingPunct="1">
        <a:defRPr sz="1764"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48072" y="269171"/>
            <a:ext cx="8065294" cy="11202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48072" y="1568345"/>
            <a:ext cx="8065294" cy="4435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48072" y="6229812"/>
            <a:ext cx="2091002" cy="357856"/>
          </a:xfrm>
          <a:prstGeom prst="rect">
            <a:avLst/>
          </a:prstGeom>
        </p:spPr>
        <p:txBody>
          <a:bodyPr vert="horz" lIns="91440" tIns="45720" rIns="91440" bIns="45720" rtlCol="0" anchor="ctr"/>
          <a:lstStyle>
            <a:lvl1pPr algn="l" eaLnBrk="1" fontAlgn="auto" hangingPunct="1">
              <a:spcBef>
                <a:spcPts val="0"/>
              </a:spcBef>
              <a:spcAft>
                <a:spcPts val="0"/>
              </a:spcAft>
              <a:defRPr sz="1176">
                <a:solidFill>
                  <a:schemeClr val="tx1">
                    <a:tint val="75000"/>
                  </a:schemeClr>
                </a:solidFill>
                <a:latin typeface="+mn-lt"/>
                <a:cs typeface="+mn-cs"/>
              </a:defRPr>
            </a:lvl1pPr>
          </a:lstStyle>
          <a:p>
            <a:pPr defTabSz="448056">
              <a:defRPr/>
            </a:pPr>
            <a:fld id="{2BE32CE1-68BC-CD4F-A222-C3DF7774BD1A}" type="datetime1">
              <a:rPr lang="en-ZA" smtClean="0">
                <a:solidFill>
                  <a:prstClr val="black">
                    <a:tint val="75000"/>
                  </a:prstClr>
                </a:solidFill>
              </a:rPr>
              <a:pPr defTabSz="448056">
                <a:defRPr/>
              </a:pPr>
              <a:t>2018/10/25</a:t>
            </a:fld>
            <a:endParaRPr lang="en-US">
              <a:solidFill>
                <a:prstClr val="black">
                  <a:tint val="75000"/>
                </a:prstClr>
              </a:solidFill>
            </a:endParaRPr>
          </a:p>
        </p:txBody>
      </p:sp>
      <p:sp>
        <p:nvSpPr>
          <p:cNvPr id="5" name="Footer Placeholder 4"/>
          <p:cNvSpPr>
            <a:spLocks noGrp="1"/>
          </p:cNvSpPr>
          <p:nvPr>
            <p:ph type="ftr" sz="quarter" idx="3"/>
          </p:nvPr>
        </p:nvSpPr>
        <p:spPr>
          <a:xfrm>
            <a:off x="3061825" y="6229812"/>
            <a:ext cx="2837789" cy="357856"/>
          </a:xfrm>
          <a:prstGeom prst="rect">
            <a:avLst/>
          </a:prstGeom>
        </p:spPr>
        <p:txBody>
          <a:bodyPr vert="horz" lIns="91440" tIns="45720" rIns="91440" bIns="45720" rtlCol="0" anchor="ctr"/>
          <a:lstStyle>
            <a:lvl1pPr algn="ctr" eaLnBrk="1" fontAlgn="auto" hangingPunct="1">
              <a:spcBef>
                <a:spcPts val="0"/>
              </a:spcBef>
              <a:spcAft>
                <a:spcPts val="0"/>
              </a:spcAft>
              <a:defRPr sz="1176">
                <a:solidFill>
                  <a:schemeClr val="tx1">
                    <a:tint val="75000"/>
                  </a:schemeClr>
                </a:solidFill>
                <a:latin typeface="+mn-lt"/>
                <a:cs typeface="+mn-cs"/>
              </a:defRPr>
            </a:lvl1pPr>
          </a:lstStyle>
          <a:p>
            <a:pPr defTabSz="448056">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422364" y="6229812"/>
            <a:ext cx="2091002" cy="357856"/>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76">
                <a:solidFill>
                  <a:srgbClr val="898989"/>
                </a:solidFill>
              </a:defRPr>
            </a:lvl1pPr>
          </a:lstStyle>
          <a:p>
            <a:pPr defTabSz="448056">
              <a:defRPr/>
            </a:pPr>
            <a:fld id="{97B88AFC-CD9E-406F-8787-EB7360B78937}" type="slidenum">
              <a:rPr lang="en-US" altLang="en-US" smtClean="0">
                <a:latin typeface="Calibri" panose="020F0502020204030204" pitchFamily="34" charset="0"/>
                <a:cs typeface="Arial" panose="020B0604020202020204" pitchFamily="34" charset="0"/>
              </a:rPr>
              <a:pPr defTabSz="448056">
                <a:defRPr/>
              </a:pPr>
              <a:t>‹#›</a:t>
            </a:fld>
            <a:endParaRPr lang="en-US" altLang="en-US">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329385365"/>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hf sldNum="0" hdr="0" ftr="0" dt="0"/>
  <p:txStyles>
    <p:titleStyle>
      <a:lvl1pPr algn="ctr" defTabSz="448056" rtl="0" eaLnBrk="0" fontAlgn="base" hangingPunct="0">
        <a:spcBef>
          <a:spcPct val="0"/>
        </a:spcBef>
        <a:spcAft>
          <a:spcPct val="0"/>
        </a:spcAft>
        <a:defRPr sz="4312" kern="1200">
          <a:solidFill>
            <a:schemeClr val="tx1"/>
          </a:solidFill>
          <a:latin typeface="+mj-lt"/>
          <a:ea typeface="+mj-ea"/>
          <a:cs typeface="+mj-cs"/>
        </a:defRPr>
      </a:lvl1pPr>
      <a:lvl2pPr algn="ctr" defTabSz="448056" rtl="0" eaLnBrk="0" fontAlgn="base" hangingPunct="0">
        <a:spcBef>
          <a:spcPct val="0"/>
        </a:spcBef>
        <a:spcAft>
          <a:spcPct val="0"/>
        </a:spcAft>
        <a:defRPr sz="4312">
          <a:solidFill>
            <a:schemeClr val="tx1"/>
          </a:solidFill>
          <a:latin typeface="Calibri" panose="020F0502020204030204" pitchFamily="34" charset="0"/>
        </a:defRPr>
      </a:lvl2pPr>
      <a:lvl3pPr algn="ctr" defTabSz="448056" rtl="0" eaLnBrk="0" fontAlgn="base" hangingPunct="0">
        <a:spcBef>
          <a:spcPct val="0"/>
        </a:spcBef>
        <a:spcAft>
          <a:spcPct val="0"/>
        </a:spcAft>
        <a:defRPr sz="4312">
          <a:solidFill>
            <a:schemeClr val="tx1"/>
          </a:solidFill>
          <a:latin typeface="Calibri" panose="020F0502020204030204" pitchFamily="34" charset="0"/>
        </a:defRPr>
      </a:lvl3pPr>
      <a:lvl4pPr algn="ctr" defTabSz="448056" rtl="0" eaLnBrk="0" fontAlgn="base" hangingPunct="0">
        <a:spcBef>
          <a:spcPct val="0"/>
        </a:spcBef>
        <a:spcAft>
          <a:spcPct val="0"/>
        </a:spcAft>
        <a:defRPr sz="4312">
          <a:solidFill>
            <a:schemeClr val="tx1"/>
          </a:solidFill>
          <a:latin typeface="Calibri" panose="020F0502020204030204" pitchFamily="34" charset="0"/>
        </a:defRPr>
      </a:lvl4pPr>
      <a:lvl5pPr algn="ctr" defTabSz="448056" rtl="0" eaLnBrk="0" fontAlgn="base" hangingPunct="0">
        <a:spcBef>
          <a:spcPct val="0"/>
        </a:spcBef>
        <a:spcAft>
          <a:spcPct val="0"/>
        </a:spcAft>
        <a:defRPr sz="4312">
          <a:solidFill>
            <a:schemeClr val="tx1"/>
          </a:solidFill>
          <a:latin typeface="Calibri" panose="020F0502020204030204" pitchFamily="34" charset="0"/>
        </a:defRPr>
      </a:lvl5pPr>
      <a:lvl6pPr marL="448056" algn="ctr" defTabSz="448056" rtl="0" fontAlgn="base">
        <a:spcBef>
          <a:spcPct val="0"/>
        </a:spcBef>
        <a:spcAft>
          <a:spcPct val="0"/>
        </a:spcAft>
        <a:defRPr sz="4312">
          <a:solidFill>
            <a:schemeClr val="tx1"/>
          </a:solidFill>
          <a:latin typeface="Calibri" panose="020F0502020204030204" pitchFamily="34" charset="0"/>
        </a:defRPr>
      </a:lvl6pPr>
      <a:lvl7pPr marL="896112" algn="ctr" defTabSz="448056" rtl="0" fontAlgn="base">
        <a:spcBef>
          <a:spcPct val="0"/>
        </a:spcBef>
        <a:spcAft>
          <a:spcPct val="0"/>
        </a:spcAft>
        <a:defRPr sz="4312">
          <a:solidFill>
            <a:schemeClr val="tx1"/>
          </a:solidFill>
          <a:latin typeface="Calibri" panose="020F0502020204030204" pitchFamily="34" charset="0"/>
        </a:defRPr>
      </a:lvl7pPr>
      <a:lvl8pPr marL="1344168" algn="ctr" defTabSz="448056" rtl="0" fontAlgn="base">
        <a:spcBef>
          <a:spcPct val="0"/>
        </a:spcBef>
        <a:spcAft>
          <a:spcPct val="0"/>
        </a:spcAft>
        <a:defRPr sz="4312">
          <a:solidFill>
            <a:schemeClr val="tx1"/>
          </a:solidFill>
          <a:latin typeface="Calibri" panose="020F0502020204030204" pitchFamily="34" charset="0"/>
        </a:defRPr>
      </a:lvl8pPr>
      <a:lvl9pPr marL="1792224" algn="ctr" defTabSz="448056" rtl="0" fontAlgn="base">
        <a:spcBef>
          <a:spcPct val="0"/>
        </a:spcBef>
        <a:spcAft>
          <a:spcPct val="0"/>
        </a:spcAft>
        <a:defRPr sz="4312">
          <a:solidFill>
            <a:schemeClr val="tx1"/>
          </a:solidFill>
          <a:latin typeface="Calibri" panose="020F0502020204030204" pitchFamily="34" charset="0"/>
        </a:defRPr>
      </a:lvl9pPr>
    </p:titleStyle>
    <p:bodyStyle>
      <a:lvl1pPr marL="336042" indent="-336042" algn="l" defTabSz="448056" rtl="0" eaLnBrk="0" fontAlgn="base" hangingPunct="0">
        <a:spcBef>
          <a:spcPct val="20000"/>
        </a:spcBef>
        <a:spcAft>
          <a:spcPct val="0"/>
        </a:spcAft>
        <a:buFont typeface="Arial" panose="020B0604020202020204" pitchFamily="34" charset="0"/>
        <a:buChar char="•"/>
        <a:defRPr sz="3136" kern="1200">
          <a:solidFill>
            <a:schemeClr val="tx1"/>
          </a:solidFill>
          <a:latin typeface="+mn-lt"/>
          <a:ea typeface="+mn-ea"/>
          <a:cs typeface="+mn-cs"/>
        </a:defRPr>
      </a:lvl1pPr>
      <a:lvl2pPr marL="728091" indent="-280035" algn="l" defTabSz="448056" rtl="0" eaLnBrk="0" fontAlgn="base" hangingPunct="0">
        <a:spcBef>
          <a:spcPct val="20000"/>
        </a:spcBef>
        <a:spcAft>
          <a:spcPct val="0"/>
        </a:spcAft>
        <a:buFont typeface="Arial" panose="020B0604020202020204" pitchFamily="34" charset="0"/>
        <a:buChar char="–"/>
        <a:defRPr sz="2744" kern="1200">
          <a:solidFill>
            <a:schemeClr val="tx1"/>
          </a:solidFill>
          <a:latin typeface="+mn-lt"/>
          <a:ea typeface="+mn-ea"/>
          <a:cs typeface="+mn-cs"/>
        </a:defRPr>
      </a:lvl2pPr>
      <a:lvl3pPr marL="1120140" indent="-224028" algn="l" defTabSz="448056" rtl="0" eaLnBrk="0" fontAlgn="base" hangingPunct="0">
        <a:spcBef>
          <a:spcPct val="20000"/>
        </a:spcBef>
        <a:spcAft>
          <a:spcPct val="0"/>
        </a:spcAft>
        <a:buFont typeface="Arial" panose="020B0604020202020204" pitchFamily="34" charset="0"/>
        <a:buChar char="•"/>
        <a:defRPr sz="2352" kern="1200">
          <a:solidFill>
            <a:schemeClr val="tx1"/>
          </a:solidFill>
          <a:latin typeface="+mn-lt"/>
          <a:ea typeface="+mn-ea"/>
          <a:cs typeface="+mn-cs"/>
        </a:defRPr>
      </a:lvl3pPr>
      <a:lvl4pPr marL="1568196" indent="-224028" algn="l" defTabSz="448056" rtl="0" eaLnBrk="0" fontAlgn="base" hangingPunct="0">
        <a:spcBef>
          <a:spcPct val="20000"/>
        </a:spcBef>
        <a:spcAft>
          <a:spcPct val="0"/>
        </a:spcAft>
        <a:buFont typeface="Arial" panose="020B0604020202020204" pitchFamily="34" charset="0"/>
        <a:buChar char="–"/>
        <a:defRPr sz="1960" kern="1200">
          <a:solidFill>
            <a:schemeClr val="tx1"/>
          </a:solidFill>
          <a:latin typeface="+mn-lt"/>
          <a:ea typeface="+mn-ea"/>
          <a:cs typeface="+mn-cs"/>
        </a:defRPr>
      </a:lvl4pPr>
      <a:lvl5pPr marL="2016252" indent="-224028" algn="l" defTabSz="448056" rtl="0" eaLnBrk="0" fontAlgn="base" hangingPunct="0">
        <a:spcBef>
          <a:spcPct val="20000"/>
        </a:spcBef>
        <a:spcAft>
          <a:spcPct val="0"/>
        </a:spcAft>
        <a:buFont typeface="Arial" panose="020B0604020202020204" pitchFamily="34" charset="0"/>
        <a:buChar char="»"/>
        <a:defRPr sz="1960" kern="1200">
          <a:solidFill>
            <a:schemeClr val="tx1"/>
          </a:solidFill>
          <a:latin typeface="+mn-lt"/>
          <a:ea typeface="+mn-ea"/>
          <a:cs typeface="+mn-cs"/>
        </a:defRPr>
      </a:lvl5pPr>
      <a:lvl6pPr marL="2464308" indent="-224028" algn="l" defTabSz="448056" rtl="0" eaLnBrk="1" latinLnBrk="0" hangingPunct="1">
        <a:spcBef>
          <a:spcPct val="20000"/>
        </a:spcBef>
        <a:buFont typeface="Arial"/>
        <a:buChar char="•"/>
        <a:defRPr sz="1960" kern="1200">
          <a:solidFill>
            <a:schemeClr val="tx1"/>
          </a:solidFill>
          <a:latin typeface="+mn-lt"/>
          <a:ea typeface="+mn-ea"/>
          <a:cs typeface="+mn-cs"/>
        </a:defRPr>
      </a:lvl6pPr>
      <a:lvl7pPr marL="2912364" indent="-224028" algn="l" defTabSz="448056" rtl="0" eaLnBrk="1" latinLnBrk="0" hangingPunct="1">
        <a:spcBef>
          <a:spcPct val="20000"/>
        </a:spcBef>
        <a:buFont typeface="Arial"/>
        <a:buChar char="•"/>
        <a:defRPr sz="1960" kern="1200">
          <a:solidFill>
            <a:schemeClr val="tx1"/>
          </a:solidFill>
          <a:latin typeface="+mn-lt"/>
          <a:ea typeface="+mn-ea"/>
          <a:cs typeface="+mn-cs"/>
        </a:defRPr>
      </a:lvl7pPr>
      <a:lvl8pPr marL="3360420" indent="-224028" algn="l" defTabSz="448056" rtl="0" eaLnBrk="1" latinLnBrk="0" hangingPunct="1">
        <a:spcBef>
          <a:spcPct val="20000"/>
        </a:spcBef>
        <a:buFont typeface="Arial"/>
        <a:buChar char="•"/>
        <a:defRPr sz="1960" kern="1200">
          <a:solidFill>
            <a:schemeClr val="tx1"/>
          </a:solidFill>
          <a:latin typeface="+mn-lt"/>
          <a:ea typeface="+mn-ea"/>
          <a:cs typeface="+mn-cs"/>
        </a:defRPr>
      </a:lvl8pPr>
      <a:lvl9pPr marL="3808476" indent="-224028" algn="l" defTabSz="448056" rtl="0" eaLnBrk="1" latinLnBrk="0" hangingPunct="1">
        <a:spcBef>
          <a:spcPct val="20000"/>
        </a:spcBef>
        <a:buFont typeface="Arial"/>
        <a:buChar char="•"/>
        <a:defRPr sz="1960" kern="1200">
          <a:solidFill>
            <a:schemeClr val="tx1"/>
          </a:solidFill>
          <a:latin typeface="+mn-lt"/>
          <a:ea typeface="+mn-ea"/>
          <a:cs typeface="+mn-cs"/>
        </a:defRPr>
      </a:lvl9pPr>
    </p:bodyStyle>
    <p:otherStyle>
      <a:defPPr>
        <a:defRPr lang="en-US"/>
      </a:defPPr>
      <a:lvl1pPr marL="0" algn="l" defTabSz="448056" rtl="0" eaLnBrk="1" latinLnBrk="0" hangingPunct="1">
        <a:defRPr sz="1764" kern="1200">
          <a:solidFill>
            <a:schemeClr val="tx1"/>
          </a:solidFill>
          <a:latin typeface="+mn-lt"/>
          <a:ea typeface="+mn-ea"/>
          <a:cs typeface="+mn-cs"/>
        </a:defRPr>
      </a:lvl1pPr>
      <a:lvl2pPr marL="448056" algn="l" defTabSz="448056" rtl="0" eaLnBrk="1" latinLnBrk="0" hangingPunct="1">
        <a:defRPr sz="1764" kern="1200">
          <a:solidFill>
            <a:schemeClr val="tx1"/>
          </a:solidFill>
          <a:latin typeface="+mn-lt"/>
          <a:ea typeface="+mn-ea"/>
          <a:cs typeface="+mn-cs"/>
        </a:defRPr>
      </a:lvl2pPr>
      <a:lvl3pPr marL="896112" algn="l" defTabSz="448056" rtl="0" eaLnBrk="1" latinLnBrk="0" hangingPunct="1">
        <a:defRPr sz="1764" kern="1200">
          <a:solidFill>
            <a:schemeClr val="tx1"/>
          </a:solidFill>
          <a:latin typeface="+mn-lt"/>
          <a:ea typeface="+mn-ea"/>
          <a:cs typeface="+mn-cs"/>
        </a:defRPr>
      </a:lvl3pPr>
      <a:lvl4pPr marL="1344168" algn="l" defTabSz="448056" rtl="0" eaLnBrk="1" latinLnBrk="0" hangingPunct="1">
        <a:defRPr sz="1764" kern="1200">
          <a:solidFill>
            <a:schemeClr val="tx1"/>
          </a:solidFill>
          <a:latin typeface="+mn-lt"/>
          <a:ea typeface="+mn-ea"/>
          <a:cs typeface="+mn-cs"/>
        </a:defRPr>
      </a:lvl4pPr>
      <a:lvl5pPr marL="1792224" algn="l" defTabSz="448056" rtl="0" eaLnBrk="1" latinLnBrk="0" hangingPunct="1">
        <a:defRPr sz="1764" kern="1200">
          <a:solidFill>
            <a:schemeClr val="tx1"/>
          </a:solidFill>
          <a:latin typeface="+mn-lt"/>
          <a:ea typeface="+mn-ea"/>
          <a:cs typeface="+mn-cs"/>
        </a:defRPr>
      </a:lvl5pPr>
      <a:lvl6pPr marL="2240280" algn="l" defTabSz="448056" rtl="0" eaLnBrk="1" latinLnBrk="0" hangingPunct="1">
        <a:defRPr sz="1764" kern="1200">
          <a:solidFill>
            <a:schemeClr val="tx1"/>
          </a:solidFill>
          <a:latin typeface="+mn-lt"/>
          <a:ea typeface="+mn-ea"/>
          <a:cs typeface="+mn-cs"/>
        </a:defRPr>
      </a:lvl6pPr>
      <a:lvl7pPr marL="2688336" algn="l" defTabSz="448056" rtl="0" eaLnBrk="1" latinLnBrk="0" hangingPunct="1">
        <a:defRPr sz="1764" kern="1200">
          <a:solidFill>
            <a:schemeClr val="tx1"/>
          </a:solidFill>
          <a:latin typeface="+mn-lt"/>
          <a:ea typeface="+mn-ea"/>
          <a:cs typeface="+mn-cs"/>
        </a:defRPr>
      </a:lvl7pPr>
      <a:lvl8pPr marL="3136392" algn="l" defTabSz="448056" rtl="0" eaLnBrk="1" latinLnBrk="0" hangingPunct="1">
        <a:defRPr sz="1764" kern="1200">
          <a:solidFill>
            <a:schemeClr val="tx1"/>
          </a:solidFill>
          <a:latin typeface="+mn-lt"/>
          <a:ea typeface="+mn-ea"/>
          <a:cs typeface="+mn-cs"/>
        </a:defRPr>
      </a:lvl8pPr>
      <a:lvl9pPr marL="3584448" algn="l" defTabSz="448056" rtl="0" eaLnBrk="1" latinLnBrk="0" hangingPunct="1">
        <a:defRPr sz="1764"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48072" y="269171"/>
            <a:ext cx="8065294" cy="11202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48072" y="1568345"/>
            <a:ext cx="8065294" cy="4435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48072" y="6229812"/>
            <a:ext cx="2091002" cy="357856"/>
          </a:xfrm>
          <a:prstGeom prst="rect">
            <a:avLst/>
          </a:prstGeom>
        </p:spPr>
        <p:txBody>
          <a:bodyPr vert="horz" wrap="square" lIns="91440" tIns="45720" rIns="91440" bIns="45720" numCol="1" anchor="ctr" anchorCtr="0" compatLnSpc="1">
            <a:prstTxWarp prst="textNoShape">
              <a:avLst/>
            </a:prstTxWarp>
          </a:bodyPr>
          <a:lstStyle>
            <a:lvl1pPr eaLnBrk="1" hangingPunct="1">
              <a:defRPr sz="1176">
                <a:solidFill>
                  <a:srgbClr val="898989"/>
                </a:solidFill>
                <a:cs typeface="Arial" pitchFamily="34" charset="0"/>
              </a:defRPr>
            </a:lvl1pPr>
          </a:lstStyle>
          <a:p>
            <a:pPr defTabSz="448056">
              <a:defRPr/>
            </a:pPr>
            <a:fld id="{7758CEB1-0A11-A840-A0F9-4909998CAF1C}" type="datetime1">
              <a:rPr lang="en-ZA" altLang="en-US" smtClean="0">
                <a:latin typeface="Calibri" panose="020F0502020204030204" pitchFamily="34" charset="0"/>
                <a:ea typeface="ＭＳ Ｐゴシック" panose="020B0600070205080204" pitchFamily="34" charset="-128"/>
              </a:rPr>
              <a:pPr defTabSz="448056">
                <a:defRPr/>
              </a:pPr>
              <a:t>2018/10/25</a:t>
            </a:fld>
            <a:endParaRPr lang="en-US" altLang="en-US">
              <a:latin typeface="Calibri" panose="020F0502020204030204" pitchFamily="34" charset="0"/>
              <a:ea typeface="ＭＳ Ｐゴシック" panose="020B0600070205080204" pitchFamily="34" charset="-128"/>
            </a:endParaRPr>
          </a:p>
        </p:txBody>
      </p:sp>
      <p:sp>
        <p:nvSpPr>
          <p:cNvPr id="5" name="Footer Placeholder 4"/>
          <p:cNvSpPr>
            <a:spLocks noGrp="1"/>
          </p:cNvSpPr>
          <p:nvPr>
            <p:ph type="ftr" sz="quarter" idx="3"/>
          </p:nvPr>
        </p:nvSpPr>
        <p:spPr>
          <a:xfrm>
            <a:off x="3061825" y="6229812"/>
            <a:ext cx="2837789" cy="357856"/>
          </a:xfrm>
          <a:prstGeom prst="rect">
            <a:avLst/>
          </a:prstGeom>
        </p:spPr>
        <p:txBody>
          <a:bodyPr vert="horz" lIns="91440" tIns="45720" rIns="91440" bIns="45720" rtlCol="0" anchor="ctr"/>
          <a:lstStyle>
            <a:lvl1pPr algn="ctr" eaLnBrk="1" fontAlgn="auto" hangingPunct="1">
              <a:spcBef>
                <a:spcPts val="0"/>
              </a:spcBef>
              <a:spcAft>
                <a:spcPts val="0"/>
              </a:spcAft>
              <a:defRPr sz="1176">
                <a:solidFill>
                  <a:schemeClr val="tx1">
                    <a:tint val="75000"/>
                  </a:schemeClr>
                </a:solidFill>
                <a:latin typeface="+mn-lt"/>
                <a:ea typeface="+mn-ea"/>
                <a:cs typeface="+mn-cs"/>
              </a:defRPr>
            </a:lvl1pPr>
          </a:lstStyle>
          <a:p>
            <a:pPr defTabSz="448056">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422364" y="6229812"/>
            <a:ext cx="2091002" cy="357856"/>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76" smtClean="0">
                <a:solidFill>
                  <a:srgbClr val="898989"/>
                </a:solidFill>
                <a:cs typeface="Arial" panose="020B0604020202020204" pitchFamily="34" charset="0"/>
              </a:defRPr>
            </a:lvl1pPr>
          </a:lstStyle>
          <a:p>
            <a:pPr defTabSz="448056">
              <a:defRPr/>
            </a:pPr>
            <a:fld id="{8B7C357B-07A6-4711-BFF4-C02F091C3F90}" type="slidenum">
              <a:rPr lang="en-US" altLang="en-US" smtClean="0">
                <a:latin typeface="Calibri" panose="020F0502020204030204" pitchFamily="34" charset="0"/>
                <a:ea typeface="ＭＳ Ｐゴシック" panose="020B0600070205080204" pitchFamily="34" charset="-128"/>
              </a:rPr>
              <a:pPr defTabSz="448056">
                <a:defRPr/>
              </a:pPr>
              <a:t>‹#›</a:t>
            </a:fld>
            <a:endParaRPr lang="en-US" altLang="en-US">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xmlns="" val="2199589306"/>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hf sldNum="0" hdr="0" ftr="0" dt="0"/>
  <p:txStyles>
    <p:titleStyle>
      <a:lvl1pPr algn="ctr" defTabSz="448056" rtl="0" eaLnBrk="0" fontAlgn="base" hangingPunct="0">
        <a:spcBef>
          <a:spcPct val="0"/>
        </a:spcBef>
        <a:spcAft>
          <a:spcPct val="0"/>
        </a:spcAft>
        <a:defRPr sz="4312" kern="1200">
          <a:solidFill>
            <a:schemeClr val="tx1"/>
          </a:solidFill>
          <a:latin typeface="+mj-lt"/>
          <a:ea typeface="ＭＳ Ｐゴシック" charset="0"/>
          <a:cs typeface="ＭＳ Ｐゴシック" charset="0"/>
        </a:defRPr>
      </a:lvl1pPr>
      <a:lvl2pPr algn="ctr" defTabSz="448056" rtl="0" eaLnBrk="0" fontAlgn="base" hangingPunct="0">
        <a:spcBef>
          <a:spcPct val="0"/>
        </a:spcBef>
        <a:spcAft>
          <a:spcPct val="0"/>
        </a:spcAft>
        <a:defRPr sz="4312">
          <a:solidFill>
            <a:schemeClr val="tx1"/>
          </a:solidFill>
          <a:latin typeface="Calibri" pitchFamily="34" charset="0"/>
          <a:ea typeface="ＭＳ Ｐゴシック" charset="0"/>
          <a:cs typeface="ＭＳ Ｐゴシック" charset="0"/>
        </a:defRPr>
      </a:lvl2pPr>
      <a:lvl3pPr algn="ctr" defTabSz="448056" rtl="0" eaLnBrk="0" fontAlgn="base" hangingPunct="0">
        <a:spcBef>
          <a:spcPct val="0"/>
        </a:spcBef>
        <a:spcAft>
          <a:spcPct val="0"/>
        </a:spcAft>
        <a:defRPr sz="4312">
          <a:solidFill>
            <a:schemeClr val="tx1"/>
          </a:solidFill>
          <a:latin typeface="Calibri" pitchFamily="34" charset="0"/>
          <a:ea typeface="ＭＳ Ｐゴシック" charset="0"/>
          <a:cs typeface="ＭＳ Ｐゴシック" charset="0"/>
        </a:defRPr>
      </a:lvl3pPr>
      <a:lvl4pPr algn="ctr" defTabSz="448056" rtl="0" eaLnBrk="0" fontAlgn="base" hangingPunct="0">
        <a:spcBef>
          <a:spcPct val="0"/>
        </a:spcBef>
        <a:spcAft>
          <a:spcPct val="0"/>
        </a:spcAft>
        <a:defRPr sz="4312">
          <a:solidFill>
            <a:schemeClr val="tx1"/>
          </a:solidFill>
          <a:latin typeface="Calibri" pitchFamily="34" charset="0"/>
          <a:ea typeface="ＭＳ Ｐゴシック" charset="0"/>
          <a:cs typeface="ＭＳ Ｐゴシック" charset="0"/>
        </a:defRPr>
      </a:lvl4pPr>
      <a:lvl5pPr algn="ctr" defTabSz="448056" rtl="0" eaLnBrk="0" fontAlgn="base" hangingPunct="0">
        <a:spcBef>
          <a:spcPct val="0"/>
        </a:spcBef>
        <a:spcAft>
          <a:spcPct val="0"/>
        </a:spcAft>
        <a:defRPr sz="4312">
          <a:solidFill>
            <a:schemeClr val="tx1"/>
          </a:solidFill>
          <a:latin typeface="Calibri" pitchFamily="34" charset="0"/>
          <a:ea typeface="ＭＳ Ｐゴシック" charset="0"/>
          <a:cs typeface="ＭＳ Ｐゴシック" charset="0"/>
        </a:defRPr>
      </a:lvl5pPr>
      <a:lvl6pPr marL="448056" algn="ctr" defTabSz="448056" rtl="0" fontAlgn="base">
        <a:spcBef>
          <a:spcPct val="0"/>
        </a:spcBef>
        <a:spcAft>
          <a:spcPct val="0"/>
        </a:spcAft>
        <a:defRPr sz="4312">
          <a:solidFill>
            <a:schemeClr val="tx1"/>
          </a:solidFill>
          <a:latin typeface="Calibri" pitchFamily="34" charset="0"/>
        </a:defRPr>
      </a:lvl6pPr>
      <a:lvl7pPr marL="896112" algn="ctr" defTabSz="448056" rtl="0" fontAlgn="base">
        <a:spcBef>
          <a:spcPct val="0"/>
        </a:spcBef>
        <a:spcAft>
          <a:spcPct val="0"/>
        </a:spcAft>
        <a:defRPr sz="4312">
          <a:solidFill>
            <a:schemeClr val="tx1"/>
          </a:solidFill>
          <a:latin typeface="Calibri" pitchFamily="34" charset="0"/>
        </a:defRPr>
      </a:lvl7pPr>
      <a:lvl8pPr marL="1344168" algn="ctr" defTabSz="448056" rtl="0" fontAlgn="base">
        <a:spcBef>
          <a:spcPct val="0"/>
        </a:spcBef>
        <a:spcAft>
          <a:spcPct val="0"/>
        </a:spcAft>
        <a:defRPr sz="4312">
          <a:solidFill>
            <a:schemeClr val="tx1"/>
          </a:solidFill>
          <a:latin typeface="Calibri" pitchFamily="34" charset="0"/>
        </a:defRPr>
      </a:lvl8pPr>
      <a:lvl9pPr marL="1792224" algn="ctr" defTabSz="448056" rtl="0" fontAlgn="base">
        <a:spcBef>
          <a:spcPct val="0"/>
        </a:spcBef>
        <a:spcAft>
          <a:spcPct val="0"/>
        </a:spcAft>
        <a:defRPr sz="4312">
          <a:solidFill>
            <a:schemeClr val="tx1"/>
          </a:solidFill>
          <a:latin typeface="Calibri" pitchFamily="34" charset="0"/>
        </a:defRPr>
      </a:lvl9pPr>
    </p:titleStyle>
    <p:bodyStyle>
      <a:lvl1pPr marL="336042" indent="-336042" algn="l" defTabSz="448056" rtl="0" eaLnBrk="0" fontAlgn="base" hangingPunct="0">
        <a:spcBef>
          <a:spcPct val="20000"/>
        </a:spcBef>
        <a:spcAft>
          <a:spcPct val="0"/>
        </a:spcAft>
        <a:buFont typeface="Arial" panose="020B0604020202020204" pitchFamily="34" charset="0"/>
        <a:buChar char="•"/>
        <a:defRPr sz="3136" kern="1200">
          <a:solidFill>
            <a:schemeClr val="tx1"/>
          </a:solidFill>
          <a:latin typeface="+mn-lt"/>
          <a:ea typeface="ＭＳ Ｐゴシック" charset="0"/>
          <a:cs typeface="ＭＳ Ｐゴシック" charset="0"/>
        </a:defRPr>
      </a:lvl1pPr>
      <a:lvl2pPr marL="728091" indent="-280035" algn="l" defTabSz="448056" rtl="0" eaLnBrk="0" fontAlgn="base" hangingPunct="0">
        <a:spcBef>
          <a:spcPct val="20000"/>
        </a:spcBef>
        <a:spcAft>
          <a:spcPct val="0"/>
        </a:spcAft>
        <a:buFont typeface="Arial" panose="020B0604020202020204" pitchFamily="34" charset="0"/>
        <a:buChar char="–"/>
        <a:defRPr sz="2744" kern="1200">
          <a:solidFill>
            <a:schemeClr val="tx1"/>
          </a:solidFill>
          <a:latin typeface="+mn-lt"/>
          <a:ea typeface="ＭＳ Ｐゴシック" charset="0"/>
          <a:cs typeface="+mn-cs"/>
        </a:defRPr>
      </a:lvl2pPr>
      <a:lvl3pPr marL="1120140" indent="-224028" algn="l" defTabSz="448056" rtl="0" eaLnBrk="0" fontAlgn="base" hangingPunct="0">
        <a:spcBef>
          <a:spcPct val="20000"/>
        </a:spcBef>
        <a:spcAft>
          <a:spcPct val="0"/>
        </a:spcAft>
        <a:buFont typeface="Arial" panose="020B0604020202020204" pitchFamily="34" charset="0"/>
        <a:buChar char="•"/>
        <a:defRPr sz="2352" kern="1200">
          <a:solidFill>
            <a:schemeClr val="tx1"/>
          </a:solidFill>
          <a:latin typeface="+mn-lt"/>
          <a:ea typeface="ＭＳ Ｐゴシック" charset="0"/>
          <a:cs typeface="+mn-cs"/>
        </a:defRPr>
      </a:lvl3pPr>
      <a:lvl4pPr marL="1568196" indent="-224028" algn="l" defTabSz="448056" rtl="0" eaLnBrk="0" fontAlgn="base" hangingPunct="0">
        <a:spcBef>
          <a:spcPct val="20000"/>
        </a:spcBef>
        <a:spcAft>
          <a:spcPct val="0"/>
        </a:spcAft>
        <a:buFont typeface="Arial" panose="020B0604020202020204" pitchFamily="34" charset="0"/>
        <a:buChar char="–"/>
        <a:defRPr sz="1960" kern="1200">
          <a:solidFill>
            <a:schemeClr val="tx1"/>
          </a:solidFill>
          <a:latin typeface="+mn-lt"/>
          <a:ea typeface="ＭＳ Ｐゴシック" charset="0"/>
          <a:cs typeface="+mn-cs"/>
        </a:defRPr>
      </a:lvl4pPr>
      <a:lvl5pPr marL="2016252" indent="-224028" algn="l" defTabSz="448056" rtl="0" eaLnBrk="0" fontAlgn="base" hangingPunct="0">
        <a:spcBef>
          <a:spcPct val="20000"/>
        </a:spcBef>
        <a:spcAft>
          <a:spcPct val="0"/>
        </a:spcAft>
        <a:buFont typeface="Arial" panose="020B0604020202020204" pitchFamily="34" charset="0"/>
        <a:buChar char="»"/>
        <a:defRPr sz="1960" kern="1200">
          <a:solidFill>
            <a:schemeClr val="tx1"/>
          </a:solidFill>
          <a:latin typeface="+mn-lt"/>
          <a:ea typeface="ＭＳ Ｐゴシック" charset="0"/>
          <a:cs typeface="+mn-cs"/>
        </a:defRPr>
      </a:lvl5pPr>
      <a:lvl6pPr marL="2464308" indent="-224028" algn="l" defTabSz="448056" rtl="0" eaLnBrk="1" latinLnBrk="0" hangingPunct="1">
        <a:spcBef>
          <a:spcPct val="20000"/>
        </a:spcBef>
        <a:buFont typeface="Arial"/>
        <a:buChar char="•"/>
        <a:defRPr sz="1960" kern="1200">
          <a:solidFill>
            <a:schemeClr val="tx1"/>
          </a:solidFill>
          <a:latin typeface="+mn-lt"/>
          <a:ea typeface="+mn-ea"/>
          <a:cs typeface="+mn-cs"/>
        </a:defRPr>
      </a:lvl6pPr>
      <a:lvl7pPr marL="2912364" indent="-224028" algn="l" defTabSz="448056" rtl="0" eaLnBrk="1" latinLnBrk="0" hangingPunct="1">
        <a:spcBef>
          <a:spcPct val="20000"/>
        </a:spcBef>
        <a:buFont typeface="Arial"/>
        <a:buChar char="•"/>
        <a:defRPr sz="1960" kern="1200">
          <a:solidFill>
            <a:schemeClr val="tx1"/>
          </a:solidFill>
          <a:latin typeface="+mn-lt"/>
          <a:ea typeface="+mn-ea"/>
          <a:cs typeface="+mn-cs"/>
        </a:defRPr>
      </a:lvl7pPr>
      <a:lvl8pPr marL="3360420" indent="-224028" algn="l" defTabSz="448056" rtl="0" eaLnBrk="1" latinLnBrk="0" hangingPunct="1">
        <a:spcBef>
          <a:spcPct val="20000"/>
        </a:spcBef>
        <a:buFont typeface="Arial"/>
        <a:buChar char="•"/>
        <a:defRPr sz="1960" kern="1200">
          <a:solidFill>
            <a:schemeClr val="tx1"/>
          </a:solidFill>
          <a:latin typeface="+mn-lt"/>
          <a:ea typeface="+mn-ea"/>
          <a:cs typeface="+mn-cs"/>
        </a:defRPr>
      </a:lvl8pPr>
      <a:lvl9pPr marL="3808476" indent="-224028" algn="l" defTabSz="448056" rtl="0" eaLnBrk="1" latinLnBrk="0" hangingPunct="1">
        <a:spcBef>
          <a:spcPct val="20000"/>
        </a:spcBef>
        <a:buFont typeface="Arial"/>
        <a:buChar char="•"/>
        <a:defRPr sz="1960" kern="1200">
          <a:solidFill>
            <a:schemeClr val="tx1"/>
          </a:solidFill>
          <a:latin typeface="+mn-lt"/>
          <a:ea typeface="+mn-ea"/>
          <a:cs typeface="+mn-cs"/>
        </a:defRPr>
      </a:lvl9pPr>
    </p:bodyStyle>
    <p:otherStyle>
      <a:defPPr>
        <a:defRPr lang="en-US"/>
      </a:defPPr>
      <a:lvl1pPr marL="0" algn="l" defTabSz="448056" rtl="0" eaLnBrk="1" latinLnBrk="0" hangingPunct="1">
        <a:defRPr sz="1764" kern="1200">
          <a:solidFill>
            <a:schemeClr val="tx1"/>
          </a:solidFill>
          <a:latin typeface="+mn-lt"/>
          <a:ea typeface="+mn-ea"/>
          <a:cs typeface="+mn-cs"/>
        </a:defRPr>
      </a:lvl1pPr>
      <a:lvl2pPr marL="448056" algn="l" defTabSz="448056" rtl="0" eaLnBrk="1" latinLnBrk="0" hangingPunct="1">
        <a:defRPr sz="1764" kern="1200">
          <a:solidFill>
            <a:schemeClr val="tx1"/>
          </a:solidFill>
          <a:latin typeface="+mn-lt"/>
          <a:ea typeface="+mn-ea"/>
          <a:cs typeface="+mn-cs"/>
        </a:defRPr>
      </a:lvl2pPr>
      <a:lvl3pPr marL="896112" algn="l" defTabSz="448056" rtl="0" eaLnBrk="1" latinLnBrk="0" hangingPunct="1">
        <a:defRPr sz="1764" kern="1200">
          <a:solidFill>
            <a:schemeClr val="tx1"/>
          </a:solidFill>
          <a:latin typeface="+mn-lt"/>
          <a:ea typeface="+mn-ea"/>
          <a:cs typeface="+mn-cs"/>
        </a:defRPr>
      </a:lvl3pPr>
      <a:lvl4pPr marL="1344168" algn="l" defTabSz="448056" rtl="0" eaLnBrk="1" latinLnBrk="0" hangingPunct="1">
        <a:defRPr sz="1764" kern="1200">
          <a:solidFill>
            <a:schemeClr val="tx1"/>
          </a:solidFill>
          <a:latin typeface="+mn-lt"/>
          <a:ea typeface="+mn-ea"/>
          <a:cs typeface="+mn-cs"/>
        </a:defRPr>
      </a:lvl4pPr>
      <a:lvl5pPr marL="1792224" algn="l" defTabSz="448056" rtl="0" eaLnBrk="1" latinLnBrk="0" hangingPunct="1">
        <a:defRPr sz="1764" kern="1200">
          <a:solidFill>
            <a:schemeClr val="tx1"/>
          </a:solidFill>
          <a:latin typeface="+mn-lt"/>
          <a:ea typeface="+mn-ea"/>
          <a:cs typeface="+mn-cs"/>
        </a:defRPr>
      </a:lvl5pPr>
      <a:lvl6pPr marL="2240280" algn="l" defTabSz="448056" rtl="0" eaLnBrk="1" latinLnBrk="0" hangingPunct="1">
        <a:defRPr sz="1764" kern="1200">
          <a:solidFill>
            <a:schemeClr val="tx1"/>
          </a:solidFill>
          <a:latin typeface="+mn-lt"/>
          <a:ea typeface="+mn-ea"/>
          <a:cs typeface="+mn-cs"/>
        </a:defRPr>
      </a:lvl6pPr>
      <a:lvl7pPr marL="2688336" algn="l" defTabSz="448056" rtl="0" eaLnBrk="1" latinLnBrk="0" hangingPunct="1">
        <a:defRPr sz="1764" kern="1200">
          <a:solidFill>
            <a:schemeClr val="tx1"/>
          </a:solidFill>
          <a:latin typeface="+mn-lt"/>
          <a:ea typeface="+mn-ea"/>
          <a:cs typeface="+mn-cs"/>
        </a:defRPr>
      </a:lvl7pPr>
      <a:lvl8pPr marL="3136392" algn="l" defTabSz="448056" rtl="0" eaLnBrk="1" latinLnBrk="0" hangingPunct="1">
        <a:defRPr sz="1764" kern="1200">
          <a:solidFill>
            <a:schemeClr val="tx1"/>
          </a:solidFill>
          <a:latin typeface="+mn-lt"/>
          <a:ea typeface="+mn-ea"/>
          <a:cs typeface="+mn-cs"/>
        </a:defRPr>
      </a:lvl8pPr>
      <a:lvl9pPr marL="3584448" algn="l" defTabSz="448056" rtl="0" eaLnBrk="1" latinLnBrk="0" hangingPunct="1">
        <a:defRPr sz="176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microsoft.com/office/2007/relationships/hdphoto" Target="../media/hdphoto1.wdp"/><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notesSlide" Target="../notesSlides/notesSlide5.xml"/><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oleObject" Target="../embeddings/oleObject11.bin"/><Relationship Id="rId9"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2.xml"/><Relationship Id="rId1" Type="http://schemas.openxmlformats.org/officeDocument/2006/relationships/vmlDrawing" Target="../drawings/vmlDrawing12.vml"/><Relationship Id="rId5" Type="http://schemas.openxmlformats.org/officeDocument/2006/relationships/oleObject" Target="../embeddings/oleObject12.bin"/><Relationship Id="rId4"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oleObject" Target="../embeddings/oleObject13.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oleObject" Target="../embeddings/oleObject14.bin"/></Relationships>
</file>

<file path=ppt/slides/_rels/slide14.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notesSlide" Target="../notesSlides/notesSlide9.xml"/><Relationship Id="rId7" Type="http://schemas.openxmlformats.org/officeDocument/2006/relationships/image" Target="../media/image41.jpeg"/><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40.jpeg"/><Relationship Id="rId11" Type="http://schemas.openxmlformats.org/officeDocument/2006/relationships/image" Target="../media/image45.jpeg"/><Relationship Id="rId5" Type="http://schemas.openxmlformats.org/officeDocument/2006/relationships/image" Target="../media/image39.jpeg"/><Relationship Id="rId10" Type="http://schemas.openxmlformats.org/officeDocument/2006/relationships/image" Target="../media/image44.jpeg"/><Relationship Id="rId4" Type="http://schemas.openxmlformats.org/officeDocument/2006/relationships/oleObject" Target="../embeddings/oleObject15.bin"/><Relationship Id="rId9" Type="http://schemas.openxmlformats.org/officeDocument/2006/relationships/image" Target="../media/image43.jpeg"/></Relationships>
</file>

<file path=ppt/slides/_rels/slide15.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notesSlide" Target="../notesSlides/notesSlide10.xml"/><Relationship Id="rId7" Type="http://schemas.openxmlformats.org/officeDocument/2006/relationships/image" Target="../media/image48.jpeg"/><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oleObject" Target="../embeddings/oleObject16.bin"/><Relationship Id="rId9" Type="http://schemas.openxmlformats.org/officeDocument/2006/relationships/image" Target="../media/image50.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oleObject" Target="../embeddings/oleObject17.bin"/></Relationships>
</file>

<file path=ppt/slides/_rels/slide1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62.xml"/></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4.pn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5.pn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6.png"/><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6.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59.jpeg"/><Relationship Id="rId7" Type="http://schemas.openxmlformats.org/officeDocument/2006/relationships/image" Target="../media/image63.jpeg"/><Relationship Id="rId2" Type="http://schemas.openxmlformats.org/officeDocument/2006/relationships/image" Target="../media/image51.jpeg"/><Relationship Id="rId1" Type="http://schemas.openxmlformats.org/officeDocument/2006/relationships/slideLayout" Target="../slideLayouts/slideLayout39.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29.xml.rels><?xml version="1.0" encoding="UTF-8" standalone="yes"?>
<Relationships xmlns="http://schemas.openxmlformats.org/package/2006/relationships"><Relationship Id="rId3" Type="http://schemas.openxmlformats.org/officeDocument/2006/relationships/image" Target="../media/image59.jpeg"/><Relationship Id="rId7" Type="http://schemas.openxmlformats.org/officeDocument/2006/relationships/image" Target="../media/image67.jpeg"/><Relationship Id="rId2" Type="http://schemas.openxmlformats.org/officeDocument/2006/relationships/image" Target="../media/image51.jpeg"/><Relationship Id="rId1" Type="http://schemas.openxmlformats.org/officeDocument/2006/relationships/slideLayout" Target="../slideLayouts/slideLayout39.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0.jpe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3.png"/><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image" Target="../media/image59.jpeg"/><Relationship Id="rId7" Type="http://schemas.openxmlformats.org/officeDocument/2006/relationships/image" Target="../media/image70.jpeg"/><Relationship Id="rId2" Type="http://schemas.openxmlformats.org/officeDocument/2006/relationships/image" Target="../media/image51.jpeg"/><Relationship Id="rId1" Type="http://schemas.openxmlformats.org/officeDocument/2006/relationships/slideLayout" Target="../slideLayouts/slideLayout39.xml"/><Relationship Id="rId6" Type="http://schemas.openxmlformats.org/officeDocument/2006/relationships/image" Target="../media/image69.png"/><Relationship Id="rId5" Type="http://schemas.openxmlformats.org/officeDocument/2006/relationships/image" Target="../media/image68.jpeg"/><Relationship Id="rId4" Type="http://schemas.openxmlformats.org/officeDocument/2006/relationships/image" Target="../media/image60.jpeg"/></Relationships>
</file>

<file path=ppt/slides/_rels/slide3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51.jpeg"/><Relationship Id="rId1" Type="http://schemas.openxmlformats.org/officeDocument/2006/relationships/slideLayout" Target="../slideLayouts/slideLayout39.xml"/><Relationship Id="rId4" Type="http://schemas.openxmlformats.org/officeDocument/2006/relationships/image" Target="../media/image72.png"/></Relationships>
</file>

<file path=ppt/slides/_rels/slide3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4.xml"/><Relationship Id="rId1" Type="http://schemas.openxmlformats.org/officeDocument/2006/relationships/slideLayout" Target="../slideLayouts/slideLayout50.xml"/><Relationship Id="rId4" Type="http://schemas.openxmlformats.org/officeDocument/2006/relationships/image" Target="../media/image74.png"/></Relationships>
</file>

<file path=ppt/slides/_rels/slide3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5.xml"/><Relationship Id="rId1" Type="http://schemas.openxmlformats.org/officeDocument/2006/relationships/slideLayout" Target="../slideLayouts/slideLayout50.xml"/><Relationship Id="rId4" Type="http://schemas.openxmlformats.org/officeDocument/2006/relationships/image" Target="../media/image75.png"/></Relationships>
</file>

<file path=ppt/slides/_rels/slide3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6.xml"/><Relationship Id="rId1" Type="http://schemas.openxmlformats.org/officeDocument/2006/relationships/slideLayout" Target="../slideLayouts/slideLayout50.xml"/></Relationships>
</file>

<file path=ppt/slides/_rels/slide3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7.xml"/><Relationship Id="rId1" Type="http://schemas.openxmlformats.org/officeDocument/2006/relationships/slideLayout" Target="../slideLayouts/slideLayout50.xml"/></Relationships>
</file>

<file path=ppt/slides/_rels/slide3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8.xml"/><Relationship Id="rId1" Type="http://schemas.openxmlformats.org/officeDocument/2006/relationships/slideLayout" Target="../slideLayouts/slideLayout50.xml"/></Relationships>
</file>

<file path=ppt/slides/_rels/slide3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9.xml"/><Relationship Id="rId1" Type="http://schemas.openxmlformats.org/officeDocument/2006/relationships/slideLayout" Target="../slideLayouts/slideLayout50.xml"/></Relationships>
</file>

<file path=ppt/slides/_rels/slide3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notesSlide" Target="../notesSlides/notesSlide21.xml"/><Relationship Id="rId7" Type="http://schemas.openxmlformats.org/officeDocument/2006/relationships/image" Target="../media/image77.jpeg"/><Relationship Id="rId2" Type="http://schemas.openxmlformats.org/officeDocument/2006/relationships/slideLayout" Target="../slideLayouts/slideLayout30.xml"/><Relationship Id="rId1" Type="http://schemas.openxmlformats.org/officeDocument/2006/relationships/vmlDrawing" Target="../drawings/vmlDrawing18.vml"/><Relationship Id="rId6" Type="http://schemas.openxmlformats.org/officeDocument/2006/relationships/image" Target="../media/image76.jpeg"/><Relationship Id="rId11" Type="http://schemas.openxmlformats.org/officeDocument/2006/relationships/image" Target="../media/image81.jpeg"/><Relationship Id="rId5" Type="http://schemas.openxmlformats.org/officeDocument/2006/relationships/image" Target="../media/image23.jpeg"/><Relationship Id="rId10" Type="http://schemas.openxmlformats.org/officeDocument/2006/relationships/image" Target="../media/image80.jpeg"/><Relationship Id="rId4" Type="http://schemas.openxmlformats.org/officeDocument/2006/relationships/oleObject" Target="../embeddings/oleObject18.bin"/><Relationship Id="rId9" Type="http://schemas.openxmlformats.org/officeDocument/2006/relationships/image" Target="../media/image79.jpe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6.xml"/><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22.xml"/><Relationship Id="rId1" Type="http://schemas.openxmlformats.org/officeDocument/2006/relationships/slideLayout" Target="../slideLayouts/slideLayout50.xml"/></Relationships>
</file>

<file path=ppt/slides/_rels/slide41.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23.xml"/><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0.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0.xml"/><Relationship Id="rId1" Type="http://schemas.openxmlformats.org/officeDocument/2006/relationships/vmlDrawing" Target="../drawings/vmlDrawing9.vml"/><Relationship Id="rId4" Type="http://schemas.openxmlformats.org/officeDocument/2006/relationships/oleObject" Target="../embeddings/oleObject9.bin"/></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20.jpeg"/><Relationship Id="rId3" Type="http://schemas.openxmlformats.org/officeDocument/2006/relationships/tags" Target="../tags/tag57.xml"/><Relationship Id="rId7" Type="http://schemas.openxmlformats.org/officeDocument/2006/relationships/tags" Target="../tags/tag61.xml"/><Relationship Id="rId12" Type="http://schemas.openxmlformats.org/officeDocument/2006/relationships/image" Target="../media/image19.jpeg"/><Relationship Id="rId2" Type="http://schemas.openxmlformats.org/officeDocument/2006/relationships/tags" Target="../tags/tag56.xml"/><Relationship Id="rId1" Type="http://schemas.openxmlformats.org/officeDocument/2006/relationships/vmlDrawing" Target="../drawings/vmlDrawing10.vml"/><Relationship Id="rId6" Type="http://schemas.openxmlformats.org/officeDocument/2006/relationships/tags" Target="../tags/tag60.xml"/><Relationship Id="rId11" Type="http://schemas.openxmlformats.org/officeDocument/2006/relationships/image" Target="../media/image18.jpeg"/><Relationship Id="rId5" Type="http://schemas.openxmlformats.org/officeDocument/2006/relationships/tags" Target="../tags/tag59.xml"/><Relationship Id="rId15" Type="http://schemas.openxmlformats.org/officeDocument/2006/relationships/image" Target="../media/image22.png"/><Relationship Id="rId10" Type="http://schemas.openxmlformats.org/officeDocument/2006/relationships/oleObject" Target="../embeddings/oleObject10.bin"/><Relationship Id="rId4" Type="http://schemas.openxmlformats.org/officeDocument/2006/relationships/tags" Target="../tags/tag58.xml"/><Relationship Id="rId9" Type="http://schemas.openxmlformats.org/officeDocument/2006/relationships/notesSlide" Target="../notesSlides/notesSlide4.xml"/><Relationship Id="rId1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0.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22" name="Title 1"/>
          <p:cNvSpPr>
            <a:spLocks noGrp="1"/>
          </p:cNvSpPr>
          <p:nvPr>
            <p:ph type="ctrTitle"/>
          </p:nvPr>
        </p:nvSpPr>
        <p:spPr>
          <a:xfrm>
            <a:off x="306495" y="1227729"/>
            <a:ext cx="8315778" cy="3942410"/>
          </a:xfrm>
        </p:spPr>
        <p:txBody>
          <a:bodyPr/>
          <a:lstStyle/>
          <a:p>
            <a:pPr eaLnBrk="1" hangingPunct="1"/>
            <a:r>
              <a:rPr lang="en-ZA" dirty="0" smtClean="0">
                <a:solidFill>
                  <a:schemeClr val="bg1"/>
                </a:solidFill>
                <a:latin typeface="Arial Narrow" panose="020B0606020202030204" pitchFamily="34" charset="0"/>
                <a:ea typeface="Calibri" panose="020F0502020204030204" pitchFamily="34" charset="0"/>
                <a:cs typeface="Times New Roman" panose="02020603050405020304" pitchFamily="18" charset="0"/>
              </a:rPr>
              <a:t/>
            </a:r>
            <a:br>
              <a:rPr lang="en-ZA" dirty="0" smtClean="0">
                <a:solidFill>
                  <a:schemeClr val="bg1"/>
                </a:solidFill>
                <a:latin typeface="Arial Narrow" panose="020B0606020202030204" pitchFamily="34" charset="0"/>
                <a:ea typeface="Calibri" panose="020F0502020204030204" pitchFamily="34" charset="0"/>
                <a:cs typeface="Times New Roman" panose="02020603050405020304" pitchFamily="18" charset="0"/>
              </a:rPr>
            </a:br>
            <a:r>
              <a:rPr lang="en-ZA" dirty="0" smtClean="0">
                <a:solidFill>
                  <a:schemeClr val="bg1"/>
                </a:solidFill>
                <a:latin typeface="Arial Narrow" panose="020B0606020202030204" pitchFamily="34" charset="0"/>
                <a:ea typeface="Calibri" panose="020F0502020204030204" pitchFamily="34" charset="0"/>
                <a:cs typeface="Times New Roman" panose="02020603050405020304" pitchFamily="18" charset="0"/>
              </a:rPr>
              <a:t/>
            </a:r>
            <a:br>
              <a:rPr lang="en-ZA" dirty="0" smtClean="0">
                <a:solidFill>
                  <a:schemeClr val="bg1"/>
                </a:solidFill>
                <a:latin typeface="Arial Narrow" panose="020B0606020202030204" pitchFamily="34" charset="0"/>
                <a:ea typeface="Calibri" panose="020F0502020204030204" pitchFamily="34" charset="0"/>
                <a:cs typeface="Times New Roman" panose="02020603050405020304" pitchFamily="18" charset="0"/>
              </a:rPr>
            </a:br>
            <a:r>
              <a:rPr lang="en-ZA" dirty="0" smtClean="0">
                <a:solidFill>
                  <a:schemeClr val="bg1"/>
                </a:solidFill>
                <a:latin typeface="Arial Narrow" panose="020B0606020202030204" pitchFamily="34" charset="0"/>
                <a:ea typeface="Calibri" panose="020F0502020204030204" pitchFamily="34" charset="0"/>
                <a:cs typeface="Times New Roman" panose="02020603050405020304" pitchFamily="18" charset="0"/>
              </a:rPr>
              <a:t/>
            </a:r>
            <a:br>
              <a:rPr lang="en-ZA" dirty="0" smtClean="0">
                <a:solidFill>
                  <a:schemeClr val="bg1"/>
                </a:solidFill>
                <a:latin typeface="Arial Narrow" panose="020B0606020202030204" pitchFamily="34" charset="0"/>
                <a:ea typeface="Calibri" panose="020F0502020204030204" pitchFamily="34" charset="0"/>
                <a:cs typeface="Times New Roman" panose="02020603050405020304" pitchFamily="18" charset="0"/>
              </a:rPr>
            </a:br>
            <a:r>
              <a:rPr lang="en-ZA" sz="2646" b="1" dirty="0" smtClean="0">
                <a:solidFill>
                  <a:schemeClr val="bg1"/>
                </a:solidFill>
                <a:ea typeface="Calibri" panose="020F0502020204030204" pitchFamily="34" charset="0"/>
                <a:cs typeface="Times New Roman" panose="02020603050405020304" pitchFamily="18" charset="0"/>
              </a:rPr>
              <a:t>PORTFOLIO </a:t>
            </a:r>
            <a:r>
              <a:rPr lang="en-ZA" sz="2646" b="1" dirty="0">
                <a:solidFill>
                  <a:schemeClr val="bg1"/>
                </a:solidFill>
                <a:ea typeface="Calibri" panose="020F0502020204030204" pitchFamily="34" charset="0"/>
                <a:cs typeface="Times New Roman" panose="02020603050405020304" pitchFamily="18" charset="0"/>
              </a:rPr>
              <a:t>COMMITTEE ON ENVIRONMENTAL AFFAIRS </a:t>
            </a:r>
            <a:br>
              <a:rPr lang="en-ZA" sz="2646" b="1" dirty="0">
                <a:solidFill>
                  <a:schemeClr val="bg1"/>
                </a:solidFill>
                <a:ea typeface="Calibri" panose="020F0502020204030204" pitchFamily="34" charset="0"/>
                <a:cs typeface="Times New Roman" panose="02020603050405020304" pitchFamily="18" charset="0"/>
              </a:rPr>
            </a:br>
            <a:r>
              <a:rPr lang="en-ZA" sz="2800" dirty="0" smtClean="0">
                <a:solidFill>
                  <a:schemeClr val="bg1"/>
                </a:solidFill>
              </a:rPr>
              <a:t>DEMAND MANAGEMENT</a:t>
            </a:r>
            <a:r>
              <a:rPr lang="en-ZA" sz="2800" dirty="0" smtClean="0"/>
              <a:t/>
            </a:r>
            <a:br>
              <a:rPr lang="en-ZA" sz="2800" dirty="0" smtClean="0"/>
            </a:br>
            <a:r>
              <a:rPr lang="en-ZA" sz="2646" b="1" dirty="0" smtClean="0">
                <a:solidFill>
                  <a:schemeClr val="bg1"/>
                </a:solidFill>
                <a:ea typeface="Calibri" panose="020F0502020204030204" pitchFamily="34" charset="0"/>
                <a:cs typeface="Times New Roman" panose="02020603050405020304" pitchFamily="18" charset="0"/>
              </a:rPr>
              <a:t>DATE</a:t>
            </a:r>
            <a:r>
              <a:rPr lang="en-ZA" sz="2646" b="1" dirty="0">
                <a:solidFill>
                  <a:schemeClr val="bg1"/>
                </a:solidFill>
                <a:ea typeface="Calibri" panose="020F0502020204030204" pitchFamily="34" charset="0"/>
                <a:cs typeface="Times New Roman" panose="02020603050405020304" pitchFamily="18" charset="0"/>
              </a:rPr>
              <a:t>: </a:t>
            </a:r>
            <a:r>
              <a:rPr lang="en-ZA" sz="2646" b="1" dirty="0" smtClean="0">
                <a:solidFill>
                  <a:schemeClr val="bg1"/>
                </a:solidFill>
                <a:ea typeface="Calibri" panose="020F0502020204030204" pitchFamily="34" charset="0"/>
                <a:cs typeface="Times New Roman" panose="02020603050405020304" pitchFamily="18" charset="0"/>
              </a:rPr>
              <a:t>23 OCTOBER 2018</a:t>
            </a:r>
            <a:r>
              <a:rPr lang="en-ZA" sz="3038" b="1" dirty="0" smtClean="0">
                <a:solidFill>
                  <a:schemeClr val="bg1"/>
                </a:solidFill>
                <a:ea typeface="Calibri" panose="020F0502020204030204" pitchFamily="34" charset="0"/>
                <a:cs typeface="Times New Roman" panose="02020603050405020304" pitchFamily="18" charset="0"/>
              </a:rPr>
              <a:t> </a:t>
            </a:r>
            <a:r>
              <a:rPr lang="en-US" altLang="en-US" sz="3920" b="1" dirty="0">
                <a:solidFill>
                  <a:schemeClr val="bg1"/>
                </a:solidFill>
                <a:ea typeface="Calibri" panose="020F0502020204030204" pitchFamily="34" charset="0"/>
                <a:cs typeface="Times New Roman" panose="02020603050405020304" pitchFamily="18" charset="0"/>
              </a:rPr>
              <a:t/>
            </a:r>
            <a:br>
              <a:rPr lang="en-US" altLang="en-US" sz="3920" b="1" dirty="0">
                <a:solidFill>
                  <a:schemeClr val="bg1"/>
                </a:solidFill>
                <a:ea typeface="Calibri" panose="020F0502020204030204" pitchFamily="34" charset="0"/>
                <a:cs typeface="Times New Roman" panose="02020603050405020304" pitchFamily="18" charset="0"/>
              </a:rPr>
            </a:br>
            <a:endParaRPr lang="en-US" sz="3038" b="1" dirty="0">
              <a:solidFill>
                <a:schemeClr val="bg1"/>
              </a:solidFill>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4" cstate="print">
            <a:extLst>
              <a:ext uri="{BEBA8EAE-BF5A-486C-A8C5-ECC9F3942E4B}">
                <a14:imgProps xmlns:a14="http://schemas.microsoft.com/office/drawing/2010/main" xmlns="">
                  <a14:imgLayer r:embed="rId5">
                    <a14:imgEffect>
                      <a14:sharpenSoften amount="50000"/>
                    </a14:imgEffect>
                  </a14:imgLayer>
                </a14:imgProps>
              </a:ext>
            </a:extLst>
          </a:blip>
          <a:stretch>
            <a:fillRect/>
          </a:stretch>
        </p:blipFill>
        <p:spPr>
          <a:xfrm>
            <a:off x="5097781" y="994410"/>
            <a:ext cx="3059244" cy="2204524"/>
          </a:xfrm>
          <a:prstGeom prst="rect">
            <a:avLst/>
          </a:prstGeom>
          <a:effectLst>
            <a:glow rad="63500">
              <a:schemeClr val="accent1">
                <a:alpha val="0"/>
              </a:schemeClr>
            </a:glow>
            <a:outerShdw blurRad="50800" dist="50800" dir="5400000" algn="ctr" rotWithShape="0">
              <a:srgbClr val="000000">
                <a:alpha val="46000"/>
              </a:srgbClr>
            </a:outerShdw>
            <a:reflection stA="0" endPos="65000" dist="50800" dir="5400000" sy="-100000" algn="bl" rotWithShape="0"/>
            <a:softEdge rad="419100"/>
          </a:effectLst>
        </p:spPr>
      </p:pic>
    </p:spTree>
    <p:extLst>
      <p:ext uri="{BB962C8B-B14F-4D97-AF65-F5344CB8AC3E}">
        <p14:creationId xmlns:p14="http://schemas.microsoft.com/office/powerpoint/2010/main" xmlns="" val="16216409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Object 27" hidden="1"/>
          <p:cNvGraphicFramePr>
            <a:graphicFrameLocks noChangeAspect="1"/>
          </p:cNvGraphicFramePr>
          <p:nvPr>
            <p:extLst>
              <p:ext uri="{D42A27DB-BD31-4B8C-83A1-F6EECF244321}">
                <p14:modId xmlns:p14="http://schemas.microsoft.com/office/powerpoint/2010/main" xmlns="" val="1740145753"/>
              </p:ext>
            </p:extLst>
          </p:nvPr>
        </p:nvGraphicFramePr>
        <p:xfrm>
          <a:off x="1588" y="1588"/>
          <a:ext cx="1587" cy="1587"/>
        </p:xfrm>
        <a:graphic>
          <a:graphicData uri="http://schemas.openxmlformats.org/presentationml/2006/ole">
            <p:oleObj spid="_x0000_s939381" name="think-cell Slide" r:id="rId4" imgW="360" imgH="360" progId="">
              <p:embed/>
            </p:oleObj>
          </a:graphicData>
        </a:graphic>
      </p:graphicFrame>
      <p:sp>
        <p:nvSpPr>
          <p:cNvPr id="2" name="Title 1"/>
          <p:cNvSpPr>
            <a:spLocks noGrp="1"/>
          </p:cNvSpPr>
          <p:nvPr>
            <p:ph type="title"/>
          </p:nvPr>
        </p:nvSpPr>
        <p:spPr>
          <a:xfrm>
            <a:off x="808311" y="1786376"/>
            <a:ext cx="6539695" cy="369332"/>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marL="457200" algn="ctr"/>
            <a:r>
              <a:rPr lang="en-GB" sz="2400" dirty="0" smtClean="0"/>
              <a:t>Priority research areas</a:t>
            </a:r>
            <a:endParaRPr lang="en-GB" sz="2400" dirty="0"/>
          </a:p>
        </p:txBody>
      </p:sp>
      <p:sp>
        <p:nvSpPr>
          <p:cNvPr id="4" name="TextBox 3"/>
          <p:cNvSpPr txBox="1"/>
          <p:nvPr/>
        </p:nvSpPr>
        <p:spPr>
          <a:xfrm>
            <a:off x="363285" y="2282950"/>
            <a:ext cx="1834432" cy="215444"/>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r>
              <a:rPr lang="en-GB" sz="1400" b="1" dirty="0" smtClean="0">
                <a:solidFill>
                  <a:srgbClr val="00B050"/>
                </a:solidFill>
              </a:rPr>
              <a:t>Consumer Markets </a:t>
            </a:r>
            <a:endParaRPr lang="en-GB" sz="1400" b="1" dirty="0">
              <a:solidFill>
                <a:srgbClr val="00B050"/>
              </a:solidFill>
            </a:endParaRPr>
          </a:p>
        </p:txBody>
      </p:sp>
      <p:pic>
        <p:nvPicPr>
          <p:cNvPr id="6" name="Picture 5"/>
          <p:cNvPicPr>
            <a:picLocks/>
          </p:cNvPicPr>
          <p:nvPr/>
        </p:nvPicPr>
        <p:blipFill>
          <a:blip r:embed="rId5" cstate="email">
            <a:extLst>
              <a:ext uri="{28A0092B-C50C-407E-A947-70E740481C1C}">
                <a14:useLocalDpi xmlns:a14="http://schemas.microsoft.com/office/drawing/2010/main" xmlns="" val="0"/>
              </a:ext>
            </a:extLst>
          </a:blip>
          <a:stretch>
            <a:fillRect/>
          </a:stretch>
        </p:blipFill>
        <p:spPr>
          <a:xfrm>
            <a:off x="531918" y="2711994"/>
            <a:ext cx="1475049" cy="1112851"/>
          </a:xfrm>
          <a:prstGeom prst="rect">
            <a:avLst/>
          </a:prstGeom>
        </p:spPr>
      </p:pic>
      <p:pic>
        <p:nvPicPr>
          <p:cNvPr id="7" name="Picture 6"/>
          <p:cNvPicPr>
            <a:picLocks/>
          </p:cNvPicPr>
          <p:nvPr/>
        </p:nvPicPr>
        <p:blipFill>
          <a:blip r:embed="rId6" cstate="email">
            <a:extLst>
              <a:ext uri="{28A0092B-C50C-407E-A947-70E740481C1C}">
                <a14:useLocalDpi xmlns:a14="http://schemas.microsoft.com/office/drawing/2010/main" xmlns="" val="0"/>
              </a:ext>
            </a:extLst>
          </a:blip>
          <a:stretch>
            <a:fillRect/>
          </a:stretch>
        </p:blipFill>
        <p:spPr>
          <a:xfrm>
            <a:off x="531918" y="4252046"/>
            <a:ext cx="1497166" cy="1364701"/>
          </a:xfrm>
          <a:prstGeom prst="rect">
            <a:avLst/>
          </a:prstGeom>
        </p:spPr>
      </p:pic>
      <p:pic>
        <p:nvPicPr>
          <p:cNvPr id="8" name="Picture 7"/>
          <p:cNvPicPr>
            <a:picLocks/>
          </p:cNvPicPr>
          <p:nvPr/>
        </p:nvPicPr>
        <p:blipFill>
          <a:blip r:embed="rId7" cstate="email">
            <a:extLst>
              <a:ext uri="{28A0092B-C50C-407E-A947-70E740481C1C}">
                <a14:useLocalDpi xmlns:a14="http://schemas.microsoft.com/office/drawing/2010/main" xmlns="" val="0"/>
              </a:ext>
            </a:extLst>
          </a:blip>
          <a:stretch>
            <a:fillRect/>
          </a:stretch>
        </p:blipFill>
        <p:spPr>
          <a:xfrm>
            <a:off x="2367105" y="2705856"/>
            <a:ext cx="1711054" cy="1125126"/>
          </a:xfrm>
          <a:prstGeom prst="rect">
            <a:avLst/>
          </a:prstGeom>
        </p:spPr>
      </p:pic>
      <p:grpSp>
        <p:nvGrpSpPr>
          <p:cNvPr id="11" name="Group 10"/>
          <p:cNvGrpSpPr>
            <a:grpSpLocks/>
          </p:cNvGrpSpPr>
          <p:nvPr/>
        </p:nvGrpSpPr>
        <p:grpSpPr>
          <a:xfrm>
            <a:off x="2367103" y="4103740"/>
            <a:ext cx="1711056" cy="1473012"/>
            <a:chOff x="4191429" y="3934072"/>
            <a:chExt cx="2466975" cy="1847851"/>
          </a:xfrm>
        </p:grpSpPr>
        <p:pic>
          <p:nvPicPr>
            <p:cNvPr id="9" name="Picture 2" descr="Ausriss-gross"/>
            <p:cNvPicPr>
              <a:picLocks noChangeArrowheads="1"/>
            </p:cNvPicPr>
            <p:nvPr/>
          </p:nvPicPr>
          <p:blipFill>
            <a:blip r:embed="rId8" cstate="email">
              <a:extLst>
                <a:ext uri="{28A0092B-C50C-407E-A947-70E740481C1C}">
                  <a14:useLocalDpi xmlns:a14="http://schemas.microsoft.com/office/drawing/2010/main" xmlns="" val="0"/>
                </a:ext>
              </a:extLst>
            </a:blip>
            <a:srcRect/>
            <a:stretch>
              <a:fillRect/>
            </a:stretch>
          </p:blipFill>
          <p:spPr bwMode="gray">
            <a:xfrm>
              <a:off x="4191429" y="3934073"/>
              <a:ext cx="2466975" cy="1847850"/>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a:spLocks/>
            </p:cNvSpPr>
            <p:nvPr/>
          </p:nvSpPr>
          <p:spPr>
            <a:xfrm>
              <a:off x="4504263" y="3934072"/>
              <a:ext cx="1841308" cy="184785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endParaRPr lang="en-US" sz="1400" i="1" dirty="0" smtClean="0"/>
            </a:p>
            <a:p>
              <a:endParaRPr lang="en-US" sz="1400" i="1" dirty="0" smtClean="0"/>
            </a:p>
            <a:p>
              <a:r>
                <a:rPr lang="en-US" sz="1400" i="1" dirty="0" smtClean="0"/>
                <a:t>“Kenya </a:t>
              </a:r>
              <a:r>
                <a:rPr lang="en-US" sz="1400" i="1" dirty="0"/>
                <a:t>burns vast piles of elephant </a:t>
              </a:r>
              <a:r>
                <a:rPr lang="en-US" sz="1400" i="1" dirty="0" smtClean="0"/>
                <a:t>tusks” – Reuters </a:t>
              </a:r>
              <a:endParaRPr lang="en-US" sz="1400" i="1" dirty="0"/>
            </a:p>
          </p:txBody>
        </p:sp>
      </p:grpSp>
      <p:pic>
        <p:nvPicPr>
          <p:cNvPr id="12" name="Picture 11"/>
          <p:cNvPicPr>
            <a:picLocks/>
          </p:cNvPicPr>
          <p:nvPr/>
        </p:nvPicPr>
        <p:blipFill>
          <a:blip r:embed="rId9" cstate="email">
            <a:extLst>
              <a:ext uri="{28A0092B-C50C-407E-A947-70E740481C1C}">
                <a14:useLocalDpi xmlns:a14="http://schemas.microsoft.com/office/drawing/2010/main" xmlns="" val="0"/>
              </a:ext>
            </a:extLst>
          </a:blip>
          <a:stretch>
            <a:fillRect/>
          </a:stretch>
        </p:blipFill>
        <p:spPr>
          <a:xfrm>
            <a:off x="4571287" y="2705856"/>
            <a:ext cx="1671652" cy="1151000"/>
          </a:xfrm>
          <a:prstGeom prst="rect">
            <a:avLst/>
          </a:prstGeom>
        </p:spPr>
      </p:pic>
      <p:pic>
        <p:nvPicPr>
          <p:cNvPr id="13" name="Picture 12"/>
          <p:cNvPicPr>
            <a:picLocks/>
          </p:cNvPicPr>
          <p:nvPr/>
        </p:nvPicPr>
        <p:blipFill>
          <a:blip r:embed="rId10" cstate="email">
            <a:extLst>
              <a:ext uri="{28A0092B-C50C-407E-A947-70E740481C1C}">
                <a14:useLocalDpi xmlns:a14="http://schemas.microsoft.com/office/drawing/2010/main" xmlns="" val="0"/>
              </a:ext>
            </a:extLst>
          </a:blip>
          <a:stretch>
            <a:fillRect/>
          </a:stretch>
        </p:blipFill>
        <p:spPr>
          <a:xfrm>
            <a:off x="4543324" y="4252046"/>
            <a:ext cx="1727579" cy="1364701"/>
          </a:xfrm>
          <a:prstGeom prst="rect">
            <a:avLst/>
          </a:prstGeom>
        </p:spPr>
      </p:pic>
      <p:pic>
        <p:nvPicPr>
          <p:cNvPr id="14" name="Picture 13"/>
          <p:cNvPicPr>
            <a:picLocks/>
          </p:cNvPicPr>
          <p:nvPr/>
        </p:nvPicPr>
        <p:blipFill>
          <a:blip r:embed="rId11" cstate="email">
            <a:extLst>
              <a:ext uri="{28A0092B-C50C-407E-A947-70E740481C1C}">
                <a14:useLocalDpi xmlns:a14="http://schemas.microsoft.com/office/drawing/2010/main" xmlns="" val="0"/>
              </a:ext>
            </a:extLst>
          </a:blip>
          <a:stretch>
            <a:fillRect/>
          </a:stretch>
        </p:blipFill>
        <p:spPr>
          <a:xfrm>
            <a:off x="6730747" y="2872859"/>
            <a:ext cx="1758614" cy="945715"/>
          </a:xfrm>
          <a:prstGeom prst="rect">
            <a:avLst/>
          </a:prstGeom>
        </p:spPr>
      </p:pic>
      <p:pic>
        <p:nvPicPr>
          <p:cNvPr id="15" name="Picture 14"/>
          <p:cNvPicPr>
            <a:picLocks/>
          </p:cNvPicPr>
          <p:nvPr/>
        </p:nvPicPr>
        <p:blipFill>
          <a:blip r:embed="rId12" cstate="print">
            <a:extLst>
              <a:ext uri="{28A0092B-C50C-407E-A947-70E740481C1C}">
                <a14:useLocalDpi xmlns:a14="http://schemas.microsoft.com/office/drawing/2010/main" xmlns="" val="0"/>
              </a:ext>
            </a:extLst>
          </a:blip>
          <a:stretch>
            <a:fillRect/>
          </a:stretch>
        </p:blipFill>
        <p:spPr>
          <a:xfrm>
            <a:off x="6970106" y="4252046"/>
            <a:ext cx="1695815" cy="1498224"/>
          </a:xfrm>
          <a:prstGeom prst="rect">
            <a:avLst/>
          </a:prstGeom>
        </p:spPr>
      </p:pic>
      <p:sp>
        <p:nvSpPr>
          <p:cNvPr id="20" name="TextBox 19"/>
          <p:cNvSpPr txBox="1"/>
          <p:nvPr/>
        </p:nvSpPr>
        <p:spPr>
          <a:xfrm>
            <a:off x="2355528" y="1679858"/>
            <a:ext cx="3617009" cy="861774"/>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endParaRPr lang="en-GB" sz="1400" b="1" dirty="0" smtClean="0">
              <a:solidFill>
                <a:srgbClr val="00B050"/>
              </a:solidFill>
            </a:endParaRPr>
          </a:p>
          <a:p>
            <a:pPr algn="ctr"/>
            <a:endParaRPr lang="en-GB" sz="1400" b="1" dirty="0" smtClean="0">
              <a:solidFill>
                <a:srgbClr val="00B050"/>
              </a:solidFill>
            </a:endParaRPr>
          </a:p>
          <a:p>
            <a:endParaRPr lang="en-GB" sz="1400" b="1" dirty="0">
              <a:solidFill>
                <a:srgbClr val="00B050"/>
              </a:solidFill>
            </a:endParaRPr>
          </a:p>
          <a:p>
            <a:r>
              <a:rPr lang="en-GB" sz="1400" b="1" dirty="0" smtClean="0">
                <a:solidFill>
                  <a:srgbClr val="00B050"/>
                </a:solidFill>
              </a:rPr>
              <a:t>Stockpile destruction</a:t>
            </a:r>
            <a:endParaRPr lang="en-GB" sz="1400" b="1" dirty="0">
              <a:solidFill>
                <a:srgbClr val="00B050"/>
              </a:solidFill>
            </a:endParaRPr>
          </a:p>
        </p:txBody>
      </p:sp>
      <p:sp>
        <p:nvSpPr>
          <p:cNvPr id="21" name="TextBox 20"/>
          <p:cNvSpPr txBox="1"/>
          <p:nvPr/>
        </p:nvSpPr>
        <p:spPr>
          <a:xfrm>
            <a:off x="4543324" y="2282950"/>
            <a:ext cx="1776018" cy="215444"/>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r>
              <a:rPr lang="en-GB" sz="1400" b="1" dirty="0" smtClean="0">
                <a:solidFill>
                  <a:srgbClr val="00B050"/>
                </a:solidFill>
              </a:rPr>
              <a:t>Campaign Success</a:t>
            </a:r>
            <a:endParaRPr lang="en-GB" sz="1400" b="1" dirty="0">
              <a:solidFill>
                <a:srgbClr val="00B050"/>
              </a:solidFill>
            </a:endParaRPr>
          </a:p>
        </p:txBody>
      </p:sp>
      <p:sp>
        <p:nvSpPr>
          <p:cNvPr id="22" name="TextBox 21"/>
          <p:cNvSpPr txBox="1"/>
          <p:nvPr/>
        </p:nvSpPr>
        <p:spPr>
          <a:xfrm>
            <a:off x="6730747" y="2266701"/>
            <a:ext cx="1758615" cy="215444"/>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r>
              <a:rPr lang="en-GB" sz="1400" b="1" dirty="0" smtClean="0">
                <a:solidFill>
                  <a:srgbClr val="00B050"/>
                </a:solidFill>
              </a:rPr>
              <a:t>Price of Rhino Horn </a:t>
            </a:r>
            <a:endParaRPr lang="en-GB" sz="1400" b="1" dirty="0">
              <a:solidFill>
                <a:srgbClr val="00B050"/>
              </a:solidFill>
            </a:endParaRPr>
          </a:p>
        </p:txBody>
      </p:sp>
      <p:grpSp>
        <p:nvGrpSpPr>
          <p:cNvPr id="31" name="Group 30"/>
          <p:cNvGrpSpPr/>
          <p:nvPr/>
        </p:nvGrpSpPr>
        <p:grpSpPr>
          <a:xfrm>
            <a:off x="0" y="2520707"/>
            <a:ext cx="8961437" cy="495300"/>
            <a:chOff x="119063" y="1058863"/>
            <a:chExt cx="8961437" cy="495300"/>
          </a:xfrm>
        </p:grpSpPr>
        <p:sp>
          <p:nvSpPr>
            <p:cNvPr id="32" name="Rectangle 31"/>
            <p:cNvSpPr>
              <a:spLocks/>
            </p:cNvSpPr>
            <p:nvPr/>
          </p:nvSpPr>
          <p:spPr>
            <a:xfrm>
              <a:off x="119063" y="1068388"/>
              <a:ext cx="8961437" cy="485775"/>
            </a:xfrm>
            <a:prstGeom prst="rect">
              <a:avLst/>
            </a:prstGeom>
            <a:gradFill rotWithShape="1">
              <a:gsLst>
                <a:gs pos="0">
                  <a:srgbClr val="EEEEEE"/>
                </a:gs>
                <a:gs pos="100000">
                  <a:srgbClr val="EEEEEE">
                    <a:gamma/>
                    <a:tint val="0"/>
                    <a:invGamma/>
                    <a:alpha val="0"/>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dirty="0" err="1">
                <a:solidFill>
                  <a:schemeClr val="tx1"/>
                </a:solidFill>
                <a:latin typeface="Arial" charset="0"/>
              </a:endParaRPr>
            </a:p>
          </p:txBody>
        </p:sp>
        <p:cxnSp>
          <p:nvCxnSpPr>
            <p:cNvPr id="33" name="Straight Connector 32"/>
            <p:cNvCxnSpPr>
              <a:cxnSpLocks/>
            </p:cNvCxnSpPr>
            <p:nvPr/>
          </p:nvCxnSpPr>
          <p:spPr>
            <a:xfrm>
              <a:off x="119063" y="1058863"/>
              <a:ext cx="896143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231494" y="736573"/>
            <a:ext cx="8434427" cy="1015663"/>
          </a:xfrm>
          <a:prstGeom prst="rect">
            <a:avLst/>
          </a:prstGeom>
          <a:noFill/>
        </p:spPr>
        <p:txBody>
          <a:bodyPr wrap="square" rtlCol="0">
            <a:spAutoFit/>
          </a:bodyPr>
          <a:lstStyle/>
          <a:p>
            <a:pPr marL="0" lvl="1"/>
            <a:r>
              <a:rPr lang="en-US" sz="2000" dirty="0" smtClean="0">
                <a:solidFill>
                  <a:srgbClr val="00B050"/>
                </a:solidFill>
              </a:rPr>
              <a:t>Undertake </a:t>
            </a:r>
            <a:r>
              <a:rPr lang="en-US" sz="2000" dirty="0">
                <a:solidFill>
                  <a:srgbClr val="00B050"/>
                </a:solidFill>
              </a:rPr>
              <a:t>peer reviewed research – with neutral funding – on consumer markets and forms of demand and supply based on government direction and link this to demand management </a:t>
            </a:r>
            <a:r>
              <a:rPr lang="en-US" sz="2000" dirty="0" smtClean="0">
                <a:solidFill>
                  <a:srgbClr val="00B050"/>
                </a:solidFill>
              </a:rPr>
              <a:t>initiatives</a:t>
            </a:r>
            <a:endParaRPr lang="en-US" sz="2000" dirty="0">
              <a:solidFill>
                <a:srgbClr val="00B050"/>
              </a:solidFill>
            </a:endParaRPr>
          </a:p>
        </p:txBody>
      </p:sp>
      <p:sp>
        <p:nvSpPr>
          <p:cNvPr id="16" name="TextBox 15"/>
          <p:cNvSpPr txBox="1"/>
          <p:nvPr/>
        </p:nvSpPr>
        <p:spPr>
          <a:xfrm>
            <a:off x="2326128" y="104678"/>
            <a:ext cx="3936157" cy="584775"/>
          </a:xfrm>
          <a:prstGeom prst="rect">
            <a:avLst/>
          </a:prstGeom>
          <a:noFill/>
        </p:spPr>
        <p:txBody>
          <a:bodyPr wrap="square" rtlCol="0">
            <a:spAutoFit/>
          </a:bodyPr>
          <a:lstStyle/>
          <a:p>
            <a:pPr algn="ctr"/>
            <a:r>
              <a:rPr lang="en-US" sz="3200" b="1" dirty="0" smtClean="0">
                <a:solidFill>
                  <a:srgbClr val="00B050"/>
                </a:solidFill>
              </a:rPr>
              <a:t>Research</a:t>
            </a:r>
            <a:endParaRPr lang="en-US" sz="3200" dirty="0">
              <a:solidFill>
                <a:srgbClr val="00B050"/>
              </a:solidFill>
            </a:endParaRPr>
          </a:p>
        </p:txBody>
      </p:sp>
    </p:spTree>
    <p:extLst>
      <p:ext uri="{BB962C8B-B14F-4D97-AF65-F5344CB8AC3E}">
        <p14:creationId xmlns:p14="http://schemas.microsoft.com/office/powerpoint/2010/main" xmlns="" val="1246297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extLst>
              <p:ext uri="{D42A27DB-BD31-4B8C-83A1-F6EECF244321}">
                <p14:modId xmlns:p14="http://schemas.microsoft.com/office/powerpoint/2010/main" xmlns="" val="3461750956"/>
              </p:ext>
            </p:extLst>
          </p:nvPr>
        </p:nvGraphicFramePr>
        <p:xfrm>
          <a:off x="1588" y="1588"/>
          <a:ext cx="1587" cy="1587"/>
        </p:xfrm>
        <a:graphic>
          <a:graphicData uri="http://schemas.openxmlformats.org/presentationml/2006/ole">
            <p:oleObj spid="_x0000_s938357" name="think-cell Slide" r:id="rId5" imgW="360" imgH="360" progId="">
              <p:embed/>
            </p:oleObj>
          </a:graphicData>
        </a:graphic>
      </p:graphicFrame>
      <p:grpSp>
        <p:nvGrpSpPr>
          <p:cNvPr id="48" name="Group 47"/>
          <p:cNvGrpSpPr/>
          <p:nvPr/>
        </p:nvGrpSpPr>
        <p:grpSpPr>
          <a:xfrm>
            <a:off x="0" y="1185688"/>
            <a:ext cx="8961437" cy="495300"/>
            <a:chOff x="119063" y="1058863"/>
            <a:chExt cx="8961437" cy="495300"/>
          </a:xfrm>
        </p:grpSpPr>
        <p:sp>
          <p:nvSpPr>
            <p:cNvPr id="49" name="Rectangle 48"/>
            <p:cNvSpPr>
              <a:spLocks/>
            </p:cNvSpPr>
            <p:nvPr/>
          </p:nvSpPr>
          <p:spPr>
            <a:xfrm>
              <a:off x="119063" y="1068388"/>
              <a:ext cx="8961437" cy="485775"/>
            </a:xfrm>
            <a:prstGeom prst="rect">
              <a:avLst/>
            </a:prstGeom>
            <a:gradFill rotWithShape="1">
              <a:gsLst>
                <a:gs pos="0">
                  <a:srgbClr val="EEEEEE"/>
                </a:gs>
                <a:gs pos="100000">
                  <a:srgbClr val="EEEEEE">
                    <a:gamma/>
                    <a:tint val="0"/>
                    <a:invGamma/>
                    <a:alpha val="0"/>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dirty="0" err="1">
                <a:solidFill>
                  <a:schemeClr val="tx1"/>
                </a:solidFill>
                <a:latin typeface="Arial" charset="0"/>
              </a:endParaRPr>
            </a:p>
          </p:txBody>
        </p:sp>
        <p:cxnSp>
          <p:nvCxnSpPr>
            <p:cNvPr id="50" name="Straight Connector 49"/>
            <p:cNvCxnSpPr>
              <a:cxnSpLocks/>
            </p:cNvCxnSpPr>
            <p:nvPr/>
          </p:nvCxnSpPr>
          <p:spPr>
            <a:xfrm>
              <a:off x="119063" y="1058863"/>
              <a:ext cx="896143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71451" y="230188"/>
            <a:ext cx="8618537" cy="553998"/>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marL="457200" algn="ctr"/>
            <a:r>
              <a:rPr lang="en-GB" sz="3600" dirty="0">
                <a:solidFill>
                  <a:srgbClr val="00B050"/>
                </a:solidFill>
              </a:rPr>
              <a:t>C</a:t>
            </a:r>
            <a:r>
              <a:rPr lang="en-GB" sz="3600" dirty="0" smtClean="0">
                <a:solidFill>
                  <a:srgbClr val="00B050"/>
                </a:solidFill>
              </a:rPr>
              <a:t>hallenges</a:t>
            </a:r>
            <a:endParaRPr lang="en-GB" sz="3600" dirty="0">
              <a:solidFill>
                <a:srgbClr val="00B050"/>
              </a:solidFill>
            </a:endParaRPr>
          </a:p>
        </p:txBody>
      </p:sp>
      <p:sp>
        <p:nvSpPr>
          <p:cNvPr id="13" name="AutoShape 250"/>
          <p:cNvSpPr>
            <a:spLocks noChangeArrowheads="1"/>
          </p:cNvSpPr>
          <p:nvPr/>
        </p:nvSpPr>
        <p:spPr bwMode="auto">
          <a:xfrm>
            <a:off x="156537" y="906992"/>
            <a:ext cx="3681525" cy="233910"/>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18288" anchor="b">
            <a:spAutoFit/>
          </a:bodyPr>
          <a:lstStyle/>
          <a:p>
            <a:r>
              <a:rPr lang="en-US" sz="1400" b="1" dirty="0">
                <a:solidFill>
                  <a:schemeClr val="tx2"/>
                </a:solidFill>
                <a:latin typeface="+mn-lt"/>
              </a:rPr>
              <a:t>Study</a:t>
            </a:r>
          </a:p>
        </p:txBody>
      </p:sp>
      <p:sp>
        <p:nvSpPr>
          <p:cNvPr id="16" name="AutoShape 250"/>
          <p:cNvSpPr>
            <a:spLocks noChangeArrowheads="1"/>
          </p:cNvSpPr>
          <p:nvPr/>
        </p:nvSpPr>
        <p:spPr bwMode="auto">
          <a:xfrm>
            <a:off x="4021129" y="906992"/>
            <a:ext cx="1722193" cy="233910"/>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18288" anchor="b">
            <a:spAutoFit/>
          </a:bodyPr>
          <a:lstStyle/>
          <a:p>
            <a:r>
              <a:rPr lang="en-US" sz="1400" b="1" dirty="0">
                <a:solidFill>
                  <a:schemeClr val="tx2"/>
                </a:solidFill>
                <a:latin typeface="+mn-lt"/>
              </a:rPr>
              <a:t>Owner</a:t>
            </a:r>
          </a:p>
        </p:txBody>
      </p:sp>
      <p:sp>
        <p:nvSpPr>
          <p:cNvPr id="21" name="AutoShape 250"/>
          <p:cNvSpPr>
            <a:spLocks noChangeArrowheads="1"/>
          </p:cNvSpPr>
          <p:nvPr/>
        </p:nvSpPr>
        <p:spPr bwMode="auto">
          <a:xfrm>
            <a:off x="6345640" y="906992"/>
            <a:ext cx="2400883" cy="233910"/>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r>
              <a:rPr lang="en-US" sz="1400" b="1" dirty="0">
                <a:solidFill>
                  <a:schemeClr val="tx2"/>
                </a:solidFill>
                <a:latin typeface="+mn-lt"/>
              </a:rPr>
              <a:t>Outcome</a:t>
            </a:r>
          </a:p>
        </p:txBody>
      </p:sp>
      <p:sp>
        <p:nvSpPr>
          <p:cNvPr id="23" name="TextBox 22"/>
          <p:cNvSpPr txBox="1"/>
          <p:nvPr/>
        </p:nvSpPr>
        <p:spPr>
          <a:xfrm>
            <a:off x="6345640" y="1252244"/>
            <a:ext cx="2400883" cy="462126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lvl="1">
              <a:spcBef>
                <a:spcPct val="10000"/>
              </a:spcBef>
            </a:pPr>
            <a:r>
              <a:rPr lang="en-US" sz="1400" dirty="0" smtClean="0">
                <a:solidFill>
                  <a:srgbClr val="00B050"/>
                </a:solidFill>
              </a:rPr>
              <a:t>Unknown credibility </a:t>
            </a:r>
          </a:p>
          <a:p>
            <a:pPr lvl="2">
              <a:spcBef>
                <a:spcPct val="5000"/>
              </a:spcBef>
            </a:pPr>
            <a:r>
              <a:rPr lang="en-US" sz="1400" dirty="0" smtClean="0">
                <a:solidFill>
                  <a:srgbClr val="00B050"/>
                </a:solidFill>
              </a:rPr>
              <a:t>It is difficult to separate the study from the agenda of the owner</a:t>
            </a:r>
          </a:p>
          <a:p>
            <a:pPr lvl="2">
              <a:spcBef>
                <a:spcPct val="5000"/>
              </a:spcBef>
            </a:pPr>
            <a:r>
              <a:rPr lang="en-US" sz="1400" dirty="0" smtClean="0">
                <a:solidFill>
                  <a:srgbClr val="00B050"/>
                </a:solidFill>
              </a:rPr>
              <a:t>Methodology may not be accepted by all</a:t>
            </a:r>
          </a:p>
          <a:p>
            <a:pPr lvl="2">
              <a:spcBef>
                <a:spcPct val="5000"/>
              </a:spcBef>
            </a:pPr>
            <a:r>
              <a:rPr lang="en-US" sz="1400" dirty="0" smtClean="0">
                <a:solidFill>
                  <a:srgbClr val="00B050"/>
                </a:solidFill>
              </a:rPr>
              <a:t>Tendency for the research to “follow the money”</a:t>
            </a:r>
          </a:p>
          <a:p>
            <a:pPr lvl="1">
              <a:spcBef>
                <a:spcPct val="10000"/>
              </a:spcBef>
            </a:pPr>
            <a:r>
              <a:rPr lang="en-US" sz="1400" dirty="0" smtClean="0">
                <a:solidFill>
                  <a:srgbClr val="00B050"/>
                </a:solidFill>
              </a:rPr>
              <a:t>Limited access to information</a:t>
            </a:r>
          </a:p>
          <a:p>
            <a:pPr lvl="2">
              <a:spcBef>
                <a:spcPct val="5000"/>
              </a:spcBef>
            </a:pPr>
            <a:r>
              <a:rPr lang="en-US" sz="1400" dirty="0" smtClean="0">
                <a:solidFill>
                  <a:srgbClr val="00B050"/>
                </a:solidFill>
              </a:rPr>
              <a:t>Usually distributed in a targeted way focused on media as the chief consumer</a:t>
            </a:r>
          </a:p>
          <a:p>
            <a:pPr lvl="2">
              <a:spcBef>
                <a:spcPct val="5000"/>
              </a:spcBef>
            </a:pPr>
            <a:r>
              <a:rPr lang="en-US" sz="1400" dirty="0" smtClean="0">
                <a:solidFill>
                  <a:srgbClr val="00B050"/>
                </a:solidFill>
              </a:rPr>
              <a:t>No transparency to the entire data that informed the results</a:t>
            </a:r>
          </a:p>
          <a:p>
            <a:pPr lvl="1">
              <a:spcBef>
                <a:spcPct val="10000"/>
              </a:spcBef>
            </a:pPr>
            <a:r>
              <a:rPr lang="en-US" sz="1400" dirty="0" smtClean="0">
                <a:solidFill>
                  <a:srgbClr val="00B050"/>
                </a:solidFill>
              </a:rPr>
              <a:t>Government position based on a reactive process rather than a proactive one</a:t>
            </a:r>
            <a:endParaRPr lang="en-US" sz="1400" dirty="0">
              <a:solidFill>
                <a:srgbClr val="00B050"/>
              </a:solidFill>
            </a:endParaRPr>
          </a:p>
        </p:txBody>
      </p:sp>
      <p:grpSp>
        <p:nvGrpSpPr>
          <p:cNvPr id="44" name="Group 43"/>
          <p:cNvGrpSpPr/>
          <p:nvPr/>
        </p:nvGrpSpPr>
        <p:grpSpPr>
          <a:xfrm>
            <a:off x="156537" y="4874132"/>
            <a:ext cx="5586785" cy="646331"/>
            <a:chOff x="113407" y="4866267"/>
            <a:chExt cx="5586785" cy="646331"/>
          </a:xfrm>
        </p:grpSpPr>
        <p:sp>
          <p:nvSpPr>
            <p:cNvPr id="29" name="TextBox 28"/>
            <p:cNvSpPr txBox="1">
              <a:spLocks/>
            </p:cNvSpPr>
            <p:nvPr/>
          </p:nvSpPr>
          <p:spPr>
            <a:xfrm>
              <a:off x="3977999" y="4866267"/>
              <a:ext cx="1722193" cy="215444"/>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marL="1588" lvl="1" indent="0">
                <a:spcBef>
                  <a:spcPct val="10000"/>
                </a:spcBef>
                <a:buNone/>
              </a:pPr>
              <a:r>
                <a:rPr lang="en-US" sz="1400" dirty="0" smtClean="0">
                  <a:solidFill>
                    <a:srgbClr val="00B050"/>
                  </a:solidFill>
                </a:rPr>
                <a:t>WWF - SA</a:t>
              </a:r>
              <a:endParaRPr lang="en-US" sz="1400" dirty="0">
                <a:solidFill>
                  <a:srgbClr val="00B050"/>
                </a:solidFill>
              </a:endParaRPr>
            </a:p>
          </p:txBody>
        </p:sp>
        <p:sp>
          <p:nvSpPr>
            <p:cNvPr id="30" name="TextBox 29"/>
            <p:cNvSpPr txBox="1">
              <a:spLocks/>
            </p:cNvSpPr>
            <p:nvPr/>
          </p:nvSpPr>
          <p:spPr>
            <a:xfrm>
              <a:off x="113407" y="4866267"/>
              <a:ext cx="3681525" cy="646331"/>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marL="344488" lvl="1" indent="-342900">
                <a:spcBef>
                  <a:spcPct val="10000"/>
                </a:spcBef>
                <a:buSzPct val="100000"/>
                <a:buFont typeface="+mj-lt"/>
                <a:buAutoNum type="arabicPeriod" startAt="4"/>
              </a:pPr>
              <a:r>
                <a:rPr lang="en-ZA" sz="1400" i="1" dirty="0">
                  <a:solidFill>
                    <a:srgbClr val="00B050"/>
                  </a:solidFill>
                </a:rPr>
                <a:t>Pioneering research reveals new insights into the consumers behind rhino poaching (Sept 2013</a:t>
              </a:r>
              <a:r>
                <a:rPr lang="en-ZA" sz="1400" i="1" dirty="0" smtClean="0">
                  <a:solidFill>
                    <a:srgbClr val="00B050"/>
                  </a:solidFill>
                </a:rPr>
                <a:t>)</a:t>
              </a:r>
              <a:r>
                <a:rPr lang="en-US" sz="1400" i="1" dirty="0" smtClean="0">
                  <a:solidFill>
                    <a:srgbClr val="00B050"/>
                  </a:solidFill>
                </a:rPr>
                <a:t> </a:t>
              </a:r>
              <a:endParaRPr lang="en-US" sz="1400" i="1" dirty="0">
                <a:solidFill>
                  <a:srgbClr val="00B050"/>
                </a:solidFill>
              </a:endParaRPr>
            </a:p>
          </p:txBody>
        </p:sp>
      </p:grpSp>
      <p:grpSp>
        <p:nvGrpSpPr>
          <p:cNvPr id="14" name="Group 13"/>
          <p:cNvGrpSpPr/>
          <p:nvPr/>
        </p:nvGrpSpPr>
        <p:grpSpPr>
          <a:xfrm>
            <a:off x="156537" y="2459540"/>
            <a:ext cx="5586785" cy="1508105"/>
            <a:chOff x="113407" y="2586501"/>
            <a:chExt cx="5586785" cy="1508105"/>
          </a:xfrm>
        </p:grpSpPr>
        <p:sp>
          <p:nvSpPr>
            <p:cNvPr id="24" name="TextBox 23"/>
            <p:cNvSpPr txBox="1">
              <a:spLocks/>
            </p:cNvSpPr>
            <p:nvPr/>
          </p:nvSpPr>
          <p:spPr>
            <a:xfrm>
              <a:off x="113407" y="2586501"/>
              <a:ext cx="3681525" cy="150810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marL="342900" indent="-342900">
                <a:buFont typeface="+mj-lt"/>
                <a:buAutoNum type="arabicPeriod" startAt="2"/>
              </a:pPr>
              <a:r>
                <a:rPr lang="en-US" sz="1400" i="1" dirty="0">
                  <a:solidFill>
                    <a:srgbClr val="00B050"/>
                  </a:solidFill>
                </a:rPr>
                <a:t>A</a:t>
              </a:r>
              <a:r>
                <a:rPr lang="en-US" sz="1400" i="1" dirty="0" smtClean="0">
                  <a:solidFill>
                    <a:srgbClr val="00B050"/>
                  </a:solidFill>
                </a:rPr>
                <a:t> </a:t>
              </a:r>
              <a:r>
                <a:rPr lang="en-US" sz="1400" i="1" dirty="0">
                  <a:solidFill>
                    <a:srgbClr val="00B050"/>
                  </a:solidFill>
                </a:rPr>
                <a:t>combination of awareness campaigns focused on demand reduction and government product bans can and do negatively influence the market for shark fins and, thus, may aid in the conservation of those shark species targeted by the trade</a:t>
              </a:r>
              <a:endParaRPr lang="en-GB" sz="1400" i="1" dirty="0">
                <a:solidFill>
                  <a:srgbClr val="00B050"/>
                </a:solidFill>
              </a:endParaRPr>
            </a:p>
          </p:txBody>
        </p:sp>
        <p:sp>
          <p:nvSpPr>
            <p:cNvPr id="25" name="TextBox 24"/>
            <p:cNvSpPr txBox="1">
              <a:spLocks/>
            </p:cNvSpPr>
            <p:nvPr/>
          </p:nvSpPr>
          <p:spPr>
            <a:xfrm>
              <a:off x="3977999" y="2586501"/>
              <a:ext cx="1722193" cy="430887"/>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r>
                <a:rPr lang="en-GB" sz="1400" dirty="0" smtClean="0">
                  <a:solidFill>
                    <a:srgbClr val="00B050"/>
                  </a:solidFill>
                </a:rPr>
                <a:t>Wild Aid – Sharks (2014)</a:t>
              </a:r>
              <a:endParaRPr lang="en-GB" sz="1400" dirty="0">
                <a:solidFill>
                  <a:srgbClr val="00B050"/>
                </a:solidFill>
              </a:endParaRPr>
            </a:p>
          </p:txBody>
        </p:sp>
      </p:grpSp>
      <p:grpSp>
        <p:nvGrpSpPr>
          <p:cNvPr id="11" name="Group 10"/>
          <p:cNvGrpSpPr>
            <a:grpSpLocks/>
          </p:cNvGrpSpPr>
          <p:nvPr/>
        </p:nvGrpSpPr>
        <p:grpSpPr>
          <a:xfrm>
            <a:off x="156537" y="1252244"/>
            <a:ext cx="5586785" cy="1077218"/>
            <a:chOff x="113407" y="1430054"/>
            <a:chExt cx="5586785" cy="1077218"/>
          </a:xfrm>
        </p:grpSpPr>
        <p:sp>
          <p:nvSpPr>
            <p:cNvPr id="22" name="TextBox 21"/>
            <p:cNvSpPr txBox="1">
              <a:spLocks/>
            </p:cNvSpPr>
            <p:nvPr/>
          </p:nvSpPr>
          <p:spPr>
            <a:xfrm>
              <a:off x="113407" y="1430054"/>
              <a:ext cx="3681525" cy="1077218"/>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marL="342900" indent="-342900">
                <a:buFont typeface="+mj-lt"/>
                <a:buAutoNum type="arabicPeriod"/>
              </a:pPr>
              <a:r>
                <a:rPr lang="en-ZA" sz="1400" i="1" dirty="0">
                  <a:solidFill>
                    <a:srgbClr val="00B050"/>
                  </a:solidFill>
                </a:rPr>
                <a:t>Demand for Rhino Horns in </a:t>
              </a:r>
              <a:r>
                <a:rPr lang="en-ZA" sz="1400" i="1" dirty="0" smtClean="0">
                  <a:solidFill>
                    <a:srgbClr val="00B050"/>
                  </a:solidFill>
                </a:rPr>
                <a:t>Vietnam decreases </a:t>
              </a:r>
              <a:r>
                <a:rPr lang="en-ZA" sz="1400" i="1" dirty="0">
                  <a:solidFill>
                    <a:srgbClr val="00B050"/>
                  </a:solidFill>
                </a:rPr>
                <a:t>as a </a:t>
              </a:r>
              <a:r>
                <a:rPr lang="en-ZA" sz="1400" i="1" dirty="0" smtClean="0">
                  <a:solidFill>
                    <a:srgbClr val="00B050"/>
                  </a:solidFill>
                </a:rPr>
                <a:t>result </a:t>
              </a:r>
              <a:r>
                <a:rPr lang="en-ZA" sz="1400" i="1" dirty="0">
                  <a:solidFill>
                    <a:srgbClr val="00B050"/>
                  </a:solidFill>
                </a:rPr>
                <a:t>of Humane Society International and </a:t>
              </a:r>
              <a:r>
                <a:rPr lang="en-ZA" sz="1400" i="1" dirty="0" smtClean="0">
                  <a:solidFill>
                    <a:srgbClr val="00B050"/>
                  </a:solidFill>
                </a:rPr>
                <a:t>Vietnam </a:t>
              </a:r>
              <a:r>
                <a:rPr lang="en-ZA" sz="1400" i="1" dirty="0">
                  <a:solidFill>
                    <a:srgbClr val="00B050"/>
                  </a:solidFill>
                </a:rPr>
                <a:t>CITES Management Authority Partnership </a:t>
              </a:r>
              <a:r>
                <a:rPr lang="en-ZA" sz="1400" i="1" dirty="0" smtClean="0">
                  <a:solidFill>
                    <a:srgbClr val="00B050"/>
                  </a:solidFill>
                </a:rPr>
                <a:t>Campaign </a:t>
              </a:r>
              <a:endParaRPr lang="en-GB" sz="1400" i="1" dirty="0">
                <a:solidFill>
                  <a:srgbClr val="00B050"/>
                </a:solidFill>
              </a:endParaRPr>
            </a:p>
          </p:txBody>
        </p:sp>
        <p:sp>
          <p:nvSpPr>
            <p:cNvPr id="26" name="TextBox 25"/>
            <p:cNvSpPr txBox="1">
              <a:spLocks/>
            </p:cNvSpPr>
            <p:nvPr/>
          </p:nvSpPr>
          <p:spPr>
            <a:xfrm>
              <a:off x="3977999" y="1430054"/>
              <a:ext cx="1722193" cy="430887"/>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r>
                <a:rPr lang="en-GB" sz="1400" dirty="0" smtClean="0">
                  <a:solidFill>
                    <a:srgbClr val="00B050"/>
                  </a:solidFill>
                </a:rPr>
                <a:t>Humane Society International</a:t>
              </a:r>
              <a:endParaRPr lang="en-GB" sz="1400" dirty="0">
                <a:solidFill>
                  <a:srgbClr val="00B050"/>
                </a:solidFill>
              </a:endParaRPr>
            </a:p>
          </p:txBody>
        </p:sp>
      </p:grpSp>
      <p:grpSp>
        <p:nvGrpSpPr>
          <p:cNvPr id="17" name="Group 16"/>
          <p:cNvGrpSpPr/>
          <p:nvPr/>
        </p:nvGrpSpPr>
        <p:grpSpPr>
          <a:xfrm>
            <a:off x="156537" y="4097723"/>
            <a:ext cx="5586785" cy="646331"/>
            <a:chOff x="113407" y="4170211"/>
            <a:chExt cx="5586785" cy="646331"/>
          </a:xfrm>
        </p:grpSpPr>
        <p:sp>
          <p:nvSpPr>
            <p:cNvPr id="27" name="TextBox 26"/>
            <p:cNvSpPr txBox="1">
              <a:spLocks/>
            </p:cNvSpPr>
            <p:nvPr/>
          </p:nvSpPr>
          <p:spPr>
            <a:xfrm>
              <a:off x="113407" y="4170211"/>
              <a:ext cx="3681525" cy="646331"/>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marL="342900" indent="-342900">
                <a:buFont typeface="+mj-lt"/>
                <a:buAutoNum type="arabicPeriod" startAt="3"/>
              </a:pPr>
              <a:r>
                <a:rPr lang="en-US" sz="1400" i="1" dirty="0">
                  <a:solidFill>
                    <a:srgbClr val="00B050"/>
                  </a:solidFill>
                </a:rPr>
                <a:t>R</a:t>
              </a:r>
              <a:r>
                <a:rPr lang="en-US" sz="1400" i="1" dirty="0" smtClean="0">
                  <a:solidFill>
                    <a:srgbClr val="00B050"/>
                  </a:solidFill>
                </a:rPr>
                <a:t>hino </a:t>
              </a:r>
              <a:r>
                <a:rPr lang="en-US" sz="1400" i="1" dirty="0">
                  <a:solidFill>
                    <a:srgbClr val="00B050"/>
                  </a:solidFill>
                </a:rPr>
                <a:t>horn powder may contain poison that causes nausea and </a:t>
              </a:r>
              <a:r>
                <a:rPr lang="en-US" sz="1400" i="1" dirty="0" smtClean="0">
                  <a:solidFill>
                    <a:srgbClr val="00B050"/>
                  </a:solidFill>
                </a:rPr>
                <a:t>diarrhea</a:t>
              </a:r>
              <a:r>
                <a:rPr lang="en-GB" sz="1400" i="1" dirty="0">
                  <a:solidFill>
                    <a:srgbClr val="00B050"/>
                  </a:solidFill>
                </a:rPr>
                <a:t> </a:t>
              </a:r>
              <a:r>
                <a:rPr lang="en-GB" sz="1400" i="1" dirty="0" smtClean="0">
                  <a:solidFill>
                    <a:srgbClr val="00B050"/>
                  </a:solidFill>
                </a:rPr>
                <a:t>(Breaking the Brand)</a:t>
              </a:r>
              <a:endParaRPr lang="en-US" sz="1400" i="1" dirty="0" smtClean="0">
                <a:solidFill>
                  <a:srgbClr val="00B050"/>
                </a:solidFill>
              </a:endParaRPr>
            </a:p>
          </p:txBody>
        </p:sp>
        <p:sp>
          <p:nvSpPr>
            <p:cNvPr id="28" name="TextBox 27"/>
            <p:cNvSpPr txBox="1">
              <a:spLocks/>
            </p:cNvSpPr>
            <p:nvPr/>
          </p:nvSpPr>
          <p:spPr>
            <a:xfrm>
              <a:off x="3977999" y="4170211"/>
              <a:ext cx="1722193" cy="646331"/>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r>
                <a:rPr lang="en-US" sz="1400" dirty="0">
                  <a:solidFill>
                    <a:srgbClr val="00B050"/>
                  </a:solidFill>
                </a:rPr>
                <a:t>Lynn Johnson, a businesswoman from Melbourne, Australia </a:t>
              </a:r>
              <a:endParaRPr lang="en-GB" sz="1400" dirty="0">
                <a:solidFill>
                  <a:srgbClr val="00B050"/>
                </a:solidFill>
              </a:endParaRPr>
            </a:p>
          </p:txBody>
        </p:sp>
      </p:grpSp>
      <p:grpSp>
        <p:nvGrpSpPr>
          <p:cNvPr id="45" name="Group 44"/>
          <p:cNvGrpSpPr/>
          <p:nvPr/>
        </p:nvGrpSpPr>
        <p:grpSpPr>
          <a:xfrm>
            <a:off x="156537" y="5650538"/>
            <a:ext cx="5586785" cy="430887"/>
            <a:chOff x="113407" y="5650538"/>
            <a:chExt cx="5586785" cy="430887"/>
          </a:xfrm>
        </p:grpSpPr>
        <p:sp>
          <p:nvSpPr>
            <p:cNvPr id="4" name="TextBox 3"/>
            <p:cNvSpPr txBox="1">
              <a:spLocks/>
            </p:cNvSpPr>
            <p:nvPr/>
          </p:nvSpPr>
          <p:spPr>
            <a:xfrm>
              <a:off x="113407" y="5650538"/>
              <a:ext cx="3681525" cy="215444"/>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marL="342900" indent="-342900">
                <a:buFont typeface="+mj-lt"/>
                <a:buAutoNum type="arabicPeriod" startAt="5"/>
              </a:pPr>
              <a:r>
                <a:rPr lang="en-GB" sz="1400" i="1" dirty="0" smtClean="0">
                  <a:solidFill>
                    <a:srgbClr val="00B050"/>
                  </a:solidFill>
                </a:rPr>
                <a:t>Demand reduction for rhino horn  </a:t>
              </a:r>
              <a:endParaRPr lang="en-GB" sz="1400" i="1" dirty="0">
                <a:solidFill>
                  <a:srgbClr val="00B050"/>
                </a:solidFill>
              </a:endParaRPr>
            </a:p>
          </p:txBody>
        </p:sp>
        <p:sp>
          <p:nvSpPr>
            <p:cNvPr id="31" name="TextBox 30"/>
            <p:cNvSpPr txBox="1">
              <a:spLocks/>
            </p:cNvSpPr>
            <p:nvPr/>
          </p:nvSpPr>
          <p:spPr>
            <a:xfrm>
              <a:off x="3977999" y="5650538"/>
              <a:ext cx="1722193" cy="430887"/>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marL="1588" lvl="1" indent="0">
                <a:spcBef>
                  <a:spcPct val="10000"/>
                </a:spcBef>
                <a:buNone/>
              </a:pPr>
              <a:r>
                <a:rPr lang="en-US" sz="1400" dirty="0" smtClean="0">
                  <a:solidFill>
                    <a:srgbClr val="00B050"/>
                  </a:solidFill>
                </a:rPr>
                <a:t>David Shepherd Wildlife Foundation</a:t>
              </a:r>
              <a:endParaRPr lang="en-US" sz="1400" dirty="0">
                <a:solidFill>
                  <a:srgbClr val="00B050"/>
                </a:solidFill>
              </a:endParaRPr>
            </a:p>
          </p:txBody>
        </p:sp>
      </p:grpSp>
      <p:cxnSp>
        <p:nvCxnSpPr>
          <p:cNvPr id="6" name="Straight Connector 5"/>
          <p:cNvCxnSpPr>
            <a:cxnSpLocks/>
          </p:cNvCxnSpPr>
          <p:nvPr/>
        </p:nvCxnSpPr>
        <p:spPr>
          <a:xfrm>
            <a:off x="156537" y="2394501"/>
            <a:ext cx="5586785" cy="0"/>
          </a:xfrm>
          <a:prstGeom prst="line">
            <a:avLst/>
          </a:prstGeom>
          <a:ln w="12700" cap="rnd">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cxnSpLocks/>
          </p:cNvCxnSpPr>
          <p:nvPr/>
        </p:nvCxnSpPr>
        <p:spPr>
          <a:xfrm>
            <a:off x="156537" y="4032684"/>
            <a:ext cx="5586785" cy="0"/>
          </a:xfrm>
          <a:prstGeom prst="line">
            <a:avLst/>
          </a:prstGeom>
          <a:ln w="12700" cap="rnd">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p:nvCxnSpPr>
        <p:spPr>
          <a:xfrm>
            <a:off x="156537" y="4809093"/>
            <a:ext cx="5586785" cy="0"/>
          </a:xfrm>
          <a:prstGeom prst="line">
            <a:avLst/>
          </a:prstGeom>
          <a:ln w="12700" cap="rnd">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cxnSpLocks/>
          </p:cNvCxnSpPr>
          <p:nvPr/>
        </p:nvCxnSpPr>
        <p:spPr>
          <a:xfrm>
            <a:off x="156537" y="5585502"/>
            <a:ext cx="5586785" cy="0"/>
          </a:xfrm>
          <a:prstGeom prst="line">
            <a:avLst/>
          </a:prstGeom>
          <a:ln w="12700" cap="rnd">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bwMode="gray">
          <a:xfrm>
            <a:off x="5857905" y="955256"/>
            <a:ext cx="244158" cy="365996"/>
            <a:chOff x="4302521" y="870998"/>
            <a:chExt cx="356397" cy="534249"/>
          </a:xfrm>
        </p:grpSpPr>
        <p:sp>
          <p:nvSpPr>
            <p:cNvPr id="39" name="Rectangle 38"/>
            <p:cNvSpPr/>
            <p:nvPr/>
          </p:nvSpPr>
          <p:spPr bwMode="gray">
            <a:xfrm>
              <a:off x="4438650" y="1114310"/>
              <a:ext cx="164155" cy="4762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grpSp>
          <p:nvGrpSpPr>
            <p:cNvPr id="40" name="Group 39"/>
            <p:cNvGrpSpPr/>
            <p:nvPr/>
          </p:nvGrpSpPr>
          <p:grpSpPr bwMode="gray">
            <a:xfrm>
              <a:off x="4302521" y="870998"/>
              <a:ext cx="356397" cy="534249"/>
              <a:chOff x="346879" y="3091438"/>
              <a:chExt cx="356397" cy="534249"/>
            </a:xfrm>
            <a:solidFill>
              <a:schemeClr val="accent3"/>
            </a:solidFill>
          </p:grpSpPr>
          <p:sp>
            <p:nvSpPr>
              <p:cNvPr id="41" name="Freeform 13"/>
              <p:cNvSpPr>
                <a:spLocks noEditPoints="1"/>
              </p:cNvSpPr>
              <p:nvPr/>
            </p:nvSpPr>
            <p:spPr bwMode="gray">
              <a:xfrm flipH="1">
                <a:off x="397399" y="3091438"/>
                <a:ext cx="305877" cy="534249"/>
              </a:xfrm>
              <a:custGeom>
                <a:avLst/>
                <a:gdLst>
                  <a:gd name="T0" fmla="*/ 138 w 465"/>
                  <a:gd name="T1" fmla="*/ 407 h 814"/>
                  <a:gd name="T2" fmla="*/ 443 w 465"/>
                  <a:gd name="T3" fmla="*/ 105 h 814"/>
                  <a:gd name="T4" fmla="*/ 443 w 465"/>
                  <a:gd name="T5" fmla="*/ 23 h 814"/>
                  <a:gd name="T6" fmla="*/ 360 w 465"/>
                  <a:gd name="T7" fmla="*/ 23 h 814"/>
                  <a:gd name="T8" fmla="*/ 18 w 465"/>
                  <a:gd name="T9" fmla="*/ 363 h 814"/>
                  <a:gd name="T10" fmla="*/ 1 w 465"/>
                  <a:gd name="T11" fmla="*/ 407 h 814"/>
                  <a:gd name="T12" fmla="*/ 18 w 465"/>
                  <a:gd name="T13" fmla="*/ 451 h 814"/>
                  <a:gd name="T14" fmla="*/ 360 w 465"/>
                  <a:gd name="T15" fmla="*/ 791 h 814"/>
                  <a:gd name="T16" fmla="*/ 443 w 465"/>
                  <a:gd name="T17" fmla="*/ 791 h 814"/>
                  <a:gd name="T18" fmla="*/ 443 w 465"/>
                  <a:gd name="T19" fmla="*/ 710 h 814"/>
                  <a:gd name="T20" fmla="*/ 138 w 465"/>
                  <a:gd name="T21" fmla="*/ 407 h 814"/>
                  <a:gd name="T22" fmla="*/ 138 w 465"/>
                  <a:gd name="T23" fmla="*/ 407 h 814"/>
                  <a:gd name="T24" fmla="*/ 138 w 465"/>
                  <a:gd name="T25" fmla="*/ 407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5" h="814">
                    <a:moveTo>
                      <a:pt x="138" y="407"/>
                    </a:moveTo>
                    <a:cubicBezTo>
                      <a:pt x="443" y="105"/>
                      <a:pt x="443" y="105"/>
                      <a:pt x="443" y="105"/>
                    </a:cubicBezTo>
                    <a:cubicBezTo>
                      <a:pt x="465" y="82"/>
                      <a:pt x="465" y="45"/>
                      <a:pt x="443" y="23"/>
                    </a:cubicBezTo>
                    <a:cubicBezTo>
                      <a:pt x="420" y="0"/>
                      <a:pt x="383" y="0"/>
                      <a:pt x="360" y="23"/>
                    </a:cubicBezTo>
                    <a:cubicBezTo>
                      <a:pt x="18" y="363"/>
                      <a:pt x="18" y="363"/>
                      <a:pt x="18" y="363"/>
                    </a:cubicBezTo>
                    <a:cubicBezTo>
                      <a:pt x="6" y="375"/>
                      <a:pt x="0" y="391"/>
                      <a:pt x="1" y="407"/>
                    </a:cubicBezTo>
                    <a:cubicBezTo>
                      <a:pt x="0" y="423"/>
                      <a:pt x="6" y="439"/>
                      <a:pt x="18" y="451"/>
                    </a:cubicBezTo>
                    <a:cubicBezTo>
                      <a:pt x="360" y="791"/>
                      <a:pt x="360" y="791"/>
                      <a:pt x="360" y="791"/>
                    </a:cubicBezTo>
                    <a:cubicBezTo>
                      <a:pt x="383" y="814"/>
                      <a:pt x="420" y="814"/>
                      <a:pt x="443" y="791"/>
                    </a:cubicBezTo>
                    <a:cubicBezTo>
                      <a:pt x="465" y="769"/>
                      <a:pt x="465" y="732"/>
                      <a:pt x="443" y="710"/>
                    </a:cubicBezTo>
                    <a:lnTo>
                      <a:pt x="138" y="407"/>
                    </a:lnTo>
                    <a:close/>
                    <a:moveTo>
                      <a:pt x="138" y="407"/>
                    </a:moveTo>
                    <a:cubicBezTo>
                      <a:pt x="138" y="407"/>
                      <a:pt x="138" y="407"/>
                      <a:pt x="138" y="407"/>
                    </a:cubicBezTo>
                  </a:path>
                </a:pathLst>
              </a:custGeom>
              <a:solidFill>
                <a:schemeClr val="accent3"/>
              </a:solidFill>
              <a:ln w="9525">
                <a:noFill/>
                <a:round/>
                <a:headEnd/>
                <a:tailEnd/>
              </a:ln>
              <a:extLst/>
            </p:spPr>
            <p:txBody>
              <a:bodyPr vert="horz" wrap="square" lIns="91434" tIns="45718" rIns="91434" bIns="45718" numCol="1" anchor="t" anchorCtr="0" compatLnSpc="1">
                <a:prstTxWarp prst="textNoShape">
                  <a:avLst/>
                </a:prstTxWarp>
              </a:bodyPr>
              <a:lstStyle/>
              <a:p>
                <a:endParaRPr lang="en-US" sz="1400" dirty="0">
                  <a:latin typeface="+mn-lt"/>
                </a:endParaRPr>
              </a:p>
            </p:txBody>
          </p:sp>
          <p:sp>
            <p:nvSpPr>
              <p:cNvPr id="42" name="Freeform 13"/>
              <p:cNvSpPr>
                <a:spLocks noEditPoints="1"/>
              </p:cNvSpPr>
              <p:nvPr/>
            </p:nvSpPr>
            <p:spPr bwMode="gray">
              <a:xfrm flipH="1">
                <a:off x="346879" y="3196597"/>
                <a:ext cx="185462" cy="323932"/>
              </a:xfrm>
              <a:custGeom>
                <a:avLst/>
                <a:gdLst>
                  <a:gd name="T0" fmla="*/ 138 w 465"/>
                  <a:gd name="T1" fmla="*/ 407 h 814"/>
                  <a:gd name="T2" fmla="*/ 443 w 465"/>
                  <a:gd name="T3" fmla="*/ 105 h 814"/>
                  <a:gd name="T4" fmla="*/ 443 w 465"/>
                  <a:gd name="T5" fmla="*/ 23 h 814"/>
                  <a:gd name="T6" fmla="*/ 360 w 465"/>
                  <a:gd name="T7" fmla="*/ 23 h 814"/>
                  <a:gd name="T8" fmla="*/ 18 w 465"/>
                  <a:gd name="T9" fmla="*/ 363 h 814"/>
                  <a:gd name="T10" fmla="*/ 1 w 465"/>
                  <a:gd name="T11" fmla="*/ 407 h 814"/>
                  <a:gd name="T12" fmla="*/ 18 w 465"/>
                  <a:gd name="T13" fmla="*/ 451 h 814"/>
                  <a:gd name="T14" fmla="*/ 360 w 465"/>
                  <a:gd name="T15" fmla="*/ 791 h 814"/>
                  <a:gd name="T16" fmla="*/ 443 w 465"/>
                  <a:gd name="T17" fmla="*/ 791 h 814"/>
                  <a:gd name="T18" fmla="*/ 443 w 465"/>
                  <a:gd name="T19" fmla="*/ 710 h 814"/>
                  <a:gd name="T20" fmla="*/ 138 w 465"/>
                  <a:gd name="T21" fmla="*/ 407 h 814"/>
                  <a:gd name="T22" fmla="*/ 138 w 465"/>
                  <a:gd name="T23" fmla="*/ 407 h 814"/>
                  <a:gd name="T24" fmla="*/ 138 w 465"/>
                  <a:gd name="T25" fmla="*/ 407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5" h="814">
                    <a:moveTo>
                      <a:pt x="138" y="407"/>
                    </a:moveTo>
                    <a:cubicBezTo>
                      <a:pt x="443" y="105"/>
                      <a:pt x="443" y="105"/>
                      <a:pt x="443" y="105"/>
                    </a:cubicBezTo>
                    <a:cubicBezTo>
                      <a:pt x="465" y="82"/>
                      <a:pt x="465" y="45"/>
                      <a:pt x="443" y="23"/>
                    </a:cubicBezTo>
                    <a:cubicBezTo>
                      <a:pt x="420" y="0"/>
                      <a:pt x="383" y="0"/>
                      <a:pt x="360" y="23"/>
                    </a:cubicBezTo>
                    <a:cubicBezTo>
                      <a:pt x="18" y="363"/>
                      <a:pt x="18" y="363"/>
                      <a:pt x="18" y="363"/>
                    </a:cubicBezTo>
                    <a:cubicBezTo>
                      <a:pt x="6" y="375"/>
                      <a:pt x="0" y="391"/>
                      <a:pt x="1" y="407"/>
                    </a:cubicBezTo>
                    <a:cubicBezTo>
                      <a:pt x="0" y="423"/>
                      <a:pt x="6" y="439"/>
                      <a:pt x="18" y="451"/>
                    </a:cubicBezTo>
                    <a:cubicBezTo>
                      <a:pt x="360" y="791"/>
                      <a:pt x="360" y="791"/>
                      <a:pt x="360" y="791"/>
                    </a:cubicBezTo>
                    <a:cubicBezTo>
                      <a:pt x="383" y="814"/>
                      <a:pt x="420" y="814"/>
                      <a:pt x="443" y="791"/>
                    </a:cubicBezTo>
                    <a:cubicBezTo>
                      <a:pt x="465" y="769"/>
                      <a:pt x="465" y="732"/>
                      <a:pt x="443" y="710"/>
                    </a:cubicBezTo>
                    <a:lnTo>
                      <a:pt x="138" y="407"/>
                    </a:lnTo>
                    <a:close/>
                    <a:moveTo>
                      <a:pt x="138" y="407"/>
                    </a:moveTo>
                    <a:cubicBezTo>
                      <a:pt x="138" y="407"/>
                      <a:pt x="138" y="407"/>
                      <a:pt x="138" y="407"/>
                    </a:cubicBezTo>
                  </a:path>
                </a:pathLst>
              </a:custGeom>
              <a:solidFill>
                <a:schemeClr val="accent3"/>
              </a:solidFill>
              <a:ln w="9525">
                <a:noFill/>
                <a:round/>
                <a:headEnd/>
                <a:tailEnd/>
              </a:ln>
              <a:extLst/>
            </p:spPr>
            <p:txBody>
              <a:bodyPr vert="horz" wrap="square" lIns="91434" tIns="45718" rIns="91434" bIns="45718" numCol="1" anchor="t" anchorCtr="0" compatLnSpc="1">
                <a:prstTxWarp prst="textNoShape">
                  <a:avLst/>
                </a:prstTxWarp>
              </a:bodyPr>
              <a:lstStyle/>
              <a:p>
                <a:endParaRPr lang="en-US" sz="1400" dirty="0">
                  <a:latin typeface="+mn-lt"/>
                </a:endParaRPr>
              </a:p>
            </p:txBody>
          </p:sp>
        </p:grpSp>
      </p:grpSp>
      <p:cxnSp>
        <p:nvCxnSpPr>
          <p:cNvPr id="43" name="Straight Connector 42"/>
          <p:cNvCxnSpPr/>
          <p:nvPr/>
        </p:nvCxnSpPr>
        <p:spPr>
          <a:xfrm>
            <a:off x="5979983" y="1264281"/>
            <a:ext cx="0" cy="4860474"/>
          </a:xfrm>
          <a:prstGeom prst="line">
            <a:avLst/>
          </a:prstGeom>
          <a:ln w="9525">
            <a:solidFill>
              <a:schemeClr val="accent6">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5716428" y="868117"/>
            <a:ext cx="535391" cy="534542"/>
            <a:chOff x="2996265" y="1466155"/>
            <a:chExt cx="1133775" cy="1131976"/>
          </a:xfrm>
        </p:grpSpPr>
        <p:sp>
          <p:nvSpPr>
            <p:cNvPr id="52" name="Oval 51"/>
            <p:cNvSpPr/>
            <p:nvPr/>
          </p:nvSpPr>
          <p:spPr bwMode="gray">
            <a:xfrm>
              <a:off x="2996265" y="1466155"/>
              <a:ext cx="1133775" cy="1131976"/>
            </a:xfrm>
            <a:prstGeom prst="ellipse">
              <a:avLst/>
            </a:prstGeom>
            <a:solidFill>
              <a:schemeClr val="bg1"/>
            </a:solidFill>
            <a:ln w="19050" cap="flat" cmpd="sng" algn="ctr">
              <a:solidFill>
                <a:schemeClr val="accent3"/>
              </a:solidFill>
              <a:prstDash val="solid"/>
            </a:ln>
            <a:effectLst/>
          </p:spPr>
          <p:txBody>
            <a:bodyPr rtlCol="0" anchor="ctr"/>
            <a:lstStyle/>
            <a:p>
              <a:pPr algn="ctr" defTabSz="896017" fontAlgn="auto">
                <a:spcBef>
                  <a:spcPts val="0"/>
                </a:spcBef>
                <a:spcAft>
                  <a:spcPts val="0"/>
                </a:spcAft>
                <a:defRPr/>
              </a:pPr>
              <a:endParaRPr lang="en-US" sz="1400" kern="0" dirty="0" err="1">
                <a:solidFill>
                  <a:srgbClr val="000000"/>
                </a:solidFill>
                <a:latin typeface="Arial"/>
                <a:ea typeface="ＭＳ Ｐゴシック"/>
              </a:endParaRPr>
            </a:p>
          </p:txBody>
        </p:sp>
        <p:grpSp>
          <p:nvGrpSpPr>
            <p:cNvPr id="53" name="Group 52"/>
            <p:cNvGrpSpPr/>
            <p:nvPr>
              <p:custDataLst>
                <p:tags r:id="rId2"/>
              </p:custDataLst>
            </p:nvPr>
          </p:nvGrpSpPr>
          <p:grpSpPr bwMode="gray">
            <a:xfrm>
              <a:off x="3187955" y="1644533"/>
              <a:ext cx="750394" cy="775221"/>
              <a:chOff x="5519452" y="3842652"/>
              <a:chExt cx="378904" cy="495782"/>
            </a:xfrm>
          </p:grpSpPr>
          <p:sp>
            <p:nvSpPr>
              <p:cNvPr id="54" name="Chevron 53"/>
              <p:cNvSpPr/>
              <p:nvPr/>
            </p:nvSpPr>
            <p:spPr bwMode="gray">
              <a:xfrm>
                <a:off x="5519452" y="3892550"/>
                <a:ext cx="192024" cy="395986"/>
              </a:xfrm>
              <a:prstGeom prst="chevron">
                <a:avLst>
                  <a:gd name="adj" fmla="val 37528"/>
                </a:avLst>
              </a:prstGeom>
              <a:solidFill>
                <a:schemeClr val="accent4"/>
              </a:solidFill>
              <a:ln w="9525" cap="flat" cmpd="sng" algn="ctr">
                <a:solidFill>
                  <a:srgbClr val="FFFFFF"/>
                </a:solidFill>
                <a:prstDash val="solid"/>
              </a:ln>
              <a:effectLst/>
            </p:spPr>
            <p:txBody>
              <a:bodyPr rtlCol="0" anchor="ctr"/>
              <a:lstStyle/>
              <a:p>
                <a:pPr algn="ctr" defTabSz="896017" fontAlgn="auto">
                  <a:spcBef>
                    <a:spcPts val="0"/>
                  </a:spcBef>
                  <a:spcAft>
                    <a:spcPts val="0"/>
                  </a:spcAft>
                  <a:defRPr/>
                </a:pPr>
                <a:endParaRPr lang="en-US" sz="1400" kern="0" dirty="0" err="1">
                  <a:solidFill>
                    <a:srgbClr val="000000"/>
                  </a:solidFill>
                  <a:latin typeface="Arial"/>
                  <a:ea typeface="ＭＳ Ｐゴシック"/>
                </a:endParaRPr>
              </a:p>
            </p:txBody>
          </p:sp>
          <p:sp>
            <p:nvSpPr>
              <p:cNvPr id="55" name="Chevron 54"/>
              <p:cNvSpPr/>
              <p:nvPr/>
            </p:nvSpPr>
            <p:spPr bwMode="gray">
              <a:xfrm>
                <a:off x="5657938" y="3842652"/>
                <a:ext cx="240418" cy="495782"/>
              </a:xfrm>
              <a:prstGeom prst="chevron">
                <a:avLst>
                  <a:gd name="adj" fmla="val 37528"/>
                </a:avLst>
              </a:prstGeom>
              <a:solidFill>
                <a:schemeClr val="accent3"/>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defTabSz="896017" fontAlgn="auto">
                  <a:spcBef>
                    <a:spcPts val="0"/>
                  </a:spcBef>
                  <a:spcAft>
                    <a:spcPts val="0"/>
                  </a:spcAft>
                  <a:defRPr/>
                </a:pPr>
                <a:endParaRPr lang="en-US" sz="1400" kern="0" dirty="0" err="1">
                  <a:solidFill>
                    <a:srgbClr val="000000"/>
                  </a:solidFill>
                  <a:ea typeface="ＭＳ Ｐゴシック"/>
                </a:endParaRPr>
              </a:p>
            </p:txBody>
          </p:sp>
        </p:grpSp>
      </p:grpSp>
    </p:spTree>
    <p:extLst>
      <p:ext uri="{BB962C8B-B14F-4D97-AF65-F5344CB8AC3E}">
        <p14:creationId xmlns:p14="http://schemas.microsoft.com/office/powerpoint/2010/main" xmlns="" val="35347878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extLst>
              <p:ext uri="{D42A27DB-BD31-4B8C-83A1-F6EECF244321}">
                <p14:modId xmlns:p14="http://schemas.microsoft.com/office/powerpoint/2010/main" xmlns="" val="294196119"/>
              </p:ext>
            </p:extLst>
          </p:nvPr>
        </p:nvGraphicFramePr>
        <p:xfrm>
          <a:off x="1588" y="1588"/>
          <a:ext cx="1587" cy="1587"/>
        </p:xfrm>
        <a:graphic>
          <a:graphicData uri="http://schemas.openxmlformats.org/presentationml/2006/ole">
            <p:oleObj spid="_x0000_s940402" name="think-cell Slide" r:id="rId4" imgW="360" imgH="360" progId="">
              <p:embed/>
            </p:oleObj>
          </a:graphicData>
        </a:graphic>
      </p:graphicFrame>
      <p:grpSp>
        <p:nvGrpSpPr>
          <p:cNvPr id="51" name="Group 50"/>
          <p:cNvGrpSpPr/>
          <p:nvPr/>
        </p:nvGrpSpPr>
        <p:grpSpPr>
          <a:xfrm>
            <a:off x="0" y="1212582"/>
            <a:ext cx="8961437" cy="495300"/>
            <a:chOff x="119063" y="1058863"/>
            <a:chExt cx="8961437" cy="495300"/>
          </a:xfrm>
        </p:grpSpPr>
        <p:sp>
          <p:nvSpPr>
            <p:cNvPr id="54" name="Rectangle 53"/>
            <p:cNvSpPr>
              <a:spLocks/>
            </p:cNvSpPr>
            <p:nvPr/>
          </p:nvSpPr>
          <p:spPr>
            <a:xfrm>
              <a:off x="119063" y="1068388"/>
              <a:ext cx="8961437" cy="485775"/>
            </a:xfrm>
            <a:prstGeom prst="rect">
              <a:avLst/>
            </a:prstGeom>
            <a:gradFill rotWithShape="1">
              <a:gsLst>
                <a:gs pos="0">
                  <a:srgbClr val="EEEEEE"/>
                </a:gs>
                <a:gs pos="100000">
                  <a:srgbClr val="EEEEEE">
                    <a:gamma/>
                    <a:tint val="0"/>
                    <a:invGamma/>
                    <a:alpha val="0"/>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dirty="0" err="1">
                <a:solidFill>
                  <a:schemeClr val="tx1"/>
                </a:solidFill>
                <a:latin typeface="Arial" charset="0"/>
              </a:endParaRPr>
            </a:p>
          </p:txBody>
        </p:sp>
        <p:cxnSp>
          <p:nvCxnSpPr>
            <p:cNvPr id="55" name="Straight Connector 54"/>
            <p:cNvCxnSpPr>
              <a:cxnSpLocks/>
            </p:cNvCxnSpPr>
            <p:nvPr/>
          </p:nvCxnSpPr>
          <p:spPr>
            <a:xfrm>
              <a:off x="119063" y="1058863"/>
              <a:ext cx="896143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84371" y="474188"/>
            <a:ext cx="8618537" cy="492443"/>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marL="457200"/>
            <a:r>
              <a:rPr lang="en-GB" sz="1600" dirty="0" smtClean="0">
                <a:solidFill>
                  <a:srgbClr val="00B050"/>
                </a:solidFill>
              </a:rPr>
              <a:t>There </a:t>
            </a:r>
            <a:r>
              <a:rPr lang="en-GB" sz="1600" dirty="0">
                <a:solidFill>
                  <a:srgbClr val="00B050"/>
                </a:solidFill>
              </a:rPr>
              <a:t>is urgent need to undertake research on crucial questions affecting our approach to demand management</a:t>
            </a:r>
          </a:p>
        </p:txBody>
      </p:sp>
      <p:sp>
        <p:nvSpPr>
          <p:cNvPr id="4" name="TextBox 3"/>
          <p:cNvSpPr txBox="1">
            <a:spLocks/>
          </p:cNvSpPr>
          <p:nvPr/>
        </p:nvSpPr>
        <p:spPr>
          <a:xfrm>
            <a:off x="171451" y="961072"/>
            <a:ext cx="8618537" cy="203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18288" anchor="b">
            <a:spAutoFit/>
          </a:bodyPr>
          <a:lstStyle>
            <a:defPPr>
              <a:defRPr lang="en-US"/>
            </a:defPPr>
            <a:lvl1pPr>
              <a:defRPr sz="1400" b="1">
                <a:solidFill>
                  <a:schemeClr val="tx2"/>
                </a:solidFill>
                <a:latin typeface="+mn-lt"/>
              </a:defRPr>
            </a:lvl1pPr>
          </a:lstStyle>
          <a:p>
            <a:r>
              <a:rPr lang="en-GB" sz="1200" dirty="0">
                <a:solidFill>
                  <a:srgbClr val="00B050"/>
                </a:solidFill>
              </a:rPr>
              <a:t>The top 3 Inquiries to make will form the basis to build future research on</a:t>
            </a:r>
          </a:p>
        </p:txBody>
      </p:sp>
      <p:sp>
        <p:nvSpPr>
          <p:cNvPr id="5" name="TextBox 4"/>
          <p:cNvSpPr txBox="1">
            <a:spLocks/>
          </p:cNvSpPr>
          <p:nvPr/>
        </p:nvSpPr>
        <p:spPr>
          <a:xfrm>
            <a:off x="868253" y="1514505"/>
            <a:ext cx="2056086" cy="1008000"/>
          </a:xfrm>
          <a:prstGeom prst="rect">
            <a:avLst/>
          </a:prstGeom>
          <a:gradFill>
            <a:gsLst>
              <a:gs pos="0">
                <a:schemeClr val="accent6">
                  <a:lumMod val="20000"/>
                  <a:lumOff val="80000"/>
                  <a:alpha val="80000"/>
                </a:schemeClr>
              </a:gs>
              <a:gs pos="100000">
                <a:schemeClr val="accent6">
                  <a:lumMod val="20000"/>
                  <a:lumOff val="80000"/>
                </a:schemeClr>
              </a:gs>
            </a:gsLst>
            <a:lin ang="16200000" scaled="1"/>
          </a:gradFill>
          <a:ln w="9525">
            <a:noFill/>
            <a:miter lim="800000"/>
            <a:headEnd/>
            <a:tailEnd/>
          </a:ln>
          <a:effectLst/>
          <a:extLst/>
        </p:spPr>
        <p:txBody>
          <a:bodyPr wrap="square" lIns="70571" tIns="70571" rIns="70571" bIns="70571" anchor="ctr" anchorCtr="0">
            <a:noAutofit/>
          </a:bodyPr>
          <a:lstStyle>
            <a:defPPr>
              <a:defRPr lang="en-US"/>
            </a:defPPr>
            <a:lvl1pPr marL="342900" lvl="0" indent="-342900" defTabSz="895350" eaLnBrk="0" hangingPunct="0">
              <a:buClr>
                <a:schemeClr val="lt1"/>
              </a:buClr>
              <a:defRPr sz="1078" b="1">
                <a:solidFill>
                  <a:schemeClr val="accent3"/>
                </a:solidFill>
                <a:latin typeface="+mn-lt"/>
              </a:defRPr>
            </a:lvl1pPr>
            <a:lvl2pPr marL="193675" lvl="1" indent="-192088" defTabSz="895350" eaLnBrk="0" hangingPunct="0">
              <a:buClr>
                <a:schemeClr val="tx2"/>
              </a:buClr>
              <a:buSzPct val="125000"/>
              <a:buFont typeface="Arial" charset="0"/>
              <a:buChar char="▪"/>
              <a:defRPr>
                <a:latin typeface="+mn-lt"/>
              </a:defRPr>
            </a:lvl2pPr>
            <a:lvl3pPr marL="457200" lvl="2" indent="-261938" defTabSz="895350" eaLnBrk="0" hangingPunct="0">
              <a:buClr>
                <a:schemeClr val="tx2"/>
              </a:buClr>
              <a:buSzPct val="120000"/>
              <a:buFont typeface="Arial" charset="0"/>
              <a:buChar char="–"/>
              <a:defRPr>
                <a:latin typeface="+mn-lt"/>
              </a:defRPr>
            </a:lvl3pPr>
            <a:lvl4pPr marL="614363" lvl="3" indent="-155575" defTabSz="895350" eaLnBrk="0" hangingPunct="0">
              <a:buClr>
                <a:schemeClr val="tx2"/>
              </a:buClr>
              <a:buSzPct val="120000"/>
              <a:buFont typeface="Arial" charset="0"/>
              <a:buChar char="▫"/>
              <a:defRPr>
                <a:latin typeface="+mn-lt"/>
              </a:defRPr>
            </a:lvl4pPr>
            <a:lvl5pPr marL="746125" lvl="4" indent="-130175" defTabSz="895350" eaLnBrk="0" hangingPunct="0">
              <a:buClr>
                <a:schemeClr val="tx2"/>
              </a:buClr>
              <a:buSzPct val="89000"/>
              <a:buFont typeface="Arial" charset="0"/>
              <a:buChar char="-"/>
              <a:defRPr>
                <a:latin typeface="+mn-lt"/>
              </a:defRPr>
            </a:lvl5pPr>
            <a:lvl6pPr marL="1203325" indent="-130175" defTabSz="895350" fontAlgn="base">
              <a:spcBef>
                <a:spcPct val="0"/>
              </a:spcBef>
              <a:spcAft>
                <a:spcPct val="0"/>
              </a:spcAft>
              <a:buClr>
                <a:schemeClr val="tx2"/>
              </a:buClr>
              <a:buSzPct val="89000"/>
              <a:buFont typeface="Arial" charset="0"/>
              <a:buChar char="-"/>
              <a:defRPr>
                <a:latin typeface="+mn-lt"/>
              </a:defRPr>
            </a:lvl6pPr>
            <a:lvl7pPr marL="1660525" indent="-130175" defTabSz="895350" fontAlgn="base">
              <a:spcBef>
                <a:spcPct val="0"/>
              </a:spcBef>
              <a:spcAft>
                <a:spcPct val="0"/>
              </a:spcAft>
              <a:buClr>
                <a:schemeClr val="tx2"/>
              </a:buClr>
              <a:buSzPct val="89000"/>
              <a:buFont typeface="Arial" charset="0"/>
              <a:buChar char="-"/>
              <a:defRPr>
                <a:latin typeface="+mn-lt"/>
              </a:defRPr>
            </a:lvl7pPr>
            <a:lvl8pPr marL="2117725" indent="-130175" defTabSz="895350" fontAlgn="base">
              <a:spcBef>
                <a:spcPct val="0"/>
              </a:spcBef>
              <a:spcAft>
                <a:spcPct val="0"/>
              </a:spcAft>
              <a:buClr>
                <a:schemeClr val="tx2"/>
              </a:buClr>
              <a:buSzPct val="89000"/>
              <a:buFont typeface="Arial" charset="0"/>
              <a:buChar char="-"/>
              <a:defRPr>
                <a:latin typeface="+mn-lt"/>
              </a:defRPr>
            </a:lvl8pPr>
            <a:lvl9pPr marL="2574925" indent="-130175" defTabSz="895350" fontAlgn="base">
              <a:spcBef>
                <a:spcPct val="0"/>
              </a:spcBef>
              <a:spcAft>
                <a:spcPct val="0"/>
              </a:spcAft>
              <a:buClr>
                <a:schemeClr val="tx2"/>
              </a:buClr>
              <a:buSzPct val="89000"/>
              <a:buFont typeface="Arial" charset="0"/>
              <a:buChar char="-"/>
              <a:defRPr>
                <a:latin typeface="+mn-lt"/>
              </a:defRPr>
            </a:lvl9pPr>
          </a:lstStyle>
          <a:p>
            <a:pPr marL="0" indent="0"/>
            <a:r>
              <a:rPr lang="en-GB" sz="1200" dirty="0">
                <a:solidFill>
                  <a:srgbClr val="00B050"/>
                </a:solidFill>
              </a:rPr>
              <a:t>What </a:t>
            </a:r>
            <a:r>
              <a:rPr lang="en-GB" sz="1200" dirty="0" smtClean="0">
                <a:solidFill>
                  <a:srgbClr val="00B050"/>
                </a:solidFill>
              </a:rPr>
              <a:t>are the profiles </a:t>
            </a:r>
            <a:r>
              <a:rPr lang="en-GB" sz="1200" dirty="0">
                <a:solidFill>
                  <a:srgbClr val="00B050"/>
                </a:solidFill>
              </a:rPr>
              <a:t>of </a:t>
            </a:r>
            <a:r>
              <a:rPr lang="en-GB" sz="1200" dirty="0" smtClean="0">
                <a:solidFill>
                  <a:srgbClr val="00B050"/>
                </a:solidFill>
              </a:rPr>
              <a:t>different segments of buyers </a:t>
            </a:r>
            <a:r>
              <a:rPr lang="en-GB" sz="1200" dirty="0">
                <a:solidFill>
                  <a:srgbClr val="00B050"/>
                </a:solidFill>
              </a:rPr>
              <a:t>of rhino horn in consumer states?</a:t>
            </a:r>
          </a:p>
        </p:txBody>
      </p:sp>
      <p:cxnSp>
        <p:nvCxnSpPr>
          <p:cNvPr id="25" name="AutoShape 249"/>
          <p:cNvCxnSpPr>
            <a:cxnSpLocks noChangeShapeType="1"/>
          </p:cNvCxnSpPr>
          <p:nvPr/>
        </p:nvCxnSpPr>
        <p:spPr bwMode="auto">
          <a:xfrm>
            <a:off x="3041129" y="1468624"/>
            <a:ext cx="2705022" cy="0"/>
          </a:xfrm>
          <a:prstGeom prst="straightConnector1">
            <a:avLst/>
          </a:prstGeom>
          <a:noFill/>
          <a:ln w="952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6" name="AutoShape 250"/>
          <p:cNvSpPr>
            <a:spLocks noChangeArrowheads="1"/>
          </p:cNvSpPr>
          <p:nvPr/>
        </p:nvSpPr>
        <p:spPr bwMode="auto">
          <a:xfrm>
            <a:off x="3041129" y="1248239"/>
            <a:ext cx="2705022" cy="203133"/>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r>
              <a:rPr lang="en-US" sz="1200" b="1" dirty="0">
                <a:solidFill>
                  <a:srgbClr val="00B050"/>
                </a:solidFill>
                <a:latin typeface="+mn-lt"/>
              </a:rPr>
              <a:t>Rationale for Inquiry</a:t>
            </a:r>
          </a:p>
        </p:txBody>
      </p:sp>
      <p:cxnSp>
        <p:nvCxnSpPr>
          <p:cNvPr id="28" name="AutoShape 249"/>
          <p:cNvCxnSpPr>
            <a:cxnSpLocks noChangeShapeType="1"/>
          </p:cNvCxnSpPr>
          <p:nvPr/>
        </p:nvCxnSpPr>
        <p:spPr bwMode="auto">
          <a:xfrm>
            <a:off x="5981179" y="1468624"/>
            <a:ext cx="2705022" cy="0"/>
          </a:xfrm>
          <a:prstGeom prst="straightConnector1">
            <a:avLst/>
          </a:prstGeom>
          <a:noFill/>
          <a:ln w="952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9" name="AutoShape 250"/>
          <p:cNvSpPr>
            <a:spLocks noChangeArrowheads="1"/>
          </p:cNvSpPr>
          <p:nvPr/>
        </p:nvSpPr>
        <p:spPr bwMode="auto">
          <a:xfrm>
            <a:off x="5981179" y="1248239"/>
            <a:ext cx="2705022" cy="203133"/>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r>
              <a:rPr lang="en-US" sz="1200" b="1" dirty="0" smtClean="0">
                <a:solidFill>
                  <a:srgbClr val="00B050"/>
                </a:solidFill>
                <a:latin typeface="+mn-lt"/>
              </a:rPr>
              <a:t>Use of Insights</a:t>
            </a:r>
            <a:endParaRPr lang="en-US" sz="1200" b="1" dirty="0">
              <a:solidFill>
                <a:srgbClr val="00B050"/>
              </a:solidFill>
              <a:latin typeface="+mn-lt"/>
            </a:endParaRPr>
          </a:p>
        </p:txBody>
      </p:sp>
      <p:sp>
        <p:nvSpPr>
          <p:cNvPr id="31" name="Marvin tracker circle"/>
          <p:cNvSpPr>
            <a:spLocks/>
          </p:cNvSpPr>
          <p:nvPr/>
        </p:nvSpPr>
        <p:spPr>
          <a:xfrm>
            <a:off x="545984" y="2037392"/>
            <a:ext cx="251799" cy="246888"/>
          </a:xfrm>
          <a:prstGeom prst="ellipse">
            <a:avLst/>
          </a:prstGeom>
          <a:noFill/>
          <a:ln w="19050">
            <a:noFill/>
          </a:ln>
          <a:effectLst/>
        </p:spPr>
        <p:txBody>
          <a:bodyPr wrap="square" lIns="73148" tIns="73148" rIns="73148" bIns="73148" anchor="ctr" anchorCtr="1">
            <a:noAutofit/>
          </a:bodyPr>
          <a:lstStyle/>
          <a:p>
            <a:pPr defTabSz="895255"/>
            <a:r>
              <a:rPr lang="en-US" sz="1200" dirty="0">
                <a:solidFill>
                  <a:schemeClr val="accent3"/>
                </a:solidFill>
                <a:cs typeface="Arial" charset="0"/>
              </a:rPr>
              <a:t>1</a:t>
            </a:r>
          </a:p>
        </p:txBody>
      </p:sp>
      <p:grpSp>
        <p:nvGrpSpPr>
          <p:cNvPr id="6" name="Group 5"/>
          <p:cNvGrpSpPr>
            <a:grpSpLocks/>
          </p:cNvGrpSpPr>
          <p:nvPr/>
        </p:nvGrpSpPr>
        <p:grpSpPr>
          <a:xfrm>
            <a:off x="3041129" y="1514505"/>
            <a:ext cx="5645071" cy="923330"/>
            <a:chOff x="3156585" y="1549009"/>
            <a:chExt cx="5534978" cy="923330"/>
          </a:xfrm>
        </p:grpSpPr>
        <p:sp>
          <p:nvSpPr>
            <p:cNvPr id="35" name="TextBox 34"/>
            <p:cNvSpPr txBox="1">
              <a:spLocks/>
            </p:cNvSpPr>
            <p:nvPr/>
          </p:nvSpPr>
          <p:spPr>
            <a:xfrm>
              <a:off x="3156585" y="1549009"/>
              <a:ext cx="2652267" cy="92333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lvl="1"/>
              <a:r>
                <a:rPr lang="en-US" sz="1200" dirty="0" smtClean="0">
                  <a:solidFill>
                    <a:srgbClr val="00B050"/>
                  </a:solidFill>
                </a:rPr>
                <a:t>To understand the underlying reasons behind purchase choices</a:t>
              </a:r>
            </a:p>
            <a:p>
              <a:pPr lvl="1"/>
              <a:r>
                <a:rPr lang="en-US" sz="1200" dirty="0" smtClean="0">
                  <a:solidFill>
                    <a:srgbClr val="00B050"/>
                  </a:solidFill>
                </a:rPr>
                <a:t>To determine the correct sustainable approach to take in demand management </a:t>
              </a:r>
              <a:endParaRPr lang="en-US" sz="1200" dirty="0">
                <a:solidFill>
                  <a:srgbClr val="00B050"/>
                </a:solidFill>
              </a:endParaRPr>
            </a:p>
          </p:txBody>
        </p:sp>
        <p:sp>
          <p:nvSpPr>
            <p:cNvPr id="39" name="TextBox 38"/>
            <p:cNvSpPr txBox="1">
              <a:spLocks/>
            </p:cNvSpPr>
            <p:nvPr/>
          </p:nvSpPr>
          <p:spPr>
            <a:xfrm>
              <a:off x="6039296" y="1549009"/>
              <a:ext cx="2652267" cy="738664"/>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lvl="1"/>
              <a:r>
                <a:rPr lang="en-US" sz="1200" dirty="0" smtClean="0">
                  <a:solidFill>
                    <a:srgbClr val="00B050"/>
                  </a:solidFill>
                </a:rPr>
                <a:t>Social cultural considerations and behavior modification campaigns</a:t>
              </a:r>
            </a:p>
            <a:p>
              <a:pPr lvl="1"/>
              <a:r>
                <a:rPr lang="en-US" sz="1200" dirty="0" smtClean="0">
                  <a:solidFill>
                    <a:srgbClr val="00B050"/>
                  </a:solidFill>
                </a:rPr>
                <a:t>Inform legislation including prohibitions and regulated market</a:t>
              </a:r>
              <a:endParaRPr lang="en-US" sz="1200" dirty="0">
                <a:solidFill>
                  <a:srgbClr val="00B050"/>
                </a:solidFill>
              </a:endParaRPr>
            </a:p>
          </p:txBody>
        </p:sp>
      </p:grpSp>
      <p:grpSp>
        <p:nvGrpSpPr>
          <p:cNvPr id="20" name="Group 19"/>
          <p:cNvGrpSpPr/>
          <p:nvPr/>
        </p:nvGrpSpPr>
        <p:grpSpPr>
          <a:xfrm>
            <a:off x="545984" y="2610253"/>
            <a:ext cx="8140216" cy="1292662"/>
            <a:chOff x="545984" y="2927395"/>
            <a:chExt cx="8140216" cy="1292662"/>
          </a:xfrm>
        </p:grpSpPr>
        <p:sp>
          <p:nvSpPr>
            <p:cNvPr id="32" name="Marvin tracker circle"/>
            <p:cNvSpPr>
              <a:spLocks/>
            </p:cNvSpPr>
            <p:nvPr/>
          </p:nvSpPr>
          <p:spPr>
            <a:xfrm>
              <a:off x="545984" y="3450282"/>
              <a:ext cx="251799" cy="246888"/>
            </a:xfrm>
            <a:prstGeom prst="ellipse">
              <a:avLst/>
            </a:prstGeom>
            <a:noFill/>
            <a:ln w="19050">
              <a:noFill/>
            </a:ln>
            <a:effectLst/>
          </p:spPr>
          <p:txBody>
            <a:bodyPr wrap="square" lIns="73148" tIns="73148" rIns="73148" bIns="73148" anchor="ctr" anchorCtr="1">
              <a:noAutofit/>
            </a:bodyPr>
            <a:lstStyle/>
            <a:p>
              <a:pPr defTabSz="895255"/>
              <a:r>
                <a:rPr lang="en-US" sz="1200" dirty="0">
                  <a:solidFill>
                    <a:srgbClr val="00B050"/>
                  </a:solidFill>
                  <a:cs typeface="Arial" charset="0"/>
                </a:rPr>
                <a:t>2</a:t>
              </a:r>
            </a:p>
          </p:txBody>
        </p:sp>
        <p:grpSp>
          <p:nvGrpSpPr>
            <p:cNvPr id="10" name="Group 9"/>
            <p:cNvGrpSpPr/>
            <p:nvPr/>
          </p:nvGrpSpPr>
          <p:grpSpPr>
            <a:xfrm>
              <a:off x="868253" y="2927395"/>
              <a:ext cx="7817947" cy="1292662"/>
              <a:chOff x="868253" y="2927395"/>
              <a:chExt cx="7817947" cy="1292662"/>
            </a:xfrm>
          </p:grpSpPr>
          <p:sp>
            <p:nvSpPr>
              <p:cNvPr id="8" name="TextBox 7"/>
              <p:cNvSpPr txBox="1">
                <a:spLocks/>
              </p:cNvSpPr>
              <p:nvPr/>
            </p:nvSpPr>
            <p:spPr>
              <a:xfrm>
                <a:off x="868253" y="2927395"/>
                <a:ext cx="2056086" cy="1292662"/>
              </a:xfrm>
              <a:prstGeom prst="rect">
                <a:avLst/>
              </a:prstGeom>
              <a:gradFill>
                <a:gsLst>
                  <a:gs pos="0">
                    <a:schemeClr val="accent6">
                      <a:lumMod val="20000"/>
                      <a:lumOff val="80000"/>
                      <a:alpha val="80000"/>
                    </a:schemeClr>
                  </a:gs>
                  <a:gs pos="100000">
                    <a:schemeClr val="accent6">
                      <a:lumMod val="20000"/>
                      <a:lumOff val="80000"/>
                    </a:schemeClr>
                  </a:gs>
                </a:gsLst>
                <a:lin ang="16200000" scaled="1"/>
              </a:gradFill>
              <a:ln w="9525">
                <a:noFill/>
                <a:miter lim="800000"/>
                <a:headEnd/>
                <a:tailEnd/>
              </a:ln>
              <a:effectLst/>
              <a:extLst/>
            </p:spPr>
            <p:txBody>
              <a:bodyPr wrap="square" lIns="70571" tIns="70571" rIns="70571" bIns="70571" anchor="ctr" anchorCtr="0">
                <a:noAutofit/>
              </a:bodyPr>
              <a:lstStyle>
                <a:defPPr>
                  <a:defRPr lang="en-US"/>
                </a:defPPr>
                <a:lvl1pPr marL="342900" lvl="0" indent="-342900" defTabSz="895350" eaLnBrk="0" hangingPunct="0">
                  <a:buClr>
                    <a:schemeClr val="lt1"/>
                  </a:buClr>
                  <a:defRPr sz="1078" b="1">
                    <a:solidFill>
                      <a:schemeClr val="accent3"/>
                    </a:solidFill>
                    <a:latin typeface="+mn-lt"/>
                  </a:defRPr>
                </a:lvl1pPr>
                <a:lvl2pPr marL="193675" lvl="1" indent="-192088" defTabSz="895350" eaLnBrk="0" hangingPunct="0">
                  <a:buClr>
                    <a:schemeClr val="tx2"/>
                  </a:buClr>
                  <a:buSzPct val="125000"/>
                  <a:buFont typeface="Arial" charset="0"/>
                  <a:buChar char="▪"/>
                  <a:defRPr>
                    <a:latin typeface="+mn-lt"/>
                  </a:defRPr>
                </a:lvl2pPr>
                <a:lvl3pPr marL="457200" lvl="2" indent="-261938" defTabSz="895350" eaLnBrk="0" hangingPunct="0">
                  <a:buClr>
                    <a:schemeClr val="tx2"/>
                  </a:buClr>
                  <a:buSzPct val="120000"/>
                  <a:buFont typeface="Arial" charset="0"/>
                  <a:buChar char="–"/>
                  <a:defRPr>
                    <a:latin typeface="+mn-lt"/>
                  </a:defRPr>
                </a:lvl3pPr>
                <a:lvl4pPr marL="614363" lvl="3" indent="-155575" defTabSz="895350" eaLnBrk="0" hangingPunct="0">
                  <a:buClr>
                    <a:schemeClr val="tx2"/>
                  </a:buClr>
                  <a:buSzPct val="120000"/>
                  <a:buFont typeface="Arial" charset="0"/>
                  <a:buChar char="▫"/>
                  <a:defRPr>
                    <a:latin typeface="+mn-lt"/>
                  </a:defRPr>
                </a:lvl4pPr>
                <a:lvl5pPr marL="746125" lvl="4" indent="-130175" defTabSz="895350" eaLnBrk="0" hangingPunct="0">
                  <a:buClr>
                    <a:schemeClr val="tx2"/>
                  </a:buClr>
                  <a:buSzPct val="89000"/>
                  <a:buFont typeface="Arial" charset="0"/>
                  <a:buChar char="-"/>
                  <a:defRPr>
                    <a:latin typeface="+mn-lt"/>
                  </a:defRPr>
                </a:lvl5pPr>
                <a:lvl6pPr marL="1203325" indent="-130175" defTabSz="895350" fontAlgn="base">
                  <a:spcBef>
                    <a:spcPct val="0"/>
                  </a:spcBef>
                  <a:spcAft>
                    <a:spcPct val="0"/>
                  </a:spcAft>
                  <a:buClr>
                    <a:schemeClr val="tx2"/>
                  </a:buClr>
                  <a:buSzPct val="89000"/>
                  <a:buFont typeface="Arial" charset="0"/>
                  <a:buChar char="-"/>
                  <a:defRPr>
                    <a:latin typeface="+mn-lt"/>
                  </a:defRPr>
                </a:lvl6pPr>
                <a:lvl7pPr marL="1660525" indent="-130175" defTabSz="895350" fontAlgn="base">
                  <a:spcBef>
                    <a:spcPct val="0"/>
                  </a:spcBef>
                  <a:spcAft>
                    <a:spcPct val="0"/>
                  </a:spcAft>
                  <a:buClr>
                    <a:schemeClr val="tx2"/>
                  </a:buClr>
                  <a:buSzPct val="89000"/>
                  <a:buFont typeface="Arial" charset="0"/>
                  <a:buChar char="-"/>
                  <a:defRPr>
                    <a:latin typeface="+mn-lt"/>
                  </a:defRPr>
                </a:lvl7pPr>
                <a:lvl8pPr marL="2117725" indent="-130175" defTabSz="895350" fontAlgn="base">
                  <a:spcBef>
                    <a:spcPct val="0"/>
                  </a:spcBef>
                  <a:spcAft>
                    <a:spcPct val="0"/>
                  </a:spcAft>
                  <a:buClr>
                    <a:schemeClr val="tx2"/>
                  </a:buClr>
                  <a:buSzPct val="89000"/>
                  <a:buFont typeface="Arial" charset="0"/>
                  <a:buChar char="-"/>
                  <a:defRPr>
                    <a:latin typeface="+mn-lt"/>
                  </a:defRPr>
                </a:lvl8pPr>
                <a:lvl9pPr marL="2574925" indent="-130175" defTabSz="895350" fontAlgn="base">
                  <a:spcBef>
                    <a:spcPct val="0"/>
                  </a:spcBef>
                  <a:spcAft>
                    <a:spcPct val="0"/>
                  </a:spcAft>
                  <a:buClr>
                    <a:schemeClr val="tx2"/>
                  </a:buClr>
                  <a:buSzPct val="89000"/>
                  <a:buFont typeface="Arial" charset="0"/>
                  <a:buChar char="-"/>
                  <a:defRPr>
                    <a:latin typeface="+mn-lt"/>
                  </a:defRPr>
                </a:lvl9pPr>
              </a:lstStyle>
              <a:p>
                <a:pPr marL="0" indent="0"/>
                <a:r>
                  <a:rPr lang="en-GB" sz="1200" dirty="0">
                    <a:solidFill>
                      <a:srgbClr val="00B050"/>
                    </a:solidFill>
                  </a:rPr>
                  <a:t>What is the impact of large scale stock pile destruction on demand in consumer states?</a:t>
                </a:r>
              </a:p>
            </p:txBody>
          </p:sp>
          <p:grpSp>
            <p:nvGrpSpPr>
              <p:cNvPr id="7" name="Group 6"/>
              <p:cNvGrpSpPr>
                <a:grpSpLocks/>
              </p:cNvGrpSpPr>
              <p:nvPr/>
            </p:nvGrpSpPr>
            <p:grpSpPr>
              <a:xfrm>
                <a:off x="3041129" y="2927395"/>
                <a:ext cx="5645071" cy="1292662"/>
                <a:chOff x="3156585" y="3141173"/>
                <a:chExt cx="5534978" cy="1292662"/>
              </a:xfrm>
            </p:grpSpPr>
            <p:sp>
              <p:nvSpPr>
                <p:cNvPr id="40" name="TextBox 39"/>
                <p:cNvSpPr txBox="1">
                  <a:spLocks/>
                </p:cNvSpPr>
                <p:nvPr/>
              </p:nvSpPr>
              <p:spPr>
                <a:xfrm>
                  <a:off x="3156585" y="3141173"/>
                  <a:ext cx="2652267" cy="129266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lvl="1"/>
                  <a:r>
                    <a:rPr lang="en-US" sz="1200" dirty="0" smtClean="0">
                      <a:solidFill>
                        <a:srgbClr val="00B050"/>
                      </a:solidFill>
                    </a:rPr>
                    <a:t>To understand the relationship between destruction and the market forces</a:t>
                  </a:r>
                </a:p>
                <a:p>
                  <a:pPr lvl="1"/>
                  <a:r>
                    <a:rPr lang="en-US" sz="1200" dirty="0" smtClean="0">
                      <a:solidFill>
                        <a:srgbClr val="00B050"/>
                      </a:solidFill>
                    </a:rPr>
                    <a:t>To determine the messaging in large scale stock pile destruction</a:t>
                  </a:r>
                </a:p>
                <a:p>
                  <a:pPr lvl="1"/>
                  <a:r>
                    <a:rPr lang="en-US" sz="1200" dirty="0" smtClean="0">
                      <a:solidFill>
                        <a:srgbClr val="00B050"/>
                      </a:solidFill>
                    </a:rPr>
                    <a:t>To determine the impact on poaching in range states</a:t>
                  </a:r>
                  <a:endParaRPr lang="en-US" sz="1200" dirty="0">
                    <a:solidFill>
                      <a:srgbClr val="00B050"/>
                    </a:solidFill>
                  </a:endParaRPr>
                </a:p>
              </p:txBody>
            </p:sp>
            <p:sp>
              <p:nvSpPr>
                <p:cNvPr id="41" name="TextBox 40"/>
                <p:cNvSpPr txBox="1">
                  <a:spLocks/>
                </p:cNvSpPr>
                <p:nvPr/>
              </p:nvSpPr>
              <p:spPr>
                <a:xfrm>
                  <a:off x="6039296" y="3141173"/>
                  <a:ext cx="2652267" cy="738664"/>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lvl="1"/>
                  <a:r>
                    <a:rPr lang="en-US" sz="1200" dirty="0" smtClean="0">
                      <a:solidFill>
                        <a:srgbClr val="00B050"/>
                      </a:solidFill>
                    </a:rPr>
                    <a:t>Inform policy on destruction of stock piles and conservation</a:t>
                  </a:r>
                </a:p>
                <a:p>
                  <a:pPr marL="1588" lvl="1" indent="0">
                    <a:buNone/>
                  </a:pPr>
                  <a:endParaRPr lang="en-US" sz="1200" dirty="0">
                    <a:solidFill>
                      <a:srgbClr val="00B050"/>
                    </a:solidFill>
                  </a:endParaRPr>
                </a:p>
                <a:p>
                  <a:pPr lvl="1"/>
                  <a:endParaRPr lang="en-US" sz="1200" dirty="0" smtClean="0">
                    <a:solidFill>
                      <a:srgbClr val="00B050"/>
                    </a:solidFill>
                  </a:endParaRPr>
                </a:p>
              </p:txBody>
            </p:sp>
          </p:grpSp>
        </p:grpSp>
      </p:grpSp>
      <p:grpSp>
        <p:nvGrpSpPr>
          <p:cNvPr id="19" name="Group 18"/>
          <p:cNvGrpSpPr/>
          <p:nvPr/>
        </p:nvGrpSpPr>
        <p:grpSpPr>
          <a:xfrm>
            <a:off x="545984" y="3990663"/>
            <a:ext cx="8140216" cy="1008000"/>
            <a:chOff x="545984" y="4771174"/>
            <a:chExt cx="8140216" cy="1008000"/>
          </a:xfrm>
        </p:grpSpPr>
        <p:sp>
          <p:nvSpPr>
            <p:cNvPr id="33" name="Marvin tracker circle"/>
            <p:cNvSpPr>
              <a:spLocks/>
            </p:cNvSpPr>
            <p:nvPr/>
          </p:nvSpPr>
          <p:spPr>
            <a:xfrm>
              <a:off x="545984" y="5151730"/>
              <a:ext cx="251799" cy="246888"/>
            </a:xfrm>
            <a:prstGeom prst="ellipse">
              <a:avLst/>
            </a:prstGeom>
            <a:noFill/>
            <a:ln w="19050">
              <a:noFill/>
            </a:ln>
            <a:effectLst/>
          </p:spPr>
          <p:txBody>
            <a:bodyPr wrap="square" lIns="73148" tIns="73148" rIns="73148" bIns="73148" anchor="ctr" anchorCtr="1">
              <a:noAutofit/>
            </a:bodyPr>
            <a:lstStyle/>
            <a:p>
              <a:pPr defTabSz="895255"/>
              <a:r>
                <a:rPr lang="en-US" sz="1200" dirty="0">
                  <a:solidFill>
                    <a:srgbClr val="00B050"/>
                  </a:solidFill>
                  <a:cs typeface="Arial" charset="0"/>
                </a:rPr>
                <a:t>3</a:t>
              </a:r>
            </a:p>
          </p:txBody>
        </p:sp>
        <p:grpSp>
          <p:nvGrpSpPr>
            <p:cNvPr id="16" name="Group 15"/>
            <p:cNvGrpSpPr/>
            <p:nvPr/>
          </p:nvGrpSpPr>
          <p:grpSpPr>
            <a:xfrm>
              <a:off x="868253" y="4771174"/>
              <a:ext cx="7817947" cy="1008000"/>
              <a:chOff x="868253" y="4771174"/>
              <a:chExt cx="7817947" cy="1008000"/>
            </a:xfrm>
          </p:grpSpPr>
          <p:sp>
            <p:nvSpPr>
              <p:cNvPr id="9" name="TextBox 8"/>
              <p:cNvSpPr txBox="1">
                <a:spLocks/>
              </p:cNvSpPr>
              <p:nvPr/>
            </p:nvSpPr>
            <p:spPr>
              <a:xfrm>
                <a:off x="868253" y="4771174"/>
                <a:ext cx="2056086" cy="1008000"/>
              </a:xfrm>
              <a:prstGeom prst="rect">
                <a:avLst/>
              </a:prstGeom>
              <a:gradFill>
                <a:gsLst>
                  <a:gs pos="0">
                    <a:schemeClr val="accent6">
                      <a:lumMod val="20000"/>
                      <a:lumOff val="80000"/>
                      <a:alpha val="80000"/>
                    </a:schemeClr>
                  </a:gs>
                  <a:gs pos="100000">
                    <a:schemeClr val="accent6">
                      <a:lumMod val="20000"/>
                      <a:lumOff val="80000"/>
                    </a:schemeClr>
                  </a:gs>
                </a:gsLst>
                <a:lin ang="16200000" scaled="1"/>
              </a:gradFill>
              <a:ln w="9525">
                <a:noFill/>
                <a:miter lim="800000"/>
                <a:headEnd/>
                <a:tailEnd/>
              </a:ln>
              <a:effectLst/>
              <a:extLst/>
            </p:spPr>
            <p:txBody>
              <a:bodyPr wrap="square" lIns="70571" tIns="70571" rIns="70571" bIns="70571" anchor="ctr" anchorCtr="0">
                <a:noAutofit/>
              </a:bodyPr>
              <a:lstStyle>
                <a:defPPr>
                  <a:defRPr lang="en-US"/>
                </a:defPPr>
                <a:lvl1pPr marL="342900" lvl="0" indent="-342900" defTabSz="895350" eaLnBrk="0" hangingPunct="0">
                  <a:buClr>
                    <a:schemeClr val="lt1"/>
                  </a:buClr>
                  <a:defRPr sz="1078" b="1">
                    <a:solidFill>
                      <a:schemeClr val="accent3"/>
                    </a:solidFill>
                    <a:latin typeface="+mn-lt"/>
                  </a:defRPr>
                </a:lvl1pPr>
                <a:lvl2pPr marL="193675" lvl="1" indent="-192088" defTabSz="895350" eaLnBrk="0" hangingPunct="0">
                  <a:buClr>
                    <a:schemeClr val="tx2"/>
                  </a:buClr>
                  <a:buSzPct val="125000"/>
                  <a:buFont typeface="Arial" charset="0"/>
                  <a:buChar char="▪"/>
                  <a:defRPr>
                    <a:latin typeface="+mn-lt"/>
                  </a:defRPr>
                </a:lvl2pPr>
                <a:lvl3pPr marL="457200" lvl="2" indent="-261938" defTabSz="895350" eaLnBrk="0" hangingPunct="0">
                  <a:buClr>
                    <a:schemeClr val="tx2"/>
                  </a:buClr>
                  <a:buSzPct val="120000"/>
                  <a:buFont typeface="Arial" charset="0"/>
                  <a:buChar char="–"/>
                  <a:defRPr>
                    <a:latin typeface="+mn-lt"/>
                  </a:defRPr>
                </a:lvl3pPr>
                <a:lvl4pPr marL="614363" lvl="3" indent="-155575" defTabSz="895350" eaLnBrk="0" hangingPunct="0">
                  <a:buClr>
                    <a:schemeClr val="tx2"/>
                  </a:buClr>
                  <a:buSzPct val="120000"/>
                  <a:buFont typeface="Arial" charset="0"/>
                  <a:buChar char="▫"/>
                  <a:defRPr>
                    <a:latin typeface="+mn-lt"/>
                  </a:defRPr>
                </a:lvl4pPr>
                <a:lvl5pPr marL="746125" lvl="4" indent="-130175" defTabSz="895350" eaLnBrk="0" hangingPunct="0">
                  <a:buClr>
                    <a:schemeClr val="tx2"/>
                  </a:buClr>
                  <a:buSzPct val="89000"/>
                  <a:buFont typeface="Arial" charset="0"/>
                  <a:buChar char="-"/>
                  <a:defRPr>
                    <a:latin typeface="+mn-lt"/>
                  </a:defRPr>
                </a:lvl5pPr>
                <a:lvl6pPr marL="1203325" indent="-130175" defTabSz="895350" fontAlgn="base">
                  <a:spcBef>
                    <a:spcPct val="0"/>
                  </a:spcBef>
                  <a:spcAft>
                    <a:spcPct val="0"/>
                  </a:spcAft>
                  <a:buClr>
                    <a:schemeClr val="tx2"/>
                  </a:buClr>
                  <a:buSzPct val="89000"/>
                  <a:buFont typeface="Arial" charset="0"/>
                  <a:buChar char="-"/>
                  <a:defRPr>
                    <a:latin typeface="+mn-lt"/>
                  </a:defRPr>
                </a:lvl6pPr>
                <a:lvl7pPr marL="1660525" indent="-130175" defTabSz="895350" fontAlgn="base">
                  <a:spcBef>
                    <a:spcPct val="0"/>
                  </a:spcBef>
                  <a:spcAft>
                    <a:spcPct val="0"/>
                  </a:spcAft>
                  <a:buClr>
                    <a:schemeClr val="tx2"/>
                  </a:buClr>
                  <a:buSzPct val="89000"/>
                  <a:buFont typeface="Arial" charset="0"/>
                  <a:buChar char="-"/>
                  <a:defRPr>
                    <a:latin typeface="+mn-lt"/>
                  </a:defRPr>
                </a:lvl7pPr>
                <a:lvl8pPr marL="2117725" indent="-130175" defTabSz="895350" fontAlgn="base">
                  <a:spcBef>
                    <a:spcPct val="0"/>
                  </a:spcBef>
                  <a:spcAft>
                    <a:spcPct val="0"/>
                  </a:spcAft>
                  <a:buClr>
                    <a:schemeClr val="tx2"/>
                  </a:buClr>
                  <a:buSzPct val="89000"/>
                  <a:buFont typeface="Arial" charset="0"/>
                  <a:buChar char="-"/>
                  <a:defRPr>
                    <a:latin typeface="+mn-lt"/>
                  </a:defRPr>
                </a:lvl8pPr>
                <a:lvl9pPr marL="2574925" indent="-130175" defTabSz="895350" fontAlgn="base">
                  <a:spcBef>
                    <a:spcPct val="0"/>
                  </a:spcBef>
                  <a:spcAft>
                    <a:spcPct val="0"/>
                  </a:spcAft>
                  <a:buClr>
                    <a:schemeClr val="tx2"/>
                  </a:buClr>
                  <a:buSzPct val="89000"/>
                  <a:buFont typeface="Arial" charset="0"/>
                  <a:buChar char="-"/>
                  <a:defRPr>
                    <a:latin typeface="+mn-lt"/>
                  </a:defRPr>
                </a:lvl9pPr>
              </a:lstStyle>
              <a:p>
                <a:pPr marL="0" indent="0"/>
                <a:r>
                  <a:rPr lang="en-GB" sz="1200" dirty="0">
                    <a:solidFill>
                      <a:srgbClr val="00B050"/>
                    </a:solidFill>
                  </a:rPr>
                  <a:t>What are the successful demand management/ reduction campaign elements?</a:t>
                </a:r>
              </a:p>
            </p:txBody>
          </p:sp>
          <p:grpSp>
            <p:nvGrpSpPr>
              <p:cNvPr id="12" name="Group 11"/>
              <p:cNvGrpSpPr/>
              <p:nvPr/>
            </p:nvGrpSpPr>
            <p:grpSpPr>
              <a:xfrm>
                <a:off x="3041129" y="4771174"/>
                <a:ext cx="5645071" cy="738664"/>
                <a:chOff x="3156585" y="4629150"/>
                <a:chExt cx="5534978" cy="738664"/>
              </a:xfrm>
            </p:grpSpPr>
            <p:sp>
              <p:nvSpPr>
                <p:cNvPr id="42" name="TextBox 41"/>
                <p:cNvSpPr txBox="1">
                  <a:spLocks/>
                </p:cNvSpPr>
                <p:nvPr/>
              </p:nvSpPr>
              <p:spPr>
                <a:xfrm>
                  <a:off x="3156585" y="4629150"/>
                  <a:ext cx="2652267" cy="738664"/>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lvl="1"/>
                  <a:r>
                    <a:rPr lang="en-US" sz="1200" dirty="0" smtClean="0">
                      <a:solidFill>
                        <a:srgbClr val="00B050"/>
                      </a:solidFill>
                    </a:rPr>
                    <a:t>Lack of knowledge of the outcomes of campaigns </a:t>
                  </a:r>
                </a:p>
                <a:p>
                  <a:pPr lvl="1"/>
                  <a:r>
                    <a:rPr lang="en-US" sz="1200" dirty="0" smtClean="0">
                      <a:solidFill>
                        <a:srgbClr val="00B050"/>
                      </a:solidFill>
                    </a:rPr>
                    <a:t>To learn best practice and lessons in messaging </a:t>
                  </a:r>
                </a:p>
              </p:txBody>
            </p:sp>
            <p:sp>
              <p:nvSpPr>
                <p:cNvPr id="43" name="TextBox 42"/>
                <p:cNvSpPr txBox="1">
                  <a:spLocks/>
                </p:cNvSpPr>
                <p:nvPr/>
              </p:nvSpPr>
              <p:spPr>
                <a:xfrm>
                  <a:off x="6039296" y="4629150"/>
                  <a:ext cx="2652267" cy="738664"/>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lvl="1"/>
                  <a:r>
                    <a:rPr lang="en-US" sz="1200" dirty="0" smtClean="0">
                      <a:solidFill>
                        <a:srgbClr val="00B050"/>
                      </a:solidFill>
                    </a:rPr>
                    <a:t>To adapt in communication strategy</a:t>
                  </a:r>
                </a:p>
                <a:p>
                  <a:pPr lvl="1"/>
                  <a:r>
                    <a:rPr lang="en-US" sz="1200" dirty="0" smtClean="0">
                      <a:solidFill>
                        <a:srgbClr val="00B050"/>
                      </a:solidFill>
                    </a:rPr>
                    <a:t>Make appropriate finance and auditing decisions for campaigns</a:t>
                  </a:r>
                </a:p>
                <a:p>
                  <a:pPr marL="1588" lvl="1" indent="0">
                    <a:buNone/>
                  </a:pPr>
                  <a:endParaRPr lang="en-US" sz="1200" dirty="0">
                    <a:solidFill>
                      <a:srgbClr val="00B050"/>
                    </a:solidFill>
                  </a:endParaRPr>
                </a:p>
              </p:txBody>
            </p:sp>
          </p:grpSp>
        </p:grpSp>
      </p:grpSp>
      <p:cxnSp>
        <p:nvCxnSpPr>
          <p:cNvPr id="45" name="Straight Connector 44"/>
          <p:cNvCxnSpPr>
            <a:cxnSpLocks/>
          </p:cNvCxnSpPr>
          <p:nvPr/>
        </p:nvCxnSpPr>
        <p:spPr>
          <a:xfrm>
            <a:off x="868253" y="2566379"/>
            <a:ext cx="7817947" cy="0"/>
          </a:xfrm>
          <a:prstGeom prst="line">
            <a:avLst/>
          </a:prstGeom>
          <a:ln w="12700" cap="rnd">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cxnSpLocks/>
          </p:cNvCxnSpPr>
          <p:nvPr/>
        </p:nvCxnSpPr>
        <p:spPr>
          <a:xfrm>
            <a:off x="868253" y="3946789"/>
            <a:ext cx="7817947" cy="0"/>
          </a:xfrm>
          <a:prstGeom prst="line">
            <a:avLst/>
          </a:prstGeom>
          <a:ln w="12700" cap="rnd">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545984" y="5086413"/>
            <a:ext cx="8140216" cy="1008000"/>
            <a:chOff x="545984" y="6219486"/>
            <a:chExt cx="8140216" cy="1008000"/>
          </a:xfrm>
        </p:grpSpPr>
        <p:sp>
          <p:nvSpPr>
            <p:cNvPr id="34" name="Marvin tracker circle"/>
            <p:cNvSpPr>
              <a:spLocks/>
            </p:cNvSpPr>
            <p:nvPr/>
          </p:nvSpPr>
          <p:spPr>
            <a:xfrm>
              <a:off x="545984" y="6600042"/>
              <a:ext cx="251799" cy="246888"/>
            </a:xfrm>
            <a:prstGeom prst="ellipse">
              <a:avLst/>
            </a:prstGeom>
            <a:noFill/>
            <a:ln w="19050">
              <a:noFill/>
            </a:ln>
            <a:effectLst/>
          </p:spPr>
          <p:txBody>
            <a:bodyPr wrap="square" lIns="73148" tIns="73148" rIns="73148" bIns="73148" anchor="ctr" anchorCtr="1">
              <a:noAutofit/>
            </a:bodyPr>
            <a:lstStyle/>
            <a:p>
              <a:pPr defTabSz="895255"/>
              <a:r>
                <a:rPr lang="en-US" sz="1200" dirty="0">
                  <a:solidFill>
                    <a:srgbClr val="00B050"/>
                  </a:solidFill>
                  <a:cs typeface="Arial" charset="0"/>
                </a:rPr>
                <a:t>4</a:t>
              </a:r>
            </a:p>
          </p:txBody>
        </p:sp>
        <p:grpSp>
          <p:nvGrpSpPr>
            <p:cNvPr id="3" name="Group 2"/>
            <p:cNvGrpSpPr/>
            <p:nvPr/>
          </p:nvGrpSpPr>
          <p:grpSpPr>
            <a:xfrm>
              <a:off x="868253" y="6219486"/>
              <a:ext cx="7817947" cy="1008000"/>
              <a:chOff x="868253" y="6219486"/>
              <a:chExt cx="7817947" cy="1008000"/>
            </a:xfrm>
          </p:grpSpPr>
          <p:sp>
            <p:nvSpPr>
              <p:cNvPr id="38" name="TextBox 37"/>
              <p:cNvSpPr txBox="1">
                <a:spLocks/>
              </p:cNvSpPr>
              <p:nvPr/>
            </p:nvSpPr>
            <p:spPr>
              <a:xfrm>
                <a:off x="868253" y="6219486"/>
                <a:ext cx="2056086" cy="1008000"/>
              </a:xfrm>
              <a:prstGeom prst="rect">
                <a:avLst/>
              </a:prstGeom>
              <a:gradFill>
                <a:gsLst>
                  <a:gs pos="0">
                    <a:schemeClr val="accent6">
                      <a:lumMod val="20000"/>
                      <a:lumOff val="80000"/>
                      <a:alpha val="80000"/>
                    </a:schemeClr>
                  </a:gs>
                  <a:gs pos="100000">
                    <a:schemeClr val="accent6">
                      <a:lumMod val="20000"/>
                      <a:lumOff val="80000"/>
                    </a:schemeClr>
                  </a:gs>
                </a:gsLst>
                <a:lin ang="16200000" scaled="1"/>
              </a:gradFill>
              <a:ln w="9525">
                <a:noFill/>
                <a:miter lim="800000"/>
                <a:headEnd/>
                <a:tailEnd/>
              </a:ln>
              <a:effectLst/>
              <a:extLst/>
            </p:spPr>
            <p:txBody>
              <a:bodyPr wrap="square" lIns="70571" tIns="70571" rIns="70571" bIns="70571" anchor="ctr" anchorCtr="0">
                <a:noAutofit/>
              </a:bodyPr>
              <a:lstStyle>
                <a:defPPr>
                  <a:defRPr lang="en-US"/>
                </a:defPPr>
                <a:lvl1pPr marL="342900" lvl="0" indent="-342900" defTabSz="895350" eaLnBrk="0" hangingPunct="0">
                  <a:buClr>
                    <a:schemeClr val="lt1"/>
                  </a:buClr>
                  <a:defRPr sz="1078" b="1">
                    <a:solidFill>
                      <a:schemeClr val="accent3"/>
                    </a:solidFill>
                    <a:latin typeface="+mn-lt"/>
                  </a:defRPr>
                </a:lvl1pPr>
                <a:lvl2pPr marL="193675" lvl="1" indent="-192088" defTabSz="895350" eaLnBrk="0" hangingPunct="0">
                  <a:buClr>
                    <a:schemeClr val="tx2"/>
                  </a:buClr>
                  <a:buSzPct val="125000"/>
                  <a:buFont typeface="Arial" charset="0"/>
                  <a:buChar char="▪"/>
                  <a:defRPr>
                    <a:latin typeface="+mn-lt"/>
                  </a:defRPr>
                </a:lvl2pPr>
                <a:lvl3pPr marL="457200" lvl="2" indent="-261938" defTabSz="895350" eaLnBrk="0" hangingPunct="0">
                  <a:buClr>
                    <a:schemeClr val="tx2"/>
                  </a:buClr>
                  <a:buSzPct val="120000"/>
                  <a:buFont typeface="Arial" charset="0"/>
                  <a:buChar char="–"/>
                  <a:defRPr>
                    <a:latin typeface="+mn-lt"/>
                  </a:defRPr>
                </a:lvl3pPr>
                <a:lvl4pPr marL="614363" lvl="3" indent="-155575" defTabSz="895350" eaLnBrk="0" hangingPunct="0">
                  <a:buClr>
                    <a:schemeClr val="tx2"/>
                  </a:buClr>
                  <a:buSzPct val="120000"/>
                  <a:buFont typeface="Arial" charset="0"/>
                  <a:buChar char="▫"/>
                  <a:defRPr>
                    <a:latin typeface="+mn-lt"/>
                  </a:defRPr>
                </a:lvl4pPr>
                <a:lvl5pPr marL="746125" lvl="4" indent="-130175" defTabSz="895350" eaLnBrk="0" hangingPunct="0">
                  <a:buClr>
                    <a:schemeClr val="tx2"/>
                  </a:buClr>
                  <a:buSzPct val="89000"/>
                  <a:buFont typeface="Arial" charset="0"/>
                  <a:buChar char="-"/>
                  <a:defRPr>
                    <a:latin typeface="+mn-lt"/>
                  </a:defRPr>
                </a:lvl5pPr>
                <a:lvl6pPr marL="1203325" indent="-130175" defTabSz="895350" fontAlgn="base">
                  <a:spcBef>
                    <a:spcPct val="0"/>
                  </a:spcBef>
                  <a:spcAft>
                    <a:spcPct val="0"/>
                  </a:spcAft>
                  <a:buClr>
                    <a:schemeClr val="tx2"/>
                  </a:buClr>
                  <a:buSzPct val="89000"/>
                  <a:buFont typeface="Arial" charset="0"/>
                  <a:buChar char="-"/>
                  <a:defRPr>
                    <a:latin typeface="+mn-lt"/>
                  </a:defRPr>
                </a:lvl6pPr>
                <a:lvl7pPr marL="1660525" indent="-130175" defTabSz="895350" fontAlgn="base">
                  <a:spcBef>
                    <a:spcPct val="0"/>
                  </a:spcBef>
                  <a:spcAft>
                    <a:spcPct val="0"/>
                  </a:spcAft>
                  <a:buClr>
                    <a:schemeClr val="tx2"/>
                  </a:buClr>
                  <a:buSzPct val="89000"/>
                  <a:buFont typeface="Arial" charset="0"/>
                  <a:buChar char="-"/>
                  <a:defRPr>
                    <a:latin typeface="+mn-lt"/>
                  </a:defRPr>
                </a:lvl7pPr>
                <a:lvl8pPr marL="2117725" indent="-130175" defTabSz="895350" fontAlgn="base">
                  <a:spcBef>
                    <a:spcPct val="0"/>
                  </a:spcBef>
                  <a:spcAft>
                    <a:spcPct val="0"/>
                  </a:spcAft>
                  <a:buClr>
                    <a:schemeClr val="tx2"/>
                  </a:buClr>
                  <a:buSzPct val="89000"/>
                  <a:buFont typeface="Arial" charset="0"/>
                  <a:buChar char="-"/>
                  <a:defRPr>
                    <a:latin typeface="+mn-lt"/>
                  </a:defRPr>
                </a:lvl8pPr>
                <a:lvl9pPr marL="2574925" indent="-130175" defTabSz="895350" fontAlgn="base">
                  <a:spcBef>
                    <a:spcPct val="0"/>
                  </a:spcBef>
                  <a:spcAft>
                    <a:spcPct val="0"/>
                  </a:spcAft>
                  <a:buClr>
                    <a:schemeClr val="tx2"/>
                  </a:buClr>
                  <a:buSzPct val="89000"/>
                  <a:buFont typeface="Arial" charset="0"/>
                  <a:buChar char="-"/>
                  <a:defRPr>
                    <a:latin typeface="+mn-lt"/>
                  </a:defRPr>
                </a:lvl9pPr>
              </a:lstStyle>
              <a:p>
                <a:pPr marL="0" indent="0"/>
                <a:r>
                  <a:rPr lang="en-GB" sz="1200" dirty="0" smtClean="0">
                    <a:solidFill>
                      <a:srgbClr val="00B050"/>
                    </a:solidFill>
                  </a:rPr>
                  <a:t>What is the current horn price (at different points in the value chain) currently and under different scenarios</a:t>
                </a:r>
                <a:endParaRPr lang="en-GB" sz="1200" dirty="0">
                  <a:solidFill>
                    <a:srgbClr val="00B050"/>
                  </a:solidFill>
                </a:endParaRPr>
              </a:p>
            </p:txBody>
          </p:sp>
          <p:grpSp>
            <p:nvGrpSpPr>
              <p:cNvPr id="44" name="Group 43"/>
              <p:cNvGrpSpPr/>
              <p:nvPr/>
            </p:nvGrpSpPr>
            <p:grpSpPr>
              <a:xfrm>
                <a:off x="3041129" y="6219486"/>
                <a:ext cx="5645071" cy="738664"/>
                <a:chOff x="3156585" y="4629150"/>
                <a:chExt cx="5534978" cy="738664"/>
              </a:xfrm>
            </p:grpSpPr>
            <p:sp>
              <p:nvSpPr>
                <p:cNvPr id="47" name="TextBox 46"/>
                <p:cNvSpPr txBox="1">
                  <a:spLocks/>
                </p:cNvSpPr>
                <p:nvPr/>
              </p:nvSpPr>
              <p:spPr>
                <a:xfrm>
                  <a:off x="3156585" y="4629150"/>
                  <a:ext cx="2652267" cy="738664"/>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lvl="1"/>
                  <a:r>
                    <a:rPr lang="en-US" sz="1200" dirty="0" smtClean="0">
                      <a:solidFill>
                        <a:srgbClr val="00B050"/>
                      </a:solidFill>
                    </a:rPr>
                    <a:t>Lack of understanding of syndicate dynamics</a:t>
                  </a:r>
                </a:p>
                <a:p>
                  <a:pPr lvl="1"/>
                  <a:r>
                    <a:rPr lang="en-US" sz="1200" dirty="0" smtClean="0">
                      <a:solidFill>
                        <a:srgbClr val="00B050"/>
                      </a:solidFill>
                    </a:rPr>
                    <a:t>Understanding of potential benefits of trade scenarios</a:t>
                  </a:r>
                </a:p>
              </p:txBody>
            </p:sp>
            <p:sp>
              <p:nvSpPr>
                <p:cNvPr id="48" name="TextBox 47"/>
                <p:cNvSpPr txBox="1">
                  <a:spLocks/>
                </p:cNvSpPr>
                <p:nvPr/>
              </p:nvSpPr>
              <p:spPr>
                <a:xfrm>
                  <a:off x="6039296" y="4629150"/>
                  <a:ext cx="2652267" cy="738664"/>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lvl="1"/>
                  <a:r>
                    <a:rPr lang="en-US" sz="1200" dirty="0" smtClean="0">
                      <a:solidFill>
                        <a:srgbClr val="00B050"/>
                      </a:solidFill>
                    </a:rPr>
                    <a:t>Inform prosecution/ anti-trafficking operations</a:t>
                  </a:r>
                </a:p>
                <a:p>
                  <a:pPr lvl="1"/>
                  <a:r>
                    <a:rPr lang="en-US" sz="1200" dirty="0" smtClean="0">
                      <a:solidFill>
                        <a:srgbClr val="00B050"/>
                      </a:solidFill>
                    </a:rPr>
                    <a:t>Provide insights for private and public trade initiatives</a:t>
                  </a:r>
                  <a:endParaRPr lang="en-US" sz="1200" dirty="0">
                    <a:solidFill>
                      <a:srgbClr val="00B050"/>
                    </a:solidFill>
                  </a:endParaRPr>
                </a:p>
              </p:txBody>
            </p:sp>
          </p:grpSp>
        </p:grpSp>
      </p:grpSp>
      <p:cxnSp>
        <p:nvCxnSpPr>
          <p:cNvPr id="49" name="Straight Connector 48"/>
          <p:cNvCxnSpPr>
            <a:cxnSpLocks/>
          </p:cNvCxnSpPr>
          <p:nvPr/>
        </p:nvCxnSpPr>
        <p:spPr>
          <a:xfrm>
            <a:off x="1026085" y="5042537"/>
            <a:ext cx="7665478" cy="0"/>
          </a:xfrm>
          <a:prstGeom prst="line">
            <a:avLst/>
          </a:prstGeom>
          <a:ln w="12700" cap="rnd">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52" name="1. On-page tracker"/>
          <p:cNvSpPr>
            <a:spLocks noChangeArrowheads="1"/>
          </p:cNvSpPr>
          <p:nvPr/>
        </p:nvSpPr>
        <p:spPr bwMode="auto">
          <a:xfrm flipH="1">
            <a:off x="1501944" y="-9068"/>
            <a:ext cx="5604912"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p>
            <a:pPr marL="438150" algn="ctr"/>
            <a:r>
              <a:rPr lang="en-US" sz="2400" b="1" dirty="0">
                <a:solidFill>
                  <a:srgbClr val="00B050"/>
                </a:solidFill>
                <a:latin typeface="Arial Narrow" charset="0"/>
                <a:ea typeface="Arial Narrow" charset="0"/>
                <a:cs typeface="Arial Narrow" charset="0"/>
              </a:rPr>
              <a:t>R</a:t>
            </a:r>
            <a:r>
              <a:rPr lang="en-US" sz="2400" b="1" dirty="0" smtClean="0">
                <a:solidFill>
                  <a:srgbClr val="00B050"/>
                </a:solidFill>
                <a:latin typeface="Arial Narrow" charset="0"/>
                <a:ea typeface="Arial Narrow" charset="0"/>
                <a:cs typeface="Arial Narrow" charset="0"/>
              </a:rPr>
              <a:t>esearch</a:t>
            </a:r>
            <a:endParaRPr lang="en-US" sz="2400" b="1" baseline="0" noProof="0" dirty="0">
              <a:solidFill>
                <a:srgbClr val="00B050"/>
              </a:solidFill>
              <a:latin typeface="Arial Narrow" charset="0"/>
              <a:ea typeface="Arial Narrow" charset="0"/>
              <a:cs typeface="Arial Narrow" charset="0"/>
            </a:endParaRPr>
          </a:p>
        </p:txBody>
      </p:sp>
    </p:spTree>
    <p:extLst>
      <p:ext uri="{BB962C8B-B14F-4D97-AF65-F5344CB8AC3E}">
        <p14:creationId xmlns:p14="http://schemas.microsoft.com/office/powerpoint/2010/main" xmlns="" val="22653940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7" name="Object 176" hidden="1"/>
          <p:cNvGraphicFramePr>
            <a:graphicFrameLocks noChangeAspect="1"/>
          </p:cNvGraphicFramePr>
          <p:nvPr>
            <p:extLst>
              <p:ext uri="{D42A27DB-BD31-4B8C-83A1-F6EECF244321}">
                <p14:modId xmlns:p14="http://schemas.microsoft.com/office/powerpoint/2010/main" xmlns="" val="239567965"/>
              </p:ext>
            </p:extLst>
          </p:nvPr>
        </p:nvGraphicFramePr>
        <p:xfrm>
          <a:off x="1588" y="1588"/>
          <a:ext cx="1587" cy="1587"/>
        </p:xfrm>
        <a:graphic>
          <a:graphicData uri="http://schemas.openxmlformats.org/presentationml/2006/ole">
            <p:oleObj spid="_x0000_s946552" name="think-cell Slide" r:id="rId4" imgW="360" imgH="360" progId="">
              <p:embed/>
            </p:oleObj>
          </a:graphicData>
        </a:graphic>
      </p:graphicFrame>
      <p:grpSp>
        <p:nvGrpSpPr>
          <p:cNvPr id="79" name="Group 78"/>
          <p:cNvGrpSpPr/>
          <p:nvPr/>
        </p:nvGrpSpPr>
        <p:grpSpPr>
          <a:xfrm>
            <a:off x="0" y="916748"/>
            <a:ext cx="8961437" cy="495300"/>
            <a:chOff x="119063" y="1058863"/>
            <a:chExt cx="8961437" cy="495300"/>
          </a:xfrm>
        </p:grpSpPr>
        <p:sp>
          <p:nvSpPr>
            <p:cNvPr id="80" name="Rectangle 79"/>
            <p:cNvSpPr>
              <a:spLocks/>
            </p:cNvSpPr>
            <p:nvPr/>
          </p:nvSpPr>
          <p:spPr>
            <a:xfrm>
              <a:off x="119063" y="1068388"/>
              <a:ext cx="8961437" cy="485775"/>
            </a:xfrm>
            <a:prstGeom prst="rect">
              <a:avLst/>
            </a:prstGeom>
            <a:gradFill rotWithShape="1">
              <a:gsLst>
                <a:gs pos="0">
                  <a:srgbClr val="EEEEEE"/>
                </a:gs>
                <a:gs pos="100000">
                  <a:srgbClr val="EEEEEE">
                    <a:gamma/>
                    <a:tint val="0"/>
                    <a:invGamma/>
                    <a:alpha val="0"/>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dirty="0" err="1">
                <a:solidFill>
                  <a:schemeClr val="tx1"/>
                </a:solidFill>
                <a:latin typeface="Arial" charset="0"/>
              </a:endParaRPr>
            </a:p>
          </p:txBody>
        </p:sp>
        <p:cxnSp>
          <p:nvCxnSpPr>
            <p:cNvPr id="81" name="Straight Connector 80"/>
            <p:cNvCxnSpPr>
              <a:cxnSpLocks/>
            </p:cNvCxnSpPr>
            <p:nvPr/>
          </p:nvCxnSpPr>
          <p:spPr>
            <a:xfrm>
              <a:off x="119063" y="1058863"/>
              <a:ext cx="896143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6" name="Rectangle 5"/>
          <p:cNvSpPr/>
          <p:nvPr/>
        </p:nvSpPr>
        <p:spPr>
          <a:xfrm>
            <a:off x="1081085" y="1002583"/>
            <a:ext cx="3093676" cy="4965729"/>
          </a:xfrm>
          <a:prstGeom prst="rect">
            <a:avLst/>
          </a:prstGeom>
          <a:gradFill flip="none" rotWithShape="1">
            <a:gsLst>
              <a:gs pos="0">
                <a:schemeClr val="accent5">
                  <a:lumMod val="20000"/>
                  <a:lumOff val="80000"/>
                </a:schemeClr>
              </a:gs>
              <a:gs pos="100000">
                <a:srgbClr val="FEFBF4"/>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err="1" smtClean="0">
              <a:solidFill>
                <a:schemeClr val="tx1"/>
              </a:solidFill>
            </a:endParaRPr>
          </a:p>
        </p:txBody>
      </p:sp>
      <p:sp>
        <p:nvSpPr>
          <p:cNvPr id="5" name="Rectangle 4"/>
          <p:cNvSpPr/>
          <p:nvPr/>
        </p:nvSpPr>
        <p:spPr>
          <a:xfrm>
            <a:off x="4185964" y="1002583"/>
            <a:ext cx="4628252" cy="4965729"/>
          </a:xfrm>
          <a:prstGeom prst="rect">
            <a:avLst/>
          </a:prstGeom>
          <a:gradFill flip="none" rotWithShape="1">
            <a:gsLst>
              <a:gs pos="0">
                <a:srgbClr val="C00000">
                  <a:tint val="66000"/>
                  <a:satMod val="160000"/>
                </a:srgbClr>
              </a:gs>
              <a:gs pos="100000">
                <a:srgbClr val="FBEFEF"/>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err="1" smtClean="0">
              <a:solidFill>
                <a:schemeClr val="tx1"/>
              </a:solidFill>
            </a:endParaRPr>
          </a:p>
        </p:txBody>
      </p:sp>
      <p:sp>
        <p:nvSpPr>
          <p:cNvPr id="2" name="Title 1"/>
          <p:cNvSpPr>
            <a:spLocks noGrp="1"/>
          </p:cNvSpPr>
          <p:nvPr>
            <p:ph type="title"/>
          </p:nvPr>
        </p:nvSpPr>
        <p:spPr>
          <a:xfrm>
            <a:off x="171451" y="230188"/>
            <a:ext cx="8618537" cy="584775"/>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marL="457200"/>
            <a:r>
              <a:rPr lang="en-GB" dirty="0">
                <a:solidFill>
                  <a:srgbClr val="00B050"/>
                </a:solidFill>
              </a:rPr>
              <a:t>A targeted message is needed to change the</a:t>
            </a:r>
            <a:br>
              <a:rPr lang="en-GB" dirty="0">
                <a:solidFill>
                  <a:srgbClr val="00B050"/>
                </a:solidFill>
              </a:rPr>
            </a:br>
            <a:r>
              <a:rPr lang="en-GB" dirty="0">
                <a:solidFill>
                  <a:srgbClr val="00B050"/>
                </a:solidFill>
              </a:rPr>
              <a:t>perceptions on rhino horn in the various audiences </a:t>
            </a:r>
          </a:p>
        </p:txBody>
      </p:sp>
      <p:cxnSp>
        <p:nvCxnSpPr>
          <p:cNvPr id="156" name="Straight Connector 155"/>
          <p:cNvCxnSpPr>
            <a:cxnSpLocks/>
          </p:cNvCxnSpPr>
          <p:nvPr/>
        </p:nvCxnSpPr>
        <p:spPr>
          <a:xfrm>
            <a:off x="171451" y="5304029"/>
            <a:ext cx="8618537" cy="0"/>
          </a:xfrm>
          <a:prstGeom prst="line">
            <a:avLst/>
          </a:prstGeom>
          <a:ln w="9525">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245" name="TextBox 244"/>
          <p:cNvSpPr txBox="1">
            <a:spLocks/>
          </p:cNvSpPr>
          <p:nvPr/>
        </p:nvSpPr>
        <p:spPr>
          <a:xfrm>
            <a:off x="171451" y="4455081"/>
            <a:ext cx="874281" cy="738664"/>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r>
              <a:rPr lang="en-US" sz="1200" b="1" dirty="0">
                <a:solidFill>
                  <a:schemeClr val="tx2"/>
                </a:solidFill>
              </a:rPr>
              <a:t>What should</a:t>
            </a:r>
          </a:p>
          <a:p>
            <a:r>
              <a:rPr lang="en-US" sz="1200" b="1">
                <a:solidFill>
                  <a:schemeClr val="tx2"/>
                </a:solidFill>
              </a:rPr>
              <a:t>be </a:t>
            </a:r>
            <a:r>
              <a:rPr lang="en-US" sz="1200" b="1" smtClean="0">
                <a:solidFill>
                  <a:schemeClr val="tx2"/>
                </a:solidFill>
              </a:rPr>
              <a:t>added</a:t>
            </a:r>
            <a:r>
              <a:rPr lang="en-US" sz="1200" b="1" dirty="0" smtClean="0">
                <a:solidFill>
                  <a:schemeClr val="tx2"/>
                </a:solidFill>
              </a:rPr>
              <a:t>/ written</a:t>
            </a:r>
            <a:endParaRPr lang="en-US" sz="1200" b="1" dirty="0">
              <a:solidFill>
                <a:schemeClr val="tx2"/>
              </a:solidFill>
            </a:endParaRPr>
          </a:p>
        </p:txBody>
      </p:sp>
      <p:sp>
        <p:nvSpPr>
          <p:cNvPr id="24" name="Rectangle 23"/>
          <p:cNvSpPr>
            <a:spLocks/>
          </p:cNvSpPr>
          <p:nvPr/>
        </p:nvSpPr>
        <p:spPr>
          <a:xfrm>
            <a:off x="1177666" y="4455081"/>
            <a:ext cx="1378446" cy="369332"/>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square" lIns="0" tIns="0" rIns="0" bIns="0" rtlCol="0" anchor="t" anchorCtr="0">
            <a:spAutoFit/>
          </a:bodyPr>
          <a:lstStyle/>
          <a:p>
            <a:r>
              <a:rPr lang="en-ZA" sz="1200" dirty="0">
                <a:solidFill>
                  <a:schemeClr val="tx1"/>
                </a:solidFill>
              </a:rPr>
              <a:t>Well managed  rhino pops</a:t>
            </a:r>
          </a:p>
        </p:txBody>
      </p:sp>
      <p:sp>
        <p:nvSpPr>
          <p:cNvPr id="92" name="TextBox 91"/>
          <p:cNvSpPr txBox="1">
            <a:spLocks/>
          </p:cNvSpPr>
          <p:nvPr/>
        </p:nvSpPr>
        <p:spPr>
          <a:xfrm>
            <a:off x="1177666" y="5414314"/>
            <a:ext cx="1378446" cy="36933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r>
              <a:rPr lang="en-US" sz="1200" dirty="0" smtClean="0"/>
              <a:t>It’s not easy to get horn</a:t>
            </a:r>
            <a:endParaRPr lang="en-US" sz="1200" dirty="0"/>
          </a:p>
        </p:txBody>
      </p:sp>
      <p:sp>
        <p:nvSpPr>
          <p:cNvPr id="298" name="TextBox 297"/>
          <p:cNvSpPr txBox="1">
            <a:spLocks/>
          </p:cNvSpPr>
          <p:nvPr/>
        </p:nvSpPr>
        <p:spPr>
          <a:xfrm>
            <a:off x="171451" y="5414314"/>
            <a:ext cx="874281" cy="553998"/>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r>
              <a:rPr lang="en-US" sz="1200" b="1" dirty="0">
                <a:solidFill>
                  <a:schemeClr val="tx2"/>
                </a:solidFill>
              </a:rPr>
              <a:t>What we </a:t>
            </a:r>
            <a:r>
              <a:rPr lang="en-US" sz="1200" b="1" dirty="0" smtClean="0">
                <a:solidFill>
                  <a:schemeClr val="tx2"/>
                </a:solidFill>
              </a:rPr>
              <a:t>want to </a:t>
            </a:r>
            <a:r>
              <a:rPr lang="en-US" sz="1200" b="1" dirty="0">
                <a:solidFill>
                  <a:schemeClr val="tx2"/>
                </a:solidFill>
              </a:rPr>
              <a:t>be  </a:t>
            </a:r>
            <a:r>
              <a:rPr lang="en-US" sz="1200" b="1" dirty="0" smtClean="0">
                <a:solidFill>
                  <a:schemeClr val="tx2"/>
                </a:solidFill>
              </a:rPr>
              <a:t>heard</a:t>
            </a:r>
            <a:endParaRPr lang="en-US" sz="1200" b="1" dirty="0">
              <a:solidFill>
                <a:schemeClr val="tx2"/>
              </a:solidFill>
            </a:endParaRPr>
          </a:p>
        </p:txBody>
      </p:sp>
      <p:sp>
        <p:nvSpPr>
          <p:cNvPr id="33" name="Rectangle 32"/>
          <p:cNvSpPr>
            <a:spLocks/>
          </p:cNvSpPr>
          <p:nvPr/>
        </p:nvSpPr>
        <p:spPr>
          <a:xfrm>
            <a:off x="2709253" y="4455081"/>
            <a:ext cx="1378446" cy="553998"/>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square" lIns="0" tIns="0" rIns="0" bIns="0" rtlCol="0" anchor="t" anchorCtr="0">
            <a:spAutoFit/>
          </a:bodyPr>
          <a:lstStyle/>
          <a:p>
            <a:r>
              <a:rPr lang="en-ZA" sz="1200" dirty="0" smtClean="0">
                <a:solidFill>
                  <a:schemeClr val="tx1"/>
                </a:solidFill>
              </a:rPr>
              <a:t>Poachers caught, sentenced, assets forfeited</a:t>
            </a:r>
            <a:endParaRPr lang="en-ZA" sz="1200" dirty="0">
              <a:solidFill>
                <a:schemeClr val="tx1"/>
              </a:solidFill>
            </a:endParaRPr>
          </a:p>
        </p:txBody>
      </p:sp>
      <p:sp>
        <p:nvSpPr>
          <p:cNvPr id="299" name="TextBox 298"/>
          <p:cNvSpPr txBox="1">
            <a:spLocks/>
          </p:cNvSpPr>
          <p:nvPr/>
        </p:nvSpPr>
        <p:spPr>
          <a:xfrm>
            <a:off x="2709253" y="5414314"/>
            <a:ext cx="1378446" cy="184666"/>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r>
              <a:rPr lang="en-US" sz="1200" dirty="0"/>
              <a:t>Not worth </a:t>
            </a:r>
            <a:r>
              <a:rPr lang="en-US" sz="1200" dirty="0" smtClean="0"/>
              <a:t>the </a:t>
            </a:r>
            <a:r>
              <a:rPr lang="en-US" sz="1200" dirty="0"/>
              <a:t>risk</a:t>
            </a:r>
            <a:endParaRPr lang="en-US" sz="1200" dirty="0" smtClean="0"/>
          </a:p>
        </p:txBody>
      </p:sp>
      <p:sp>
        <p:nvSpPr>
          <p:cNvPr id="23" name="Rectangle 22"/>
          <p:cNvSpPr>
            <a:spLocks/>
          </p:cNvSpPr>
          <p:nvPr/>
        </p:nvSpPr>
        <p:spPr>
          <a:xfrm>
            <a:off x="4263325" y="4455081"/>
            <a:ext cx="1378446" cy="369332"/>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square" lIns="0" tIns="0" rIns="0" bIns="0" rtlCol="0" anchor="t" anchorCtr="0">
            <a:spAutoFit/>
          </a:bodyPr>
          <a:lstStyle/>
          <a:p>
            <a:r>
              <a:rPr lang="en-ZA" sz="1200" dirty="0">
                <a:solidFill>
                  <a:schemeClr val="tx1"/>
                </a:solidFill>
              </a:rPr>
              <a:t>IPZ heavily guard, technology, dogs</a:t>
            </a:r>
          </a:p>
        </p:txBody>
      </p:sp>
      <p:sp>
        <p:nvSpPr>
          <p:cNvPr id="300" name="TextBox 299"/>
          <p:cNvSpPr txBox="1">
            <a:spLocks/>
          </p:cNvSpPr>
          <p:nvPr/>
        </p:nvSpPr>
        <p:spPr>
          <a:xfrm>
            <a:off x="4263325" y="5414314"/>
            <a:ext cx="1378446" cy="184666"/>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r>
              <a:rPr lang="en-US" sz="1200" dirty="0"/>
              <a:t>Stay out of </a:t>
            </a:r>
            <a:r>
              <a:rPr lang="en-US" sz="1200" dirty="0" err="1"/>
              <a:t>IPZ</a:t>
            </a:r>
            <a:endParaRPr lang="en-US" sz="1200" dirty="0" smtClean="0"/>
          </a:p>
        </p:txBody>
      </p:sp>
      <p:sp>
        <p:nvSpPr>
          <p:cNvPr id="39" name="Rectangle 38"/>
          <p:cNvSpPr>
            <a:spLocks/>
          </p:cNvSpPr>
          <p:nvPr/>
        </p:nvSpPr>
        <p:spPr>
          <a:xfrm>
            <a:off x="5794912" y="4455081"/>
            <a:ext cx="1378446" cy="369332"/>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square" lIns="0" tIns="0" rIns="0" bIns="0" rtlCol="0" anchor="t" anchorCtr="0">
            <a:spAutoFit/>
          </a:bodyPr>
          <a:lstStyle/>
          <a:p>
            <a:r>
              <a:rPr lang="en-ZA" sz="1200" dirty="0">
                <a:solidFill>
                  <a:schemeClr val="tx1"/>
                </a:solidFill>
              </a:rPr>
              <a:t>Do not use illegal  medicine </a:t>
            </a:r>
          </a:p>
        </p:txBody>
      </p:sp>
      <p:sp>
        <p:nvSpPr>
          <p:cNvPr id="301" name="TextBox 300"/>
          <p:cNvSpPr txBox="1">
            <a:spLocks/>
          </p:cNvSpPr>
          <p:nvPr/>
        </p:nvSpPr>
        <p:spPr>
          <a:xfrm>
            <a:off x="5794912" y="5414314"/>
            <a:ext cx="1378446" cy="36933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r>
              <a:rPr lang="en-US" sz="1200" dirty="0" smtClean="0"/>
              <a:t>Sustainable legal </a:t>
            </a:r>
            <a:br>
              <a:rPr lang="en-US" sz="1200" dirty="0" smtClean="0"/>
            </a:br>
            <a:r>
              <a:rPr lang="en-US" sz="1200" dirty="0" smtClean="0"/>
              <a:t>medicine</a:t>
            </a:r>
          </a:p>
        </p:txBody>
      </p:sp>
      <p:sp>
        <p:nvSpPr>
          <p:cNvPr id="34" name="Rectangle 33"/>
          <p:cNvSpPr>
            <a:spLocks/>
          </p:cNvSpPr>
          <p:nvPr/>
        </p:nvSpPr>
        <p:spPr>
          <a:xfrm>
            <a:off x="7326501" y="4455081"/>
            <a:ext cx="1378446" cy="369332"/>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square" lIns="0" tIns="0" rIns="0" bIns="0" rtlCol="0" anchor="t" anchorCtr="0">
            <a:spAutoFit/>
          </a:bodyPr>
          <a:lstStyle/>
          <a:p>
            <a:r>
              <a:rPr lang="en-ZA" sz="1200" dirty="0">
                <a:solidFill>
                  <a:schemeClr val="tx2"/>
                </a:solidFill>
              </a:rPr>
              <a:t>Rhino will not go extinct</a:t>
            </a:r>
          </a:p>
        </p:txBody>
      </p:sp>
      <p:sp>
        <p:nvSpPr>
          <p:cNvPr id="302" name="TextBox 301"/>
          <p:cNvSpPr txBox="1">
            <a:spLocks/>
          </p:cNvSpPr>
          <p:nvPr/>
        </p:nvSpPr>
        <p:spPr>
          <a:xfrm>
            <a:off x="7326501" y="5408315"/>
            <a:ext cx="1378446" cy="36933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r>
              <a:rPr lang="en-US" sz="1200" dirty="0">
                <a:solidFill>
                  <a:schemeClr val="tx2"/>
                </a:solidFill>
              </a:rPr>
              <a:t>Not a </a:t>
            </a:r>
            <a:r>
              <a:rPr lang="en-US" sz="1200" dirty="0" smtClean="0">
                <a:solidFill>
                  <a:schemeClr val="tx2"/>
                </a:solidFill>
              </a:rPr>
              <a:t>good investment</a:t>
            </a:r>
          </a:p>
        </p:txBody>
      </p:sp>
      <p:sp>
        <p:nvSpPr>
          <p:cNvPr id="82" name="TextBox 81"/>
          <p:cNvSpPr txBox="1">
            <a:spLocks/>
          </p:cNvSpPr>
          <p:nvPr/>
        </p:nvSpPr>
        <p:spPr>
          <a:xfrm>
            <a:off x="171451" y="1152321"/>
            <a:ext cx="874281" cy="36933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r>
              <a:rPr lang="en-US" sz="1200" b="1" dirty="0" smtClean="0">
                <a:solidFill>
                  <a:schemeClr val="tx2"/>
                </a:solidFill>
              </a:rPr>
              <a:t>What's written</a:t>
            </a:r>
            <a:endParaRPr lang="en-US" sz="1200" b="1" dirty="0">
              <a:solidFill>
                <a:schemeClr val="tx2"/>
              </a:solidFill>
            </a:endParaRPr>
          </a:p>
        </p:txBody>
      </p:sp>
      <p:pic>
        <p:nvPicPr>
          <p:cNvPr id="189" name="Picture 5" descr="Picture5"/>
          <p:cNvPicPr>
            <a:picLocks noChangeAspect="1" noChangeArrowheads="1"/>
          </p:cNvPicPr>
          <p:nvPr/>
        </p:nvPicPr>
        <p:blipFill>
          <a:blip r:embed="rId5" cstate="email">
            <a:duotone>
              <a:prstClr val="black"/>
              <a:srgbClr val="D9C3A5">
                <a:tint val="50000"/>
                <a:satMod val="180000"/>
              </a:srgbClr>
            </a:duotone>
            <a:extLst>
              <a:ext uri="{28A0092B-C50C-407E-A947-70E740481C1C}">
                <a14:useLocalDpi xmlns:a14="http://schemas.microsoft.com/office/drawing/2010/main" xmlns="" val="0"/>
              </a:ext>
            </a:extLst>
          </a:blip>
          <a:srcRect/>
          <a:stretch>
            <a:fillRect/>
          </a:stretch>
        </p:blipFill>
        <p:spPr bwMode="auto">
          <a:xfrm>
            <a:off x="2624211" y="1080220"/>
            <a:ext cx="1548530" cy="513534"/>
          </a:xfrm>
          <a:prstGeom prst="rect">
            <a:avLst/>
          </a:prstGeom>
          <a:noFill/>
          <a:extLst>
            <a:ext uri="{909E8E84-426E-40DD-AFC4-6F175D3DCCD1}">
              <a14:hiddenFill xmlns:a14="http://schemas.microsoft.com/office/drawing/2010/main" xmlns="">
                <a:solidFill>
                  <a:srgbClr val="FFFFFF"/>
                </a:solidFill>
              </a14:hiddenFill>
            </a:ext>
          </a:extLst>
        </p:spPr>
      </p:pic>
      <p:sp>
        <p:nvSpPr>
          <p:cNvPr id="188" name="TextBox 187"/>
          <p:cNvSpPr txBox="1">
            <a:spLocks/>
          </p:cNvSpPr>
          <p:nvPr/>
        </p:nvSpPr>
        <p:spPr>
          <a:xfrm>
            <a:off x="2734776" y="1244654"/>
            <a:ext cx="1327400" cy="184666"/>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r>
              <a:rPr lang="en-US" sz="1200" dirty="0">
                <a:solidFill>
                  <a:schemeClr val="tx2"/>
                </a:solidFill>
              </a:rPr>
              <a:t>Number </a:t>
            </a:r>
            <a:r>
              <a:rPr lang="en-US" sz="1200" dirty="0" smtClean="0">
                <a:solidFill>
                  <a:schemeClr val="tx2"/>
                </a:solidFill>
              </a:rPr>
              <a:t>poached</a:t>
            </a:r>
          </a:p>
        </p:txBody>
      </p:sp>
      <p:pic>
        <p:nvPicPr>
          <p:cNvPr id="194" name="Picture 5" descr="Picture5"/>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4178283" y="1080220"/>
            <a:ext cx="1548530" cy="513534"/>
          </a:xfrm>
          <a:prstGeom prst="rect">
            <a:avLst/>
          </a:prstGeom>
          <a:noFill/>
          <a:extLst>
            <a:ext uri="{909E8E84-426E-40DD-AFC4-6F175D3DCCD1}">
              <a14:hiddenFill xmlns:a14="http://schemas.microsoft.com/office/drawing/2010/main" xmlns="">
                <a:solidFill>
                  <a:srgbClr val="FFFFFF"/>
                </a:solidFill>
              </a14:hiddenFill>
            </a:ext>
          </a:extLst>
        </p:spPr>
      </p:pic>
      <p:sp>
        <p:nvSpPr>
          <p:cNvPr id="193" name="TextBox 192"/>
          <p:cNvSpPr txBox="1">
            <a:spLocks/>
          </p:cNvSpPr>
          <p:nvPr/>
        </p:nvSpPr>
        <p:spPr>
          <a:xfrm>
            <a:off x="4276442" y="1244654"/>
            <a:ext cx="1327400" cy="184666"/>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defPPr>
              <a:defRPr lang="en-US"/>
            </a:defPPr>
            <a:lvl1pPr marL="0" lvl="0" indent="0" defTabSz="895255" eaLnBrk="1" hangingPunct="1">
              <a:buClr>
                <a:schemeClr val="tx2"/>
              </a:buClr>
              <a:defRPr sz="1200" baseline="0">
                <a:solidFill>
                  <a:schemeClr val="tx2"/>
                </a:solidFill>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r>
              <a:rPr lang="en-US" dirty="0"/>
              <a:t>Price of horn high</a:t>
            </a:r>
          </a:p>
        </p:txBody>
      </p:sp>
      <p:pic>
        <p:nvPicPr>
          <p:cNvPr id="199" name="Picture 5" descr="Picture5"/>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5709872" y="1080220"/>
            <a:ext cx="1548530" cy="513534"/>
          </a:xfrm>
          <a:prstGeom prst="rect">
            <a:avLst/>
          </a:prstGeom>
          <a:noFill/>
          <a:extLst>
            <a:ext uri="{909E8E84-426E-40DD-AFC4-6F175D3DCCD1}">
              <a14:hiddenFill xmlns:a14="http://schemas.microsoft.com/office/drawing/2010/main" xmlns="">
                <a:solidFill>
                  <a:srgbClr val="FFFFFF"/>
                </a:solidFill>
              </a14:hiddenFill>
            </a:ext>
          </a:extLst>
        </p:spPr>
      </p:pic>
      <p:sp>
        <p:nvSpPr>
          <p:cNvPr id="198" name="TextBox 197"/>
          <p:cNvSpPr txBox="1">
            <a:spLocks/>
          </p:cNvSpPr>
          <p:nvPr/>
        </p:nvSpPr>
        <p:spPr>
          <a:xfrm>
            <a:off x="5820437" y="1244654"/>
            <a:ext cx="1327400" cy="184666"/>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defPPr>
              <a:defRPr lang="en-US"/>
            </a:defPPr>
            <a:lvl1pPr marL="0" lvl="0" indent="0" defTabSz="895255" eaLnBrk="1" hangingPunct="1">
              <a:buClr>
                <a:schemeClr val="tx2"/>
              </a:buClr>
              <a:defRPr sz="1200" baseline="0">
                <a:solidFill>
                  <a:schemeClr val="tx2"/>
                </a:solidFill>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r>
              <a:rPr lang="en-US" dirty="0"/>
              <a:t>Millions of users</a:t>
            </a:r>
          </a:p>
        </p:txBody>
      </p:sp>
      <p:pic>
        <p:nvPicPr>
          <p:cNvPr id="204" name="Picture 5" descr="Picture5"/>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7241458" y="1080220"/>
            <a:ext cx="1548530" cy="513534"/>
          </a:xfrm>
          <a:prstGeom prst="rect">
            <a:avLst/>
          </a:prstGeom>
          <a:noFill/>
          <a:extLst>
            <a:ext uri="{909E8E84-426E-40DD-AFC4-6F175D3DCCD1}">
              <a14:hiddenFill xmlns:a14="http://schemas.microsoft.com/office/drawing/2010/main" xmlns="">
                <a:solidFill>
                  <a:srgbClr val="FFFFFF"/>
                </a:solidFill>
              </a14:hiddenFill>
            </a:ext>
          </a:extLst>
        </p:spPr>
      </p:pic>
      <p:sp>
        <p:nvSpPr>
          <p:cNvPr id="203" name="TextBox 202"/>
          <p:cNvSpPr txBox="1">
            <a:spLocks/>
          </p:cNvSpPr>
          <p:nvPr/>
        </p:nvSpPr>
        <p:spPr>
          <a:xfrm>
            <a:off x="7352023" y="1244654"/>
            <a:ext cx="1327400" cy="184666"/>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r>
              <a:rPr lang="en-US" sz="1200" dirty="0">
                <a:solidFill>
                  <a:schemeClr val="tx2"/>
                </a:solidFill>
              </a:rPr>
              <a:t>Rhino </a:t>
            </a:r>
            <a:r>
              <a:rPr lang="en-US" sz="1200" dirty="0" smtClean="0">
                <a:solidFill>
                  <a:schemeClr val="tx2"/>
                </a:solidFill>
              </a:rPr>
              <a:t>going extinct</a:t>
            </a:r>
            <a:endParaRPr lang="en-US" sz="1200" dirty="0">
              <a:solidFill>
                <a:schemeClr val="tx2"/>
              </a:solidFill>
            </a:endParaRPr>
          </a:p>
        </p:txBody>
      </p:sp>
      <p:pic>
        <p:nvPicPr>
          <p:cNvPr id="175" name="Picture 5" descr="Picture5"/>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1092623" y="1080220"/>
            <a:ext cx="1548530" cy="513534"/>
          </a:xfrm>
          <a:prstGeom prst="rect">
            <a:avLst/>
          </a:prstGeom>
          <a:noFill/>
          <a:extLst>
            <a:ext uri="{909E8E84-426E-40DD-AFC4-6F175D3DCCD1}">
              <a14:hiddenFill xmlns:a14="http://schemas.microsoft.com/office/drawing/2010/main" xmlns="">
                <a:solidFill>
                  <a:srgbClr val="FFFFFF"/>
                </a:solidFill>
              </a14:hiddenFill>
            </a:ext>
          </a:extLst>
        </p:spPr>
      </p:pic>
      <p:sp>
        <p:nvSpPr>
          <p:cNvPr id="178" name="TextBox 177"/>
          <p:cNvSpPr txBox="1">
            <a:spLocks/>
          </p:cNvSpPr>
          <p:nvPr/>
        </p:nvSpPr>
        <p:spPr>
          <a:xfrm>
            <a:off x="1203188" y="1244654"/>
            <a:ext cx="1327400" cy="184666"/>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r>
              <a:rPr lang="en-US" sz="1200" dirty="0" smtClean="0">
                <a:solidFill>
                  <a:schemeClr val="tx2"/>
                </a:solidFill>
              </a:rPr>
              <a:t>Number of rhinos</a:t>
            </a:r>
            <a:endParaRPr lang="en-US" sz="1200" dirty="0">
              <a:solidFill>
                <a:schemeClr val="tx2"/>
              </a:solidFill>
            </a:endParaRPr>
          </a:p>
        </p:txBody>
      </p:sp>
      <p:sp>
        <p:nvSpPr>
          <p:cNvPr id="163" name="TextBox 162"/>
          <p:cNvSpPr txBox="1">
            <a:spLocks/>
          </p:cNvSpPr>
          <p:nvPr/>
        </p:nvSpPr>
        <p:spPr>
          <a:xfrm>
            <a:off x="171451" y="1765700"/>
            <a:ext cx="874281" cy="36933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r>
              <a:rPr lang="en-US" sz="1200" b="1" dirty="0">
                <a:solidFill>
                  <a:schemeClr val="tx2"/>
                </a:solidFill>
              </a:rPr>
              <a:t>What's </a:t>
            </a:r>
            <a:r>
              <a:rPr lang="en-US" sz="1200" b="1" dirty="0" smtClean="0">
                <a:solidFill>
                  <a:schemeClr val="tx2"/>
                </a:solidFill>
              </a:rPr>
              <a:t>heard</a:t>
            </a:r>
            <a:endParaRPr lang="en-US" sz="1200" b="1" dirty="0">
              <a:solidFill>
                <a:schemeClr val="tx2"/>
              </a:solidFill>
            </a:endParaRPr>
          </a:p>
        </p:txBody>
      </p:sp>
      <p:pic>
        <p:nvPicPr>
          <p:cNvPr id="242" name="Picture 5" descr="Picture5"/>
          <p:cNvPicPr>
            <a:picLocks noChangeAspect="1" noChangeArrowheads="1"/>
          </p:cNvPicPr>
          <p:nvPr/>
        </p:nvPicPr>
        <p:blipFill>
          <a:blip r:embed="rId6" cstate="email">
            <a:duotone>
              <a:prstClr val="black"/>
              <a:srgbClr val="D9C3A5">
                <a:tint val="50000"/>
                <a:satMod val="180000"/>
              </a:srgbClr>
            </a:duotone>
            <a:extLst>
              <a:ext uri="{28A0092B-C50C-407E-A947-70E740481C1C}">
                <a14:useLocalDpi xmlns:a14="http://schemas.microsoft.com/office/drawing/2010/main" xmlns="" val="0"/>
              </a:ext>
            </a:extLst>
          </a:blip>
          <a:srcRect/>
          <a:stretch>
            <a:fillRect/>
          </a:stretch>
        </p:blipFill>
        <p:spPr bwMode="auto">
          <a:xfrm>
            <a:off x="2624210" y="1612067"/>
            <a:ext cx="1548530" cy="676599"/>
          </a:xfrm>
          <a:prstGeom prst="rect">
            <a:avLst/>
          </a:prstGeom>
          <a:noFill/>
          <a:extLst>
            <a:ext uri="{909E8E84-426E-40DD-AFC4-6F175D3DCCD1}">
              <a14:hiddenFill xmlns:a14="http://schemas.microsoft.com/office/drawing/2010/main" xmlns="">
                <a:solidFill>
                  <a:srgbClr val="FFFFFF"/>
                </a:solidFill>
              </a14:hiddenFill>
            </a:ext>
          </a:extLst>
        </p:spPr>
      </p:pic>
      <p:sp>
        <p:nvSpPr>
          <p:cNvPr id="241" name="TextBox 240"/>
          <p:cNvSpPr txBox="1">
            <a:spLocks/>
          </p:cNvSpPr>
          <p:nvPr/>
        </p:nvSpPr>
        <p:spPr>
          <a:xfrm>
            <a:off x="2734775" y="1858033"/>
            <a:ext cx="1327400" cy="184666"/>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r>
              <a:rPr lang="en-US" sz="1200" dirty="0" smtClean="0">
                <a:solidFill>
                  <a:schemeClr val="tx2"/>
                </a:solidFill>
              </a:rPr>
              <a:t>It’s </a:t>
            </a:r>
            <a:r>
              <a:rPr lang="en-US" sz="1200" dirty="0">
                <a:solidFill>
                  <a:schemeClr val="tx2"/>
                </a:solidFill>
              </a:rPr>
              <a:t>easy to </a:t>
            </a:r>
            <a:r>
              <a:rPr lang="en-US" sz="1200" dirty="0" smtClean="0">
                <a:solidFill>
                  <a:schemeClr val="tx2"/>
                </a:solidFill>
              </a:rPr>
              <a:t>get </a:t>
            </a:r>
            <a:r>
              <a:rPr lang="en-US" sz="1200" dirty="0">
                <a:solidFill>
                  <a:schemeClr val="tx2"/>
                </a:solidFill>
              </a:rPr>
              <a:t>horn</a:t>
            </a:r>
          </a:p>
        </p:txBody>
      </p:sp>
      <p:pic>
        <p:nvPicPr>
          <p:cNvPr id="238" name="Picture 5" descr="Picture5"/>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4178282" y="1612067"/>
            <a:ext cx="1548530" cy="676599"/>
          </a:xfrm>
          <a:prstGeom prst="rect">
            <a:avLst/>
          </a:prstGeom>
          <a:noFill/>
          <a:extLst>
            <a:ext uri="{909E8E84-426E-40DD-AFC4-6F175D3DCCD1}">
              <a14:hiddenFill xmlns:a14="http://schemas.microsoft.com/office/drawing/2010/main" xmlns="">
                <a:solidFill>
                  <a:srgbClr val="FFFFFF"/>
                </a:solidFill>
              </a14:hiddenFill>
            </a:ext>
          </a:extLst>
        </p:spPr>
      </p:pic>
      <p:sp>
        <p:nvSpPr>
          <p:cNvPr id="237" name="TextBox 236"/>
          <p:cNvSpPr txBox="1">
            <a:spLocks/>
          </p:cNvSpPr>
          <p:nvPr/>
        </p:nvSpPr>
        <p:spPr>
          <a:xfrm>
            <a:off x="4288847" y="1765700"/>
            <a:ext cx="1327400" cy="36933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defPPr>
              <a:defRPr lang="en-US"/>
            </a:defPPr>
            <a:lvl1pPr marL="0" lvl="0" indent="0" defTabSz="895255" eaLnBrk="1" hangingPunct="1">
              <a:buClr>
                <a:schemeClr val="tx2"/>
              </a:buClr>
              <a:defRPr sz="1200" baseline="0">
                <a:solidFill>
                  <a:schemeClr val="tx2"/>
                </a:solidFill>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r>
              <a:rPr lang="en-US" dirty="0"/>
              <a:t>There is money </a:t>
            </a:r>
            <a:br>
              <a:rPr lang="en-US" dirty="0"/>
            </a:br>
            <a:r>
              <a:rPr lang="en-US" dirty="0"/>
              <a:t>in it</a:t>
            </a:r>
          </a:p>
        </p:txBody>
      </p:sp>
      <p:pic>
        <p:nvPicPr>
          <p:cNvPr id="185" name="Picture 5" descr="Picture5"/>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5709869" y="1612067"/>
            <a:ext cx="1548530" cy="676599"/>
          </a:xfrm>
          <a:prstGeom prst="rect">
            <a:avLst/>
          </a:prstGeom>
          <a:noFill/>
          <a:extLst>
            <a:ext uri="{909E8E84-426E-40DD-AFC4-6F175D3DCCD1}">
              <a14:hiddenFill xmlns:a14="http://schemas.microsoft.com/office/drawing/2010/main" xmlns="">
                <a:solidFill>
                  <a:srgbClr val="FFFFFF"/>
                </a:solidFill>
              </a14:hiddenFill>
            </a:ext>
          </a:extLst>
        </p:spPr>
      </p:pic>
      <p:sp>
        <p:nvSpPr>
          <p:cNvPr id="184" name="TextBox 183"/>
          <p:cNvSpPr txBox="1">
            <a:spLocks/>
          </p:cNvSpPr>
          <p:nvPr/>
        </p:nvSpPr>
        <p:spPr>
          <a:xfrm>
            <a:off x="5820434" y="1858033"/>
            <a:ext cx="1327400" cy="184666"/>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defPPr>
              <a:defRPr lang="en-US"/>
            </a:defPPr>
            <a:lvl1pPr marL="0" lvl="0" indent="0" defTabSz="895255" eaLnBrk="1" hangingPunct="1">
              <a:buClr>
                <a:schemeClr val="tx2"/>
              </a:buClr>
              <a:defRPr sz="1200" baseline="0">
                <a:solidFill>
                  <a:schemeClr val="tx2"/>
                </a:solidFill>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r>
              <a:rPr lang="en-US" dirty="0"/>
              <a:t>There is a market</a:t>
            </a:r>
          </a:p>
        </p:txBody>
      </p:sp>
      <p:pic>
        <p:nvPicPr>
          <p:cNvPr id="181" name="Picture 5" descr="Picture5"/>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7241458" y="1612067"/>
            <a:ext cx="1548530" cy="676599"/>
          </a:xfrm>
          <a:prstGeom prst="rect">
            <a:avLst/>
          </a:prstGeom>
          <a:noFill/>
          <a:extLst>
            <a:ext uri="{909E8E84-426E-40DD-AFC4-6F175D3DCCD1}">
              <a14:hiddenFill xmlns:a14="http://schemas.microsoft.com/office/drawing/2010/main" xmlns="">
                <a:solidFill>
                  <a:srgbClr val="FFFFFF"/>
                </a:solidFill>
              </a14:hiddenFill>
            </a:ext>
          </a:extLst>
        </p:spPr>
      </p:pic>
      <p:sp>
        <p:nvSpPr>
          <p:cNvPr id="179" name="TextBox 178"/>
          <p:cNvSpPr txBox="1">
            <a:spLocks/>
          </p:cNvSpPr>
          <p:nvPr/>
        </p:nvSpPr>
        <p:spPr>
          <a:xfrm>
            <a:off x="7352022" y="1765700"/>
            <a:ext cx="1327400" cy="36933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r>
              <a:rPr lang="en-US" sz="1200" dirty="0">
                <a:solidFill>
                  <a:schemeClr val="tx2"/>
                </a:solidFill>
              </a:rPr>
              <a:t>Price will increase!</a:t>
            </a:r>
          </a:p>
          <a:p>
            <a:r>
              <a:rPr lang="en-US" sz="1200" dirty="0">
                <a:solidFill>
                  <a:schemeClr val="tx2"/>
                </a:solidFill>
              </a:rPr>
              <a:t>Invest at any cost</a:t>
            </a:r>
          </a:p>
        </p:txBody>
      </p:sp>
      <p:pic>
        <p:nvPicPr>
          <p:cNvPr id="171" name="Picture 5" descr="Picture5"/>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1092623" y="1612067"/>
            <a:ext cx="1548530" cy="676599"/>
          </a:xfrm>
          <a:prstGeom prst="rect">
            <a:avLst/>
          </a:prstGeom>
          <a:noFill/>
          <a:extLst>
            <a:ext uri="{909E8E84-426E-40DD-AFC4-6F175D3DCCD1}">
              <a14:hiddenFill xmlns:a14="http://schemas.microsoft.com/office/drawing/2010/main" xmlns="">
                <a:solidFill>
                  <a:srgbClr val="FFFFFF"/>
                </a:solidFill>
              </a14:hiddenFill>
            </a:ext>
          </a:extLst>
        </p:spPr>
      </p:pic>
      <p:sp>
        <p:nvSpPr>
          <p:cNvPr id="170" name="TextBox 169"/>
          <p:cNvSpPr txBox="1">
            <a:spLocks/>
          </p:cNvSpPr>
          <p:nvPr/>
        </p:nvSpPr>
        <p:spPr>
          <a:xfrm>
            <a:off x="1203188" y="1858033"/>
            <a:ext cx="1327400" cy="184666"/>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r>
              <a:rPr lang="en-US" sz="1200" dirty="0">
                <a:solidFill>
                  <a:schemeClr val="tx2"/>
                </a:solidFill>
              </a:rPr>
              <a:t>There is a product</a:t>
            </a:r>
          </a:p>
        </p:txBody>
      </p:sp>
      <p:grpSp>
        <p:nvGrpSpPr>
          <p:cNvPr id="14" name="Group 13"/>
          <p:cNvGrpSpPr/>
          <p:nvPr/>
        </p:nvGrpSpPr>
        <p:grpSpPr>
          <a:xfrm>
            <a:off x="1238486" y="2600768"/>
            <a:ext cx="7433318" cy="1629246"/>
            <a:chOff x="1118572" y="2562668"/>
            <a:chExt cx="7433318" cy="1629246"/>
          </a:xfrm>
        </p:grpSpPr>
        <p:sp>
          <p:nvSpPr>
            <p:cNvPr id="29" name="Rectangle 28"/>
            <p:cNvSpPr/>
            <p:nvPr/>
          </p:nvSpPr>
          <p:spPr>
            <a:xfrm>
              <a:off x="1118572" y="2562668"/>
              <a:ext cx="7433318" cy="1629246"/>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smtClean="0">
                <a:solidFill>
                  <a:schemeClr val="tx1"/>
                </a:solidFill>
              </a:endParaRPr>
            </a:p>
          </p:txBody>
        </p:sp>
        <p:sp>
          <p:nvSpPr>
            <p:cNvPr id="16" name="TextBox 15"/>
            <p:cNvSpPr txBox="1"/>
            <p:nvPr/>
          </p:nvSpPr>
          <p:spPr>
            <a:xfrm>
              <a:off x="3323083" y="2686386"/>
              <a:ext cx="960199" cy="184666"/>
            </a:xfrm>
            <a:prstGeom prst="rect">
              <a:avLst/>
            </a:prstGeom>
            <a:noFill/>
          </p:spPr>
          <p:txBody>
            <a:bodyPr wrap="none" lIns="0" tIns="0" rIns="0" bIns="0" rtlCol="0">
              <a:spAutoFit/>
            </a:bodyPr>
            <a:lstStyle>
              <a:defPPr>
                <a:defRPr lang="en-US"/>
              </a:defPPr>
              <a:lvl1pPr algn="ctr">
                <a:defRPr sz="1400" b="0">
                  <a:solidFill>
                    <a:schemeClr val="tx2"/>
                  </a:solidFill>
                  <a:latin typeface="+mn-lt"/>
                </a:defRPr>
              </a:lvl1pPr>
            </a:lstStyle>
            <a:p>
              <a:r>
                <a:rPr lang="en-ZA" sz="1200" b="1" dirty="0"/>
                <a:t>Supply chain</a:t>
              </a:r>
            </a:p>
          </p:txBody>
        </p:sp>
        <p:grpSp>
          <p:nvGrpSpPr>
            <p:cNvPr id="13" name="Group 12"/>
            <p:cNvGrpSpPr/>
            <p:nvPr/>
          </p:nvGrpSpPr>
          <p:grpSpPr>
            <a:xfrm>
              <a:off x="2497171" y="2629338"/>
              <a:ext cx="4534322" cy="1482452"/>
              <a:chOff x="2188098" y="2573259"/>
              <a:chExt cx="5152468" cy="1684549"/>
            </a:xfrm>
          </p:grpSpPr>
          <p:sp>
            <p:nvSpPr>
              <p:cNvPr id="136" name="Oval 4"/>
              <p:cNvSpPr/>
              <p:nvPr/>
            </p:nvSpPr>
            <p:spPr>
              <a:xfrm rot="20434030">
                <a:off x="5003823" y="3490513"/>
                <a:ext cx="617646" cy="614720"/>
              </a:xfrm>
              <a:custGeom>
                <a:avLst/>
                <a:gdLst/>
                <a:ahLst/>
                <a:cxnLst/>
                <a:rect l="l" t="t" r="r" b="b"/>
                <a:pathLst>
                  <a:path w="1873666" h="1898854">
                    <a:moveTo>
                      <a:pt x="1176911" y="381117"/>
                    </a:moveTo>
                    <a:cubicBezTo>
                      <a:pt x="1103121" y="349907"/>
                      <a:pt x="1021992" y="332648"/>
                      <a:pt x="936833" y="332648"/>
                    </a:cubicBezTo>
                    <a:cubicBezTo>
                      <a:pt x="596195" y="332648"/>
                      <a:pt x="320054" y="608789"/>
                      <a:pt x="320054" y="949427"/>
                    </a:cubicBezTo>
                    <a:cubicBezTo>
                      <a:pt x="320054" y="1290065"/>
                      <a:pt x="596195" y="1566206"/>
                      <a:pt x="936833" y="1566206"/>
                    </a:cubicBezTo>
                    <a:cubicBezTo>
                      <a:pt x="1277471" y="1566206"/>
                      <a:pt x="1553612" y="1290065"/>
                      <a:pt x="1553612" y="949427"/>
                    </a:cubicBezTo>
                    <a:cubicBezTo>
                      <a:pt x="1553612" y="693948"/>
                      <a:pt x="1398283" y="474750"/>
                      <a:pt x="1176911" y="381117"/>
                    </a:cubicBezTo>
                    <a:close/>
                    <a:moveTo>
                      <a:pt x="1406059" y="124719"/>
                    </a:moveTo>
                    <a:cubicBezTo>
                      <a:pt x="1482208" y="167285"/>
                      <a:pt x="1551462" y="220633"/>
                      <a:pt x="1612154" y="282455"/>
                    </a:cubicBezTo>
                    <a:lnTo>
                      <a:pt x="1538810" y="487937"/>
                    </a:lnTo>
                    <a:cubicBezTo>
                      <a:pt x="1556104" y="505492"/>
                      <a:pt x="1570085" y="525629"/>
                      <a:pt x="1581266" y="547577"/>
                    </a:cubicBezTo>
                    <a:lnTo>
                      <a:pt x="1794813" y="544917"/>
                    </a:lnTo>
                    <a:cubicBezTo>
                      <a:pt x="1833702" y="624694"/>
                      <a:pt x="1860688" y="711105"/>
                      <a:pt x="1873666" y="801951"/>
                    </a:cubicBezTo>
                    <a:lnTo>
                      <a:pt x="1695541" y="921673"/>
                    </a:lnTo>
                    <a:cubicBezTo>
                      <a:pt x="1698171" y="930829"/>
                      <a:pt x="1698339" y="940108"/>
                      <a:pt x="1698339" y="949427"/>
                    </a:cubicBezTo>
                    <a:lnTo>
                      <a:pt x="1696892" y="978088"/>
                    </a:lnTo>
                    <a:lnTo>
                      <a:pt x="1873666" y="1096904"/>
                    </a:lnTo>
                    <a:cubicBezTo>
                      <a:pt x="1860688" y="1187749"/>
                      <a:pt x="1833702" y="1274160"/>
                      <a:pt x="1794813" y="1353937"/>
                    </a:cubicBezTo>
                    <a:lnTo>
                      <a:pt x="1581266" y="1351277"/>
                    </a:lnTo>
                    <a:cubicBezTo>
                      <a:pt x="1570085" y="1373225"/>
                      <a:pt x="1556104" y="1393362"/>
                      <a:pt x="1538810" y="1410917"/>
                    </a:cubicBezTo>
                    <a:lnTo>
                      <a:pt x="1612154" y="1616399"/>
                    </a:lnTo>
                    <a:cubicBezTo>
                      <a:pt x="1551462" y="1678222"/>
                      <a:pt x="1482208" y="1731568"/>
                      <a:pt x="1406059" y="1774134"/>
                    </a:cubicBezTo>
                    <a:lnTo>
                      <a:pt x="1232939" y="1651185"/>
                    </a:lnTo>
                    <a:lnTo>
                      <a:pt x="1130938" y="1682848"/>
                    </a:lnTo>
                    <a:lnTo>
                      <a:pt x="1063491" y="1889437"/>
                    </a:lnTo>
                    <a:cubicBezTo>
                      <a:pt x="1022150" y="1895996"/>
                      <a:pt x="979825" y="1898854"/>
                      <a:pt x="936833" y="1898854"/>
                    </a:cubicBezTo>
                    <a:cubicBezTo>
                      <a:pt x="893841" y="1898854"/>
                      <a:pt x="851516" y="1895997"/>
                      <a:pt x="810175" y="1889437"/>
                    </a:cubicBezTo>
                    <a:lnTo>
                      <a:pt x="743500" y="1685212"/>
                    </a:lnTo>
                    <a:cubicBezTo>
                      <a:pt x="708016" y="1676877"/>
                      <a:pt x="673764" y="1665177"/>
                      <a:pt x="640711" y="1651197"/>
                    </a:cubicBezTo>
                    <a:lnTo>
                      <a:pt x="467607" y="1774134"/>
                    </a:lnTo>
                    <a:cubicBezTo>
                      <a:pt x="391458" y="1731568"/>
                      <a:pt x="322204" y="1678222"/>
                      <a:pt x="261512" y="1616399"/>
                    </a:cubicBezTo>
                    <a:lnTo>
                      <a:pt x="334856" y="1410918"/>
                    </a:lnTo>
                    <a:cubicBezTo>
                      <a:pt x="317562" y="1393362"/>
                      <a:pt x="303581" y="1373226"/>
                      <a:pt x="292399" y="1351277"/>
                    </a:cubicBezTo>
                    <a:lnTo>
                      <a:pt x="78854" y="1353938"/>
                    </a:lnTo>
                    <a:cubicBezTo>
                      <a:pt x="39964" y="1274160"/>
                      <a:pt x="12978" y="1187749"/>
                      <a:pt x="0" y="1096904"/>
                    </a:cubicBezTo>
                    <a:lnTo>
                      <a:pt x="178125" y="977181"/>
                    </a:lnTo>
                    <a:cubicBezTo>
                      <a:pt x="175494" y="968026"/>
                      <a:pt x="175327" y="958746"/>
                      <a:pt x="175327" y="949427"/>
                    </a:cubicBezTo>
                    <a:lnTo>
                      <a:pt x="176774" y="920766"/>
                    </a:lnTo>
                    <a:lnTo>
                      <a:pt x="0" y="801951"/>
                    </a:lnTo>
                    <a:cubicBezTo>
                      <a:pt x="12978" y="711105"/>
                      <a:pt x="39964" y="624694"/>
                      <a:pt x="78854" y="544917"/>
                    </a:cubicBezTo>
                    <a:lnTo>
                      <a:pt x="292399" y="547577"/>
                    </a:lnTo>
                    <a:cubicBezTo>
                      <a:pt x="303580" y="525628"/>
                      <a:pt x="317562" y="505492"/>
                      <a:pt x="334856" y="487936"/>
                    </a:cubicBezTo>
                    <a:lnTo>
                      <a:pt x="261512" y="282455"/>
                    </a:lnTo>
                    <a:cubicBezTo>
                      <a:pt x="322204" y="220632"/>
                      <a:pt x="391458" y="167285"/>
                      <a:pt x="467607" y="124719"/>
                    </a:cubicBezTo>
                    <a:lnTo>
                      <a:pt x="640727" y="247669"/>
                    </a:lnTo>
                    <a:lnTo>
                      <a:pt x="742728" y="216006"/>
                    </a:lnTo>
                    <a:lnTo>
                      <a:pt x="810175" y="9417"/>
                    </a:lnTo>
                    <a:cubicBezTo>
                      <a:pt x="851516" y="2857"/>
                      <a:pt x="893841" y="0"/>
                      <a:pt x="936833" y="0"/>
                    </a:cubicBezTo>
                    <a:cubicBezTo>
                      <a:pt x="979825" y="0"/>
                      <a:pt x="1022150" y="2857"/>
                      <a:pt x="1063491" y="9417"/>
                    </a:cubicBezTo>
                    <a:lnTo>
                      <a:pt x="1130166" y="213642"/>
                    </a:lnTo>
                    <a:cubicBezTo>
                      <a:pt x="1165650" y="221977"/>
                      <a:pt x="1199901" y="233677"/>
                      <a:pt x="1232955" y="247658"/>
                    </a:cubicBezTo>
                    <a:close/>
                  </a:path>
                </a:pathLst>
              </a:custGeom>
              <a:solidFill>
                <a:schemeClr val="accent1"/>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200" dirty="0" err="1">
                  <a:solidFill>
                    <a:srgbClr val="000000"/>
                  </a:solidFill>
                </a:endParaRPr>
              </a:p>
            </p:txBody>
          </p:sp>
          <p:sp>
            <p:nvSpPr>
              <p:cNvPr id="132" name="Oval 4"/>
              <p:cNvSpPr>
                <a:spLocks/>
              </p:cNvSpPr>
              <p:nvPr/>
            </p:nvSpPr>
            <p:spPr>
              <a:xfrm rot="20434030">
                <a:off x="2245434" y="2781782"/>
                <a:ext cx="868694" cy="864578"/>
              </a:xfrm>
              <a:custGeom>
                <a:avLst/>
                <a:gdLst/>
                <a:ahLst/>
                <a:cxnLst/>
                <a:rect l="l" t="t" r="r" b="b"/>
                <a:pathLst>
                  <a:path w="1873666" h="1898854">
                    <a:moveTo>
                      <a:pt x="1176911" y="381117"/>
                    </a:moveTo>
                    <a:cubicBezTo>
                      <a:pt x="1103121" y="349907"/>
                      <a:pt x="1021992" y="332648"/>
                      <a:pt x="936833" y="332648"/>
                    </a:cubicBezTo>
                    <a:cubicBezTo>
                      <a:pt x="596195" y="332648"/>
                      <a:pt x="320054" y="608789"/>
                      <a:pt x="320054" y="949427"/>
                    </a:cubicBezTo>
                    <a:cubicBezTo>
                      <a:pt x="320054" y="1290065"/>
                      <a:pt x="596195" y="1566206"/>
                      <a:pt x="936833" y="1566206"/>
                    </a:cubicBezTo>
                    <a:cubicBezTo>
                      <a:pt x="1277471" y="1566206"/>
                      <a:pt x="1553612" y="1290065"/>
                      <a:pt x="1553612" y="949427"/>
                    </a:cubicBezTo>
                    <a:cubicBezTo>
                      <a:pt x="1553612" y="693948"/>
                      <a:pt x="1398283" y="474750"/>
                      <a:pt x="1176911" y="381117"/>
                    </a:cubicBezTo>
                    <a:close/>
                    <a:moveTo>
                      <a:pt x="1406059" y="124719"/>
                    </a:moveTo>
                    <a:cubicBezTo>
                      <a:pt x="1482208" y="167285"/>
                      <a:pt x="1551462" y="220633"/>
                      <a:pt x="1612154" y="282455"/>
                    </a:cubicBezTo>
                    <a:lnTo>
                      <a:pt x="1538810" y="487937"/>
                    </a:lnTo>
                    <a:cubicBezTo>
                      <a:pt x="1556104" y="505492"/>
                      <a:pt x="1570085" y="525629"/>
                      <a:pt x="1581266" y="547577"/>
                    </a:cubicBezTo>
                    <a:lnTo>
                      <a:pt x="1794813" y="544917"/>
                    </a:lnTo>
                    <a:cubicBezTo>
                      <a:pt x="1833702" y="624694"/>
                      <a:pt x="1860688" y="711105"/>
                      <a:pt x="1873666" y="801951"/>
                    </a:cubicBezTo>
                    <a:lnTo>
                      <a:pt x="1695541" y="921673"/>
                    </a:lnTo>
                    <a:cubicBezTo>
                      <a:pt x="1698171" y="930829"/>
                      <a:pt x="1698339" y="940108"/>
                      <a:pt x="1698339" y="949427"/>
                    </a:cubicBezTo>
                    <a:lnTo>
                      <a:pt x="1696892" y="978088"/>
                    </a:lnTo>
                    <a:lnTo>
                      <a:pt x="1873666" y="1096904"/>
                    </a:lnTo>
                    <a:cubicBezTo>
                      <a:pt x="1860688" y="1187749"/>
                      <a:pt x="1833702" y="1274160"/>
                      <a:pt x="1794813" y="1353937"/>
                    </a:cubicBezTo>
                    <a:lnTo>
                      <a:pt x="1581266" y="1351277"/>
                    </a:lnTo>
                    <a:cubicBezTo>
                      <a:pt x="1570085" y="1373225"/>
                      <a:pt x="1556104" y="1393362"/>
                      <a:pt x="1538810" y="1410917"/>
                    </a:cubicBezTo>
                    <a:lnTo>
                      <a:pt x="1612154" y="1616399"/>
                    </a:lnTo>
                    <a:cubicBezTo>
                      <a:pt x="1551462" y="1678222"/>
                      <a:pt x="1482208" y="1731568"/>
                      <a:pt x="1406059" y="1774134"/>
                    </a:cubicBezTo>
                    <a:lnTo>
                      <a:pt x="1232939" y="1651185"/>
                    </a:lnTo>
                    <a:lnTo>
                      <a:pt x="1130938" y="1682848"/>
                    </a:lnTo>
                    <a:lnTo>
                      <a:pt x="1063491" y="1889437"/>
                    </a:lnTo>
                    <a:cubicBezTo>
                      <a:pt x="1022150" y="1895996"/>
                      <a:pt x="979825" y="1898854"/>
                      <a:pt x="936833" y="1898854"/>
                    </a:cubicBezTo>
                    <a:cubicBezTo>
                      <a:pt x="893841" y="1898854"/>
                      <a:pt x="851516" y="1895997"/>
                      <a:pt x="810175" y="1889437"/>
                    </a:cubicBezTo>
                    <a:lnTo>
                      <a:pt x="743500" y="1685212"/>
                    </a:lnTo>
                    <a:cubicBezTo>
                      <a:pt x="708016" y="1676877"/>
                      <a:pt x="673764" y="1665177"/>
                      <a:pt x="640711" y="1651197"/>
                    </a:cubicBezTo>
                    <a:lnTo>
                      <a:pt x="467607" y="1774134"/>
                    </a:lnTo>
                    <a:cubicBezTo>
                      <a:pt x="391458" y="1731568"/>
                      <a:pt x="322204" y="1678222"/>
                      <a:pt x="261512" y="1616399"/>
                    </a:cubicBezTo>
                    <a:lnTo>
                      <a:pt x="334856" y="1410918"/>
                    </a:lnTo>
                    <a:cubicBezTo>
                      <a:pt x="317562" y="1393362"/>
                      <a:pt x="303581" y="1373226"/>
                      <a:pt x="292399" y="1351277"/>
                    </a:cubicBezTo>
                    <a:lnTo>
                      <a:pt x="78854" y="1353938"/>
                    </a:lnTo>
                    <a:cubicBezTo>
                      <a:pt x="39964" y="1274160"/>
                      <a:pt x="12978" y="1187749"/>
                      <a:pt x="0" y="1096904"/>
                    </a:cubicBezTo>
                    <a:lnTo>
                      <a:pt x="178125" y="977181"/>
                    </a:lnTo>
                    <a:cubicBezTo>
                      <a:pt x="175494" y="968026"/>
                      <a:pt x="175327" y="958746"/>
                      <a:pt x="175327" y="949427"/>
                    </a:cubicBezTo>
                    <a:lnTo>
                      <a:pt x="176774" y="920766"/>
                    </a:lnTo>
                    <a:lnTo>
                      <a:pt x="0" y="801951"/>
                    </a:lnTo>
                    <a:cubicBezTo>
                      <a:pt x="12978" y="711105"/>
                      <a:pt x="39964" y="624694"/>
                      <a:pt x="78854" y="544917"/>
                    </a:cubicBezTo>
                    <a:lnTo>
                      <a:pt x="292399" y="547577"/>
                    </a:lnTo>
                    <a:cubicBezTo>
                      <a:pt x="303580" y="525628"/>
                      <a:pt x="317562" y="505492"/>
                      <a:pt x="334856" y="487936"/>
                    </a:cubicBezTo>
                    <a:lnTo>
                      <a:pt x="261512" y="282455"/>
                    </a:lnTo>
                    <a:cubicBezTo>
                      <a:pt x="322204" y="220632"/>
                      <a:pt x="391458" y="167285"/>
                      <a:pt x="467607" y="124719"/>
                    </a:cubicBezTo>
                    <a:lnTo>
                      <a:pt x="640727" y="247669"/>
                    </a:lnTo>
                    <a:lnTo>
                      <a:pt x="742728" y="216006"/>
                    </a:lnTo>
                    <a:lnTo>
                      <a:pt x="810175" y="9417"/>
                    </a:lnTo>
                    <a:cubicBezTo>
                      <a:pt x="851516" y="2857"/>
                      <a:pt x="893841" y="0"/>
                      <a:pt x="936833" y="0"/>
                    </a:cubicBezTo>
                    <a:cubicBezTo>
                      <a:pt x="979825" y="0"/>
                      <a:pt x="1022150" y="2857"/>
                      <a:pt x="1063491" y="9417"/>
                    </a:cubicBezTo>
                    <a:lnTo>
                      <a:pt x="1130166" y="213642"/>
                    </a:lnTo>
                    <a:cubicBezTo>
                      <a:pt x="1165650" y="221977"/>
                      <a:pt x="1199901" y="233677"/>
                      <a:pt x="1232955" y="247658"/>
                    </a:cubicBezTo>
                    <a:close/>
                  </a:path>
                </a:pathLst>
              </a:custGeom>
              <a:solidFill>
                <a:schemeClr val="accent2"/>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200" dirty="0" err="1">
                  <a:solidFill>
                    <a:srgbClr val="000000"/>
                  </a:solidFill>
                </a:endParaRPr>
              </a:p>
            </p:txBody>
          </p:sp>
          <p:sp>
            <p:nvSpPr>
              <p:cNvPr id="134" name="Oval 4"/>
              <p:cNvSpPr/>
              <p:nvPr/>
            </p:nvSpPr>
            <p:spPr>
              <a:xfrm rot="20434030">
                <a:off x="3453746" y="3075498"/>
                <a:ext cx="617646" cy="614720"/>
              </a:xfrm>
              <a:custGeom>
                <a:avLst/>
                <a:gdLst/>
                <a:ahLst/>
                <a:cxnLst/>
                <a:rect l="l" t="t" r="r" b="b"/>
                <a:pathLst>
                  <a:path w="1873666" h="1898854">
                    <a:moveTo>
                      <a:pt x="1176911" y="381117"/>
                    </a:moveTo>
                    <a:cubicBezTo>
                      <a:pt x="1103121" y="349907"/>
                      <a:pt x="1021992" y="332648"/>
                      <a:pt x="936833" y="332648"/>
                    </a:cubicBezTo>
                    <a:cubicBezTo>
                      <a:pt x="596195" y="332648"/>
                      <a:pt x="320054" y="608789"/>
                      <a:pt x="320054" y="949427"/>
                    </a:cubicBezTo>
                    <a:cubicBezTo>
                      <a:pt x="320054" y="1290065"/>
                      <a:pt x="596195" y="1566206"/>
                      <a:pt x="936833" y="1566206"/>
                    </a:cubicBezTo>
                    <a:cubicBezTo>
                      <a:pt x="1277471" y="1566206"/>
                      <a:pt x="1553612" y="1290065"/>
                      <a:pt x="1553612" y="949427"/>
                    </a:cubicBezTo>
                    <a:cubicBezTo>
                      <a:pt x="1553612" y="693948"/>
                      <a:pt x="1398283" y="474750"/>
                      <a:pt x="1176911" y="381117"/>
                    </a:cubicBezTo>
                    <a:close/>
                    <a:moveTo>
                      <a:pt x="1406059" y="124719"/>
                    </a:moveTo>
                    <a:cubicBezTo>
                      <a:pt x="1482208" y="167285"/>
                      <a:pt x="1551462" y="220633"/>
                      <a:pt x="1612154" y="282455"/>
                    </a:cubicBezTo>
                    <a:lnTo>
                      <a:pt x="1538810" y="487937"/>
                    </a:lnTo>
                    <a:cubicBezTo>
                      <a:pt x="1556104" y="505492"/>
                      <a:pt x="1570085" y="525629"/>
                      <a:pt x="1581266" y="547577"/>
                    </a:cubicBezTo>
                    <a:lnTo>
                      <a:pt x="1794813" y="544917"/>
                    </a:lnTo>
                    <a:cubicBezTo>
                      <a:pt x="1833702" y="624694"/>
                      <a:pt x="1860688" y="711105"/>
                      <a:pt x="1873666" y="801951"/>
                    </a:cubicBezTo>
                    <a:lnTo>
                      <a:pt x="1695541" y="921673"/>
                    </a:lnTo>
                    <a:cubicBezTo>
                      <a:pt x="1698171" y="930829"/>
                      <a:pt x="1698339" y="940108"/>
                      <a:pt x="1698339" y="949427"/>
                    </a:cubicBezTo>
                    <a:lnTo>
                      <a:pt x="1696892" y="978088"/>
                    </a:lnTo>
                    <a:lnTo>
                      <a:pt x="1873666" y="1096904"/>
                    </a:lnTo>
                    <a:cubicBezTo>
                      <a:pt x="1860688" y="1187749"/>
                      <a:pt x="1833702" y="1274160"/>
                      <a:pt x="1794813" y="1353937"/>
                    </a:cubicBezTo>
                    <a:lnTo>
                      <a:pt x="1581266" y="1351277"/>
                    </a:lnTo>
                    <a:cubicBezTo>
                      <a:pt x="1570085" y="1373225"/>
                      <a:pt x="1556104" y="1393362"/>
                      <a:pt x="1538810" y="1410917"/>
                    </a:cubicBezTo>
                    <a:lnTo>
                      <a:pt x="1612154" y="1616399"/>
                    </a:lnTo>
                    <a:cubicBezTo>
                      <a:pt x="1551462" y="1678222"/>
                      <a:pt x="1482208" y="1731568"/>
                      <a:pt x="1406059" y="1774134"/>
                    </a:cubicBezTo>
                    <a:lnTo>
                      <a:pt x="1232939" y="1651185"/>
                    </a:lnTo>
                    <a:lnTo>
                      <a:pt x="1130938" y="1682848"/>
                    </a:lnTo>
                    <a:lnTo>
                      <a:pt x="1063491" y="1889437"/>
                    </a:lnTo>
                    <a:cubicBezTo>
                      <a:pt x="1022150" y="1895996"/>
                      <a:pt x="979825" y="1898854"/>
                      <a:pt x="936833" y="1898854"/>
                    </a:cubicBezTo>
                    <a:cubicBezTo>
                      <a:pt x="893841" y="1898854"/>
                      <a:pt x="851516" y="1895997"/>
                      <a:pt x="810175" y="1889437"/>
                    </a:cubicBezTo>
                    <a:lnTo>
                      <a:pt x="743500" y="1685212"/>
                    </a:lnTo>
                    <a:cubicBezTo>
                      <a:pt x="708016" y="1676877"/>
                      <a:pt x="673764" y="1665177"/>
                      <a:pt x="640711" y="1651197"/>
                    </a:cubicBezTo>
                    <a:lnTo>
                      <a:pt x="467607" y="1774134"/>
                    </a:lnTo>
                    <a:cubicBezTo>
                      <a:pt x="391458" y="1731568"/>
                      <a:pt x="322204" y="1678222"/>
                      <a:pt x="261512" y="1616399"/>
                    </a:cubicBezTo>
                    <a:lnTo>
                      <a:pt x="334856" y="1410918"/>
                    </a:lnTo>
                    <a:cubicBezTo>
                      <a:pt x="317562" y="1393362"/>
                      <a:pt x="303581" y="1373226"/>
                      <a:pt x="292399" y="1351277"/>
                    </a:cubicBezTo>
                    <a:lnTo>
                      <a:pt x="78854" y="1353938"/>
                    </a:lnTo>
                    <a:cubicBezTo>
                      <a:pt x="39964" y="1274160"/>
                      <a:pt x="12978" y="1187749"/>
                      <a:pt x="0" y="1096904"/>
                    </a:cubicBezTo>
                    <a:lnTo>
                      <a:pt x="178125" y="977181"/>
                    </a:lnTo>
                    <a:cubicBezTo>
                      <a:pt x="175494" y="968026"/>
                      <a:pt x="175327" y="958746"/>
                      <a:pt x="175327" y="949427"/>
                    </a:cubicBezTo>
                    <a:lnTo>
                      <a:pt x="176774" y="920766"/>
                    </a:lnTo>
                    <a:lnTo>
                      <a:pt x="0" y="801951"/>
                    </a:lnTo>
                    <a:cubicBezTo>
                      <a:pt x="12978" y="711105"/>
                      <a:pt x="39964" y="624694"/>
                      <a:pt x="78854" y="544917"/>
                    </a:cubicBezTo>
                    <a:lnTo>
                      <a:pt x="292399" y="547577"/>
                    </a:lnTo>
                    <a:cubicBezTo>
                      <a:pt x="303580" y="525628"/>
                      <a:pt x="317562" y="505492"/>
                      <a:pt x="334856" y="487936"/>
                    </a:cubicBezTo>
                    <a:lnTo>
                      <a:pt x="261512" y="282455"/>
                    </a:lnTo>
                    <a:cubicBezTo>
                      <a:pt x="322204" y="220632"/>
                      <a:pt x="391458" y="167285"/>
                      <a:pt x="467607" y="124719"/>
                    </a:cubicBezTo>
                    <a:lnTo>
                      <a:pt x="640727" y="247669"/>
                    </a:lnTo>
                    <a:lnTo>
                      <a:pt x="742728" y="216006"/>
                    </a:lnTo>
                    <a:lnTo>
                      <a:pt x="810175" y="9417"/>
                    </a:lnTo>
                    <a:cubicBezTo>
                      <a:pt x="851516" y="2857"/>
                      <a:pt x="893841" y="0"/>
                      <a:pt x="936833" y="0"/>
                    </a:cubicBezTo>
                    <a:cubicBezTo>
                      <a:pt x="979825" y="0"/>
                      <a:pt x="1022150" y="2857"/>
                      <a:pt x="1063491" y="9417"/>
                    </a:cubicBezTo>
                    <a:lnTo>
                      <a:pt x="1130166" y="213642"/>
                    </a:lnTo>
                    <a:cubicBezTo>
                      <a:pt x="1165650" y="221977"/>
                      <a:pt x="1199901" y="233677"/>
                      <a:pt x="1232955" y="247658"/>
                    </a:cubicBezTo>
                    <a:close/>
                  </a:path>
                </a:pathLst>
              </a:custGeom>
              <a:solidFill>
                <a:schemeClr val="accent1"/>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200" dirty="0" err="1">
                  <a:solidFill>
                    <a:srgbClr val="000000"/>
                  </a:solidFill>
                </a:endParaRPr>
              </a:p>
            </p:txBody>
          </p:sp>
          <p:sp>
            <p:nvSpPr>
              <p:cNvPr id="135" name="Oval 4"/>
              <p:cNvSpPr>
                <a:spLocks/>
              </p:cNvSpPr>
              <p:nvPr/>
            </p:nvSpPr>
            <p:spPr>
              <a:xfrm rot="20434030">
                <a:off x="4221180" y="2851318"/>
                <a:ext cx="868694" cy="864578"/>
              </a:xfrm>
              <a:custGeom>
                <a:avLst/>
                <a:gdLst/>
                <a:ahLst/>
                <a:cxnLst/>
                <a:rect l="l" t="t" r="r" b="b"/>
                <a:pathLst>
                  <a:path w="1873666" h="1898854">
                    <a:moveTo>
                      <a:pt x="1176911" y="381117"/>
                    </a:moveTo>
                    <a:cubicBezTo>
                      <a:pt x="1103121" y="349907"/>
                      <a:pt x="1021992" y="332648"/>
                      <a:pt x="936833" y="332648"/>
                    </a:cubicBezTo>
                    <a:cubicBezTo>
                      <a:pt x="596195" y="332648"/>
                      <a:pt x="320054" y="608789"/>
                      <a:pt x="320054" y="949427"/>
                    </a:cubicBezTo>
                    <a:cubicBezTo>
                      <a:pt x="320054" y="1290065"/>
                      <a:pt x="596195" y="1566206"/>
                      <a:pt x="936833" y="1566206"/>
                    </a:cubicBezTo>
                    <a:cubicBezTo>
                      <a:pt x="1277471" y="1566206"/>
                      <a:pt x="1553612" y="1290065"/>
                      <a:pt x="1553612" y="949427"/>
                    </a:cubicBezTo>
                    <a:cubicBezTo>
                      <a:pt x="1553612" y="693948"/>
                      <a:pt x="1398283" y="474750"/>
                      <a:pt x="1176911" y="381117"/>
                    </a:cubicBezTo>
                    <a:close/>
                    <a:moveTo>
                      <a:pt x="1406059" y="124719"/>
                    </a:moveTo>
                    <a:cubicBezTo>
                      <a:pt x="1482208" y="167285"/>
                      <a:pt x="1551462" y="220633"/>
                      <a:pt x="1612154" y="282455"/>
                    </a:cubicBezTo>
                    <a:lnTo>
                      <a:pt x="1538810" y="487937"/>
                    </a:lnTo>
                    <a:cubicBezTo>
                      <a:pt x="1556104" y="505492"/>
                      <a:pt x="1570085" y="525629"/>
                      <a:pt x="1581266" y="547577"/>
                    </a:cubicBezTo>
                    <a:lnTo>
                      <a:pt x="1794813" y="544917"/>
                    </a:lnTo>
                    <a:cubicBezTo>
                      <a:pt x="1833702" y="624694"/>
                      <a:pt x="1860688" y="711105"/>
                      <a:pt x="1873666" y="801951"/>
                    </a:cubicBezTo>
                    <a:lnTo>
                      <a:pt x="1695541" y="921673"/>
                    </a:lnTo>
                    <a:cubicBezTo>
                      <a:pt x="1698171" y="930829"/>
                      <a:pt x="1698339" y="940108"/>
                      <a:pt x="1698339" y="949427"/>
                    </a:cubicBezTo>
                    <a:lnTo>
                      <a:pt x="1696892" y="978088"/>
                    </a:lnTo>
                    <a:lnTo>
                      <a:pt x="1873666" y="1096904"/>
                    </a:lnTo>
                    <a:cubicBezTo>
                      <a:pt x="1860688" y="1187749"/>
                      <a:pt x="1833702" y="1274160"/>
                      <a:pt x="1794813" y="1353937"/>
                    </a:cubicBezTo>
                    <a:lnTo>
                      <a:pt x="1581266" y="1351277"/>
                    </a:lnTo>
                    <a:cubicBezTo>
                      <a:pt x="1570085" y="1373225"/>
                      <a:pt x="1556104" y="1393362"/>
                      <a:pt x="1538810" y="1410917"/>
                    </a:cubicBezTo>
                    <a:lnTo>
                      <a:pt x="1612154" y="1616399"/>
                    </a:lnTo>
                    <a:cubicBezTo>
                      <a:pt x="1551462" y="1678222"/>
                      <a:pt x="1482208" y="1731568"/>
                      <a:pt x="1406059" y="1774134"/>
                    </a:cubicBezTo>
                    <a:lnTo>
                      <a:pt x="1232939" y="1651185"/>
                    </a:lnTo>
                    <a:lnTo>
                      <a:pt x="1130938" y="1682848"/>
                    </a:lnTo>
                    <a:lnTo>
                      <a:pt x="1063491" y="1889437"/>
                    </a:lnTo>
                    <a:cubicBezTo>
                      <a:pt x="1022150" y="1895996"/>
                      <a:pt x="979825" y="1898854"/>
                      <a:pt x="936833" y="1898854"/>
                    </a:cubicBezTo>
                    <a:cubicBezTo>
                      <a:pt x="893841" y="1898854"/>
                      <a:pt x="851516" y="1895997"/>
                      <a:pt x="810175" y="1889437"/>
                    </a:cubicBezTo>
                    <a:lnTo>
                      <a:pt x="743500" y="1685212"/>
                    </a:lnTo>
                    <a:cubicBezTo>
                      <a:pt x="708016" y="1676877"/>
                      <a:pt x="673764" y="1665177"/>
                      <a:pt x="640711" y="1651197"/>
                    </a:cubicBezTo>
                    <a:lnTo>
                      <a:pt x="467607" y="1774134"/>
                    </a:lnTo>
                    <a:cubicBezTo>
                      <a:pt x="391458" y="1731568"/>
                      <a:pt x="322204" y="1678222"/>
                      <a:pt x="261512" y="1616399"/>
                    </a:cubicBezTo>
                    <a:lnTo>
                      <a:pt x="334856" y="1410918"/>
                    </a:lnTo>
                    <a:cubicBezTo>
                      <a:pt x="317562" y="1393362"/>
                      <a:pt x="303581" y="1373226"/>
                      <a:pt x="292399" y="1351277"/>
                    </a:cubicBezTo>
                    <a:lnTo>
                      <a:pt x="78854" y="1353938"/>
                    </a:lnTo>
                    <a:cubicBezTo>
                      <a:pt x="39964" y="1274160"/>
                      <a:pt x="12978" y="1187749"/>
                      <a:pt x="0" y="1096904"/>
                    </a:cubicBezTo>
                    <a:lnTo>
                      <a:pt x="178125" y="977181"/>
                    </a:lnTo>
                    <a:cubicBezTo>
                      <a:pt x="175494" y="968026"/>
                      <a:pt x="175327" y="958746"/>
                      <a:pt x="175327" y="949427"/>
                    </a:cubicBezTo>
                    <a:lnTo>
                      <a:pt x="176774" y="920766"/>
                    </a:lnTo>
                    <a:lnTo>
                      <a:pt x="0" y="801951"/>
                    </a:lnTo>
                    <a:cubicBezTo>
                      <a:pt x="12978" y="711105"/>
                      <a:pt x="39964" y="624694"/>
                      <a:pt x="78854" y="544917"/>
                    </a:cubicBezTo>
                    <a:lnTo>
                      <a:pt x="292399" y="547577"/>
                    </a:lnTo>
                    <a:cubicBezTo>
                      <a:pt x="303580" y="525628"/>
                      <a:pt x="317562" y="505492"/>
                      <a:pt x="334856" y="487936"/>
                    </a:cubicBezTo>
                    <a:lnTo>
                      <a:pt x="261512" y="282455"/>
                    </a:lnTo>
                    <a:cubicBezTo>
                      <a:pt x="322204" y="220632"/>
                      <a:pt x="391458" y="167285"/>
                      <a:pt x="467607" y="124719"/>
                    </a:cubicBezTo>
                    <a:lnTo>
                      <a:pt x="640727" y="247669"/>
                    </a:lnTo>
                    <a:lnTo>
                      <a:pt x="742728" y="216006"/>
                    </a:lnTo>
                    <a:lnTo>
                      <a:pt x="810175" y="9417"/>
                    </a:lnTo>
                    <a:cubicBezTo>
                      <a:pt x="851516" y="2857"/>
                      <a:pt x="893841" y="0"/>
                      <a:pt x="936833" y="0"/>
                    </a:cubicBezTo>
                    <a:cubicBezTo>
                      <a:pt x="979825" y="0"/>
                      <a:pt x="1022150" y="2857"/>
                      <a:pt x="1063491" y="9417"/>
                    </a:cubicBezTo>
                    <a:lnTo>
                      <a:pt x="1130166" y="213642"/>
                    </a:lnTo>
                    <a:cubicBezTo>
                      <a:pt x="1165650" y="221977"/>
                      <a:pt x="1199901" y="233677"/>
                      <a:pt x="1232955" y="247658"/>
                    </a:cubicBezTo>
                    <a:close/>
                  </a:path>
                </a:pathLst>
              </a:custGeom>
              <a:solidFill>
                <a:schemeClr val="accent2"/>
              </a:solidFill>
              <a:ln>
                <a:noFill/>
              </a:ln>
              <a:effectLst/>
            </p:spPr>
            <p:style>
              <a:lnRef idx="1">
                <a:schemeClr val="accent3"/>
              </a:lnRef>
              <a:fillRef idx="3">
                <a:schemeClr val="accent3"/>
              </a:fillRef>
              <a:effectRef idx="2">
                <a:schemeClr val="accent3"/>
              </a:effectRef>
              <a:fontRef idx="minor">
                <a:schemeClr val="lt1"/>
              </a:fontRef>
            </p:style>
            <p:txBody>
              <a:bodyPr rtlCol="0" anchor="ctr">
                <a:noAutofit/>
              </a:bodyPr>
              <a:lstStyle/>
              <a:p>
                <a:pPr algn="ctr"/>
                <a:endParaRPr lang="en-US" sz="1200" dirty="0" err="1">
                  <a:solidFill>
                    <a:srgbClr val="000000"/>
                  </a:solidFill>
                </a:endParaRPr>
              </a:p>
            </p:txBody>
          </p:sp>
          <p:sp>
            <p:nvSpPr>
              <p:cNvPr id="137" name="Oval 4"/>
              <p:cNvSpPr/>
              <p:nvPr/>
            </p:nvSpPr>
            <p:spPr>
              <a:xfrm rot="20434030">
                <a:off x="3991410" y="3605222"/>
                <a:ext cx="359354" cy="357652"/>
              </a:xfrm>
              <a:custGeom>
                <a:avLst/>
                <a:gdLst/>
                <a:ahLst/>
                <a:cxnLst/>
                <a:rect l="l" t="t" r="r" b="b"/>
                <a:pathLst>
                  <a:path w="1873666" h="1898854">
                    <a:moveTo>
                      <a:pt x="1176911" y="381117"/>
                    </a:moveTo>
                    <a:cubicBezTo>
                      <a:pt x="1103121" y="349907"/>
                      <a:pt x="1021992" y="332648"/>
                      <a:pt x="936833" y="332648"/>
                    </a:cubicBezTo>
                    <a:cubicBezTo>
                      <a:pt x="596195" y="332648"/>
                      <a:pt x="320054" y="608789"/>
                      <a:pt x="320054" y="949427"/>
                    </a:cubicBezTo>
                    <a:cubicBezTo>
                      <a:pt x="320054" y="1290065"/>
                      <a:pt x="596195" y="1566206"/>
                      <a:pt x="936833" y="1566206"/>
                    </a:cubicBezTo>
                    <a:cubicBezTo>
                      <a:pt x="1277471" y="1566206"/>
                      <a:pt x="1553612" y="1290065"/>
                      <a:pt x="1553612" y="949427"/>
                    </a:cubicBezTo>
                    <a:cubicBezTo>
                      <a:pt x="1553612" y="693948"/>
                      <a:pt x="1398283" y="474750"/>
                      <a:pt x="1176911" y="381117"/>
                    </a:cubicBezTo>
                    <a:close/>
                    <a:moveTo>
                      <a:pt x="1406059" y="124719"/>
                    </a:moveTo>
                    <a:cubicBezTo>
                      <a:pt x="1482208" y="167285"/>
                      <a:pt x="1551462" y="220633"/>
                      <a:pt x="1612154" y="282455"/>
                    </a:cubicBezTo>
                    <a:lnTo>
                      <a:pt x="1538810" y="487937"/>
                    </a:lnTo>
                    <a:cubicBezTo>
                      <a:pt x="1556104" y="505492"/>
                      <a:pt x="1570085" y="525629"/>
                      <a:pt x="1581266" y="547577"/>
                    </a:cubicBezTo>
                    <a:lnTo>
                      <a:pt x="1794813" y="544917"/>
                    </a:lnTo>
                    <a:cubicBezTo>
                      <a:pt x="1833702" y="624694"/>
                      <a:pt x="1860688" y="711105"/>
                      <a:pt x="1873666" y="801951"/>
                    </a:cubicBezTo>
                    <a:lnTo>
                      <a:pt x="1695541" y="921673"/>
                    </a:lnTo>
                    <a:cubicBezTo>
                      <a:pt x="1698171" y="930829"/>
                      <a:pt x="1698339" y="940108"/>
                      <a:pt x="1698339" y="949427"/>
                    </a:cubicBezTo>
                    <a:lnTo>
                      <a:pt x="1696892" y="978088"/>
                    </a:lnTo>
                    <a:lnTo>
                      <a:pt x="1873666" y="1096904"/>
                    </a:lnTo>
                    <a:cubicBezTo>
                      <a:pt x="1860688" y="1187749"/>
                      <a:pt x="1833702" y="1274160"/>
                      <a:pt x="1794813" y="1353937"/>
                    </a:cubicBezTo>
                    <a:lnTo>
                      <a:pt x="1581266" y="1351277"/>
                    </a:lnTo>
                    <a:cubicBezTo>
                      <a:pt x="1570085" y="1373225"/>
                      <a:pt x="1556104" y="1393362"/>
                      <a:pt x="1538810" y="1410917"/>
                    </a:cubicBezTo>
                    <a:lnTo>
                      <a:pt x="1612154" y="1616399"/>
                    </a:lnTo>
                    <a:cubicBezTo>
                      <a:pt x="1551462" y="1678222"/>
                      <a:pt x="1482208" y="1731568"/>
                      <a:pt x="1406059" y="1774134"/>
                    </a:cubicBezTo>
                    <a:lnTo>
                      <a:pt x="1232939" y="1651185"/>
                    </a:lnTo>
                    <a:lnTo>
                      <a:pt x="1130938" y="1682848"/>
                    </a:lnTo>
                    <a:lnTo>
                      <a:pt x="1063491" y="1889437"/>
                    </a:lnTo>
                    <a:cubicBezTo>
                      <a:pt x="1022150" y="1895996"/>
                      <a:pt x="979825" y="1898854"/>
                      <a:pt x="936833" y="1898854"/>
                    </a:cubicBezTo>
                    <a:cubicBezTo>
                      <a:pt x="893841" y="1898854"/>
                      <a:pt x="851516" y="1895997"/>
                      <a:pt x="810175" y="1889437"/>
                    </a:cubicBezTo>
                    <a:lnTo>
                      <a:pt x="743500" y="1685212"/>
                    </a:lnTo>
                    <a:cubicBezTo>
                      <a:pt x="708016" y="1676877"/>
                      <a:pt x="673764" y="1665177"/>
                      <a:pt x="640711" y="1651197"/>
                    </a:cubicBezTo>
                    <a:lnTo>
                      <a:pt x="467607" y="1774134"/>
                    </a:lnTo>
                    <a:cubicBezTo>
                      <a:pt x="391458" y="1731568"/>
                      <a:pt x="322204" y="1678222"/>
                      <a:pt x="261512" y="1616399"/>
                    </a:cubicBezTo>
                    <a:lnTo>
                      <a:pt x="334856" y="1410918"/>
                    </a:lnTo>
                    <a:cubicBezTo>
                      <a:pt x="317562" y="1393362"/>
                      <a:pt x="303581" y="1373226"/>
                      <a:pt x="292399" y="1351277"/>
                    </a:cubicBezTo>
                    <a:lnTo>
                      <a:pt x="78854" y="1353938"/>
                    </a:lnTo>
                    <a:cubicBezTo>
                      <a:pt x="39964" y="1274160"/>
                      <a:pt x="12978" y="1187749"/>
                      <a:pt x="0" y="1096904"/>
                    </a:cubicBezTo>
                    <a:lnTo>
                      <a:pt x="178125" y="977181"/>
                    </a:lnTo>
                    <a:cubicBezTo>
                      <a:pt x="175494" y="968026"/>
                      <a:pt x="175327" y="958746"/>
                      <a:pt x="175327" y="949427"/>
                    </a:cubicBezTo>
                    <a:lnTo>
                      <a:pt x="176774" y="920766"/>
                    </a:lnTo>
                    <a:lnTo>
                      <a:pt x="0" y="801951"/>
                    </a:lnTo>
                    <a:cubicBezTo>
                      <a:pt x="12978" y="711105"/>
                      <a:pt x="39964" y="624694"/>
                      <a:pt x="78854" y="544917"/>
                    </a:cubicBezTo>
                    <a:lnTo>
                      <a:pt x="292399" y="547577"/>
                    </a:lnTo>
                    <a:cubicBezTo>
                      <a:pt x="303580" y="525628"/>
                      <a:pt x="317562" y="505492"/>
                      <a:pt x="334856" y="487936"/>
                    </a:cubicBezTo>
                    <a:lnTo>
                      <a:pt x="261512" y="282455"/>
                    </a:lnTo>
                    <a:cubicBezTo>
                      <a:pt x="322204" y="220632"/>
                      <a:pt x="391458" y="167285"/>
                      <a:pt x="467607" y="124719"/>
                    </a:cubicBezTo>
                    <a:lnTo>
                      <a:pt x="640727" y="247669"/>
                    </a:lnTo>
                    <a:lnTo>
                      <a:pt x="742728" y="216006"/>
                    </a:lnTo>
                    <a:lnTo>
                      <a:pt x="810175" y="9417"/>
                    </a:lnTo>
                    <a:cubicBezTo>
                      <a:pt x="851516" y="2857"/>
                      <a:pt x="893841" y="0"/>
                      <a:pt x="936833" y="0"/>
                    </a:cubicBezTo>
                    <a:cubicBezTo>
                      <a:pt x="979825" y="0"/>
                      <a:pt x="1022150" y="2857"/>
                      <a:pt x="1063491" y="9417"/>
                    </a:cubicBezTo>
                    <a:lnTo>
                      <a:pt x="1130166" y="213642"/>
                    </a:lnTo>
                    <a:cubicBezTo>
                      <a:pt x="1165650" y="221977"/>
                      <a:pt x="1199901" y="233677"/>
                      <a:pt x="1232955" y="247658"/>
                    </a:cubicBezTo>
                    <a:close/>
                  </a:path>
                </a:pathLst>
              </a:custGeom>
              <a:solidFill>
                <a:schemeClr val="accent1"/>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200" dirty="0" err="1">
                  <a:solidFill>
                    <a:srgbClr val="000000"/>
                  </a:solidFill>
                </a:endParaRPr>
              </a:p>
            </p:txBody>
          </p:sp>
          <p:sp>
            <p:nvSpPr>
              <p:cNvPr id="138" name="Oval 4"/>
              <p:cNvSpPr>
                <a:spLocks/>
              </p:cNvSpPr>
              <p:nvPr/>
            </p:nvSpPr>
            <p:spPr>
              <a:xfrm rot="20434030">
                <a:off x="5636813" y="2802101"/>
                <a:ext cx="827862" cy="823940"/>
              </a:xfrm>
              <a:custGeom>
                <a:avLst/>
                <a:gdLst/>
                <a:ahLst/>
                <a:cxnLst/>
                <a:rect l="l" t="t" r="r" b="b"/>
                <a:pathLst>
                  <a:path w="1873666" h="1898854">
                    <a:moveTo>
                      <a:pt x="1176911" y="381117"/>
                    </a:moveTo>
                    <a:cubicBezTo>
                      <a:pt x="1103121" y="349907"/>
                      <a:pt x="1021992" y="332648"/>
                      <a:pt x="936833" y="332648"/>
                    </a:cubicBezTo>
                    <a:cubicBezTo>
                      <a:pt x="596195" y="332648"/>
                      <a:pt x="320054" y="608789"/>
                      <a:pt x="320054" y="949427"/>
                    </a:cubicBezTo>
                    <a:cubicBezTo>
                      <a:pt x="320054" y="1290065"/>
                      <a:pt x="596195" y="1566206"/>
                      <a:pt x="936833" y="1566206"/>
                    </a:cubicBezTo>
                    <a:cubicBezTo>
                      <a:pt x="1277471" y="1566206"/>
                      <a:pt x="1553612" y="1290065"/>
                      <a:pt x="1553612" y="949427"/>
                    </a:cubicBezTo>
                    <a:cubicBezTo>
                      <a:pt x="1553612" y="693948"/>
                      <a:pt x="1398283" y="474750"/>
                      <a:pt x="1176911" y="381117"/>
                    </a:cubicBezTo>
                    <a:close/>
                    <a:moveTo>
                      <a:pt x="1406059" y="124719"/>
                    </a:moveTo>
                    <a:cubicBezTo>
                      <a:pt x="1482208" y="167285"/>
                      <a:pt x="1551462" y="220633"/>
                      <a:pt x="1612154" y="282455"/>
                    </a:cubicBezTo>
                    <a:lnTo>
                      <a:pt x="1538810" y="487937"/>
                    </a:lnTo>
                    <a:cubicBezTo>
                      <a:pt x="1556104" y="505492"/>
                      <a:pt x="1570085" y="525629"/>
                      <a:pt x="1581266" y="547577"/>
                    </a:cubicBezTo>
                    <a:lnTo>
                      <a:pt x="1794813" y="544917"/>
                    </a:lnTo>
                    <a:cubicBezTo>
                      <a:pt x="1833702" y="624694"/>
                      <a:pt x="1860688" y="711105"/>
                      <a:pt x="1873666" y="801951"/>
                    </a:cubicBezTo>
                    <a:lnTo>
                      <a:pt x="1695541" y="921673"/>
                    </a:lnTo>
                    <a:cubicBezTo>
                      <a:pt x="1698171" y="930829"/>
                      <a:pt x="1698339" y="940108"/>
                      <a:pt x="1698339" y="949427"/>
                    </a:cubicBezTo>
                    <a:lnTo>
                      <a:pt x="1696892" y="978088"/>
                    </a:lnTo>
                    <a:lnTo>
                      <a:pt x="1873666" y="1096904"/>
                    </a:lnTo>
                    <a:cubicBezTo>
                      <a:pt x="1860688" y="1187749"/>
                      <a:pt x="1833702" y="1274160"/>
                      <a:pt x="1794813" y="1353937"/>
                    </a:cubicBezTo>
                    <a:lnTo>
                      <a:pt x="1581266" y="1351277"/>
                    </a:lnTo>
                    <a:cubicBezTo>
                      <a:pt x="1570085" y="1373225"/>
                      <a:pt x="1556104" y="1393362"/>
                      <a:pt x="1538810" y="1410917"/>
                    </a:cubicBezTo>
                    <a:lnTo>
                      <a:pt x="1612154" y="1616399"/>
                    </a:lnTo>
                    <a:cubicBezTo>
                      <a:pt x="1551462" y="1678222"/>
                      <a:pt x="1482208" y="1731568"/>
                      <a:pt x="1406059" y="1774134"/>
                    </a:cubicBezTo>
                    <a:lnTo>
                      <a:pt x="1232939" y="1651185"/>
                    </a:lnTo>
                    <a:lnTo>
                      <a:pt x="1130938" y="1682848"/>
                    </a:lnTo>
                    <a:lnTo>
                      <a:pt x="1063491" y="1889437"/>
                    </a:lnTo>
                    <a:cubicBezTo>
                      <a:pt x="1022150" y="1895996"/>
                      <a:pt x="979825" y="1898854"/>
                      <a:pt x="936833" y="1898854"/>
                    </a:cubicBezTo>
                    <a:cubicBezTo>
                      <a:pt x="893841" y="1898854"/>
                      <a:pt x="851516" y="1895997"/>
                      <a:pt x="810175" y="1889437"/>
                    </a:cubicBezTo>
                    <a:lnTo>
                      <a:pt x="743500" y="1685212"/>
                    </a:lnTo>
                    <a:cubicBezTo>
                      <a:pt x="708016" y="1676877"/>
                      <a:pt x="673764" y="1665177"/>
                      <a:pt x="640711" y="1651197"/>
                    </a:cubicBezTo>
                    <a:lnTo>
                      <a:pt x="467607" y="1774134"/>
                    </a:lnTo>
                    <a:cubicBezTo>
                      <a:pt x="391458" y="1731568"/>
                      <a:pt x="322204" y="1678222"/>
                      <a:pt x="261512" y="1616399"/>
                    </a:cubicBezTo>
                    <a:lnTo>
                      <a:pt x="334856" y="1410918"/>
                    </a:lnTo>
                    <a:cubicBezTo>
                      <a:pt x="317562" y="1393362"/>
                      <a:pt x="303581" y="1373226"/>
                      <a:pt x="292399" y="1351277"/>
                    </a:cubicBezTo>
                    <a:lnTo>
                      <a:pt x="78854" y="1353938"/>
                    </a:lnTo>
                    <a:cubicBezTo>
                      <a:pt x="39964" y="1274160"/>
                      <a:pt x="12978" y="1187749"/>
                      <a:pt x="0" y="1096904"/>
                    </a:cubicBezTo>
                    <a:lnTo>
                      <a:pt x="178125" y="977181"/>
                    </a:lnTo>
                    <a:cubicBezTo>
                      <a:pt x="175494" y="968026"/>
                      <a:pt x="175327" y="958746"/>
                      <a:pt x="175327" y="949427"/>
                    </a:cubicBezTo>
                    <a:lnTo>
                      <a:pt x="176774" y="920766"/>
                    </a:lnTo>
                    <a:lnTo>
                      <a:pt x="0" y="801951"/>
                    </a:lnTo>
                    <a:cubicBezTo>
                      <a:pt x="12978" y="711105"/>
                      <a:pt x="39964" y="624694"/>
                      <a:pt x="78854" y="544917"/>
                    </a:cubicBezTo>
                    <a:lnTo>
                      <a:pt x="292399" y="547577"/>
                    </a:lnTo>
                    <a:cubicBezTo>
                      <a:pt x="303580" y="525628"/>
                      <a:pt x="317562" y="505492"/>
                      <a:pt x="334856" y="487936"/>
                    </a:cubicBezTo>
                    <a:lnTo>
                      <a:pt x="261512" y="282455"/>
                    </a:lnTo>
                    <a:cubicBezTo>
                      <a:pt x="322204" y="220632"/>
                      <a:pt x="391458" y="167285"/>
                      <a:pt x="467607" y="124719"/>
                    </a:cubicBezTo>
                    <a:lnTo>
                      <a:pt x="640727" y="247669"/>
                    </a:lnTo>
                    <a:lnTo>
                      <a:pt x="742728" y="216006"/>
                    </a:lnTo>
                    <a:lnTo>
                      <a:pt x="810175" y="9417"/>
                    </a:lnTo>
                    <a:cubicBezTo>
                      <a:pt x="851516" y="2857"/>
                      <a:pt x="893841" y="0"/>
                      <a:pt x="936833" y="0"/>
                    </a:cubicBezTo>
                    <a:cubicBezTo>
                      <a:pt x="979825" y="0"/>
                      <a:pt x="1022150" y="2857"/>
                      <a:pt x="1063491" y="9417"/>
                    </a:cubicBezTo>
                    <a:lnTo>
                      <a:pt x="1130166" y="213642"/>
                    </a:lnTo>
                    <a:cubicBezTo>
                      <a:pt x="1165650" y="221977"/>
                      <a:pt x="1199901" y="233677"/>
                      <a:pt x="1232955" y="247658"/>
                    </a:cubicBezTo>
                    <a:close/>
                  </a:path>
                </a:pathLst>
              </a:custGeom>
              <a:solidFill>
                <a:schemeClr val="accent2"/>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200" dirty="0" err="1">
                  <a:solidFill>
                    <a:srgbClr val="000000"/>
                  </a:solidFill>
                </a:endParaRPr>
              </a:p>
            </p:txBody>
          </p:sp>
          <p:sp>
            <p:nvSpPr>
              <p:cNvPr id="139" name="Oval 4"/>
              <p:cNvSpPr/>
              <p:nvPr/>
            </p:nvSpPr>
            <p:spPr>
              <a:xfrm rot="20434030">
                <a:off x="6591366" y="3264376"/>
                <a:ext cx="573012" cy="570298"/>
              </a:xfrm>
              <a:custGeom>
                <a:avLst/>
                <a:gdLst/>
                <a:ahLst/>
                <a:cxnLst/>
                <a:rect l="l" t="t" r="r" b="b"/>
                <a:pathLst>
                  <a:path w="1873666" h="1898854">
                    <a:moveTo>
                      <a:pt x="1176911" y="381117"/>
                    </a:moveTo>
                    <a:cubicBezTo>
                      <a:pt x="1103121" y="349907"/>
                      <a:pt x="1021992" y="332648"/>
                      <a:pt x="936833" y="332648"/>
                    </a:cubicBezTo>
                    <a:cubicBezTo>
                      <a:pt x="596195" y="332648"/>
                      <a:pt x="320054" y="608789"/>
                      <a:pt x="320054" y="949427"/>
                    </a:cubicBezTo>
                    <a:cubicBezTo>
                      <a:pt x="320054" y="1290065"/>
                      <a:pt x="596195" y="1566206"/>
                      <a:pt x="936833" y="1566206"/>
                    </a:cubicBezTo>
                    <a:cubicBezTo>
                      <a:pt x="1277471" y="1566206"/>
                      <a:pt x="1553612" y="1290065"/>
                      <a:pt x="1553612" y="949427"/>
                    </a:cubicBezTo>
                    <a:cubicBezTo>
                      <a:pt x="1553612" y="693948"/>
                      <a:pt x="1398283" y="474750"/>
                      <a:pt x="1176911" y="381117"/>
                    </a:cubicBezTo>
                    <a:close/>
                    <a:moveTo>
                      <a:pt x="1406059" y="124719"/>
                    </a:moveTo>
                    <a:cubicBezTo>
                      <a:pt x="1482208" y="167285"/>
                      <a:pt x="1551462" y="220633"/>
                      <a:pt x="1612154" y="282455"/>
                    </a:cubicBezTo>
                    <a:lnTo>
                      <a:pt x="1538810" y="487937"/>
                    </a:lnTo>
                    <a:cubicBezTo>
                      <a:pt x="1556104" y="505492"/>
                      <a:pt x="1570085" y="525629"/>
                      <a:pt x="1581266" y="547577"/>
                    </a:cubicBezTo>
                    <a:lnTo>
                      <a:pt x="1794813" y="544917"/>
                    </a:lnTo>
                    <a:cubicBezTo>
                      <a:pt x="1833702" y="624694"/>
                      <a:pt x="1860688" y="711105"/>
                      <a:pt x="1873666" y="801951"/>
                    </a:cubicBezTo>
                    <a:lnTo>
                      <a:pt x="1695541" y="921673"/>
                    </a:lnTo>
                    <a:cubicBezTo>
                      <a:pt x="1698171" y="930829"/>
                      <a:pt x="1698339" y="940108"/>
                      <a:pt x="1698339" y="949427"/>
                    </a:cubicBezTo>
                    <a:lnTo>
                      <a:pt x="1696892" y="978088"/>
                    </a:lnTo>
                    <a:lnTo>
                      <a:pt x="1873666" y="1096904"/>
                    </a:lnTo>
                    <a:cubicBezTo>
                      <a:pt x="1860688" y="1187749"/>
                      <a:pt x="1833702" y="1274160"/>
                      <a:pt x="1794813" y="1353937"/>
                    </a:cubicBezTo>
                    <a:lnTo>
                      <a:pt x="1581266" y="1351277"/>
                    </a:lnTo>
                    <a:cubicBezTo>
                      <a:pt x="1570085" y="1373225"/>
                      <a:pt x="1556104" y="1393362"/>
                      <a:pt x="1538810" y="1410917"/>
                    </a:cubicBezTo>
                    <a:lnTo>
                      <a:pt x="1612154" y="1616399"/>
                    </a:lnTo>
                    <a:cubicBezTo>
                      <a:pt x="1551462" y="1678222"/>
                      <a:pt x="1482208" y="1731568"/>
                      <a:pt x="1406059" y="1774134"/>
                    </a:cubicBezTo>
                    <a:lnTo>
                      <a:pt x="1232939" y="1651185"/>
                    </a:lnTo>
                    <a:lnTo>
                      <a:pt x="1130938" y="1682848"/>
                    </a:lnTo>
                    <a:lnTo>
                      <a:pt x="1063491" y="1889437"/>
                    </a:lnTo>
                    <a:cubicBezTo>
                      <a:pt x="1022150" y="1895996"/>
                      <a:pt x="979825" y="1898854"/>
                      <a:pt x="936833" y="1898854"/>
                    </a:cubicBezTo>
                    <a:cubicBezTo>
                      <a:pt x="893841" y="1898854"/>
                      <a:pt x="851516" y="1895997"/>
                      <a:pt x="810175" y="1889437"/>
                    </a:cubicBezTo>
                    <a:lnTo>
                      <a:pt x="743500" y="1685212"/>
                    </a:lnTo>
                    <a:cubicBezTo>
                      <a:pt x="708016" y="1676877"/>
                      <a:pt x="673764" y="1665177"/>
                      <a:pt x="640711" y="1651197"/>
                    </a:cubicBezTo>
                    <a:lnTo>
                      <a:pt x="467607" y="1774134"/>
                    </a:lnTo>
                    <a:cubicBezTo>
                      <a:pt x="391458" y="1731568"/>
                      <a:pt x="322204" y="1678222"/>
                      <a:pt x="261512" y="1616399"/>
                    </a:cubicBezTo>
                    <a:lnTo>
                      <a:pt x="334856" y="1410918"/>
                    </a:lnTo>
                    <a:cubicBezTo>
                      <a:pt x="317562" y="1393362"/>
                      <a:pt x="303581" y="1373226"/>
                      <a:pt x="292399" y="1351277"/>
                    </a:cubicBezTo>
                    <a:lnTo>
                      <a:pt x="78854" y="1353938"/>
                    </a:lnTo>
                    <a:cubicBezTo>
                      <a:pt x="39964" y="1274160"/>
                      <a:pt x="12978" y="1187749"/>
                      <a:pt x="0" y="1096904"/>
                    </a:cubicBezTo>
                    <a:lnTo>
                      <a:pt x="178125" y="977181"/>
                    </a:lnTo>
                    <a:cubicBezTo>
                      <a:pt x="175494" y="968026"/>
                      <a:pt x="175327" y="958746"/>
                      <a:pt x="175327" y="949427"/>
                    </a:cubicBezTo>
                    <a:lnTo>
                      <a:pt x="176774" y="920766"/>
                    </a:lnTo>
                    <a:lnTo>
                      <a:pt x="0" y="801951"/>
                    </a:lnTo>
                    <a:cubicBezTo>
                      <a:pt x="12978" y="711105"/>
                      <a:pt x="39964" y="624694"/>
                      <a:pt x="78854" y="544917"/>
                    </a:cubicBezTo>
                    <a:lnTo>
                      <a:pt x="292399" y="547577"/>
                    </a:lnTo>
                    <a:cubicBezTo>
                      <a:pt x="303580" y="525628"/>
                      <a:pt x="317562" y="505492"/>
                      <a:pt x="334856" y="487936"/>
                    </a:cubicBezTo>
                    <a:lnTo>
                      <a:pt x="261512" y="282455"/>
                    </a:lnTo>
                    <a:cubicBezTo>
                      <a:pt x="322204" y="220632"/>
                      <a:pt x="391458" y="167285"/>
                      <a:pt x="467607" y="124719"/>
                    </a:cubicBezTo>
                    <a:lnTo>
                      <a:pt x="640727" y="247669"/>
                    </a:lnTo>
                    <a:lnTo>
                      <a:pt x="742728" y="216006"/>
                    </a:lnTo>
                    <a:lnTo>
                      <a:pt x="810175" y="9417"/>
                    </a:lnTo>
                    <a:cubicBezTo>
                      <a:pt x="851516" y="2857"/>
                      <a:pt x="893841" y="0"/>
                      <a:pt x="936833" y="0"/>
                    </a:cubicBezTo>
                    <a:cubicBezTo>
                      <a:pt x="979825" y="0"/>
                      <a:pt x="1022150" y="2857"/>
                      <a:pt x="1063491" y="9417"/>
                    </a:cubicBezTo>
                    <a:lnTo>
                      <a:pt x="1130166" y="213642"/>
                    </a:lnTo>
                    <a:cubicBezTo>
                      <a:pt x="1165650" y="221977"/>
                      <a:pt x="1199901" y="233677"/>
                      <a:pt x="1232955" y="247658"/>
                    </a:cubicBezTo>
                    <a:close/>
                  </a:path>
                </a:pathLst>
              </a:custGeom>
              <a:solidFill>
                <a:schemeClr val="accent1"/>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200" dirty="0" err="1">
                  <a:solidFill>
                    <a:srgbClr val="000000"/>
                  </a:solidFill>
                </a:endParaRPr>
              </a:p>
            </p:txBody>
          </p:sp>
          <p:sp>
            <p:nvSpPr>
              <p:cNvPr id="140" name="Oval 4"/>
              <p:cNvSpPr/>
              <p:nvPr/>
            </p:nvSpPr>
            <p:spPr>
              <a:xfrm rot="20434030">
                <a:off x="5290919" y="2628597"/>
                <a:ext cx="345330" cy="343696"/>
              </a:xfrm>
              <a:custGeom>
                <a:avLst/>
                <a:gdLst/>
                <a:ahLst/>
                <a:cxnLst/>
                <a:rect l="l" t="t" r="r" b="b"/>
                <a:pathLst>
                  <a:path w="1873666" h="1898854">
                    <a:moveTo>
                      <a:pt x="1176911" y="381117"/>
                    </a:moveTo>
                    <a:cubicBezTo>
                      <a:pt x="1103121" y="349907"/>
                      <a:pt x="1021992" y="332648"/>
                      <a:pt x="936833" y="332648"/>
                    </a:cubicBezTo>
                    <a:cubicBezTo>
                      <a:pt x="596195" y="332648"/>
                      <a:pt x="320054" y="608789"/>
                      <a:pt x="320054" y="949427"/>
                    </a:cubicBezTo>
                    <a:cubicBezTo>
                      <a:pt x="320054" y="1290065"/>
                      <a:pt x="596195" y="1566206"/>
                      <a:pt x="936833" y="1566206"/>
                    </a:cubicBezTo>
                    <a:cubicBezTo>
                      <a:pt x="1277471" y="1566206"/>
                      <a:pt x="1553612" y="1290065"/>
                      <a:pt x="1553612" y="949427"/>
                    </a:cubicBezTo>
                    <a:cubicBezTo>
                      <a:pt x="1553612" y="693948"/>
                      <a:pt x="1398283" y="474750"/>
                      <a:pt x="1176911" y="381117"/>
                    </a:cubicBezTo>
                    <a:close/>
                    <a:moveTo>
                      <a:pt x="1406059" y="124719"/>
                    </a:moveTo>
                    <a:cubicBezTo>
                      <a:pt x="1482208" y="167285"/>
                      <a:pt x="1551462" y="220633"/>
                      <a:pt x="1612154" y="282455"/>
                    </a:cubicBezTo>
                    <a:lnTo>
                      <a:pt x="1538810" y="487937"/>
                    </a:lnTo>
                    <a:cubicBezTo>
                      <a:pt x="1556104" y="505492"/>
                      <a:pt x="1570085" y="525629"/>
                      <a:pt x="1581266" y="547577"/>
                    </a:cubicBezTo>
                    <a:lnTo>
                      <a:pt x="1794813" y="544917"/>
                    </a:lnTo>
                    <a:cubicBezTo>
                      <a:pt x="1833702" y="624694"/>
                      <a:pt x="1860688" y="711105"/>
                      <a:pt x="1873666" y="801951"/>
                    </a:cubicBezTo>
                    <a:lnTo>
                      <a:pt x="1695541" y="921673"/>
                    </a:lnTo>
                    <a:cubicBezTo>
                      <a:pt x="1698171" y="930829"/>
                      <a:pt x="1698339" y="940108"/>
                      <a:pt x="1698339" y="949427"/>
                    </a:cubicBezTo>
                    <a:lnTo>
                      <a:pt x="1696892" y="978088"/>
                    </a:lnTo>
                    <a:lnTo>
                      <a:pt x="1873666" y="1096904"/>
                    </a:lnTo>
                    <a:cubicBezTo>
                      <a:pt x="1860688" y="1187749"/>
                      <a:pt x="1833702" y="1274160"/>
                      <a:pt x="1794813" y="1353937"/>
                    </a:cubicBezTo>
                    <a:lnTo>
                      <a:pt x="1581266" y="1351277"/>
                    </a:lnTo>
                    <a:cubicBezTo>
                      <a:pt x="1570085" y="1373225"/>
                      <a:pt x="1556104" y="1393362"/>
                      <a:pt x="1538810" y="1410917"/>
                    </a:cubicBezTo>
                    <a:lnTo>
                      <a:pt x="1612154" y="1616399"/>
                    </a:lnTo>
                    <a:cubicBezTo>
                      <a:pt x="1551462" y="1678222"/>
                      <a:pt x="1482208" y="1731568"/>
                      <a:pt x="1406059" y="1774134"/>
                    </a:cubicBezTo>
                    <a:lnTo>
                      <a:pt x="1232939" y="1651185"/>
                    </a:lnTo>
                    <a:lnTo>
                      <a:pt x="1130938" y="1682848"/>
                    </a:lnTo>
                    <a:lnTo>
                      <a:pt x="1063491" y="1889437"/>
                    </a:lnTo>
                    <a:cubicBezTo>
                      <a:pt x="1022150" y="1895996"/>
                      <a:pt x="979825" y="1898854"/>
                      <a:pt x="936833" y="1898854"/>
                    </a:cubicBezTo>
                    <a:cubicBezTo>
                      <a:pt x="893841" y="1898854"/>
                      <a:pt x="851516" y="1895997"/>
                      <a:pt x="810175" y="1889437"/>
                    </a:cubicBezTo>
                    <a:lnTo>
                      <a:pt x="743500" y="1685212"/>
                    </a:lnTo>
                    <a:cubicBezTo>
                      <a:pt x="708016" y="1676877"/>
                      <a:pt x="673764" y="1665177"/>
                      <a:pt x="640711" y="1651197"/>
                    </a:cubicBezTo>
                    <a:lnTo>
                      <a:pt x="467607" y="1774134"/>
                    </a:lnTo>
                    <a:cubicBezTo>
                      <a:pt x="391458" y="1731568"/>
                      <a:pt x="322204" y="1678222"/>
                      <a:pt x="261512" y="1616399"/>
                    </a:cubicBezTo>
                    <a:lnTo>
                      <a:pt x="334856" y="1410918"/>
                    </a:lnTo>
                    <a:cubicBezTo>
                      <a:pt x="317562" y="1393362"/>
                      <a:pt x="303581" y="1373226"/>
                      <a:pt x="292399" y="1351277"/>
                    </a:cubicBezTo>
                    <a:lnTo>
                      <a:pt x="78854" y="1353938"/>
                    </a:lnTo>
                    <a:cubicBezTo>
                      <a:pt x="39964" y="1274160"/>
                      <a:pt x="12978" y="1187749"/>
                      <a:pt x="0" y="1096904"/>
                    </a:cubicBezTo>
                    <a:lnTo>
                      <a:pt x="178125" y="977181"/>
                    </a:lnTo>
                    <a:cubicBezTo>
                      <a:pt x="175494" y="968026"/>
                      <a:pt x="175327" y="958746"/>
                      <a:pt x="175327" y="949427"/>
                    </a:cubicBezTo>
                    <a:lnTo>
                      <a:pt x="176774" y="920766"/>
                    </a:lnTo>
                    <a:lnTo>
                      <a:pt x="0" y="801951"/>
                    </a:lnTo>
                    <a:cubicBezTo>
                      <a:pt x="12978" y="711105"/>
                      <a:pt x="39964" y="624694"/>
                      <a:pt x="78854" y="544917"/>
                    </a:cubicBezTo>
                    <a:lnTo>
                      <a:pt x="292399" y="547577"/>
                    </a:lnTo>
                    <a:cubicBezTo>
                      <a:pt x="303580" y="525628"/>
                      <a:pt x="317562" y="505492"/>
                      <a:pt x="334856" y="487936"/>
                    </a:cubicBezTo>
                    <a:lnTo>
                      <a:pt x="261512" y="282455"/>
                    </a:lnTo>
                    <a:cubicBezTo>
                      <a:pt x="322204" y="220632"/>
                      <a:pt x="391458" y="167285"/>
                      <a:pt x="467607" y="124719"/>
                    </a:cubicBezTo>
                    <a:lnTo>
                      <a:pt x="640727" y="247669"/>
                    </a:lnTo>
                    <a:lnTo>
                      <a:pt x="742728" y="216006"/>
                    </a:lnTo>
                    <a:lnTo>
                      <a:pt x="810175" y="9417"/>
                    </a:lnTo>
                    <a:cubicBezTo>
                      <a:pt x="851516" y="2857"/>
                      <a:pt x="893841" y="0"/>
                      <a:pt x="936833" y="0"/>
                    </a:cubicBezTo>
                    <a:cubicBezTo>
                      <a:pt x="979825" y="0"/>
                      <a:pt x="1022150" y="2857"/>
                      <a:pt x="1063491" y="9417"/>
                    </a:cubicBezTo>
                    <a:lnTo>
                      <a:pt x="1130166" y="213642"/>
                    </a:lnTo>
                    <a:cubicBezTo>
                      <a:pt x="1165650" y="221977"/>
                      <a:pt x="1199901" y="233677"/>
                      <a:pt x="1232955" y="247658"/>
                    </a:cubicBezTo>
                    <a:close/>
                  </a:path>
                </a:pathLst>
              </a:custGeom>
              <a:solidFill>
                <a:schemeClr val="accent1"/>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200" dirty="0" err="1">
                  <a:solidFill>
                    <a:srgbClr val="000000"/>
                  </a:solidFill>
                </a:endParaRPr>
              </a:p>
            </p:txBody>
          </p:sp>
          <p:sp>
            <p:nvSpPr>
              <p:cNvPr id="12" name="Freeform 11"/>
              <p:cNvSpPr/>
              <p:nvPr/>
            </p:nvSpPr>
            <p:spPr>
              <a:xfrm>
                <a:off x="2188098" y="2573259"/>
                <a:ext cx="5043048" cy="1585728"/>
              </a:xfrm>
              <a:custGeom>
                <a:avLst/>
                <a:gdLst>
                  <a:gd name="connsiteX0" fmla="*/ 38131 w 7353331"/>
                  <a:gd name="connsiteY0" fmla="*/ 766738 h 2723770"/>
                  <a:gd name="connsiteX1" fmla="*/ 457231 w 7353331"/>
                  <a:gd name="connsiteY1" fmla="*/ 385738 h 2723770"/>
                  <a:gd name="connsiteX2" fmla="*/ 1016031 w 7353331"/>
                  <a:gd name="connsiteY2" fmla="*/ 373038 h 2723770"/>
                  <a:gd name="connsiteX3" fmla="*/ 3822731 w 7353331"/>
                  <a:gd name="connsiteY3" fmla="*/ 449238 h 2723770"/>
                  <a:gd name="connsiteX4" fmla="*/ 4445031 w 7353331"/>
                  <a:gd name="connsiteY4" fmla="*/ 182538 h 2723770"/>
                  <a:gd name="connsiteX5" fmla="*/ 4826031 w 7353331"/>
                  <a:gd name="connsiteY5" fmla="*/ 4738 h 2723770"/>
                  <a:gd name="connsiteX6" fmla="*/ 5219731 w 7353331"/>
                  <a:gd name="connsiteY6" fmla="*/ 373038 h 2723770"/>
                  <a:gd name="connsiteX7" fmla="*/ 5791231 w 7353331"/>
                  <a:gd name="connsiteY7" fmla="*/ 373038 h 2723770"/>
                  <a:gd name="connsiteX8" fmla="*/ 6197631 w 7353331"/>
                  <a:gd name="connsiteY8" fmla="*/ 652438 h 2723770"/>
                  <a:gd name="connsiteX9" fmla="*/ 6337331 w 7353331"/>
                  <a:gd name="connsiteY9" fmla="*/ 1109638 h 2723770"/>
                  <a:gd name="connsiteX10" fmla="*/ 6578631 w 7353331"/>
                  <a:gd name="connsiteY10" fmla="*/ 1135038 h 2723770"/>
                  <a:gd name="connsiteX11" fmla="*/ 7035831 w 7353331"/>
                  <a:gd name="connsiteY11" fmla="*/ 1173138 h 2723770"/>
                  <a:gd name="connsiteX12" fmla="*/ 7264431 w 7353331"/>
                  <a:gd name="connsiteY12" fmla="*/ 1376338 h 2723770"/>
                  <a:gd name="connsiteX13" fmla="*/ 7353331 w 7353331"/>
                  <a:gd name="connsiteY13" fmla="*/ 1706538 h 2723770"/>
                  <a:gd name="connsiteX14" fmla="*/ 7264431 w 7353331"/>
                  <a:gd name="connsiteY14" fmla="*/ 2011338 h 2723770"/>
                  <a:gd name="connsiteX15" fmla="*/ 6985031 w 7353331"/>
                  <a:gd name="connsiteY15" fmla="*/ 2214538 h 2723770"/>
                  <a:gd name="connsiteX16" fmla="*/ 6540531 w 7353331"/>
                  <a:gd name="connsiteY16" fmla="*/ 2214538 h 2723770"/>
                  <a:gd name="connsiteX17" fmla="*/ 6350031 w 7353331"/>
                  <a:gd name="connsiteY17" fmla="*/ 1998638 h 2723770"/>
                  <a:gd name="connsiteX18" fmla="*/ 5854731 w 7353331"/>
                  <a:gd name="connsiteY18" fmla="*/ 1858938 h 2723770"/>
                  <a:gd name="connsiteX19" fmla="*/ 5321331 w 7353331"/>
                  <a:gd name="connsiteY19" fmla="*/ 1884338 h 2723770"/>
                  <a:gd name="connsiteX20" fmla="*/ 5118131 w 7353331"/>
                  <a:gd name="connsiteY20" fmla="*/ 2151038 h 2723770"/>
                  <a:gd name="connsiteX21" fmla="*/ 5029231 w 7353331"/>
                  <a:gd name="connsiteY21" fmla="*/ 2443138 h 2723770"/>
                  <a:gd name="connsiteX22" fmla="*/ 4749831 w 7353331"/>
                  <a:gd name="connsiteY22" fmla="*/ 2684438 h 2723770"/>
                  <a:gd name="connsiteX23" fmla="*/ 4330731 w 7353331"/>
                  <a:gd name="connsiteY23" fmla="*/ 2709838 h 2723770"/>
                  <a:gd name="connsiteX24" fmla="*/ 4114831 w 7353331"/>
                  <a:gd name="connsiteY24" fmla="*/ 2544738 h 2723770"/>
                  <a:gd name="connsiteX25" fmla="*/ 4000531 w 7353331"/>
                  <a:gd name="connsiteY25" fmla="*/ 2201838 h 2723770"/>
                  <a:gd name="connsiteX26" fmla="*/ 3454431 w 7353331"/>
                  <a:gd name="connsiteY26" fmla="*/ 2011338 h 2723770"/>
                  <a:gd name="connsiteX27" fmla="*/ 3225831 w 7353331"/>
                  <a:gd name="connsiteY27" fmla="*/ 2138338 h 2723770"/>
                  <a:gd name="connsiteX28" fmla="*/ 3213131 w 7353331"/>
                  <a:gd name="connsiteY28" fmla="*/ 2341538 h 2723770"/>
                  <a:gd name="connsiteX29" fmla="*/ 2971831 w 7353331"/>
                  <a:gd name="connsiteY29" fmla="*/ 2481238 h 2723770"/>
                  <a:gd name="connsiteX30" fmla="*/ 2679731 w 7353331"/>
                  <a:gd name="connsiteY30" fmla="*/ 2443138 h 2723770"/>
                  <a:gd name="connsiteX31" fmla="*/ 2603531 w 7353331"/>
                  <a:gd name="connsiteY31" fmla="*/ 2379638 h 2723770"/>
                  <a:gd name="connsiteX32" fmla="*/ 2006631 w 7353331"/>
                  <a:gd name="connsiteY32" fmla="*/ 1858938 h 2723770"/>
                  <a:gd name="connsiteX33" fmla="*/ 1676431 w 7353331"/>
                  <a:gd name="connsiteY33" fmla="*/ 1681138 h 2723770"/>
                  <a:gd name="connsiteX34" fmla="*/ 1295431 w 7353331"/>
                  <a:gd name="connsiteY34" fmla="*/ 1668438 h 2723770"/>
                  <a:gd name="connsiteX35" fmla="*/ 1054131 w 7353331"/>
                  <a:gd name="connsiteY35" fmla="*/ 1833538 h 2723770"/>
                  <a:gd name="connsiteX36" fmla="*/ 457231 w 7353331"/>
                  <a:gd name="connsiteY36" fmla="*/ 1858938 h 2723770"/>
                  <a:gd name="connsiteX37" fmla="*/ 114331 w 7353331"/>
                  <a:gd name="connsiteY37" fmla="*/ 1604938 h 2723770"/>
                  <a:gd name="connsiteX38" fmla="*/ 31 w 7353331"/>
                  <a:gd name="connsiteY38" fmla="*/ 1198538 h 2723770"/>
                  <a:gd name="connsiteX39" fmla="*/ 101631 w 7353331"/>
                  <a:gd name="connsiteY39" fmla="*/ 728638 h 2723770"/>
                  <a:gd name="connsiteX0" fmla="*/ 38131 w 7353331"/>
                  <a:gd name="connsiteY0" fmla="*/ 766738 h 2723770"/>
                  <a:gd name="connsiteX1" fmla="*/ 457231 w 7353331"/>
                  <a:gd name="connsiteY1" fmla="*/ 385738 h 2723770"/>
                  <a:gd name="connsiteX2" fmla="*/ 1016031 w 7353331"/>
                  <a:gd name="connsiteY2" fmla="*/ 373038 h 2723770"/>
                  <a:gd name="connsiteX3" fmla="*/ 3822731 w 7353331"/>
                  <a:gd name="connsiteY3" fmla="*/ 449238 h 2723770"/>
                  <a:gd name="connsiteX4" fmla="*/ 4445031 w 7353331"/>
                  <a:gd name="connsiteY4" fmla="*/ 182538 h 2723770"/>
                  <a:gd name="connsiteX5" fmla="*/ 4826031 w 7353331"/>
                  <a:gd name="connsiteY5" fmla="*/ 4738 h 2723770"/>
                  <a:gd name="connsiteX6" fmla="*/ 5219731 w 7353331"/>
                  <a:gd name="connsiteY6" fmla="*/ 373038 h 2723770"/>
                  <a:gd name="connsiteX7" fmla="*/ 5791231 w 7353331"/>
                  <a:gd name="connsiteY7" fmla="*/ 373038 h 2723770"/>
                  <a:gd name="connsiteX8" fmla="*/ 6197631 w 7353331"/>
                  <a:gd name="connsiteY8" fmla="*/ 652438 h 2723770"/>
                  <a:gd name="connsiteX9" fmla="*/ 6337331 w 7353331"/>
                  <a:gd name="connsiteY9" fmla="*/ 1109638 h 2723770"/>
                  <a:gd name="connsiteX10" fmla="*/ 6578631 w 7353331"/>
                  <a:gd name="connsiteY10" fmla="*/ 1135038 h 2723770"/>
                  <a:gd name="connsiteX11" fmla="*/ 7035831 w 7353331"/>
                  <a:gd name="connsiteY11" fmla="*/ 1173138 h 2723770"/>
                  <a:gd name="connsiteX12" fmla="*/ 7264431 w 7353331"/>
                  <a:gd name="connsiteY12" fmla="*/ 1376338 h 2723770"/>
                  <a:gd name="connsiteX13" fmla="*/ 7353331 w 7353331"/>
                  <a:gd name="connsiteY13" fmla="*/ 1706538 h 2723770"/>
                  <a:gd name="connsiteX14" fmla="*/ 7264431 w 7353331"/>
                  <a:gd name="connsiteY14" fmla="*/ 2011338 h 2723770"/>
                  <a:gd name="connsiteX15" fmla="*/ 6985031 w 7353331"/>
                  <a:gd name="connsiteY15" fmla="*/ 2214538 h 2723770"/>
                  <a:gd name="connsiteX16" fmla="*/ 6540531 w 7353331"/>
                  <a:gd name="connsiteY16" fmla="*/ 2214538 h 2723770"/>
                  <a:gd name="connsiteX17" fmla="*/ 6350031 w 7353331"/>
                  <a:gd name="connsiteY17" fmla="*/ 1998638 h 2723770"/>
                  <a:gd name="connsiteX18" fmla="*/ 5854731 w 7353331"/>
                  <a:gd name="connsiteY18" fmla="*/ 1858938 h 2723770"/>
                  <a:gd name="connsiteX19" fmla="*/ 5321331 w 7353331"/>
                  <a:gd name="connsiteY19" fmla="*/ 1914818 h 2723770"/>
                  <a:gd name="connsiteX20" fmla="*/ 5118131 w 7353331"/>
                  <a:gd name="connsiteY20" fmla="*/ 2151038 h 2723770"/>
                  <a:gd name="connsiteX21" fmla="*/ 5029231 w 7353331"/>
                  <a:gd name="connsiteY21" fmla="*/ 2443138 h 2723770"/>
                  <a:gd name="connsiteX22" fmla="*/ 4749831 w 7353331"/>
                  <a:gd name="connsiteY22" fmla="*/ 2684438 h 2723770"/>
                  <a:gd name="connsiteX23" fmla="*/ 4330731 w 7353331"/>
                  <a:gd name="connsiteY23" fmla="*/ 2709838 h 2723770"/>
                  <a:gd name="connsiteX24" fmla="*/ 4114831 w 7353331"/>
                  <a:gd name="connsiteY24" fmla="*/ 2544738 h 2723770"/>
                  <a:gd name="connsiteX25" fmla="*/ 4000531 w 7353331"/>
                  <a:gd name="connsiteY25" fmla="*/ 2201838 h 2723770"/>
                  <a:gd name="connsiteX26" fmla="*/ 3454431 w 7353331"/>
                  <a:gd name="connsiteY26" fmla="*/ 2011338 h 2723770"/>
                  <a:gd name="connsiteX27" fmla="*/ 3225831 w 7353331"/>
                  <a:gd name="connsiteY27" fmla="*/ 2138338 h 2723770"/>
                  <a:gd name="connsiteX28" fmla="*/ 3213131 w 7353331"/>
                  <a:gd name="connsiteY28" fmla="*/ 2341538 h 2723770"/>
                  <a:gd name="connsiteX29" fmla="*/ 2971831 w 7353331"/>
                  <a:gd name="connsiteY29" fmla="*/ 2481238 h 2723770"/>
                  <a:gd name="connsiteX30" fmla="*/ 2679731 w 7353331"/>
                  <a:gd name="connsiteY30" fmla="*/ 2443138 h 2723770"/>
                  <a:gd name="connsiteX31" fmla="*/ 2603531 w 7353331"/>
                  <a:gd name="connsiteY31" fmla="*/ 2379638 h 2723770"/>
                  <a:gd name="connsiteX32" fmla="*/ 2006631 w 7353331"/>
                  <a:gd name="connsiteY32" fmla="*/ 1858938 h 2723770"/>
                  <a:gd name="connsiteX33" fmla="*/ 1676431 w 7353331"/>
                  <a:gd name="connsiteY33" fmla="*/ 1681138 h 2723770"/>
                  <a:gd name="connsiteX34" fmla="*/ 1295431 w 7353331"/>
                  <a:gd name="connsiteY34" fmla="*/ 1668438 h 2723770"/>
                  <a:gd name="connsiteX35" fmla="*/ 1054131 w 7353331"/>
                  <a:gd name="connsiteY35" fmla="*/ 1833538 h 2723770"/>
                  <a:gd name="connsiteX36" fmla="*/ 457231 w 7353331"/>
                  <a:gd name="connsiteY36" fmla="*/ 1858938 h 2723770"/>
                  <a:gd name="connsiteX37" fmla="*/ 114331 w 7353331"/>
                  <a:gd name="connsiteY37" fmla="*/ 1604938 h 2723770"/>
                  <a:gd name="connsiteX38" fmla="*/ 31 w 7353331"/>
                  <a:gd name="connsiteY38" fmla="*/ 1198538 h 2723770"/>
                  <a:gd name="connsiteX39" fmla="*/ 101631 w 7353331"/>
                  <a:gd name="connsiteY39" fmla="*/ 728638 h 2723770"/>
                  <a:gd name="connsiteX0" fmla="*/ 38131 w 7353331"/>
                  <a:gd name="connsiteY0" fmla="*/ 766738 h 2723770"/>
                  <a:gd name="connsiteX1" fmla="*/ 457231 w 7353331"/>
                  <a:gd name="connsiteY1" fmla="*/ 385738 h 2723770"/>
                  <a:gd name="connsiteX2" fmla="*/ 1016031 w 7353331"/>
                  <a:gd name="connsiteY2" fmla="*/ 373038 h 2723770"/>
                  <a:gd name="connsiteX3" fmla="*/ 3822731 w 7353331"/>
                  <a:gd name="connsiteY3" fmla="*/ 449238 h 2723770"/>
                  <a:gd name="connsiteX4" fmla="*/ 4445031 w 7353331"/>
                  <a:gd name="connsiteY4" fmla="*/ 182538 h 2723770"/>
                  <a:gd name="connsiteX5" fmla="*/ 4826031 w 7353331"/>
                  <a:gd name="connsiteY5" fmla="*/ 4738 h 2723770"/>
                  <a:gd name="connsiteX6" fmla="*/ 5219731 w 7353331"/>
                  <a:gd name="connsiteY6" fmla="*/ 373038 h 2723770"/>
                  <a:gd name="connsiteX7" fmla="*/ 5791231 w 7353331"/>
                  <a:gd name="connsiteY7" fmla="*/ 373038 h 2723770"/>
                  <a:gd name="connsiteX8" fmla="*/ 6197631 w 7353331"/>
                  <a:gd name="connsiteY8" fmla="*/ 652438 h 2723770"/>
                  <a:gd name="connsiteX9" fmla="*/ 6337331 w 7353331"/>
                  <a:gd name="connsiteY9" fmla="*/ 1109638 h 2723770"/>
                  <a:gd name="connsiteX10" fmla="*/ 6578631 w 7353331"/>
                  <a:gd name="connsiteY10" fmla="*/ 1135038 h 2723770"/>
                  <a:gd name="connsiteX11" fmla="*/ 7035831 w 7353331"/>
                  <a:gd name="connsiteY11" fmla="*/ 1173138 h 2723770"/>
                  <a:gd name="connsiteX12" fmla="*/ 7264431 w 7353331"/>
                  <a:gd name="connsiteY12" fmla="*/ 1376338 h 2723770"/>
                  <a:gd name="connsiteX13" fmla="*/ 7353331 w 7353331"/>
                  <a:gd name="connsiteY13" fmla="*/ 1706538 h 2723770"/>
                  <a:gd name="connsiteX14" fmla="*/ 7264431 w 7353331"/>
                  <a:gd name="connsiteY14" fmla="*/ 2011338 h 2723770"/>
                  <a:gd name="connsiteX15" fmla="*/ 6985031 w 7353331"/>
                  <a:gd name="connsiteY15" fmla="*/ 2214538 h 2723770"/>
                  <a:gd name="connsiteX16" fmla="*/ 6540531 w 7353331"/>
                  <a:gd name="connsiteY16" fmla="*/ 2214538 h 2723770"/>
                  <a:gd name="connsiteX17" fmla="*/ 6350031 w 7353331"/>
                  <a:gd name="connsiteY17" fmla="*/ 1998638 h 2723770"/>
                  <a:gd name="connsiteX18" fmla="*/ 5854731 w 7353331"/>
                  <a:gd name="connsiteY18" fmla="*/ 1866558 h 2723770"/>
                  <a:gd name="connsiteX19" fmla="*/ 5321331 w 7353331"/>
                  <a:gd name="connsiteY19" fmla="*/ 1914818 h 2723770"/>
                  <a:gd name="connsiteX20" fmla="*/ 5118131 w 7353331"/>
                  <a:gd name="connsiteY20" fmla="*/ 2151038 h 2723770"/>
                  <a:gd name="connsiteX21" fmla="*/ 5029231 w 7353331"/>
                  <a:gd name="connsiteY21" fmla="*/ 2443138 h 2723770"/>
                  <a:gd name="connsiteX22" fmla="*/ 4749831 w 7353331"/>
                  <a:gd name="connsiteY22" fmla="*/ 2684438 h 2723770"/>
                  <a:gd name="connsiteX23" fmla="*/ 4330731 w 7353331"/>
                  <a:gd name="connsiteY23" fmla="*/ 2709838 h 2723770"/>
                  <a:gd name="connsiteX24" fmla="*/ 4114831 w 7353331"/>
                  <a:gd name="connsiteY24" fmla="*/ 2544738 h 2723770"/>
                  <a:gd name="connsiteX25" fmla="*/ 4000531 w 7353331"/>
                  <a:gd name="connsiteY25" fmla="*/ 2201838 h 2723770"/>
                  <a:gd name="connsiteX26" fmla="*/ 3454431 w 7353331"/>
                  <a:gd name="connsiteY26" fmla="*/ 2011338 h 2723770"/>
                  <a:gd name="connsiteX27" fmla="*/ 3225831 w 7353331"/>
                  <a:gd name="connsiteY27" fmla="*/ 2138338 h 2723770"/>
                  <a:gd name="connsiteX28" fmla="*/ 3213131 w 7353331"/>
                  <a:gd name="connsiteY28" fmla="*/ 2341538 h 2723770"/>
                  <a:gd name="connsiteX29" fmla="*/ 2971831 w 7353331"/>
                  <a:gd name="connsiteY29" fmla="*/ 2481238 h 2723770"/>
                  <a:gd name="connsiteX30" fmla="*/ 2679731 w 7353331"/>
                  <a:gd name="connsiteY30" fmla="*/ 2443138 h 2723770"/>
                  <a:gd name="connsiteX31" fmla="*/ 2603531 w 7353331"/>
                  <a:gd name="connsiteY31" fmla="*/ 2379638 h 2723770"/>
                  <a:gd name="connsiteX32" fmla="*/ 2006631 w 7353331"/>
                  <a:gd name="connsiteY32" fmla="*/ 1858938 h 2723770"/>
                  <a:gd name="connsiteX33" fmla="*/ 1676431 w 7353331"/>
                  <a:gd name="connsiteY33" fmla="*/ 1681138 h 2723770"/>
                  <a:gd name="connsiteX34" fmla="*/ 1295431 w 7353331"/>
                  <a:gd name="connsiteY34" fmla="*/ 1668438 h 2723770"/>
                  <a:gd name="connsiteX35" fmla="*/ 1054131 w 7353331"/>
                  <a:gd name="connsiteY35" fmla="*/ 1833538 h 2723770"/>
                  <a:gd name="connsiteX36" fmla="*/ 457231 w 7353331"/>
                  <a:gd name="connsiteY36" fmla="*/ 1858938 h 2723770"/>
                  <a:gd name="connsiteX37" fmla="*/ 114331 w 7353331"/>
                  <a:gd name="connsiteY37" fmla="*/ 1604938 h 2723770"/>
                  <a:gd name="connsiteX38" fmla="*/ 31 w 7353331"/>
                  <a:gd name="connsiteY38" fmla="*/ 1198538 h 2723770"/>
                  <a:gd name="connsiteX39" fmla="*/ 101631 w 7353331"/>
                  <a:gd name="connsiteY39" fmla="*/ 728638 h 2723770"/>
                  <a:gd name="connsiteX0" fmla="*/ 38131 w 7353331"/>
                  <a:gd name="connsiteY0" fmla="*/ 766738 h 2723770"/>
                  <a:gd name="connsiteX1" fmla="*/ 457231 w 7353331"/>
                  <a:gd name="connsiteY1" fmla="*/ 385738 h 2723770"/>
                  <a:gd name="connsiteX2" fmla="*/ 1016031 w 7353331"/>
                  <a:gd name="connsiteY2" fmla="*/ 373038 h 2723770"/>
                  <a:gd name="connsiteX3" fmla="*/ 3822731 w 7353331"/>
                  <a:gd name="connsiteY3" fmla="*/ 449238 h 2723770"/>
                  <a:gd name="connsiteX4" fmla="*/ 4445031 w 7353331"/>
                  <a:gd name="connsiteY4" fmla="*/ 182538 h 2723770"/>
                  <a:gd name="connsiteX5" fmla="*/ 4826031 w 7353331"/>
                  <a:gd name="connsiteY5" fmla="*/ 4738 h 2723770"/>
                  <a:gd name="connsiteX6" fmla="*/ 5219731 w 7353331"/>
                  <a:gd name="connsiteY6" fmla="*/ 373038 h 2723770"/>
                  <a:gd name="connsiteX7" fmla="*/ 5791231 w 7353331"/>
                  <a:gd name="connsiteY7" fmla="*/ 373038 h 2723770"/>
                  <a:gd name="connsiteX8" fmla="*/ 6197631 w 7353331"/>
                  <a:gd name="connsiteY8" fmla="*/ 652438 h 2723770"/>
                  <a:gd name="connsiteX9" fmla="*/ 6337331 w 7353331"/>
                  <a:gd name="connsiteY9" fmla="*/ 1109638 h 2723770"/>
                  <a:gd name="connsiteX10" fmla="*/ 6578631 w 7353331"/>
                  <a:gd name="connsiteY10" fmla="*/ 1135038 h 2723770"/>
                  <a:gd name="connsiteX11" fmla="*/ 7035831 w 7353331"/>
                  <a:gd name="connsiteY11" fmla="*/ 1173138 h 2723770"/>
                  <a:gd name="connsiteX12" fmla="*/ 7264431 w 7353331"/>
                  <a:gd name="connsiteY12" fmla="*/ 1376338 h 2723770"/>
                  <a:gd name="connsiteX13" fmla="*/ 7353331 w 7353331"/>
                  <a:gd name="connsiteY13" fmla="*/ 1706538 h 2723770"/>
                  <a:gd name="connsiteX14" fmla="*/ 7264431 w 7353331"/>
                  <a:gd name="connsiteY14" fmla="*/ 2011338 h 2723770"/>
                  <a:gd name="connsiteX15" fmla="*/ 6985031 w 7353331"/>
                  <a:gd name="connsiteY15" fmla="*/ 2214538 h 2723770"/>
                  <a:gd name="connsiteX16" fmla="*/ 6540531 w 7353331"/>
                  <a:gd name="connsiteY16" fmla="*/ 2214538 h 2723770"/>
                  <a:gd name="connsiteX17" fmla="*/ 6350031 w 7353331"/>
                  <a:gd name="connsiteY17" fmla="*/ 1998638 h 2723770"/>
                  <a:gd name="connsiteX18" fmla="*/ 5854731 w 7353331"/>
                  <a:gd name="connsiteY18" fmla="*/ 1866558 h 2723770"/>
                  <a:gd name="connsiteX19" fmla="*/ 5321331 w 7353331"/>
                  <a:gd name="connsiteY19" fmla="*/ 1914818 h 2723770"/>
                  <a:gd name="connsiteX20" fmla="*/ 5118131 w 7353331"/>
                  <a:gd name="connsiteY20" fmla="*/ 2151038 h 2723770"/>
                  <a:gd name="connsiteX21" fmla="*/ 5029231 w 7353331"/>
                  <a:gd name="connsiteY21" fmla="*/ 2443138 h 2723770"/>
                  <a:gd name="connsiteX22" fmla="*/ 4749831 w 7353331"/>
                  <a:gd name="connsiteY22" fmla="*/ 2684438 h 2723770"/>
                  <a:gd name="connsiteX23" fmla="*/ 4330731 w 7353331"/>
                  <a:gd name="connsiteY23" fmla="*/ 2709838 h 2723770"/>
                  <a:gd name="connsiteX24" fmla="*/ 4114831 w 7353331"/>
                  <a:gd name="connsiteY24" fmla="*/ 2544738 h 2723770"/>
                  <a:gd name="connsiteX25" fmla="*/ 4000531 w 7353331"/>
                  <a:gd name="connsiteY25" fmla="*/ 2201838 h 2723770"/>
                  <a:gd name="connsiteX26" fmla="*/ 3454431 w 7353331"/>
                  <a:gd name="connsiteY26" fmla="*/ 2011338 h 2723770"/>
                  <a:gd name="connsiteX27" fmla="*/ 3225831 w 7353331"/>
                  <a:gd name="connsiteY27" fmla="*/ 2138338 h 2723770"/>
                  <a:gd name="connsiteX28" fmla="*/ 3213131 w 7353331"/>
                  <a:gd name="connsiteY28" fmla="*/ 2341538 h 2723770"/>
                  <a:gd name="connsiteX29" fmla="*/ 2971831 w 7353331"/>
                  <a:gd name="connsiteY29" fmla="*/ 2481238 h 2723770"/>
                  <a:gd name="connsiteX30" fmla="*/ 2679731 w 7353331"/>
                  <a:gd name="connsiteY30" fmla="*/ 2443138 h 2723770"/>
                  <a:gd name="connsiteX31" fmla="*/ 2603531 w 7353331"/>
                  <a:gd name="connsiteY31" fmla="*/ 2379638 h 2723770"/>
                  <a:gd name="connsiteX32" fmla="*/ 2006631 w 7353331"/>
                  <a:gd name="connsiteY32" fmla="*/ 1858938 h 2723770"/>
                  <a:gd name="connsiteX33" fmla="*/ 1676431 w 7353331"/>
                  <a:gd name="connsiteY33" fmla="*/ 1681138 h 2723770"/>
                  <a:gd name="connsiteX34" fmla="*/ 1295431 w 7353331"/>
                  <a:gd name="connsiteY34" fmla="*/ 1668438 h 2723770"/>
                  <a:gd name="connsiteX35" fmla="*/ 1054131 w 7353331"/>
                  <a:gd name="connsiteY35" fmla="*/ 1833538 h 2723770"/>
                  <a:gd name="connsiteX36" fmla="*/ 457231 w 7353331"/>
                  <a:gd name="connsiteY36" fmla="*/ 1858938 h 2723770"/>
                  <a:gd name="connsiteX37" fmla="*/ 114331 w 7353331"/>
                  <a:gd name="connsiteY37" fmla="*/ 1604938 h 2723770"/>
                  <a:gd name="connsiteX38" fmla="*/ 31 w 7353331"/>
                  <a:gd name="connsiteY38" fmla="*/ 1198538 h 2723770"/>
                  <a:gd name="connsiteX39" fmla="*/ 101631 w 7353331"/>
                  <a:gd name="connsiteY39" fmla="*/ 728638 h 2723770"/>
                  <a:gd name="connsiteX0" fmla="*/ 38131 w 7353331"/>
                  <a:gd name="connsiteY0" fmla="*/ 766738 h 2723770"/>
                  <a:gd name="connsiteX1" fmla="*/ 457231 w 7353331"/>
                  <a:gd name="connsiteY1" fmla="*/ 385738 h 2723770"/>
                  <a:gd name="connsiteX2" fmla="*/ 1016031 w 7353331"/>
                  <a:gd name="connsiteY2" fmla="*/ 373038 h 2723770"/>
                  <a:gd name="connsiteX3" fmla="*/ 3822731 w 7353331"/>
                  <a:gd name="connsiteY3" fmla="*/ 449238 h 2723770"/>
                  <a:gd name="connsiteX4" fmla="*/ 4445031 w 7353331"/>
                  <a:gd name="connsiteY4" fmla="*/ 182538 h 2723770"/>
                  <a:gd name="connsiteX5" fmla="*/ 4826031 w 7353331"/>
                  <a:gd name="connsiteY5" fmla="*/ 4738 h 2723770"/>
                  <a:gd name="connsiteX6" fmla="*/ 5219731 w 7353331"/>
                  <a:gd name="connsiteY6" fmla="*/ 373038 h 2723770"/>
                  <a:gd name="connsiteX7" fmla="*/ 5791231 w 7353331"/>
                  <a:gd name="connsiteY7" fmla="*/ 373038 h 2723770"/>
                  <a:gd name="connsiteX8" fmla="*/ 6197631 w 7353331"/>
                  <a:gd name="connsiteY8" fmla="*/ 652438 h 2723770"/>
                  <a:gd name="connsiteX9" fmla="*/ 6337331 w 7353331"/>
                  <a:gd name="connsiteY9" fmla="*/ 1109638 h 2723770"/>
                  <a:gd name="connsiteX10" fmla="*/ 6578631 w 7353331"/>
                  <a:gd name="connsiteY10" fmla="*/ 1135038 h 2723770"/>
                  <a:gd name="connsiteX11" fmla="*/ 7035831 w 7353331"/>
                  <a:gd name="connsiteY11" fmla="*/ 1173138 h 2723770"/>
                  <a:gd name="connsiteX12" fmla="*/ 7264431 w 7353331"/>
                  <a:gd name="connsiteY12" fmla="*/ 1376338 h 2723770"/>
                  <a:gd name="connsiteX13" fmla="*/ 7353331 w 7353331"/>
                  <a:gd name="connsiteY13" fmla="*/ 1706538 h 2723770"/>
                  <a:gd name="connsiteX14" fmla="*/ 7264431 w 7353331"/>
                  <a:gd name="connsiteY14" fmla="*/ 2011338 h 2723770"/>
                  <a:gd name="connsiteX15" fmla="*/ 6985031 w 7353331"/>
                  <a:gd name="connsiteY15" fmla="*/ 2214538 h 2723770"/>
                  <a:gd name="connsiteX16" fmla="*/ 6540531 w 7353331"/>
                  <a:gd name="connsiteY16" fmla="*/ 2214538 h 2723770"/>
                  <a:gd name="connsiteX17" fmla="*/ 6350031 w 7353331"/>
                  <a:gd name="connsiteY17" fmla="*/ 1998638 h 2723770"/>
                  <a:gd name="connsiteX18" fmla="*/ 5854731 w 7353331"/>
                  <a:gd name="connsiteY18" fmla="*/ 1866558 h 2723770"/>
                  <a:gd name="connsiteX19" fmla="*/ 5321331 w 7353331"/>
                  <a:gd name="connsiteY19" fmla="*/ 1914818 h 2723770"/>
                  <a:gd name="connsiteX20" fmla="*/ 5118131 w 7353331"/>
                  <a:gd name="connsiteY20" fmla="*/ 2151038 h 2723770"/>
                  <a:gd name="connsiteX21" fmla="*/ 5029231 w 7353331"/>
                  <a:gd name="connsiteY21" fmla="*/ 2443138 h 2723770"/>
                  <a:gd name="connsiteX22" fmla="*/ 4749831 w 7353331"/>
                  <a:gd name="connsiteY22" fmla="*/ 2684438 h 2723770"/>
                  <a:gd name="connsiteX23" fmla="*/ 4330731 w 7353331"/>
                  <a:gd name="connsiteY23" fmla="*/ 2709838 h 2723770"/>
                  <a:gd name="connsiteX24" fmla="*/ 4114831 w 7353331"/>
                  <a:gd name="connsiteY24" fmla="*/ 2544738 h 2723770"/>
                  <a:gd name="connsiteX25" fmla="*/ 4000531 w 7353331"/>
                  <a:gd name="connsiteY25" fmla="*/ 2201838 h 2723770"/>
                  <a:gd name="connsiteX26" fmla="*/ 3454431 w 7353331"/>
                  <a:gd name="connsiteY26" fmla="*/ 2011338 h 2723770"/>
                  <a:gd name="connsiteX27" fmla="*/ 3225831 w 7353331"/>
                  <a:gd name="connsiteY27" fmla="*/ 2138338 h 2723770"/>
                  <a:gd name="connsiteX28" fmla="*/ 3213131 w 7353331"/>
                  <a:gd name="connsiteY28" fmla="*/ 2341538 h 2723770"/>
                  <a:gd name="connsiteX29" fmla="*/ 2971831 w 7353331"/>
                  <a:gd name="connsiteY29" fmla="*/ 2481238 h 2723770"/>
                  <a:gd name="connsiteX30" fmla="*/ 2679731 w 7353331"/>
                  <a:gd name="connsiteY30" fmla="*/ 2443138 h 2723770"/>
                  <a:gd name="connsiteX31" fmla="*/ 2603531 w 7353331"/>
                  <a:gd name="connsiteY31" fmla="*/ 2379638 h 2723770"/>
                  <a:gd name="connsiteX32" fmla="*/ 2006631 w 7353331"/>
                  <a:gd name="connsiteY32" fmla="*/ 1858938 h 2723770"/>
                  <a:gd name="connsiteX33" fmla="*/ 1676431 w 7353331"/>
                  <a:gd name="connsiteY33" fmla="*/ 1681138 h 2723770"/>
                  <a:gd name="connsiteX34" fmla="*/ 1295431 w 7353331"/>
                  <a:gd name="connsiteY34" fmla="*/ 1668438 h 2723770"/>
                  <a:gd name="connsiteX35" fmla="*/ 1054131 w 7353331"/>
                  <a:gd name="connsiteY35" fmla="*/ 1833538 h 2723770"/>
                  <a:gd name="connsiteX36" fmla="*/ 457231 w 7353331"/>
                  <a:gd name="connsiteY36" fmla="*/ 1858938 h 2723770"/>
                  <a:gd name="connsiteX37" fmla="*/ 114331 w 7353331"/>
                  <a:gd name="connsiteY37" fmla="*/ 1604938 h 2723770"/>
                  <a:gd name="connsiteX38" fmla="*/ 31 w 7353331"/>
                  <a:gd name="connsiteY38" fmla="*/ 1198538 h 2723770"/>
                  <a:gd name="connsiteX39" fmla="*/ 101631 w 7353331"/>
                  <a:gd name="connsiteY39" fmla="*/ 728638 h 2723770"/>
                  <a:gd name="connsiteX0" fmla="*/ 38131 w 7353331"/>
                  <a:gd name="connsiteY0" fmla="*/ 722474 h 2679506"/>
                  <a:gd name="connsiteX1" fmla="*/ 457231 w 7353331"/>
                  <a:gd name="connsiteY1" fmla="*/ 341474 h 2679506"/>
                  <a:gd name="connsiteX2" fmla="*/ 1016031 w 7353331"/>
                  <a:gd name="connsiteY2" fmla="*/ 328774 h 2679506"/>
                  <a:gd name="connsiteX3" fmla="*/ 3822731 w 7353331"/>
                  <a:gd name="connsiteY3" fmla="*/ 404974 h 2679506"/>
                  <a:gd name="connsiteX4" fmla="*/ 4445031 w 7353331"/>
                  <a:gd name="connsiteY4" fmla="*/ 138274 h 2679506"/>
                  <a:gd name="connsiteX5" fmla="*/ 4826031 w 7353331"/>
                  <a:gd name="connsiteY5" fmla="*/ 6194 h 2679506"/>
                  <a:gd name="connsiteX6" fmla="*/ 5219731 w 7353331"/>
                  <a:gd name="connsiteY6" fmla="*/ 328774 h 2679506"/>
                  <a:gd name="connsiteX7" fmla="*/ 5791231 w 7353331"/>
                  <a:gd name="connsiteY7" fmla="*/ 328774 h 2679506"/>
                  <a:gd name="connsiteX8" fmla="*/ 6197631 w 7353331"/>
                  <a:gd name="connsiteY8" fmla="*/ 608174 h 2679506"/>
                  <a:gd name="connsiteX9" fmla="*/ 6337331 w 7353331"/>
                  <a:gd name="connsiteY9" fmla="*/ 1065374 h 2679506"/>
                  <a:gd name="connsiteX10" fmla="*/ 6578631 w 7353331"/>
                  <a:gd name="connsiteY10" fmla="*/ 1090774 h 2679506"/>
                  <a:gd name="connsiteX11" fmla="*/ 7035831 w 7353331"/>
                  <a:gd name="connsiteY11" fmla="*/ 1128874 h 2679506"/>
                  <a:gd name="connsiteX12" fmla="*/ 7264431 w 7353331"/>
                  <a:gd name="connsiteY12" fmla="*/ 1332074 h 2679506"/>
                  <a:gd name="connsiteX13" fmla="*/ 7353331 w 7353331"/>
                  <a:gd name="connsiteY13" fmla="*/ 1662274 h 2679506"/>
                  <a:gd name="connsiteX14" fmla="*/ 7264431 w 7353331"/>
                  <a:gd name="connsiteY14" fmla="*/ 1967074 h 2679506"/>
                  <a:gd name="connsiteX15" fmla="*/ 6985031 w 7353331"/>
                  <a:gd name="connsiteY15" fmla="*/ 2170274 h 2679506"/>
                  <a:gd name="connsiteX16" fmla="*/ 6540531 w 7353331"/>
                  <a:gd name="connsiteY16" fmla="*/ 2170274 h 2679506"/>
                  <a:gd name="connsiteX17" fmla="*/ 6350031 w 7353331"/>
                  <a:gd name="connsiteY17" fmla="*/ 1954374 h 2679506"/>
                  <a:gd name="connsiteX18" fmla="*/ 5854731 w 7353331"/>
                  <a:gd name="connsiteY18" fmla="*/ 1822294 h 2679506"/>
                  <a:gd name="connsiteX19" fmla="*/ 5321331 w 7353331"/>
                  <a:gd name="connsiteY19" fmla="*/ 1870554 h 2679506"/>
                  <a:gd name="connsiteX20" fmla="*/ 5118131 w 7353331"/>
                  <a:gd name="connsiteY20" fmla="*/ 2106774 h 2679506"/>
                  <a:gd name="connsiteX21" fmla="*/ 5029231 w 7353331"/>
                  <a:gd name="connsiteY21" fmla="*/ 2398874 h 2679506"/>
                  <a:gd name="connsiteX22" fmla="*/ 4749831 w 7353331"/>
                  <a:gd name="connsiteY22" fmla="*/ 2640174 h 2679506"/>
                  <a:gd name="connsiteX23" fmla="*/ 4330731 w 7353331"/>
                  <a:gd name="connsiteY23" fmla="*/ 2665574 h 2679506"/>
                  <a:gd name="connsiteX24" fmla="*/ 4114831 w 7353331"/>
                  <a:gd name="connsiteY24" fmla="*/ 2500474 h 2679506"/>
                  <a:gd name="connsiteX25" fmla="*/ 4000531 w 7353331"/>
                  <a:gd name="connsiteY25" fmla="*/ 2157574 h 2679506"/>
                  <a:gd name="connsiteX26" fmla="*/ 3454431 w 7353331"/>
                  <a:gd name="connsiteY26" fmla="*/ 1967074 h 2679506"/>
                  <a:gd name="connsiteX27" fmla="*/ 3225831 w 7353331"/>
                  <a:gd name="connsiteY27" fmla="*/ 2094074 h 2679506"/>
                  <a:gd name="connsiteX28" fmla="*/ 3213131 w 7353331"/>
                  <a:gd name="connsiteY28" fmla="*/ 2297274 h 2679506"/>
                  <a:gd name="connsiteX29" fmla="*/ 2971831 w 7353331"/>
                  <a:gd name="connsiteY29" fmla="*/ 2436974 h 2679506"/>
                  <a:gd name="connsiteX30" fmla="*/ 2679731 w 7353331"/>
                  <a:gd name="connsiteY30" fmla="*/ 2398874 h 2679506"/>
                  <a:gd name="connsiteX31" fmla="*/ 2603531 w 7353331"/>
                  <a:gd name="connsiteY31" fmla="*/ 2335374 h 2679506"/>
                  <a:gd name="connsiteX32" fmla="*/ 2006631 w 7353331"/>
                  <a:gd name="connsiteY32" fmla="*/ 1814674 h 2679506"/>
                  <a:gd name="connsiteX33" fmla="*/ 1676431 w 7353331"/>
                  <a:gd name="connsiteY33" fmla="*/ 1636874 h 2679506"/>
                  <a:gd name="connsiteX34" fmla="*/ 1295431 w 7353331"/>
                  <a:gd name="connsiteY34" fmla="*/ 1624174 h 2679506"/>
                  <a:gd name="connsiteX35" fmla="*/ 1054131 w 7353331"/>
                  <a:gd name="connsiteY35" fmla="*/ 1789274 h 2679506"/>
                  <a:gd name="connsiteX36" fmla="*/ 457231 w 7353331"/>
                  <a:gd name="connsiteY36" fmla="*/ 1814674 h 2679506"/>
                  <a:gd name="connsiteX37" fmla="*/ 114331 w 7353331"/>
                  <a:gd name="connsiteY37" fmla="*/ 1560674 h 2679506"/>
                  <a:gd name="connsiteX38" fmla="*/ 31 w 7353331"/>
                  <a:gd name="connsiteY38" fmla="*/ 1154274 h 2679506"/>
                  <a:gd name="connsiteX39" fmla="*/ 101631 w 7353331"/>
                  <a:gd name="connsiteY39" fmla="*/ 684374 h 2679506"/>
                  <a:gd name="connsiteX0" fmla="*/ 38131 w 7353331"/>
                  <a:gd name="connsiteY0" fmla="*/ 722474 h 2679506"/>
                  <a:gd name="connsiteX1" fmla="*/ 457231 w 7353331"/>
                  <a:gd name="connsiteY1" fmla="*/ 341474 h 2679506"/>
                  <a:gd name="connsiteX2" fmla="*/ 1016031 w 7353331"/>
                  <a:gd name="connsiteY2" fmla="*/ 328774 h 2679506"/>
                  <a:gd name="connsiteX3" fmla="*/ 3822731 w 7353331"/>
                  <a:gd name="connsiteY3" fmla="*/ 404974 h 2679506"/>
                  <a:gd name="connsiteX4" fmla="*/ 4445031 w 7353331"/>
                  <a:gd name="connsiteY4" fmla="*/ 138274 h 2679506"/>
                  <a:gd name="connsiteX5" fmla="*/ 4826031 w 7353331"/>
                  <a:gd name="connsiteY5" fmla="*/ 6194 h 2679506"/>
                  <a:gd name="connsiteX6" fmla="*/ 5219731 w 7353331"/>
                  <a:gd name="connsiteY6" fmla="*/ 328774 h 2679506"/>
                  <a:gd name="connsiteX7" fmla="*/ 5791231 w 7353331"/>
                  <a:gd name="connsiteY7" fmla="*/ 328774 h 2679506"/>
                  <a:gd name="connsiteX8" fmla="*/ 6197631 w 7353331"/>
                  <a:gd name="connsiteY8" fmla="*/ 608174 h 2679506"/>
                  <a:gd name="connsiteX9" fmla="*/ 6337331 w 7353331"/>
                  <a:gd name="connsiteY9" fmla="*/ 1065374 h 2679506"/>
                  <a:gd name="connsiteX10" fmla="*/ 6578631 w 7353331"/>
                  <a:gd name="connsiteY10" fmla="*/ 1090774 h 2679506"/>
                  <a:gd name="connsiteX11" fmla="*/ 7035831 w 7353331"/>
                  <a:gd name="connsiteY11" fmla="*/ 1128874 h 2679506"/>
                  <a:gd name="connsiteX12" fmla="*/ 7264431 w 7353331"/>
                  <a:gd name="connsiteY12" fmla="*/ 1332074 h 2679506"/>
                  <a:gd name="connsiteX13" fmla="*/ 7353331 w 7353331"/>
                  <a:gd name="connsiteY13" fmla="*/ 1662274 h 2679506"/>
                  <a:gd name="connsiteX14" fmla="*/ 7264431 w 7353331"/>
                  <a:gd name="connsiteY14" fmla="*/ 1967074 h 2679506"/>
                  <a:gd name="connsiteX15" fmla="*/ 6985031 w 7353331"/>
                  <a:gd name="connsiteY15" fmla="*/ 2170274 h 2679506"/>
                  <a:gd name="connsiteX16" fmla="*/ 6540531 w 7353331"/>
                  <a:gd name="connsiteY16" fmla="*/ 2170274 h 2679506"/>
                  <a:gd name="connsiteX17" fmla="*/ 6350031 w 7353331"/>
                  <a:gd name="connsiteY17" fmla="*/ 1954374 h 2679506"/>
                  <a:gd name="connsiteX18" fmla="*/ 5854731 w 7353331"/>
                  <a:gd name="connsiteY18" fmla="*/ 1822294 h 2679506"/>
                  <a:gd name="connsiteX19" fmla="*/ 5321331 w 7353331"/>
                  <a:gd name="connsiteY19" fmla="*/ 1870554 h 2679506"/>
                  <a:gd name="connsiteX20" fmla="*/ 5118131 w 7353331"/>
                  <a:gd name="connsiteY20" fmla="*/ 2106774 h 2679506"/>
                  <a:gd name="connsiteX21" fmla="*/ 5029231 w 7353331"/>
                  <a:gd name="connsiteY21" fmla="*/ 2398874 h 2679506"/>
                  <a:gd name="connsiteX22" fmla="*/ 4749831 w 7353331"/>
                  <a:gd name="connsiteY22" fmla="*/ 2640174 h 2679506"/>
                  <a:gd name="connsiteX23" fmla="*/ 4330731 w 7353331"/>
                  <a:gd name="connsiteY23" fmla="*/ 2665574 h 2679506"/>
                  <a:gd name="connsiteX24" fmla="*/ 4114831 w 7353331"/>
                  <a:gd name="connsiteY24" fmla="*/ 2500474 h 2679506"/>
                  <a:gd name="connsiteX25" fmla="*/ 4000531 w 7353331"/>
                  <a:gd name="connsiteY25" fmla="*/ 2157574 h 2679506"/>
                  <a:gd name="connsiteX26" fmla="*/ 3454431 w 7353331"/>
                  <a:gd name="connsiteY26" fmla="*/ 1967074 h 2679506"/>
                  <a:gd name="connsiteX27" fmla="*/ 3225831 w 7353331"/>
                  <a:gd name="connsiteY27" fmla="*/ 2094074 h 2679506"/>
                  <a:gd name="connsiteX28" fmla="*/ 3213131 w 7353331"/>
                  <a:gd name="connsiteY28" fmla="*/ 2297274 h 2679506"/>
                  <a:gd name="connsiteX29" fmla="*/ 2971831 w 7353331"/>
                  <a:gd name="connsiteY29" fmla="*/ 2436974 h 2679506"/>
                  <a:gd name="connsiteX30" fmla="*/ 2679731 w 7353331"/>
                  <a:gd name="connsiteY30" fmla="*/ 2398874 h 2679506"/>
                  <a:gd name="connsiteX31" fmla="*/ 2603531 w 7353331"/>
                  <a:gd name="connsiteY31" fmla="*/ 2335374 h 2679506"/>
                  <a:gd name="connsiteX32" fmla="*/ 2006631 w 7353331"/>
                  <a:gd name="connsiteY32" fmla="*/ 1814674 h 2679506"/>
                  <a:gd name="connsiteX33" fmla="*/ 1676431 w 7353331"/>
                  <a:gd name="connsiteY33" fmla="*/ 1636874 h 2679506"/>
                  <a:gd name="connsiteX34" fmla="*/ 1295431 w 7353331"/>
                  <a:gd name="connsiteY34" fmla="*/ 1624174 h 2679506"/>
                  <a:gd name="connsiteX35" fmla="*/ 1046511 w 7353331"/>
                  <a:gd name="connsiteY35" fmla="*/ 1827374 h 2679506"/>
                  <a:gd name="connsiteX36" fmla="*/ 457231 w 7353331"/>
                  <a:gd name="connsiteY36" fmla="*/ 1814674 h 2679506"/>
                  <a:gd name="connsiteX37" fmla="*/ 114331 w 7353331"/>
                  <a:gd name="connsiteY37" fmla="*/ 1560674 h 2679506"/>
                  <a:gd name="connsiteX38" fmla="*/ 31 w 7353331"/>
                  <a:gd name="connsiteY38" fmla="*/ 1154274 h 2679506"/>
                  <a:gd name="connsiteX39" fmla="*/ 101631 w 7353331"/>
                  <a:gd name="connsiteY39" fmla="*/ 684374 h 2679506"/>
                  <a:gd name="connsiteX0" fmla="*/ 38131 w 7353331"/>
                  <a:gd name="connsiteY0" fmla="*/ 722474 h 2679506"/>
                  <a:gd name="connsiteX1" fmla="*/ 457231 w 7353331"/>
                  <a:gd name="connsiteY1" fmla="*/ 341474 h 2679506"/>
                  <a:gd name="connsiteX2" fmla="*/ 1016031 w 7353331"/>
                  <a:gd name="connsiteY2" fmla="*/ 328774 h 2679506"/>
                  <a:gd name="connsiteX3" fmla="*/ 3822731 w 7353331"/>
                  <a:gd name="connsiteY3" fmla="*/ 404974 h 2679506"/>
                  <a:gd name="connsiteX4" fmla="*/ 4445031 w 7353331"/>
                  <a:gd name="connsiteY4" fmla="*/ 138274 h 2679506"/>
                  <a:gd name="connsiteX5" fmla="*/ 4826031 w 7353331"/>
                  <a:gd name="connsiteY5" fmla="*/ 6194 h 2679506"/>
                  <a:gd name="connsiteX6" fmla="*/ 5219731 w 7353331"/>
                  <a:gd name="connsiteY6" fmla="*/ 328774 h 2679506"/>
                  <a:gd name="connsiteX7" fmla="*/ 5791231 w 7353331"/>
                  <a:gd name="connsiteY7" fmla="*/ 328774 h 2679506"/>
                  <a:gd name="connsiteX8" fmla="*/ 6197631 w 7353331"/>
                  <a:gd name="connsiteY8" fmla="*/ 608174 h 2679506"/>
                  <a:gd name="connsiteX9" fmla="*/ 6337331 w 7353331"/>
                  <a:gd name="connsiteY9" fmla="*/ 1065374 h 2679506"/>
                  <a:gd name="connsiteX10" fmla="*/ 6578631 w 7353331"/>
                  <a:gd name="connsiteY10" fmla="*/ 1090774 h 2679506"/>
                  <a:gd name="connsiteX11" fmla="*/ 7035831 w 7353331"/>
                  <a:gd name="connsiteY11" fmla="*/ 1128874 h 2679506"/>
                  <a:gd name="connsiteX12" fmla="*/ 7264431 w 7353331"/>
                  <a:gd name="connsiteY12" fmla="*/ 1332074 h 2679506"/>
                  <a:gd name="connsiteX13" fmla="*/ 7353331 w 7353331"/>
                  <a:gd name="connsiteY13" fmla="*/ 1662274 h 2679506"/>
                  <a:gd name="connsiteX14" fmla="*/ 7264431 w 7353331"/>
                  <a:gd name="connsiteY14" fmla="*/ 1967074 h 2679506"/>
                  <a:gd name="connsiteX15" fmla="*/ 6985031 w 7353331"/>
                  <a:gd name="connsiteY15" fmla="*/ 2170274 h 2679506"/>
                  <a:gd name="connsiteX16" fmla="*/ 6540531 w 7353331"/>
                  <a:gd name="connsiteY16" fmla="*/ 2170274 h 2679506"/>
                  <a:gd name="connsiteX17" fmla="*/ 6350031 w 7353331"/>
                  <a:gd name="connsiteY17" fmla="*/ 1954374 h 2679506"/>
                  <a:gd name="connsiteX18" fmla="*/ 5854731 w 7353331"/>
                  <a:gd name="connsiteY18" fmla="*/ 1822294 h 2679506"/>
                  <a:gd name="connsiteX19" fmla="*/ 5321331 w 7353331"/>
                  <a:gd name="connsiteY19" fmla="*/ 1870554 h 2679506"/>
                  <a:gd name="connsiteX20" fmla="*/ 5118131 w 7353331"/>
                  <a:gd name="connsiteY20" fmla="*/ 2106774 h 2679506"/>
                  <a:gd name="connsiteX21" fmla="*/ 5029231 w 7353331"/>
                  <a:gd name="connsiteY21" fmla="*/ 2398874 h 2679506"/>
                  <a:gd name="connsiteX22" fmla="*/ 4749831 w 7353331"/>
                  <a:gd name="connsiteY22" fmla="*/ 2640174 h 2679506"/>
                  <a:gd name="connsiteX23" fmla="*/ 4330731 w 7353331"/>
                  <a:gd name="connsiteY23" fmla="*/ 2665574 h 2679506"/>
                  <a:gd name="connsiteX24" fmla="*/ 4114831 w 7353331"/>
                  <a:gd name="connsiteY24" fmla="*/ 2500474 h 2679506"/>
                  <a:gd name="connsiteX25" fmla="*/ 4000531 w 7353331"/>
                  <a:gd name="connsiteY25" fmla="*/ 2157574 h 2679506"/>
                  <a:gd name="connsiteX26" fmla="*/ 3454431 w 7353331"/>
                  <a:gd name="connsiteY26" fmla="*/ 1967074 h 2679506"/>
                  <a:gd name="connsiteX27" fmla="*/ 3225831 w 7353331"/>
                  <a:gd name="connsiteY27" fmla="*/ 2094074 h 2679506"/>
                  <a:gd name="connsiteX28" fmla="*/ 3213131 w 7353331"/>
                  <a:gd name="connsiteY28" fmla="*/ 2297274 h 2679506"/>
                  <a:gd name="connsiteX29" fmla="*/ 2971831 w 7353331"/>
                  <a:gd name="connsiteY29" fmla="*/ 2436974 h 2679506"/>
                  <a:gd name="connsiteX30" fmla="*/ 2679731 w 7353331"/>
                  <a:gd name="connsiteY30" fmla="*/ 2398874 h 2679506"/>
                  <a:gd name="connsiteX31" fmla="*/ 2603531 w 7353331"/>
                  <a:gd name="connsiteY31" fmla="*/ 2335374 h 2679506"/>
                  <a:gd name="connsiteX32" fmla="*/ 2006631 w 7353331"/>
                  <a:gd name="connsiteY32" fmla="*/ 1814674 h 2679506"/>
                  <a:gd name="connsiteX33" fmla="*/ 1676431 w 7353331"/>
                  <a:gd name="connsiteY33" fmla="*/ 1636874 h 2679506"/>
                  <a:gd name="connsiteX34" fmla="*/ 1295431 w 7353331"/>
                  <a:gd name="connsiteY34" fmla="*/ 1624174 h 2679506"/>
                  <a:gd name="connsiteX35" fmla="*/ 1046511 w 7353331"/>
                  <a:gd name="connsiteY35" fmla="*/ 1827374 h 2679506"/>
                  <a:gd name="connsiteX36" fmla="*/ 480091 w 7353331"/>
                  <a:gd name="connsiteY36" fmla="*/ 1845154 h 2679506"/>
                  <a:gd name="connsiteX37" fmla="*/ 114331 w 7353331"/>
                  <a:gd name="connsiteY37" fmla="*/ 1560674 h 2679506"/>
                  <a:gd name="connsiteX38" fmla="*/ 31 w 7353331"/>
                  <a:gd name="connsiteY38" fmla="*/ 1154274 h 2679506"/>
                  <a:gd name="connsiteX39" fmla="*/ 101631 w 7353331"/>
                  <a:gd name="connsiteY39" fmla="*/ 684374 h 2679506"/>
                  <a:gd name="connsiteX0" fmla="*/ 38792 w 7353992"/>
                  <a:gd name="connsiteY0" fmla="*/ 722474 h 2679506"/>
                  <a:gd name="connsiteX1" fmla="*/ 457892 w 7353992"/>
                  <a:gd name="connsiteY1" fmla="*/ 341474 h 2679506"/>
                  <a:gd name="connsiteX2" fmla="*/ 1016692 w 7353992"/>
                  <a:gd name="connsiteY2" fmla="*/ 328774 h 2679506"/>
                  <a:gd name="connsiteX3" fmla="*/ 3823392 w 7353992"/>
                  <a:gd name="connsiteY3" fmla="*/ 404974 h 2679506"/>
                  <a:gd name="connsiteX4" fmla="*/ 4445692 w 7353992"/>
                  <a:gd name="connsiteY4" fmla="*/ 138274 h 2679506"/>
                  <a:gd name="connsiteX5" fmla="*/ 4826692 w 7353992"/>
                  <a:gd name="connsiteY5" fmla="*/ 6194 h 2679506"/>
                  <a:gd name="connsiteX6" fmla="*/ 5220392 w 7353992"/>
                  <a:gd name="connsiteY6" fmla="*/ 328774 h 2679506"/>
                  <a:gd name="connsiteX7" fmla="*/ 5791892 w 7353992"/>
                  <a:gd name="connsiteY7" fmla="*/ 328774 h 2679506"/>
                  <a:gd name="connsiteX8" fmla="*/ 6198292 w 7353992"/>
                  <a:gd name="connsiteY8" fmla="*/ 608174 h 2679506"/>
                  <a:gd name="connsiteX9" fmla="*/ 6337992 w 7353992"/>
                  <a:gd name="connsiteY9" fmla="*/ 1065374 h 2679506"/>
                  <a:gd name="connsiteX10" fmla="*/ 6579292 w 7353992"/>
                  <a:gd name="connsiteY10" fmla="*/ 1090774 h 2679506"/>
                  <a:gd name="connsiteX11" fmla="*/ 7036492 w 7353992"/>
                  <a:gd name="connsiteY11" fmla="*/ 1128874 h 2679506"/>
                  <a:gd name="connsiteX12" fmla="*/ 7265092 w 7353992"/>
                  <a:gd name="connsiteY12" fmla="*/ 1332074 h 2679506"/>
                  <a:gd name="connsiteX13" fmla="*/ 7353992 w 7353992"/>
                  <a:gd name="connsiteY13" fmla="*/ 1662274 h 2679506"/>
                  <a:gd name="connsiteX14" fmla="*/ 7265092 w 7353992"/>
                  <a:gd name="connsiteY14" fmla="*/ 1967074 h 2679506"/>
                  <a:gd name="connsiteX15" fmla="*/ 6985692 w 7353992"/>
                  <a:gd name="connsiteY15" fmla="*/ 2170274 h 2679506"/>
                  <a:gd name="connsiteX16" fmla="*/ 6541192 w 7353992"/>
                  <a:gd name="connsiteY16" fmla="*/ 2170274 h 2679506"/>
                  <a:gd name="connsiteX17" fmla="*/ 6350692 w 7353992"/>
                  <a:gd name="connsiteY17" fmla="*/ 1954374 h 2679506"/>
                  <a:gd name="connsiteX18" fmla="*/ 5855392 w 7353992"/>
                  <a:gd name="connsiteY18" fmla="*/ 1822294 h 2679506"/>
                  <a:gd name="connsiteX19" fmla="*/ 5321992 w 7353992"/>
                  <a:gd name="connsiteY19" fmla="*/ 1870554 h 2679506"/>
                  <a:gd name="connsiteX20" fmla="*/ 5118792 w 7353992"/>
                  <a:gd name="connsiteY20" fmla="*/ 2106774 h 2679506"/>
                  <a:gd name="connsiteX21" fmla="*/ 5029892 w 7353992"/>
                  <a:gd name="connsiteY21" fmla="*/ 2398874 h 2679506"/>
                  <a:gd name="connsiteX22" fmla="*/ 4750492 w 7353992"/>
                  <a:gd name="connsiteY22" fmla="*/ 2640174 h 2679506"/>
                  <a:gd name="connsiteX23" fmla="*/ 4331392 w 7353992"/>
                  <a:gd name="connsiteY23" fmla="*/ 2665574 h 2679506"/>
                  <a:gd name="connsiteX24" fmla="*/ 4115492 w 7353992"/>
                  <a:gd name="connsiteY24" fmla="*/ 2500474 h 2679506"/>
                  <a:gd name="connsiteX25" fmla="*/ 4001192 w 7353992"/>
                  <a:gd name="connsiteY25" fmla="*/ 2157574 h 2679506"/>
                  <a:gd name="connsiteX26" fmla="*/ 3455092 w 7353992"/>
                  <a:gd name="connsiteY26" fmla="*/ 1967074 h 2679506"/>
                  <a:gd name="connsiteX27" fmla="*/ 3226492 w 7353992"/>
                  <a:gd name="connsiteY27" fmla="*/ 2094074 h 2679506"/>
                  <a:gd name="connsiteX28" fmla="*/ 3213792 w 7353992"/>
                  <a:gd name="connsiteY28" fmla="*/ 2297274 h 2679506"/>
                  <a:gd name="connsiteX29" fmla="*/ 2972492 w 7353992"/>
                  <a:gd name="connsiteY29" fmla="*/ 2436974 h 2679506"/>
                  <a:gd name="connsiteX30" fmla="*/ 2680392 w 7353992"/>
                  <a:gd name="connsiteY30" fmla="*/ 2398874 h 2679506"/>
                  <a:gd name="connsiteX31" fmla="*/ 2604192 w 7353992"/>
                  <a:gd name="connsiteY31" fmla="*/ 2335374 h 2679506"/>
                  <a:gd name="connsiteX32" fmla="*/ 2007292 w 7353992"/>
                  <a:gd name="connsiteY32" fmla="*/ 1814674 h 2679506"/>
                  <a:gd name="connsiteX33" fmla="*/ 1677092 w 7353992"/>
                  <a:gd name="connsiteY33" fmla="*/ 1636874 h 2679506"/>
                  <a:gd name="connsiteX34" fmla="*/ 1296092 w 7353992"/>
                  <a:gd name="connsiteY34" fmla="*/ 1624174 h 2679506"/>
                  <a:gd name="connsiteX35" fmla="*/ 1047172 w 7353992"/>
                  <a:gd name="connsiteY35" fmla="*/ 1827374 h 2679506"/>
                  <a:gd name="connsiteX36" fmla="*/ 480752 w 7353992"/>
                  <a:gd name="connsiteY36" fmla="*/ 1845154 h 2679506"/>
                  <a:gd name="connsiteX37" fmla="*/ 114992 w 7353992"/>
                  <a:gd name="connsiteY37" fmla="*/ 1560674 h 2679506"/>
                  <a:gd name="connsiteX38" fmla="*/ 692 w 7353992"/>
                  <a:gd name="connsiteY38" fmla="*/ 1154274 h 2679506"/>
                  <a:gd name="connsiteX39" fmla="*/ 64192 w 7353992"/>
                  <a:gd name="connsiteY39" fmla="*/ 653894 h 2679506"/>
                  <a:gd name="connsiteX0" fmla="*/ 38792 w 7353992"/>
                  <a:gd name="connsiteY0" fmla="*/ 722567 h 2679599"/>
                  <a:gd name="connsiteX1" fmla="*/ 457892 w 7353992"/>
                  <a:gd name="connsiteY1" fmla="*/ 341567 h 2679599"/>
                  <a:gd name="connsiteX2" fmla="*/ 1016692 w 7353992"/>
                  <a:gd name="connsiteY2" fmla="*/ 328867 h 2679599"/>
                  <a:gd name="connsiteX3" fmla="*/ 3840060 w 7353992"/>
                  <a:gd name="connsiteY3" fmla="*/ 416973 h 2679599"/>
                  <a:gd name="connsiteX4" fmla="*/ 4445692 w 7353992"/>
                  <a:gd name="connsiteY4" fmla="*/ 138367 h 2679599"/>
                  <a:gd name="connsiteX5" fmla="*/ 4826692 w 7353992"/>
                  <a:gd name="connsiteY5" fmla="*/ 6287 h 2679599"/>
                  <a:gd name="connsiteX6" fmla="*/ 5220392 w 7353992"/>
                  <a:gd name="connsiteY6" fmla="*/ 328867 h 2679599"/>
                  <a:gd name="connsiteX7" fmla="*/ 5791892 w 7353992"/>
                  <a:gd name="connsiteY7" fmla="*/ 328867 h 2679599"/>
                  <a:gd name="connsiteX8" fmla="*/ 6198292 w 7353992"/>
                  <a:gd name="connsiteY8" fmla="*/ 608267 h 2679599"/>
                  <a:gd name="connsiteX9" fmla="*/ 6337992 w 7353992"/>
                  <a:gd name="connsiteY9" fmla="*/ 1065467 h 2679599"/>
                  <a:gd name="connsiteX10" fmla="*/ 6579292 w 7353992"/>
                  <a:gd name="connsiteY10" fmla="*/ 1090867 h 2679599"/>
                  <a:gd name="connsiteX11" fmla="*/ 7036492 w 7353992"/>
                  <a:gd name="connsiteY11" fmla="*/ 1128967 h 2679599"/>
                  <a:gd name="connsiteX12" fmla="*/ 7265092 w 7353992"/>
                  <a:gd name="connsiteY12" fmla="*/ 1332167 h 2679599"/>
                  <a:gd name="connsiteX13" fmla="*/ 7353992 w 7353992"/>
                  <a:gd name="connsiteY13" fmla="*/ 1662367 h 2679599"/>
                  <a:gd name="connsiteX14" fmla="*/ 7265092 w 7353992"/>
                  <a:gd name="connsiteY14" fmla="*/ 1967167 h 2679599"/>
                  <a:gd name="connsiteX15" fmla="*/ 6985692 w 7353992"/>
                  <a:gd name="connsiteY15" fmla="*/ 2170367 h 2679599"/>
                  <a:gd name="connsiteX16" fmla="*/ 6541192 w 7353992"/>
                  <a:gd name="connsiteY16" fmla="*/ 2170367 h 2679599"/>
                  <a:gd name="connsiteX17" fmla="*/ 6350692 w 7353992"/>
                  <a:gd name="connsiteY17" fmla="*/ 1954467 h 2679599"/>
                  <a:gd name="connsiteX18" fmla="*/ 5855392 w 7353992"/>
                  <a:gd name="connsiteY18" fmla="*/ 1822387 h 2679599"/>
                  <a:gd name="connsiteX19" fmla="*/ 5321992 w 7353992"/>
                  <a:gd name="connsiteY19" fmla="*/ 1870647 h 2679599"/>
                  <a:gd name="connsiteX20" fmla="*/ 5118792 w 7353992"/>
                  <a:gd name="connsiteY20" fmla="*/ 2106867 h 2679599"/>
                  <a:gd name="connsiteX21" fmla="*/ 5029892 w 7353992"/>
                  <a:gd name="connsiteY21" fmla="*/ 2398967 h 2679599"/>
                  <a:gd name="connsiteX22" fmla="*/ 4750492 w 7353992"/>
                  <a:gd name="connsiteY22" fmla="*/ 2640267 h 2679599"/>
                  <a:gd name="connsiteX23" fmla="*/ 4331392 w 7353992"/>
                  <a:gd name="connsiteY23" fmla="*/ 2665667 h 2679599"/>
                  <a:gd name="connsiteX24" fmla="*/ 4115492 w 7353992"/>
                  <a:gd name="connsiteY24" fmla="*/ 2500567 h 2679599"/>
                  <a:gd name="connsiteX25" fmla="*/ 4001192 w 7353992"/>
                  <a:gd name="connsiteY25" fmla="*/ 2157667 h 2679599"/>
                  <a:gd name="connsiteX26" fmla="*/ 3455092 w 7353992"/>
                  <a:gd name="connsiteY26" fmla="*/ 1967167 h 2679599"/>
                  <a:gd name="connsiteX27" fmla="*/ 3226492 w 7353992"/>
                  <a:gd name="connsiteY27" fmla="*/ 2094167 h 2679599"/>
                  <a:gd name="connsiteX28" fmla="*/ 3213792 w 7353992"/>
                  <a:gd name="connsiteY28" fmla="*/ 2297367 h 2679599"/>
                  <a:gd name="connsiteX29" fmla="*/ 2972492 w 7353992"/>
                  <a:gd name="connsiteY29" fmla="*/ 2437067 h 2679599"/>
                  <a:gd name="connsiteX30" fmla="*/ 2680392 w 7353992"/>
                  <a:gd name="connsiteY30" fmla="*/ 2398967 h 2679599"/>
                  <a:gd name="connsiteX31" fmla="*/ 2604192 w 7353992"/>
                  <a:gd name="connsiteY31" fmla="*/ 2335467 h 2679599"/>
                  <a:gd name="connsiteX32" fmla="*/ 2007292 w 7353992"/>
                  <a:gd name="connsiteY32" fmla="*/ 1814767 h 2679599"/>
                  <a:gd name="connsiteX33" fmla="*/ 1677092 w 7353992"/>
                  <a:gd name="connsiteY33" fmla="*/ 1636967 h 2679599"/>
                  <a:gd name="connsiteX34" fmla="*/ 1296092 w 7353992"/>
                  <a:gd name="connsiteY34" fmla="*/ 1624267 h 2679599"/>
                  <a:gd name="connsiteX35" fmla="*/ 1047172 w 7353992"/>
                  <a:gd name="connsiteY35" fmla="*/ 1827467 h 2679599"/>
                  <a:gd name="connsiteX36" fmla="*/ 480752 w 7353992"/>
                  <a:gd name="connsiteY36" fmla="*/ 1845247 h 2679599"/>
                  <a:gd name="connsiteX37" fmla="*/ 114992 w 7353992"/>
                  <a:gd name="connsiteY37" fmla="*/ 1560767 h 2679599"/>
                  <a:gd name="connsiteX38" fmla="*/ 692 w 7353992"/>
                  <a:gd name="connsiteY38" fmla="*/ 1154367 h 2679599"/>
                  <a:gd name="connsiteX39" fmla="*/ 64192 w 7353992"/>
                  <a:gd name="connsiteY39" fmla="*/ 653987 h 2679599"/>
                  <a:gd name="connsiteX0" fmla="*/ 38792 w 7353992"/>
                  <a:gd name="connsiteY0" fmla="*/ 722567 h 2679599"/>
                  <a:gd name="connsiteX1" fmla="*/ 457892 w 7353992"/>
                  <a:gd name="connsiteY1" fmla="*/ 341567 h 2679599"/>
                  <a:gd name="connsiteX2" fmla="*/ 1016692 w 7353992"/>
                  <a:gd name="connsiteY2" fmla="*/ 328867 h 2679599"/>
                  <a:gd name="connsiteX3" fmla="*/ 3840060 w 7353992"/>
                  <a:gd name="connsiteY3" fmla="*/ 416973 h 2679599"/>
                  <a:gd name="connsiteX4" fmla="*/ 4445692 w 7353992"/>
                  <a:gd name="connsiteY4" fmla="*/ 138367 h 2679599"/>
                  <a:gd name="connsiteX5" fmla="*/ 4826692 w 7353992"/>
                  <a:gd name="connsiteY5" fmla="*/ 6287 h 2679599"/>
                  <a:gd name="connsiteX6" fmla="*/ 5220392 w 7353992"/>
                  <a:gd name="connsiteY6" fmla="*/ 328867 h 2679599"/>
                  <a:gd name="connsiteX7" fmla="*/ 5791892 w 7353992"/>
                  <a:gd name="connsiteY7" fmla="*/ 328867 h 2679599"/>
                  <a:gd name="connsiteX8" fmla="*/ 6198292 w 7353992"/>
                  <a:gd name="connsiteY8" fmla="*/ 608267 h 2679599"/>
                  <a:gd name="connsiteX9" fmla="*/ 6337992 w 7353992"/>
                  <a:gd name="connsiteY9" fmla="*/ 1065467 h 2679599"/>
                  <a:gd name="connsiteX10" fmla="*/ 6579292 w 7353992"/>
                  <a:gd name="connsiteY10" fmla="*/ 1090867 h 2679599"/>
                  <a:gd name="connsiteX11" fmla="*/ 7036492 w 7353992"/>
                  <a:gd name="connsiteY11" fmla="*/ 1128967 h 2679599"/>
                  <a:gd name="connsiteX12" fmla="*/ 7265092 w 7353992"/>
                  <a:gd name="connsiteY12" fmla="*/ 1332167 h 2679599"/>
                  <a:gd name="connsiteX13" fmla="*/ 7353992 w 7353992"/>
                  <a:gd name="connsiteY13" fmla="*/ 1662367 h 2679599"/>
                  <a:gd name="connsiteX14" fmla="*/ 7265092 w 7353992"/>
                  <a:gd name="connsiteY14" fmla="*/ 1967167 h 2679599"/>
                  <a:gd name="connsiteX15" fmla="*/ 6985692 w 7353992"/>
                  <a:gd name="connsiteY15" fmla="*/ 2170367 h 2679599"/>
                  <a:gd name="connsiteX16" fmla="*/ 6541192 w 7353992"/>
                  <a:gd name="connsiteY16" fmla="*/ 2170367 h 2679599"/>
                  <a:gd name="connsiteX17" fmla="*/ 6350692 w 7353992"/>
                  <a:gd name="connsiteY17" fmla="*/ 1954467 h 2679599"/>
                  <a:gd name="connsiteX18" fmla="*/ 5855392 w 7353992"/>
                  <a:gd name="connsiteY18" fmla="*/ 1822387 h 2679599"/>
                  <a:gd name="connsiteX19" fmla="*/ 5321992 w 7353992"/>
                  <a:gd name="connsiteY19" fmla="*/ 1870647 h 2679599"/>
                  <a:gd name="connsiteX20" fmla="*/ 5118792 w 7353992"/>
                  <a:gd name="connsiteY20" fmla="*/ 2106867 h 2679599"/>
                  <a:gd name="connsiteX21" fmla="*/ 5029892 w 7353992"/>
                  <a:gd name="connsiteY21" fmla="*/ 2398967 h 2679599"/>
                  <a:gd name="connsiteX22" fmla="*/ 4750492 w 7353992"/>
                  <a:gd name="connsiteY22" fmla="*/ 2640267 h 2679599"/>
                  <a:gd name="connsiteX23" fmla="*/ 4331392 w 7353992"/>
                  <a:gd name="connsiteY23" fmla="*/ 2665667 h 2679599"/>
                  <a:gd name="connsiteX24" fmla="*/ 4115492 w 7353992"/>
                  <a:gd name="connsiteY24" fmla="*/ 2500567 h 2679599"/>
                  <a:gd name="connsiteX25" fmla="*/ 4001192 w 7353992"/>
                  <a:gd name="connsiteY25" fmla="*/ 2157667 h 2679599"/>
                  <a:gd name="connsiteX26" fmla="*/ 3455092 w 7353992"/>
                  <a:gd name="connsiteY26" fmla="*/ 1967167 h 2679599"/>
                  <a:gd name="connsiteX27" fmla="*/ 3226492 w 7353992"/>
                  <a:gd name="connsiteY27" fmla="*/ 2094167 h 2679599"/>
                  <a:gd name="connsiteX28" fmla="*/ 3213792 w 7353992"/>
                  <a:gd name="connsiteY28" fmla="*/ 2297367 h 2679599"/>
                  <a:gd name="connsiteX29" fmla="*/ 2972492 w 7353992"/>
                  <a:gd name="connsiteY29" fmla="*/ 2437067 h 2679599"/>
                  <a:gd name="connsiteX30" fmla="*/ 2680392 w 7353992"/>
                  <a:gd name="connsiteY30" fmla="*/ 2398967 h 2679599"/>
                  <a:gd name="connsiteX31" fmla="*/ 2604192 w 7353992"/>
                  <a:gd name="connsiteY31" fmla="*/ 2335467 h 2679599"/>
                  <a:gd name="connsiteX32" fmla="*/ 2007292 w 7353992"/>
                  <a:gd name="connsiteY32" fmla="*/ 1814767 h 2679599"/>
                  <a:gd name="connsiteX33" fmla="*/ 1677092 w 7353992"/>
                  <a:gd name="connsiteY33" fmla="*/ 1636967 h 2679599"/>
                  <a:gd name="connsiteX34" fmla="*/ 1296092 w 7353992"/>
                  <a:gd name="connsiteY34" fmla="*/ 1624267 h 2679599"/>
                  <a:gd name="connsiteX35" fmla="*/ 1047172 w 7353992"/>
                  <a:gd name="connsiteY35" fmla="*/ 1827467 h 2679599"/>
                  <a:gd name="connsiteX36" fmla="*/ 480752 w 7353992"/>
                  <a:gd name="connsiteY36" fmla="*/ 1845247 h 2679599"/>
                  <a:gd name="connsiteX37" fmla="*/ 114992 w 7353992"/>
                  <a:gd name="connsiteY37" fmla="*/ 1560767 h 2679599"/>
                  <a:gd name="connsiteX38" fmla="*/ 692 w 7353992"/>
                  <a:gd name="connsiteY38" fmla="*/ 1154367 h 2679599"/>
                  <a:gd name="connsiteX39" fmla="*/ 64192 w 7353992"/>
                  <a:gd name="connsiteY39" fmla="*/ 653987 h 2679599"/>
                  <a:gd name="connsiteX0" fmla="*/ 38792 w 7353992"/>
                  <a:gd name="connsiteY0" fmla="*/ 722567 h 2679599"/>
                  <a:gd name="connsiteX1" fmla="*/ 457892 w 7353992"/>
                  <a:gd name="connsiteY1" fmla="*/ 341567 h 2679599"/>
                  <a:gd name="connsiteX2" fmla="*/ 1016692 w 7353992"/>
                  <a:gd name="connsiteY2" fmla="*/ 328867 h 2679599"/>
                  <a:gd name="connsiteX3" fmla="*/ 3840060 w 7353992"/>
                  <a:gd name="connsiteY3" fmla="*/ 416973 h 2679599"/>
                  <a:gd name="connsiteX4" fmla="*/ 4445692 w 7353992"/>
                  <a:gd name="connsiteY4" fmla="*/ 138367 h 2679599"/>
                  <a:gd name="connsiteX5" fmla="*/ 4826692 w 7353992"/>
                  <a:gd name="connsiteY5" fmla="*/ 6287 h 2679599"/>
                  <a:gd name="connsiteX6" fmla="*/ 5220392 w 7353992"/>
                  <a:gd name="connsiteY6" fmla="*/ 328867 h 2679599"/>
                  <a:gd name="connsiteX7" fmla="*/ 5791892 w 7353992"/>
                  <a:gd name="connsiteY7" fmla="*/ 328867 h 2679599"/>
                  <a:gd name="connsiteX8" fmla="*/ 6198292 w 7353992"/>
                  <a:gd name="connsiteY8" fmla="*/ 608267 h 2679599"/>
                  <a:gd name="connsiteX9" fmla="*/ 6337992 w 7353992"/>
                  <a:gd name="connsiteY9" fmla="*/ 1065467 h 2679599"/>
                  <a:gd name="connsiteX10" fmla="*/ 6579292 w 7353992"/>
                  <a:gd name="connsiteY10" fmla="*/ 1090867 h 2679599"/>
                  <a:gd name="connsiteX11" fmla="*/ 7036492 w 7353992"/>
                  <a:gd name="connsiteY11" fmla="*/ 1128967 h 2679599"/>
                  <a:gd name="connsiteX12" fmla="*/ 7265092 w 7353992"/>
                  <a:gd name="connsiteY12" fmla="*/ 1332167 h 2679599"/>
                  <a:gd name="connsiteX13" fmla="*/ 7353992 w 7353992"/>
                  <a:gd name="connsiteY13" fmla="*/ 1662367 h 2679599"/>
                  <a:gd name="connsiteX14" fmla="*/ 7265092 w 7353992"/>
                  <a:gd name="connsiteY14" fmla="*/ 1967167 h 2679599"/>
                  <a:gd name="connsiteX15" fmla="*/ 6985692 w 7353992"/>
                  <a:gd name="connsiteY15" fmla="*/ 2170367 h 2679599"/>
                  <a:gd name="connsiteX16" fmla="*/ 6541192 w 7353992"/>
                  <a:gd name="connsiteY16" fmla="*/ 2170367 h 2679599"/>
                  <a:gd name="connsiteX17" fmla="*/ 6350692 w 7353992"/>
                  <a:gd name="connsiteY17" fmla="*/ 1954467 h 2679599"/>
                  <a:gd name="connsiteX18" fmla="*/ 5855392 w 7353992"/>
                  <a:gd name="connsiteY18" fmla="*/ 1822387 h 2679599"/>
                  <a:gd name="connsiteX19" fmla="*/ 5321992 w 7353992"/>
                  <a:gd name="connsiteY19" fmla="*/ 1870647 h 2679599"/>
                  <a:gd name="connsiteX20" fmla="*/ 5118792 w 7353992"/>
                  <a:gd name="connsiteY20" fmla="*/ 2106867 h 2679599"/>
                  <a:gd name="connsiteX21" fmla="*/ 5029892 w 7353992"/>
                  <a:gd name="connsiteY21" fmla="*/ 2398967 h 2679599"/>
                  <a:gd name="connsiteX22" fmla="*/ 4750492 w 7353992"/>
                  <a:gd name="connsiteY22" fmla="*/ 2640267 h 2679599"/>
                  <a:gd name="connsiteX23" fmla="*/ 4331392 w 7353992"/>
                  <a:gd name="connsiteY23" fmla="*/ 2665667 h 2679599"/>
                  <a:gd name="connsiteX24" fmla="*/ 4115492 w 7353992"/>
                  <a:gd name="connsiteY24" fmla="*/ 2500567 h 2679599"/>
                  <a:gd name="connsiteX25" fmla="*/ 4001192 w 7353992"/>
                  <a:gd name="connsiteY25" fmla="*/ 2157667 h 2679599"/>
                  <a:gd name="connsiteX26" fmla="*/ 3455092 w 7353992"/>
                  <a:gd name="connsiteY26" fmla="*/ 1967167 h 2679599"/>
                  <a:gd name="connsiteX27" fmla="*/ 3226492 w 7353992"/>
                  <a:gd name="connsiteY27" fmla="*/ 2094167 h 2679599"/>
                  <a:gd name="connsiteX28" fmla="*/ 3213792 w 7353992"/>
                  <a:gd name="connsiteY28" fmla="*/ 2297367 h 2679599"/>
                  <a:gd name="connsiteX29" fmla="*/ 2972492 w 7353992"/>
                  <a:gd name="connsiteY29" fmla="*/ 2437067 h 2679599"/>
                  <a:gd name="connsiteX30" fmla="*/ 2680392 w 7353992"/>
                  <a:gd name="connsiteY30" fmla="*/ 2398967 h 2679599"/>
                  <a:gd name="connsiteX31" fmla="*/ 2604192 w 7353992"/>
                  <a:gd name="connsiteY31" fmla="*/ 2335467 h 2679599"/>
                  <a:gd name="connsiteX32" fmla="*/ 2007292 w 7353992"/>
                  <a:gd name="connsiteY32" fmla="*/ 1814767 h 2679599"/>
                  <a:gd name="connsiteX33" fmla="*/ 1677092 w 7353992"/>
                  <a:gd name="connsiteY33" fmla="*/ 1636967 h 2679599"/>
                  <a:gd name="connsiteX34" fmla="*/ 1296092 w 7353992"/>
                  <a:gd name="connsiteY34" fmla="*/ 1624267 h 2679599"/>
                  <a:gd name="connsiteX35" fmla="*/ 1047172 w 7353992"/>
                  <a:gd name="connsiteY35" fmla="*/ 1827467 h 2679599"/>
                  <a:gd name="connsiteX36" fmla="*/ 480752 w 7353992"/>
                  <a:gd name="connsiteY36" fmla="*/ 1845247 h 2679599"/>
                  <a:gd name="connsiteX37" fmla="*/ 114992 w 7353992"/>
                  <a:gd name="connsiteY37" fmla="*/ 1560767 h 2679599"/>
                  <a:gd name="connsiteX38" fmla="*/ 692 w 7353992"/>
                  <a:gd name="connsiteY38" fmla="*/ 1154367 h 2679599"/>
                  <a:gd name="connsiteX39" fmla="*/ 64192 w 7353992"/>
                  <a:gd name="connsiteY39" fmla="*/ 653987 h 2679599"/>
                  <a:gd name="connsiteX0" fmla="*/ 38792 w 7353992"/>
                  <a:gd name="connsiteY0" fmla="*/ 722567 h 2679599"/>
                  <a:gd name="connsiteX1" fmla="*/ 457892 w 7353992"/>
                  <a:gd name="connsiteY1" fmla="*/ 341567 h 2679599"/>
                  <a:gd name="connsiteX2" fmla="*/ 1016692 w 7353992"/>
                  <a:gd name="connsiteY2" fmla="*/ 328867 h 2679599"/>
                  <a:gd name="connsiteX3" fmla="*/ 3840060 w 7353992"/>
                  <a:gd name="connsiteY3" fmla="*/ 416973 h 2679599"/>
                  <a:gd name="connsiteX4" fmla="*/ 4445692 w 7353992"/>
                  <a:gd name="connsiteY4" fmla="*/ 138367 h 2679599"/>
                  <a:gd name="connsiteX5" fmla="*/ 4826692 w 7353992"/>
                  <a:gd name="connsiteY5" fmla="*/ 6287 h 2679599"/>
                  <a:gd name="connsiteX6" fmla="*/ 5220392 w 7353992"/>
                  <a:gd name="connsiteY6" fmla="*/ 328867 h 2679599"/>
                  <a:gd name="connsiteX7" fmla="*/ 5791892 w 7353992"/>
                  <a:gd name="connsiteY7" fmla="*/ 328867 h 2679599"/>
                  <a:gd name="connsiteX8" fmla="*/ 6198292 w 7353992"/>
                  <a:gd name="connsiteY8" fmla="*/ 608267 h 2679599"/>
                  <a:gd name="connsiteX9" fmla="*/ 6337992 w 7353992"/>
                  <a:gd name="connsiteY9" fmla="*/ 1065467 h 2679599"/>
                  <a:gd name="connsiteX10" fmla="*/ 6579292 w 7353992"/>
                  <a:gd name="connsiteY10" fmla="*/ 1090867 h 2679599"/>
                  <a:gd name="connsiteX11" fmla="*/ 7036492 w 7353992"/>
                  <a:gd name="connsiteY11" fmla="*/ 1128967 h 2679599"/>
                  <a:gd name="connsiteX12" fmla="*/ 7265092 w 7353992"/>
                  <a:gd name="connsiteY12" fmla="*/ 1332167 h 2679599"/>
                  <a:gd name="connsiteX13" fmla="*/ 7353992 w 7353992"/>
                  <a:gd name="connsiteY13" fmla="*/ 1662367 h 2679599"/>
                  <a:gd name="connsiteX14" fmla="*/ 7265092 w 7353992"/>
                  <a:gd name="connsiteY14" fmla="*/ 1967167 h 2679599"/>
                  <a:gd name="connsiteX15" fmla="*/ 6985692 w 7353992"/>
                  <a:gd name="connsiteY15" fmla="*/ 2170367 h 2679599"/>
                  <a:gd name="connsiteX16" fmla="*/ 6541192 w 7353992"/>
                  <a:gd name="connsiteY16" fmla="*/ 2170367 h 2679599"/>
                  <a:gd name="connsiteX17" fmla="*/ 6350692 w 7353992"/>
                  <a:gd name="connsiteY17" fmla="*/ 1954467 h 2679599"/>
                  <a:gd name="connsiteX18" fmla="*/ 5855392 w 7353992"/>
                  <a:gd name="connsiteY18" fmla="*/ 1822387 h 2679599"/>
                  <a:gd name="connsiteX19" fmla="*/ 5321992 w 7353992"/>
                  <a:gd name="connsiteY19" fmla="*/ 1870647 h 2679599"/>
                  <a:gd name="connsiteX20" fmla="*/ 5118792 w 7353992"/>
                  <a:gd name="connsiteY20" fmla="*/ 2106867 h 2679599"/>
                  <a:gd name="connsiteX21" fmla="*/ 5029892 w 7353992"/>
                  <a:gd name="connsiteY21" fmla="*/ 2398967 h 2679599"/>
                  <a:gd name="connsiteX22" fmla="*/ 4750492 w 7353992"/>
                  <a:gd name="connsiteY22" fmla="*/ 2640267 h 2679599"/>
                  <a:gd name="connsiteX23" fmla="*/ 4331392 w 7353992"/>
                  <a:gd name="connsiteY23" fmla="*/ 2665667 h 2679599"/>
                  <a:gd name="connsiteX24" fmla="*/ 4115492 w 7353992"/>
                  <a:gd name="connsiteY24" fmla="*/ 2500567 h 2679599"/>
                  <a:gd name="connsiteX25" fmla="*/ 4001192 w 7353992"/>
                  <a:gd name="connsiteY25" fmla="*/ 2157667 h 2679599"/>
                  <a:gd name="connsiteX26" fmla="*/ 3455092 w 7353992"/>
                  <a:gd name="connsiteY26" fmla="*/ 1967167 h 2679599"/>
                  <a:gd name="connsiteX27" fmla="*/ 3226492 w 7353992"/>
                  <a:gd name="connsiteY27" fmla="*/ 2094167 h 2679599"/>
                  <a:gd name="connsiteX28" fmla="*/ 3213792 w 7353992"/>
                  <a:gd name="connsiteY28" fmla="*/ 2297367 h 2679599"/>
                  <a:gd name="connsiteX29" fmla="*/ 2972492 w 7353992"/>
                  <a:gd name="connsiteY29" fmla="*/ 2437067 h 2679599"/>
                  <a:gd name="connsiteX30" fmla="*/ 2680392 w 7353992"/>
                  <a:gd name="connsiteY30" fmla="*/ 2398967 h 2679599"/>
                  <a:gd name="connsiteX31" fmla="*/ 2604192 w 7353992"/>
                  <a:gd name="connsiteY31" fmla="*/ 2335467 h 2679599"/>
                  <a:gd name="connsiteX32" fmla="*/ 2007292 w 7353992"/>
                  <a:gd name="connsiteY32" fmla="*/ 1814767 h 2679599"/>
                  <a:gd name="connsiteX33" fmla="*/ 1677092 w 7353992"/>
                  <a:gd name="connsiteY33" fmla="*/ 1636967 h 2679599"/>
                  <a:gd name="connsiteX34" fmla="*/ 1296092 w 7353992"/>
                  <a:gd name="connsiteY34" fmla="*/ 1624267 h 2679599"/>
                  <a:gd name="connsiteX35" fmla="*/ 1047172 w 7353992"/>
                  <a:gd name="connsiteY35" fmla="*/ 1827467 h 2679599"/>
                  <a:gd name="connsiteX36" fmla="*/ 480752 w 7353992"/>
                  <a:gd name="connsiteY36" fmla="*/ 1845247 h 2679599"/>
                  <a:gd name="connsiteX37" fmla="*/ 114992 w 7353992"/>
                  <a:gd name="connsiteY37" fmla="*/ 1560767 h 2679599"/>
                  <a:gd name="connsiteX38" fmla="*/ 692 w 7353992"/>
                  <a:gd name="connsiteY38" fmla="*/ 1154367 h 2679599"/>
                  <a:gd name="connsiteX39" fmla="*/ 64192 w 7353992"/>
                  <a:gd name="connsiteY39" fmla="*/ 653987 h 2679599"/>
                  <a:gd name="connsiteX0" fmla="*/ 38792 w 7353992"/>
                  <a:gd name="connsiteY0" fmla="*/ 722567 h 2679599"/>
                  <a:gd name="connsiteX1" fmla="*/ 457892 w 7353992"/>
                  <a:gd name="connsiteY1" fmla="*/ 341567 h 2679599"/>
                  <a:gd name="connsiteX2" fmla="*/ 1016692 w 7353992"/>
                  <a:gd name="connsiteY2" fmla="*/ 328867 h 2679599"/>
                  <a:gd name="connsiteX3" fmla="*/ 3840060 w 7353992"/>
                  <a:gd name="connsiteY3" fmla="*/ 416973 h 2679599"/>
                  <a:gd name="connsiteX4" fmla="*/ 4445692 w 7353992"/>
                  <a:gd name="connsiteY4" fmla="*/ 138367 h 2679599"/>
                  <a:gd name="connsiteX5" fmla="*/ 4826692 w 7353992"/>
                  <a:gd name="connsiteY5" fmla="*/ 6287 h 2679599"/>
                  <a:gd name="connsiteX6" fmla="*/ 5220392 w 7353992"/>
                  <a:gd name="connsiteY6" fmla="*/ 328867 h 2679599"/>
                  <a:gd name="connsiteX7" fmla="*/ 5791892 w 7353992"/>
                  <a:gd name="connsiteY7" fmla="*/ 328867 h 2679599"/>
                  <a:gd name="connsiteX8" fmla="*/ 6198292 w 7353992"/>
                  <a:gd name="connsiteY8" fmla="*/ 608267 h 2679599"/>
                  <a:gd name="connsiteX9" fmla="*/ 6337992 w 7353992"/>
                  <a:gd name="connsiteY9" fmla="*/ 1065467 h 2679599"/>
                  <a:gd name="connsiteX10" fmla="*/ 6579292 w 7353992"/>
                  <a:gd name="connsiteY10" fmla="*/ 1090867 h 2679599"/>
                  <a:gd name="connsiteX11" fmla="*/ 7036492 w 7353992"/>
                  <a:gd name="connsiteY11" fmla="*/ 1128967 h 2679599"/>
                  <a:gd name="connsiteX12" fmla="*/ 7265092 w 7353992"/>
                  <a:gd name="connsiteY12" fmla="*/ 1332167 h 2679599"/>
                  <a:gd name="connsiteX13" fmla="*/ 7353992 w 7353992"/>
                  <a:gd name="connsiteY13" fmla="*/ 1662367 h 2679599"/>
                  <a:gd name="connsiteX14" fmla="*/ 7265092 w 7353992"/>
                  <a:gd name="connsiteY14" fmla="*/ 1967167 h 2679599"/>
                  <a:gd name="connsiteX15" fmla="*/ 6985692 w 7353992"/>
                  <a:gd name="connsiteY15" fmla="*/ 2170367 h 2679599"/>
                  <a:gd name="connsiteX16" fmla="*/ 6541192 w 7353992"/>
                  <a:gd name="connsiteY16" fmla="*/ 2170367 h 2679599"/>
                  <a:gd name="connsiteX17" fmla="*/ 6350692 w 7353992"/>
                  <a:gd name="connsiteY17" fmla="*/ 1954467 h 2679599"/>
                  <a:gd name="connsiteX18" fmla="*/ 5855392 w 7353992"/>
                  <a:gd name="connsiteY18" fmla="*/ 1822387 h 2679599"/>
                  <a:gd name="connsiteX19" fmla="*/ 5321992 w 7353992"/>
                  <a:gd name="connsiteY19" fmla="*/ 1870647 h 2679599"/>
                  <a:gd name="connsiteX20" fmla="*/ 5118792 w 7353992"/>
                  <a:gd name="connsiteY20" fmla="*/ 2106867 h 2679599"/>
                  <a:gd name="connsiteX21" fmla="*/ 5029892 w 7353992"/>
                  <a:gd name="connsiteY21" fmla="*/ 2398967 h 2679599"/>
                  <a:gd name="connsiteX22" fmla="*/ 4750492 w 7353992"/>
                  <a:gd name="connsiteY22" fmla="*/ 2640267 h 2679599"/>
                  <a:gd name="connsiteX23" fmla="*/ 4331392 w 7353992"/>
                  <a:gd name="connsiteY23" fmla="*/ 2665667 h 2679599"/>
                  <a:gd name="connsiteX24" fmla="*/ 4115492 w 7353992"/>
                  <a:gd name="connsiteY24" fmla="*/ 2500567 h 2679599"/>
                  <a:gd name="connsiteX25" fmla="*/ 4001192 w 7353992"/>
                  <a:gd name="connsiteY25" fmla="*/ 2157667 h 2679599"/>
                  <a:gd name="connsiteX26" fmla="*/ 3455092 w 7353992"/>
                  <a:gd name="connsiteY26" fmla="*/ 1967167 h 2679599"/>
                  <a:gd name="connsiteX27" fmla="*/ 3226492 w 7353992"/>
                  <a:gd name="connsiteY27" fmla="*/ 2094167 h 2679599"/>
                  <a:gd name="connsiteX28" fmla="*/ 3213792 w 7353992"/>
                  <a:gd name="connsiteY28" fmla="*/ 2297367 h 2679599"/>
                  <a:gd name="connsiteX29" fmla="*/ 2972492 w 7353992"/>
                  <a:gd name="connsiteY29" fmla="*/ 2437067 h 2679599"/>
                  <a:gd name="connsiteX30" fmla="*/ 2680392 w 7353992"/>
                  <a:gd name="connsiteY30" fmla="*/ 2398967 h 2679599"/>
                  <a:gd name="connsiteX31" fmla="*/ 2604192 w 7353992"/>
                  <a:gd name="connsiteY31" fmla="*/ 2335467 h 2679599"/>
                  <a:gd name="connsiteX32" fmla="*/ 2007292 w 7353992"/>
                  <a:gd name="connsiteY32" fmla="*/ 1814767 h 2679599"/>
                  <a:gd name="connsiteX33" fmla="*/ 1677092 w 7353992"/>
                  <a:gd name="connsiteY33" fmla="*/ 1636967 h 2679599"/>
                  <a:gd name="connsiteX34" fmla="*/ 1296092 w 7353992"/>
                  <a:gd name="connsiteY34" fmla="*/ 1624267 h 2679599"/>
                  <a:gd name="connsiteX35" fmla="*/ 1047172 w 7353992"/>
                  <a:gd name="connsiteY35" fmla="*/ 1827467 h 2679599"/>
                  <a:gd name="connsiteX36" fmla="*/ 480752 w 7353992"/>
                  <a:gd name="connsiteY36" fmla="*/ 1845247 h 2679599"/>
                  <a:gd name="connsiteX37" fmla="*/ 114992 w 7353992"/>
                  <a:gd name="connsiteY37" fmla="*/ 1560767 h 2679599"/>
                  <a:gd name="connsiteX38" fmla="*/ 692 w 7353992"/>
                  <a:gd name="connsiteY38" fmla="*/ 1154367 h 2679599"/>
                  <a:gd name="connsiteX39" fmla="*/ 64192 w 7353992"/>
                  <a:gd name="connsiteY39" fmla="*/ 653987 h 2679599"/>
                  <a:gd name="connsiteX0" fmla="*/ 38792 w 7353992"/>
                  <a:gd name="connsiteY0" fmla="*/ 722567 h 2679599"/>
                  <a:gd name="connsiteX1" fmla="*/ 457892 w 7353992"/>
                  <a:gd name="connsiteY1" fmla="*/ 341567 h 2679599"/>
                  <a:gd name="connsiteX2" fmla="*/ 1016692 w 7353992"/>
                  <a:gd name="connsiteY2" fmla="*/ 328867 h 2679599"/>
                  <a:gd name="connsiteX3" fmla="*/ 2303818 w 7353992"/>
                  <a:gd name="connsiteY3" fmla="*/ 343720 h 2679599"/>
                  <a:gd name="connsiteX4" fmla="*/ 3840060 w 7353992"/>
                  <a:gd name="connsiteY4" fmla="*/ 416973 h 2679599"/>
                  <a:gd name="connsiteX5" fmla="*/ 4445692 w 7353992"/>
                  <a:gd name="connsiteY5" fmla="*/ 138367 h 2679599"/>
                  <a:gd name="connsiteX6" fmla="*/ 4826692 w 7353992"/>
                  <a:gd name="connsiteY6" fmla="*/ 6287 h 2679599"/>
                  <a:gd name="connsiteX7" fmla="*/ 5220392 w 7353992"/>
                  <a:gd name="connsiteY7" fmla="*/ 328867 h 2679599"/>
                  <a:gd name="connsiteX8" fmla="*/ 5791892 w 7353992"/>
                  <a:gd name="connsiteY8" fmla="*/ 328867 h 2679599"/>
                  <a:gd name="connsiteX9" fmla="*/ 6198292 w 7353992"/>
                  <a:gd name="connsiteY9" fmla="*/ 608267 h 2679599"/>
                  <a:gd name="connsiteX10" fmla="*/ 6337992 w 7353992"/>
                  <a:gd name="connsiteY10" fmla="*/ 1065467 h 2679599"/>
                  <a:gd name="connsiteX11" fmla="*/ 6579292 w 7353992"/>
                  <a:gd name="connsiteY11" fmla="*/ 1090867 h 2679599"/>
                  <a:gd name="connsiteX12" fmla="*/ 7036492 w 7353992"/>
                  <a:gd name="connsiteY12" fmla="*/ 1128967 h 2679599"/>
                  <a:gd name="connsiteX13" fmla="*/ 7265092 w 7353992"/>
                  <a:gd name="connsiteY13" fmla="*/ 1332167 h 2679599"/>
                  <a:gd name="connsiteX14" fmla="*/ 7353992 w 7353992"/>
                  <a:gd name="connsiteY14" fmla="*/ 1662367 h 2679599"/>
                  <a:gd name="connsiteX15" fmla="*/ 7265092 w 7353992"/>
                  <a:gd name="connsiteY15" fmla="*/ 1967167 h 2679599"/>
                  <a:gd name="connsiteX16" fmla="*/ 6985692 w 7353992"/>
                  <a:gd name="connsiteY16" fmla="*/ 2170367 h 2679599"/>
                  <a:gd name="connsiteX17" fmla="*/ 6541192 w 7353992"/>
                  <a:gd name="connsiteY17" fmla="*/ 2170367 h 2679599"/>
                  <a:gd name="connsiteX18" fmla="*/ 6350692 w 7353992"/>
                  <a:gd name="connsiteY18" fmla="*/ 1954467 h 2679599"/>
                  <a:gd name="connsiteX19" fmla="*/ 5855392 w 7353992"/>
                  <a:gd name="connsiteY19" fmla="*/ 1822387 h 2679599"/>
                  <a:gd name="connsiteX20" fmla="*/ 5321992 w 7353992"/>
                  <a:gd name="connsiteY20" fmla="*/ 1870647 h 2679599"/>
                  <a:gd name="connsiteX21" fmla="*/ 5118792 w 7353992"/>
                  <a:gd name="connsiteY21" fmla="*/ 2106867 h 2679599"/>
                  <a:gd name="connsiteX22" fmla="*/ 5029892 w 7353992"/>
                  <a:gd name="connsiteY22" fmla="*/ 2398967 h 2679599"/>
                  <a:gd name="connsiteX23" fmla="*/ 4750492 w 7353992"/>
                  <a:gd name="connsiteY23" fmla="*/ 2640267 h 2679599"/>
                  <a:gd name="connsiteX24" fmla="*/ 4331392 w 7353992"/>
                  <a:gd name="connsiteY24" fmla="*/ 2665667 h 2679599"/>
                  <a:gd name="connsiteX25" fmla="*/ 4115492 w 7353992"/>
                  <a:gd name="connsiteY25" fmla="*/ 2500567 h 2679599"/>
                  <a:gd name="connsiteX26" fmla="*/ 4001192 w 7353992"/>
                  <a:gd name="connsiteY26" fmla="*/ 2157667 h 2679599"/>
                  <a:gd name="connsiteX27" fmla="*/ 3455092 w 7353992"/>
                  <a:gd name="connsiteY27" fmla="*/ 1967167 h 2679599"/>
                  <a:gd name="connsiteX28" fmla="*/ 3226492 w 7353992"/>
                  <a:gd name="connsiteY28" fmla="*/ 2094167 h 2679599"/>
                  <a:gd name="connsiteX29" fmla="*/ 3213792 w 7353992"/>
                  <a:gd name="connsiteY29" fmla="*/ 2297367 h 2679599"/>
                  <a:gd name="connsiteX30" fmla="*/ 2972492 w 7353992"/>
                  <a:gd name="connsiteY30" fmla="*/ 2437067 h 2679599"/>
                  <a:gd name="connsiteX31" fmla="*/ 2680392 w 7353992"/>
                  <a:gd name="connsiteY31" fmla="*/ 2398967 h 2679599"/>
                  <a:gd name="connsiteX32" fmla="*/ 2604192 w 7353992"/>
                  <a:gd name="connsiteY32" fmla="*/ 2335467 h 2679599"/>
                  <a:gd name="connsiteX33" fmla="*/ 2007292 w 7353992"/>
                  <a:gd name="connsiteY33" fmla="*/ 1814767 h 2679599"/>
                  <a:gd name="connsiteX34" fmla="*/ 1677092 w 7353992"/>
                  <a:gd name="connsiteY34" fmla="*/ 1636967 h 2679599"/>
                  <a:gd name="connsiteX35" fmla="*/ 1296092 w 7353992"/>
                  <a:gd name="connsiteY35" fmla="*/ 1624267 h 2679599"/>
                  <a:gd name="connsiteX36" fmla="*/ 1047172 w 7353992"/>
                  <a:gd name="connsiteY36" fmla="*/ 1827467 h 2679599"/>
                  <a:gd name="connsiteX37" fmla="*/ 480752 w 7353992"/>
                  <a:gd name="connsiteY37" fmla="*/ 1845247 h 2679599"/>
                  <a:gd name="connsiteX38" fmla="*/ 114992 w 7353992"/>
                  <a:gd name="connsiteY38" fmla="*/ 1560767 h 2679599"/>
                  <a:gd name="connsiteX39" fmla="*/ 692 w 7353992"/>
                  <a:gd name="connsiteY39" fmla="*/ 1154367 h 2679599"/>
                  <a:gd name="connsiteX40" fmla="*/ 64192 w 7353992"/>
                  <a:gd name="connsiteY40" fmla="*/ 653987 h 2679599"/>
                  <a:gd name="connsiteX0" fmla="*/ 38792 w 7353992"/>
                  <a:gd name="connsiteY0" fmla="*/ 722567 h 2679599"/>
                  <a:gd name="connsiteX1" fmla="*/ 457892 w 7353992"/>
                  <a:gd name="connsiteY1" fmla="*/ 341567 h 2679599"/>
                  <a:gd name="connsiteX2" fmla="*/ 1016692 w 7353992"/>
                  <a:gd name="connsiteY2" fmla="*/ 328867 h 2679599"/>
                  <a:gd name="connsiteX3" fmla="*/ 2113072 w 7353992"/>
                  <a:gd name="connsiteY3" fmla="*/ 788794 h 2679599"/>
                  <a:gd name="connsiteX4" fmla="*/ 3840060 w 7353992"/>
                  <a:gd name="connsiteY4" fmla="*/ 416973 h 2679599"/>
                  <a:gd name="connsiteX5" fmla="*/ 4445692 w 7353992"/>
                  <a:gd name="connsiteY5" fmla="*/ 138367 h 2679599"/>
                  <a:gd name="connsiteX6" fmla="*/ 4826692 w 7353992"/>
                  <a:gd name="connsiteY6" fmla="*/ 6287 h 2679599"/>
                  <a:gd name="connsiteX7" fmla="*/ 5220392 w 7353992"/>
                  <a:gd name="connsiteY7" fmla="*/ 328867 h 2679599"/>
                  <a:gd name="connsiteX8" fmla="*/ 5791892 w 7353992"/>
                  <a:gd name="connsiteY8" fmla="*/ 328867 h 2679599"/>
                  <a:gd name="connsiteX9" fmla="*/ 6198292 w 7353992"/>
                  <a:gd name="connsiteY9" fmla="*/ 608267 h 2679599"/>
                  <a:gd name="connsiteX10" fmla="*/ 6337992 w 7353992"/>
                  <a:gd name="connsiteY10" fmla="*/ 1065467 h 2679599"/>
                  <a:gd name="connsiteX11" fmla="*/ 6579292 w 7353992"/>
                  <a:gd name="connsiteY11" fmla="*/ 1090867 h 2679599"/>
                  <a:gd name="connsiteX12" fmla="*/ 7036492 w 7353992"/>
                  <a:gd name="connsiteY12" fmla="*/ 1128967 h 2679599"/>
                  <a:gd name="connsiteX13" fmla="*/ 7265092 w 7353992"/>
                  <a:gd name="connsiteY13" fmla="*/ 1332167 h 2679599"/>
                  <a:gd name="connsiteX14" fmla="*/ 7353992 w 7353992"/>
                  <a:gd name="connsiteY14" fmla="*/ 1662367 h 2679599"/>
                  <a:gd name="connsiteX15" fmla="*/ 7265092 w 7353992"/>
                  <a:gd name="connsiteY15" fmla="*/ 1967167 h 2679599"/>
                  <a:gd name="connsiteX16" fmla="*/ 6985692 w 7353992"/>
                  <a:gd name="connsiteY16" fmla="*/ 2170367 h 2679599"/>
                  <a:gd name="connsiteX17" fmla="*/ 6541192 w 7353992"/>
                  <a:gd name="connsiteY17" fmla="*/ 2170367 h 2679599"/>
                  <a:gd name="connsiteX18" fmla="*/ 6350692 w 7353992"/>
                  <a:gd name="connsiteY18" fmla="*/ 1954467 h 2679599"/>
                  <a:gd name="connsiteX19" fmla="*/ 5855392 w 7353992"/>
                  <a:gd name="connsiteY19" fmla="*/ 1822387 h 2679599"/>
                  <a:gd name="connsiteX20" fmla="*/ 5321992 w 7353992"/>
                  <a:gd name="connsiteY20" fmla="*/ 1870647 h 2679599"/>
                  <a:gd name="connsiteX21" fmla="*/ 5118792 w 7353992"/>
                  <a:gd name="connsiteY21" fmla="*/ 2106867 h 2679599"/>
                  <a:gd name="connsiteX22" fmla="*/ 5029892 w 7353992"/>
                  <a:gd name="connsiteY22" fmla="*/ 2398967 h 2679599"/>
                  <a:gd name="connsiteX23" fmla="*/ 4750492 w 7353992"/>
                  <a:gd name="connsiteY23" fmla="*/ 2640267 h 2679599"/>
                  <a:gd name="connsiteX24" fmla="*/ 4331392 w 7353992"/>
                  <a:gd name="connsiteY24" fmla="*/ 2665667 h 2679599"/>
                  <a:gd name="connsiteX25" fmla="*/ 4115492 w 7353992"/>
                  <a:gd name="connsiteY25" fmla="*/ 2500567 h 2679599"/>
                  <a:gd name="connsiteX26" fmla="*/ 4001192 w 7353992"/>
                  <a:gd name="connsiteY26" fmla="*/ 2157667 h 2679599"/>
                  <a:gd name="connsiteX27" fmla="*/ 3455092 w 7353992"/>
                  <a:gd name="connsiteY27" fmla="*/ 1967167 h 2679599"/>
                  <a:gd name="connsiteX28" fmla="*/ 3226492 w 7353992"/>
                  <a:gd name="connsiteY28" fmla="*/ 2094167 h 2679599"/>
                  <a:gd name="connsiteX29" fmla="*/ 3213792 w 7353992"/>
                  <a:gd name="connsiteY29" fmla="*/ 2297367 h 2679599"/>
                  <a:gd name="connsiteX30" fmla="*/ 2972492 w 7353992"/>
                  <a:gd name="connsiteY30" fmla="*/ 2437067 h 2679599"/>
                  <a:gd name="connsiteX31" fmla="*/ 2680392 w 7353992"/>
                  <a:gd name="connsiteY31" fmla="*/ 2398967 h 2679599"/>
                  <a:gd name="connsiteX32" fmla="*/ 2604192 w 7353992"/>
                  <a:gd name="connsiteY32" fmla="*/ 2335467 h 2679599"/>
                  <a:gd name="connsiteX33" fmla="*/ 2007292 w 7353992"/>
                  <a:gd name="connsiteY33" fmla="*/ 1814767 h 2679599"/>
                  <a:gd name="connsiteX34" fmla="*/ 1677092 w 7353992"/>
                  <a:gd name="connsiteY34" fmla="*/ 1636967 h 2679599"/>
                  <a:gd name="connsiteX35" fmla="*/ 1296092 w 7353992"/>
                  <a:gd name="connsiteY35" fmla="*/ 1624267 h 2679599"/>
                  <a:gd name="connsiteX36" fmla="*/ 1047172 w 7353992"/>
                  <a:gd name="connsiteY36" fmla="*/ 1827467 h 2679599"/>
                  <a:gd name="connsiteX37" fmla="*/ 480752 w 7353992"/>
                  <a:gd name="connsiteY37" fmla="*/ 1845247 h 2679599"/>
                  <a:gd name="connsiteX38" fmla="*/ 114992 w 7353992"/>
                  <a:gd name="connsiteY38" fmla="*/ 1560767 h 2679599"/>
                  <a:gd name="connsiteX39" fmla="*/ 692 w 7353992"/>
                  <a:gd name="connsiteY39" fmla="*/ 1154367 h 2679599"/>
                  <a:gd name="connsiteX40" fmla="*/ 64192 w 7353992"/>
                  <a:gd name="connsiteY40" fmla="*/ 653987 h 2679599"/>
                  <a:gd name="connsiteX0" fmla="*/ 38792 w 7353992"/>
                  <a:gd name="connsiteY0" fmla="*/ 722567 h 2679599"/>
                  <a:gd name="connsiteX1" fmla="*/ 457892 w 7353992"/>
                  <a:gd name="connsiteY1" fmla="*/ 341567 h 2679599"/>
                  <a:gd name="connsiteX2" fmla="*/ 1016692 w 7353992"/>
                  <a:gd name="connsiteY2" fmla="*/ 328867 h 2679599"/>
                  <a:gd name="connsiteX3" fmla="*/ 2113072 w 7353992"/>
                  <a:gd name="connsiteY3" fmla="*/ 788794 h 2679599"/>
                  <a:gd name="connsiteX4" fmla="*/ 3397426 w 7353992"/>
                  <a:gd name="connsiteY4" fmla="*/ 534465 h 2679599"/>
                  <a:gd name="connsiteX5" fmla="*/ 3840060 w 7353992"/>
                  <a:gd name="connsiteY5" fmla="*/ 416973 h 2679599"/>
                  <a:gd name="connsiteX6" fmla="*/ 4445692 w 7353992"/>
                  <a:gd name="connsiteY6" fmla="*/ 138367 h 2679599"/>
                  <a:gd name="connsiteX7" fmla="*/ 4826692 w 7353992"/>
                  <a:gd name="connsiteY7" fmla="*/ 6287 h 2679599"/>
                  <a:gd name="connsiteX8" fmla="*/ 5220392 w 7353992"/>
                  <a:gd name="connsiteY8" fmla="*/ 328867 h 2679599"/>
                  <a:gd name="connsiteX9" fmla="*/ 5791892 w 7353992"/>
                  <a:gd name="connsiteY9" fmla="*/ 328867 h 2679599"/>
                  <a:gd name="connsiteX10" fmla="*/ 6198292 w 7353992"/>
                  <a:gd name="connsiteY10" fmla="*/ 608267 h 2679599"/>
                  <a:gd name="connsiteX11" fmla="*/ 6337992 w 7353992"/>
                  <a:gd name="connsiteY11" fmla="*/ 1065467 h 2679599"/>
                  <a:gd name="connsiteX12" fmla="*/ 6579292 w 7353992"/>
                  <a:gd name="connsiteY12" fmla="*/ 1090867 h 2679599"/>
                  <a:gd name="connsiteX13" fmla="*/ 7036492 w 7353992"/>
                  <a:gd name="connsiteY13" fmla="*/ 1128967 h 2679599"/>
                  <a:gd name="connsiteX14" fmla="*/ 7265092 w 7353992"/>
                  <a:gd name="connsiteY14" fmla="*/ 1332167 h 2679599"/>
                  <a:gd name="connsiteX15" fmla="*/ 7353992 w 7353992"/>
                  <a:gd name="connsiteY15" fmla="*/ 1662367 h 2679599"/>
                  <a:gd name="connsiteX16" fmla="*/ 7265092 w 7353992"/>
                  <a:gd name="connsiteY16" fmla="*/ 1967167 h 2679599"/>
                  <a:gd name="connsiteX17" fmla="*/ 6985692 w 7353992"/>
                  <a:gd name="connsiteY17" fmla="*/ 2170367 h 2679599"/>
                  <a:gd name="connsiteX18" fmla="*/ 6541192 w 7353992"/>
                  <a:gd name="connsiteY18" fmla="*/ 2170367 h 2679599"/>
                  <a:gd name="connsiteX19" fmla="*/ 6350692 w 7353992"/>
                  <a:gd name="connsiteY19" fmla="*/ 1954467 h 2679599"/>
                  <a:gd name="connsiteX20" fmla="*/ 5855392 w 7353992"/>
                  <a:gd name="connsiteY20" fmla="*/ 1822387 h 2679599"/>
                  <a:gd name="connsiteX21" fmla="*/ 5321992 w 7353992"/>
                  <a:gd name="connsiteY21" fmla="*/ 1870647 h 2679599"/>
                  <a:gd name="connsiteX22" fmla="*/ 5118792 w 7353992"/>
                  <a:gd name="connsiteY22" fmla="*/ 2106867 h 2679599"/>
                  <a:gd name="connsiteX23" fmla="*/ 5029892 w 7353992"/>
                  <a:gd name="connsiteY23" fmla="*/ 2398967 h 2679599"/>
                  <a:gd name="connsiteX24" fmla="*/ 4750492 w 7353992"/>
                  <a:gd name="connsiteY24" fmla="*/ 2640267 h 2679599"/>
                  <a:gd name="connsiteX25" fmla="*/ 4331392 w 7353992"/>
                  <a:gd name="connsiteY25" fmla="*/ 2665667 h 2679599"/>
                  <a:gd name="connsiteX26" fmla="*/ 4115492 w 7353992"/>
                  <a:gd name="connsiteY26" fmla="*/ 2500567 h 2679599"/>
                  <a:gd name="connsiteX27" fmla="*/ 4001192 w 7353992"/>
                  <a:gd name="connsiteY27" fmla="*/ 2157667 h 2679599"/>
                  <a:gd name="connsiteX28" fmla="*/ 3455092 w 7353992"/>
                  <a:gd name="connsiteY28" fmla="*/ 1967167 h 2679599"/>
                  <a:gd name="connsiteX29" fmla="*/ 3226492 w 7353992"/>
                  <a:gd name="connsiteY29" fmla="*/ 2094167 h 2679599"/>
                  <a:gd name="connsiteX30" fmla="*/ 3213792 w 7353992"/>
                  <a:gd name="connsiteY30" fmla="*/ 2297367 h 2679599"/>
                  <a:gd name="connsiteX31" fmla="*/ 2972492 w 7353992"/>
                  <a:gd name="connsiteY31" fmla="*/ 2437067 h 2679599"/>
                  <a:gd name="connsiteX32" fmla="*/ 2680392 w 7353992"/>
                  <a:gd name="connsiteY32" fmla="*/ 2398967 h 2679599"/>
                  <a:gd name="connsiteX33" fmla="*/ 2604192 w 7353992"/>
                  <a:gd name="connsiteY33" fmla="*/ 2335467 h 2679599"/>
                  <a:gd name="connsiteX34" fmla="*/ 2007292 w 7353992"/>
                  <a:gd name="connsiteY34" fmla="*/ 1814767 h 2679599"/>
                  <a:gd name="connsiteX35" fmla="*/ 1677092 w 7353992"/>
                  <a:gd name="connsiteY35" fmla="*/ 1636967 h 2679599"/>
                  <a:gd name="connsiteX36" fmla="*/ 1296092 w 7353992"/>
                  <a:gd name="connsiteY36" fmla="*/ 1624267 h 2679599"/>
                  <a:gd name="connsiteX37" fmla="*/ 1047172 w 7353992"/>
                  <a:gd name="connsiteY37" fmla="*/ 1827467 h 2679599"/>
                  <a:gd name="connsiteX38" fmla="*/ 480752 w 7353992"/>
                  <a:gd name="connsiteY38" fmla="*/ 1845247 h 2679599"/>
                  <a:gd name="connsiteX39" fmla="*/ 114992 w 7353992"/>
                  <a:gd name="connsiteY39" fmla="*/ 1560767 h 2679599"/>
                  <a:gd name="connsiteX40" fmla="*/ 692 w 7353992"/>
                  <a:gd name="connsiteY40" fmla="*/ 1154367 h 2679599"/>
                  <a:gd name="connsiteX41" fmla="*/ 64192 w 7353992"/>
                  <a:gd name="connsiteY41" fmla="*/ 653987 h 2679599"/>
                  <a:gd name="connsiteX0" fmla="*/ 38792 w 7353992"/>
                  <a:gd name="connsiteY0" fmla="*/ 722567 h 2679599"/>
                  <a:gd name="connsiteX1" fmla="*/ 457892 w 7353992"/>
                  <a:gd name="connsiteY1" fmla="*/ 341567 h 2679599"/>
                  <a:gd name="connsiteX2" fmla="*/ 1016692 w 7353992"/>
                  <a:gd name="connsiteY2" fmla="*/ 328867 h 2679599"/>
                  <a:gd name="connsiteX3" fmla="*/ 2113072 w 7353992"/>
                  <a:gd name="connsiteY3" fmla="*/ 788794 h 2679599"/>
                  <a:gd name="connsiteX4" fmla="*/ 3308412 w 7353992"/>
                  <a:gd name="connsiteY4" fmla="*/ 445450 h 2679599"/>
                  <a:gd name="connsiteX5" fmla="*/ 3840060 w 7353992"/>
                  <a:gd name="connsiteY5" fmla="*/ 416973 h 2679599"/>
                  <a:gd name="connsiteX6" fmla="*/ 4445692 w 7353992"/>
                  <a:gd name="connsiteY6" fmla="*/ 138367 h 2679599"/>
                  <a:gd name="connsiteX7" fmla="*/ 4826692 w 7353992"/>
                  <a:gd name="connsiteY7" fmla="*/ 6287 h 2679599"/>
                  <a:gd name="connsiteX8" fmla="*/ 5220392 w 7353992"/>
                  <a:gd name="connsiteY8" fmla="*/ 328867 h 2679599"/>
                  <a:gd name="connsiteX9" fmla="*/ 5791892 w 7353992"/>
                  <a:gd name="connsiteY9" fmla="*/ 328867 h 2679599"/>
                  <a:gd name="connsiteX10" fmla="*/ 6198292 w 7353992"/>
                  <a:gd name="connsiteY10" fmla="*/ 608267 h 2679599"/>
                  <a:gd name="connsiteX11" fmla="*/ 6337992 w 7353992"/>
                  <a:gd name="connsiteY11" fmla="*/ 1065467 h 2679599"/>
                  <a:gd name="connsiteX12" fmla="*/ 6579292 w 7353992"/>
                  <a:gd name="connsiteY12" fmla="*/ 1090867 h 2679599"/>
                  <a:gd name="connsiteX13" fmla="*/ 7036492 w 7353992"/>
                  <a:gd name="connsiteY13" fmla="*/ 1128967 h 2679599"/>
                  <a:gd name="connsiteX14" fmla="*/ 7265092 w 7353992"/>
                  <a:gd name="connsiteY14" fmla="*/ 1332167 h 2679599"/>
                  <a:gd name="connsiteX15" fmla="*/ 7353992 w 7353992"/>
                  <a:gd name="connsiteY15" fmla="*/ 1662367 h 2679599"/>
                  <a:gd name="connsiteX16" fmla="*/ 7265092 w 7353992"/>
                  <a:gd name="connsiteY16" fmla="*/ 1967167 h 2679599"/>
                  <a:gd name="connsiteX17" fmla="*/ 6985692 w 7353992"/>
                  <a:gd name="connsiteY17" fmla="*/ 2170367 h 2679599"/>
                  <a:gd name="connsiteX18" fmla="*/ 6541192 w 7353992"/>
                  <a:gd name="connsiteY18" fmla="*/ 2170367 h 2679599"/>
                  <a:gd name="connsiteX19" fmla="*/ 6350692 w 7353992"/>
                  <a:gd name="connsiteY19" fmla="*/ 1954467 h 2679599"/>
                  <a:gd name="connsiteX20" fmla="*/ 5855392 w 7353992"/>
                  <a:gd name="connsiteY20" fmla="*/ 1822387 h 2679599"/>
                  <a:gd name="connsiteX21" fmla="*/ 5321992 w 7353992"/>
                  <a:gd name="connsiteY21" fmla="*/ 1870647 h 2679599"/>
                  <a:gd name="connsiteX22" fmla="*/ 5118792 w 7353992"/>
                  <a:gd name="connsiteY22" fmla="*/ 2106867 h 2679599"/>
                  <a:gd name="connsiteX23" fmla="*/ 5029892 w 7353992"/>
                  <a:gd name="connsiteY23" fmla="*/ 2398967 h 2679599"/>
                  <a:gd name="connsiteX24" fmla="*/ 4750492 w 7353992"/>
                  <a:gd name="connsiteY24" fmla="*/ 2640267 h 2679599"/>
                  <a:gd name="connsiteX25" fmla="*/ 4331392 w 7353992"/>
                  <a:gd name="connsiteY25" fmla="*/ 2665667 h 2679599"/>
                  <a:gd name="connsiteX26" fmla="*/ 4115492 w 7353992"/>
                  <a:gd name="connsiteY26" fmla="*/ 2500567 h 2679599"/>
                  <a:gd name="connsiteX27" fmla="*/ 4001192 w 7353992"/>
                  <a:gd name="connsiteY27" fmla="*/ 2157667 h 2679599"/>
                  <a:gd name="connsiteX28" fmla="*/ 3455092 w 7353992"/>
                  <a:gd name="connsiteY28" fmla="*/ 1967167 h 2679599"/>
                  <a:gd name="connsiteX29" fmla="*/ 3226492 w 7353992"/>
                  <a:gd name="connsiteY29" fmla="*/ 2094167 h 2679599"/>
                  <a:gd name="connsiteX30" fmla="*/ 3213792 w 7353992"/>
                  <a:gd name="connsiteY30" fmla="*/ 2297367 h 2679599"/>
                  <a:gd name="connsiteX31" fmla="*/ 2972492 w 7353992"/>
                  <a:gd name="connsiteY31" fmla="*/ 2437067 h 2679599"/>
                  <a:gd name="connsiteX32" fmla="*/ 2680392 w 7353992"/>
                  <a:gd name="connsiteY32" fmla="*/ 2398967 h 2679599"/>
                  <a:gd name="connsiteX33" fmla="*/ 2604192 w 7353992"/>
                  <a:gd name="connsiteY33" fmla="*/ 2335467 h 2679599"/>
                  <a:gd name="connsiteX34" fmla="*/ 2007292 w 7353992"/>
                  <a:gd name="connsiteY34" fmla="*/ 1814767 h 2679599"/>
                  <a:gd name="connsiteX35" fmla="*/ 1677092 w 7353992"/>
                  <a:gd name="connsiteY35" fmla="*/ 1636967 h 2679599"/>
                  <a:gd name="connsiteX36" fmla="*/ 1296092 w 7353992"/>
                  <a:gd name="connsiteY36" fmla="*/ 1624267 h 2679599"/>
                  <a:gd name="connsiteX37" fmla="*/ 1047172 w 7353992"/>
                  <a:gd name="connsiteY37" fmla="*/ 1827467 h 2679599"/>
                  <a:gd name="connsiteX38" fmla="*/ 480752 w 7353992"/>
                  <a:gd name="connsiteY38" fmla="*/ 1845247 h 2679599"/>
                  <a:gd name="connsiteX39" fmla="*/ 114992 w 7353992"/>
                  <a:gd name="connsiteY39" fmla="*/ 1560767 h 2679599"/>
                  <a:gd name="connsiteX40" fmla="*/ 692 w 7353992"/>
                  <a:gd name="connsiteY40" fmla="*/ 1154367 h 2679599"/>
                  <a:gd name="connsiteX41" fmla="*/ 64192 w 7353992"/>
                  <a:gd name="connsiteY41" fmla="*/ 653987 h 2679599"/>
                  <a:gd name="connsiteX0" fmla="*/ 38792 w 7353992"/>
                  <a:gd name="connsiteY0" fmla="*/ 722567 h 2679599"/>
                  <a:gd name="connsiteX1" fmla="*/ 457892 w 7353992"/>
                  <a:gd name="connsiteY1" fmla="*/ 341567 h 2679599"/>
                  <a:gd name="connsiteX2" fmla="*/ 1016692 w 7353992"/>
                  <a:gd name="connsiteY2" fmla="*/ 328867 h 2679599"/>
                  <a:gd name="connsiteX3" fmla="*/ 2113072 w 7353992"/>
                  <a:gd name="connsiteY3" fmla="*/ 788794 h 2679599"/>
                  <a:gd name="connsiteX4" fmla="*/ 3308412 w 7353992"/>
                  <a:gd name="connsiteY4" fmla="*/ 445450 h 2679599"/>
                  <a:gd name="connsiteX5" fmla="*/ 3840060 w 7353992"/>
                  <a:gd name="connsiteY5" fmla="*/ 416973 h 2679599"/>
                  <a:gd name="connsiteX6" fmla="*/ 4445692 w 7353992"/>
                  <a:gd name="connsiteY6" fmla="*/ 138367 h 2679599"/>
                  <a:gd name="connsiteX7" fmla="*/ 4826692 w 7353992"/>
                  <a:gd name="connsiteY7" fmla="*/ 6287 h 2679599"/>
                  <a:gd name="connsiteX8" fmla="*/ 5220392 w 7353992"/>
                  <a:gd name="connsiteY8" fmla="*/ 328867 h 2679599"/>
                  <a:gd name="connsiteX9" fmla="*/ 5791892 w 7353992"/>
                  <a:gd name="connsiteY9" fmla="*/ 328867 h 2679599"/>
                  <a:gd name="connsiteX10" fmla="*/ 6198292 w 7353992"/>
                  <a:gd name="connsiteY10" fmla="*/ 608267 h 2679599"/>
                  <a:gd name="connsiteX11" fmla="*/ 6337992 w 7353992"/>
                  <a:gd name="connsiteY11" fmla="*/ 1065467 h 2679599"/>
                  <a:gd name="connsiteX12" fmla="*/ 6579292 w 7353992"/>
                  <a:gd name="connsiteY12" fmla="*/ 1090867 h 2679599"/>
                  <a:gd name="connsiteX13" fmla="*/ 7036492 w 7353992"/>
                  <a:gd name="connsiteY13" fmla="*/ 1128967 h 2679599"/>
                  <a:gd name="connsiteX14" fmla="*/ 7265092 w 7353992"/>
                  <a:gd name="connsiteY14" fmla="*/ 1332167 h 2679599"/>
                  <a:gd name="connsiteX15" fmla="*/ 7353992 w 7353992"/>
                  <a:gd name="connsiteY15" fmla="*/ 1662367 h 2679599"/>
                  <a:gd name="connsiteX16" fmla="*/ 7265092 w 7353992"/>
                  <a:gd name="connsiteY16" fmla="*/ 1967167 h 2679599"/>
                  <a:gd name="connsiteX17" fmla="*/ 6985692 w 7353992"/>
                  <a:gd name="connsiteY17" fmla="*/ 2170367 h 2679599"/>
                  <a:gd name="connsiteX18" fmla="*/ 6541192 w 7353992"/>
                  <a:gd name="connsiteY18" fmla="*/ 2170367 h 2679599"/>
                  <a:gd name="connsiteX19" fmla="*/ 6350692 w 7353992"/>
                  <a:gd name="connsiteY19" fmla="*/ 1954467 h 2679599"/>
                  <a:gd name="connsiteX20" fmla="*/ 5855392 w 7353992"/>
                  <a:gd name="connsiteY20" fmla="*/ 1822387 h 2679599"/>
                  <a:gd name="connsiteX21" fmla="*/ 5321992 w 7353992"/>
                  <a:gd name="connsiteY21" fmla="*/ 1870647 h 2679599"/>
                  <a:gd name="connsiteX22" fmla="*/ 5118792 w 7353992"/>
                  <a:gd name="connsiteY22" fmla="*/ 2106867 h 2679599"/>
                  <a:gd name="connsiteX23" fmla="*/ 5029892 w 7353992"/>
                  <a:gd name="connsiteY23" fmla="*/ 2398967 h 2679599"/>
                  <a:gd name="connsiteX24" fmla="*/ 4750492 w 7353992"/>
                  <a:gd name="connsiteY24" fmla="*/ 2640267 h 2679599"/>
                  <a:gd name="connsiteX25" fmla="*/ 4331392 w 7353992"/>
                  <a:gd name="connsiteY25" fmla="*/ 2665667 h 2679599"/>
                  <a:gd name="connsiteX26" fmla="*/ 4115492 w 7353992"/>
                  <a:gd name="connsiteY26" fmla="*/ 2500567 h 2679599"/>
                  <a:gd name="connsiteX27" fmla="*/ 4001192 w 7353992"/>
                  <a:gd name="connsiteY27" fmla="*/ 2157667 h 2679599"/>
                  <a:gd name="connsiteX28" fmla="*/ 3455092 w 7353992"/>
                  <a:gd name="connsiteY28" fmla="*/ 1967167 h 2679599"/>
                  <a:gd name="connsiteX29" fmla="*/ 3226492 w 7353992"/>
                  <a:gd name="connsiteY29" fmla="*/ 2094167 h 2679599"/>
                  <a:gd name="connsiteX30" fmla="*/ 3213792 w 7353992"/>
                  <a:gd name="connsiteY30" fmla="*/ 2297367 h 2679599"/>
                  <a:gd name="connsiteX31" fmla="*/ 2972492 w 7353992"/>
                  <a:gd name="connsiteY31" fmla="*/ 2437067 h 2679599"/>
                  <a:gd name="connsiteX32" fmla="*/ 2680392 w 7353992"/>
                  <a:gd name="connsiteY32" fmla="*/ 2398967 h 2679599"/>
                  <a:gd name="connsiteX33" fmla="*/ 2604192 w 7353992"/>
                  <a:gd name="connsiteY33" fmla="*/ 2335467 h 2679599"/>
                  <a:gd name="connsiteX34" fmla="*/ 2007292 w 7353992"/>
                  <a:gd name="connsiteY34" fmla="*/ 1814767 h 2679599"/>
                  <a:gd name="connsiteX35" fmla="*/ 1600792 w 7353992"/>
                  <a:gd name="connsiteY35" fmla="*/ 1700549 h 2679599"/>
                  <a:gd name="connsiteX36" fmla="*/ 1296092 w 7353992"/>
                  <a:gd name="connsiteY36" fmla="*/ 1624267 h 2679599"/>
                  <a:gd name="connsiteX37" fmla="*/ 1047172 w 7353992"/>
                  <a:gd name="connsiteY37" fmla="*/ 1827467 h 2679599"/>
                  <a:gd name="connsiteX38" fmla="*/ 480752 w 7353992"/>
                  <a:gd name="connsiteY38" fmla="*/ 1845247 h 2679599"/>
                  <a:gd name="connsiteX39" fmla="*/ 114992 w 7353992"/>
                  <a:gd name="connsiteY39" fmla="*/ 1560767 h 2679599"/>
                  <a:gd name="connsiteX40" fmla="*/ 692 w 7353992"/>
                  <a:gd name="connsiteY40" fmla="*/ 1154367 h 2679599"/>
                  <a:gd name="connsiteX41" fmla="*/ 64192 w 7353992"/>
                  <a:gd name="connsiteY41" fmla="*/ 653987 h 2679599"/>
                  <a:gd name="connsiteX0" fmla="*/ 38792 w 7353992"/>
                  <a:gd name="connsiteY0" fmla="*/ 722567 h 2679599"/>
                  <a:gd name="connsiteX1" fmla="*/ 457892 w 7353992"/>
                  <a:gd name="connsiteY1" fmla="*/ 341567 h 2679599"/>
                  <a:gd name="connsiteX2" fmla="*/ 1016692 w 7353992"/>
                  <a:gd name="connsiteY2" fmla="*/ 328867 h 2679599"/>
                  <a:gd name="connsiteX3" fmla="*/ 2113072 w 7353992"/>
                  <a:gd name="connsiteY3" fmla="*/ 788794 h 2679599"/>
                  <a:gd name="connsiteX4" fmla="*/ 3308412 w 7353992"/>
                  <a:gd name="connsiteY4" fmla="*/ 445450 h 2679599"/>
                  <a:gd name="connsiteX5" fmla="*/ 3840060 w 7353992"/>
                  <a:gd name="connsiteY5" fmla="*/ 416973 h 2679599"/>
                  <a:gd name="connsiteX6" fmla="*/ 4445692 w 7353992"/>
                  <a:gd name="connsiteY6" fmla="*/ 138367 h 2679599"/>
                  <a:gd name="connsiteX7" fmla="*/ 4826692 w 7353992"/>
                  <a:gd name="connsiteY7" fmla="*/ 6287 h 2679599"/>
                  <a:gd name="connsiteX8" fmla="*/ 5220392 w 7353992"/>
                  <a:gd name="connsiteY8" fmla="*/ 328867 h 2679599"/>
                  <a:gd name="connsiteX9" fmla="*/ 5791892 w 7353992"/>
                  <a:gd name="connsiteY9" fmla="*/ 328867 h 2679599"/>
                  <a:gd name="connsiteX10" fmla="*/ 6198292 w 7353992"/>
                  <a:gd name="connsiteY10" fmla="*/ 608267 h 2679599"/>
                  <a:gd name="connsiteX11" fmla="*/ 6337992 w 7353992"/>
                  <a:gd name="connsiteY11" fmla="*/ 1065467 h 2679599"/>
                  <a:gd name="connsiteX12" fmla="*/ 6579292 w 7353992"/>
                  <a:gd name="connsiteY12" fmla="*/ 1090867 h 2679599"/>
                  <a:gd name="connsiteX13" fmla="*/ 7036492 w 7353992"/>
                  <a:gd name="connsiteY13" fmla="*/ 1128967 h 2679599"/>
                  <a:gd name="connsiteX14" fmla="*/ 7265092 w 7353992"/>
                  <a:gd name="connsiteY14" fmla="*/ 1332167 h 2679599"/>
                  <a:gd name="connsiteX15" fmla="*/ 7353992 w 7353992"/>
                  <a:gd name="connsiteY15" fmla="*/ 1662367 h 2679599"/>
                  <a:gd name="connsiteX16" fmla="*/ 7265092 w 7353992"/>
                  <a:gd name="connsiteY16" fmla="*/ 1967167 h 2679599"/>
                  <a:gd name="connsiteX17" fmla="*/ 6985692 w 7353992"/>
                  <a:gd name="connsiteY17" fmla="*/ 2170367 h 2679599"/>
                  <a:gd name="connsiteX18" fmla="*/ 6541192 w 7353992"/>
                  <a:gd name="connsiteY18" fmla="*/ 2170367 h 2679599"/>
                  <a:gd name="connsiteX19" fmla="*/ 6350692 w 7353992"/>
                  <a:gd name="connsiteY19" fmla="*/ 1954467 h 2679599"/>
                  <a:gd name="connsiteX20" fmla="*/ 5855392 w 7353992"/>
                  <a:gd name="connsiteY20" fmla="*/ 1822387 h 2679599"/>
                  <a:gd name="connsiteX21" fmla="*/ 5321992 w 7353992"/>
                  <a:gd name="connsiteY21" fmla="*/ 1870647 h 2679599"/>
                  <a:gd name="connsiteX22" fmla="*/ 5118792 w 7353992"/>
                  <a:gd name="connsiteY22" fmla="*/ 2106867 h 2679599"/>
                  <a:gd name="connsiteX23" fmla="*/ 5029892 w 7353992"/>
                  <a:gd name="connsiteY23" fmla="*/ 2398967 h 2679599"/>
                  <a:gd name="connsiteX24" fmla="*/ 4750492 w 7353992"/>
                  <a:gd name="connsiteY24" fmla="*/ 2640267 h 2679599"/>
                  <a:gd name="connsiteX25" fmla="*/ 4331392 w 7353992"/>
                  <a:gd name="connsiteY25" fmla="*/ 2665667 h 2679599"/>
                  <a:gd name="connsiteX26" fmla="*/ 4115492 w 7353992"/>
                  <a:gd name="connsiteY26" fmla="*/ 2500567 h 2679599"/>
                  <a:gd name="connsiteX27" fmla="*/ 4001192 w 7353992"/>
                  <a:gd name="connsiteY27" fmla="*/ 2157667 h 2679599"/>
                  <a:gd name="connsiteX28" fmla="*/ 3455092 w 7353992"/>
                  <a:gd name="connsiteY28" fmla="*/ 1967167 h 2679599"/>
                  <a:gd name="connsiteX29" fmla="*/ 3226492 w 7353992"/>
                  <a:gd name="connsiteY29" fmla="*/ 2094167 h 2679599"/>
                  <a:gd name="connsiteX30" fmla="*/ 3213792 w 7353992"/>
                  <a:gd name="connsiteY30" fmla="*/ 2297367 h 2679599"/>
                  <a:gd name="connsiteX31" fmla="*/ 2972492 w 7353992"/>
                  <a:gd name="connsiteY31" fmla="*/ 2437067 h 2679599"/>
                  <a:gd name="connsiteX32" fmla="*/ 2680392 w 7353992"/>
                  <a:gd name="connsiteY32" fmla="*/ 2398967 h 2679599"/>
                  <a:gd name="connsiteX33" fmla="*/ 2604192 w 7353992"/>
                  <a:gd name="connsiteY33" fmla="*/ 2335467 h 2679599"/>
                  <a:gd name="connsiteX34" fmla="*/ 2096307 w 7353992"/>
                  <a:gd name="connsiteY34" fmla="*/ 1903782 h 2679599"/>
                  <a:gd name="connsiteX35" fmla="*/ 1600792 w 7353992"/>
                  <a:gd name="connsiteY35" fmla="*/ 1700549 h 2679599"/>
                  <a:gd name="connsiteX36" fmla="*/ 1296092 w 7353992"/>
                  <a:gd name="connsiteY36" fmla="*/ 1624267 h 2679599"/>
                  <a:gd name="connsiteX37" fmla="*/ 1047172 w 7353992"/>
                  <a:gd name="connsiteY37" fmla="*/ 1827467 h 2679599"/>
                  <a:gd name="connsiteX38" fmla="*/ 480752 w 7353992"/>
                  <a:gd name="connsiteY38" fmla="*/ 1845247 h 2679599"/>
                  <a:gd name="connsiteX39" fmla="*/ 114992 w 7353992"/>
                  <a:gd name="connsiteY39" fmla="*/ 1560767 h 2679599"/>
                  <a:gd name="connsiteX40" fmla="*/ 692 w 7353992"/>
                  <a:gd name="connsiteY40" fmla="*/ 1154367 h 2679599"/>
                  <a:gd name="connsiteX41" fmla="*/ 64192 w 7353992"/>
                  <a:gd name="connsiteY41" fmla="*/ 653987 h 2679599"/>
                  <a:gd name="connsiteX0" fmla="*/ 38792 w 7353992"/>
                  <a:gd name="connsiteY0" fmla="*/ 722567 h 2679599"/>
                  <a:gd name="connsiteX1" fmla="*/ 457892 w 7353992"/>
                  <a:gd name="connsiteY1" fmla="*/ 341567 h 2679599"/>
                  <a:gd name="connsiteX2" fmla="*/ 1016692 w 7353992"/>
                  <a:gd name="connsiteY2" fmla="*/ 328867 h 2679599"/>
                  <a:gd name="connsiteX3" fmla="*/ 2113072 w 7353992"/>
                  <a:gd name="connsiteY3" fmla="*/ 788794 h 2679599"/>
                  <a:gd name="connsiteX4" fmla="*/ 3308412 w 7353992"/>
                  <a:gd name="connsiteY4" fmla="*/ 445450 h 2679599"/>
                  <a:gd name="connsiteX5" fmla="*/ 3840060 w 7353992"/>
                  <a:gd name="connsiteY5" fmla="*/ 416973 h 2679599"/>
                  <a:gd name="connsiteX6" fmla="*/ 4445692 w 7353992"/>
                  <a:gd name="connsiteY6" fmla="*/ 138367 h 2679599"/>
                  <a:gd name="connsiteX7" fmla="*/ 4826692 w 7353992"/>
                  <a:gd name="connsiteY7" fmla="*/ 6287 h 2679599"/>
                  <a:gd name="connsiteX8" fmla="*/ 5220392 w 7353992"/>
                  <a:gd name="connsiteY8" fmla="*/ 328867 h 2679599"/>
                  <a:gd name="connsiteX9" fmla="*/ 5791892 w 7353992"/>
                  <a:gd name="connsiteY9" fmla="*/ 328867 h 2679599"/>
                  <a:gd name="connsiteX10" fmla="*/ 6198292 w 7353992"/>
                  <a:gd name="connsiteY10" fmla="*/ 608267 h 2679599"/>
                  <a:gd name="connsiteX11" fmla="*/ 6337992 w 7353992"/>
                  <a:gd name="connsiteY11" fmla="*/ 1065467 h 2679599"/>
                  <a:gd name="connsiteX12" fmla="*/ 6579292 w 7353992"/>
                  <a:gd name="connsiteY12" fmla="*/ 1090867 h 2679599"/>
                  <a:gd name="connsiteX13" fmla="*/ 7036492 w 7353992"/>
                  <a:gd name="connsiteY13" fmla="*/ 1128967 h 2679599"/>
                  <a:gd name="connsiteX14" fmla="*/ 7265092 w 7353992"/>
                  <a:gd name="connsiteY14" fmla="*/ 1332167 h 2679599"/>
                  <a:gd name="connsiteX15" fmla="*/ 7353992 w 7353992"/>
                  <a:gd name="connsiteY15" fmla="*/ 1662367 h 2679599"/>
                  <a:gd name="connsiteX16" fmla="*/ 7265092 w 7353992"/>
                  <a:gd name="connsiteY16" fmla="*/ 1967167 h 2679599"/>
                  <a:gd name="connsiteX17" fmla="*/ 6985692 w 7353992"/>
                  <a:gd name="connsiteY17" fmla="*/ 2170367 h 2679599"/>
                  <a:gd name="connsiteX18" fmla="*/ 6541192 w 7353992"/>
                  <a:gd name="connsiteY18" fmla="*/ 2170367 h 2679599"/>
                  <a:gd name="connsiteX19" fmla="*/ 6350692 w 7353992"/>
                  <a:gd name="connsiteY19" fmla="*/ 1954467 h 2679599"/>
                  <a:gd name="connsiteX20" fmla="*/ 5855392 w 7353992"/>
                  <a:gd name="connsiteY20" fmla="*/ 1822387 h 2679599"/>
                  <a:gd name="connsiteX21" fmla="*/ 5321992 w 7353992"/>
                  <a:gd name="connsiteY21" fmla="*/ 1870647 h 2679599"/>
                  <a:gd name="connsiteX22" fmla="*/ 5118792 w 7353992"/>
                  <a:gd name="connsiteY22" fmla="*/ 2106867 h 2679599"/>
                  <a:gd name="connsiteX23" fmla="*/ 5029892 w 7353992"/>
                  <a:gd name="connsiteY23" fmla="*/ 2398967 h 2679599"/>
                  <a:gd name="connsiteX24" fmla="*/ 4750492 w 7353992"/>
                  <a:gd name="connsiteY24" fmla="*/ 2640267 h 2679599"/>
                  <a:gd name="connsiteX25" fmla="*/ 4331392 w 7353992"/>
                  <a:gd name="connsiteY25" fmla="*/ 2665667 h 2679599"/>
                  <a:gd name="connsiteX26" fmla="*/ 4115492 w 7353992"/>
                  <a:gd name="connsiteY26" fmla="*/ 2500567 h 2679599"/>
                  <a:gd name="connsiteX27" fmla="*/ 4001192 w 7353992"/>
                  <a:gd name="connsiteY27" fmla="*/ 2157667 h 2679599"/>
                  <a:gd name="connsiteX28" fmla="*/ 3455092 w 7353992"/>
                  <a:gd name="connsiteY28" fmla="*/ 1967167 h 2679599"/>
                  <a:gd name="connsiteX29" fmla="*/ 3226492 w 7353992"/>
                  <a:gd name="connsiteY29" fmla="*/ 2094167 h 2679599"/>
                  <a:gd name="connsiteX30" fmla="*/ 3213792 w 7353992"/>
                  <a:gd name="connsiteY30" fmla="*/ 2297367 h 2679599"/>
                  <a:gd name="connsiteX31" fmla="*/ 2972492 w 7353992"/>
                  <a:gd name="connsiteY31" fmla="*/ 2437067 h 2679599"/>
                  <a:gd name="connsiteX32" fmla="*/ 2680392 w 7353992"/>
                  <a:gd name="connsiteY32" fmla="*/ 2398967 h 2679599"/>
                  <a:gd name="connsiteX33" fmla="*/ 2604192 w 7353992"/>
                  <a:gd name="connsiteY33" fmla="*/ 2335467 h 2679599"/>
                  <a:gd name="connsiteX34" fmla="*/ 2096307 w 7353992"/>
                  <a:gd name="connsiteY34" fmla="*/ 1903782 h 2679599"/>
                  <a:gd name="connsiteX35" fmla="*/ 1664374 w 7353992"/>
                  <a:gd name="connsiteY35" fmla="*/ 1649683 h 2679599"/>
                  <a:gd name="connsiteX36" fmla="*/ 1296092 w 7353992"/>
                  <a:gd name="connsiteY36" fmla="*/ 1624267 h 2679599"/>
                  <a:gd name="connsiteX37" fmla="*/ 1047172 w 7353992"/>
                  <a:gd name="connsiteY37" fmla="*/ 1827467 h 2679599"/>
                  <a:gd name="connsiteX38" fmla="*/ 480752 w 7353992"/>
                  <a:gd name="connsiteY38" fmla="*/ 1845247 h 2679599"/>
                  <a:gd name="connsiteX39" fmla="*/ 114992 w 7353992"/>
                  <a:gd name="connsiteY39" fmla="*/ 1560767 h 2679599"/>
                  <a:gd name="connsiteX40" fmla="*/ 692 w 7353992"/>
                  <a:gd name="connsiteY40" fmla="*/ 1154367 h 2679599"/>
                  <a:gd name="connsiteX41" fmla="*/ 64192 w 7353992"/>
                  <a:gd name="connsiteY41" fmla="*/ 653987 h 267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353992" h="2679599">
                    <a:moveTo>
                      <a:pt x="38792" y="722567"/>
                    </a:moveTo>
                    <a:cubicBezTo>
                      <a:pt x="166850" y="564875"/>
                      <a:pt x="294909" y="407184"/>
                      <a:pt x="457892" y="341567"/>
                    </a:cubicBezTo>
                    <a:cubicBezTo>
                      <a:pt x="620875" y="275950"/>
                      <a:pt x="740829" y="254329"/>
                      <a:pt x="1016692" y="328867"/>
                    </a:cubicBezTo>
                    <a:cubicBezTo>
                      <a:pt x="1292555" y="403405"/>
                      <a:pt x="1716283" y="754528"/>
                      <a:pt x="2113072" y="788794"/>
                    </a:cubicBezTo>
                    <a:cubicBezTo>
                      <a:pt x="2509861" y="823060"/>
                      <a:pt x="3020581" y="507420"/>
                      <a:pt x="3308412" y="445450"/>
                    </a:cubicBezTo>
                    <a:cubicBezTo>
                      <a:pt x="3596243" y="383480"/>
                      <a:pt x="3650513" y="468154"/>
                      <a:pt x="3840060" y="416973"/>
                    </a:cubicBezTo>
                    <a:cubicBezTo>
                      <a:pt x="4029607" y="365793"/>
                      <a:pt x="4281253" y="206815"/>
                      <a:pt x="4445692" y="138367"/>
                    </a:cubicBezTo>
                    <a:cubicBezTo>
                      <a:pt x="4610131" y="69919"/>
                      <a:pt x="4697575" y="-25463"/>
                      <a:pt x="4826692" y="6287"/>
                    </a:cubicBezTo>
                    <a:cubicBezTo>
                      <a:pt x="4955809" y="38037"/>
                      <a:pt x="5059525" y="275104"/>
                      <a:pt x="5220392" y="328867"/>
                    </a:cubicBezTo>
                    <a:cubicBezTo>
                      <a:pt x="5381259" y="382630"/>
                      <a:pt x="5628909" y="282300"/>
                      <a:pt x="5791892" y="328867"/>
                    </a:cubicBezTo>
                    <a:cubicBezTo>
                      <a:pt x="5954875" y="375434"/>
                      <a:pt x="6107275" y="485500"/>
                      <a:pt x="6198292" y="608267"/>
                    </a:cubicBezTo>
                    <a:cubicBezTo>
                      <a:pt x="6289309" y="731034"/>
                      <a:pt x="6274492" y="985034"/>
                      <a:pt x="6337992" y="1065467"/>
                    </a:cubicBezTo>
                    <a:cubicBezTo>
                      <a:pt x="6401492" y="1145900"/>
                      <a:pt x="6579292" y="1090867"/>
                      <a:pt x="6579292" y="1090867"/>
                    </a:cubicBezTo>
                    <a:cubicBezTo>
                      <a:pt x="6695709" y="1101450"/>
                      <a:pt x="6922192" y="1088750"/>
                      <a:pt x="7036492" y="1128967"/>
                    </a:cubicBezTo>
                    <a:cubicBezTo>
                      <a:pt x="7150792" y="1169184"/>
                      <a:pt x="7212175" y="1243267"/>
                      <a:pt x="7265092" y="1332167"/>
                    </a:cubicBezTo>
                    <a:cubicBezTo>
                      <a:pt x="7318009" y="1421067"/>
                      <a:pt x="7353992" y="1556534"/>
                      <a:pt x="7353992" y="1662367"/>
                    </a:cubicBezTo>
                    <a:cubicBezTo>
                      <a:pt x="7353992" y="1768200"/>
                      <a:pt x="7326475" y="1882500"/>
                      <a:pt x="7265092" y="1967167"/>
                    </a:cubicBezTo>
                    <a:cubicBezTo>
                      <a:pt x="7203709" y="2051834"/>
                      <a:pt x="7106342" y="2136500"/>
                      <a:pt x="6985692" y="2170367"/>
                    </a:cubicBezTo>
                    <a:cubicBezTo>
                      <a:pt x="6865042" y="2204234"/>
                      <a:pt x="6647025" y="2206350"/>
                      <a:pt x="6541192" y="2170367"/>
                    </a:cubicBezTo>
                    <a:cubicBezTo>
                      <a:pt x="6435359" y="2134384"/>
                      <a:pt x="6464992" y="2012464"/>
                      <a:pt x="6350692" y="1954467"/>
                    </a:cubicBezTo>
                    <a:cubicBezTo>
                      <a:pt x="6236392" y="1896470"/>
                      <a:pt x="6049702" y="1805877"/>
                      <a:pt x="5855392" y="1822387"/>
                    </a:cubicBezTo>
                    <a:cubicBezTo>
                      <a:pt x="5661082" y="1838897"/>
                      <a:pt x="5475239" y="1861334"/>
                      <a:pt x="5321992" y="1870647"/>
                    </a:cubicBezTo>
                    <a:cubicBezTo>
                      <a:pt x="5168745" y="1879960"/>
                      <a:pt x="5167475" y="2018814"/>
                      <a:pt x="5118792" y="2106867"/>
                    </a:cubicBezTo>
                    <a:cubicBezTo>
                      <a:pt x="5070109" y="2194920"/>
                      <a:pt x="5091275" y="2310067"/>
                      <a:pt x="5029892" y="2398967"/>
                    </a:cubicBezTo>
                    <a:cubicBezTo>
                      <a:pt x="4968509" y="2487867"/>
                      <a:pt x="4866909" y="2595817"/>
                      <a:pt x="4750492" y="2640267"/>
                    </a:cubicBezTo>
                    <a:cubicBezTo>
                      <a:pt x="4634075" y="2684717"/>
                      <a:pt x="4437225" y="2688950"/>
                      <a:pt x="4331392" y="2665667"/>
                    </a:cubicBezTo>
                    <a:cubicBezTo>
                      <a:pt x="4225559" y="2642384"/>
                      <a:pt x="4170525" y="2585233"/>
                      <a:pt x="4115492" y="2500567"/>
                    </a:cubicBezTo>
                    <a:cubicBezTo>
                      <a:pt x="4060459" y="2415901"/>
                      <a:pt x="4111259" y="2246567"/>
                      <a:pt x="4001192" y="2157667"/>
                    </a:cubicBezTo>
                    <a:cubicBezTo>
                      <a:pt x="3891125" y="2068767"/>
                      <a:pt x="3584209" y="1977750"/>
                      <a:pt x="3455092" y="1967167"/>
                    </a:cubicBezTo>
                    <a:cubicBezTo>
                      <a:pt x="3325975" y="1956584"/>
                      <a:pt x="3266709" y="2039134"/>
                      <a:pt x="3226492" y="2094167"/>
                    </a:cubicBezTo>
                    <a:cubicBezTo>
                      <a:pt x="3186275" y="2149200"/>
                      <a:pt x="3256125" y="2240217"/>
                      <a:pt x="3213792" y="2297367"/>
                    </a:cubicBezTo>
                    <a:cubicBezTo>
                      <a:pt x="3171459" y="2354517"/>
                      <a:pt x="3061392" y="2420134"/>
                      <a:pt x="2972492" y="2437067"/>
                    </a:cubicBezTo>
                    <a:cubicBezTo>
                      <a:pt x="2883592" y="2454000"/>
                      <a:pt x="2741775" y="2415900"/>
                      <a:pt x="2680392" y="2398967"/>
                    </a:cubicBezTo>
                    <a:cubicBezTo>
                      <a:pt x="2619009" y="2382034"/>
                      <a:pt x="2701540" y="2417998"/>
                      <a:pt x="2604192" y="2335467"/>
                    </a:cubicBezTo>
                    <a:cubicBezTo>
                      <a:pt x="2506845" y="2252936"/>
                      <a:pt x="2252943" y="2018079"/>
                      <a:pt x="2096307" y="1903782"/>
                    </a:cubicBezTo>
                    <a:cubicBezTo>
                      <a:pt x="1939671" y="1789485"/>
                      <a:pt x="1797743" y="1696269"/>
                      <a:pt x="1664374" y="1649683"/>
                    </a:cubicBezTo>
                    <a:cubicBezTo>
                      <a:pt x="1531005" y="1603097"/>
                      <a:pt x="1398959" y="1594636"/>
                      <a:pt x="1296092" y="1624267"/>
                    </a:cubicBezTo>
                    <a:cubicBezTo>
                      <a:pt x="1193225" y="1653898"/>
                      <a:pt x="1183062" y="1790637"/>
                      <a:pt x="1047172" y="1827467"/>
                    </a:cubicBezTo>
                    <a:cubicBezTo>
                      <a:pt x="911282" y="1864297"/>
                      <a:pt x="636115" y="1889697"/>
                      <a:pt x="480752" y="1845247"/>
                    </a:cubicBezTo>
                    <a:cubicBezTo>
                      <a:pt x="325389" y="1800797"/>
                      <a:pt x="195002" y="1675914"/>
                      <a:pt x="114992" y="1560767"/>
                    </a:cubicBezTo>
                    <a:cubicBezTo>
                      <a:pt x="34982" y="1445620"/>
                      <a:pt x="9159" y="1305497"/>
                      <a:pt x="692" y="1154367"/>
                    </a:cubicBezTo>
                    <a:cubicBezTo>
                      <a:pt x="-7775" y="1003237"/>
                      <a:pt x="64192" y="653987"/>
                      <a:pt x="64192" y="653987"/>
                    </a:cubicBezTo>
                  </a:path>
                </a:pathLst>
              </a:custGeom>
              <a:noFill/>
              <a:ln w="38100">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8" name="Freeform 17"/>
              <p:cNvSpPr/>
              <p:nvPr/>
            </p:nvSpPr>
            <p:spPr>
              <a:xfrm>
                <a:off x="5040957" y="3862348"/>
                <a:ext cx="786308" cy="395460"/>
              </a:xfrm>
              <a:custGeom>
                <a:avLst/>
                <a:gdLst>
                  <a:gd name="connsiteX0" fmla="*/ 1146628 w 1146628"/>
                  <a:gd name="connsiteY0" fmla="*/ 0 h 668258"/>
                  <a:gd name="connsiteX1" fmla="*/ 682171 w 1146628"/>
                  <a:gd name="connsiteY1" fmla="*/ 609600 h 668258"/>
                  <a:gd name="connsiteX2" fmla="*/ 0 w 1146628"/>
                  <a:gd name="connsiteY2" fmla="*/ 609600 h 668258"/>
                </a:gdLst>
                <a:ahLst/>
                <a:cxnLst>
                  <a:cxn ang="0">
                    <a:pos x="connsiteX0" y="connsiteY0"/>
                  </a:cxn>
                  <a:cxn ang="0">
                    <a:pos x="connsiteX1" y="connsiteY1"/>
                  </a:cxn>
                  <a:cxn ang="0">
                    <a:pos x="connsiteX2" y="connsiteY2"/>
                  </a:cxn>
                </a:cxnLst>
                <a:rect l="l" t="t" r="r" b="b"/>
                <a:pathLst>
                  <a:path w="1146628" h="668258">
                    <a:moveTo>
                      <a:pt x="1146628" y="0"/>
                    </a:moveTo>
                    <a:cubicBezTo>
                      <a:pt x="1009952" y="254000"/>
                      <a:pt x="873276" y="508000"/>
                      <a:pt x="682171" y="609600"/>
                    </a:cubicBezTo>
                    <a:cubicBezTo>
                      <a:pt x="491066" y="711200"/>
                      <a:pt x="245533" y="660400"/>
                      <a:pt x="0" y="609600"/>
                    </a:cubicBezTo>
                  </a:path>
                </a:pathLst>
              </a:custGeom>
              <a:noFill/>
              <a:ln w="19050">
                <a:solidFill>
                  <a:schemeClr val="accent3"/>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9" name="Freeform 148"/>
              <p:cNvSpPr/>
              <p:nvPr/>
            </p:nvSpPr>
            <p:spPr>
              <a:xfrm>
                <a:off x="3962835" y="3821253"/>
                <a:ext cx="595177" cy="320880"/>
              </a:xfrm>
              <a:custGeom>
                <a:avLst/>
                <a:gdLst>
                  <a:gd name="connsiteX0" fmla="*/ 1146628 w 1146628"/>
                  <a:gd name="connsiteY0" fmla="*/ 0 h 668258"/>
                  <a:gd name="connsiteX1" fmla="*/ 682171 w 1146628"/>
                  <a:gd name="connsiteY1" fmla="*/ 609600 h 668258"/>
                  <a:gd name="connsiteX2" fmla="*/ 0 w 1146628"/>
                  <a:gd name="connsiteY2" fmla="*/ 609600 h 668258"/>
                </a:gdLst>
                <a:ahLst/>
                <a:cxnLst>
                  <a:cxn ang="0">
                    <a:pos x="connsiteX0" y="connsiteY0"/>
                  </a:cxn>
                  <a:cxn ang="0">
                    <a:pos x="connsiteX1" y="connsiteY1"/>
                  </a:cxn>
                  <a:cxn ang="0">
                    <a:pos x="connsiteX2" y="connsiteY2"/>
                  </a:cxn>
                </a:cxnLst>
                <a:rect l="l" t="t" r="r" b="b"/>
                <a:pathLst>
                  <a:path w="1146628" h="668258">
                    <a:moveTo>
                      <a:pt x="1146628" y="0"/>
                    </a:moveTo>
                    <a:cubicBezTo>
                      <a:pt x="1009952" y="254000"/>
                      <a:pt x="873276" y="508000"/>
                      <a:pt x="682171" y="609600"/>
                    </a:cubicBezTo>
                    <a:cubicBezTo>
                      <a:pt x="491066" y="711200"/>
                      <a:pt x="245533" y="660400"/>
                      <a:pt x="0" y="609600"/>
                    </a:cubicBezTo>
                  </a:path>
                </a:pathLst>
              </a:custGeom>
              <a:noFill/>
              <a:ln w="19050">
                <a:solidFill>
                  <a:schemeClr val="accent3"/>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50" name="Freeform 149"/>
              <p:cNvSpPr/>
              <p:nvPr/>
            </p:nvSpPr>
            <p:spPr>
              <a:xfrm>
                <a:off x="6692886" y="3571307"/>
                <a:ext cx="647680" cy="393562"/>
              </a:xfrm>
              <a:custGeom>
                <a:avLst/>
                <a:gdLst>
                  <a:gd name="connsiteX0" fmla="*/ 1146628 w 1146628"/>
                  <a:gd name="connsiteY0" fmla="*/ 0 h 668258"/>
                  <a:gd name="connsiteX1" fmla="*/ 682171 w 1146628"/>
                  <a:gd name="connsiteY1" fmla="*/ 609600 h 668258"/>
                  <a:gd name="connsiteX2" fmla="*/ 0 w 1146628"/>
                  <a:gd name="connsiteY2" fmla="*/ 609600 h 668258"/>
                  <a:gd name="connsiteX0" fmla="*/ 1146628 w 1146628"/>
                  <a:gd name="connsiteY0" fmla="*/ 0 h 665050"/>
                  <a:gd name="connsiteX1" fmla="*/ 682171 w 1146628"/>
                  <a:gd name="connsiteY1" fmla="*/ 609600 h 665050"/>
                  <a:gd name="connsiteX2" fmla="*/ 0 w 1146628"/>
                  <a:gd name="connsiteY2" fmla="*/ 609600 h 665050"/>
                </a:gdLst>
                <a:ahLst/>
                <a:cxnLst>
                  <a:cxn ang="0">
                    <a:pos x="connsiteX0" y="connsiteY0"/>
                  </a:cxn>
                  <a:cxn ang="0">
                    <a:pos x="connsiteX1" y="connsiteY1"/>
                  </a:cxn>
                  <a:cxn ang="0">
                    <a:pos x="connsiteX2" y="connsiteY2"/>
                  </a:cxn>
                </a:cxnLst>
                <a:rect l="l" t="t" r="r" b="b"/>
                <a:pathLst>
                  <a:path w="1146628" h="665050">
                    <a:moveTo>
                      <a:pt x="1146628" y="0"/>
                    </a:moveTo>
                    <a:cubicBezTo>
                      <a:pt x="1009952" y="254000"/>
                      <a:pt x="984288" y="515620"/>
                      <a:pt x="682171" y="609600"/>
                    </a:cubicBezTo>
                    <a:cubicBezTo>
                      <a:pt x="380054" y="703580"/>
                      <a:pt x="245533" y="660400"/>
                      <a:pt x="0" y="609600"/>
                    </a:cubicBezTo>
                  </a:path>
                </a:pathLst>
              </a:custGeom>
              <a:noFill/>
              <a:ln w="19050">
                <a:solidFill>
                  <a:schemeClr val="accent3"/>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20" name="TextBox 19"/>
            <p:cNvSpPr txBox="1">
              <a:spLocks/>
            </p:cNvSpPr>
            <p:nvPr/>
          </p:nvSpPr>
          <p:spPr>
            <a:xfrm>
              <a:off x="1275652" y="2950625"/>
              <a:ext cx="1096801" cy="553998"/>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r>
                <a:rPr lang="en-US" sz="1200" b="1" dirty="0" smtClean="0">
                  <a:solidFill>
                    <a:schemeClr val="tx2"/>
                  </a:solidFill>
                </a:rPr>
                <a:t>Producers:</a:t>
              </a:r>
              <a:br>
                <a:rPr lang="en-US" sz="1200" b="1" dirty="0" smtClean="0">
                  <a:solidFill>
                    <a:schemeClr val="tx2"/>
                  </a:solidFill>
                </a:rPr>
              </a:br>
              <a:r>
                <a:rPr lang="en-US" sz="1200" b="1" dirty="0" smtClean="0">
                  <a:solidFill>
                    <a:schemeClr val="tx2"/>
                  </a:solidFill>
                </a:rPr>
                <a:t>On the ground </a:t>
              </a:r>
              <a:br>
                <a:rPr lang="en-US" sz="1200" b="1" dirty="0" smtClean="0">
                  <a:solidFill>
                    <a:schemeClr val="tx2"/>
                  </a:solidFill>
                </a:rPr>
              </a:br>
              <a:r>
                <a:rPr lang="en-US" sz="1200" b="1" dirty="0" smtClean="0">
                  <a:solidFill>
                    <a:schemeClr val="tx2"/>
                  </a:solidFill>
                </a:rPr>
                <a:t>poachers</a:t>
              </a:r>
              <a:endParaRPr lang="en-US" sz="1200" b="1" dirty="0">
                <a:solidFill>
                  <a:schemeClr val="tx2"/>
                </a:solidFill>
              </a:endParaRPr>
            </a:p>
          </p:txBody>
        </p:sp>
        <p:sp>
          <p:nvSpPr>
            <p:cNvPr id="22" name="TextBox 21"/>
            <p:cNvSpPr txBox="1">
              <a:spLocks/>
            </p:cNvSpPr>
            <p:nvPr/>
          </p:nvSpPr>
          <p:spPr>
            <a:xfrm>
              <a:off x="7161830" y="3197755"/>
              <a:ext cx="1262869" cy="36933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r>
                <a:rPr lang="en-US" sz="1200" b="1" dirty="0" smtClean="0">
                  <a:solidFill>
                    <a:schemeClr val="tx2"/>
                  </a:solidFill>
                </a:rPr>
                <a:t>Consumers:</a:t>
              </a:r>
              <a:endParaRPr lang="en-US" sz="1200" b="1" dirty="0">
                <a:solidFill>
                  <a:schemeClr val="tx2"/>
                </a:solidFill>
              </a:endParaRPr>
            </a:p>
            <a:p>
              <a:r>
                <a:rPr lang="en-US" sz="1200" b="1" dirty="0" smtClean="0">
                  <a:solidFill>
                    <a:schemeClr val="tx2"/>
                  </a:solidFill>
                </a:rPr>
                <a:t>Asian horn users</a:t>
              </a:r>
              <a:endParaRPr lang="en-US" sz="1200" b="1" dirty="0">
                <a:solidFill>
                  <a:schemeClr val="tx2"/>
                </a:solidFill>
              </a:endParaRPr>
            </a:p>
          </p:txBody>
        </p:sp>
      </p:grpSp>
      <p:sp>
        <p:nvSpPr>
          <p:cNvPr id="306" name="Rectangle 305"/>
          <p:cNvSpPr>
            <a:spLocks/>
          </p:cNvSpPr>
          <p:nvPr/>
        </p:nvSpPr>
        <p:spPr>
          <a:xfrm rot="5400000">
            <a:off x="3380300" y="3673712"/>
            <a:ext cx="36352" cy="1378446"/>
          </a:xfrm>
          <a:prstGeom prst="rect">
            <a:avLst/>
          </a:prstGeom>
          <a:solidFill>
            <a:schemeClr val="accent2"/>
          </a:solidFill>
          <a:ln>
            <a:noFill/>
          </a:ln>
          <a:effectLst/>
        </p:spPr>
        <p:style>
          <a:lnRef idx="1">
            <a:schemeClr val="accent2"/>
          </a:lnRef>
          <a:fillRef idx="2">
            <a:schemeClr val="accent2"/>
          </a:fillRef>
          <a:effectRef idx="1">
            <a:schemeClr val="accent2"/>
          </a:effectRef>
          <a:fontRef idx="minor">
            <a:schemeClr val="dk1"/>
          </a:fontRef>
        </p:style>
        <p:txBody>
          <a:bodyPr wrap="square" lIns="72009" tIns="72009" rIns="72009" bIns="72009" rtlCol="0" anchor="ctr" anchorCtr="0">
            <a:noAutofit/>
          </a:bodyPr>
          <a:lstStyle/>
          <a:p>
            <a:endParaRPr lang="en-ZA" sz="1200" b="1" dirty="0">
              <a:solidFill>
                <a:schemeClr val="tx2"/>
              </a:solidFill>
            </a:endParaRPr>
          </a:p>
        </p:txBody>
      </p:sp>
      <p:sp>
        <p:nvSpPr>
          <p:cNvPr id="308" name="Rectangle 307"/>
          <p:cNvSpPr>
            <a:spLocks/>
          </p:cNvSpPr>
          <p:nvPr/>
        </p:nvSpPr>
        <p:spPr>
          <a:xfrm rot="5400000">
            <a:off x="4934372" y="3673712"/>
            <a:ext cx="36352" cy="1378446"/>
          </a:xfrm>
          <a:prstGeom prst="rect">
            <a:avLst/>
          </a:prstGeom>
          <a:solidFill>
            <a:schemeClr val="accent1"/>
          </a:solidFill>
          <a:ln>
            <a:noFill/>
          </a:ln>
          <a:effectLst/>
        </p:spPr>
        <p:style>
          <a:lnRef idx="1">
            <a:schemeClr val="accent3"/>
          </a:lnRef>
          <a:fillRef idx="2">
            <a:schemeClr val="accent3"/>
          </a:fillRef>
          <a:effectRef idx="1">
            <a:schemeClr val="accent3"/>
          </a:effectRef>
          <a:fontRef idx="minor">
            <a:schemeClr val="dk1"/>
          </a:fontRef>
        </p:style>
        <p:txBody>
          <a:bodyPr wrap="square" lIns="72009" tIns="72009" rIns="72009" bIns="72009" rtlCol="0" anchor="ctr" anchorCtr="0">
            <a:noAutofit/>
          </a:bodyPr>
          <a:lstStyle/>
          <a:p>
            <a:endParaRPr lang="en-ZA" sz="1200" dirty="0">
              <a:solidFill>
                <a:schemeClr val="tx2"/>
              </a:solidFill>
            </a:endParaRPr>
          </a:p>
        </p:txBody>
      </p:sp>
      <p:sp>
        <p:nvSpPr>
          <p:cNvPr id="309" name="Rectangle 308"/>
          <p:cNvSpPr>
            <a:spLocks/>
          </p:cNvSpPr>
          <p:nvPr/>
        </p:nvSpPr>
        <p:spPr>
          <a:xfrm rot="5400000">
            <a:off x="6465959" y="3673712"/>
            <a:ext cx="36352" cy="1378446"/>
          </a:xfrm>
          <a:prstGeom prst="rect">
            <a:avLst/>
          </a:prstGeom>
          <a:solidFill>
            <a:schemeClr val="accent1"/>
          </a:solidFill>
          <a:ln>
            <a:noFill/>
          </a:ln>
          <a:effectLst/>
        </p:spPr>
        <p:style>
          <a:lnRef idx="1">
            <a:schemeClr val="accent3"/>
          </a:lnRef>
          <a:fillRef idx="2">
            <a:schemeClr val="accent3"/>
          </a:fillRef>
          <a:effectRef idx="1">
            <a:schemeClr val="accent3"/>
          </a:effectRef>
          <a:fontRef idx="minor">
            <a:schemeClr val="dk1"/>
          </a:fontRef>
        </p:style>
        <p:txBody>
          <a:bodyPr wrap="square" lIns="72009" tIns="72009" rIns="72009" bIns="72009" rtlCol="0" anchor="ctr" anchorCtr="0">
            <a:noAutofit/>
          </a:bodyPr>
          <a:lstStyle/>
          <a:p>
            <a:endParaRPr lang="en-ZA" sz="1200" dirty="0">
              <a:solidFill>
                <a:schemeClr val="tx2"/>
              </a:solidFill>
            </a:endParaRPr>
          </a:p>
        </p:txBody>
      </p:sp>
      <p:sp>
        <p:nvSpPr>
          <p:cNvPr id="313" name="Rectangle 312"/>
          <p:cNvSpPr>
            <a:spLocks/>
          </p:cNvSpPr>
          <p:nvPr/>
        </p:nvSpPr>
        <p:spPr>
          <a:xfrm rot="5400000">
            <a:off x="7997548" y="3673712"/>
            <a:ext cx="36352" cy="1378446"/>
          </a:xfrm>
          <a:prstGeom prst="rect">
            <a:avLst/>
          </a:prstGeom>
          <a:solidFill>
            <a:schemeClr val="accent1"/>
          </a:solidFill>
          <a:ln>
            <a:noFill/>
          </a:ln>
          <a:effectLst/>
        </p:spPr>
        <p:style>
          <a:lnRef idx="1">
            <a:schemeClr val="accent3"/>
          </a:lnRef>
          <a:fillRef idx="2">
            <a:schemeClr val="accent3"/>
          </a:fillRef>
          <a:effectRef idx="1">
            <a:schemeClr val="accent3"/>
          </a:effectRef>
          <a:fontRef idx="minor">
            <a:schemeClr val="dk1"/>
          </a:fontRef>
        </p:style>
        <p:txBody>
          <a:bodyPr wrap="square" lIns="72009" tIns="72009" rIns="72009" bIns="72009" rtlCol="0" anchor="ctr" anchorCtr="0">
            <a:noAutofit/>
          </a:bodyPr>
          <a:lstStyle/>
          <a:p>
            <a:endParaRPr lang="en-ZA" sz="1200" dirty="0">
              <a:solidFill>
                <a:schemeClr val="tx2"/>
              </a:solidFill>
            </a:endParaRPr>
          </a:p>
        </p:txBody>
      </p:sp>
      <p:sp>
        <p:nvSpPr>
          <p:cNvPr id="314" name="Rectangle 313"/>
          <p:cNvSpPr>
            <a:spLocks/>
          </p:cNvSpPr>
          <p:nvPr/>
        </p:nvSpPr>
        <p:spPr>
          <a:xfrm rot="5400000">
            <a:off x="1848713" y="3673712"/>
            <a:ext cx="36352" cy="1378446"/>
          </a:xfrm>
          <a:prstGeom prst="rect">
            <a:avLst/>
          </a:prstGeom>
          <a:solidFill>
            <a:schemeClr val="accent1"/>
          </a:solidFill>
          <a:ln>
            <a:noFill/>
          </a:ln>
          <a:effectLst/>
        </p:spPr>
        <p:style>
          <a:lnRef idx="1">
            <a:schemeClr val="accent3"/>
          </a:lnRef>
          <a:fillRef idx="2">
            <a:schemeClr val="accent3"/>
          </a:fillRef>
          <a:effectRef idx="1">
            <a:schemeClr val="accent3"/>
          </a:effectRef>
          <a:fontRef idx="minor">
            <a:schemeClr val="dk1"/>
          </a:fontRef>
        </p:style>
        <p:txBody>
          <a:bodyPr wrap="square" lIns="72009" tIns="72009" rIns="72009" bIns="72009" rtlCol="0" anchor="ctr" anchorCtr="0">
            <a:noAutofit/>
          </a:bodyPr>
          <a:lstStyle/>
          <a:p>
            <a:endParaRPr lang="en-ZA" sz="1200" dirty="0">
              <a:solidFill>
                <a:schemeClr val="tx2"/>
              </a:solidFill>
            </a:endParaRPr>
          </a:p>
        </p:txBody>
      </p:sp>
      <p:grpSp>
        <p:nvGrpSpPr>
          <p:cNvPr id="17" name="Group 16"/>
          <p:cNvGrpSpPr/>
          <p:nvPr/>
        </p:nvGrpSpPr>
        <p:grpSpPr>
          <a:xfrm>
            <a:off x="6777493" y="402649"/>
            <a:ext cx="2012495" cy="370253"/>
            <a:chOff x="6777493" y="531853"/>
            <a:chExt cx="2012495" cy="370253"/>
          </a:xfrm>
        </p:grpSpPr>
        <p:sp>
          <p:nvSpPr>
            <p:cNvPr id="110" name="Legend1"/>
            <p:cNvSpPr>
              <a:spLocks noChangeArrowheads="1"/>
            </p:cNvSpPr>
            <p:nvPr/>
          </p:nvSpPr>
          <p:spPr bwMode="auto">
            <a:xfrm>
              <a:off x="7031493" y="535078"/>
              <a:ext cx="1758495" cy="153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dirty="0" smtClean="0">
                  <a:latin typeface="+mn-lt"/>
                </a:rPr>
                <a:t>Requires additional information</a:t>
              </a:r>
              <a:endParaRPr lang="en-US" sz="1000" dirty="0">
                <a:latin typeface="+mn-lt"/>
              </a:endParaRPr>
            </a:p>
          </p:txBody>
        </p:sp>
        <p:sp>
          <p:nvSpPr>
            <p:cNvPr id="111" name="LegendRectangle1"/>
            <p:cNvSpPr>
              <a:spLocks noChangeArrowheads="1"/>
            </p:cNvSpPr>
            <p:nvPr/>
          </p:nvSpPr>
          <p:spPr bwMode="auto">
            <a:xfrm>
              <a:off x="6777493" y="531853"/>
              <a:ext cx="165100" cy="160338"/>
            </a:xfrm>
            <a:prstGeom prst="rect">
              <a:avLst/>
            </a:prstGeom>
            <a:gradFill flip="none" rotWithShape="1">
              <a:gsLst>
                <a:gs pos="0">
                  <a:schemeClr val="accent5">
                    <a:lumMod val="20000"/>
                    <a:lumOff val="80000"/>
                  </a:schemeClr>
                </a:gs>
                <a:gs pos="100000">
                  <a:srgbClr val="FEFBF4"/>
                </a:gs>
              </a:gsLst>
              <a:lin ang="5400000" scaled="1"/>
              <a:tileRect/>
            </a:gradFill>
            <a:ln w="9525">
              <a:solidFill>
                <a:schemeClr val="bg1">
                  <a:lumMod val="85000"/>
                </a:schemeClr>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mn-lt"/>
              </a:endParaRPr>
            </a:p>
          </p:txBody>
        </p:sp>
        <p:sp>
          <p:nvSpPr>
            <p:cNvPr id="112" name="Legend2"/>
            <p:cNvSpPr>
              <a:spLocks noChangeArrowheads="1"/>
            </p:cNvSpPr>
            <p:nvPr/>
          </p:nvSpPr>
          <p:spPr bwMode="auto">
            <a:xfrm>
              <a:off x="7031493" y="744993"/>
              <a:ext cx="1096454" cy="153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dirty="0" smtClean="0">
                  <a:latin typeface="+mn-lt"/>
                </a:rPr>
                <a:t>Should be replaced</a:t>
              </a:r>
              <a:endParaRPr lang="en-US" sz="1000" dirty="0">
                <a:latin typeface="+mn-lt"/>
              </a:endParaRPr>
            </a:p>
          </p:txBody>
        </p:sp>
        <p:sp>
          <p:nvSpPr>
            <p:cNvPr id="113" name="LegendRectangle2"/>
            <p:cNvSpPr>
              <a:spLocks noChangeArrowheads="1"/>
            </p:cNvSpPr>
            <p:nvPr/>
          </p:nvSpPr>
          <p:spPr bwMode="auto">
            <a:xfrm>
              <a:off x="6777493" y="741768"/>
              <a:ext cx="165100" cy="160338"/>
            </a:xfrm>
            <a:prstGeom prst="rect">
              <a:avLst/>
            </a:prstGeom>
            <a:gradFill flip="none" rotWithShape="1">
              <a:gsLst>
                <a:gs pos="0">
                  <a:srgbClr val="C00000">
                    <a:tint val="66000"/>
                    <a:satMod val="160000"/>
                  </a:srgbClr>
                </a:gs>
                <a:gs pos="100000">
                  <a:srgbClr val="FBEFEF"/>
                </a:gs>
              </a:gsLst>
              <a:lin ang="5400000" scaled="1"/>
              <a:tileRect/>
            </a:gradFill>
            <a:ln w="9525">
              <a:solidFill>
                <a:schemeClr val="bg1">
                  <a:lumMod val="85000"/>
                </a:schemeClr>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mn-lt"/>
              </a:endParaRPr>
            </a:p>
          </p:txBody>
        </p:sp>
      </p:grpSp>
      <p:grpSp>
        <p:nvGrpSpPr>
          <p:cNvPr id="15" name="Group 14"/>
          <p:cNvGrpSpPr/>
          <p:nvPr/>
        </p:nvGrpSpPr>
        <p:grpSpPr>
          <a:xfrm>
            <a:off x="4035512" y="2347190"/>
            <a:ext cx="304690" cy="203260"/>
            <a:chOff x="4159490" y="2391535"/>
            <a:chExt cx="304690" cy="203260"/>
          </a:xfrm>
        </p:grpSpPr>
        <p:sp>
          <p:nvSpPr>
            <p:cNvPr id="114" name="Freeform 13"/>
            <p:cNvSpPr>
              <a:spLocks noEditPoints="1"/>
            </p:cNvSpPr>
            <p:nvPr/>
          </p:nvSpPr>
          <p:spPr bwMode="gray">
            <a:xfrm rot="5400000" flipH="1">
              <a:off x="4252096" y="2367313"/>
              <a:ext cx="119474" cy="215532"/>
            </a:xfrm>
            <a:custGeom>
              <a:avLst/>
              <a:gdLst>
                <a:gd name="T0" fmla="*/ 138 w 465"/>
                <a:gd name="T1" fmla="*/ 407 h 814"/>
                <a:gd name="T2" fmla="*/ 443 w 465"/>
                <a:gd name="T3" fmla="*/ 105 h 814"/>
                <a:gd name="T4" fmla="*/ 443 w 465"/>
                <a:gd name="T5" fmla="*/ 23 h 814"/>
                <a:gd name="T6" fmla="*/ 360 w 465"/>
                <a:gd name="T7" fmla="*/ 23 h 814"/>
                <a:gd name="T8" fmla="*/ 18 w 465"/>
                <a:gd name="T9" fmla="*/ 363 h 814"/>
                <a:gd name="T10" fmla="*/ 1 w 465"/>
                <a:gd name="T11" fmla="*/ 407 h 814"/>
                <a:gd name="T12" fmla="*/ 18 w 465"/>
                <a:gd name="T13" fmla="*/ 451 h 814"/>
                <a:gd name="T14" fmla="*/ 360 w 465"/>
                <a:gd name="T15" fmla="*/ 791 h 814"/>
                <a:gd name="T16" fmla="*/ 443 w 465"/>
                <a:gd name="T17" fmla="*/ 791 h 814"/>
                <a:gd name="T18" fmla="*/ 443 w 465"/>
                <a:gd name="T19" fmla="*/ 710 h 814"/>
                <a:gd name="T20" fmla="*/ 138 w 465"/>
                <a:gd name="T21" fmla="*/ 407 h 814"/>
                <a:gd name="T22" fmla="*/ 138 w 465"/>
                <a:gd name="T23" fmla="*/ 407 h 814"/>
                <a:gd name="T24" fmla="*/ 138 w 465"/>
                <a:gd name="T25" fmla="*/ 407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5" h="814">
                  <a:moveTo>
                    <a:pt x="138" y="407"/>
                  </a:moveTo>
                  <a:cubicBezTo>
                    <a:pt x="443" y="105"/>
                    <a:pt x="443" y="105"/>
                    <a:pt x="443" y="105"/>
                  </a:cubicBezTo>
                  <a:cubicBezTo>
                    <a:pt x="465" y="82"/>
                    <a:pt x="465" y="45"/>
                    <a:pt x="443" y="23"/>
                  </a:cubicBezTo>
                  <a:cubicBezTo>
                    <a:pt x="420" y="0"/>
                    <a:pt x="383" y="0"/>
                    <a:pt x="360" y="23"/>
                  </a:cubicBezTo>
                  <a:cubicBezTo>
                    <a:pt x="18" y="363"/>
                    <a:pt x="18" y="363"/>
                    <a:pt x="18" y="363"/>
                  </a:cubicBezTo>
                  <a:cubicBezTo>
                    <a:pt x="6" y="375"/>
                    <a:pt x="0" y="391"/>
                    <a:pt x="1" y="407"/>
                  </a:cubicBezTo>
                  <a:cubicBezTo>
                    <a:pt x="0" y="423"/>
                    <a:pt x="6" y="439"/>
                    <a:pt x="18" y="451"/>
                  </a:cubicBezTo>
                  <a:cubicBezTo>
                    <a:pt x="360" y="791"/>
                    <a:pt x="360" y="791"/>
                    <a:pt x="360" y="791"/>
                  </a:cubicBezTo>
                  <a:cubicBezTo>
                    <a:pt x="383" y="814"/>
                    <a:pt x="420" y="814"/>
                    <a:pt x="443" y="791"/>
                  </a:cubicBezTo>
                  <a:cubicBezTo>
                    <a:pt x="465" y="769"/>
                    <a:pt x="465" y="732"/>
                    <a:pt x="443" y="710"/>
                  </a:cubicBezTo>
                  <a:lnTo>
                    <a:pt x="138" y="407"/>
                  </a:lnTo>
                  <a:close/>
                  <a:moveTo>
                    <a:pt x="138" y="407"/>
                  </a:moveTo>
                  <a:cubicBezTo>
                    <a:pt x="138" y="407"/>
                    <a:pt x="138" y="407"/>
                    <a:pt x="138" y="407"/>
                  </a:cubicBezTo>
                </a:path>
              </a:pathLst>
            </a:custGeom>
            <a:solidFill>
              <a:schemeClr val="bg1"/>
            </a:solidFill>
            <a:ln w="9525">
              <a:noFill/>
              <a:round/>
              <a:headEnd/>
              <a:tailEnd/>
            </a:ln>
            <a:extLst/>
          </p:spPr>
          <p:txBody>
            <a:bodyPr vert="horz" wrap="square" lIns="91434" tIns="45718" rIns="91434" bIns="45718" numCol="1" anchor="t" anchorCtr="0" compatLnSpc="1">
              <a:prstTxWarp prst="textNoShape">
                <a:avLst/>
              </a:prstTxWarp>
            </a:bodyPr>
            <a:lstStyle/>
            <a:p>
              <a:endParaRPr lang="en-US" sz="1200" dirty="0">
                <a:latin typeface="+mn-lt"/>
              </a:endParaRPr>
            </a:p>
          </p:txBody>
        </p:sp>
        <p:sp>
          <p:nvSpPr>
            <p:cNvPr id="106" name="Freeform 13"/>
            <p:cNvSpPr>
              <a:spLocks noEditPoints="1"/>
            </p:cNvSpPr>
            <p:nvPr/>
          </p:nvSpPr>
          <p:spPr bwMode="gray">
            <a:xfrm rot="5400000" flipH="1">
              <a:off x="4224611" y="2355227"/>
              <a:ext cx="174447" cy="304690"/>
            </a:xfrm>
            <a:custGeom>
              <a:avLst/>
              <a:gdLst>
                <a:gd name="T0" fmla="*/ 138 w 465"/>
                <a:gd name="T1" fmla="*/ 407 h 814"/>
                <a:gd name="T2" fmla="*/ 443 w 465"/>
                <a:gd name="T3" fmla="*/ 105 h 814"/>
                <a:gd name="T4" fmla="*/ 443 w 465"/>
                <a:gd name="T5" fmla="*/ 23 h 814"/>
                <a:gd name="T6" fmla="*/ 360 w 465"/>
                <a:gd name="T7" fmla="*/ 23 h 814"/>
                <a:gd name="T8" fmla="*/ 18 w 465"/>
                <a:gd name="T9" fmla="*/ 363 h 814"/>
                <a:gd name="T10" fmla="*/ 1 w 465"/>
                <a:gd name="T11" fmla="*/ 407 h 814"/>
                <a:gd name="T12" fmla="*/ 18 w 465"/>
                <a:gd name="T13" fmla="*/ 451 h 814"/>
                <a:gd name="T14" fmla="*/ 360 w 465"/>
                <a:gd name="T15" fmla="*/ 791 h 814"/>
                <a:gd name="T16" fmla="*/ 443 w 465"/>
                <a:gd name="T17" fmla="*/ 791 h 814"/>
                <a:gd name="T18" fmla="*/ 443 w 465"/>
                <a:gd name="T19" fmla="*/ 710 h 814"/>
                <a:gd name="T20" fmla="*/ 138 w 465"/>
                <a:gd name="T21" fmla="*/ 407 h 814"/>
                <a:gd name="T22" fmla="*/ 138 w 465"/>
                <a:gd name="T23" fmla="*/ 407 h 814"/>
                <a:gd name="T24" fmla="*/ 138 w 465"/>
                <a:gd name="T25" fmla="*/ 407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5" h="814">
                  <a:moveTo>
                    <a:pt x="138" y="407"/>
                  </a:moveTo>
                  <a:cubicBezTo>
                    <a:pt x="443" y="105"/>
                    <a:pt x="443" y="105"/>
                    <a:pt x="443" y="105"/>
                  </a:cubicBezTo>
                  <a:cubicBezTo>
                    <a:pt x="465" y="82"/>
                    <a:pt x="465" y="45"/>
                    <a:pt x="443" y="23"/>
                  </a:cubicBezTo>
                  <a:cubicBezTo>
                    <a:pt x="420" y="0"/>
                    <a:pt x="383" y="0"/>
                    <a:pt x="360" y="23"/>
                  </a:cubicBezTo>
                  <a:cubicBezTo>
                    <a:pt x="18" y="363"/>
                    <a:pt x="18" y="363"/>
                    <a:pt x="18" y="363"/>
                  </a:cubicBezTo>
                  <a:cubicBezTo>
                    <a:pt x="6" y="375"/>
                    <a:pt x="0" y="391"/>
                    <a:pt x="1" y="407"/>
                  </a:cubicBezTo>
                  <a:cubicBezTo>
                    <a:pt x="0" y="423"/>
                    <a:pt x="6" y="439"/>
                    <a:pt x="18" y="451"/>
                  </a:cubicBezTo>
                  <a:cubicBezTo>
                    <a:pt x="360" y="791"/>
                    <a:pt x="360" y="791"/>
                    <a:pt x="360" y="791"/>
                  </a:cubicBezTo>
                  <a:cubicBezTo>
                    <a:pt x="383" y="814"/>
                    <a:pt x="420" y="814"/>
                    <a:pt x="443" y="791"/>
                  </a:cubicBezTo>
                  <a:cubicBezTo>
                    <a:pt x="465" y="769"/>
                    <a:pt x="465" y="732"/>
                    <a:pt x="443" y="710"/>
                  </a:cubicBezTo>
                  <a:lnTo>
                    <a:pt x="138" y="407"/>
                  </a:lnTo>
                  <a:close/>
                  <a:moveTo>
                    <a:pt x="138" y="407"/>
                  </a:moveTo>
                  <a:cubicBezTo>
                    <a:pt x="138" y="407"/>
                    <a:pt x="138" y="407"/>
                    <a:pt x="138" y="407"/>
                  </a:cubicBezTo>
                </a:path>
              </a:pathLst>
            </a:custGeom>
            <a:solidFill>
              <a:schemeClr val="accent3"/>
            </a:solidFill>
            <a:ln w="9525">
              <a:noFill/>
              <a:round/>
              <a:headEnd/>
              <a:tailEnd/>
            </a:ln>
            <a:extLst/>
          </p:spPr>
          <p:txBody>
            <a:bodyPr vert="horz" wrap="square" lIns="91434" tIns="45718" rIns="91434" bIns="45718" numCol="1" anchor="t" anchorCtr="0" compatLnSpc="1">
              <a:prstTxWarp prst="textNoShape">
                <a:avLst/>
              </a:prstTxWarp>
            </a:bodyPr>
            <a:lstStyle/>
            <a:p>
              <a:endParaRPr lang="en-US" sz="1200" dirty="0">
                <a:latin typeface="+mn-lt"/>
              </a:endParaRPr>
            </a:p>
          </p:txBody>
        </p:sp>
        <p:sp>
          <p:nvSpPr>
            <p:cNvPr id="107" name="Freeform 13"/>
            <p:cNvSpPr>
              <a:spLocks noEditPoints="1"/>
            </p:cNvSpPr>
            <p:nvPr/>
          </p:nvSpPr>
          <p:spPr bwMode="gray">
            <a:xfrm rot="5400000" flipH="1">
              <a:off x="4252096" y="2358900"/>
              <a:ext cx="119474" cy="184743"/>
            </a:xfrm>
            <a:custGeom>
              <a:avLst/>
              <a:gdLst>
                <a:gd name="T0" fmla="*/ 138 w 465"/>
                <a:gd name="T1" fmla="*/ 407 h 814"/>
                <a:gd name="T2" fmla="*/ 443 w 465"/>
                <a:gd name="T3" fmla="*/ 105 h 814"/>
                <a:gd name="T4" fmla="*/ 443 w 465"/>
                <a:gd name="T5" fmla="*/ 23 h 814"/>
                <a:gd name="T6" fmla="*/ 360 w 465"/>
                <a:gd name="T7" fmla="*/ 23 h 814"/>
                <a:gd name="T8" fmla="*/ 18 w 465"/>
                <a:gd name="T9" fmla="*/ 363 h 814"/>
                <a:gd name="T10" fmla="*/ 1 w 465"/>
                <a:gd name="T11" fmla="*/ 407 h 814"/>
                <a:gd name="T12" fmla="*/ 18 w 465"/>
                <a:gd name="T13" fmla="*/ 451 h 814"/>
                <a:gd name="T14" fmla="*/ 360 w 465"/>
                <a:gd name="T15" fmla="*/ 791 h 814"/>
                <a:gd name="T16" fmla="*/ 443 w 465"/>
                <a:gd name="T17" fmla="*/ 791 h 814"/>
                <a:gd name="T18" fmla="*/ 443 w 465"/>
                <a:gd name="T19" fmla="*/ 710 h 814"/>
                <a:gd name="T20" fmla="*/ 138 w 465"/>
                <a:gd name="T21" fmla="*/ 407 h 814"/>
                <a:gd name="T22" fmla="*/ 138 w 465"/>
                <a:gd name="T23" fmla="*/ 407 h 814"/>
                <a:gd name="T24" fmla="*/ 138 w 465"/>
                <a:gd name="T25" fmla="*/ 407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5" h="814">
                  <a:moveTo>
                    <a:pt x="138" y="407"/>
                  </a:moveTo>
                  <a:cubicBezTo>
                    <a:pt x="443" y="105"/>
                    <a:pt x="443" y="105"/>
                    <a:pt x="443" y="105"/>
                  </a:cubicBezTo>
                  <a:cubicBezTo>
                    <a:pt x="465" y="82"/>
                    <a:pt x="465" y="45"/>
                    <a:pt x="443" y="23"/>
                  </a:cubicBezTo>
                  <a:cubicBezTo>
                    <a:pt x="420" y="0"/>
                    <a:pt x="383" y="0"/>
                    <a:pt x="360" y="23"/>
                  </a:cubicBezTo>
                  <a:cubicBezTo>
                    <a:pt x="18" y="363"/>
                    <a:pt x="18" y="363"/>
                    <a:pt x="18" y="363"/>
                  </a:cubicBezTo>
                  <a:cubicBezTo>
                    <a:pt x="6" y="375"/>
                    <a:pt x="0" y="391"/>
                    <a:pt x="1" y="407"/>
                  </a:cubicBezTo>
                  <a:cubicBezTo>
                    <a:pt x="0" y="423"/>
                    <a:pt x="6" y="439"/>
                    <a:pt x="18" y="451"/>
                  </a:cubicBezTo>
                  <a:cubicBezTo>
                    <a:pt x="360" y="791"/>
                    <a:pt x="360" y="791"/>
                    <a:pt x="360" y="791"/>
                  </a:cubicBezTo>
                  <a:cubicBezTo>
                    <a:pt x="383" y="814"/>
                    <a:pt x="420" y="814"/>
                    <a:pt x="443" y="791"/>
                  </a:cubicBezTo>
                  <a:cubicBezTo>
                    <a:pt x="465" y="769"/>
                    <a:pt x="465" y="732"/>
                    <a:pt x="443" y="710"/>
                  </a:cubicBezTo>
                  <a:lnTo>
                    <a:pt x="138" y="407"/>
                  </a:lnTo>
                  <a:close/>
                  <a:moveTo>
                    <a:pt x="138" y="407"/>
                  </a:moveTo>
                  <a:cubicBezTo>
                    <a:pt x="138" y="407"/>
                    <a:pt x="138" y="407"/>
                    <a:pt x="138" y="407"/>
                  </a:cubicBezTo>
                </a:path>
              </a:pathLst>
            </a:custGeom>
            <a:solidFill>
              <a:schemeClr val="accent3"/>
            </a:solidFill>
            <a:ln w="9525">
              <a:noFill/>
              <a:round/>
              <a:headEnd/>
              <a:tailEnd/>
            </a:ln>
            <a:extLst/>
          </p:spPr>
          <p:txBody>
            <a:bodyPr vert="horz" wrap="square" lIns="91434" tIns="45718" rIns="91434" bIns="45718" numCol="1" anchor="t" anchorCtr="0" compatLnSpc="1">
              <a:prstTxWarp prst="textNoShape">
                <a:avLst/>
              </a:prstTxWarp>
            </a:bodyPr>
            <a:lstStyle/>
            <a:p>
              <a:endParaRPr lang="en-US" sz="1200" dirty="0">
                <a:latin typeface="+mn-lt"/>
              </a:endParaRPr>
            </a:p>
          </p:txBody>
        </p:sp>
      </p:grpSp>
    </p:spTree>
    <p:extLst>
      <p:ext uri="{BB962C8B-B14F-4D97-AF65-F5344CB8AC3E}">
        <p14:creationId xmlns:p14="http://schemas.microsoft.com/office/powerpoint/2010/main" xmlns="" val="2691516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extLst>
              <p:ext uri="{D42A27DB-BD31-4B8C-83A1-F6EECF244321}">
                <p14:modId xmlns:p14="http://schemas.microsoft.com/office/powerpoint/2010/main" xmlns="" val="3648541133"/>
              </p:ext>
            </p:extLst>
          </p:nvPr>
        </p:nvGraphicFramePr>
        <p:xfrm>
          <a:off x="1588" y="1588"/>
          <a:ext cx="1587" cy="1587"/>
        </p:xfrm>
        <a:graphic>
          <a:graphicData uri="http://schemas.openxmlformats.org/presentationml/2006/ole">
            <p:oleObj spid="_x0000_s947576" name="think-cell Slide" r:id="rId4" imgW="360" imgH="360" progId="">
              <p:embed/>
            </p:oleObj>
          </a:graphicData>
        </a:graphic>
      </p:graphicFrame>
      <p:pic>
        <p:nvPicPr>
          <p:cNvPr id="33" name="Picture 32"/>
          <p:cNvPicPr>
            <a:picLocks noChangeAspect="1"/>
          </p:cNvPicPr>
          <p:nvPr/>
        </p:nvPicPr>
        <p:blipFill rotWithShape="1">
          <a:blip r:embed="rId5" cstate="email">
            <a:lum bright="70000" contrast="-70000"/>
            <a:extLst>
              <a:ext uri="{28A0092B-C50C-407E-A947-70E740481C1C}">
                <a14:useLocalDpi xmlns:a14="http://schemas.microsoft.com/office/drawing/2010/main" xmlns="" val="0"/>
              </a:ext>
            </a:extLst>
          </a:blip>
          <a:srcRect/>
          <a:stretch/>
        </p:blipFill>
        <p:spPr>
          <a:xfrm>
            <a:off x="6190612" y="4628648"/>
            <a:ext cx="2277903" cy="1497407"/>
          </a:xfrm>
          <a:prstGeom prst="rect">
            <a:avLst/>
          </a:prstGeom>
        </p:spPr>
      </p:pic>
      <p:sp>
        <p:nvSpPr>
          <p:cNvPr id="6" name="TextBox 5"/>
          <p:cNvSpPr txBox="1"/>
          <p:nvPr/>
        </p:nvSpPr>
        <p:spPr>
          <a:xfrm>
            <a:off x="6190612" y="5435656"/>
            <a:ext cx="2127398" cy="553998"/>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lgn="ctr"/>
            <a:r>
              <a:rPr lang="en-US" sz="1800" b="1" dirty="0" smtClean="0">
                <a:solidFill>
                  <a:schemeClr val="accent2"/>
                </a:solidFill>
                <a:latin typeface="Adobe Heiti Std R" panose="020B0400000000000000" pitchFamily="34" charset="-128"/>
                <a:ea typeface="Adobe Heiti Std R" panose="020B0400000000000000" pitchFamily="34" charset="-128"/>
              </a:rPr>
              <a:t>Rhino capital of the World</a:t>
            </a:r>
            <a:endParaRPr lang="en-US" sz="1800" b="1" dirty="0">
              <a:solidFill>
                <a:schemeClr val="accent2"/>
              </a:solidFill>
              <a:latin typeface="Adobe Heiti Std R" panose="020B0400000000000000" pitchFamily="34" charset="-128"/>
              <a:ea typeface="Adobe Heiti Std R" panose="020B0400000000000000" pitchFamily="34" charset="-128"/>
            </a:endParaRPr>
          </a:p>
        </p:txBody>
      </p:sp>
      <p:pic>
        <p:nvPicPr>
          <p:cNvPr id="9" name="Picture 8"/>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234682" y="1038973"/>
            <a:ext cx="2992051" cy="1994110"/>
          </a:xfrm>
          <a:prstGeom prst="rect">
            <a:avLst/>
          </a:prstGeom>
          <a:solidFill>
            <a:srgbClr val="FFFFFF">
              <a:shade val="85000"/>
            </a:srgbClr>
          </a:solidFill>
          <a:ln w="44450" cap="sq">
            <a:solidFill>
              <a:schemeClr val="accent6"/>
            </a:solidFill>
            <a:miter lim="800000"/>
          </a:ln>
          <a:effectLst/>
          <a:scene3d>
            <a:camera prst="orthographicFront"/>
            <a:lightRig rig="twoPt" dir="t">
              <a:rot lat="0" lon="0" rev="7200000"/>
            </a:lightRig>
          </a:scene3d>
          <a:sp3d>
            <a:bevelT w="25400" h="19050"/>
            <a:contourClr>
              <a:srgbClr val="FFFFFF"/>
            </a:contourClr>
          </a:sp3d>
        </p:spPr>
      </p:pic>
      <p:sp>
        <p:nvSpPr>
          <p:cNvPr id="10" name="TextBox 9"/>
          <p:cNvSpPr txBox="1"/>
          <p:nvPr/>
        </p:nvSpPr>
        <p:spPr>
          <a:xfrm>
            <a:off x="267420" y="1084982"/>
            <a:ext cx="2924354" cy="615553"/>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TriangleInverted">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lgn="ctr"/>
            <a:r>
              <a:rPr lang="en-US" sz="40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Impact" panose="020B0806030902050204" pitchFamily="34" charset="0"/>
                <a:ea typeface="Adobe Heiti Std R" panose="020B0400000000000000" pitchFamily="34" charset="-128"/>
              </a:rPr>
              <a:t>NOT EXTINCT</a:t>
            </a:r>
            <a:endParaRPr lang="en-US" sz="40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Impact" panose="020B0806030902050204" pitchFamily="34" charset="0"/>
              <a:ea typeface="Adobe Heiti Std R" panose="020B0400000000000000" pitchFamily="34" charset="-128"/>
            </a:endParaRPr>
          </a:p>
        </p:txBody>
      </p:sp>
      <p:grpSp>
        <p:nvGrpSpPr>
          <p:cNvPr id="14" name="Group 13"/>
          <p:cNvGrpSpPr/>
          <p:nvPr/>
        </p:nvGrpSpPr>
        <p:grpSpPr>
          <a:xfrm>
            <a:off x="3706709" y="971370"/>
            <a:ext cx="2168321" cy="2061713"/>
            <a:chOff x="3706709" y="733245"/>
            <a:chExt cx="1992701" cy="2372264"/>
          </a:xfrm>
        </p:grpSpPr>
        <p:sp>
          <p:nvSpPr>
            <p:cNvPr id="12" name="Rectangle 11"/>
            <p:cNvSpPr/>
            <p:nvPr/>
          </p:nvSpPr>
          <p:spPr>
            <a:xfrm>
              <a:off x="3706709" y="733245"/>
              <a:ext cx="1992701" cy="2372264"/>
            </a:xfrm>
            <a:prstGeom prst="rect">
              <a:avLst/>
            </a:prstGeom>
            <a:solidFill>
              <a:schemeClr val="bg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trike="sngStrike" dirty="0" err="1" smtClean="0">
                <a:solidFill>
                  <a:schemeClr val="tx1"/>
                </a:solidFill>
              </a:endParaRPr>
            </a:p>
          </p:txBody>
        </p:sp>
        <p:sp>
          <p:nvSpPr>
            <p:cNvPr id="13" name="TextBox 12"/>
            <p:cNvSpPr txBox="1"/>
            <p:nvPr/>
          </p:nvSpPr>
          <p:spPr>
            <a:xfrm>
              <a:off x="3716998" y="2485876"/>
              <a:ext cx="1972123" cy="553998"/>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lgn="ctr"/>
              <a:r>
                <a:rPr lang="en-US" sz="1800" dirty="0" smtClean="0">
                  <a:solidFill>
                    <a:schemeClr val="accent6"/>
                  </a:solidFill>
                  <a:latin typeface="Stencil Std" panose="04020904080802020404" pitchFamily="82" charset="0"/>
                </a:rPr>
                <a:t>South Africa saves Rhino!</a:t>
              </a:r>
              <a:endParaRPr lang="en-US" sz="1800" dirty="0">
                <a:solidFill>
                  <a:schemeClr val="accent6"/>
                </a:solidFill>
                <a:latin typeface="Stencil Std" panose="04020904080802020404" pitchFamily="82" charset="0"/>
              </a:endParaRPr>
            </a:p>
          </p:txBody>
        </p:sp>
        <p:pic>
          <p:nvPicPr>
            <p:cNvPr id="11" name="Picture 10"/>
            <p:cNvPicPr>
              <a:picLocks noChangeAspect="1"/>
            </p:cNvPicPr>
            <p:nvPr/>
          </p:nvPicPr>
          <p:blipFill rotWithShape="1">
            <a:blip r:embed="rId7" cstate="email">
              <a:extLst>
                <a:ext uri="{28A0092B-C50C-407E-A947-70E740481C1C}">
                  <a14:useLocalDpi xmlns:a14="http://schemas.microsoft.com/office/drawing/2010/main" xmlns="" val="0"/>
                </a:ext>
              </a:extLst>
            </a:blip>
            <a:srcRect/>
            <a:stretch/>
          </p:blipFill>
          <p:spPr>
            <a:xfrm>
              <a:off x="3762780" y="810884"/>
              <a:ext cx="1880558" cy="1640968"/>
            </a:xfrm>
            <a:prstGeom prst="rect">
              <a:avLst/>
            </a:prstGeom>
          </p:spPr>
        </p:pic>
      </p:grpSp>
      <p:grpSp>
        <p:nvGrpSpPr>
          <p:cNvPr id="18" name="Group 17"/>
          <p:cNvGrpSpPr/>
          <p:nvPr/>
        </p:nvGrpSpPr>
        <p:grpSpPr>
          <a:xfrm>
            <a:off x="6509941" y="3416504"/>
            <a:ext cx="2337759" cy="1164721"/>
            <a:chOff x="621934" y="3519422"/>
            <a:chExt cx="2337759" cy="1164721"/>
          </a:xfrm>
        </p:grpSpPr>
        <p:sp>
          <p:nvSpPr>
            <p:cNvPr id="15" name="Rectangle 14"/>
            <p:cNvSpPr>
              <a:spLocks/>
            </p:cNvSpPr>
            <p:nvPr/>
          </p:nvSpPr>
          <p:spPr>
            <a:xfrm>
              <a:off x="621934" y="3536830"/>
              <a:ext cx="2337759" cy="114731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err="1" smtClean="0">
                <a:solidFill>
                  <a:schemeClr val="tx1"/>
                </a:solidFill>
              </a:endParaRPr>
            </a:p>
          </p:txBody>
        </p:sp>
        <p:sp>
          <p:nvSpPr>
            <p:cNvPr id="16" name="TextBox 15"/>
            <p:cNvSpPr txBox="1">
              <a:spLocks/>
            </p:cNvSpPr>
            <p:nvPr/>
          </p:nvSpPr>
          <p:spPr>
            <a:xfrm>
              <a:off x="621934" y="3519422"/>
              <a:ext cx="2337759" cy="92333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lgn="ctr"/>
              <a:r>
                <a:rPr lang="en-US" sz="6000" dirty="0" smtClean="0">
                  <a:solidFill>
                    <a:srgbClr val="FF0000"/>
                  </a:solidFill>
                  <a:latin typeface="Stencil Std" panose="04020904080802020404" pitchFamily="82" charset="0"/>
                </a:rPr>
                <a:t>00:00</a:t>
              </a:r>
              <a:endParaRPr lang="en-US" sz="6000" dirty="0">
                <a:solidFill>
                  <a:srgbClr val="FF0000"/>
                </a:solidFill>
                <a:latin typeface="Stencil Std" panose="04020904080802020404" pitchFamily="82" charset="0"/>
              </a:endParaRPr>
            </a:p>
          </p:txBody>
        </p:sp>
        <p:sp>
          <p:nvSpPr>
            <p:cNvPr id="17" name="TextBox 16"/>
            <p:cNvSpPr txBox="1">
              <a:spLocks/>
            </p:cNvSpPr>
            <p:nvPr/>
          </p:nvSpPr>
          <p:spPr>
            <a:xfrm>
              <a:off x="621934" y="4349181"/>
              <a:ext cx="2337759" cy="276999"/>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lgn="ctr"/>
              <a:r>
                <a:rPr lang="en-US" sz="1800" b="1" i="1" dirty="0" smtClean="0">
                  <a:latin typeface="Adobe Heiti Std R" panose="020B0400000000000000" pitchFamily="34" charset="-128"/>
                  <a:ea typeface="Adobe Heiti Std R" panose="020B0400000000000000" pitchFamily="34" charset="-128"/>
                </a:rPr>
                <a:t>no time for poachers</a:t>
              </a:r>
              <a:endParaRPr lang="en-US" sz="1800" b="1" i="1" dirty="0">
                <a:latin typeface="Adobe Heiti Std R" panose="020B0400000000000000" pitchFamily="34" charset="-128"/>
                <a:ea typeface="Adobe Heiti Std R" panose="020B0400000000000000" pitchFamily="34" charset="-128"/>
              </a:endParaRPr>
            </a:p>
          </p:txBody>
        </p:sp>
      </p:grpSp>
      <p:grpSp>
        <p:nvGrpSpPr>
          <p:cNvPr id="21" name="Group 20"/>
          <p:cNvGrpSpPr/>
          <p:nvPr/>
        </p:nvGrpSpPr>
        <p:grpSpPr>
          <a:xfrm>
            <a:off x="6019786" y="971370"/>
            <a:ext cx="2619556" cy="2417546"/>
            <a:chOff x="6019786" y="733245"/>
            <a:chExt cx="2619556" cy="2417546"/>
          </a:xfrm>
        </p:grpSpPr>
        <p:pic>
          <p:nvPicPr>
            <p:cNvPr id="19" name="Picture 18"/>
            <p:cNvPicPr>
              <a:picLocks noChangeAspect="1"/>
            </p:cNvPicPr>
            <p:nvPr/>
          </p:nvPicPr>
          <p:blipFill rotWithShape="1">
            <a:blip r:embed="rId8" cstate="email">
              <a:extLst>
                <a:ext uri="{28A0092B-C50C-407E-A947-70E740481C1C}">
                  <a14:useLocalDpi xmlns:a14="http://schemas.microsoft.com/office/drawing/2010/main" xmlns="" val="0"/>
                </a:ext>
              </a:extLst>
            </a:blip>
            <a:srcRect/>
            <a:stretch/>
          </p:blipFill>
          <p:spPr>
            <a:xfrm>
              <a:off x="6019786" y="733245"/>
              <a:ext cx="2619556" cy="1743255"/>
            </a:xfrm>
            <a:prstGeom prst="rect">
              <a:avLst/>
            </a:prstGeom>
          </p:spPr>
        </p:pic>
        <p:sp>
          <p:nvSpPr>
            <p:cNvPr id="20" name="TextBox 19"/>
            <p:cNvSpPr txBox="1"/>
            <p:nvPr/>
          </p:nvSpPr>
          <p:spPr>
            <a:xfrm>
              <a:off x="6416675" y="2535238"/>
              <a:ext cx="1978025" cy="615553"/>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lgn="ctr"/>
              <a:r>
                <a:rPr lang="en-US" sz="2000" b="1" dirty="0" smtClean="0">
                  <a:latin typeface="Arial"/>
                  <a:ea typeface="Batang" panose="02030600000101010101" pitchFamily="18" charset="-127"/>
                  <a:sym typeface="Arial"/>
                </a:rPr>
                <a:t>South Africa Proud</a:t>
              </a:r>
              <a:endParaRPr lang="en-US" sz="2000" b="1" dirty="0">
                <a:latin typeface="Arial"/>
                <a:ea typeface="Batang" panose="02030600000101010101" pitchFamily="18" charset="-127"/>
                <a:sym typeface="Arial"/>
              </a:endParaRPr>
            </a:p>
          </p:txBody>
        </p:sp>
      </p:grpSp>
      <p:sp>
        <p:nvSpPr>
          <p:cNvPr id="22" name="Rectangle 21"/>
          <p:cNvSpPr/>
          <p:nvPr/>
        </p:nvSpPr>
        <p:spPr>
          <a:xfrm>
            <a:off x="4673600" y="3243169"/>
            <a:ext cx="1270000" cy="1270000"/>
          </a:xfrm>
          <a:prstGeom prst="rect">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latin typeface="Stencil Std" panose="04020904080802020404" pitchFamily="82" charset="0"/>
              </a:rPr>
              <a:t>RAISE THE HORN!!!</a:t>
            </a:r>
            <a:endParaRPr lang="en-ZA" sz="2000" b="1" dirty="0" err="1" smtClean="0">
              <a:solidFill>
                <a:schemeClr val="bg1"/>
              </a:solidFill>
              <a:latin typeface="Stencil Std" panose="04020904080802020404" pitchFamily="82" charset="0"/>
            </a:endParaRPr>
          </a:p>
        </p:txBody>
      </p:sp>
      <p:grpSp>
        <p:nvGrpSpPr>
          <p:cNvPr id="30" name="Group 29"/>
          <p:cNvGrpSpPr/>
          <p:nvPr/>
        </p:nvGrpSpPr>
        <p:grpSpPr>
          <a:xfrm>
            <a:off x="4319798" y="4600117"/>
            <a:ext cx="1494219" cy="1494219"/>
            <a:chOff x="3205955" y="4724019"/>
            <a:chExt cx="1494219" cy="1494219"/>
          </a:xfrm>
        </p:grpSpPr>
        <p:pic>
          <p:nvPicPr>
            <p:cNvPr id="24" name="Picture 23"/>
            <p:cNvPicPr>
              <a:picLocks noChangeAspect="1"/>
            </p:cNvPicPr>
            <p:nvPr/>
          </p:nvPicPr>
          <p:blipFill rotWithShape="1">
            <a:blip r:embed="rId9" cstate="email">
              <a:extLst>
                <a:ext uri="{28A0092B-C50C-407E-A947-70E740481C1C}">
                  <a14:useLocalDpi xmlns:a14="http://schemas.microsoft.com/office/drawing/2010/main" xmlns="" val="0"/>
                </a:ext>
              </a:extLst>
            </a:blip>
            <a:srcRect/>
            <a:stretch/>
          </p:blipFill>
          <p:spPr>
            <a:xfrm>
              <a:off x="3205955" y="4724019"/>
              <a:ext cx="1494219" cy="1494219"/>
            </a:xfrm>
            <a:prstGeom prst="ellipse">
              <a:avLst/>
            </a:prstGeom>
            <a:ln>
              <a:solidFill>
                <a:schemeClr val="accent6"/>
              </a:solidFill>
            </a:ln>
          </p:spPr>
        </p:pic>
        <p:sp>
          <p:nvSpPr>
            <p:cNvPr id="25" name="TextBox 24"/>
            <p:cNvSpPr txBox="1"/>
            <p:nvPr/>
          </p:nvSpPr>
          <p:spPr>
            <a:xfrm>
              <a:off x="3357565" y="5458891"/>
              <a:ext cx="706436" cy="492443"/>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lgn="ctr"/>
              <a:r>
                <a:rPr lang="en-US" b="1" dirty="0" smtClean="0">
                  <a:solidFill>
                    <a:schemeClr val="bg1"/>
                  </a:solidFill>
                </a:rPr>
                <a:t>FAIR HORN</a:t>
              </a:r>
              <a:endParaRPr lang="en-US" b="1" dirty="0">
                <a:solidFill>
                  <a:schemeClr val="bg1"/>
                </a:solidFill>
              </a:endParaRPr>
            </a:p>
          </p:txBody>
        </p:sp>
      </p:grpSp>
      <p:grpSp>
        <p:nvGrpSpPr>
          <p:cNvPr id="32" name="Group 31"/>
          <p:cNvGrpSpPr/>
          <p:nvPr/>
        </p:nvGrpSpPr>
        <p:grpSpPr>
          <a:xfrm>
            <a:off x="160338" y="3314700"/>
            <a:ext cx="3890962" cy="1536700"/>
            <a:chOff x="160338" y="3238500"/>
            <a:chExt cx="3890962" cy="1536700"/>
          </a:xfrm>
        </p:grpSpPr>
        <p:sp>
          <p:nvSpPr>
            <p:cNvPr id="28" name="Rectangle 27"/>
            <p:cNvSpPr/>
            <p:nvPr/>
          </p:nvSpPr>
          <p:spPr>
            <a:xfrm>
              <a:off x="160338" y="3238500"/>
              <a:ext cx="3890962" cy="1536700"/>
            </a:xfrm>
            <a:prstGeom prst="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err="1" smtClean="0">
                <a:solidFill>
                  <a:schemeClr val="tx1"/>
                </a:solidFill>
              </a:endParaRPr>
            </a:p>
          </p:txBody>
        </p:sp>
        <p:pic>
          <p:nvPicPr>
            <p:cNvPr id="26" name="Picture 25"/>
            <p:cNvPicPr>
              <a:picLocks noChangeAspect="1"/>
            </p:cNvPicPr>
            <p:nvPr/>
          </p:nvPicPr>
          <p:blipFill rotWithShape="1">
            <a:blip r:embed="rId10" cstate="email">
              <a:extLst>
                <a:ext uri="{28A0092B-C50C-407E-A947-70E740481C1C}">
                  <a14:useLocalDpi xmlns:a14="http://schemas.microsoft.com/office/drawing/2010/main" xmlns="" val="0"/>
                </a:ext>
              </a:extLst>
            </a:blip>
            <a:srcRect/>
            <a:stretch/>
          </p:blipFill>
          <p:spPr>
            <a:xfrm>
              <a:off x="219076" y="3359150"/>
              <a:ext cx="1846880" cy="1320800"/>
            </a:xfrm>
            <a:prstGeom prst="rect">
              <a:avLst/>
            </a:prstGeom>
          </p:spPr>
        </p:pic>
        <p:sp>
          <p:nvSpPr>
            <p:cNvPr id="27" name="TextBox 26"/>
            <p:cNvSpPr txBox="1"/>
            <p:nvPr/>
          </p:nvSpPr>
          <p:spPr>
            <a:xfrm>
              <a:off x="2072325" y="3391297"/>
              <a:ext cx="1887536" cy="1231106"/>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r>
                <a:rPr lang="en-US" b="1" dirty="0" smtClean="0">
                  <a:latin typeface="Adobe Heiti Std R" panose="020B0400000000000000" pitchFamily="34" charset="-128"/>
                  <a:ea typeface="Adobe Heiti Std R" panose="020B0400000000000000" pitchFamily="34" charset="-128"/>
                </a:rPr>
                <a:t>KILL RHINO?</a:t>
              </a:r>
            </a:p>
            <a:p>
              <a:r>
                <a:rPr lang="en-US" b="1" dirty="0" smtClean="0">
                  <a:latin typeface="Adobe Heiti Std R" panose="020B0400000000000000" pitchFamily="34" charset="-128"/>
                  <a:ea typeface="Adobe Heiti Std R" panose="020B0400000000000000" pitchFamily="34" charset="-128"/>
                </a:rPr>
                <a:t>SHAME!! </a:t>
              </a:r>
              <a:r>
                <a:rPr lang="en-US" b="1" dirty="0" err="1" smtClean="0">
                  <a:latin typeface="Adobe Heiti Std R" panose="020B0400000000000000" pitchFamily="34" charset="-128"/>
                  <a:ea typeface="Adobe Heiti Std R" panose="020B0400000000000000" pitchFamily="34" charset="-128"/>
                </a:rPr>
                <a:t>SHAME</a:t>
              </a:r>
              <a:r>
                <a:rPr lang="en-US" b="1" dirty="0" smtClean="0">
                  <a:latin typeface="Adobe Heiti Std R" panose="020B0400000000000000" pitchFamily="34" charset="-128"/>
                  <a:ea typeface="Adobe Heiti Std R" panose="020B0400000000000000" pitchFamily="34" charset="-128"/>
                </a:rPr>
                <a:t>!!</a:t>
              </a:r>
            </a:p>
            <a:p>
              <a:r>
                <a:rPr lang="en-US" b="1" dirty="0" err="1" smtClean="0">
                  <a:latin typeface="Adobe Heiti Std R" panose="020B0400000000000000" pitchFamily="34" charset="-128"/>
                  <a:ea typeface="Adobe Heiti Std R" panose="020B0400000000000000" pitchFamily="34" charset="-128"/>
                </a:rPr>
                <a:t>AWU</a:t>
              </a:r>
              <a:r>
                <a:rPr lang="en-US" b="1" dirty="0" smtClean="0">
                  <a:latin typeface="Adobe Heiti Std R" panose="020B0400000000000000" pitchFamily="34" charset="-128"/>
                  <a:ea typeface="Adobe Heiti Std R" panose="020B0400000000000000" pitchFamily="34" charset="-128"/>
                </a:rPr>
                <a:t> </a:t>
              </a:r>
              <a:r>
                <a:rPr lang="en-US" b="1" dirty="0" err="1" smtClean="0">
                  <a:latin typeface="Adobe Heiti Std R" panose="020B0400000000000000" pitchFamily="34" charset="-128"/>
                  <a:ea typeface="Adobe Heiti Std R" panose="020B0400000000000000" pitchFamily="34" charset="-128"/>
                </a:rPr>
                <a:t>NYUMI</a:t>
              </a:r>
              <a:r>
                <a:rPr lang="en-US" b="1" dirty="0" smtClean="0">
                  <a:latin typeface="Adobe Heiti Std R" panose="020B0400000000000000" pitchFamily="34" charset="-128"/>
                  <a:ea typeface="Adobe Heiti Std R" panose="020B0400000000000000" pitchFamily="34" charset="-128"/>
                </a:rPr>
                <a:t>!</a:t>
              </a:r>
            </a:p>
            <a:p>
              <a:r>
                <a:rPr lang="en-US" b="1" dirty="0" err="1" smtClean="0">
                  <a:latin typeface="Adobe Heiti Std R" panose="020B0400000000000000" pitchFamily="34" charset="-128"/>
                  <a:ea typeface="Adobe Heiti Std R" panose="020B0400000000000000" pitchFamily="34" charset="-128"/>
                </a:rPr>
                <a:t>AWU</a:t>
              </a:r>
              <a:r>
                <a:rPr lang="en-US" b="1" dirty="0" smtClean="0">
                  <a:latin typeface="Adobe Heiti Std R" panose="020B0400000000000000" pitchFamily="34" charset="-128"/>
                  <a:ea typeface="Adobe Heiti Std R" panose="020B0400000000000000" pitchFamily="34" charset="-128"/>
                </a:rPr>
                <a:t> NA </a:t>
              </a:r>
              <a:r>
                <a:rPr lang="en-US" b="1" dirty="0" err="1" smtClean="0">
                  <a:latin typeface="Adobe Heiti Std R" panose="020B0400000000000000" pitchFamily="34" charset="-128"/>
                  <a:ea typeface="Adobe Heiti Std R" panose="020B0400000000000000" pitchFamily="34" charset="-128"/>
                </a:rPr>
                <a:t>MAHLONI</a:t>
              </a:r>
              <a:r>
                <a:rPr lang="en-US" b="1" dirty="0" smtClean="0">
                  <a:latin typeface="Adobe Heiti Std R" panose="020B0400000000000000" pitchFamily="34" charset="-128"/>
                  <a:ea typeface="Adobe Heiti Std R" panose="020B0400000000000000" pitchFamily="34" charset="-128"/>
                </a:rPr>
                <a:t>!</a:t>
              </a:r>
            </a:p>
            <a:p>
              <a:r>
                <a:rPr lang="en-US" b="1" dirty="0" smtClean="0">
                  <a:latin typeface="Adobe Heiti Std R" panose="020B0400000000000000" pitchFamily="34" charset="-128"/>
                  <a:ea typeface="Adobe Heiti Std R" panose="020B0400000000000000" pitchFamily="34" charset="-128"/>
                </a:rPr>
                <a:t>AO </a:t>
              </a:r>
              <a:r>
                <a:rPr lang="en-US" b="1" dirty="0" err="1" smtClean="0">
                  <a:latin typeface="Adobe Heiti Std R" panose="020B0400000000000000" pitchFamily="34" charset="-128"/>
                  <a:ea typeface="Adobe Heiti Std R" panose="020B0400000000000000" pitchFamily="34" charset="-128"/>
                </a:rPr>
                <a:t>SWABI</a:t>
              </a:r>
              <a:r>
                <a:rPr lang="en-US" b="1" dirty="0" smtClean="0">
                  <a:latin typeface="Adobe Heiti Std R" panose="020B0400000000000000" pitchFamily="34" charset="-128"/>
                  <a:ea typeface="Adobe Heiti Std R" panose="020B0400000000000000" pitchFamily="34" charset="-128"/>
                </a:rPr>
                <a:t>!</a:t>
              </a:r>
              <a:endParaRPr lang="en-US" b="1" dirty="0">
                <a:latin typeface="Adobe Heiti Std R" panose="020B0400000000000000" pitchFamily="34" charset="-128"/>
                <a:ea typeface="Adobe Heiti Std R" panose="020B0400000000000000" pitchFamily="34" charset="-128"/>
              </a:endParaRPr>
            </a:p>
          </p:txBody>
        </p:sp>
      </p:grpSp>
      <p:sp>
        <p:nvSpPr>
          <p:cNvPr id="29" name="Rectangle 6"/>
          <p:cNvSpPr>
            <a:spLocks noGrp="1" noChangeArrowheads="1"/>
          </p:cNvSpPr>
          <p:nvPr>
            <p:ph type="title"/>
          </p:nvPr>
        </p:nvSpPr>
        <p:spPr bwMode="gray">
          <a:xfrm>
            <a:off x="20805" y="229690"/>
            <a:ext cx="8618537" cy="292388"/>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marL="457200" algn="ctr"/>
            <a:r>
              <a:rPr lang="en-GB" dirty="0" smtClean="0">
                <a:solidFill>
                  <a:srgbClr val="00B050"/>
                </a:solidFill>
              </a:rPr>
              <a:t>Articulating </a:t>
            </a:r>
            <a:r>
              <a:rPr lang="en-GB" dirty="0">
                <a:solidFill>
                  <a:srgbClr val="00B050"/>
                </a:solidFill>
              </a:rPr>
              <a:t>a positive </a:t>
            </a:r>
            <a:r>
              <a:rPr lang="en-GB" dirty="0" smtClean="0">
                <a:solidFill>
                  <a:srgbClr val="00B050"/>
                </a:solidFill>
              </a:rPr>
              <a:t>future for </a:t>
            </a:r>
            <a:r>
              <a:rPr lang="en-GB" dirty="0">
                <a:solidFill>
                  <a:srgbClr val="00B050"/>
                </a:solidFill>
              </a:rPr>
              <a:t>R</a:t>
            </a:r>
            <a:r>
              <a:rPr lang="en-GB" dirty="0" smtClean="0">
                <a:solidFill>
                  <a:srgbClr val="00B050"/>
                </a:solidFill>
              </a:rPr>
              <a:t>hino Conservation</a:t>
            </a:r>
            <a:endParaRPr lang="en-GB" dirty="0">
              <a:solidFill>
                <a:srgbClr val="00B050"/>
              </a:solidFill>
            </a:endParaRPr>
          </a:p>
        </p:txBody>
      </p:sp>
      <p:grpSp>
        <p:nvGrpSpPr>
          <p:cNvPr id="3" name="Group 2"/>
          <p:cNvGrpSpPr/>
          <p:nvPr/>
        </p:nvGrpSpPr>
        <p:grpSpPr>
          <a:xfrm>
            <a:off x="961073" y="5137194"/>
            <a:ext cx="2484000" cy="801615"/>
            <a:chOff x="484823" y="5184819"/>
            <a:chExt cx="2484000" cy="801615"/>
          </a:xfrm>
        </p:grpSpPr>
        <p:sp>
          <p:nvSpPr>
            <p:cNvPr id="31" name="TextBox 30"/>
            <p:cNvSpPr txBox="1"/>
            <p:nvPr/>
          </p:nvSpPr>
          <p:spPr>
            <a:xfrm>
              <a:off x="484823" y="5287030"/>
              <a:ext cx="2484000" cy="699404"/>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36000" tIns="72000" rIns="36000" bIns="72000" numCol="1" anchor="ctr"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lgn="ctr"/>
              <a:r>
                <a:rPr lang="en-US" sz="3600" dirty="0" err="1" smtClean="0">
                  <a:solidFill>
                    <a:srgbClr val="FF0000"/>
                  </a:solidFill>
                  <a:latin typeface="Blackoak Std" panose="04050907060602020202" pitchFamily="82" charset="0"/>
                  <a:ea typeface="Adobe Heiti Std R" panose="020B0400000000000000" pitchFamily="34" charset="-128"/>
                </a:rPr>
                <a:t>NKOSI</a:t>
              </a:r>
              <a:r>
                <a:rPr lang="en-US" sz="3600" dirty="0" smtClean="0">
                  <a:solidFill>
                    <a:srgbClr val="FF0000"/>
                  </a:solidFill>
                  <a:latin typeface="Blackoak Std" panose="04050907060602020202" pitchFamily="82" charset="0"/>
                  <a:ea typeface="Adobe Heiti Std R" panose="020B0400000000000000" pitchFamily="34" charset="-128"/>
                </a:rPr>
                <a:t> </a:t>
              </a:r>
              <a:r>
                <a:rPr lang="en-US" sz="3600" dirty="0" err="1" smtClean="0">
                  <a:solidFill>
                    <a:srgbClr val="FF0000"/>
                  </a:solidFill>
                  <a:latin typeface="Blackoak Std" panose="04050907060602020202" pitchFamily="82" charset="0"/>
                  <a:ea typeface="Adobe Heiti Std R" panose="020B0400000000000000" pitchFamily="34" charset="-128"/>
                </a:rPr>
                <a:t>LENAKA</a:t>
              </a:r>
              <a:endParaRPr lang="en-US" sz="3600" dirty="0">
                <a:solidFill>
                  <a:srgbClr val="FF0000"/>
                </a:solidFill>
                <a:latin typeface="Blackoak Std" panose="04050907060602020202" pitchFamily="82" charset="0"/>
                <a:ea typeface="Adobe Heiti Std R" panose="020B0400000000000000" pitchFamily="34" charset="-128"/>
              </a:endParaRPr>
            </a:p>
          </p:txBody>
        </p:sp>
        <p:pic>
          <p:nvPicPr>
            <p:cNvPr id="2" name="Picture 1"/>
            <p:cNvPicPr>
              <a:picLocks noChangeAspect="1"/>
            </p:cNvPicPr>
            <p:nvPr/>
          </p:nvPicPr>
          <p:blipFill>
            <a:blip r:embed="rId11" cstate="email">
              <a:extLst>
                <a:ext uri="{28A0092B-C50C-407E-A947-70E740481C1C}">
                  <a14:useLocalDpi xmlns:a14="http://schemas.microsoft.com/office/drawing/2010/main" xmlns="" val="0"/>
                </a:ext>
              </a:extLst>
            </a:blip>
            <a:stretch>
              <a:fillRect/>
            </a:stretch>
          </p:blipFill>
          <p:spPr>
            <a:xfrm rot="622545">
              <a:off x="528515" y="5184819"/>
              <a:ext cx="634909" cy="360000"/>
            </a:xfrm>
            <a:prstGeom prst="rect">
              <a:avLst/>
            </a:prstGeom>
          </p:spPr>
        </p:pic>
      </p:grpSp>
      <p:sp>
        <p:nvSpPr>
          <p:cNvPr id="4" name="TextBox 3"/>
          <p:cNvSpPr txBox="1"/>
          <p:nvPr/>
        </p:nvSpPr>
        <p:spPr>
          <a:xfrm>
            <a:off x="1452564" y="2189163"/>
            <a:ext cx="4302125" cy="215444"/>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r>
              <a:rPr lang="en-GB" sz="1400" dirty="0" smtClean="0"/>
              <a:t>Text</a:t>
            </a:r>
            <a:endParaRPr lang="en-GB" sz="1400" dirty="0"/>
          </a:p>
        </p:txBody>
      </p:sp>
      <p:grpSp>
        <p:nvGrpSpPr>
          <p:cNvPr id="36" name="Group 35"/>
          <p:cNvGrpSpPr/>
          <p:nvPr/>
        </p:nvGrpSpPr>
        <p:grpSpPr>
          <a:xfrm>
            <a:off x="0" y="822619"/>
            <a:ext cx="8961437" cy="495300"/>
            <a:chOff x="119063" y="1058863"/>
            <a:chExt cx="8961437" cy="495300"/>
          </a:xfrm>
        </p:grpSpPr>
        <p:sp>
          <p:nvSpPr>
            <p:cNvPr id="39" name="Rectangle 38"/>
            <p:cNvSpPr>
              <a:spLocks/>
            </p:cNvSpPr>
            <p:nvPr/>
          </p:nvSpPr>
          <p:spPr>
            <a:xfrm>
              <a:off x="119063" y="1068388"/>
              <a:ext cx="8961437" cy="485775"/>
            </a:xfrm>
            <a:prstGeom prst="rect">
              <a:avLst/>
            </a:prstGeom>
            <a:gradFill rotWithShape="1">
              <a:gsLst>
                <a:gs pos="0">
                  <a:srgbClr val="EEEEEE"/>
                </a:gs>
                <a:gs pos="100000">
                  <a:srgbClr val="EEEEEE">
                    <a:gamma/>
                    <a:tint val="0"/>
                    <a:invGamma/>
                    <a:alpha val="0"/>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dirty="0" err="1">
                <a:solidFill>
                  <a:schemeClr val="tx1"/>
                </a:solidFill>
                <a:latin typeface="Arial" charset="0"/>
              </a:endParaRPr>
            </a:p>
          </p:txBody>
        </p:sp>
        <p:cxnSp>
          <p:nvCxnSpPr>
            <p:cNvPr id="40" name="Straight Connector 39"/>
            <p:cNvCxnSpPr>
              <a:cxnSpLocks/>
            </p:cNvCxnSpPr>
            <p:nvPr/>
          </p:nvCxnSpPr>
          <p:spPr>
            <a:xfrm>
              <a:off x="119063" y="1058863"/>
              <a:ext cx="896143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34063555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extLst>
              <p:ext uri="{D42A27DB-BD31-4B8C-83A1-F6EECF244321}">
                <p14:modId xmlns:p14="http://schemas.microsoft.com/office/powerpoint/2010/main" xmlns="" val="4247590668"/>
              </p:ext>
            </p:extLst>
          </p:nvPr>
        </p:nvGraphicFramePr>
        <p:xfrm>
          <a:off x="1588" y="1588"/>
          <a:ext cx="1587" cy="1587"/>
        </p:xfrm>
        <a:graphic>
          <a:graphicData uri="http://schemas.openxmlformats.org/presentationml/2006/ole">
            <p:oleObj spid="_x0000_s948597" name="think-cell Slide" r:id="rId4" imgW="360" imgH="360" progId="">
              <p:embed/>
            </p:oleObj>
          </a:graphicData>
        </a:graphic>
      </p:graphicFrame>
      <p:grpSp>
        <p:nvGrpSpPr>
          <p:cNvPr id="36" name="Group 35"/>
          <p:cNvGrpSpPr/>
          <p:nvPr/>
        </p:nvGrpSpPr>
        <p:grpSpPr>
          <a:xfrm>
            <a:off x="0" y="1212582"/>
            <a:ext cx="8961437" cy="495300"/>
            <a:chOff x="119063" y="1058863"/>
            <a:chExt cx="8961437" cy="495300"/>
          </a:xfrm>
        </p:grpSpPr>
        <p:sp>
          <p:nvSpPr>
            <p:cNvPr id="44" name="Rectangle 43"/>
            <p:cNvSpPr>
              <a:spLocks/>
            </p:cNvSpPr>
            <p:nvPr/>
          </p:nvSpPr>
          <p:spPr>
            <a:xfrm>
              <a:off x="119063" y="1068388"/>
              <a:ext cx="8961437" cy="485775"/>
            </a:xfrm>
            <a:prstGeom prst="rect">
              <a:avLst/>
            </a:prstGeom>
            <a:gradFill rotWithShape="1">
              <a:gsLst>
                <a:gs pos="0">
                  <a:srgbClr val="EEEEEE"/>
                </a:gs>
                <a:gs pos="100000">
                  <a:srgbClr val="EEEEEE">
                    <a:gamma/>
                    <a:tint val="0"/>
                    <a:invGamma/>
                    <a:alpha val="0"/>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dirty="0" err="1">
                <a:solidFill>
                  <a:schemeClr val="tx1"/>
                </a:solidFill>
                <a:latin typeface="Arial" charset="0"/>
              </a:endParaRPr>
            </a:p>
          </p:txBody>
        </p:sp>
        <p:cxnSp>
          <p:nvCxnSpPr>
            <p:cNvPr id="47" name="Straight Connector 46"/>
            <p:cNvCxnSpPr>
              <a:cxnSpLocks/>
            </p:cNvCxnSpPr>
            <p:nvPr/>
          </p:nvCxnSpPr>
          <p:spPr>
            <a:xfrm>
              <a:off x="119063" y="1058863"/>
              <a:ext cx="896143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71451" y="230188"/>
            <a:ext cx="8618537" cy="292388"/>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marL="457200"/>
            <a:r>
              <a:rPr lang="en-US" dirty="0" smtClean="0">
                <a:solidFill>
                  <a:srgbClr val="00B050"/>
                </a:solidFill>
              </a:rPr>
              <a:t>Matrix used to </a:t>
            </a:r>
            <a:r>
              <a:rPr lang="en-US" dirty="0" err="1" smtClean="0">
                <a:solidFill>
                  <a:srgbClr val="00B050"/>
                </a:solidFill>
              </a:rPr>
              <a:t>prioritise</a:t>
            </a:r>
            <a:r>
              <a:rPr lang="en-US" dirty="0" smtClean="0">
                <a:solidFill>
                  <a:srgbClr val="00B050"/>
                </a:solidFill>
              </a:rPr>
              <a:t> </a:t>
            </a:r>
            <a:r>
              <a:rPr lang="en-US" dirty="0">
                <a:solidFill>
                  <a:srgbClr val="00B050"/>
                </a:solidFill>
              </a:rPr>
              <a:t>the stakeholders to target in our messaging</a:t>
            </a:r>
          </a:p>
        </p:txBody>
      </p:sp>
      <p:sp>
        <p:nvSpPr>
          <p:cNvPr id="43" name="Rectangle 23"/>
          <p:cNvSpPr txBox="1">
            <a:spLocks noChangeArrowheads="1"/>
          </p:cNvSpPr>
          <p:nvPr/>
        </p:nvSpPr>
        <p:spPr bwMode="gray">
          <a:xfrm rot="16200000">
            <a:off x="-1523318" y="3151690"/>
            <a:ext cx="4172862" cy="430887"/>
          </a:xfrm>
          <a:prstGeom prst="rect">
            <a:avLst/>
          </a:prstGeom>
          <a:noFill/>
          <a:ln w="9525">
            <a:noFill/>
            <a:miter lim="800000"/>
            <a:headEnd/>
            <a:tailEnd/>
          </a:ln>
          <a:extLst>
            <a:ext uri="{91240B29-F687-4F45-9708-019B960494DF}">
              <a14:hiddenLine xmlns:a14="http://schemas.microsoft.com/office/drawing/2010/main" xmlns="" w="9525">
                <a:solidFill>
                  <a:schemeClr val="folHlink"/>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750888" indent="-128588"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50888" indent="-128588"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50888" indent="-128588"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50888" indent="-128588"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0" indent="0" algn="ctr"/>
            <a:r>
              <a:rPr lang="en-US" sz="1400" b="1" dirty="0">
                <a:solidFill>
                  <a:schemeClr val="accent2"/>
                </a:solidFill>
              </a:rPr>
              <a:t>Impact </a:t>
            </a:r>
            <a:r>
              <a:rPr lang="en-US" sz="1400" b="1" dirty="0"/>
              <a:t/>
            </a:r>
            <a:br>
              <a:rPr lang="en-US" sz="1400" b="1" dirty="0"/>
            </a:br>
            <a:r>
              <a:rPr lang="en-US" sz="1400" dirty="0"/>
              <a:t>(by them or on them)</a:t>
            </a:r>
          </a:p>
        </p:txBody>
      </p:sp>
      <p:sp>
        <p:nvSpPr>
          <p:cNvPr id="28" name="Rectangle 7"/>
          <p:cNvSpPr txBox="1">
            <a:spLocks noChangeArrowheads="1"/>
          </p:cNvSpPr>
          <p:nvPr/>
        </p:nvSpPr>
        <p:spPr bwMode="gray">
          <a:xfrm>
            <a:off x="8315595" y="3289540"/>
            <a:ext cx="411512" cy="215444"/>
          </a:xfrm>
          <a:prstGeom prst="rect">
            <a:avLst/>
          </a:prstGeom>
          <a:noFill/>
          <a:ln w="9525">
            <a:noFill/>
            <a:miter lim="800000"/>
            <a:headEnd/>
            <a:tailEnd/>
          </a:ln>
          <a:extLst>
            <a:ext uri="{91240B29-F687-4F45-9708-019B960494DF}">
              <a14:hiddenLine xmlns:a14="http://schemas.microsoft.com/office/drawing/2010/main" xmlns="" w="9525">
                <a:solidFill>
                  <a:schemeClr val="folHlink"/>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750888" indent="-128588"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50888" indent="-128588"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50888" indent="-128588"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50888" indent="-128588"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r>
              <a:rPr lang="en-US" sz="1400" dirty="0"/>
              <a:t>High</a:t>
            </a:r>
          </a:p>
        </p:txBody>
      </p:sp>
      <p:sp>
        <p:nvSpPr>
          <p:cNvPr id="29" name="Rectangle 8"/>
          <p:cNvSpPr txBox="1">
            <a:spLocks noChangeArrowheads="1"/>
          </p:cNvSpPr>
          <p:nvPr/>
        </p:nvSpPr>
        <p:spPr bwMode="gray">
          <a:xfrm>
            <a:off x="1061450" y="3289540"/>
            <a:ext cx="411512" cy="215444"/>
          </a:xfrm>
          <a:prstGeom prst="rect">
            <a:avLst/>
          </a:prstGeom>
          <a:noFill/>
          <a:ln w="9525">
            <a:noFill/>
            <a:miter lim="800000"/>
            <a:headEnd/>
            <a:tailEnd/>
          </a:ln>
          <a:extLst>
            <a:ext uri="{91240B29-F687-4F45-9708-019B960494DF}">
              <a14:hiddenLine xmlns:a14="http://schemas.microsoft.com/office/drawing/2010/main" xmlns="" w="9525">
                <a:solidFill>
                  <a:schemeClr val="folHlink"/>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750888" indent="-128588"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50888" indent="-128588"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50888" indent="-128588"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50888" indent="-128588"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r>
              <a:rPr lang="en-US" sz="1400" dirty="0" smtClean="0"/>
              <a:t>Low                                                </a:t>
            </a:r>
            <a:endParaRPr lang="en-US" sz="1400" dirty="0"/>
          </a:p>
        </p:txBody>
      </p:sp>
      <p:sp>
        <p:nvSpPr>
          <p:cNvPr id="30" name="Rectangle 9"/>
          <p:cNvSpPr>
            <a:spLocks noChangeArrowheads="1"/>
          </p:cNvSpPr>
          <p:nvPr/>
        </p:nvSpPr>
        <p:spPr bwMode="gray">
          <a:xfrm>
            <a:off x="1472962" y="1333490"/>
            <a:ext cx="6693178" cy="4147816"/>
          </a:xfrm>
          <a:prstGeom prst="rect">
            <a:avLst/>
          </a:prstGeom>
          <a:solidFill>
            <a:schemeClr val="bg2">
              <a:lumMod val="95000"/>
            </a:schemeClr>
          </a:solidFill>
          <a:ln w="19050" algn="ctr">
            <a:noFill/>
            <a:miter lim="800000"/>
            <a:headEnd/>
            <a:tailEnd/>
          </a:ln>
          <a:effectLst/>
          <a:extLst/>
        </p:spPr>
        <p:txBody>
          <a:bodyPr lIns="17998" tIns="17998" rIns="17998" bIns="17998" anchor="ctr">
            <a:noAutofit/>
          </a:bodyPr>
          <a:lstStyle/>
          <a:p>
            <a:endParaRPr lang="en-US" sz="1400" dirty="0"/>
          </a:p>
        </p:txBody>
      </p:sp>
      <p:sp>
        <p:nvSpPr>
          <p:cNvPr id="31" name="Rectangle 10"/>
          <p:cNvSpPr txBox="1">
            <a:spLocks noChangeArrowheads="1"/>
          </p:cNvSpPr>
          <p:nvPr/>
        </p:nvSpPr>
        <p:spPr bwMode="gray">
          <a:xfrm>
            <a:off x="4973259" y="1404922"/>
            <a:ext cx="3131073" cy="215444"/>
          </a:xfrm>
          <a:prstGeom prst="rect">
            <a:avLst/>
          </a:prstGeom>
          <a:noFill/>
          <a:ln w="9525">
            <a:noFill/>
            <a:miter lim="800000"/>
            <a:headEnd/>
            <a:tailEnd/>
          </a:ln>
          <a:extLst>
            <a:ext uri="{91240B29-F687-4F45-9708-019B960494DF}">
              <a14:hiddenLine xmlns:a14="http://schemas.microsoft.com/office/drawing/2010/main" xmlns="" w="9525">
                <a:solidFill>
                  <a:schemeClr val="folHlink"/>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750888" indent="-128588"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50888" indent="-128588"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50888" indent="-128588"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50888" indent="-128588"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0" indent="0"/>
            <a:r>
              <a:rPr lang="en-US" sz="1400" b="1" dirty="0" smtClean="0">
                <a:solidFill>
                  <a:schemeClr val="accent2"/>
                </a:solidFill>
              </a:rPr>
              <a:t>TO MAINTAIN</a:t>
            </a:r>
            <a:endParaRPr lang="en-US" sz="1400" b="1" dirty="0">
              <a:solidFill>
                <a:schemeClr val="accent2"/>
              </a:solidFill>
            </a:endParaRPr>
          </a:p>
        </p:txBody>
      </p:sp>
      <p:sp>
        <p:nvSpPr>
          <p:cNvPr id="32" name="Rectangle 11"/>
          <p:cNvSpPr txBox="1">
            <a:spLocks noChangeArrowheads="1"/>
          </p:cNvSpPr>
          <p:nvPr/>
        </p:nvSpPr>
        <p:spPr bwMode="gray">
          <a:xfrm>
            <a:off x="1640497" y="1404922"/>
            <a:ext cx="3131073" cy="215444"/>
          </a:xfrm>
          <a:prstGeom prst="rect">
            <a:avLst/>
          </a:prstGeom>
          <a:noFill/>
          <a:ln w="9525">
            <a:noFill/>
            <a:miter lim="800000"/>
            <a:headEnd/>
            <a:tailEnd/>
          </a:ln>
          <a:extLst>
            <a:ext uri="{91240B29-F687-4F45-9708-019B960494DF}">
              <a14:hiddenLine xmlns:a14="http://schemas.microsoft.com/office/drawing/2010/main" xmlns="" w="9525">
                <a:solidFill>
                  <a:schemeClr val="folHlink"/>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750888" indent="-128588"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50888" indent="-128588"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50888" indent="-128588"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50888" indent="-128588"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0" indent="0"/>
            <a:r>
              <a:rPr lang="en-US" sz="1400" b="1" dirty="0" smtClean="0">
                <a:solidFill>
                  <a:schemeClr val="accent2"/>
                </a:solidFill>
              </a:rPr>
              <a:t>TO INFORM  </a:t>
            </a:r>
            <a:endParaRPr lang="en-US" sz="1400" b="1" dirty="0">
              <a:solidFill>
                <a:schemeClr val="accent2"/>
              </a:solidFill>
            </a:endParaRPr>
          </a:p>
        </p:txBody>
      </p:sp>
      <p:sp>
        <p:nvSpPr>
          <p:cNvPr id="33" name="Rectangle 12"/>
          <p:cNvSpPr txBox="1">
            <a:spLocks noChangeArrowheads="1"/>
          </p:cNvSpPr>
          <p:nvPr/>
        </p:nvSpPr>
        <p:spPr bwMode="gray">
          <a:xfrm>
            <a:off x="1640497" y="3452676"/>
            <a:ext cx="3131073" cy="215444"/>
          </a:xfrm>
          <a:prstGeom prst="rect">
            <a:avLst/>
          </a:prstGeom>
          <a:noFill/>
          <a:ln w="9525">
            <a:noFill/>
            <a:miter lim="800000"/>
            <a:headEnd/>
            <a:tailEnd/>
          </a:ln>
          <a:extLst>
            <a:ext uri="{91240B29-F687-4F45-9708-019B960494DF}">
              <a14:hiddenLine xmlns:a14="http://schemas.microsoft.com/office/drawing/2010/main" xmlns="" w="9525">
                <a:solidFill>
                  <a:schemeClr val="folHlink"/>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750888" indent="-128588"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50888" indent="-128588"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50888" indent="-128588"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50888" indent="-128588"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0" indent="0"/>
            <a:r>
              <a:rPr lang="en-US" sz="1400" b="1" dirty="0" smtClean="0">
                <a:solidFill>
                  <a:schemeClr val="accent2"/>
                </a:solidFill>
              </a:rPr>
              <a:t>TO RAISE AWARENESS</a:t>
            </a:r>
            <a:endParaRPr lang="en-US" sz="1400" b="1" dirty="0">
              <a:solidFill>
                <a:schemeClr val="accent2"/>
              </a:solidFill>
            </a:endParaRPr>
          </a:p>
        </p:txBody>
      </p:sp>
      <p:sp>
        <p:nvSpPr>
          <p:cNvPr id="34" name="Rectangle 13"/>
          <p:cNvSpPr txBox="1">
            <a:spLocks noChangeArrowheads="1"/>
          </p:cNvSpPr>
          <p:nvPr/>
        </p:nvSpPr>
        <p:spPr bwMode="gray">
          <a:xfrm>
            <a:off x="4973260" y="3452676"/>
            <a:ext cx="3131073" cy="215444"/>
          </a:xfrm>
          <a:prstGeom prst="rect">
            <a:avLst/>
          </a:prstGeom>
          <a:noFill/>
          <a:ln w="9525">
            <a:noFill/>
            <a:miter lim="800000"/>
            <a:headEnd/>
            <a:tailEnd/>
          </a:ln>
          <a:extLst>
            <a:ext uri="{91240B29-F687-4F45-9708-019B960494DF}">
              <a14:hiddenLine xmlns:a14="http://schemas.microsoft.com/office/drawing/2010/main" xmlns="" w="9525">
                <a:solidFill>
                  <a:schemeClr val="folHlink"/>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750888" indent="-128588"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50888" indent="-128588"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50888" indent="-128588"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50888" indent="-128588"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0" indent="0"/>
            <a:r>
              <a:rPr lang="en-US" sz="1400" b="1" dirty="0" smtClean="0">
                <a:solidFill>
                  <a:schemeClr val="accent2"/>
                </a:solidFill>
              </a:rPr>
              <a:t>TO CHANGE </a:t>
            </a:r>
            <a:endParaRPr lang="en-US" sz="1400" b="1" dirty="0">
              <a:solidFill>
                <a:schemeClr val="accent2"/>
              </a:solidFill>
            </a:endParaRPr>
          </a:p>
        </p:txBody>
      </p:sp>
      <p:sp>
        <p:nvSpPr>
          <p:cNvPr id="39" name="Rectangle 33"/>
          <p:cNvSpPr>
            <a:spLocks noChangeArrowheads="1"/>
          </p:cNvSpPr>
          <p:nvPr/>
        </p:nvSpPr>
        <p:spPr bwMode="gray">
          <a:xfrm>
            <a:off x="4979397" y="2294820"/>
            <a:ext cx="313107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p>
            <a:pPr marL="190480" lvl="1" indent="-188893" defTabSz="895255">
              <a:buClr>
                <a:schemeClr val="tx2"/>
              </a:buClr>
              <a:buSzPct val="125000"/>
              <a:buFont typeface="Arial" charset="0"/>
              <a:buChar char="▪"/>
            </a:pPr>
            <a:r>
              <a:rPr lang="en-US" sz="1400" dirty="0" smtClean="0"/>
              <a:t>Partners</a:t>
            </a:r>
            <a:endParaRPr lang="en-US" sz="1400" dirty="0"/>
          </a:p>
        </p:txBody>
      </p:sp>
      <p:sp>
        <p:nvSpPr>
          <p:cNvPr id="40" name="Rectangle 33"/>
          <p:cNvSpPr>
            <a:spLocks noChangeArrowheads="1"/>
          </p:cNvSpPr>
          <p:nvPr/>
        </p:nvSpPr>
        <p:spPr bwMode="gray">
          <a:xfrm>
            <a:off x="4973260" y="4020804"/>
            <a:ext cx="3131073" cy="43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p>
            <a:pPr marL="190480" lvl="1" indent="-188893" defTabSz="895255">
              <a:buClr>
                <a:schemeClr val="tx2"/>
              </a:buClr>
              <a:buSzPct val="125000"/>
              <a:buFont typeface="Arial" charset="0"/>
              <a:buChar char="▪"/>
            </a:pPr>
            <a:r>
              <a:rPr lang="en-US" sz="1400" dirty="0" smtClean="0"/>
              <a:t>Poachers</a:t>
            </a:r>
          </a:p>
          <a:p>
            <a:pPr marL="190480" lvl="1" indent="-188893" defTabSz="895255">
              <a:buClr>
                <a:schemeClr val="tx2"/>
              </a:buClr>
              <a:buSzPct val="125000"/>
              <a:buFont typeface="Arial" charset="0"/>
              <a:buChar char="▪"/>
            </a:pPr>
            <a:r>
              <a:rPr lang="en-US" sz="1400" dirty="0" smtClean="0"/>
              <a:t>Community groups</a:t>
            </a:r>
            <a:endParaRPr lang="en-US" sz="1400" dirty="0"/>
          </a:p>
        </p:txBody>
      </p:sp>
      <p:sp>
        <p:nvSpPr>
          <p:cNvPr id="41" name="Rectangle 33"/>
          <p:cNvSpPr>
            <a:spLocks noChangeArrowheads="1"/>
          </p:cNvSpPr>
          <p:nvPr/>
        </p:nvSpPr>
        <p:spPr bwMode="gray">
          <a:xfrm>
            <a:off x="1640497" y="4051488"/>
            <a:ext cx="313107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p>
            <a:pPr marL="190480" lvl="1" indent="-188893" defTabSz="895255">
              <a:buClr>
                <a:schemeClr val="tx2"/>
              </a:buClr>
              <a:buSzPct val="125000"/>
              <a:buFont typeface="Arial" charset="0"/>
              <a:buChar char="▪"/>
            </a:pPr>
            <a:r>
              <a:rPr lang="en-US" sz="1400" dirty="0" smtClean="0"/>
              <a:t>Consumer markets in Asia</a:t>
            </a:r>
            <a:endParaRPr lang="en-US" sz="1400" dirty="0"/>
          </a:p>
        </p:txBody>
      </p:sp>
      <p:sp>
        <p:nvSpPr>
          <p:cNvPr id="42" name="Rectangle 33"/>
          <p:cNvSpPr>
            <a:spLocks noChangeArrowheads="1"/>
          </p:cNvSpPr>
          <p:nvPr/>
        </p:nvSpPr>
        <p:spPr bwMode="gray">
          <a:xfrm>
            <a:off x="1640497" y="2208901"/>
            <a:ext cx="313107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p>
            <a:pPr marL="190480" lvl="1" indent="-188893" defTabSz="895255">
              <a:buClr>
                <a:schemeClr val="tx2"/>
              </a:buClr>
              <a:buSzPct val="125000"/>
              <a:buFont typeface="Arial" charset="0"/>
              <a:buChar char="▪"/>
            </a:pPr>
            <a:r>
              <a:rPr lang="en-US" sz="1400" dirty="0" smtClean="0"/>
              <a:t>South African general population</a:t>
            </a:r>
            <a:endParaRPr lang="en-US" sz="1400" dirty="0"/>
          </a:p>
        </p:txBody>
      </p:sp>
      <p:sp>
        <p:nvSpPr>
          <p:cNvPr id="5" name="TextBox 4"/>
          <p:cNvSpPr txBox="1"/>
          <p:nvPr/>
        </p:nvSpPr>
        <p:spPr>
          <a:xfrm>
            <a:off x="4351141" y="596482"/>
            <a:ext cx="1384571" cy="215444"/>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r>
              <a:rPr lang="en-GB" sz="1400" b="1" dirty="0" smtClean="0">
                <a:solidFill>
                  <a:schemeClr val="accent2">
                    <a:lumMod val="75000"/>
                  </a:schemeClr>
                </a:solidFill>
              </a:rPr>
              <a:t>Good relations</a:t>
            </a:r>
            <a:endParaRPr lang="en-GB" sz="1400" b="1" dirty="0">
              <a:solidFill>
                <a:schemeClr val="accent2">
                  <a:lumMod val="75000"/>
                </a:schemeClr>
              </a:solidFill>
            </a:endParaRPr>
          </a:p>
        </p:txBody>
      </p:sp>
      <p:sp>
        <p:nvSpPr>
          <p:cNvPr id="45" name="Rectangle 7"/>
          <p:cNvSpPr txBox="1">
            <a:spLocks noChangeArrowheads="1"/>
          </p:cNvSpPr>
          <p:nvPr/>
        </p:nvSpPr>
        <p:spPr bwMode="gray">
          <a:xfrm>
            <a:off x="4675604" y="1013798"/>
            <a:ext cx="411512" cy="215444"/>
          </a:xfrm>
          <a:prstGeom prst="rect">
            <a:avLst/>
          </a:prstGeom>
          <a:noFill/>
          <a:ln w="9525">
            <a:noFill/>
            <a:miter lim="800000"/>
            <a:headEnd/>
            <a:tailEnd/>
          </a:ln>
          <a:extLst>
            <a:ext uri="{91240B29-F687-4F45-9708-019B960494DF}">
              <a14:hiddenLine xmlns:a14="http://schemas.microsoft.com/office/drawing/2010/main" xmlns="" w="9525">
                <a:solidFill>
                  <a:schemeClr val="folHlink"/>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750888" indent="-128588"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50888" indent="-128588"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50888" indent="-128588"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50888" indent="-128588"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r>
              <a:rPr lang="en-US" sz="1400" dirty="0"/>
              <a:t>High</a:t>
            </a:r>
          </a:p>
        </p:txBody>
      </p:sp>
      <p:sp>
        <p:nvSpPr>
          <p:cNvPr id="46" name="Rectangle 8"/>
          <p:cNvSpPr txBox="1">
            <a:spLocks noChangeArrowheads="1"/>
          </p:cNvSpPr>
          <p:nvPr/>
        </p:nvSpPr>
        <p:spPr bwMode="gray">
          <a:xfrm>
            <a:off x="4628455" y="5502549"/>
            <a:ext cx="411512" cy="215444"/>
          </a:xfrm>
          <a:prstGeom prst="rect">
            <a:avLst/>
          </a:prstGeom>
          <a:noFill/>
          <a:ln w="9525">
            <a:noFill/>
            <a:miter lim="800000"/>
            <a:headEnd/>
            <a:tailEnd/>
          </a:ln>
          <a:extLst>
            <a:ext uri="{91240B29-F687-4F45-9708-019B960494DF}">
              <a14:hiddenLine xmlns:a14="http://schemas.microsoft.com/office/drawing/2010/main" xmlns="" w="9525">
                <a:solidFill>
                  <a:schemeClr val="folHlink"/>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750888" indent="-128588"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50888" indent="-128588"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50888" indent="-128588"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50888" indent="-128588"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r>
              <a:rPr lang="en-US" sz="1400" dirty="0" smtClean="0"/>
              <a:t>Low                                                </a:t>
            </a:r>
            <a:endParaRPr lang="en-US" sz="1400" dirty="0"/>
          </a:p>
        </p:txBody>
      </p:sp>
      <p:sp>
        <p:nvSpPr>
          <p:cNvPr id="7" name="Freeform 6"/>
          <p:cNvSpPr/>
          <p:nvPr/>
        </p:nvSpPr>
        <p:spPr>
          <a:xfrm>
            <a:off x="827014" y="1336905"/>
            <a:ext cx="0" cy="4123592"/>
          </a:xfrm>
          <a:custGeom>
            <a:avLst/>
            <a:gdLst>
              <a:gd name="connsiteX0" fmla="*/ 0 w 0"/>
              <a:gd name="connsiteY0" fmla="*/ 0 h 4123592"/>
              <a:gd name="connsiteX1" fmla="*/ 0 w 0"/>
              <a:gd name="connsiteY1" fmla="*/ 4123592 h 4123592"/>
            </a:gdLst>
            <a:ahLst/>
            <a:cxnLst>
              <a:cxn ang="0">
                <a:pos x="connsiteX0" y="connsiteY0"/>
              </a:cxn>
              <a:cxn ang="0">
                <a:pos x="connsiteX1" y="connsiteY1"/>
              </a:cxn>
            </a:cxnLst>
            <a:rect l="l" t="t" r="r" b="b"/>
            <a:pathLst>
              <a:path h="4123592">
                <a:moveTo>
                  <a:pt x="0" y="0"/>
                </a:moveTo>
                <a:lnTo>
                  <a:pt x="0" y="4123592"/>
                </a:lnTo>
              </a:path>
            </a:pathLst>
          </a:custGeom>
          <a:no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a:p>
        </p:txBody>
      </p:sp>
      <p:cxnSp>
        <p:nvCxnSpPr>
          <p:cNvPr id="9" name="Straight Connector 8"/>
          <p:cNvCxnSpPr>
            <a:stCxn id="30" idx="1"/>
            <a:endCxn id="30" idx="3"/>
          </p:cNvCxnSpPr>
          <p:nvPr/>
        </p:nvCxnSpPr>
        <p:spPr>
          <a:xfrm>
            <a:off x="1472962" y="3407398"/>
            <a:ext cx="6693178" cy="0"/>
          </a:xfrm>
          <a:prstGeom prst="line">
            <a:avLst/>
          </a:prstGeom>
          <a:noFill/>
          <a:ln w="19050">
            <a:solidFill>
              <a:schemeClr val="accent2"/>
            </a:solidFill>
            <a:round/>
            <a:headEnd type="arrow" w="med" len="me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1" name="Straight Connector 10"/>
          <p:cNvCxnSpPr>
            <a:stCxn id="30" idx="0"/>
            <a:endCxn id="30" idx="2"/>
          </p:cNvCxnSpPr>
          <p:nvPr/>
        </p:nvCxnSpPr>
        <p:spPr>
          <a:xfrm>
            <a:off x="4819551" y="1333490"/>
            <a:ext cx="0" cy="4147816"/>
          </a:xfrm>
          <a:prstGeom prst="line">
            <a:avLst/>
          </a:prstGeom>
          <a:noFill/>
          <a:ln w="19050">
            <a:solidFill>
              <a:schemeClr val="accent2"/>
            </a:solidFill>
            <a:round/>
            <a:headEnd type="arrow" w="med" len="me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pic>
        <p:nvPicPr>
          <p:cNvPr id="12" name="Picture 11"/>
          <p:cNvPicPr>
            <a:picLocks noChangeAspect="1"/>
          </p:cNvPicPr>
          <p:nvPr/>
        </p:nvPicPr>
        <p:blipFill>
          <a:blip r:embed="rId5" cstate="email">
            <a:duotone>
              <a:schemeClr val="accent5">
                <a:shade val="45000"/>
                <a:satMod val="135000"/>
              </a:schemeClr>
              <a:prstClr val="white"/>
            </a:duotone>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1420208" y="2499195"/>
            <a:ext cx="861468" cy="861468"/>
          </a:xfrm>
          <a:prstGeom prst="rect">
            <a:avLst/>
          </a:prstGeom>
        </p:spPr>
      </p:pic>
      <p:pic>
        <p:nvPicPr>
          <p:cNvPr id="13" name="Picture 12"/>
          <p:cNvPicPr>
            <a:picLocks noChangeAspect="1"/>
          </p:cNvPicPr>
          <p:nvPr/>
        </p:nvPicPr>
        <p:blipFill rotWithShape="1">
          <a:blip r:embed="rId6" cstate="email">
            <a:duotone>
              <a:schemeClr val="accent5">
                <a:shade val="45000"/>
                <a:satMod val="135000"/>
              </a:schemeClr>
              <a:prstClr val="white"/>
            </a:duotone>
            <a:clrChange>
              <a:clrFrom>
                <a:srgbClr val="FFFFFF"/>
              </a:clrFrom>
              <a:clrTo>
                <a:srgbClr val="FFFFFF">
                  <a:alpha val="0"/>
                </a:srgbClr>
              </a:clrTo>
            </a:clrChange>
            <a:extLst>
              <a:ext uri="{28A0092B-C50C-407E-A947-70E740481C1C}">
                <a14:useLocalDpi xmlns:a14="http://schemas.microsoft.com/office/drawing/2010/main" xmlns="" val="0"/>
              </a:ext>
            </a:extLst>
          </a:blip>
          <a:srcRect/>
          <a:stretch/>
        </p:blipFill>
        <p:spPr>
          <a:xfrm>
            <a:off x="2192578" y="2668923"/>
            <a:ext cx="615462" cy="505230"/>
          </a:xfrm>
          <a:prstGeom prst="rect">
            <a:avLst/>
          </a:prstGeom>
        </p:spPr>
      </p:pic>
      <p:pic>
        <p:nvPicPr>
          <p:cNvPr id="14" name="Picture 13"/>
          <p:cNvPicPr>
            <a:picLocks noChangeAspect="1"/>
          </p:cNvPicPr>
          <p:nvPr/>
        </p:nvPicPr>
        <p:blipFill>
          <a:blip r:embed="rId7" cstate="email">
            <a:duotone>
              <a:schemeClr val="accent5">
                <a:shade val="45000"/>
                <a:satMod val="135000"/>
              </a:schemeClr>
              <a:prstClr val="white"/>
            </a:duotone>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6924055" y="2394054"/>
            <a:ext cx="1212794" cy="1212794"/>
          </a:xfrm>
          <a:prstGeom prst="rect">
            <a:avLst/>
          </a:prstGeom>
        </p:spPr>
      </p:pic>
      <p:pic>
        <p:nvPicPr>
          <p:cNvPr id="15" name="Picture 14"/>
          <p:cNvPicPr>
            <a:picLocks noChangeAspect="1"/>
          </p:cNvPicPr>
          <p:nvPr/>
        </p:nvPicPr>
        <p:blipFill>
          <a:blip r:embed="rId8" cstate="email">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xmlns="" val="0"/>
              </a:ext>
            </a:extLst>
          </a:blip>
          <a:stretch>
            <a:fillRect/>
          </a:stretch>
        </p:blipFill>
        <p:spPr>
          <a:xfrm>
            <a:off x="1323507" y="4232268"/>
            <a:ext cx="1294315" cy="1294315"/>
          </a:xfrm>
          <a:prstGeom prst="rect">
            <a:avLst/>
          </a:prstGeom>
        </p:spPr>
      </p:pic>
      <p:pic>
        <p:nvPicPr>
          <p:cNvPr id="16" name="Picture 15"/>
          <p:cNvPicPr>
            <a:picLocks noChangeAspect="1"/>
          </p:cNvPicPr>
          <p:nvPr/>
        </p:nvPicPr>
        <p:blipFill>
          <a:blip r:embed="rId9" cstate="email">
            <a:duotone>
              <a:schemeClr val="accent5">
                <a:shade val="45000"/>
                <a:satMod val="135000"/>
              </a:schemeClr>
              <a:prstClr val="white"/>
            </a:duotone>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7068866" y="4516519"/>
            <a:ext cx="1035466" cy="1035466"/>
          </a:xfrm>
          <a:prstGeom prst="rect">
            <a:avLst/>
          </a:prstGeom>
        </p:spPr>
      </p:pic>
      <p:sp>
        <p:nvSpPr>
          <p:cNvPr id="3" name="TextBox 2"/>
          <p:cNvSpPr txBox="1"/>
          <p:nvPr/>
        </p:nvSpPr>
        <p:spPr>
          <a:xfrm>
            <a:off x="4424982" y="754536"/>
            <a:ext cx="4302125" cy="215444"/>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r>
              <a:rPr lang="en-GB" sz="1400" dirty="0" smtClean="0"/>
              <a:t>(with them)</a:t>
            </a:r>
            <a:endParaRPr lang="en-GB" sz="1400" dirty="0"/>
          </a:p>
        </p:txBody>
      </p:sp>
      <p:cxnSp>
        <p:nvCxnSpPr>
          <p:cNvPr id="8" name="Straight Connector 7"/>
          <p:cNvCxnSpPr/>
          <p:nvPr/>
        </p:nvCxnSpPr>
        <p:spPr>
          <a:xfrm>
            <a:off x="1669238" y="988391"/>
            <a:ext cx="6156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318448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3990326511"/>
              </p:ext>
            </p:extLst>
          </p:nvPr>
        </p:nvGraphicFramePr>
        <p:xfrm>
          <a:off x="1588" y="1588"/>
          <a:ext cx="1587" cy="1587"/>
        </p:xfrm>
        <a:graphic>
          <a:graphicData uri="http://schemas.openxmlformats.org/presentationml/2006/ole">
            <p:oleObj spid="_x0000_s839061" name="think-cell Slide" r:id="rId4" imgW="360" imgH="360" progId="">
              <p:embed/>
            </p:oleObj>
          </a:graphicData>
        </a:graphic>
      </p:graphicFrame>
      <p:grpSp>
        <p:nvGrpSpPr>
          <p:cNvPr id="25" name="Group 24"/>
          <p:cNvGrpSpPr/>
          <p:nvPr/>
        </p:nvGrpSpPr>
        <p:grpSpPr>
          <a:xfrm>
            <a:off x="0" y="928943"/>
            <a:ext cx="8961437" cy="495300"/>
            <a:chOff x="119063" y="1058863"/>
            <a:chExt cx="8961437" cy="495300"/>
          </a:xfrm>
        </p:grpSpPr>
        <p:sp>
          <p:nvSpPr>
            <p:cNvPr id="26" name="Rectangle 25"/>
            <p:cNvSpPr>
              <a:spLocks/>
            </p:cNvSpPr>
            <p:nvPr/>
          </p:nvSpPr>
          <p:spPr>
            <a:xfrm>
              <a:off x="119063" y="1068388"/>
              <a:ext cx="8961437" cy="485775"/>
            </a:xfrm>
            <a:prstGeom prst="rect">
              <a:avLst/>
            </a:prstGeom>
            <a:gradFill rotWithShape="1">
              <a:gsLst>
                <a:gs pos="0">
                  <a:srgbClr val="EEEEEE"/>
                </a:gs>
                <a:gs pos="100000">
                  <a:srgbClr val="EEEEEE">
                    <a:gamma/>
                    <a:tint val="0"/>
                    <a:invGamma/>
                    <a:alpha val="0"/>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dirty="0" err="1">
                <a:solidFill>
                  <a:schemeClr val="tx1"/>
                </a:solidFill>
                <a:latin typeface="Arial" charset="0"/>
              </a:endParaRPr>
            </a:p>
          </p:txBody>
        </p:sp>
        <p:cxnSp>
          <p:nvCxnSpPr>
            <p:cNvPr id="27" name="Straight Connector 26"/>
            <p:cNvCxnSpPr>
              <a:cxnSpLocks/>
            </p:cNvCxnSpPr>
            <p:nvPr/>
          </p:nvCxnSpPr>
          <p:spPr>
            <a:xfrm>
              <a:off x="119063" y="1058863"/>
              <a:ext cx="896143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5" name="Title 4"/>
          <p:cNvSpPr>
            <a:spLocks noGrp="1"/>
          </p:cNvSpPr>
          <p:nvPr>
            <p:ph type="title"/>
          </p:nvPr>
        </p:nvSpPr>
        <p:spPr>
          <a:xfrm>
            <a:off x="171451" y="230188"/>
            <a:ext cx="8618537" cy="292388"/>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marL="449263">
              <a:tabLst/>
            </a:pPr>
            <a:r>
              <a:rPr lang="en-GB" dirty="0">
                <a:solidFill>
                  <a:srgbClr val="00B050"/>
                </a:solidFill>
              </a:rPr>
              <a:t>Key challenges </a:t>
            </a:r>
            <a:r>
              <a:rPr lang="en-GB" dirty="0" smtClean="0">
                <a:solidFill>
                  <a:srgbClr val="00B050"/>
                </a:solidFill>
              </a:rPr>
              <a:t>in Demand Management</a:t>
            </a:r>
            <a:endParaRPr lang="en-GB" dirty="0">
              <a:solidFill>
                <a:srgbClr val="00B050"/>
              </a:solidFill>
            </a:endParaRPr>
          </a:p>
        </p:txBody>
      </p:sp>
      <p:sp>
        <p:nvSpPr>
          <p:cNvPr id="20" name="TextBox 19"/>
          <p:cNvSpPr txBox="1">
            <a:spLocks/>
          </p:cNvSpPr>
          <p:nvPr/>
        </p:nvSpPr>
        <p:spPr>
          <a:xfrm>
            <a:off x="292100" y="1338752"/>
            <a:ext cx="8497888" cy="43088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marL="344488" lvl="1" indent="-342900">
              <a:spcBef>
                <a:spcPct val="60000"/>
              </a:spcBef>
              <a:buSzPct val="90000"/>
              <a:buFont typeface="+mj-lt"/>
              <a:buAutoNum type="arabicPeriod"/>
            </a:pPr>
            <a:r>
              <a:rPr lang="en-ZA" dirty="0">
                <a:solidFill>
                  <a:srgbClr val="00B050"/>
                </a:solidFill>
                <a:cs typeface="Times New Roman"/>
              </a:rPr>
              <a:t>Research process </a:t>
            </a:r>
          </a:p>
          <a:p>
            <a:pPr marL="628650" lvl="2" indent="-260350">
              <a:spcBef>
                <a:spcPct val="30000"/>
              </a:spcBef>
              <a:buSzPct val="90000"/>
            </a:pPr>
            <a:r>
              <a:rPr lang="en-ZA" dirty="0">
                <a:solidFill>
                  <a:srgbClr val="00B050"/>
                </a:solidFill>
                <a:cs typeface="Times New Roman"/>
              </a:rPr>
              <a:t>Funding </a:t>
            </a:r>
          </a:p>
          <a:p>
            <a:pPr marL="628650" lvl="2" indent="-260350">
              <a:spcBef>
                <a:spcPct val="30000"/>
              </a:spcBef>
              <a:buSzPct val="90000"/>
            </a:pPr>
            <a:r>
              <a:rPr lang="en-ZA" dirty="0">
                <a:solidFill>
                  <a:srgbClr val="00B050"/>
                </a:solidFill>
                <a:cs typeface="Times New Roman"/>
              </a:rPr>
              <a:t>Methodology </a:t>
            </a:r>
          </a:p>
          <a:p>
            <a:pPr marL="628650" lvl="2" indent="-260350">
              <a:spcBef>
                <a:spcPct val="30000"/>
              </a:spcBef>
              <a:buSzPct val="90000"/>
            </a:pPr>
            <a:r>
              <a:rPr lang="en-ZA" dirty="0">
                <a:solidFill>
                  <a:srgbClr val="00B050"/>
                </a:solidFill>
                <a:cs typeface="Times New Roman"/>
              </a:rPr>
              <a:t>Information legitimacy </a:t>
            </a:r>
          </a:p>
          <a:p>
            <a:pPr marL="628650" lvl="2" indent="-260350">
              <a:spcBef>
                <a:spcPct val="30000"/>
              </a:spcBef>
              <a:buSzPct val="90000"/>
            </a:pPr>
            <a:r>
              <a:rPr lang="en-ZA" dirty="0">
                <a:solidFill>
                  <a:srgbClr val="00B050"/>
                </a:solidFill>
                <a:cs typeface="Times New Roman"/>
              </a:rPr>
              <a:t>Sharing of information</a:t>
            </a:r>
            <a:endParaRPr lang="en-GB" dirty="0">
              <a:solidFill>
                <a:srgbClr val="00B050"/>
              </a:solidFill>
            </a:endParaRPr>
          </a:p>
          <a:p>
            <a:pPr marL="274645" lvl="1" indent="-342900">
              <a:spcBef>
                <a:spcPct val="60000"/>
              </a:spcBef>
              <a:buSzPct val="90000"/>
              <a:buFont typeface="+mj-lt"/>
              <a:buAutoNum type="arabicPeriod"/>
            </a:pPr>
            <a:r>
              <a:rPr lang="en-GB" dirty="0">
                <a:solidFill>
                  <a:srgbClr val="00B050"/>
                </a:solidFill>
                <a:cs typeface="Times New Roman"/>
              </a:rPr>
              <a:t>Lack of diplomatic solutions </a:t>
            </a:r>
          </a:p>
          <a:p>
            <a:pPr marL="628650" lvl="2" indent="-260350">
              <a:spcBef>
                <a:spcPct val="30000"/>
              </a:spcBef>
              <a:buSzPct val="90000"/>
            </a:pPr>
            <a:r>
              <a:rPr lang="en-GB" dirty="0">
                <a:solidFill>
                  <a:srgbClr val="00B050"/>
                </a:solidFill>
                <a:cs typeface="Times New Roman"/>
              </a:rPr>
              <a:t>Every state is sovereign which makes it difficult to enforce in and prescribe to other countries </a:t>
            </a:r>
          </a:p>
          <a:p>
            <a:pPr marL="628650" lvl="2" indent="-260350">
              <a:spcBef>
                <a:spcPct val="30000"/>
              </a:spcBef>
              <a:buSzPct val="90000"/>
            </a:pPr>
            <a:r>
              <a:rPr lang="en-GB" dirty="0">
                <a:solidFill>
                  <a:srgbClr val="00B050"/>
                </a:solidFill>
                <a:cs typeface="Times New Roman"/>
              </a:rPr>
              <a:t> Implications of historical and current relationships with consumer states </a:t>
            </a:r>
          </a:p>
          <a:p>
            <a:pPr marL="274645" lvl="1" indent="-342900">
              <a:spcBef>
                <a:spcPct val="60000"/>
              </a:spcBef>
              <a:buSzPct val="90000"/>
              <a:buFont typeface="+mj-lt"/>
              <a:buAutoNum type="arabicPeriod"/>
            </a:pPr>
            <a:r>
              <a:rPr lang="en-GB" dirty="0">
                <a:solidFill>
                  <a:srgbClr val="00B050"/>
                </a:solidFill>
                <a:cs typeface="Times New Roman"/>
              </a:rPr>
              <a:t>Single solution approach </a:t>
            </a:r>
          </a:p>
          <a:p>
            <a:pPr marL="628650" lvl="2" indent="-260350">
              <a:spcBef>
                <a:spcPct val="30000"/>
              </a:spcBef>
              <a:buSzPct val="90000"/>
            </a:pPr>
            <a:r>
              <a:rPr lang="en-GB" dirty="0">
                <a:solidFill>
                  <a:srgbClr val="00B050"/>
                </a:solidFill>
                <a:cs typeface="Times New Roman"/>
              </a:rPr>
              <a:t>Prohibitions and demand reduction </a:t>
            </a:r>
          </a:p>
          <a:p>
            <a:pPr marL="274645" lvl="1" indent="-342900">
              <a:spcBef>
                <a:spcPct val="60000"/>
              </a:spcBef>
              <a:buSzPct val="90000"/>
              <a:buFont typeface="+mj-lt"/>
              <a:buAutoNum type="arabicPeriod"/>
            </a:pPr>
            <a:r>
              <a:rPr lang="en-GB" dirty="0">
                <a:solidFill>
                  <a:srgbClr val="00B050"/>
                </a:solidFill>
                <a:cs typeface="Times New Roman"/>
              </a:rPr>
              <a:t>No data on demand profile </a:t>
            </a:r>
          </a:p>
          <a:p>
            <a:pPr marL="274645" lvl="1" indent="-342900">
              <a:spcBef>
                <a:spcPct val="60000"/>
              </a:spcBef>
              <a:buSzPct val="90000"/>
              <a:buFont typeface="+mj-lt"/>
              <a:buAutoNum type="arabicPeriod"/>
            </a:pPr>
            <a:r>
              <a:rPr lang="en-GB" dirty="0">
                <a:solidFill>
                  <a:srgbClr val="00B050"/>
                </a:solidFill>
                <a:cs typeface="Times New Roman"/>
              </a:rPr>
              <a:t>Existing perceptions around high prices of rhino horn</a:t>
            </a:r>
          </a:p>
        </p:txBody>
      </p:sp>
      <p:sp>
        <p:nvSpPr>
          <p:cNvPr id="19" name="Marvin Title Tracker Circle"/>
          <p:cNvSpPr>
            <a:spLocks/>
          </p:cNvSpPr>
          <p:nvPr/>
        </p:nvSpPr>
        <p:spPr>
          <a:xfrm>
            <a:off x="211138" y="1310599"/>
            <a:ext cx="288000" cy="288000"/>
          </a:xfrm>
          <a:prstGeom prst="ellipse">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noAutofit/>
          </a:bodyPr>
          <a:lstStyle/>
          <a:p>
            <a:pPr algn="ctr"/>
            <a:r>
              <a:rPr lang="en-US" sz="1300" b="1" dirty="0">
                <a:solidFill>
                  <a:schemeClr val="tx2"/>
                </a:solidFill>
                <a:latin typeface="Arial" panose="020B0604020202020204" pitchFamily="34" charset="0"/>
              </a:rPr>
              <a:t>i</a:t>
            </a:r>
            <a:endParaRPr lang="en-US" sz="1300" b="1" dirty="0" smtClean="0">
              <a:solidFill>
                <a:schemeClr val="tx2"/>
              </a:solidFill>
              <a:latin typeface="Arial" panose="020B0604020202020204" pitchFamily="34" charset="0"/>
            </a:endParaRPr>
          </a:p>
        </p:txBody>
      </p:sp>
      <p:sp>
        <p:nvSpPr>
          <p:cNvPr id="21" name="Marvin Title Tracker Circle"/>
          <p:cNvSpPr>
            <a:spLocks/>
          </p:cNvSpPr>
          <p:nvPr/>
        </p:nvSpPr>
        <p:spPr>
          <a:xfrm>
            <a:off x="211138" y="2996055"/>
            <a:ext cx="288000" cy="288000"/>
          </a:xfrm>
          <a:prstGeom prst="ellipse">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noAutofit/>
          </a:bodyPr>
          <a:lstStyle/>
          <a:p>
            <a:pPr algn="ctr"/>
            <a:r>
              <a:rPr lang="en-US" sz="1300" b="1" dirty="0" smtClean="0">
                <a:solidFill>
                  <a:schemeClr val="tx2"/>
                </a:solidFill>
                <a:latin typeface="Arial" panose="020B0604020202020204" pitchFamily="34" charset="0"/>
              </a:rPr>
              <a:t>ii</a:t>
            </a:r>
          </a:p>
        </p:txBody>
      </p:sp>
      <p:sp>
        <p:nvSpPr>
          <p:cNvPr id="22" name="Marvin Title Tracker Circle"/>
          <p:cNvSpPr>
            <a:spLocks/>
          </p:cNvSpPr>
          <p:nvPr/>
        </p:nvSpPr>
        <p:spPr>
          <a:xfrm>
            <a:off x="211138" y="4223365"/>
            <a:ext cx="288000" cy="288000"/>
          </a:xfrm>
          <a:prstGeom prst="ellipse">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noAutofit/>
          </a:bodyPr>
          <a:lstStyle/>
          <a:p>
            <a:pPr algn="ctr"/>
            <a:r>
              <a:rPr lang="en-US" sz="1300" b="1" dirty="0" smtClean="0">
                <a:solidFill>
                  <a:schemeClr val="tx2"/>
                </a:solidFill>
                <a:latin typeface="Arial" panose="020B0604020202020204" pitchFamily="34" charset="0"/>
              </a:rPr>
              <a:t>iii</a:t>
            </a:r>
          </a:p>
        </p:txBody>
      </p:sp>
      <p:sp>
        <p:nvSpPr>
          <p:cNvPr id="23" name="Marvin Title Tracker Circle"/>
          <p:cNvSpPr>
            <a:spLocks/>
          </p:cNvSpPr>
          <p:nvPr/>
        </p:nvSpPr>
        <p:spPr>
          <a:xfrm>
            <a:off x="211138" y="4935494"/>
            <a:ext cx="288000" cy="288000"/>
          </a:xfrm>
          <a:prstGeom prst="ellipse">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noAutofit/>
          </a:bodyPr>
          <a:lstStyle/>
          <a:p>
            <a:pPr algn="ctr"/>
            <a:r>
              <a:rPr lang="en-US" sz="1300" b="1" dirty="0" smtClean="0">
                <a:solidFill>
                  <a:schemeClr val="tx2"/>
                </a:solidFill>
                <a:latin typeface="Arial" panose="020B0604020202020204" pitchFamily="34" charset="0"/>
              </a:rPr>
              <a:t>iv</a:t>
            </a:r>
          </a:p>
        </p:txBody>
      </p:sp>
      <p:sp>
        <p:nvSpPr>
          <p:cNvPr id="24" name="Marvin Title Tracker Circle"/>
          <p:cNvSpPr>
            <a:spLocks/>
          </p:cNvSpPr>
          <p:nvPr/>
        </p:nvSpPr>
        <p:spPr>
          <a:xfrm>
            <a:off x="211138" y="5338337"/>
            <a:ext cx="288000" cy="288000"/>
          </a:xfrm>
          <a:prstGeom prst="ellipse">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noAutofit/>
          </a:bodyPr>
          <a:lstStyle/>
          <a:p>
            <a:pPr algn="ctr"/>
            <a:r>
              <a:rPr lang="en-US" sz="1300" b="1" dirty="0">
                <a:solidFill>
                  <a:schemeClr val="tx2"/>
                </a:solidFill>
                <a:latin typeface="Arial" panose="020B0604020202020204" pitchFamily="34" charset="0"/>
              </a:rPr>
              <a:t>v</a:t>
            </a:r>
            <a:endParaRPr lang="en-US" sz="1300" b="1" dirty="0" smtClean="0">
              <a:solidFill>
                <a:schemeClr val="tx2"/>
              </a:solidFill>
              <a:latin typeface="Arial" panose="020B0604020202020204" pitchFamily="34" charset="0"/>
            </a:endParaRPr>
          </a:p>
        </p:txBody>
      </p:sp>
      <p:sp>
        <p:nvSpPr>
          <p:cNvPr id="28" name="TextBox 27"/>
          <p:cNvSpPr txBox="1">
            <a:spLocks/>
          </p:cNvSpPr>
          <p:nvPr/>
        </p:nvSpPr>
        <p:spPr>
          <a:xfrm>
            <a:off x="171451" y="952511"/>
            <a:ext cx="8618537" cy="299313"/>
          </a:xfrm>
          <a:prstGeom prst="rect">
            <a:avLst/>
          </a:prstGeom>
          <a:solidFill>
            <a:schemeClr val="accent1"/>
          </a:solidFill>
          <a:ln w="9525">
            <a:noFill/>
            <a:miter lim="800000"/>
            <a:headEnd/>
            <a:tailEnd/>
          </a:ln>
          <a:effectLst/>
          <a:extLst/>
        </p:spPr>
        <p:txBody>
          <a:bodyPr vert="horz" wrap="square" lIns="72009" tIns="72009" rIns="72009" bIns="72009" numCol="1" anchor="ctr" anchorCtr="0" compatLnSpc="1">
            <a:prstTxWarp prst="textNoShape">
              <a:avLst/>
            </a:prstTxWarp>
            <a:no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r>
              <a:rPr lang="en-GB" b="1" dirty="0" smtClean="0">
                <a:solidFill>
                  <a:schemeClr val="tx2"/>
                </a:solidFill>
              </a:rPr>
              <a:t>Challenges </a:t>
            </a:r>
            <a:endParaRPr lang="en-GB" b="1" dirty="0">
              <a:solidFill>
                <a:schemeClr val="tx2"/>
              </a:solidFill>
            </a:endParaRPr>
          </a:p>
        </p:txBody>
      </p:sp>
    </p:spTree>
    <p:extLst>
      <p:ext uri="{BB962C8B-B14F-4D97-AF65-F5344CB8AC3E}">
        <p14:creationId xmlns:p14="http://schemas.microsoft.com/office/powerpoint/2010/main" xmlns="" val="40498811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257641" y="918589"/>
            <a:ext cx="8401348" cy="5031261"/>
          </a:xfrm>
        </p:spPr>
        <p:txBody>
          <a:bodyPr>
            <a:normAutofit/>
          </a:bodyPr>
          <a:lstStyle/>
          <a:p>
            <a:pPr marL="0" indent="0" algn="ctr">
              <a:spcBef>
                <a:spcPts val="0"/>
              </a:spcBef>
              <a:buNone/>
            </a:pPr>
            <a:endParaRPr lang="en-ZA" sz="2400" b="1" dirty="0" smtClean="0"/>
          </a:p>
          <a:p>
            <a:pPr marL="0" indent="0" algn="ctr">
              <a:spcBef>
                <a:spcPts val="0"/>
              </a:spcBef>
              <a:buNone/>
            </a:pPr>
            <a:endParaRPr lang="en-ZA" sz="2400" b="1" dirty="0"/>
          </a:p>
          <a:p>
            <a:pPr marL="0" indent="0" algn="ctr">
              <a:spcBef>
                <a:spcPts val="0"/>
              </a:spcBef>
              <a:buNone/>
            </a:pPr>
            <a:endParaRPr lang="en-ZA" sz="2400" b="1" dirty="0" smtClean="0"/>
          </a:p>
          <a:p>
            <a:pPr marL="0" indent="0" algn="ctr">
              <a:spcBef>
                <a:spcPts val="0"/>
              </a:spcBef>
              <a:buNone/>
            </a:pPr>
            <a:endParaRPr lang="en-ZA" sz="2400" b="1" dirty="0"/>
          </a:p>
          <a:p>
            <a:pPr marL="0" indent="0" algn="ctr">
              <a:spcBef>
                <a:spcPts val="0"/>
              </a:spcBef>
              <a:buNone/>
            </a:pPr>
            <a:r>
              <a:rPr lang="en-ZA" sz="6600" b="1" dirty="0" smtClean="0">
                <a:solidFill>
                  <a:srgbClr val="00B050"/>
                </a:solidFill>
              </a:rPr>
              <a:t>INTERVENTIONS</a:t>
            </a:r>
            <a:endParaRPr lang="en-ZA" sz="6600" dirty="0">
              <a:solidFill>
                <a:srgbClr val="00B050"/>
              </a:solidFill>
            </a:endParaRPr>
          </a:p>
        </p:txBody>
      </p:sp>
    </p:spTree>
    <p:extLst>
      <p:ext uri="{BB962C8B-B14F-4D97-AF65-F5344CB8AC3E}">
        <p14:creationId xmlns:p14="http://schemas.microsoft.com/office/powerpoint/2010/main" xmlns="" val="19245610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356280" y="198"/>
            <a:ext cx="8065294" cy="620767"/>
          </a:xfrm>
        </p:spPr>
        <p:txBody>
          <a:bodyPr/>
          <a:lstStyle/>
          <a:p>
            <a:pPr eaLnBrk="1" hangingPunct="1"/>
            <a:r>
              <a:rPr lang="en-US" altLang="en-US" sz="3136" b="1">
                <a:solidFill>
                  <a:srgbClr val="00B050"/>
                </a:solidFill>
                <a:latin typeface="Arial Narrow" charset="0"/>
              </a:rPr>
              <a:t>MAIN DESTINATION COUNTRIES (CITES TRADE) </a:t>
            </a:r>
          </a:p>
        </p:txBody>
      </p:sp>
      <p:sp>
        <p:nvSpPr>
          <p:cNvPr id="60419" name="TextBox 3"/>
          <p:cNvSpPr txBox="1">
            <a:spLocks noChangeArrowheads="1"/>
          </p:cNvSpPr>
          <p:nvPr/>
        </p:nvSpPr>
        <p:spPr bwMode="auto">
          <a:xfrm>
            <a:off x="2724216" y="6411672"/>
            <a:ext cx="184731" cy="3638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endParaRPr lang="en-US" altLang="en-US" sz="1764">
              <a:solidFill>
                <a:srgbClr val="000000"/>
              </a:solidFill>
            </a:endParaRPr>
          </a:p>
        </p:txBody>
      </p:sp>
      <p:pic>
        <p:nvPicPr>
          <p:cNvPr id="60420" name="Content Placeholder 4"/>
          <p:cNvPicPr>
            <a:picLocks noGrp="1" noChangeAspect="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0" y="502724"/>
            <a:ext cx="8961438" cy="6218553"/>
          </a:xfrm>
        </p:spPr>
      </p:pic>
    </p:spTree>
    <p:extLst>
      <p:ext uri="{BB962C8B-B14F-4D97-AF65-F5344CB8AC3E}">
        <p14:creationId xmlns:p14="http://schemas.microsoft.com/office/powerpoint/2010/main" xmlns="" val="15737163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448072" y="53096"/>
            <a:ext cx="8065294" cy="720338"/>
          </a:xfrm>
        </p:spPr>
        <p:txBody>
          <a:bodyPr/>
          <a:lstStyle/>
          <a:p>
            <a:pPr eaLnBrk="1" hangingPunct="1"/>
            <a:r>
              <a:rPr lang="en-US" altLang="en-US" sz="2744" b="1">
                <a:solidFill>
                  <a:srgbClr val="00B050"/>
                </a:solidFill>
                <a:latin typeface="Arial Narrow" charset="0"/>
              </a:rPr>
              <a:t>MAIN DESTINATION COUNTRIES (CITES TRADE) </a:t>
            </a:r>
            <a:endParaRPr lang="en-US" altLang="en-US" sz="3528" b="1">
              <a:latin typeface="Arial Narrow" charset="0"/>
            </a:endParaRPr>
          </a:p>
        </p:txBody>
      </p:sp>
      <p:sp>
        <p:nvSpPr>
          <p:cNvPr id="62467" name="TextBox 3"/>
          <p:cNvSpPr txBox="1">
            <a:spLocks noChangeArrowheads="1"/>
          </p:cNvSpPr>
          <p:nvPr/>
        </p:nvSpPr>
        <p:spPr bwMode="auto">
          <a:xfrm>
            <a:off x="2724216" y="6411672"/>
            <a:ext cx="184731" cy="3638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endParaRPr lang="en-US" altLang="en-US" sz="1764">
              <a:solidFill>
                <a:srgbClr val="000000"/>
              </a:solidFill>
            </a:endParaRPr>
          </a:p>
        </p:txBody>
      </p:sp>
      <p:pic>
        <p:nvPicPr>
          <p:cNvPr id="62468" name="Content Placeholder 4"/>
          <p:cNvPicPr>
            <a:picLocks noGrp="1" noChangeAspect="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0" y="636523"/>
            <a:ext cx="8886759" cy="5988293"/>
          </a:xfrm>
        </p:spPr>
      </p:pic>
    </p:spTree>
    <p:extLst>
      <p:ext uri="{BB962C8B-B14F-4D97-AF65-F5344CB8AC3E}">
        <p14:creationId xmlns:p14="http://schemas.microsoft.com/office/powerpoint/2010/main" xmlns="" val="14137587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448072" y="-94706"/>
            <a:ext cx="8065294" cy="771680"/>
          </a:xfrm>
        </p:spPr>
        <p:txBody>
          <a:bodyPr/>
          <a:lstStyle/>
          <a:p>
            <a:pPr eaLnBrk="1" hangingPunct="1"/>
            <a:r>
              <a:rPr lang="en-US" altLang="en-US" b="1">
                <a:solidFill>
                  <a:srgbClr val="008000"/>
                </a:solidFill>
              </a:rPr>
              <a:t>PURPOSE</a:t>
            </a:r>
          </a:p>
        </p:txBody>
      </p:sp>
      <p:sp>
        <p:nvSpPr>
          <p:cNvPr id="44034" name="Content Placeholder 2"/>
          <p:cNvSpPr>
            <a:spLocks noGrp="1"/>
          </p:cNvSpPr>
          <p:nvPr>
            <p:ph idx="1"/>
          </p:nvPr>
        </p:nvSpPr>
        <p:spPr>
          <a:xfrm>
            <a:off x="220925" y="583626"/>
            <a:ext cx="8609826" cy="5888722"/>
          </a:xfrm>
        </p:spPr>
        <p:txBody>
          <a:bodyPr/>
          <a:lstStyle/>
          <a:p>
            <a:pPr marL="0" indent="0">
              <a:buNone/>
            </a:pPr>
            <a:endParaRPr lang="en-GB" altLang="en-US" sz="2352" dirty="0"/>
          </a:p>
          <a:p>
            <a:pPr marL="0" indent="0" algn="ctr">
              <a:buNone/>
            </a:pPr>
            <a:endParaRPr lang="en-GB" altLang="en-US" sz="2744" dirty="0" smtClean="0">
              <a:solidFill>
                <a:srgbClr val="006600"/>
              </a:solidFill>
              <a:latin typeface="Arial Narrow" charset="0"/>
              <a:ea typeface="Arial Narrow" charset="0"/>
              <a:cs typeface="Arial Narrow" charset="0"/>
            </a:endParaRPr>
          </a:p>
          <a:p>
            <a:pPr marL="0" indent="0" algn="ctr">
              <a:buNone/>
            </a:pPr>
            <a:endParaRPr lang="en-GB" altLang="en-US" sz="2744" dirty="0">
              <a:solidFill>
                <a:srgbClr val="006600"/>
              </a:solidFill>
              <a:latin typeface="Arial Narrow" charset="0"/>
              <a:ea typeface="Arial Narrow" charset="0"/>
              <a:cs typeface="Arial Narrow" charset="0"/>
            </a:endParaRPr>
          </a:p>
          <a:p>
            <a:pPr marL="0" indent="0" algn="ctr">
              <a:buNone/>
            </a:pPr>
            <a:endParaRPr lang="en-GB" altLang="en-US" sz="2744" dirty="0" smtClean="0">
              <a:solidFill>
                <a:srgbClr val="006600"/>
              </a:solidFill>
              <a:latin typeface="Arial Narrow" charset="0"/>
              <a:ea typeface="Arial Narrow" charset="0"/>
              <a:cs typeface="Arial Narrow" charset="0"/>
            </a:endParaRPr>
          </a:p>
          <a:p>
            <a:pPr marL="0" indent="0" algn="ctr">
              <a:buNone/>
            </a:pPr>
            <a:endParaRPr lang="en-GB" altLang="en-US" sz="2744" dirty="0">
              <a:solidFill>
                <a:srgbClr val="006600"/>
              </a:solidFill>
              <a:latin typeface="Arial Narrow" charset="0"/>
              <a:ea typeface="Arial Narrow" charset="0"/>
              <a:cs typeface="Arial Narrow" charset="0"/>
            </a:endParaRPr>
          </a:p>
          <a:p>
            <a:pPr marL="0" indent="0" algn="ctr">
              <a:buNone/>
            </a:pPr>
            <a:r>
              <a:rPr lang="en-GB" altLang="en-US" sz="3600" b="1" dirty="0" smtClean="0">
                <a:solidFill>
                  <a:srgbClr val="006600"/>
                </a:solidFill>
                <a:latin typeface="Arial Narrow" charset="0"/>
                <a:ea typeface="Arial Narrow" charset="0"/>
                <a:cs typeface="Arial Narrow" charset="0"/>
              </a:rPr>
              <a:t>Demand Management. </a:t>
            </a:r>
            <a:endParaRPr lang="en-ZA" altLang="en-US" sz="3600" b="1" dirty="0">
              <a:solidFill>
                <a:srgbClr val="006600"/>
              </a:solidFill>
            </a:endParaRPr>
          </a:p>
        </p:txBody>
      </p:sp>
    </p:spTree>
    <p:extLst>
      <p:ext uri="{BB962C8B-B14F-4D97-AF65-F5344CB8AC3E}">
        <p14:creationId xmlns:p14="http://schemas.microsoft.com/office/powerpoint/2010/main" xmlns="" val="7191294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8072" y="610056"/>
            <a:ext cx="8065294" cy="481054"/>
          </a:xfrm>
        </p:spPr>
        <p:txBody>
          <a:bodyPr>
            <a:normAutofit fontScale="90000"/>
          </a:bodyPr>
          <a:lstStyle/>
          <a:p>
            <a:r>
              <a:rPr lang="en-ZA" sz="3528" b="1" dirty="0">
                <a:solidFill>
                  <a:srgbClr val="00B050"/>
                </a:solidFill>
              </a:rPr>
              <a:t>Partnerships</a:t>
            </a:r>
          </a:p>
        </p:txBody>
      </p:sp>
      <p:sp>
        <p:nvSpPr>
          <p:cNvPr id="4" name="Content Placeholder 3"/>
          <p:cNvSpPr>
            <a:spLocks noGrp="1"/>
          </p:cNvSpPr>
          <p:nvPr>
            <p:ph idx="1"/>
          </p:nvPr>
        </p:nvSpPr>
        <p:spPr>
          <a:xfrm>
            <a:off x="257641" y="918589"/>
            <a:ext cx="8401348" cy="5031261"/>
          </a:xfrm>
        </p:spPr>
        <p:txBody>
          <a:bodyPr>
            <a:normAutofit lnSpcReduction="10000"/>
          </a:bodyPr>
          <a:lstStyle/>
          <a:p>
            <a:pPr marL="0" indent="0" algn="just">
              <a:spcBef>
                <a:spcPts val="0"/>
              </a:spcBef>
              <a:buNone/>
            </a:pPr>
            <a:r>
              <a:rPr lang="en-ZA" sz="1960" b="1" dirty="0">
                <a:solidFill>
                  <a:srgbClr val="00B050"/>
                </a:solidFill>
              </a:rPr>
              <a:t>National:</a:t>
            </a:r>
          </a:p>
          <a:p>
            <a:pPr algn="just">
              <a:spcBef>
                <a:spcPts val="0"/>
              </a:spcBef>
            </a:pPr>
            <a:r>
              <a:rPr lang="en-ZA" sz="1960" dirty="0">
                <a:solidFill>
                  <a:srgbClr val="00B050"/>
                </a:solidFill>
              </a:rPr>
              <a:t>Department of Environmental Affairs</a:t>
            </a:r>
          </a:p>
          <a:p>
            <a:pPr algn="just">
              <a:spcBef>
                <a:spcPts val="0"/>
              </a:spcBef>
            </a:pPr>
            <a:r>
              <a:rPr lang="en-ZA" sz="1960" dirty="0">
                <a:solidFill>
                  <a:srgbClr val="00B050"/>
                </a:solidFill>
              </a:rPr>
              <a:t>South African Police Service (various units) including the Hawks</a:t>
            </a:r>
          </a:p>
          <a:p>
            <a:pPr algn="just">
              <a:spcBef>
                <a:spcPts val="0"/>
              </a:spcBef>
            </a:pPr>
            <a:r>
              <a:rPr lang="en-ZA" sz="1960" dirty="0">
                <a:solidFill>
                  <a:srgbClr val="00B050"/>
                </a:solidFill>
              </a:rPr>
              <a:t>South African Revenue Service – Customs</a:t>
            </a:r>
          </a:p>
          <a:p>
            <a:pPr algn="just">
              <a:spcBef>
                <a:spcPts val="0"/>
              </a:spcBef>
            </a:pPr>
            <a:r>
              <a:rPr lang="en-ZA" sz="1960" dirty="0">
                <a:solidFill>
                  <a:srgbClr val="00B050"/>
                </a:solidFill>
              </a:rPr>
              <a:t>Department of Justice including NPA</a:t>
            </a:r>
          </a:p>
          <a:p>
            <a:pPr algn="just">
              <a:spcBef>
                <a:spcPts val="0"/>
              </a:spcBef>
            </a:pPr>
            <a:r>
              <a:rPr lang="en-ZA" sz="1960" dirty="0">
                <a:solidFill>
                  <a:srgbClr val="00B050"/>
                </a:solidFill>
              </a:rPr>
              <a:t>Others – FIC, SSA, DIRCO</a:t>
            </a:r>
          </a:p>
          <a:p>
            <a:pPr algn="just">
              <a:spcBef>
                <a:spcPts val="0"/>
              </a:spcBef>
            </a:pPr>
            <a:r>
              <a:rPr lang="en-ZA" sz="1960" dirty="0">
                <a:solidFill>
                  <a:srgbClr val="00B050"/>
                </a:solidFill>
              </a:rPr>
              <a:t>Provincial Conservation Authorities</a:t>
            </a:r>
          </a:p>
          <a:p>
            <a:pPr algn="just">
              <a:spcBef>
                <a:spcPts val="0"/>
              </a:spcBef>
            </a:pPr>
            <a:r>
              <a:rPr lang="en-ZA" sz="1960" dirty="0">
                <a:solidFill>
                  <a:srgbClr val="00B050"/>
                </a:solidFill>
              </a:rPr>
              <a:t>South African National Parks</a:t>
            </a:r>
          </a:p>
          <a:p>
            <a:pPr algn="just">
              <a:spcBef>
                <a:spcPts val="0"/>
              </a:spcBef>
            </a:pPr>
            <a:r>
              <a:rPr lang="en-ZA" sz="1960" dirty="0">
                <a:solidFill>
                  <a:srgbClr val="00B050"/>
                </a:solidFill>
              </a:rPr>
              <a:t>Non-governmental Organizations </a:t>
            </a:r>
            <a:r>
              <a:rPr lang="en-ZA" sz="1960" dirty="0" err="1">
                <a:solidFill>
                  <a:srgbClr val="00B050"/>
                </a:solidFill>
              </a:rPr>
              <a:t>eg</a:t>
            </a:r>
            <a:r>
              <a:rPr lang="en-ZA" sz="1960" dirty="0">
                <a:solidFill>
                  <a:srgbClr val="00B050"/>
                </a:solidFill>
              </a:rPr>
              <a:t> PPF, WWF, TRAFFIC, EWT</a:t>
            </a:r>
          </a:p>
          <a:p>
            <a:pPr algn="just">
              <a:spcBef>
                <a:spcPts val="0"/>
              </a:spcBef>
            </a:pPr>
            <a:endParaRPr lang="en-ZA" sz="1960" dirty="0">
              <a:solidFill>
                <a:srgbClr val="00B050"/>
              </a:solidFill>
            </a:endParaRPr>
          </a:p>
          <a:p>
            <a:pPr marL="0" indent="0" algn="just">
              <a:spcBef>
                <a:spcPts val="0"/>
              </a:spcBef>
              <a:buNone/>
            </a:pPr>
            <a:r>
              <a:rPr lang="en-ZA" sz="1960" b="1" dirty="0">
                <a:solidFill>
                  <a:srgbClr val="00B050"/>
                </a:solidFill>
              </a:rPr>
              <a:t>Regional:</a:t>
            </a:r>
          </a:p>
          <a:p>
            <a:pPr algn="just">
              <a:spcBef>
                <a:spcPts val="0"/>
              </a:spcBef>
            </a:pPr>
            <a:r>
              <a:rPr lang="en-ZA" sz="1960" dirty="0">
                <a:solidFill>
                  <a:srgbClr val="00B050"/>
                </a:solidFill>
              </a:rPr>
              <a:t>The African Strategy on Combating Illegal Exploitation and Illegal Trade in Wild Fauna and Flora in Africa</a:t>
            </a:r>
          </a:p>
          <a:p>
            <a:pPr algn="just">
              <a:spcBef>
                <a:spcPts val="0"/>
              </a:spcBef>
            </a:pPr>
            <a:r>
              <a:rPr lang="en-ZA" sz="1960" dirty="0">
                <a:solidFill>
                  <a:srgbClr val="00B050"/>
                </a:solidFill>
              </a:rPr>
              <a:t>Law Enforcement and Anti-Poaching Strategy (LEAP) – implementation driven through the security structure of SADC</a:t>
            </a:r>
          </a:p>
          <a:p>
            <a:pPr algn="just">
              <a:spcBef>
                <a:spcPts val="0"/>
              </a:spcBef>
            </a:pPr>
            <a:r>
              <a:rPr lang="en-ZA" sz="1960" dirty="0">
                <a:solidFill>
                  <a:srgbClr val="00B050"/>
                </a:solidFill>
              </a:rPr>
              <a:t>Southern African Development Community structures and through bi-lateral joint committees and </a:t>
            </a:r>
            <a:r>
              <a:rPr lang="en-ZA" sz="1960" dirty="0" err="1">
                <a:solidFill>
                  <a:srgbClr val="00B050"/>
                </a:solidFill>
              </a:rPr>
              <a:t>MoU’s</a:t>
            </a:r>
            <a:endParaRPr lang="en-ZA" sz="1960" dirty="0">
              <a:solidFill>
                <a:srgbClr val="00B050"/>
              </a:solidFill>
            </a:endParaRPr>
          </a:p>
          <a:p>
            <a:pPr marL="0" indent="0" algn="just">
              <a:spcBef>
                <a:spcPts val="0"/>
              </a:spcBef>
              <a:buNone/>
            </a:pPr>
            <a:endParaRPr lang="en-ZA" sz="1960" dirty="0"/>
          </a:p>
          <a:p>
            <a:pPr marL="0" indent="0" algn="just">
              <a:spcBef>
                <a:spcPts val="0"/>
              </a:spcBef>
              <a:buNone/>
            </a:pPr>
            <a:endParaRPr lang="en-ZA" sz="1960" dirty="0"/>
          </a:p>
          <a:p>
            <a:pPr marL="0" indent="0" algn="just">
              <a:spcBef>
                <a:spcPts val="0"/>
              </a:spcBef>
              <a:buNone/>
            </a:pPr>
            <a:endParaRPr lang="en-ZA" sz="2352" dirty="0"/>
          </a:p>
        </p:txBody>
      </p:sp>
    </p:spTree>
    <p:extLst>
      <p:ext uri="{BB962C8B-B14F-4D97-AF65-F5344CB8AC3E}">
        <p14:creationId xmlns:p14="http://schemas.microsoft.com/office/powerpoint/2010/main" xmlns="" val="2970063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8072" y="610056"/>
            <a:ext cx="8065294" cy="481054"/>
          </a:xfrm>
        </p:spPr>
        <p:txBody>
          <a:bodyPr>
            <a:normAutofit fontScale="90000"/>
          </a:bodyPr>
          <a:lstStyle/>
          <a:p>
            <a:r>
              <a:rPr lang="en-ZA" sz="3528" b="1" dirty="0">
                <a:solidFill>
                  <a:srgbClr val="00B050"/>
                </a:solidFill>
              </a:rPr>
              <a:t>Partnerships - MOUs</a:t>
            </a:r>
          </a:p>
        </p:txBody>
      </p:sp>
      <p:sp>
        <p:nvSpPr>
          <p:cNvPr id="4" name="Content Placeholder 3"/>
          <p:cNvSpPr>
            <a:spLocks noGrp="1"/>
          </p:cNvSpPr>
          <p:nvPr>
            <p:ph idx="1"/>
          </p:nvPr>
        </p:nvSpPr>
        <p:spPr>
          <a:xfrm>
            <a:off x="655940" y="1073391"/>
            <a:ext cx="7986766" cy="4858740"/>
          </a:xfrm>
        </p:spPr>
        <p:txBody>
          <a:bodyPr>
            <a:normAutofit/>
          </a:bodyPr>
          <a:lstStyle/>
          <a:p>
            <a:pPr marL="0" indent="0" algn="just">
              <a:spcBef>
                <a:spcPts val="0"/>
              </a:spcBef>
              <a:buNone/>
            </a:pPr>
            <a:r>
              <a:rPr lang="en-ZA" sz="2352" dirty="0">
                <a:solidFill>
                  <a:srgbClr val="00B050"/>
                </a:solidFill>
              </a:rPr>
              <a:t>Memoranda of Understanding (Biodiversity, Conservation </a:t>
            </a:r>
            <a:r>
              <a:rPr lang="en-ZA" sz="2352" dirty="0" smtClean="0">
                <a:solidFill>
                  <a:srgbClr val="00B050"/>
                </a:solidFill>
              </a:rPr>
              <a:t>and/ or </a:t>
            </a:r>
            <a:r>
              <a:rPr lang="en-ZA" sz="2352" dirty="0">
                <a:solidFill>
                  <a:srgbClr val="00B050"/>
                </a:solidFill>
              </a:rPr>
              <a:t>Wildlife</a:t>
            </a:r>
            <a:r>
              <a:rPr lang="en-ZA" sz="2352" dirty="0" smtClean="0">
                <a:solidFill>
                  <a:srgbClr val="00B050"/>
                </a:solidFill>
              </a:rPr>
              <a:t>)</a:t>
            </a:r>
          </a:p>
          <a:p>
            <a:pPr marL="0" indent="0" algn="just">
              <a:spcBef>
                <a:spcPts val="0"/>
              </a:spcBef>
              <a:buNone/>
            </a:pPr>
            <a:endParaRPr lang="en-ZA" sz="2352" dirty="0">
              <a:solidFill>
                <a:srgbClr val="00B050"/>
              </a:solidFill>
            </a:endParaRPr>
          </a:p>
          <a:p>
            <a:pPr algn="just">
              <a:spcBef>
                <a:spcPts val="0"/>
              </a:spcBef>
            </a:pPr>
            <a:r>
              <a:rPr lang="en-ZA" sz="1900" dirty="0" smtClean="0">
                <a:solidFill>
                  <a:srgbClr val="00B050"/>
                </a:solidFill>
              </a:rPr>
              <a:t>Mozambique </a:t>
            </a:r>
            <a:r>
              <a:rPr lang="mr-IN" sz="1900" dirty="0" smtClean="0">
                <a:solidFill>
                  <a:srgbClr val="00B050"/>
                </a:solidFill>
              </a:rPr>
              <a:t>–</a:t>
            </a:r>
            <a:r>
              <a:rPr lang="en-ZA" sz="1900" dirty="0" smtClean="0">
                <a:solidFill>
                  <a:srgbClr val="00B050"/>
                </a:solidFill>
              </a:rPr>
              <a:t> Rhino range state, SADC member state, frontline neighbour</a:t>
            </a:r>
            <a:endParaRPr lang="en-ZA" sz="1900" dirty="0">
              <a:solidFill>
                <a:srgbClr val="00B050"/>
              </a:solidFill>
            </a:endParaRPr>
          </a:p>
          <a:p>
            <a:pPr algn="just">
              <a:spcBef>
                <a:spcPts val="0"/>
              </a:spcBef>
            </a:pPr>
            <a:r>
              <a:rPr lang="en-ZA" sz="1900" dirty="0">
                <a:solidFill>
                  <a:srgbClr val="00B050"/>
                </a:solidFill>
              </a:rPr>
              <a:t>Botswana </a:t>
            </a:r>
            <a:r>
              <a:rPr lang="mr-IN" sz="1900" dirty="0" smtClean="0">
                <a:solidFill>
                  <a:srgbClr val="00B050"/>
                </a:solidFill>
              </a:rPr>
              <a:t>–</a:t>
            </a:r>
            <a:r>
              <a:rPr lang="en-ZA" sz="1900" dirty="0">
                <a:solidFill>
                  <a:srgbClr val="00B050"/>
                </a:solidFill>
              </a:rPr>
              <a:t> Rhino range state, SADC member state, frontline neighbour</a:t>
            </a:r>
          </a:p>
          <a:p>
            <a:pPr algn="just">
              <a:spcBef>
                <a:spcPts val="0"/>
              </a:spcBef>
            </a:pPr>
            <a:r>
              <a:rPr lang="en-ZA" sz="1900" dirty="0">
                <a:solidFill>
                  <a:srgbClr val="00B050"/>
                </a:solidFill>
              </a:rPr>
              <a:t>Tanzania - Rhino range state, SADC member state, frontline </a:t>
            </a:r>
            <a:r>
              <a:rPr lang="en-ZA" sz="1900" dirty="0" smtClean="0">
                <a:solidFill>
                  <a:srgbClr val="00B050"/>
                </a:solidFill>
              </a:rPr>
              <a:t>neighbour</a:t>
            </a:r>
            <a:endParaRPr lang="en-ZA" sz="1900" dirty="0">
              <a:solidFill>
                <a:srgbClr val="00B050"/>
              </a:solidFill>
            </a:endParaRPr>
          </a:p>
          <a:p>
            <a:pPr algn="just">
              <a:spcBef>
                <a:spcPts val="0"/>
              </a:spcBef>
            </a:pPr>
            <a:r>
              <a:rPr lang="en-ZA" sz="1900" dirty="0">
                <a:solidFill>
                  <a:srgbClr val="00B050"/>
                </a:solidFill>
              </a:rPr>
              <a:t>Namibia - Rhino range state, SADC member state, frontline </a:t>
            </a:r>
            <a:r>
              <a:rPr lang="en-ZA" sz="1900" dirty="0" smtClean="0">
                <a:solidFill>
                  <a:srgbClr val="00B050"/>
                </a:solidFill>
              </a:rPr>
              <a:t>neighbour</a:t>
            </a:r>
            <a:endParaRPr lang="en-ZA" sz="1900" dirty="0">
              <a:solidFill>
                <a:srgbClr val="00B050"/>
              </a:solidFill>
            </a:endParaRPr>
          </a:p>
          <a:p>
            <a:pPr algn="just">
              <a:spcBef>
                <a:spcPts val="0"/>
              </a:spcBef>
            </a:pPr>
            <a:r>
              <a:rPr lang="en-ZA" sz="1900" dirty="0" smtClean="0">
                <a:solidFill>
                  <a:srgbClr val="00B050"/>
                </a:solidFill>
              </a:rPr>
              <a:t>Zimbabwe - </a:t>
            </a:r>
            <a:r>
              <a:rPr lang="en-ZA" sz="1900" dirty="0">
                <a:solidFill>
                  <a:srgbClr val="00B050"/>
                </a:solidFill>
              </a:rPr>
              <a:t>Rhino range state, SADC member state, frontline </a:t>
            </a:r>
            <a:r>
              <a:rPr lang="en-ZA" sz="1900" dirty="0" smtClean="0">
                <a:solidFill>
                  <a:srgbClr val="00B050"/>
                </a:solidFill>
              </a:rPr>
              <a:t>neighbour</a:t>
            </a:r>
            <a:endParaRPr lang="en-ZA" sz="1900" dirty="0">
              <a:solidFill>
                <a:srgbClr val="00B050"/>
              </a:solidFill>
            </a:endParaRPr>
          </a:p>
          <a:p>
            <a:pPr algn="just">
              <a:spcBef>
                <a:spcPts val="0"/>
              </a:spcBef>
            </a:pPr>
            <a:r>
              <a:rPr lang="en-ZA" sz="1900" dirty="0" smtClean="0">
                <a:solidFill>
                  <a:srgbClr val="00B050"/>
                </a:solidFill>
              </a:rPr>
              <a:t>Kenya </a:t>
            </a:r>
            <a:r>
              <a:rPr lang="en-ZA" sz="1900" dirty="0">
                <a:solidFill>
                  <a:srgbClr val="00B050"/>
                </a:solidFill>
              </a:rPr>
              <a:t>- Rhino range </a:t>
            </a:r>
            <a:r>
              <a:rPr lang="en-ZA" sz="1900" dirty="0" smtClean="0">
                <a:solidFill>
                  <a:srgbClr val="00B050"/>
                </a:solidFill>
              </a:rPr>
              <a:t>state, </a:t>
            </a:r>
            <a:endParaRPr lang="en-ZA" sz="1900" dirty="0">
              <a:solidFill>
                <a:srgbClr val="00B050"/>
              </a:solidFill>
            </a:endParaRPr>
          </a:p>
          <a:p>
            <a:pPr algn="just">
              <a:spcBef>
                <a:spcPts val="0"/>
              </a:spcBef>
            </a:pPr>
            <a:r>
              <a:rPr lang="en-ZA" sz="1900" dirty="0">
                <a:solidFill>
                  <a:srgbClr val="00B050"/>
                </a:solidFill>
              </a:rPr>
              <a:t>Chad </a:t>
            </a:r>
            <a:r>
              <a:rPr lang="mr-IN" sz="1900" dirty="0" smtClean="0">
                <a:solidFill>
                  <a:srgbClr val="00B050"/>
                </a:solidFill>
              </a:rPr>
              <a:t>–</a:t>
            </a:r>
            <a:r>
              <a:rPr lang="en-ZA" sz="1900" dirty="0" smtClean="0">
                <a:solidFill>
                  <a:srgbClr val="00B050"/>
                </a:solidFill>
              </a:rPr>
              <a:t> Support Wildlife Conservation </a:t>
            </a:r>
            <a:endParaRPr lang="en-ZA" sz="1900" dirty="0">
              <a:solidFill>
                <a:srgbClr val="00B050"/>
              </a:solidFill>
            </a:endParaRPr>
          </a:p>
          <a:p>
            <a:pPr algn="just">
              <a:spcBef>
                <a:spcPts val="0"/>
              </a:spcBef>
            </a:pPr>
            <a:r>
              <a:rPr lang="en-ZA" sz="1900" dirty="0" smtClean="0">
                <a:solidFill>
                  <a:srgbClr val="00B050"/>
                </a:solidFill>
              </a:rPr>
              <a:t>Consumer and/or transit</a:t>
            </a:r>
            <a:endParaRPr lang="en-ZA" sz="1900" dirty="0">
              <a:solidFill>
                <a:srgbClr val="00B050"/>
              </a:solidFill>
            </a:endParaRPr>
          </a:p>
          <a:p>
            <a:pPr lvl="1" algn="just">
              <a:spcBef>
                <a:spcPts val="0"/>
              </a:spcBef>
            </a:pPr>
            <a:r>
              <a:rPr lang="en-ZA" sz="1508" dirty="0" smtClean="0">
                <a:solidFill>
                  <a:srgbClr val="00B050"/>
                </a:solidFill>
              </a:rPr>
              <a:t>Vietnam </a:t>
            </a:r>
          </a:p>
          <a:p>
            <a:pPr lvl="1" algn="just">
              <a:spcBef>
                <a:spcPts val="0"/>
              </a:spcBef>
            </a:pPr>
            <a:r>
              <a:rPr lang="en-ZA" sz="1508" dirty="0" smtClean="0">
                <a:solidFill>
                  <a:srgbClr val="00B050"/>
                </a:solidFill>
              </a:rPr>
              <a:t>Cambodia </a:t>
            </a:r>
          </a:p>
          <a:p>
            <a:pPr lvl="1" algn="just">
              <a:spcBef>
                <a:spcPts val="0"/>
              </a:spcBef>
            </a:pPr>
            <a:r>
              <a:rPr lang="en-ZA" sz="1508" dirty="0" smtClean="0">
                <a:solidFill>
                  <a:srgbClr val="00B050"/>
                </a:solidFill>
              </a:rPr>
              <a:t>China </a:t>
            </a:r>
            <a:endParaRPr lang="en-US" sz="1508" dirty="0" smtClean="0">
              <a:solidFill>
                <a:srgbClr val="00B050"/>
              </a:solidFill>
            </a:endParaRPr>
          </a:p>
          <a:p>
            <a:pPr lvl="1" algn="just">
              <a:spcBef>
                <a:spcPts val="0"/>
              </a:spcBef>
            </a:pPr>
            <a:r>
              <a:rPr lang="en-ZA" sz="1508" dirty="0" smtClean="0">
                <a:solidFill>
                  <a:srgbClr val="00B050"/>
                </a:solidFill>
              </a:rPr>
              <a:t>Laos </a:t>
            </a:r>
            <a:endParaRPr lang="en-ZA" sz="1508" dirty="0">
              <a:solidFill>
                <a:srgbClr val="00B050"/>
              </a:solidFill>
            </a:endParaRPr>
          </a:p>
          <a:p>
            <a:pPr marL="0" indent="0" algn="just">
              <a:spcBef>
                <a:spcPts val="0"/>
              </a:spcBef>
              <a:buNone/>
            </a:pPr>
            <a:endParaRPr lang="en-ZA" sz="1960" dirty="0"/>
          </a:p>
          <a:p>
            <a:pPr algn="just">
              <a:spcBef>
                <a:spcPts val="0"/>
              </a:spcBef>
            </a:pPr>
            <a:endParaRPr lang="en-ZA" sz="1960" dirty="0"/>
          </a:p>
          <a:p>
            <a:pPr algn="just">
              <a:spcBef>
                <a:spcPts val="0"/>
              </a:spcBef>
            </a:pPr>
            <a:endParaRPr lang="en-ZA" sz="1960" dirty="0"/>
          </a:p>
          <a:p>
            <a:pPr algn="just">
              <a:spcBef>
                <a:spcPts val="0"/>
              </a:spcBef>
            </a:pPr>
            <a:endParaRPr lang="en-ZA" sz="1960" dirty="0"/>
          </a:p>
        </p:txBody>
      </p:sp>
    </p:spTree>
    <p:extLst>
      <p:ext uri="{BB962C8B-B14F-4D97-AF65-F5344CB8AC3E}">
        <p14:creationId xmlns:p14="http://schemas.microsoft.com/office/powerpoint/2010/main" xmlns="" val="41045678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8072" y="610056"/>
            <a:ext cx="8065294" cy="481054"/>
          </a:xfrm>
        </p:spPr>
        <p:txBody>
          <a:bodyPr>
            <a:normAutofit fontScale="90000"/>
          </a:bodyPr>
          <a:lstStyle/>
          <a:p>
            <a:r>
              <a:rPr lang="en-ZA" sz="3528" b="1" dirty="0">
                <a:solidFill>
                  <a:srgbClr val="00B050"/>
                </a:solidFill>
              </a:rPr>
              <a:t>Partnerships</a:t>
            </a:r>
          </a:p>
        </p:txBody>
      </p:sp>
      <p:sp>
        <p:nvSpPr>
          <p:cNvPr id="4" name="Content Placeholder 3"/>
          <p:cNvSpPr>
            <a:spLocks noGrp="1"/>
          </p:cNvSpPr>
          <p:nvPr>
            <p:ph idx="1"/>
          </p:nvPr>
        </p:nvSpPr>
        <p:spPr>
          <a:xfrm>
            <a:off x="257641" y="1057170"/>
            <a:ext cx="8401348" cy="5031261"/>
          </a:xfrm>
        </p:spPr>
        <p:txBody>
          <a:bodyPr>
            <a:normAutofit/>
          </a:bodyPr>
          <a:lstStyle/>
          <a:p>
            <a:pPr marL="0" indent="0" algn="just">
              <a:spcBef>
                <a:spcPts val="0"/>
              </a:spcBef>
              <a:buNone/>
            </a:pPr>
            <a:r>
              <a:rPr lang="en-ZA" sz="1960" b="1" dirty="0">
                <a:solidFill>
                  <a:srgbClr val="00B050"/>
                </a:solidFill>
              </a:rPr>
              <a:t>International:</a:t>
            </a:r>
          </a:p>
          <a:p>
            <a:pPr algn="just">
              <a:spcBef>
                <a:spcPts val="0"/>
              </a:spcBef>
            </a:pPr>
            <a:r>
              <a:rPr lang="en-ZA" sz="2352" dirty="0">
                <a:solidFill>
                  <a:srgbClr val="00B050"/>
                </a:solidFill>
              </a:rPr>
              <a:t>ICCWC partners (World Bank, CITES Secretariat, INTERPOL, </a:t>
            </a:r>
            <a:r>
              <a:rPr lang="en-US" sz="2352" dirty="0">
                <a:solidFill>
                  <a:srgbClr val="00B050"/>
                </a:solidFill>
              </a:rPr>
              <a:t>UN Office on Drugs and Crime and World Customs Organization)</a:t>
            </a:r>
          </a:p>
          <a:p>
            <a:pPr algn="just">
              <a:spcBef>
                <a:spcPts val="0"/>
              </a:spcBef>
            </a:pPr>
            <a:r>
              <a:rPr lang="en-US" sz="2352" dirty="0">
                <a:solidFill>
                  <a:srgbClr val="00B050"/>
                </a:solidFill>
              </a:rPr>
              <a:t>Donor Countries such as the US, UK, EU</a:t>
            </a:r>
          </a:p>
          <a:p>
            <a:pPr algn="just">
              <a:spcBef>
                <a:spcPts val="0"/>
              </a:spcBef>
            </a:pPr>
            <a:r>
              <a:rPr lang="en-US" sz="2352" dirty="0">
                <a:solidFill>
                  <a:srgbClr val="00B050"/>
                </a:solidFill>
              </a:rPr>
              <a:t>Funded </a:t>
            </a:r>
            <a:r>
              <a:rPr lang="en-US" sz="2352" dirty="0" err="1">
                <a:solidFill>
                  <a:srgbClr val="00B050"/>
                </a:solidFill>
              </a:rPr>
              <a:t>programmes</a:t>
            </a:r>
            <a:r>
              <a:rPr lang="en-US" sz="2352" dirty="0">
                <a:solidFill>
                  <a:srgbClr val="00B050"/>
                </a:solidFill>
              </a:rPr>
              <a:t> in SA targeting wildlife crime:</a:t>
            </a:r>
          </a:p>
          <a:p>
            <a:pPr lvl="1" algn="just">
              <a:spcBef>
                <a:spcPts val="0"/>
              </a:spcBef>
            </a:pPr>
            <a:r>
              <a:rPr lang="en-US" sz="1960" dirty="0">
                <a:solidFill>
                  <a:srgbClr val="00B050"/>
                </a:solidFill>
              </a:rPr>
              <a:t>GEF-UNEP Rhino </a:t>
            </a:r>
            <a:r>
              <a:rPr lang="en-US" sz="1960" dirty="0" err="1">
                <a:solidFill>
                  <a:srgbClr val="00B050"/>
                </a:solidFill>
              </a:rPr>
              <a:t>Programme</a:t>
            </a:r>
            <a:r>
              <a:rPr lang="en-US" sz="1960" dirty="0">
                <a:solidFill>
                  <a:srgbClr val="00B050"/>
                </a:solidFill>
              </a:rPr>
              <a:t> to enhance enforcement capabilities (DEA, UNEP, SAPS, Provincial authorities, VGL (Veterinary Genetics Lab), CSIR, WWF, EWT, PPF, ICCWC) </a:t>
            </a:r>
          </a:p>
          <a:p>
            <a:pPr lvl="1" algn="just">
              <a:spcBef>
                <a:spcPts val="0"/>
              </a:spcBef>
            </a:pPr>
            <a:r>
              <a:rPr lang="en-US" sz="1960" dirty="0">
                <a:solidFill>
                  <a:srgbClr val="00B050"/>
                </a:solidFill>
              </a:rPr>
              <a:t>Rhino Protection </a:t>
            </a:r>
            <a:r>
              <a:rPr lang="en-US" sz="1960" dirty="0" err="1">
                <a:solidFill>
                  <a:srgbClr val="00B050"/>
                </a:solidFill>
              </a:rPr>
              <a:t>Programme</a:t>
            </a:r>
            <a:r>
              <a:rPr lang="en-US" sz="1960" dirty="0">
                <a:solidFill>
                  <a:srgbClr val="00B050"/>
                </a:solidFill>
              </a:rPr>
              <a:t> (PPF, DEA, </a:t>
            </a:r>
            <a:r>
              <a:rPr lang="en-US" sz="1960" dirty="0" err="1">
                <a:solidFill>
                  <a:srgbClr val="00B050"/>
                </a:solidFill>
              </a:rPr>
              <a:t>SANParks</a:t>
            </a:r>
            <a:r>
              <a:rPr lang="en-US" sz="1960" dirty="0">
                <a:solidFill>
                  <a:srgbClr val="00B050"/>
                </a:solidFill>
              </a:rPr>
              <a:t> and KZN Wildlife)</a:t>
            </a:r>
          </a:p>
          <a:p>
            <a:pPr lvl="1" algn="just">
              <a:spcBef>
                <a:spcPts val="0"/>
              </a:spcBef>
            </a:pPr>
            <a:r>
              <a:rPr lang="en-US" sz="1960" dirty="0">
                <a:solidFill>
                  <a:srgbClr val="00B050"/>
                </a:solidFill>
              </a:rPr>
              <a:t>Working Together for Wildlife (WWF, DEA)</a:t>
            </a:r>
          </a:p>
          <a:p>
            <a:pPr lvl="1" algn="just">
              <a:spcBef>
                <a:spcPts val="0"/>
              </a:spcBef>
            </a:pPr>
            <a:endParaRPr lang="en-ZA" sz="1764" dirty="0"/>
          </a:p>
          <a:p>
            <a:pPr marL="0" indent="0" algn="just">
              <a:spcBef>
                <a:spcPts val="0"/>
              </a:spcBef>
              <a:buNone/>
            </a:pPr>
            <a:endParaRPr lang="en-ZA" sz="2352" dirty="0"/>
          </a:p>
        </p:txBody>
      </p:sp>
    </p:spTree>
    <p:extLst>
      <p:ext uri="{BB962C8B-B14F-4D97-AF65-F5344CB8AC3E}">
        <p14:creationId xmlns:p14="http://schemas.microsoft.com/office/powerpoint/2010/main" xmlns="" val="39286171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8170" y="-54158"/>
            <a:ext cx="7729240" cy="470989"/>
          </a:xfrm>
        </p:spPr>
        <p:txBody>
          <a:bodyPr/>
          <a:lstStyle/>
          <a:p>
            <a:pPr algn="ctr"/>
            <a:r>
              <a:rPr lang="en-ZA" sz="2940" b="1" dirty="0">
                <a:solidFill>
                  <a:srgbClr val="00B050"/>
                </a:solidFill>
                <a:latin typeface="Arial Narrow" panose="020B0606020202030204" pitchFamily="34" charset="0"/>
              </a:rPr>
              <a:t>INITIATIVES CONT…</a:t>
            </a:r>
            <a:endParaRPr lang="en-ZA" b="1" dirty="0">
              <a:solidFill>
                <a:srgbClr val="00B050"/>
              </a:solidFill>
              <a:latin typeface="Arial Narrow" panose="020B0606020202030204" pitchFamily="34" charset="0"/>
            </a:endParaRPr>
          </a:p>
        </p:txBody>
      </p:sp>
      <p:pic>
        <p:nvPicPr>
          <p:cNvPr id="63" name="Content Placeholder 62"/>
          <p:cNvPicPr>
            <a:picLocks noGrp="1" noChangeAspect="1"/>
          </p:cNvPicPr>
          <p:nvPr>
            <p:ph idx="1"/>
          </p:nvPr>
        </p:nvPicPr>
        <p:blipFill>
          <a:blip r:embed="rId2" cstate="print"/>
          <a:stretch>
            <a:fillRect/>
          </a:stretch>
        </p:blipFill>
        <p:spPr>
          <a:xfrm>
            <a:off x="339468" y="907808"/>
            <a:ext cx="8150686" cy="3648099"/>
          </a:xfrm>
          <a:prstGeom prst="rect">
            <a:avLst/>
          </a:prstGeom>
        </p:spPr>
      </p:pic>
      <p:sp>
        <p:nvSpPr>
          <p:cNvPr id="64" name="TextBox 63"/>
          <p:cNvSpPr txBox="1"/>
          <p:nvPr/>
        </p:nvSpPr>
        <p:spPr>
          <a:xfrm>
            <a:off x="4922790" y="5263042"/>
            <a:ext cx="4038648" cy="273280"/>
          </a:xfrm>
          <a:prstGeom prst="rect">
            <a:avLst/>
          </a:prstGeom>
          <a:noFill/>
        </p:spPr>
        <p:txBody>
          <a:bodyPr wrap="square" rtlCol="0">
            <a:spAutoFit/>
          </a:bodyPr>
          <a:lstStyle/>
          <a:p>
            <a:endParaRPr lang="en-ZA" sz="1176" dirty="0">
              <a:latin typeface="Arial Narrow" panose="020B0606020202030204" pitchFamily="34" charset="0"/>
            </a:endParaRPr>
          </a:p>
        </p:txBody>
      </p:sp>
      <p:sp>
        <p:nvSpPr>
          <p:cNvPr id="65" name="TextBox 64"/>
          <p:cNvSpPr txBox="1"/>
          <p:nvPr/>
        </p:nvSpPr>
        <p:spPr>
          <a:xfrm>
            <a:off x="7027128" y="4589258"/>
            <a:ext cx="1536246" cy="182807"/>
          </a:xfrm>
          <a:prstGeom prst="rect">
            <a:avLst/>
          </a:prstGeom>
          <a:noFill/>
        </p:spPr>
        <p:txBody>
          <a:bodyPr wrap="square" rtlCol="0">
            <a:spAutoFit/>
          </a:bodyPr>
          <a:lstStyle/>
          <a:p>
            <a:pPr lvl="0" algn="r"/>
            <a:r>
              <a:rPr lang="en-ZA" sz="588" b="1" i="1">
                <a:solidFill>
                  <a:prstClr val="black"/>
                </a:solidFill>
                <a:latin typeface="Arial Narrow" panose="020B0606020202030204" pitchFamily="34" charset="0"/>
              </a:rPr>
              <a:t>Source: SARS Customs and NWIMU Analysis</a:t>
            </a:r>
            <a:endParaRPr lang="en-ZA" sz="588" b="1" i="1" dirty="0">
              <a:solidFill>
                <a:prstClr val="black"/>
              </a:solidFill>
              <a:latin typeface="Arial Narrow" panose="020B0606020202030204" pitchFamily="34" charset="0"/>
            </a:endParaRPr>
          </a:p>
        </p:txBody>
      </p:sp>
      <p:sp>
        <p:nvSpPr>
          <p:cNvPr id="66" name="TextBox 65"/>
          <p:cNvSpPr txBox="1"/>
          <p:nvPr/>
        </p:nvSpPr>
        <p:spPr>
          <a:xfrm>
            <a:off x="1278204" y="4668437"/>
            <a:ext cx="3084495" cy="919354"/>
          </a:xfrm>
          <a:prstGeom prst="rect">
            <a:avLst/>
          </a:prstGeom>
          <a:noFill/>
        </p:spPr>
        <p:txBody>
          <a:bodyPr wrap="square" rtlCol="0">
            <a:spAutoFit/>
          </a:bodyPr>
          <a:lstStyle/>
          <a:p>
            <a:pPr marL="336042" indent="-168021">
              <a:lnSpc>
                <a:spcPct val="120000"/>
              </a:lnSpc>
              <a:spcBef>
                <a:spcPts val="441"/>
              </a:spcBef>
              <a:buFont typeface="Arial" panose="020B0604020202020204" pitchFamily="34" charset="0"/>
              <a:buChar char="•"/>
              <a:tabLst>
                <a:tab pos="3715598" algn="l"/>
              </a:tabLst>
            </a:pPr>
            <a:r>
              <a:rPr lang="en-ZA" sz="515" b="1" dirty="0">
                <a:solidFill>
                  <a:srgbClr val="76923C"/>
                </a:solidFill>
                <a:latin typeface="Arial Narrow" panose="020B0606020202030204" pitchFamily="34" charset="0"/>
                <a:ea typeface="Calibri" panose="020F0502020204030204" pitchFamily="34" charset="0"/>
                <a:cs typeface="Times New Roman" panose="02020603050405020304" pitchFamily="18" charset="0"/>
              </a:rPr>
              <a:t>GREEN ARROWS - </a:t>
            </a:r>
            <a:r>
              <a:rPr lang="en-ZA" sz="515"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TRANSIT CITY TO BANGKOK</a:t>
            </a:r>
            <a:endParaRPr lang="en-ZA" sz="515" dirty="0">
              <a:solidFill>
                <a:prstClr val="black"/>
              </a:solidFill>
              <a:latin typeface="Arial Narrow" panose="020B0606020202030204" pitchFamily="34" charset="0"/>
              <a:ea typeface="Calibri" panose="020F0502020204030204" pitchFamily="34" charset="0"/>
              <a:cs typeface="Times New Roman" panose="02020603050405020304" pitchFamily="18" charset="0"/>
            </a:endParaRPr>
          </a:p>
          <a:p>
            <a:pPr marL="336042" indent="-168021">
              <a:lnSpc>
                <a:spcPct val="120000"/>
              </a:lnSpc>
              <a:spcBef>
                <a:spcPts val="441"/>
              </a:spcBef>
              <a:buFont typeface="Arial" panose="020B0604020202020204" pitchFamily="34" charset="0"/>
              <a:buChar char="•"/>
              <a:tabLst>
                <a:tab pos="3715598" algn="l"/>
              </a:tabLst>
            </a:pPr>
            <a:r>
              <a:rPr lang="en-ZA" sz="515" b="1" dirty="0">
                <a:solidFill>
                  <a:srgbClr val="5F497A"/>
                </a:solidFill>
                <a:latin typeface="Arial Narrow" panose="020B0606020202030204" pitchFamily="34" charset="0"/>
                <a:ea typeface="Calibri" panose="020F0502020204030204" pitchFamily="34" charset="0"/>
                <a:cs typeface="Times New Roman" panose="02020603050405020304" pitchFamily="18" charset="0"/>
              </a:rPr>
              <a:t>PURPLE ARROW</a:t>
            </a:r>
            <a:r>
              <a:rPr lang="en-ZA" sz="515" dirty="0">
                <a:solidFill>
                  <a:srgbClr val="5F497A"/>
                </a:solidFill>
                <a:latin typeface="Arial Narrow" panose="020B0606020202030204" pitchFamily="34" charset="0"/>
                <a:ea typeface="Calibri" panose="020F0502020204030204" pitchFamily="34" charset="0"/>
                <a:cs typeface="Times New Roman" panose="02020603050405020304" pitchFamily="18" charset="0"/>
              </a:rPr>
              <a:t> </a:t>
            </a:r>
            <a:r>
              <a:rPr lang="en-ZA" sz="515"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TRANSIT CITY TO VIETNAM</a:t>
            </a:r>
            <a:endParaRPr lang="en-ZA" sz="515" dirty="0">
              <a:solidFill>
                <a:prstClr val="black"/>
              </a:solidFill>
              <a:latin typeface="Arial Narrow" panose="020B0606020202030204" pitchFamily="34" charset="0"/>
              <a:ea typeface="Calibri" panose="020F0502020204030204" pitchFamily="34" charset="0"/>
              <a:cs typeface="Times New Roman" panose="02020603050405020304" pitchFamily="18" charset="0"/>
            </a:endParaRPr>
          </a:p>
          <a:p>
            <a:pPr marL="336042" indent="-168021">
              <a:lnSpc>
                <a:spcPct val="120000"/>
              </a:lnSpc>
              <a:spcBef>
                <a:spcPts val="441"/>
              </a:spcBef>
              <a:buFont typeface="Arial" panose="020B0604020202020204" pitchFamily="34" charset="0"/>
              <a:buChar char="•"/>
              <a:tabLst>
                <a:tab pos="3715598" algn="l"/>
              </a:tabLst>
            </a:pPr>
            <a:r>
              <a:rPr lang="en-ZA" sz="515" b="1" dirty="0">
                <a:solidFill>
                  <a:srgbClr val="548DD4"/>
                </a:solidFill>
                <a:latin typeface="Arial Narrow" panose="020B0606020202030204" pitchFamily="34" charset="0"/>
                <a:ea typeface="Calibri" panose="020F0502020204030204" pitchFamily="34" charset="0"/>
                <a:cs typeface="Times New Roman" panose="02020603050405020304" pitchFamily="18" charset="0"/>
              </a:rPr>
              <a:t>BLUE ARROWS </a:t>
            </a:r>
            <a:r>
              <a:rPr lang="en-ZA" sz="515" dirty="0">
                <a:solidFill>
                  <a:srgbClr val="7030A0"/>
                </a:solidFill>
                <a:latin typeface="Arial Narrow" panose="020B0606020202030204" pitchFamily="34" charset="0"/>
                <a:ea typeface="Calibri" panose="020F0502020204030204" pitchFamily="34" charset="0"/>
                <a:cs typeface="Times New Roman" panose="02020603050405020304" pitchFamily="18" charset="0"/>
              </a:rPr>
              <a:t>–</a:t>
            </a:r>
            <a:r>
              <a:rPr lang="en-ZA" sz="515" b="1" dirty="0">
                <a:solidFill>
                  <a:srgbClr val="7030A0"/>
                </a:solidFill>
                <a:latin typeface="Arial Narrow" panose="020B0606020202030204" pitchFamily="34" charset="0"/>
                <a:ea typeface="Calibri" panose="020F0502020204030204" pitchFamily="34" charset="0"/>
                <a:cs typeface="Times New Roman" panose="02020603050405020304" pitchFamily="18" charset="0"/>
              </a:rPr>
              <a:t> </a:t>
            </a:r>
            <a:r>
              <a:rPr lang="en-ZA" sz="515"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TRANSIT TO HONG KONG</a:t>
            </a:r>
            <a:endParaRPr lang="en-ZA" sz="515" dirty="0">
              <a:solidFill>
                <a:prstClr val="black"/>
              </a:solidFill>
              <a:latin typeface="Arial Narrow" panose="020B0606020202030204" pitchFamily="34" charset="0"/>
              <a:ea typeface="Calibri" panose="020F0502020204030204" pitchFamily="34" charset="0"/>
              <a:cs typeface="Times New Roman" panose="02020603050405020304" pitchFamily="18" charset="0"/>
            </a:endParaRPr>
          </a:p>
          <a:p>
            <a:pPr marL="336042" indent="-168021">
              <a:lnSpc>
                <a:spcPct val="120000"/>
              </a:lnSpc>
              <a:spcBef>
                <a:spcPts val="441"/>
              </a:spcBef>
              <a:buFont typeface="Arial" panose="020B0604020202020204" pitchFamily="34" charset="0"/>
              <a:buChar char="•"/>
              <a:tabLst>
                <a:tab pos="3715598" algn="l"/>
              </a:tabLst>
            </a:pPr>
            <a:r>
              <a:rPr lang="en-ZA" sz="515" b="1" dirty="0">
                <a:solidFill>
                  <a:srgbClr val="FF9900"/>
                </a:solidFill>
                <a:latin typeface="Arial Narrow" panose="020B0606020202030204" pitchFamily="34" charset="0"/>
                <a:ea typeface="Calibri" panose="020F0502020204030204" pitchFamily="34" charset="0"/>
                <a:cs typeface="Times New Roman" panose="02020603050405020304" pitchFamily="18" charset="0"/>
              </a:rPr>
              <a:t>ORANGE ARROW</a:t>
            </a:r>
            <a:r>
              <a:rPr lang="en-ZA" sz="515" dirty="0">
                <a:solidFill>
                  <a:srgbClr val="FF9900"/>
                </a:solidFill>
                <a:latin typeface="Arial Narrow" panose="020B0606020202030204" pitchFamily="34" charset="0"/>
                <a:ea typeface="Calibri" panose="020F0502020204030204" pitchFamily="34" charset="0"/>
                <a:cs typeface="Times New Roman" panose="02020603050405020304" pitchFamily="18" charset="0"/>
              </a:rPr>
              <a:t> </a:t>
            </a:r>
            <a:r>
              <a:rPr lang="en-ZA" sz="515"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TRANSIT TO LAOS</a:t>
            </a:r>
            <a:endParaRPr lang="en-ZA" sz="515" dirty="0">
              <a:solidFill>
                <a:prstClr val="black"/>
              </a:solidFill>
              <a:latin typeface="Arial Narrow" panose="020B0606020202030204" pitchFamily="34" charset="0"/>
              <a:ea typeface="Calibri" panose="020F0502020204030204" pitchFamily="34" charset="0"/>
              <a:cs typeface="Times New Roman" panose="02020603050405020304" pitchFamily="18" charset="0"/>
            </a:endParaRPr>
          </a:p>
          <a:p>
            <a:pPr marL="336042" indent="-168021">
              <a:lnSpc>
                <a:spcPct val="120000"/>
              </a:lnSpc>
              <a:spcBef>
                <a:spcPts val="441"/>
              </a:spcBef>
              <a:buFont typeface="Arial" panose="020B0604020202020204" pitchFamily="34" charset="0"/>
              <a:buChar char="•"/>
              <a:tabLst>
                <a:tab pos="3715598" algn="l"/>
              </a:tabLst>
            </a:pPr>
            <a:r>
              <a:rPr lang="en-ZA" sz="515" b="1"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t>RED</a:t>
            </a:r>
            <a:r>
              <a:rPr lang="en-ZA" sz="515" b="1"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a:t>
            </a:r>
            <a:r>
              <a:rPr lang="en-ZA" sz="515" b="1"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t>WRITING </a:t>
            </a:r>
            <a:r>
              <a:rPr lang="en-ZA" sz="515"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a:t>
            </a:r>
            <a:r>
              <a:rPr lang="en-ZA" sz="515" b="1"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a:t>
            </a:r>
            <a:r>
              <a:rPr lang="en-ZA" sz="515"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FLIGHTS FROM TRANSIT CITY TO FINAL DESTINATION </a:t>
            </a:r>
            <a:endParaRPr lang="en-ZA" sz="515" dirty="0">
              <a:solidFill>
                <a:prstClr val="black"/>
              </a:solidFill>
              <a:latin typeface="Arial Narrow" panose="020B0606020202030204" pitchFamily="34" charset="0"/>
              <a:ea typeface="Calibri" panose="020F0502020204030204" pitchFamily="34" charset="0"/>
              <a:cs typeface="Times New Roman" panose="02020603050405020304" pitchFamily="18" charset="0"/>
            </a:endParaRPr>
          </a:p>
          <a:p>
            <a:pPr marL="336042" indent="-168021">
              <a:lnSpc>
                <a:spcPct val="120000"/>
              </a:lnSpc>
              <a:spcBef>
                <a:spcPts val="441"/>
              </a:spcBef>
              <a:buFont typeface="Arial" panose="020B0604020202020204" pitchFamily="34" charset="0"/>
              <a:buChar char="•"/>
              <a:tabLst>
                <a:tab pos="3715598" algn="l"/>
              </a:tabLst>
            </a:pPr>
            <a:r>
              <a:rPr lang="en-ZA" sz="515" b="1"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BLACK WRITING </a:t>
            </a:r>
            <a:r>
              <a:rPr lang="en-ZA" sz="515"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a:t>
            </a:r>
            <a:r>
              <a:rPr lang="en-ZA" sz="515" b="1"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a:t>
            </a:r>
            <a:r>
              <a:rPr lang="en-ZA" sz="515"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FLIGHTS FROM ORTIA TO TRANSIT CITY</a:t>
            </a:r>
            <a:endParaRPr lang="en-ZA" sz="515" dirty="0">
              <a:solidFill>
                <a:prstClr val="black"/>
              </a:solidFill>
              <a:latin typeface="Arial Narrow" panose="020B0606020202030204" pitchFamily="34" charset="0"/>
              <a:ea typeface="Calibri" panose="020F0502020204030204" pitchFamily="34" charset="0"/>
              <a:cs typeface="Times New Roman" panose="02020603050405020304" pitchFamily="18" charset="0"/>
            </a:endParaRPr>
          </a:p>
        </p:txBody>
      </p:sp>
      <p:pic>
        <p:nvPicPr>
          <p:cNvPr id="67" name="Picture 8" descr="http://sawic.environment.gov.za/images/logo_dea.gif"/>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ltGray">
          <a:xfrm>
            <a:off x="0" y="5543501"/>
            <a:ext cx="905940" cy="331639"/>
          </a:xfrm>
          <a:prstGeom prst="rect">
            <a:avLst/>
          </a:prstGeom>
          <a:noFill/>
          <a:extLst>
            <a:ext uri="{909E8E84-426E-40DD-AFC4-6F175D3DCCD1}">
              <a14:hiddenFill xmlns:a14="http://schemas.microsoft.com/office/drawing/2010/main" xmlns="">
                <a:solidFill>
                  <a:srgbClr val="FFFFFF"/>
                </a:solidFill>
              </a14:hiddenFill>
            </a:ext>
          </a:extLst>
        </p:spPr>
      </p:pic>
      <p:grpSp>
        <p:nvGrpSpPr>
          <p:cNvPr id="75" name="Group 74"/>
          <p:cNvGrpSpPr/>
          <p:nvPr/>
        </p:nvGrpSpPr>
        <p:grpSpPr>
          <a:xfrm>
            <a:off x="1479474" y="4719721"/>
            <a:ext cx="90014" cy="814790"/>
            <a:chOff x="1891392" y="5259138"/>
            <a:chExt cx="122464" cy="1108518"/>
          </a:xfrm>
        </p:grpSpPr>
        <p:grpSp>
          <p:nvGrpSpPr>
            <p:cNvPr id="74" name="Group 73"/>
            <p:cNvGrpSpPr/>
            <p:nvPr/>
          </p:nvGrpSpPr>
          <p:grpSpPr>
            <a:xfrm>
              <a:off x="1891392" y="5259138"/>
              <a:ext cx="122464" cy="892162"/>
              <a:chOff x="1891392" y="5259138"/>
              <a:chExt cx="122464" cy="892162"/>
            </a:xfrm>
          </p:grpSpPr>
          <p:sp>
            <p:nvSpPr>
              <p:cNvPr id="68" name="Isosceles Triangle 67"/>
              <p:cNvSpPr/>
              <p:nvPr/>
            </p:nvSpPr>
            <p:spPr>
              <a:xfrm>
                <a:off x="1891392" y="5259138"/>
                <a:ext cx="122464" cy="113408"/>
              </a:xfrm>
              <a:prstGeom prst="triangle">
                <a:avLst/>
              </a:prstGeom>
              <a:solidFill>
                <a:schemeClr val="accent6">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3234">
                  <a:solidFill>
                    <a:schemeClr val="accent6">
                      <a:lumMod val="60000"/>
                      <a:lumOff val="40000"/>
                    </a:schemeClr>
                  </a:solidFill>
                  <a:latin typeface="Arial Narrow" panose="020B0606020202030204" pitchFamily="34" charset="0"/>
                </a:endParaRPr>
              </a:p>
            </p:txBody>
          </p:sp>
          <p:sp>
            <p:nvSpPr>
              <p:cNvPr id="69" name="Isosceles Triangle 68"/>
              <p:cNvSpPr/>
              <p:nvPr/>
            </p:nvSpPr>
            <p:spPr>
              <a:xfrm>
                <a:off x="1891392" y="5428551"/>
                <a:ext cx="122464" cy="113408"/>
              </a:xfrm>
              <a:prstGeom prst="triangl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3234">
                  <a:latin typeface="Arial Narrow" panose="020B0606020202030204" pitchFamily="34" charset="0"/>
                </a:endParaRPr>
              </a:p>
            </p:txBody>
          </p:sp>
          <p:sp>
            <p:nvSpPr>
              <p:cNvPr id="70" name="Isosceles Triangle 69"/>
              <p:cNvSpPr/>
              <p:nvPr/>
            </p:nvSpPr>
            <p:spPr>
              <a:xfrm>
                <a:off x="1891392" y="5668626"/>
                <a:ext cx="122464" cy="1134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3234">
                  <a:latin typeface="Arial Narrow" panose="020B0606020202030204" pitchFamily="34" charset="0"/>
                </a:endParaRPr>
              </a:p>
            </p:txBody>
          </p:sp>
          <p:sp>
            <p:nvSpPr>
              <p:cNvPr id="71" name="Isosceles Triangle 70"/>
              <p:cNvSpPr/>
              <p:nvPr/>
            </p:nvSpPr>
            <p:spPr>
              <a:xfrm>
                <a:off x="1891392" y="5867320"/>
                <a:ext cx="122464" cy="113408"/>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3234">
                  <a:latin typeface="Arial Narrow" panose="020B0606020202030204" pitchFamily="34" charset="0"/>
                </a:endParaRPr>
              </a:p>
            </p:txBody>
          </p:sp>
          <p:sp>
            <p:nvSpPr>
              <p:cNvPr id="72" name="Isosceles Triangle 71"/>
              <p:cNvSpPr/>
              <p:nvPr/>
            </p:nvSpPr>
            <p:spPr>
              <a:xfrm>
                <a:off x="1891392" y="6037892"/>
                <a:ext cx="122464" cy="11340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3234">
                  <a:latin typeface="Arial Narrow" panose="020B0606020202030204" pitchFamily="34" charset="0"/>
                </a:endParaRPr>
              </a:p>
            </p:txBody>
          </p:sp>
        </p:grpSp>
        <p:sp>
          <p:nvSpPr>
            <p:cNvPr id="73" name="Isosceles Triangle 72"/>
            <p:cNvSpPr/>
            <p:nvPr/>
          </p:nvSpPr>
          <p:spPr>
            <a:xfrm>
              <a:off x="1891392" y="6254248"/>
              <a:ext cx="122464" cy="113408"/>
            </a:xfrm>
            <a:prstGeom prst="triangl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3234">
                <a:latin typeface="Arial Narrow" panose="020B0606020202030204" pitchFamily="34" charset="0"/>
              </a:endParaRPr>
            </a:p>
          </p:txBody>
        </p:sp>
      </p:grpSp>
    </p:spTree>
    <p:extLst>
      <p:ext uri="{BB962C8B-B14F-4D97-AF65-F5344CB8AC3E}">
        <p14:creationId xmlns:p14="http://schemas.microsoft.com/office/powerpoint/2010/main" xmlns="" val="16322274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088" y="20355"/>
            <a:ext cx="7729240" cy="468437"/>
          </a:xfrm>
        </p:spPr>
        <p:txBody>
          <a:bodyPr>
            <a:noAutofit/>
          </a:bodyPr>
          <a:lstStyle/>
          <a:p>
            <a:pPr algn="ctr"/>
            <a:r>
              <a:rPr lang="en-ZA" sz="2940" b="1" dirty="0">
                <a:solidFill>
                  <a:srgbClr val="00B050"/>
                </a:solidFill>
                <a:latin typeface="Arial Narrow" panose="020B0606020202030204" pitchFamily="34" charset="0"/>
              </a:rPr>
              <a:t>INITIATIVES CONT…</a:t>
            </a:r>
            <a:endParaRPr lang="en-ZA" b="1" dirty="0">
              <a:solidFill>
                <a:srgbClr val="00B050"/>
              </a:solidFill>
              <a:latin typeface="Arial Narrow" panose="020B0606020202030204" pitchFamily="34" charset="0"/>
            </a:endParaRPr>
          </a:p>
        </p:txBody>
      </p:sp>
      <p:pic>
        <p:nvPicPr>
          <p:cNvPr id="4" name="Content Placeholder 3"/>
          <p:cNvPicPr>
            <a:picLocks noGrp="1" noChangeAspect="1"/>
          </p:cNvPicPr>
          <p:nvPr>
            <p:ph idx="1"/>
          </p:nvPr>
        </p:nvPicPr>
        <p:blipFill rotWithShape="1">
          <a:blip r:embed="rId2" cstate="print"/>
          <a:srcRect t="1069"/>
          <a:stretch/>
        </p:blipFill>
        <p:spPr>
          <a:xfrm>
            <a:off x="0" y="470649"/>
            <a:ext cx="8953277" cy="4790263"/>
          </a:xfrm>
          <a:prstGeom prst="rect">
            <a:avLst/>
          </a:prstGeom>
        </p:spPr>
      </p:pic>
      <p:sp>
        <p:nvSpPr>
          <p:cNvPr id="5" name="Rectangle 4"/>
          <p:cNvSpPr/>
          <p:nvPr/>
        </p:nvSpPr>
        <p:spPr>
          <a:xfrm>
            <a:off x="7233554" y="5533586"/>
            <a:ext cx="1521571" cy="182807"/>
          </a:xfrm>
          <a:prstGeom prst="rect">
            <a:avLst/>
          </a:prstGeom>
        </p:spPr>
        <p:txBody>
          <a:bodyPr wrap="none">
            <a:spAutoFit/>
          </a:bodyPr>
          <a:lstStyle/>
          <a:p>
            <a:pPr lvl="0" algn="r"/>
            <a:r>
              <a:rPr lang="en-ZA" sz="588" b="1" i="1" dirty="0">
                <a:solidFill>
                  <a:prstClr val="black"/>
                </a:solidFill>
                <a:latin typeface="Arial Narrow" panose="020B0606020202030204" pitchFamily="34" charset="0"/>
              </a:rPr>
              <a:t>Source: SARS Customs and NWIMU Analysis</a:t>
            </a:r>
          </a:p>
        </p:txBody>
      </p:sp>
      <p:sp>
        <p:nvSpPr>
          <p:cNvPr id="7" name="TextBox 6"/>
          <p:cNvSpPr txBox="1"/>
          <p:nvPr/>
        </p:nvSpPr>
        <p:spPr>
          <a:xfrm>
            <a:off x="1161063" y="5057289"/>
            <a:ext cx="5413357" cy="1456809"/>
          </a:xfrm>
          <a:prstGeom prst="rect">
            <a:avLst/>
          </a:prstGeom>
          <a:noFill/>
        </p:spPr>
        <p:txBody>
          <a:bodyPr wrap="square" rtlCol="0">
            <a:spAutoFit/>
          </a:bodyPr>
          <a:lstStyle/>
          <a:p>
            <a:pPr marL="336042" indent="-168021">
              <a:lnSpc>
                <a:spcPct val="120000"/>
              </a:lnSpc>
              <a:spcBef>
                <a:spcPts val="441"/>
              </a:spcBef>
              <a:buFont typeface="Arial" panose="020B0604020202020204" pitchFamily="34" charset="0"/>
              <a:buChar char="•"/>
              <a:tabLst>
                <a:tab pos="3715598" algn="l"/>
              </a:tabLst>
            </a:pPr>
            <a:r>
              <a:rPr lang="en-ZA" sz="1000" b="1" dirty="0">
                <a:solidFill>
                  <a:srgbClr val="76923C"/>
                </a:solidFill>
                <a:latin typeface="Arial Narrow" panose="020B0606020202030204" pitchFamily="34" charset="0"/>
                <a:ea typeface="Calibri" panose="020F0502020204030204" pitchFamily="34" charset="0"/>
                <a:cs typeface="Times New Roman" panose="02020603050405020304" pitchFamily="18" charset="0"/>
              </a:rPr>
              <a:t>GREEN ARROWS - </a:t>
            </a:r>
            <a:r>
              <a:rPr lang="en-ZA" sz="100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TRANSIT CITY TO BANGKOK</a:t>
            </a:r>
            <a:endParaRPr lang="en-ZA" sz="1000" dirty="0">
              <a:solidFill>
                <a:prstClr val="black"/>
              </a:solidFill>
              <a:latin typeface="Arial Narrow" panose="020B0606020202030204" pitchFamily="34" charset="0"/>
              <a:ea typeface="Calibri" panose="020F0502020204030204" pitchFamily="34" charset="0"/>
              <a:cs typeface="Times New Roman" panose="02020603050405020304" pitchFamily="18" charset="0"/>
            </a:endParaRPr>
          </a:p>
          <a:p>
            <a:pPr marL="336042" indent="-168021">
              <a:lnSpc>
                <a:spcPct val="120000"/>
              </a:lnSpc>
              <a:spcBef>
                <a:spcPts val="441"/>
              </a:spcBef>
              <a:buFont typeface="Arial" panose="020B0604020202020204" pitchFamily="34" charset="0"/>
              <a:buChar char="•"/>
              <a:tabLst>
                <a:tab pos="3715598" algn="l"/>
              </a:tabLst>
            </a:pPr>
            <a:r>
              <a:rPr lang="en-ZA" sz="1000" b="1" dirty="0">
                <a:solidFill>
                  <a:srgbClr val="5F497A"/>
                </a:solidFill>
                <a:latin typeface="Arial Narrow" panose="020B0606020202030204" pitchFamily="34" charset="0"/>
                <a:ea typeface="Calibri" panose="020F0502020204030204" pitchFamily="34" charset="0"/>
                <a:cs typeface="Times New Roman" panose="02020603050405020304" pitchFamily="18" charset="0"/>
              </a:rPr>
              <a:t>PURPLE ARROW</a:t>
            </a:r>
            <a:r>
              <a:rPr lang="en-ZA" sz="1000" dirty="0">
                <a:solidFill>
                  <a:srgbClr val="5F497A"/>
                </a:solidFill>
                <a:latin typeface="Arial Narrow" panose="020B0606020202030204" pitchFamily="34" charset="0"/>
                <a:ea typeface="Calibri" panose="020F0502020204030204" pitchFamily="34" charset="0"/>
                <a:cs typeface="Times New Roman" panose="02020603050405020304" pitchFamily="18" charset="0"/>
              </a:rPr>
              <a:t> </a:t>
            </a:r>
            <a:r>
              <a:rPr lang="en-ZA" sz="100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TRANSIT CITY TO VIETNAM</a:t>
            </a:r>
            <a:endParaRPr lang="en-ZA" sz="1000" dirty="0">
              <a:solidFill>
                <a:prstClr val="black"/>
              </a:solidFill>
              <a:latin typeface="Arial Narrow" panose="020B0606020202030204" pitchFamily="34" charset="0"/>
              <a:ea typeface="Calibri" panose="020F0502020204030204" pitchFamily="34" charset="0"/>
              <a:cs typeface="Times New Roman" panose="02020603050405020304" pitchFamily="18" charset="0"/>
            </a:endParaRPr>
          </a:p>
          <a:p>
            <a:pPr marL="336042" indent="-168021">
              <a:lnSpc>
                <a:spcPct val="120000"/>
              </a:lnSpc>
              <a:spcBef>
                <a:spcPts val="441"/>
              </a:spcBef>
              <a:buFont typeface="Arial" panose="020B0604020202020204" pitchFamily="34" charset="0"/>
              <a:buChar char="•"/>
              <a:tabLst>
                <a:tab pos="3715598" algn="l"/>
              </a:tabLst>
            </a:pPr>
            <a:r>
              <a:rPr lang="en-ZA" sz="1000" b="1" dirty="0">
                <a:solidFill>
                  <a:srgbClr val="548DD4"/>
                </a:solidFill>
                <a:latin typeface="Arial Narrow" panose="020B0606020202030204" pitchFamily="34" charset="0"/>
                <a:ea typeface="Calibri" panose="020F0502020204030204" pitchFamily="34" charset="0"/>
                <a:cs typeface="Times New Roman" panose="02020603050405020304" pitchFamily="18" charset="0"/>
              </a:rPr>
              <a:t>BLUE ARROWS </a:t>
            </a:r>
            <a:r>
              <a:rPr lang="en-ZA" sz="1000" dirty="0">
                <a:solidFill>
                  <a:srgbClr val="7030A0"/>
                </a:solidFill>
                <a:latin typeface="Arial Narrow" panose="020B0606020202030204" pitchFamily="34" charset="0"/>
                <a:ea typeface="Calibri" panose="020F0502020204030204" pitchFamily="34" charset="0"/>
                <a:cs typeface="Times New Roman" panose="02020603050405020304" pitchFamily="18" charset="0"/>
              </a:rPr>
              <a:t>–</a:t>
            </a:r>
            <a:r>
              <a:rPr lang="en-ZA" sz="1000" b="1" dirty="0">
                <a:solidFill>
                  <a:srgbClr val="7030A0"/>
                </a:solidFill>
                <a:latin typeface="Arial Narrow" panose="020B0606020202030204" pitchFamily="34" charset="0"/>
                <a:ea typeface="Calibri" panose="020F0502020204030204" pitchFamily="34" charset="0"/>
                <a:cs typeface="Times New Roman" panose="02020603050405020304" pitchFamily="18" charset="0"/>
              </a:rPr>
              <a:t> </a:t>
            </a:r>
            <a:r>
              <a:rPr lang="en-ZA" sz="100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TRANSIT TO HONG KONG</a:t>
            </a:r>
            <a:endParaRPr lang="en-ZA" sz="1000" dirty="0">
              <a:solidFill>
                <a:prstClr val="black"/>
              </a:solidFill>
              <a:latin typeface="Arial Narrow" panose="020B0606020202030204" pitchFamily="34" charset="0"/>
              <a:ea typeface="Calibri" panose="020F0502020204030204" pitchFamily="34" charset="0"/>
              <a:cs typeface="Times New Roman" panose="02020603050405020304" pitchFamily="18" charset="0"/>
            </a:endParaRPr>
          </a:p>
          <a:p>
            <a:pPr marL="336042" indent="-168021">
              <a:lnSpc>
                <a:spcPct val="120000"/>
              </a:lnSpc>
              <a:spcBef>
                <a:spcPts val="441"/>
              </a:spcBef>
              <a:buFont typeface="Arial" panose="020B0604020202020204" pitchFamily="34" charset="0"/>
              <a:buChar char="•"/>
              <a:tabLst>
                <a:tab pos="3715598" algn="l"/>
              </a:tabLst>
            </a:pPr>
            <a:r>
              <a:rPr lang="en-ZA" sz="1000" b="1" dirty="0">
                <a:solidFill>
                  <a:srgbClr val="FF9900"/>
                </a:solidFill>
                <a:latin typeface="Arial Narrow" panose="020B0606020202030204" pitchFamily="34" charset="0"/>
                <a:ea typeface="Calibri" panose="020F0502020204030204" pitchFamily="34" charset="0"/>
                <a:cs typeface="Times New Roman" panose="02020603050405020304" pitchFamily="18" charset="0"/>
              </a:rPr>
              <a:t>ORANGE ARROW</a:t>
            </a:r>
            <a:r>
              <a:rPr lang="en-ZA" sz="1000" dirty="0">
                <a:solidFill>
                  <a:srgbClr val="FF9900"/>
                </a:solidFill>
                <a:latin typeface="Arial Narrow" panose="020B0606020202030204" pitchFamily="34" charset="0"/>
                <a:ea typeface="Calibri" panose="020F0502020204030204" pitchFamily="34" charset="0"/>
                <a:cs typeface="Times New Roman" panose="02020603050405020304" pitchFamily="18" charset="0"/>
              </a:rPr>
              <a:t> </a:t>
            </a:r>
            <a:r>
              <a:rPr lang="en-ZA" sz="100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TRANSIT TO LAOS</a:t>
            </a:r>
            <a:endParaRPr lang="en-ZA" sz="1000" dirty="0">
              <a:solidFill>
                <a:prstClr val="black"/>
              </a:solidFill>
              <a:latin typeface="Arial Narrow" panose="020B0606020202030204" pitchFamily="34" charset="0"/>
              <a:ea typeface="Calibri" panose="020F0502020204030204" pitchFamily="34" charset="0"/>
              <a:cs typeface="Times New Roman" panose="02020603050405020304" pitchFamily="18" charset="0"/>
            </a:endParaRPr>
          </a:p>
          <a:p>
            <a:pPr marL="336042" indent="-168021">
              <a:lnSpc>
                <a:spcPct val="120000"/>
              </a:lnSpc>
              <a:spcBef>
                <a:spcPts val="441"/>
              </a:spcBef>
              <a:buFont typeface="Arial" panose="020B0604020202020204" pitchFamily="34" charset="0"/>
              <a:buChar char="•"/>
              <a:tabLst>
                <a:tab pos="3715598" algn="l"/>
              </a:tabLst>
            </a:pPr>
            <a:r>
              <a:rPr lang="en-ZA" sz="1000" b="1"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t>RED</a:t>
            </a:r>
            <a:r>
              <a:rPr lang="en-ZA" sz="1000" b="1"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a:t>
            </a:r>
            <a:r>
              <a:rPr lang="en-ZA" sz="1000" b="1"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t>WRITING </a:t>
            </a:r>
            <a:r>
              <a:rPr lang="en-ZA" sz="100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a:t>
            </a:r>
            <a:r>
              <a:rPr lang="en-ZA" sz="1000" b="1"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a:t>
            </a:r>
            <a:r>
              <a:rPr lang="en-ZA" sz="100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FLIGHTS FROM TRANSIT CITY TO FINAL DESTINATION</a:t>
            </a:r>
            <a:endParaRPr lang="en-ZA" sz="1000" dirty="0">
              <a:solidFill>
                <a:prstClr val="black"/>
              </a:solidFill>
              <a:latin typeface="Arial Narrow" panose="020B0606020202030204" pitchFamily="34" charset="0"/>
              <a:ea typeface="Calibri" panose="020F0502020204030204" pitchFamily="34" charset="0"/>
              <a:cs typeface="Times New Roman" panose="02020603050405020304" pitchFamily="18" charset="0"/>
            </a:endParaRPr>
          </a:p>
          <a:p>
            <a:pPr marL="336042" indent="-168021">
              <a:lnSpc>
                <a:spcPct val="120000"/>
              </a:lnSpc>
              <a:spcBef>
                <a:spcPts val="441"/>
              </a:spcBef>
              <a:buFont typeface="Arial" panose="020B0604020202020204" pitchFamily="34" charset="0"/>
              <a:buChar char="•"/>
              <a:tabLst>
                <a:tab pos="3715598" algn="l"/>
              </a:tabLst>
            </a:pPr>
            <a:r>
              <a:rPr lang="en-ZA" sz="1000" b="1"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BLACK WRITING </a:t>
            </a:r>
            <a:r>
              <a:rPr lang="en-ZA" sz="100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a:t>
            </a:r>
            <a:r>
              <a:rPr lang="en-ZA" sz="1000" b="1"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a:t>
            </a:r>
            <a:r>
              <a:rPr lang="en-ZA" sz="100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FLIGHTS FROM ORTIA TO TRANSIT CITY</a:t>
            </a:r>
            <a:endParaRPr lang="en-ZA" sz="1000" dirty="0">
              <a:solidFill>
                <a:prstClr val="black"/>
              </a:solidFill>
              <a:latin typeface="Arial Narrow" panose="020B0606020202030204" pitchFamily="34" charset="0"/>
              <a:ea typeface="Calibri" panose="020F0502020204030204" pitchFamily="34" charset="0"/>
              <a:cs typeface="Times New Roman" panose="02020603050405020304" pitchFamily="18" charset="0"/>
            </a:endParaRPr>
          </a:p>
        </p:txBody>
      </p:sp>
      <p:pic>
        <p:nvPicPr>
          <p:cNvPr id="8" name="Picture 8" descr="http://sawic.environment.gov.za/images/logo_dea.gif"/>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ltGray">
          <a:xfrm>
            <a:off x="93118" y="5504327"/>
            <a:ext cx="905940" cy="331639"/>
          </a:xfrm>
          <a:prstGeom prst="rect">
            <a:avLst/>
          </a:prstGeom>
          <a:noFill/>
          <a:extLst>
            <a:ext uri="{909E8E84-426E-40DD-AFC4-6F175D3DCCD1}">
              <a14:hiddenFill xmlns:a14="http://schemas.microsoft.com/office/drawing/2010/main" xmlns="">
                <a:solidFill>
                  <a:srgbClr val="FFFFFF"/>
                </a:solidFill>
              </a14:hiddenFill>
            </a:ext>
          </a:extLst>
        </p:spPr>
      </p:pic>
      <p:grpSp>
        <p:nvGrpSpPr>
          <p:cNvPr id="9" name="Group 8"/>
          <p:cNvGrpSpPr/>
          <p:nvPr/>
        </p:nvGrpSpPr>
        <p:grpSpPr>
          <a:xfrm>
            <a:off x="1400496" y="5211766"/>
            <a:ext cx="81063" cy="1154310"/>
            <a:chOff x="1891392" y="5259138"/>
            <a:chExt cx="122464" cy="1108518"/>
          </a:xfrm>
        </p:grpSpPr>
        <p:grpSp>
          <p:nvGrpSpPr>
            <p:cNvPr id="10" name="Group 9"/>
            <p:cNvGrpSpPr/>
            <p:nvPr/>
          </p:nvGrpSpPr>
          <p:grpSpPr>
            <a:xfrm>
              <a:off x="1891392" y="5259138"/>
              <a:ext cx="122464" cy="892162"/>
              <a:chOff x="1891392" y="5259138"/>
              <a:chExt cx="122464" cy="892162"/>
            </a:xfrm>
          </p:grpSpPr>
          <p:sp>
            <p:nvSpPr>
              <p:cNvPr id="12" name="Isosceles Triangle 11"/>
              <p:cNvSpPr/>
              <p:nvPr/>
            </p:nvSpPr>
            <p:spPr>
              <a:xfrm>
                <a:off x="1891392" y="5259138"/>
                <a:ext cx="122464" cy="113408"/>
              </a:xfrm>
              <a:prstGeom prst="triangle">
                <a:avLst/>
              </a:prstGeom>
              <a:solidFill>
                <a:schemeClr val="accent6">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76">
                  <a:solidFill>
                    <a:schemeClr val="accent6">
                      <a:lumMod val="60000"/>
                      <a:lumOff val="40000"/>
                    </a:schemeClr>
                  </a:solidFill>
                  <a:latin typeface="Arial Narrow" panose="020B0606020202030204" pitchFamily="34" charset="0"/>
                </a:endParaRPr>
              </a:p>
            </p:txBody>
          </p:sp>
          <p:sp>
            <p:nvSpPr>
              <p:cNvPr id="13" name="Isosceles Triangle 12"/>
              <p:cNvSpPr/>
              <p:nvPr/>
            </p:nvSpPr>
            <p:spPr>
              <a:xfrm>
                <a:off x="1891392" y="5428551"/>
                <a:ext cx="122464" cy="113408"/>
              </a:xfrm>
              <a:prstGeom prst="triangl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76">
                  <a:latin typeface="Arial Narrow" panose="020B0606020202030204" pitchFamily="34" charset="0"/>
                </a:endParaRPr>
              </a:p>
            </p:txBody>
          </p:sp>
          <p:sp>
            <p:nvSpPr>
              <p:cNvPr id="14" name="Isosceles Triangle 13"/>
              <p:cNvSpPr/>
              <p:nvPr/>
            </p:nvSpPr>
            <p:spPr>
              <a:xfrm>
                <a:off x="1891392" y="5668626"/>
                <a:ext cx="122464" cy="1134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76">
                  <a:latin typeface="Arial Narrow" panose="020B0606020202030204" pitchFamily="34" charset="0"/>
                </a:endParaRPr>
              </a:p>
            </p:txBody>
          </p:sp>
          <p:sp>
            <p:nvSpPr>
              <p:cNvPr id="15" name="Isosceles Triangle 14"/>
              <p:cNvSpPr/>
              <p:nvPr/>
            </p:nvSpPr>
            <p:spPr>
              <a:xfrm>
                <a:off x="1891392" y="5867320"/>
                <a:ext cx="122464" cy="113408"/>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76">
                  <a:latin typeface="Arial Narrow" panose="020B0606020202030204" pitchFamily="34" charset="0"/>
                </a:endParaRPr>
              </a:p>
            </p:txBody>
          </p:sp>
          <p:sp>
            <p:nvSpPr>
              <p:cNvPr id="16" name="Isosceles Triangle 15"/>
              <p:cNvSpPr/>
              <p:nvPr/>
            </p:nvSpPr>
            <p:spPr>
              <a:xfrm>
                <a:off x="1891392" y="6037892"/>
                <a:ext cx="122464" cy="11340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76">
                  <a:latin typeface="Arial Narrow" panose="020B0606020202030204" pitchFamily="34" charset="0"/>
                </a:endParaRPr>
              </a:p>
            </p:txBody>
          </p:sp>
        </p:grpSp>
        <p:sp>
          <p:nvSpPr>
            <p:cNvPr id="11" name="Isosceles Triangle 10"/>
            <p:cNvSpPr/>
            <p:nvPr/>
          </p:nvSpPr>
          <p:spPr>
            <a:xfrm>
              <a:off x="1891392" y="6254248"/>
              <a:ext cx="122464" cy="113408"/>
            </a:xfrm>
            <a:prstGeom prst="triangl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76">
                <a:latin typeface="Arial Narrow" panose="020B0606020202030204" pitchFamily="34" charset="0"/>
              </a:endParaRPr>
            </a:p>
          </p:txBody>
        </p:sp>
      </p:grpSp>
    </p:spTree>
    <p:extLst>
      <p:ext uri="{BB962C8B-B14F-4D97-AF65-F5344CB8AC3E}">
        <p14:creationId xmlns:p14="http://schemas.microsoft.com/office/powerpoint/2010/main" xmlns="" val="8900067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887" y="-5113"/>
            <a:ext cx="7729240" cy="465666"/>
          </a:xfrm>
        </p:spPr>
        <p:txBody>
          <a:bodyPr>
            <a:noAutofit/>
          </a:bodyPr>
          <a:lstStyle/>
          <a:p>
            <a:pPr algn="ctr"/>
            <a:r>
              <a:rPr lang="en-ZA" sz="2940" b="1" dirty="0">
                <a:solidFill>
                  <a:srgbClr val="00B050"/>
                </a:solidFill>
                <a:latin typeface="Arial Narrow" panose="020B0606020202030204" pitchFamily="34" charset="0"/>
              </a:rPr>
              <a:t>INITIATIVES CONT…</a:t>
            </a:r>
            <a:endParaRPr lang="en-ZA" dirty="0">
              <a:solidFill>
                <a:srgbClr val="00B050"/>
              </a:solidFill>
              <a:latin typeface="Arial Narrow" panose="020B0606020202030204" pitchFamily="34" charset="0"/>
            </a:endParaRPr>
          </a:p>
        </p:txBody>
      </p:sp>
      <p:pic>
        <p:nvPicPr>
          <p:cNvPr id="4" name="Content Placeholder 3"/>
          <p:cNvPicPr>
            <a:picLocks noGrp="1" noChangeAspect="1"/>
          </p:cNvPicPr>
          <p:nvPr>
            <p:ph idx="1"/>
          </p:nvPr>
        </p:nvPicPr>
        <p:blipFill>
          <a:blip r:embed="rId2" cstate="print"/>
          <a:stretch>
            <a:fillRect/>
          </a:stretch>
        </p:blipFill>
        <p:spPr>
          <a:xfrm>
            <a:off x="82200" y="571166"/>
            <a:ext cx="8879238" cy="4384240"/>
          </a:xfrm>
          <a:prstGeom prst="rect">
            <a:avLst/>
          </a:prstGeom>
        </p:spPr>
      </p:pic>
      <p:sp>
        <p:nvSpPr>
          <p:cNvPr id="5" name="Rectangle 4"/>
          <p:cNvSpPr/>
          <p:nvPr/>
        </p:nvSpPr>
        <p:spPr>
          <a:xfrm>
            <a:off x="6985121" y="5423066"/>
            <a:ext cx="1788287" cy="182807"/>
          </a:xfrm>
          <a:prstGeom prst="rect">
            <a:avLst/>
          </a:prstGeom>
        </p:spPr>
        <p:txBody>
          <a:bodyPr wrap="square">
            <a:spAutoFit/>
          </a:bodyPr>
          <a:lstStyle/>
          <a:p>
            <a:pPr lvl="0" algn="r"/>
            <a:r>
              <a:rPr lang="en-ZA" sz="588" b="1" i="1" dirty="0">
                <a:solidFill>
                  <a:prstClr val="black"/>
                </a:solidFill>
                <a:latin typeface="Arial Narrow" panose="020B0606020202030204" pitchFamily="34" charset="0"/>
              </a:rPr>
              <a:t>Source: SARS Customs and NWIMU Analysis</a:t>
            </a:r>
          </a:p>
        </p:txBody>
      </p:sp>
      <p:sp>
        <p:nvSpPr>
          <p:cNvPr id="6" name="TextBox 5"/>
          <p:cNvSpPr txBox="1"/>
          <p:nvPr/>
        </p:nvSpPr>
        <p:spPr>
          <a:xfrm>
            <a:off x="1134319" y="4955406"/>
            <a:ext cx="4259484" cy="1456809"/>
          </a:xfrm>
          <a:prstGeom prst="rect">
            <a:avLst/>
          </a:prstGeom>
          <a:noFill/>
        </p:spPr>
        <p:txBody>
          <a:bodyPr wrap="square" rtlCol="0">
            <a:spAutoFit/>
          </a:bodyPr>
          <a:lstStyle/>
          <a:p>
            <a:pPr marL="336042" indent="-168021">
              <a:lnSpc>
                <a:spcPct val="120000"/>
              </a:lnSpc>
              <a:spcBef>
                <a:spcPts val="441"/>
              </a:spcBef>
              <a:buFont typeface="Arial" panose="020B0604020202020204" pitchFamily="34" charset="0"/>
              <a:buChar char="•"/>
              <a:tabLst>
                <a:tab pos="3715598" algn="l"/>
              </a:tabLst>
            </a:pPr>
            <a:r>
              <a:rPr lang="en-ZA" sz="1000" b="1" dirty="0">
                <a:solidFill>
                  <a:srgbClr val="76923C"/>
                </a:solidFill>
                <a:latin typeface="Arial Narrow" panose="020B0606020202030204" pitchFamily="34" charset="0"/>
                <a:ea typeface="Calibri" panose="020F0502020204030204" pitchFamily="34" charset="0"/>
                <a:cs typeface="Times New Roman" panose="02020603050405020304" pitchFamily="18" charset="0"/>
              </a:rPr>
              <a:t>GREEN ARROWS - </a:t>
            </a:r>
            <a:r>
              <a:rPr lang="en-ZA" sz="100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TRANSIT CITY TO BANGKOK</a:t>
            </a:r>
            <a:endParaRPr lang="en-ZA" sz="1000" dirty="0">
              <a:solidFill>
                <a:prstClr val="black"/>
              </a:solidFill>
              <a:latin typeface="Arial Narrow" panose="020B0606020202030204" pitchFamily="34" charset="0"/>
              <a:ea typeface="Calibri" panose="020F0502020204030204" pitchFamily="34" charset="0"/>
              <a:cs typeface="Times New Roman" panose="02020603050405020304" pitchFamily="18" charset="0"/>
            </a:endParaRPr>
          </a:p>
          <a:p>
            <a:pPr marL="336042" indent="-168021">
              <a:lnSpc>
                <a:spcPct val="120000"/>
              </a:lnSpc>
              <a:spcBef>
                <a:spcPts val="441"/>
              </a:spcBef>
              <a:buFont typeface="Arial" panose="020B0604020202020204" pitchFamily="34" charset="0"/>
              <a:buChar char="•"/>
              <a:tabLst>
                <a:tab pos="3715598" algn="l"/>
              </a:tabLst>
            </a:pPr>
            <a:r>
              <a:rPr lang="en-ZA" sz="1000" b="1" dirty="0">
                <a:solidFill>
                  <a:srgbClr val="5F497A"/>
                </a:solidFill>
                <a:latin typeface="Arial Narrow" panose="020B0606020202030204" pitchFamily="34" charset="0"/>
                <a:ea typeface="Calibri" panose="020F0502020204030204" pitchFamily="34" charset="0"/>
                <a:cs typeface="Times New Roman" panose="02020603050405020304" pitchFamily="18" charset="0"/>
              </a:rPr>
              <a:t>PURPLE ARROW</a:t>
            </a:r>
            <a:r>
              <a:rPr lang="en-ZA" sz="1000" dirty="0">
                <a:solidFill>
                  <a:srgbClr val="5F497A"/>
                </a:solidFill>
                <a:latin typeface="Arial Narrow" panose="020B0606020202030204" pitchFamily="34" charset="0"/>
                <a:ea typeface="Calibri" panose="020F0502020204030204" pitchFamily="34" charset="0"/>
                <a:cs typeface="Times New Roman" panose="02020603050405020304" pitchFamily="18" charset="0"/>
              </a:rPr>
              <a:t> </a:t>
            </a:r>
            <a:r>
              <a:rPr lang="en-ZA" sz="100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TRANSIT CITY TO VIETNAM</a:t>
            </a:r>
            <a:endParaRPr lang="en-ZA" sz="1000" dirty="0">
              <a:solidFill>
                <a:prstClr val="black"/>
              </a:solidFill>
              <a:latin typeface="Arial Narrow" panose="020B0606020202030204" pitchFamily="34" charset="0"/>
              <a:ea typeface="Calibri" panose="020F0502020204030204" pitchFamily="34" charset="0"/>
              <a:cs typeface="Times New Roman" panose="02020603050405020304" pitchFamily="18" charset="0"/>
            </a:endParaRPr>
          </a:p>
          <a:p>
            <a:pPr marL="336042" indent="-168021">
              <a:lnSpc>
                <a:spcPct val="120000"/>
              </a:lnSpc>
              <a:spcBef>
                <a:spcPts val="441"/>
              </a:spcBef>
              <a:buFont typeface="Arial" panose="020B0604020202020204" pitchFamily="34" charset="0"/>
              <a:buChar char="•"/>
              <a:tabLst>
                <a:tab pos="3715598" algn="l"/>
              </a:tabLst>
            </a:pPr>
            <a:r>
              <a:rPr lang="en-ZA" sz="1000" b="1" dirty="0">
                <a:solidFill>
                  <a:srgbClr val="548DD4"/>
                </a:solidFill>
                <a:latin typeface="Arial Narrow" panose="020B0606020202030204" pitchFamily="34" charset="0"/>
                <a:ea typeface="Calibri" panose="020F0502020204030204" pitchFamily="34" charset="0"/>
                <a:cs typeface="Times New Roman" panose="02020603050405020304" pitchFamily="18" charset="0"/>
              </a:rPr>
              <a:t>BLUE ARROWS </a:t>
            </a:r>
            <a:r>
              <a:rPr lang="en-ZA" sz="1000" dirty="0">
                <a:solidFill>
                  <a:srgbClr val="7030A0"/>
                </a:solidFill>
                <a:latin typeface="Arial Narrow" panose="020B0606020202030204" pitchFamily="34" charset="0"/>
                <a:ea typeface="Calibri" panose="020F0502020204030204" pitchFamily="34" charset="0"/>
                <a:cs typeface="Times New Roman" panose="02020603050405020304" pitchFamily="18" charset="0"/>
              </a:rPr>
              <a:t>–</a:t>
            </a:r>
            <a:r>
              <a:rPr lang="en-ZA" sz="1000" b="1" dirty="0">
                <a:solidFill>
                  <a:srgbClr val="7030A0"/>
                </a:solidFill>
                <a:latin typeface="Arial Narrow" panose="020B0606020202030204" pitchFamily="34" charset="0"/>
                <a:ea typeface="Calibri" panose="020F0502020204030204" pitchFamily="34" charset="0"/>
                <a:cs typeface="Times New Roman" panose="02020603050405020304" pitchFamily="18" charset="0"/>
              </a:rPr>
              <a:t> </a:t>
            </a:r>
            <a:r>
              <a:rPr lang="en-ZA" sz="100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TRANSIT TO HONG KONG</a:t>
            </a:r>
            <a:endParaRPr lang="en-ZA" sz="1000" dirty="0">
              <a:solidFill>
                <a:prstClr val="black"/>
              </a:solidFill>
              <a:latin typeface="Arial Narrow" panose="020B0606020202030204" pitchFamily="34" charset="0"/>
              <a:ea typeface="Calibri" panose="020F0502020204030204" pitchFamily="34" charset="0"/>
              <a:cs typeface="Times New Roman" panose="02020603050405020304" pitchFamily="18" charset="0"/>
            </a:endParaRPr>
          </a:p>
          <a:p>
            <a:pPr marL="336042" indent="-168021">
              <a:lnSpc>
                <a:spcPct val="120000"/>
              </a:lnSpc>
              <a:spcBef>
                <a:spcPts val="441"/>
              </a:spcBef>
              <a:buFont typeface="Arial" panose="020B0604020202020204" pitchFamily="34" charset="0"/>
              <a:buChar char="•"/>
              <a:tabLst>
                <a:tab pos="3715598" algn="l"/>
              </a:tabLst>
            </a:pPr>
            <a:r>
              <a:rPr lang="en-ZA" sz="1000" b="1" dirty="0">
                <a:solidFill>
                  <a:srgbClr val="FF9900"/>
                </a:solidFill>
                <a:latin typeface="Arial Narrow" panose="020B0606020202030204" pitchFamily="34" charset="0"/>
                <a:ea typeface="Calibri" panose="020F0502020204030204" pitchFamily="34" charset="0"/>
                <a:cs typeface="Times New Roman" panose="02020603050405020304" pitchFamily="18" charset="0"/>
              </a:rPr>
              <a:t>ORANGE ARROW</a:t>
            </a:r>
            <a:r>
              <a:rPr lang="en-ZA" sz="1000" dirty="0">
                <a:solidFill>
                  <a:srgbClr val="FF9900"/>
                </a:solidFill>
                <a:latin typeface="Arial Narrow" panose="020B0606020202030204" pitchFamily="34" charset="0"/>
                <a:ea typeface="Calibri" panose="020F0502020204030204" pitchFamily="34" charset="0"/>
                <a:cs typeface="Times New Roman" panose="02020603050405020304" pitchFamily="18" charset="0"/>
              </a:rPr>
              <a:t> </a:t>
            </a:r>
            <a:r>
              <a:rPr lang="en-ZA" sz="100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TRANSIT TO LAOS</a:t>
            </a:r>
            <a:endParaRPr lang="en-ZA" sz="1000" dirty="0">
              <a:solidFill>
                <a:prstClr val="black"/>
              </a:solidFill>
              <a:latin typeface="Arial Narrow" panose="020B0606020202030204" pitchFamily="34" charset="0"/>
              <a:ea typeface="Calibri" panose="020F0502020204030204" pitchFamily="34" charset="0"/>
              <a:cs typeface="Times New Roman" panose="02020603050405020304" pitchFamily="18" charset="0"/>
            </a:endParaRPr>
          </a:p>
          <a:p>
            <a:pPr marL="336042" indent="-168021">
              <a:lnSpc>
                <a:spcPct val="120000"/>
              </a:lnSpc>
              <a:spcBef>
                <a:spcPts val="441"/>
              </a:spcBef>
              <a:buFont typeface="Arial" panose="020B0604020202020204" pitchFamily="34" charset="0"/>
              <a:buChar char="•"/>
              <a:tabLst>
                <a:tab pos="3715598" algn="l"/>
              </a:tabLst>
            </a:pPr>
            <a:r>
              <a:rPr lang="en-ZA" sz="1000" b="1"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t>RED</a:t>
            </a:r>
            <a:r>
              <a:rPr lang="en-ZA" sz="1000" b="1"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a:t>
            </a:r>
            <a:r>
              <a:rPr lang="en-ZA" sz="1000" b="1"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t>WRITING </a:t>
            </a:r>
            <a:r>
              <a:rPr lang="en-ZA" sz="100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a:t>
            </a:r>
            <a:r>
              <a:rPr lang="en-ZA" sz="1000" b="1"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a:t>
            </a:r>
            <a:r>
              <a:rPr lang="en-ZA" sz="100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FLIGHTS FROM TRANSIT CITY TO FINAL DESTINATION</a:t>
            </a:r>
            <a:endParaRPr lang="en-ZA" sz="1000" dirty="0">
              <a:solidFill>
                <a:prstClr val="black"/>
              </a:solidFill>
              <a:latin typeface="Arial Narrow" panose="020B0606020202030204" pitchFamily="34" charset="0"/>
              <a:ea typeface="Calibri" panose="020F0502020204030204" pitchFamily="34" charset="0"/>
              <a:cs typeface="Times New Roman" panose="02020603050405020304" pitchFamily="18" charset="0"/>
            </a:endParaRPr>
          </a:p>
          <a:p>
            <a:pPr marL="336042" indent="-168021">
              <a:lnSpc>
                <a:spcPct val="120000"/>
              </a:lnSpc>
              <a:spcBef>
                <a:spcPts val="441"/>
              </a:spcBef>
              <a:buFont typeface="Arial" panose="020B0604020202020204" pitchFamily="34" charset="0"/>
              <a:buChar char="•"/>
              <a:tabLst>
                <a:tab pos="3715598" algn="l"/>
              </a:tabLst>
            </a:pPr>
            <a:r>
              <a:rPr lang="en-ZA" sz="1000" b="1"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BLACK WRITING </a:t>
            </a:r>
            <a:r>
              <a:rPr lang="en-ZA" sz="100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a:t>
            </a:r>
            <a:r>
              <a:rPr lang="en-ZA" sz="1000" b="1"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a:t>
            </a:r>
            <a:r>
              <a:rPr lang="en-ZA" sz="100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FLIGHTS FROM ORTIA TO TRANSIT CITY</a:t>
            </a:r>
            <a:endParaRPr lang="en-ZA" sz="1000" dirty="0">
              <a:solidFill>
                <a:prstClr val="black"/>
              </a:solidFill>
              <a:latin typeface="Arial Narrow" panose="020B0606020202030204" pitchFamily="34" charset="0"/>
              <a:ea typeface="Calibri" panose="020F0502020204030204" pitchFamily="34" charset="0"/>
              <a:cs typeface="Times New Roman" panose="02020603050405020304" pitchFamily="18" charset="0"/>
            </a:endParaRPr>
          </a:p>
        </p:txBody>
      </p:sp>
      <p:pic>
        <p:nvPicPr>
          <p:cNvPr id="7" name="Picture 8" descr="http://sawic.environment.gov.za/images/logo_dea.gif"/>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ltGray">
          <a:xfrm>
            <a:off x="60011" y="5502244"/>
            <a:ext cx="1205818" cy="331639"/>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388962" y="5031455"/>
            <a:ext cx="104172" cy="1273215"/>
            <a:chOff x="1891392" y="5259138"/>
            <a:chExt cx="122464" cy="1108518"/>
          </a:xfrm>
        </p:grpSpPr>
        <p:grpSp>
          <p:nvGrpSpPr>
            <p:cNvPr id="9" name="Group 8"/>
            <p:cNvGrpSpPr/>
            <p:nvPr/>
          </p:nvGrpSpPr>
          <p:grpSpPr>
            <a:xfrm>
              <a:off x="1891392" y="5259138"/>
              <a:ext cx="122464" cy="892162"/>
              <a:chOff x="1891392" y="5259138"/>
              <a:chExt cx="122464" cy="892162"/>
            </a:xfrm>
          </p:grpSpPr>
          <p:sp>
            <p:nvSpPr>
              <p:cNvPr id="11" name="Isosceles Triangle 10"/>
              <p:cNvSpPr/>
              <p:nvPr/>
            </p:nvSpPr>
            <p:spPr>
              <a:xfrm>
                <a:off x="1891392" y="5259138"/>
                <a:ext cx="122464" cy="113408"/>
              </a:xfrm>
              <a:prstGeom prst="triangle">
                <a:avLst/>
              </a:prstGeom>
              <a:solidFill>
                <a:schemeClr val="accent6">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76">
                  <a:solidFill>
                    <a:schemeClr val="accent6">
                      <a:lumMod val="60000"/>
                      <a:lumOff val="40000"/>
                    </a:schemeClr>
                  </a:solidFill>
                  <a:latin typeface="Arial Narrow" panose="020B0606020202030204" pitchFamily="34" charset="0"/>
                </a:endParaRPr>
              </a:p>
            </p:txBody>
          </p:sp>
          <p:sp>
            <p:nvSpPr>
              <p:cNvPr id="12" name="Isosceles Triangle 11"/>
              <p:cNvSpPr/>
              <p:nvPr/>
            </p:nvSpPr>
            <p:spPr>
              <a:xfrm>
                <a:off x="1891392" y="5428551"/>
                <a:ext cx="122464" cy="113408"/>
              </a:xfrm>
              <a:prstGeom prst="triangl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76">
                  <a:latin typeface="Arial Narrow" panose="020B0606020202030204" pitchFamily="34" charset="0"/>
                </a:endParaRPr>
              </a:p>
            </p:txBody>
          </p:sp>
          <p:sp>
            <p:nvSpPr>
              <p:cNvPr id="13" name="Isosceles Triangle 12"/>
              <p:cNvSpPr/>
              <p:nvPr/>
            </p:nvSpPr>
            <p:spPr>
              <a:xfrm>
                <a:off x="1891392" y="5668626"/>
                <a:ext cx="122464" cy="1134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76">
                  <a:latin typeface="Arial Narrow" panose="020B0606020202030204" pitchFamily="34" charset="0"/>
                </a:endParaRPr>
              </a:p>
            </p:txBody>
          </p:sp>
          <p:sp>
            <p:nvSpPr>
              <p:cNvPr id="14" name="Isosceles Triangle 13"/>
              <p:cNvSpPr/>
              <p:nvPr/>
            </p:nvSpPr>
            <p:spPr>
              <a:xfrm>
                <a:off x="1891392" y="5867320"/>
                <a:ext cx="122464" cy="113408"/>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76">
                  <a:latin typeface="Arial Narrow" panose="020B0606020202030204" pitchFamily="34" charset="0"/>
                </a:endParaRPr>
              </a:p>
            </p:txBody>
          </p:sp>
          <p:sp>
            <p:nvSpPr>
              <p:cNvPr id="15" name="Isosceles Triangle 14"/>
              <p:cNvSpPr/>
              <p:nvPr/>
            </p:nvSpPr>
            <p:spPr>
              <a:xfrm>
                <a:off x="1891392" y="6037892"/>
                <a:ext cx="122464" cy="11340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76">
                  <a:latin typeface="Arial Narrow" panose="020B0606020202030204" pitchFamily="34" charset="0"/>
                </a:endParaRPr>
              </a:p>
            </p:txBody>
          </p:sp>
        </p:grpSp>
        <p:sp>
          <p:nvSpPr>
            <p:cNvPr id="10" name="Isosceles Triangle 9"/>
            <p:cNvSpPr/>
            <p:nvPr/>
          </p:nvSpPr>
          <p:spPr>
            <a:xfrm>
              <a:off x="1891392" y="6254248"/>
              <a:ext cx="122464" cy="113408"/>
            </a:xfrm>
            <a:prstGeom prst="triangl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76">
                <a:latin typeface="Arial Narrow" panose="020B0606020202030204" pitchFamily="34" charset="0"/>
              </a:endParaRPr>
            </a:p>
          </p:txBody>
        </p:sp>
      </p:grpSp>
    </p:spTree>
    <p:extLst>
      <p:ext uri="{BB962C8B-B14F-4D97-AF65-F5344CB8AC3E}">
        <p14:creationId xmlns:p14="http://schemas.microsoft.com/office/powerpoint/2010/main" xmlns="" val="11191063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321" y="1"/>
            <a:ext cx="7718018" cy="552892"/>
          </a:xfrm>
        </p:spPr>
        <p:txBody>
          <a:bodyPr/>
          <a:lstStyle/>
          <a:p>
            <a:pPr algn="ctr"/>
            <a:r>
              <a:rPr lang="en-ZA" sz="2940" b="1" dirty="0">
                <a:solidFill>
                  <a:srgbClr val="00B050"/>
                </a:solidFill>
                <a:latin typeface="Arial Narrow" panose="020B0606020202030204" pitchFamily="34" charset="0"/>
              </a:rPr>
              <a:t>INITIATIVES CONT…</a:t>
            </a:r>
            <a:endParaRPr lang="en-ZA" dirty="0">
              <a:solidFill>
                <a:srgbClr val="00B050"/>
              </a:solidFill>
              <a:latin typeface="Arial Narrow" panose="020B0606020202030204" pitchFamily="34" charset="0"/>
            </a:endParaRPr>
          </a:p>
        </p:txBody>
      </p:sp>
      <p:pic>
        <p:nvPicPr>
          <p:cNvPr id="4" name="Picture 3"/>
          <p:cNvPicPr>
            <a:picLocks noChangeAspect="1"/>
          </p:cNvPicPr>
          <p:nvPr/>
        </p:nvPicPr>
        <p:blipFill>
          <a:blip r:embed="rId2" cstate="print"/>
          <a:stretch>
            <a:fillRect/>
          </a:stretch>
        </p:blipFill>
        <p:spPr>
          <a:xfrm>
            <a:off x="77160" y="654886"/>
            <a:ext cx="8884278" cy="4332658"/>
          </a:xfrm>
          <a:prstGeom prst="rect">
            <a:avLst/>
          </a:prstGeom>
        </p:spPr>
      </p:pic>
      <p:sp>
        <p:nvSpPr>
          <p:cNvPr id="5" name="Rectangle 4"/>
          <p:cNvSpPr/>
          <p:nvPr/>
        </p:nvSpPr>
        <p:spPr>
          <a:xfrm>
            <a:off x="7084537" y="5972822"/>
            <a:ext cx="1521571" cy="182807"/>
          </a:xfrm>
          <a:prstGeom prst="rect">
            <a:avLst/>
          </a:prstGeom>
        </p:spPr>
        <p:txBody>
          <a:bodyPr wrap="none">
            <a:spAutoFit/>
          </a:bodyPr>
          <a:lstStyle/>
          <a:p>
            <a:pPr lvl="0" algn="r"/>
            <a:r>
              <a:rPr lang="en-ZA" sz="588" b="1" i="1" dirty="0">
                <a:solidFill>
                  <a:prstClr val="black"/>
                </a:solidFill>
                <a:latin typeface="Arial Narrow" panose="020B0606020202030204" pitchFamily="34" charset="0"/>
              </a:rPr>
              <a:t>Source: SARS Customs and NWIMU Analysis</a:t>
            </a:r>
          </a:p>
        </p:txBody>
      </p:sp>
      <p:pic>
        <p:nvPicPr>
          <p:cNvPr id="6" name="Picture 5"/>
          <p:cNvPicPr>
            <a:picLocks noChangeAspect="1"/>
          </p:cNvPicPr>
          <p:nvPr/>
        </p:nvPicPr>
        <p:blipFill>
          <a:blip r:embed="rId3" cstate="print"/>
          <a:stretch>
            <a:fillRect/>
          </a:stretch>
        </p:blipFill>
        <p:spPr>
          <a:xfrm>
            <a:off x="1819161" y="4970701"/>
            <a:ext cx="4518142" cy="1442484"/>
          </a:xfrm>
          <a:prstGeom prst="rect">
            <a:avLst/>
          </a:prstGeom>
        </p:spPr>
      </p:pic>
      <p:pic>
        <p:nvPicPr>
          <p:cNvPr id="7" name="Picture 6"/>
          <p:cNvPicPr>
            <a:picLocks noChangeAspect="1"/>
          </p:cNvPicPr>
          <p:nvPr/>
        </p:nvPicPr>
        <p:blipFill>
          <a:blip r:embed="rId4" cstate="print"/>
          <a:stretch>
            <a:fillRect/>
          </a:stretch>
        </p:blipFill>
        <p:spPr>
          <a:xfrm>
            <a:off x="77160" y="5526142"/>
            <a:ext cx="1209899" cy="331602"/>
          </a:xfrm>
          <a:prstGeom prst="rect">
            <a:avLst/>
          </a:prstGeom>
        </p:spPr>
      </p:pic>
      <p:grpSp>
        <p:nvGrpSpPr>
          <p:cNvPr id="8" name="Group 7"/>
          <p:cNvGrpSpPr/>
          <p:nvPr/>
        </p:nvGrpSpPr>
        <p:grpSpPr>
          <a:xfrm>
            <a:off x="2136388" y="5073422"/>
            <a:ext cx="45719" cy="1252950"/>
            <a:chOff x="1891392" y="5259138"/>
            <a:chExt cx="122464" cy="1108518"/>
          </a:xfrm>
        </p:grpSpPr>
        <p:grpSp>
          <p:nvGrpSpPr>
            <p:cNvPr id="9" name="Group 8"/>
            <p:cNvGrpSpPr/>
            <p:nvPr/>
          </p:nvGrpSpPr>
          <p:grpSpPr>
            <a:xfrm>
              <a:off x="1891392" y="5259138"/>
              <a:ext cx="122464" cy="892162"/>
              <a:chOff x="1891392" y="5259138"/>
              <a:chExt cx="122464" cy="892162"/>
            </a:xfrm>
          </p:grpSpPr>
          <p:sp>
            <p:nvSpPr>
              <p:cNvPr id="11" name="Isosceles Triangle 10"/>
              <p:cNvSpPr/>
              <p:nvPr/>
            </p:nvSpPr>
            <p:spPr>
              <a:xfrm>
                <a:off x="1891392" y="5259138"/>
                <a:ext cx="122464" cy="113408"/>
              </a:xfrm>
              <a:prstGeom prst="triangle">
                <a:avLst/>
              </a:prstGeom>
              <a:solidFill>
                <a:schemeClr val="accent6">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76">
                  <a:solidFill>
                    <a:schemeClr val="accent6">
                      <a:lumMod val="60000"/>
                      <a:lumOff val="40000"/>
                    </a:schemeClr>
                  </a:solidFill>
                  <a:latin typeface="Arial Narrow" panose="020B0606020202030204" pitchFamily="34" charset="0"/>
                </a:endParaRPr>
              </a:p>
            </p:txBody>
          </p:sp>
          <p:sp>
            <p:nvSpPr>
              <p:cNvPr id="12" name="Isosceles Triangle 11"/>
              <p:cNvSpPr/>
              <p:nvPr/>
            </p:nvSpPr>
            <p:spPr>
              <a:xfrm>
                <a:off x="1891392" y="5428551"/>
                <a:ext cx="122464" cy="113408"/>
              </a:xfrm>
              <a:prstGeom prst="triangl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76">
                  <a:latin typeface="Arial Narrow" panose="020B0606020202030204" pitchFamily="34" charset="0"/>
                </a:endParaRPr>
              </a:p>
            </p:txBody>
          </p:sp>
          <p:sp>
            <p:nvSpPr>
              <p:cNvPr id="13" name="Isosceles Triangle 12"/>
              <p:cNvSpPr/>
              <p:nvPr/>
            </p:nvSpPr>
            <p:spPr>
              <a:xfrm>
                <a:off x="1891392" y="5668626"/>
                <a:ext cx="122464" cy="1134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76">
                  <a:latin typeface="Arial Narrow" panose="020B0606020202030204" pitchFamily="34" charset="0"/>
                </a:endParaRPr>
              </a:p>
            </p:txBody>
          </p:sp>
          <p:sp>
            <p:nvSpPr>
              <p:cNvPr id="14" name="Isosceles Triangle 13"/>
              <p:cNvSpPr/>
              <p:nvPr/>
            </p:nvSpPr>
            <p:spPr>
              <a:xfrm>
                <a:off x="1891392" y="5867320"/>
                <a:ext cx="122464" cy="113408"/>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76">
                  <a:latin typeface="Arial Narrow" panose="020B0606020202030204" pitchFamily="34" charset="0"/>
                </a:endParaRPr>
              </a:p>
            </p:txBody>
          </p:sp>
          <p:sp>
            <p:nvSpPr>
              <p:cNvPr id="15" name="Isosceles Triangle 14"/>
              <p:cNvSpPr/>
              <p:nvPr/>
            </p:nvSpPr>
            <p:spPr>
              <a:xfrm>
                <a:off x="1891392" y="6037892"/>
                <a:ext cx="122464" cy="11340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76">
                  <a:latin typeface="Arial Narrow" panose="020B0606020202030204" pitchFamily="34" charset="0"/>
                </a:endParaRPr>
              </a:p>
            </p:txBody>
          </p:sp>
        </p:grpSp>
        <p:sp>
          <p:nvSpPr>
            <p:cNvPr id="10" name="Isosceles Triangle 9"/>
            <p:cNvSpPr/>
            <p:nvPr/>
          </p:nvSpPr>
          <p:spPr>
            <a:xfrm>
              <a:off x="1891392" y="6254248"/>
              <a:ext cx="122464" cy="113408"/>
            </a:xfrm>
            <a:prstGeom prst="triangl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76">
                <a:latin typeface="Arial Narrow" panose="020B0606020202030204" pitchFamily="34" charset="0"/>
              </a:endParaRPr>
            </a:p>
          </p:txBody>
        </p:sp>
      </p:grpSp>
    </p:spTree>
    <p:extLst>
      <p:ext uri="{BB962C8B-B14F-4D97-AF65-F5344CB8AC3E}">
        <p14:creationId xmlns:p14="http://schemas.microsoft.com/office/powerpoint/2010/main" xmlns="" val="11592658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pic>
        <p:nvPicPr>
          <p:cNvPr id="35" name="Picture 34"/>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0" y="185117"/>
            <a:ext cx="8961438" cy="5260877"/>
          </a:xfrm>
          <a:prstGeom prst="rect">
            <a:avLst/>
          </a:prstGeom>
        </p:spPr>
      </p:pic>
      <p:cxnSp>
        <p:nvCxnSpPr>
          <p:cNvPr id="24" name="Straight Connector 23"/>
          <p:cNvCxnSpPr/>
          <p:nvPr/>
        </p:nvCxnSpPr>
        <p:spPr>
          <a:xfrm>
            <a:off x="5791159" y="692275"/>
            <a:ext cx="0" cy="4621844"/>
          </a:xfrm>
          <a:prstGeom prst="line">
            <a:avLst/>
          </a:prstGeom>
        </p:spPr>
        <p:style>
          <a:lnRef idx="2">
            <a:schemeClr val="dk1"/>
          </a:lnRef>
          <a:fillRef idx="0">
            <a:schemeClr val="dk1"/>
          </a:fillRef>
          <a:effectRef idx="1">
            <a:schemeClr val="dk1"/>
          </a:effectRef>
          <a:fontRef idx="minor">
            <a:schemeClr val="tx1"/>
          </a:fontRef>
        </p:style>
      </p:cxnSp>
      <p:sp>
        <p:nvSpPr>
          <p:cNvPr id="25" name="Rectangle 24"/>
          <p:cNvSpPr/>
          <p:nvPr/>
        </p:nvSpPr>
        <p:spPr>
          <a:xfrm>
            <a:off x="117360" y="304182"/>
            <a:ext cx="5578655" cy="5012302"/>
          </a:xfrm>
          <a:prstGeom prst="rect">
            <a:avLst/>
          </a:prstGeom>
          <a:gradFill>
            <a:gsLst>
              <a:gs pos="0">
                <a:srgbClr val="026634"/>
              </a:gs>
              <a:gs pos="100000">
                <a:srgbClr val="1C9E5D"/>
              </a:gs>
            </a:gsLst>
          </a:gradFill>
        </p:spPr>
        <p:style>
          <a:lnRef idx="0">
            <a:schemeClr val="accent5"/>
          </a:lnRef>
          <a:fillRef idx="3">
            <a:schemeClr val="accent5"/>
          </a:fillRef>
          <a:effectRef idx="3">
            <a:schemeClr val="accent5"/>
          </a:effectRef>
          <a:fontRef idx="minor">
            <a:schemeClr val="lt1"/>
          </a:fontRef>
        </p:style>
        <p:txBody>
          <a:bodyPr rtlCol="0" anchor="ctr"/>
          <a:lstStyle/>
          <a:p>
            <a:pPr algn="ctr" defTabSz="448056" fontAlgn="auto">
              <a:spcBef>
                <a:spcPts val="0"/>
              </a:spcBef>
              <a:spcAft>
                <a:spcPts val="0"/>
              </a:spcAft>
            </a:pPr>
            <a:endParaRPr lang="en-ZA" sz="1764">
              <a:solidFill>
                <a:prstClr val="white"/>
              </a:solidFill>
            </a:endParaRPr>
          </a:p>
        </p:txBody>
      </p:sp>
      <p:sp>
        <p:nvSpPr>
          <p:cNvPr id="26" name="Rectangle 25"/>
          <p:cNvSpPr/>
          <p:nvPr/>
        </p:nvSpPr>
        <p:spPr>
          <a:xfrm>
            <a:off x="5847679" y="304182"/>
            <a:ext cx="3078203" cy="935058"/>
          </a:xfrm>
          <a:prstGeom prst="rect">
            <a:avLst/>
          </a:prstGeom>
        </p:spPr>
        <p:txBody>
          <a:bodyPr wrap="square">
            <a:spAutoFit/>
          </a:bodyPr>
          <a:lstStyle/>
          <a:p>
            <a:pPr algn="ctr" defTabSz="448056" fontAlgn="auto">
              <a:spcBef>
                <a:spcPts val="0"/>
              </a:spcBef>
              <a:spcAft>
                <a:spcPts val="0"/>
              </a:spcAft>
            </a:pPr>
            <a:r>
              <a:rPr lang="en-ZA" sz="2744" b="1" dirty="0">
                <a:solidFill>
                  <a:srgbClr val="00B050"/>
                </a:solidFill>
                <a:latin typeface="Calibri"/>
              </a:rPr>
              <a:t>Law Enforcement Awareness</a:t>
            </a:r>
          </a:p>
        </p:txBody>
      </p:sp>
      <p:pic>
        <p:nvPicPr>
          <p:cNvPr id="27" name="Picture 26"/>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4336425" y="5535038"/>
            <a:ext cx="1171405" cy="1040589"/>
          </a:xfrm>
          <a:prstGeom prst="rect">
            <a:avLst/>
          </a:prstGeom>
          <a:ln>
            <a:noFill/>
          </a:ln>
          <a:effectLst/>
        </p:spPr>
      </p:pic>
      <p:sp>
        <p:nvSpPr>
          <p:cNvPr id="28" name="Rectangle 27"/>
          <p:cNvSpPr/>
          <p:nvPr/>
        </p:nvSpPr>
        <p:spPr>
          <a:xfrm>
            <a:off x="5847679" y="1224466"/>
            <a:ext cx="3078203" cy="4162518"/>
          </a:xfrm>
          <a:prstGeom prst="rect">
            <a:avLst/>
          </a:prstGeom>
        </p:spPr>
        <p:txBody>
          <a:bodyPr wrap="square">
            <a:spAutoFit/>
          </a:bodyPr>
          <a:lstStyle/>
          <a:p>
            <a:pPr algn="ctr" defTabSz="448056" fontAlgn="auto">
              <a:spcBef>
                <a:spcPts val="0"/>
              </a:spcBef>
              <a:spcAft>
                <a:spcPts val="0"/>
              </a:spcAft>
            </a:pPr>
            <a:r>
              <a:rPr lang="en-ZA" sz="1764" dirty="0">
                <a:solidFill>
                  <a:srgbClr val="00B050"/>
                </a:solidFill>
                <a:latin typeface="Calibri"/>
              </a:rPr>
              <a:t>Development of multimedia awareness raising material for law enforcement agencies around detection and handling of illicitly traded species in the form of:</a:t>
            </a:r>
          </a:p>
          <a:p>
            <a:pPr algn="ctr" defTabSz="448056" fontAlgn="auto">
              <a:spcBef>
                <a:spcPts val="0"/>
              </a:spcBef>
              <a:spcAft>
                <a:spcPts val="0"/>
              </a:spcAft>
            </a:pPr>
            <a:endParaRPr lang="en-ZA" sz="1764" dirty="0">
              <a:solidFill>
                <a:srgbClr val="00B050"/>
              </a:solidFill>
              <a:latin typeface="Calibri"/>
            </a:endParaRPr>
          </a:p>
          <a:p>
            <a:pPr marL="280035" indent="-280035" algn="ctr" defTabSz="448056" fontAlgn="auto">
              <a:spcBef>
                <a:spcPts val="0"/>
              </a:spcBef>
              <a:spcAft>
                <a:spcPts val="0"/>
              </a:spcAft>
              <a:buFont typeface="Arial" panose="020B0604020202020204" pitchFamily="34" charset="0"/>
              <a:buChar char="•"/>
            </a:pPr>
            <a:r>
              <a:rPr lang="en-ZA" sz="1764" dirty="0">
                <a:solidFill>
                  <a:srgbClr val="00B050"/>
                </a:solidFill>
                <a:latin typeface="Calibri"/>
              </a:rPr>
              <a:t>128 page photographic rich information booklet on specimens and smuggling techniques</a:t>
            </a:r>
          </a:p>
          <a:p>
            <a:pPr marL="280035" indent="-280035" algn="ctr" defTabSz="448056" fontAlgn="auto">
              <a:spcBef>
                <a:spcPts val="0"/>
              </a:spcBef>
              <a:spcAft>
                <a:spcPts val="0"/>
              </a:spcAft>
              <a:buFont typeface="Arial" panose="020B0604020202020204" pitchFamily="34" charset="0"/>
              <a:buChar char="•"/>
            </a:pPr>
            <a:r>
              <a:rPr lang="en-ZA" sz="1764" dirty="0">
                <a:solidFill>
                  <a:srgbClr val="00B050"/>
                </a:solidFill>
                <a:latin typeface="Calibri"/>
              </a:rPr>
              <a:t>Awareness videos linked to booklet content</a:t>
            </a:r>
          </a:p>
          <a:p>
            <a:pPr marL="280035" indent="-280035" algn="ctr" defTabSz="448056" fontAlgn="auto">
              <a:spcBef>
                <a:spcPts val="0"/>
              </a:spcBef>
              <a:spcAft>
                <a:spcPts val="0"/>
              </a:spcAft>
              <a:buFont typeface="Arial" panose="020B0604020202020204" pitchFamily="34" charset="0"/>
              <a:buChar char="•"/>
            </a:pPr>
            <a:r>
              <a:rPr lang="en-ZA" sz="1764" dirty="0">
                <a:solidFill>
                  <a:srgbClr val="00B050"/>
                </a:solidFill>
                <a:latin typeface="Calibri"/>
              </a:rPr>
              <a:t>4 x commodity related posters</a:t>
            </a:r>
          </a:p>
        </p:txBody>
      </p:sp>
      <p:sp>
        <p:nvSpPr>
          <p:cNvPr id="31" name="Rectangle 30"/>
          <p:cNvSpPr/>
          <p:nvPr/>
        </p:nvSpPr>
        <p:spPr>
          <a:xfrm>
            <a:off x="2859423" y="4871249"/>
            <a:ext cx="2665917" cy="361958"/>
          </a:xfrm>
          <a:prstGeom prst="rect">
            <a:avLst/>
          </a:prstGeom>
        </p:spPr>
        <p:txBody>
          <a:bodyPr wrap="square">
            <a:spAutoFit/>
          </a:bodyPr>
          <a:lstStyle/>
          <a:p>
            <a:pPr algn="ctr" defTabSz="448056" fontAlgn="auto">
              <a:spcBef>
                <a:spcPts val="0"/>
              </a:spcBef>
              <a:spcAft>
                <a:spcPts val="0"/>
              </a:spcAft>
            </a:pPr>
            <a:r>
              <a:rPr lang="en-ZA" sz="1764" dirty="0">
                <a:solidFill>
                  <a:prstClr val="white"/>
                </a:solidFill>
                <a:latin typeface="Calibri"/>
              </a:rPr>
              <a:t>Awareness posters</a:t>
            </a:r>
          </a:p>
        </p:txBody>
      </p:sp>
      <p:cxnSp>
        <p:nvCxnSpPr>
          <p:cNvPr id="36" name="Straight Connector 35"/>
          <p:cNvCxnSpPr/>
          <p:nvPr/>
        </p:nvCxnSpPr>
        <p:spPr>
          <a:xfrm>
            <a:off x="5791159" y="304181"/>
            <a:ext cx="0" cy="5009938"/>
          </a:xfrm>
          <a:prstGeom prst="line">
            <a:avLst/>
          </a:prstGeom>
        </p:spPr>
        <p:style>
          <a:lnRef idx="2">
            <a:schemeClr val="dk1"/>
          </a:lnRef>
          <a:fillRef idx="0">
            <a:schemeClr val="dk1"/>
          </a:fillRef>
          <a:effectRef idx="1">
            <a:schemeClr val="dk1"/>
          </a:effectRef>
          <a:fontRef idx="minor">
            <a:schemeClr val="tx1"/>
          </a:fontRef>
        </p:style>
      </p:cxnSp>
      <p:sp>
        <p:nvSpPr>
          <p:cNvPr id="15" name="Rectangle 14"/>
          <p:cNvSpPr/>
          <p:nvPr/>
        </p:nvSpPr>
        <p:spPr>
          <a:xfrm>
            <a:off x="123072" y="384859"/>
            <a:ext cx="2665917" cy="633427"/>
          </a:xfrm>
          <a:prstGeom prst="rect">
            <a:avLst/>
          </a:prstGeom>
        </p:spPr>
        <p:txBody>
          <a:bodyPr wrap="square">
            <a:spAutoFit/>
          </a:bodyPr>
          <a:lstStyle/>
          <a:p>
            <a:pPr algn="ctr" defTabSz="448056" fontAlgn="auto">
              <a:spcBef>
                <a:spcPts val="0"/>
              </a:spcBef>
              <a:spcAft>
                <a:spcPts val="0"/>
              </a:spcAft>
            </a:pPr>
            <a:r>
              <a:rPr lang="en-ZA" sz="1764" dirty="0">
                <a:solidFill>
                  <a:prstClr val="white"/>
                </a:solidFill>
                <a:latin typeface="Calibri"/>
              </a:rPr>
              <a:t>Photographic Information Booklet</a:t>
            </a:r>
          </a:p>
        </p:txBody>
      </p:sp>
      <p:pic>
        <p:nvPicPr>
          <p:cNvPr id="18" name="Picture 17"/>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255629" y="1071781"/>
            <a:ext cx="2333231" cy="3301025"/>
          </a:xfrm>
          <a:prstGeom prst="rect">
            <a:avLst/>
          </a:prstGeom>
          <a:ln>
            <a:noFill/>
          </a:ln>
        </p:spPr>
      </p:pic>
      <p:pic>
        <p:nvPicPr>
          <p:cNvPr id="17" name="Picture 16"/>
          <p:cNvPicPr>
            <a:picLocks noChangeAspect="1"/>
          </p:cNvPicPr>
          <p:nvPr/>
        </p:nvPicPr>
        <p:blipFill>
          <a:blip r:embed="rId6" cstate="print">
            <a:extLst>
              <a:ext uri="{28A0092B-C50C-407E-A947-70E740481C1C}">
                <a14:useLocalDpi xmlns:a14="http://schemas.microsoft.com/office/drawing/2010/main" xmlns=""/>
              </a:ext>
            </a:extLst>
          </a:blip>
          <a:stretch>
            <a:fillRect/>
          </a:stretch>
        </p:blipFill>
        <p:spPr>
          <a:xfrm>
            <a:off x="470453" y="3813565"/>
            <a:ext cx="1890799" cy="1336488"/>
          </a:xfrm>
          <a:prstGeom prst="rect">
            <a:avLst/>
          </a:prstGeom>
          <a:ln>
            <a:noFill/>
          </a:ln>
        </p:spPr>
      </p:pic>
      <p:pic>
        <p:nvPicPr>
          <p:cNvPr id="19" name="Picture 18"/>
          <p:cNvPicPr>
            <a:picLocks noChangeAspect="1"/>
          </p:cNvPicPr>
          <p:nvPr/>
        </p:nvPicPr>
        <p:blipFill>
          <a:blip r:embed="rId7" cstate="print">
            <a:extLst>
              <a:ext uri="{28A0092B-C50C-407E-A947-70E740481C1C}">
                <a14:useLocalDpi xmlns:a14="http://schemas.microsoft.com/office/drawing/2010/main" xmlns=""/>
              </a:ext>
            </a:extLst>
          </a:blip>
          <a:stretch>
            <a:fillRect/>
          </a:stretch>
        </p:blipFill>
        <p:spPr>
          <a:xfrm>
            <a:off x="2727129" y="476311"/>
            <a:ext cx="2896007" cy="2044581"/>
          </a:xfrm>
          <a:prstGeom prst="rect">
            <a:avLst/>
          </a:prstGeom>
        </p:spPr>
      </p:pic>
      <p:pic>
        <p:nvPicPr>
          <p:cNvPr id="20" name="Picture 19"/>
          <p:cNvPicPr>
            <a:picLocks noChangeAspect="1"/>
          </p:cNvPicPr>
          <p:nvPr/>
        </p:nvPicPr>
        <p:blipFill rotWithShape="1">
          <a:blip r:embed="rId8" cstate="print">
            <a:extLst>
              <a:ext uri="{28A0092B-C50C-407E-A947-70E740481C1C}">
                <a14:useLocalDpi xmlns:a14="http://schemas.microsoft.com/office/drawing/2010/main" xmlns=""/>
              </a:ext>
            </a:extLst>
          </a:blip>
          <a:srcRect/>
          <a:stretch/>
        </p:blipFill>
        <p:spPr>
          <a:xfrm>
            <a:off x="2720525" y="2693020"/>
            <a:ext cx="2902611" cy="2048718"/>
          </a:xfrm>
          <a:prstGeom prst="rect">
            <a:avLst/>
          </a:prstGeom>
        </p:spPr>
      </p:pic>
    </p:spTree>
    <p:extLst>
      <p:ext uri="{BB962C8B-B14F-4D97-AF65-F5344CB8AC3E}">
        <p14:creationId xmlns:p14="http://schemas.microsoft.com/office/powerpoint/2010/main" xmlns="" val="4211488050"/>
      </p:ext>
    </p:extLst>
  </p:cSld>
  <p:clrMapOvr>
    <a:masterClrMapping/>
  </p:clrMapOvr>
  <mc:AlternateContent xmlns:mc="http://schemas.openxmlformats.org/markup-compatibility/2006">
    <mc:Choice xmlns:p14="http://schemas.microsoft.com/office/powerpoint/2010/main" xmlns="" Requires="p14">
      <p:transition spd="med">
        <p14:reveal/>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pic>
        <p:nvPicPr>
          <p:cNvPr id="23" name="Picture 22"/>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0" y="185117"/>
            <a:ext cx="8961438" cy="5260877"/>
          </a:xfrm>
          <a:prstGeom prst="rect">
            <a:avLst/>
          </a:prstGeom>
        </p:spPr>
      </p:pic>
      <p:cxnSp>
        <p:nvCxnSpPr>
          <p:cNvPr id="11" name="Straight Connector 10"/>
          <p:cNvCxnSpPr/>
          <p:nvPr/>
        </p:nvCxnSpPr>
        <p:spPr>
          <a:xfrm>
            <a:off x="3173843" y="678051"/>
            <a:ext cx="0" cy="4621844"/>
          </a:xfrm>
          <a:prstGeom prst="line">
            <a:avLst/>
          </a:prstGeom>
        </p:spPr>
        <p:style>
          <a:lnRef idx="2">
            <a:schemeClr val="dk1"/>
          </a:lnRef>
          <a:fillRef idx="0">
            <a:schemeClr val="dk1"/>
          </a:fillRef>
          <a:effectRef idx="1">
            <a:schemeClr val="dk1"/>
          </a:effectRef>
          <a:fontRef idx="minor">
            <a:schemeClr val="tx1"/>
          </a:fontRef>
        </p:style>
      </p:cxnSp>
      <p:sp>
        <p:nvSpPr>
          <p:cNvPr id="12" name="Rectangle 11"/>
          <p:cNvSpPr/>
          <p:nvPr/>
        </p:nvSpPr>
        <p:spPr>
          <a:xfrm>
            <a:off x="3260969" y="322440"/>
            <a:ext cx="5578655" cy="4979819"/>
          </a:xfrm>
          <a:prstGeom prst="rect">
            <a:avLst/>
          </a:prstGeom>
          <a:gradFill>
            <a:gsLst>
              <a:gs pos="0">
                <a:srgbClr val="026634"/>
              </a:gs>
              <a:gs pos="100000">
                <a:srgbClr val="1C9E5D"/>
              </a:gs>
            </a:gsLst>
          </a:gradFill>
        </p:spPr>
        <p:style>
          <a:lnRef idx="0">
            <a:schemeClr val="accent5"/>
          </a:lnRef>
          <a:fillRef idx="3">
            <a:schemeClr val="accent5"/>
          </a:fillRef>
          <a:effectRef idx="3">
            <a:schemeClr val="accent5"/>
          </a:effectRef>
          <a:fontRef idx="minor">
            <a:schemeClr val="lt1"/>
          </a:fontRef>
        </p:style>
        <p:txBody>
          <a:bodyPr rtlCol="0" anchor="ctr"/>
          <a:lstStyle/>
          <a:p>
            <a:pPr algn="ctr" defTabSz="448056" fontAlgn="auto">
              <a:spcBef>
                <a:spcPts val="0"/>
              </a:spcBef>
              <a:spcAft>
                <a:spcPts val="0"/>
              </a:spcAft>
            </a:pPr>
            <a:endParaRPr lang="en-ZA" sz="1764">
              <a:solidFill>
                <a:prstClr val="white"/>
              </a:solidFill>
            </a:endParaRPr>
          </a:p>
        </p:txBody>
      </p:sp>
      <p:sp>
        <p:nvSpPr>
          <p:cNvPr id="13" name="Rectangle 12"/>
          <p:cNvSpPr/>
          <p:nvPr/>
        </p:nvSpPr>
        <p:spPr>
          <a:xfrm>
            <a:off x="58300" y="322441"/>
            <a:ext cx="3078203" cy="935058"/>
          </a:xfrm>
          <a:prstGeom prst="rect">
            <a:avLst/>
          </a:prstGeom>
        </p:spPr>
        <p:txBody>
          <a:bodyPr wrap="square">
            <a:spAutoFit/>
          </a:bodyPr>
          <a:lstStyle/>
          <a:p>
            <a:pPr algn="ctr" defTabSz="448056" fontAlgn="auto">
              <a:spcBef>
                <a:spcPts val="0"/>
              </a:spcBef>
              <a:spcAft>
                <a:spcPts val="0"/>
              </a:spcAft>
            </a:pPr>
            <a:r>
              <a:rPr lang="en-ZA" sz="2744" b="1" dirty="0">
                <a:solidFill>
                  <a:srgbClr val="00B050"/>
                </a:solidFill>
                <a:latin typeface="Calibri"/>
              </a:rPr>
              <a:t>Port Operator Awareness</a:t>
            </a:r>
          </a:p>
        </p:txBody>
      </p:sp>
      <p:pic>
        <p:nvPicPr>
          <p:cNvPr id="14" name="Picture 13"/>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4336425" y="5535038"/>
            <a:ext cx="1171405" cy="1040589"/>
          </a:xfrm>
          <a:prstGeom prst="rect">
            <a:avLst/>
          </a:prstGeom>
          <a:ln>
            <a:noFill/>
          </a:ln>
          <a:effectLst/>
        </p:spPr>
      </p:pic>
      <p:sp>
        <p:nvSpPr>
          <p:cNvPr id="15" name="Rectangle 14"/>
          <p:cNvSpPr/>
          <p:nvPr/>
        </p:nvSpPr>
        <p:spPr>
          <a:xfrm>
            <a:off x="58300" y="1311091"/>
            <a:ext cx="3078203" cy="3891049"/>
          </a:xfrm>
          <a:prstGeom prst="rect">
            <a:avLst/>
          </a:prstGeom>
        </p:spPr>
        <p:txBody>
          <a:bodyPr wrap="square">
            <a:spAutoFit/>
          </a:bodyPr>
          <a:lstStyle/>
          <a:p>
            <a:pPr algn="ctr" defTabSz="448056" fontAlgn="auto">
              <a:spcBef>
                <a:spcPts val="0"/>
              </a:spcBef>
              <a:spcAft>
                <a:spcPts val="0"/>
              </a:spcAft>
            </a:pPr>
            <a:r>
              <a:rPr lang="en-ZA" sz="1764" dirty="0">
                <a:solidFill>
                  <a:srgbClr val="00B050"/>
                </a:solidFill>
                <a:latin typeface="Calibri"/>
              </a:rPr>
              <a:t>Development of multi-media awareness raising material for non-governmental airport operators, such as airport security and airlines in so far:</a:t>
            </a:r>
          </a:p>
          <a:p>
            <a:pPr algn="ctr" defTabSz="448056" fontAlgn="auto">
              <a:spcBef>
                <a:spcPts val="0"/>
              </a:spcBef>
              <a:spcAft>
                <a:spcPts val="0"/>
              </a:spcAft>
            </a:pPr>
            <a:endParaRPr lang="en-ZA" sz="1764" dirty="0">
              <a:solidFill>
                <a:srgbClr val="00B050"/>
              </a:solidFill>
              <a:latin typeface="Calibri"/>
            </a:endParaRPr>
          </a:p>
          <a:p>
            <a:pPr marL="280035" indent="-280035" algn="ctr" defTabSz="448056" fontAlgn="auto">
              <a:spcBef>
                <a:spcPts val="0"/>
              </a:spcBef>
              <a:spcAft>
                <a:spcPts val="0"/>
              </a:spcAft>
              <a:buFont typeface="Arial" panose="020B0604020202020204" pitchFamily="34" charset="0"/>
              <a:buChar char="•"/>
            </a:pPr>
            <a:r>
              <a:rPr lang="en-ZA" sz="1764" dirty="0">
                <a:solidFill>
                  <a:srgbClr val="00B050"/>
                </a:solidFill>
                <a:latin typeface="Calibri"/>
              </a:rPr>
              <a:t>Awareness around illicit international trade of regulated species </a:t>
            </a:r>
          </a:p>
          <a:p>
            <a:pPr marL="280035" indent="-280035" algn="ctr" defTabSz="448056" fontAlgn="auto">
              <a:spcBef>
                <a:spcPts val="0"/>
              </a:spcBef>
              <a:spcAft>
                <a:spcPts val="0"/>
              </a:spcAft>
              <a:buFont typeface="Arial" panose="020B0604020202020204" pitchFamily="34" charset="0"/>
              <a:buChar char="•"/>
            </a:pPr>
            <a:r>
              <a:rPr lang="en-ZA" sz="1764" dirty="0">
                <a:solidFill>
                  <a:srgbClr val="00B050"/>
                </a:solidFill>
                <a:latin typeface="Calibri"/>
              </a:rPr>
              <a:t>Detection of suspicious commodities and people</a:t>
            </a:r>
          </a:p>
          <a:p>
            <a:pPr marL="280035" indent="-280035" algn="ctr" defTabSz="448056" fontAlgn="auto">
              <a:spcBef>
                <a:spcPts val="0"/>
              </a:spcBef>
              <a:spcAft>
                <a:spcPts val="0"/>
              </a:spcAft>
              <a:buFont typeface="Arial" panose="020B0604020202020204" pitchFamily="34" charset="0"/>
              <a:buChar char="•"/>
            </a:pPr>
            <a:r>
              <a:rPr lang="en-ZA" sz="1764" dirty="0">
                <a:solidFill>
                  <a:srgbClr val="00B050"/>
                </a:solidFill>
                <a:latin typeface="Calibri"/>
              </a:rPr>
              <a:t>Proper communication of detected suspicious commodities and of people</a:t>
            </a:r>
          </a:p>
        </p:txBody>
      </p:sp>
      <p:sp>
        <p:nvSpPr>
          <p:cNvPr id="18" name="Rectangle 17"/>
          <p:cNvSpPr/>
          <p:nvPr/>
        </p:nvSpPr>
        <p:spPr>
          <a:xfrm>
            <a:off x="3291196" y="724945"/>
            <a:ext cx="2665917" cy="361958"/>
          </a:xfrm>
          <a:prstGeom prst="rect">
            <a:avLst/>
          </a:prstGeom>
        </p:spPr>
        <p:txBody>
          <a:bodyPr wrap="square">
            <a:spAutoFit/>
          </a:bodyPr>
          <a:lstStyle/>
          <a:p>
            <a:pPr algn="ctr" defTabSz="448056" fontAlgn="auto">
              <a:spcBef>
                <a:spcPts val="0"/>
              </a:spcBef>
              <a:spcAft>
                <a:spcPts val="0"/>
              </a:spcAft>
            </a:pPr>
            <a:r>
              <a:rPr lang="en-ZA" sz="1764" dirty="0">
                <a:solidFill>
                  <a:prstClr val="white"/>
                </a:solidFill>
                <a:latin typeface="Calibri"/>
              </a:rPr>
              <a:t>Awareness Booklet</a:t>
            </a:r>
          </a:p>
        </p:txBody>
      </p:sp>
      <p:sp>
        <p:nvSpPr>
          <p:cNvPr id="19" name="Rectangle 18"/>
          <p:cNvSpPr/>
          <p:nvPr/>
        </p:nvSpPr>
        <p:spPr>
          <a:xfrm>
            <a:off x="6065410" y="724945"/>
            <a:ext cx="2665917" cy="361958"/>
          </a:xfrm>
          <a:prstGeom prst="rect">
            <a:avLst/>
          </a:prstGeom>
        </p:spPr>
        <p:txBody>
          <a:bodyPr wrap="square">
            <a:spAutoFit/>
          </a:bodyPr>
          <a:lstStyle/>
          <a:p>
            <a:pPr algn="ctr" defTabSz="448056" fontAlgn="auto">
              <a:spcBef>
                <a:spcPts val="0"/>
              </a:spcBef>
              <a:spcAft>
                <a:spcPts val="0"/>
              </a:spcAft>
            </a:pPr>
            <a:r>
              <a:rPr lang="en-ZA" sz="1764" dirty="0">
                <a:solidFill>
                  <a:prstClr val="white"/>
                </a:solidFill>
                <a:latin typeface="Calibri"/>
              </a:rPr>
              <a:t>Awareness Videos</a:t>
            </a:r>
          </a:p>
        </p:txBody>
      </p:sp>
      <p:cxnSp>
        <p:nvCxnSpPr>
          <p:cNvPr id="24" name="Straight Connector 23"/>
          <p:cNvCxnSpPr/>
          <p:nvPr/>
        </p:nvCxnSpPr>
        <p:spPr>
          <a:xfrm>
            <a:off x="3173843" y="322440"/>
            <a:ext cx="0" cy="5009938"/>
          </a:xfrm>
          <a:prstGeom prst="line">
            <a:avLst/>
          </a:prstGeom>
        </p:spPr>
        <p:style>
          <a:lnRef idx="2">
            <a:schemeClr val="dk1"/>
          </a:lnRef>
          <a:fillRef idx="0">
            <a:schemeClr val="dk1"/>
          </a:fillRef>
          <a:effectRef idx="1">
            <a:schemeClr val="dk1"/>
          </a:effectRef>
          <a:fontRef idx="minor">
            <a:schemeClr val="tx1"/>
          </a:fontRef>
        </p:style>
      </p:cxnSp>
      <p:pic>
        <p:nvPicPr>
          <p:cNvPr id="17" name="Picture 16"/>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3406620" y="1136387"/>
            <a:ext cx="2618890" cy="3705172"/>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xmlns=""/>
              </a:ext>
            </a:extLst>
          </a:blip>
          <a:stretch>
            <a:fillRect/>
          </a:stretch>
        </p:blipFill>
        <p:spPr>
          <a:xfrm>
            <a:off x="6171161" y="1149180"/>
            <a:ext cx="2550829" cy="1450572"/>
          </a:xfrm>
          <a:prstGeom prst="rect">
            <a:avLst/>
          </a:prstGeom>
        </p:spPr>
      </p:pic>
      <p:sp>
        <p:nvSpPr>
          <p:cNvPr id="16" name="Rectangle 15"/>
          <p:cNvSpPr/>
          <p:nvPr/>
        </p:nvSpPr>
        <p:spPr>
          <a:xfrm>
            <a:off x="6081519" y="2959406"/>
            <a:ext cx="2665917" cy="361958"/>
          </a:xfrm>
          <a:prstGeom prst="rect">
            <a:avLst/>
          </a:prstGeom>
        </p:spPr>
        <p:txBody>
          <a:bodyPr wrap="square">
            <a:spAutoFit/>
          </a:bodyPr>
          <a:lstStyle/>
          <a:p>
            <a:pPr algn="ctr" defTabSz="448056" fontAlgn="auto">
              <a:spcBef>
                <a:spcPts val="0"/>
              </a:spcBef>
              <a:spcAft>
                <a:spcPts val="0"/>
              </a:spcAft>
            </a:pPr>
            <a:r>
              <a:rPr lang="en-ZA" sz="1764" dirty="0">
                <a:solidFill>
                  <a:prstClr val="white"/>
                </a:solidFill>
                <a:latin typeface="Calibri"/>
              </a:rPr>
              <a:t>Detection Training</a:t>
            </a:r>
          </a:p>
        </p:txBody>
      </p:sp>
      <p:pic>
        <p:nvPicPr>
          <p:cNvPr id="3" name="Picture 2"/>
          <p:cNvPicPr>
            <a:picLocks noChangeAspect="1"/>
          </p:cNvPicPr>
          <p:nvPr/>
        </p:nvPicPr>
        <p:blipFill>
          <a:blip r:embed="rId7" cstate="print">
            <a:extLst>
              <a:ext uri="{28A0092B-C50C-407E-A947-70E740481C1C}">
                <a14:useLocalDpi xmlns:a14="http://schemas.microsoft.com/office/drawing/2010/main" xmlns=""/>
              </a:ext>
            </a:extLst>
          </a:blip>
          <a:stretch>
            <a:fillRect/>
          </a:stretch>
        </p:blipFill>
        <p:spPr>
          <a:xfrm>
            <a:off x="6171161" y="3394998"/>
            <a:ext cx="2550829" cy="1446561"/>
          </a:xfrm>
          <a:prstGeom prst="rect">
            <a:avLst/>
          </a:prstGeom>
        </p:spPr>
      </p:pic>
    </p:spTree>
    <p:extLst>
      <p:ext uri="{BB962C8B-B14F-4D97-AF65-F5344CB8AC3E}">
        <p14:creationId xmlns:p14="http://schemas.microsoft.com/office/powerpoint/2010/main" xmlns="" val="595230567"/>
      </p:ext>
    </p:extLst>
  </p:cSld>
  <p:clrMapOvr>
    <a:masterClrMapping/>
  </p:clrMapOvr>
  <mc:AlternateContent xmlns:mc="http://schemas.openxmlformats.org/markup-compatibility/2006">
    <mc:Choice xmlns:p14="http://schemas.microsoft.com/office/powerpoint/2010/main" xmlns="" Requires="p14">
      <p:transition spd="med">
        <p14:reveal/>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6465" y="29649"/>
            <a:ext cx="3554731" cy="457033"/>
          </a:xfrm>
        </p:spPr>
        <p:txBody>
          <a:bodyPr>
            <a:normAutofit fontScale="90000"/>
          </a:bodyPr>
          <a:lstStyle/>
          <a:p>
            <a:r>
              <a:rPr lang="en-ZA" b="1" dirty="0" smtClean="0">
                <a:solidFill>
                  <a:srgbClr val="00B050"/>
                </a:solidFill>
                <a:latin typeface="Arial Narrow" panose="020B0606020202030204" pitchFamily="34" charset="0"/>
              </a:rPr>
              <a:t>CONTEXT</a:t>
            </a:r>
            <a:endParaRPr lang="en-ZA" sz="2940" b="1" dirty="0">
              <a:solidFill>
                <a:srgbClr val="00B050"/>
              </a:solidFill>
              <a:latin typeface="Arial Narrow" panose="020B0606020202030204" pitchFamily="34" charset="0"/>
            </a:endParaRPr>
          </a:p>
        </p:txBody>
      </p:sp>
      <p:sp>
        <p:nvSpPr>
          <p:cNvPr id="3" name="Content Placeholder 2"/>
          <p:cNvSpPr>
            <a:spLocks noGrp="1"/>
          </p:cNvSpPr>
          <p:nvPr>
            <p:ph idx="1"/>
          </p:nvPr>
        </p:nvSpPr>
        <p:spPr>
          <a:xfrm>
            <a:off x="77160" y="486682"/>
            <a:ext cx="3957631" cy="5039460"/>
          </a:xfrm>
        </p:spPr>
        <p:txBody>
          <a:bodyPr>
            <a:noAutofit/>
          </a:bodyPr>
          <a:lstStyle/>
          <a:p>
            <a:pPr algn="just"/>
            <a:r>
              <a:rPr lang="en-ZA" sz="1900" dirty="0" smtClean="0">
                <a:solidFill>
                  <a:srgbClr val="00B050"/>
                </a:solidFill>
                <a:latin typeface="Arial Narrow" panose="020B0606020202030204" pitchFamily="34" charset="0"/>
              </a:rPr>
              <a:t>Trends in rhino </a:t>
            </a:r>
            <a:r>
              <a:rPr lang="en-ZA" sz="1900" dirty="0">
                <a:solidFill>
                  <a:srgbClr val="00B050"/>
                </a:solidFill>
                <a:latin typeface="Arial Narrow" panose="020B0606020202030204" pitchFamily="34" charset="0"/>
              </a:rPr>
              <a:t>poaching since 2008</a:t>
            </a:r>
          </a:p>
          <a:p>
            <a:pPr algn="just"/>
            <a:r>
              <a:rPr lang="en-ZA" sz="1900" dirty="0">
                <a:solidFill>
                  <a:srgbClr val="00B050"/>
                </a:solidFill>
                <a:latin typeface="Arial Narrow" panose="020B0606020202030204" pitchFamily="34" charset="0"/>
              </a:rPr>
              <a:t>The </a:t>
            </a:r>
            <a:r>
              <a:rPr lang="en-ZA" sz="1900" dirty="0" smtClean="0">
                <a:solidFill>
                  <a:srgbClr val="00B050"/>
                </a:solidFill>
                <a:latin typeface="Arial Narrow" panose="020B0606020202030204" pitchFamily="34" charset="0"/>
              </a:rPr>
              <a:t>Kruger National Park most affected</a:t>
            </a:r>
          </a:p>
          <a:p>
            <a:pPr algn="just"/>
            <a:r>
              <a:rPr lang="en-ZA" sz="1900" dirty="0" smtClean="0">
                <a:solidFill>
                  <a:srgbClr val="00B050"/>
                </a:solidFill>
                <a:latin typeface="Arial Narrow" panose="020B0606020202030204" pitchFamily="34" charset="0"/>
              </a:rPr>
              <a:t>Rhino </a:t>
            </a:r>
            <a:r>
              <a:rPr lang="en-ZA" sz="1900" dirty="0">
                <a:solidFill>
                  <a:srgbClr val="00B050"/>
                </a:solidFill>
                <a:latin typeface="Arial Narrow" panose="020B0606020202030204" pitchFamily="34" charset="0"/>
              </a:rPr>
              <a:t>poaching realised as a</a:t>
            </a:r>
            <a:r>
              <a:rPr lang="en-ZA" sz="1900" b="1" dirty="0">
                <a:solidFill>
                  <a:srgbClr val="00B050"/>
                </a:solidFill>
                <a:latin typeface="Arial Narrow" panose="020B0606020202030204" pitchFamily="34" charset="0"/>
              </a:rPr>
              <a:t> </a:t>
            </a:r>
            <a:r>
              <a:rPr lang="en-ZA" sz="1900" b="1" dirty="0" smtClean="0">
                <a:solidFill>
                  <a:srgbClr val="00B050"/>
                </a:solidFill>
                <a:latin typeface="Arial Narrow" panose="020B0606020202030204" pitchFamily="34" charset="0"/>
              </a:rPr>
              <a:t>cross border syndicated crime</a:t>
            </a:r>
            <a:r>
              <a:rPr lang="en-ZA" sz="1900" dirty="0" smtClean="0">
                <a:solidFill>
                  <a:srgbClr val="00B050"/>
                </a:solidFill>
                <a:latin typeface="Arial Narrow" panose="020B0606020202030204" pitchFamily="34" charset="0"/>
              </a:rPr>
              <a:t>, </a:t>
            </a:r>
          </a:p>
          <a:p>
            <a:pPr algn="just"/>
            <a:r>
              <a:rPr lang="en-ZA" sz="1900" dirty="0" smtClean="0">
                <a:solidFill>
                  <a:srgbClr val="00B050"/>
                </a:solidFill>
                <a:latin typeface="Arial Narrow" panose="020B0606020202030204" pitchFamily="34" charset="0"/>
              </a:rPr>
              <a:t>National wildlife </a:t>
            </a:r>
            <a:r>
              <a:rPr lang="en-ZA" sz="1900" dirty="0">
                <a:solidFill>
                  <a:srgbClr val="00B050"/>
                </a:solidFill>
                <a:latin typeface="Arial Narrow" panose="020B0606020202030204" pitchFamily="34" charset="0"/>
              </a:rPr>
              <a:t>c</a:t>
            </a:r>
            <a:r>
              <a:rPr lang="en-ZA" sz="1900" dirty="0" smtClean="0">
                <a:solidFill>
                  <a:srgbClr val="00B050"/>
                </a:solidFill>
                <a:latin typeface="Arial Narrow" panose="020B0606020202030204" pitchFamily="34" charset="0"/>
              </a:rPr>
              <a:t>rime </a:t>
            </a:r>
            <a:r>
              <a:rPr lang="en-ZA" sz="1900" dirty="0">
                <a:solidFill>
                  <a:srgbClr val="00B050"/>
                </a:solidFill>
                <a:latin typeface="Arial Narrow" panose="020B0606020202030204" pitchFamily="34" charset="0"/>
              </a:rPr>
              <a:t>r</a:t>
            </a:r>
            <a:r>
              <a:rPr lang="en-ZA" sz="1900" dirty="0" smtClean="0">
                <a:solidFill>
                  <a:srgbClr val="00B050"/>
                </a:solidFill>
                <a:latin typeface="Arial Narrow" panose="020B0606020202030204" pitchFamily="34" charset="0"/>
              </a:rPr>
              <a:t>eaction responses  enhanced</a:t>
            </a:r>
            <a:endParaRPr lang="en-ZA" sz="1900" dirty="0">
              <a:solidFill>
                <a:srgbClr val="00B050"/>
              </a:solidFill>
              <a:latin typeface="Arial Narrow" panose="020B0606020202030204" pitchFamily="34" charset="0"/>
            </a:endParaRPr>
          </a:p>
          <a:p>
            <a:pPr algn="just"/>
            <a:r>
              <a:rPr lang="en-ZA" sz="1900" dirty="0" smtClean="0">
                <a:solidFill>
                  <a:srgbClr val="00B050"/>
                </a:solidFill>
                <a:latin typeface="Arial Narrow" panose="020B0606020202030204" pitchFamily="34" charset="0"/>
              </a:rPr>
              <a:t>Cooperation with neighbours (Greater </a:t>
            </a:r>
            <a:r>
              <a:rPr lang="en-ZA" sz="1900" dirty="0" err="1">
                <a:solidFill>
                  <a:srgbClr val="00B050"/>
                </a:solidFill>
                <a:latin typeface="Arial Narrow" panose="020B0606020202030204" pitchFamily="34" charset="0"/>
              </a:rPr>
              <a:t>Lebombo</a:t>
            </a:r>
            <a:r>
              <a:rPr lang="en-ZA" sz="1900" dirty="0">
                <a:solidFill>
                  <a:srgbClr val="00B050"/>
                </a:solidFill>
                <a:latin typeface="Arial Narrow" panose="020B0606020202030204" pitchFamily="34" charset="0"/>
              </a:rPr>
              <a:t> </a:t>
            </a:r>
            <a:r>
              <a:rPr lang="en-ZA" sz="1900" dirty="0" err="1">
                <a:solidFill>
                  <a:srgbClr val="00B050"/>
                </a:solidFill>
                <a:latin typeface="Arial Narrow" panose="020B0606020202030204" pitchFamily="34" charset="0"/>
              </a:rPr>
              <a:t>Transfrontier</a:t>
            </a:r>
            <a:r>
              <a:rPr lang="en-ZA" sz="1900" dirty="0">
                <a:solidFill>
                  <a:srgbClr val="00B050"/>
                </a:solidFill>
                <a:latin typeface="Arial Narrow" panose="020B0606020202030204" pitchFamily="34" charset="0"/>
              </a:rPr>
              <a:t> Conservation Area (GLTFCA) inclusive of Zimbabwe, Mozambique and South </a:t>
            </a:r>
            <a:r>
              <a:rPr lang="en-ZA" sz="1900" dirty="0" smtClean="0">
                <a:solidFill>
                  <a:srgbClr val="00B050"/>
                </a:solidFill>
                <a:latin typeface="Arial Narrow" panose="020B0606020202030204" pitchFamily="34" charset="0"/>
              </a:rPr>
              <a:t>Africa) and internationally</a:t>
            </a:r>
            <a:endParaRPr lang="en-ZA" sz="1900" dirty="0">
              <a:solidFill>
                <a:srgbClr val="00B050"/>
              </a:solidFill>
              <a:latin typeface="Arial Narrow" panose="020B0606020202030204" pitchFamily="34" charset="0"/>
            </a:endParaRPr>
          </a:p>
          <a:p>
            <a:pPr algn="just"/>
            <a:r>
              <a:rPr lang="en-ZA" sz="1900" dirty="0" smtClean="0">
                <a:solidFill>
                  <a:srgbClr val="00B050"/>
                </a:solidFill>
                <a:latin typeface="Arial Narrow" panose="020B0606020202030204" pitchFamily="34" charset="0"/>
              </a:rPr>
              <a:t>Better understanding of dynamics of source, transit and consumer states. </a:t>
            </a:r>
          </a:p>
          <a:p>
            <a:pPr algn="just"/>
            <a:r>
              <a:rPr lang="en-ZA" sz="1900" dirty="0" smtClean="0">
                <a:solidFill>
                  <a:srgbClr val="00B050"/>
                </a:solidFill>
                <a:latin typeface="Arial Narrow" panose="020B0606020202030204" pitchFamily="34" charset="0"/>
              </a:rPr>
              <a:t>Disruptions </a:t>
            </a:r>
            <a:r>
              <a:rPr lang="en-ZA" sz="1900" dirty="0">
                <a:solidFill>
                  <a:srgbClr val="00B050"/>
                </a:solidFill>
                <a:latin typeface="Arial Narrow" panose="020B0606020202030204" pitchFamily="34" charset="0"/>
              </a:rPr>
              <a:t>depends on understanding the </a:t>
            </a:r>
            <a:r>
              <a:rPr lang="en-ZA" sz="1900" dirty="0" smtClean="0">
                <a:solidFill>
                  <a:srgbClr val="00B050"/>
                </a:solidFill>
                <a:latin typeface="Arial Narrow" panose="020B0606020202030204" pitchFamily="34" charset="0"/>
              </a:rPr>
              <a:t>demand</a:t>
            </a:r>
            <a:endParaRPr lang="en-ZA" sz="1900" dirty="0">
              <a:solidFill>
                <a:srgbClr val="00B050"/>
              </a:solidFill>
              <a:latin typeface="Arial Narrow" panose="020B0606020202030204" pitchFamily="34" charset="0"/>
            </a:endParaRPr>
          </a:p>
        </p:txBody>
      </p:sp>
      <p:pic>
        <p:nvPicPr>
          <p:cNvPr id="4" name="Picture 3"/>
          <p:cNvPicPr>
            <a:picLocks noChangeAspect="1"/>
          </p:cNvPicPr>
          <p:nvPr/>
        </p:nvPicPr>
        <p:blipFill>
          <a:blip r:embed="rId2" cstate="print"/>
          <a:stretch>
            <a:fillRect/>
          </a:stretch>
        </p:blipFill>
        <p:spPr>
          <a:xfrm>
            <a:off x="77160" y="5526142"/>
            <a:ext cx="1209899" cy="331602"/>
          </a:xfrm>
          <a:prstGeom prst="rect">
            <a:avLst/>
          </a:prstGeom>
        </p:spPr>
      </p:pic>
      <p:graphicFrame>
        <p:nvGraphicFramePr>
          <p:cNvPr id="8" name="Chart 7"/>
          <p:cNvGraphicFramePr/>
          <p:nvPr>
            <p:extLst>
              <p:ext uri="{D42A27DB-BD31-4B8C-83A1-F6EECF244321}">
                <p14:modId xmlns:p14="http://schemas.microsoft.com/office/powerpoint/2010/main" xmlns="" val="735633630"/>
              </p:ext>
            </p:extLst>
          </p:nvPr>
        </p:nvGraphicFramePr>
        <p:xfrm>
          <a:off x="4149090" y="3188970"/>
          <a:ext cx="4738789" cy="30718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0368738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pic>
        <p:nvPicPr>
          <p:cNvPr id="35" name="Picture 34"/>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0" y="185117"/>
            <a:ext cx="8961438" cy="5260877"/>
          </a:xfrm>
          <a:prstGeom prst="rect">
            <a:avLst/>
          </a:prstGeom>
        </p:spPr>
      </p:pic>
      <p:cxnSp>
        <p:nvCxnSpPr>
          <p:cNvPr id="24" name="Straight Connector 23"/>
          <p:cNvCxnSpPr/>
          <p:nvPr/>
        </p:nvCxnSpPr>
        <p:spPr>
          <a:xfrm>
            <a:off x="5791159" y="692275"/>
            <a:ext cx="0" cy="4621844"/>
          </a:xfrm>
          <a:prstGeom prst="line">
            <a:avLst/>
          </a:prstGeom>
        </p:spPr>
        <p:style>
          <a:lnRef idx="2">
            <a:schemeClr val="dk1"/>
          </a:lnRef>
          <a:fillRef idx="0">
            <a:schemeClr val="dk1"/>
          </a:fillRef>
          <a:effectRef idx="1">
            <a:schemeClr val="dk1"/>
          </a:effectRef>
          <a:fontRef idx="minor">
            <a:schemeClr val="tx1"/>
          </a:fontRef>
        </p:style>
      </p:cxnSp>
      <p:sp>
        <p:nvSpPr>
          <p:cNvPr id="25" name="Rectangle 24"/>
          <p:cNvSpPr/>
          <p:nvPr/>
        </p:nvSpPr>
        <p:spPr>
          <a:xfrm>
            <a:off x="117360" y="304182"/>
            <a:ext cx="5578655" cy="5012302"/>
          </a:xfrm>
          <a:prstGeom prst="rect">
            <a:avLst/>
          </a:prstGeom>
          <a:gradFill>
            <a:gsLst>
              <a:gs pos="0">
                <a:srgbClr val="026634"/>
              </a:gs>
              <a:gs pos="100000">
                <a:srgbClr val="1C9E5D"/>
              </a:gs>
            </a:gsLst>
          </a:gradFill>
        </p:spPr>
        <p:style>
          <a:lnRef idx="0">
            <a:schemeClr val="accent5"/>
          </a:lnRef>
          <a:fillRef idx="3">
            <a:schemeClr val="accent5"/>
          </a:fillRef>
          <a:effectRef idx="3">
            <a:schemeClr val="accent5"/>
          </a:effectRef>
          <a:fontRef idx="minor">
            <a:schemeClr val="lt1"/>
          </a:fontRef>
        </p:style>
        <p:txBody>
          <a:bodyPr rtlCol="0" anchor="ctr"/>
          <a:lstStyle/>
          <a:p>
            <a:pPr algn="ctr" defTabSz="448056" fontAlgn="auto">
              <a:spcBef>
                <a:spcPts val="0"/>
              </a:spcBef>
              <a:spcAft>
                <a:spcPts val="0"/>
              </a:spcAft>
            </a:pPr>
            <a:endParaRPr lang="en-ZA" sz="1764">
              <a:solidFill>
                <a:prstClr val="white"/>
              </a:solidFill>
            </a:endParaRPr>
          </a:p>
        </p:txBody>
      </p:sp>
      <p:sp>
        <p:nvSpPr>
          <p:cNvPr id="26" name="Rectangle 25"/>
          <p:cNvSpPr/>
          <p:nvPr/>
        </p:nvSpPr>
        <p:spPr>
          <a:xfrm>
            <a:off x="5847679" y="304182"/>
            <a:ext cx="3078203" cy="935058"/>
          </a:xfrm>
          <a:prstGeom prst="rect">
            <a:avLst/>
          </a:prstGeom>
        </p:spPr>
        <p:txBody>
          <a:bodyPr wrap="square">
            <a:spAutoFit/>
          </a:bodyPr>
          <a:lstStyle/>
          <a:p>
            <a:pPr algn="ctr" defTabSz="448056" fontAlgn="auto">
              <a:spcBef>
                <a:spcPts val="0"/>
              </a:spcBef>
              <a:spcAft>
                <a:spcPts val="0"/>
              </a:spcAft>
            </a:pPr>
            <a:r>
              <a:rPr lang="en-ZA" sz="2744" b="1" dirty="0">
                <a:solidFill>
                  <a:srgbClr val="00B050"/>
                </a:solidFill>
                <a:latin typeface="Calibri"/>
              </a:rPr>
              <a:t>Road Traffic Officer Awareness</a:t>
            </a:r>
          </a:p>
        </p:txBody>
      </p:sp>
      <p:pic>
        <p:nvPicPr>
          <p:cNvPr id="27" name="Picture 26"/>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4336425" y="5535038"/>
            <a:ext cx="1171405" cy="1040589"/>
          </a:xfrm>
          <a:prstGeom prst="rect">
            <a:avLst/>
          </a:prstGeom>
          <a:ln>
            <a:noFill/>
          </a:ln>
          <a:effectLst/>
        </p:spPr>
      </p:pic>
      <p:sp>
        <p:nvSpPr>
          <p:cNvPr id="28" name="Rectangle 27"/>
          <p:cNvSpPr/>
          <p:nvPr/>
        </p:nvSpPr>
        <p:spPr>
          <a:xfrm>
            <a:off x="5847679" y="1224466"/>
            <a:ext cx="3078203" cy="4164602"/>
          </a:xfrm>
          <a:prstGeom prst="rect">
            <a:avLst/>
          </a:prstGeom>
        </p:spPr>
        <p:txBody>
          <a:bodyPr wrap="square">
            <a:spAutoFit/>
          </a:bodyPr>
          <a:lstStyle/>
          <a:p>
            <a:pPr algn="ctr" defTabSz="448056" fontAlgn="auto">
              <a:spcBef>
                <a:spcPts val="0"/>
              </a:spcBef>
              <a:spcAft>
                <a:spcPts val="0"/>
              </a:spcAft>
            </a:pPr>
            <a:r>
              <a:rPr lang="en-ZA" sz="1764" dirty="0">
                <a:solidFill>
                  <a:srgbClr val="00B050"/>
                </a:solidFill>
                <a:latin typeface="Calibri"/>
              </a:rPr>
              <a:t>Development of awareness raising and training curriculum material in support of road traffic officers employed within South African Government. The material developed is in the form of:</a:t>
            </a:r>
          </a:p>
          <a:p>
            <a:pPr marL="280035" indent="-280035" algn="ctr" defTabSz="448056" fontAlgn="auto">
              <a:spcBef>
                <a:spcPts val="0"/>
              </a:spcBef>
              <a:spcAft>
                <a:spcPts val="0"/>
              </a:spcAft>
              <a:buFont typeface="Arial" panose="020B0604020202020204" pitchFamily="34" charset="0"/>
              <a:buChar char="•"/>
            </a:pPr>
            <a:r>
              <a:rPr lang="en-ZA" sz="1764" dirty="0">
                <a:solidFill>
                  <a:srgbClr val="00B050"/>
                </a:solidFill>
                <a:latin typeface="Calibri"/>
              </a:rPr>
              <a:t>100 page photographic rich information booklet on detection of biodiversity crimes commit while on our national roads</a:t>
            </a:r>
          </a:p>
          <a:p>
            <a:pPr marL="280035" indent="-280035" algn="ctr" defTabSz="448056" fontAlgn="auto">
              <a:spcBef>
                <a:spcPts val="0"/>
              </a:spcBef>
              <a:spcAft>
                <a:spcPts val="0"/>
              </a:spcAft>
              <a:buFont typeface="Arial" panose="020B0604020202020204" pitchFamily="34" charset="0"/>
              <a:buChar char="•"/>
            </a:pPr>
            <a:r>
              <a:rPr lang="en-ZA" sz="1764" dirty="0">
                <a:solidFill>
                  <a:srgbClr val="00B050"/>
                </a:solidFill>
                <a:latin typeface="Calibri"/>
              </a:rPr>
              <a:t>As well as proper procedures once detection is made.</a:t>
            </a:r>
          </a:p>
        </p:txBody>
      </p:sp>
      <p:sp>
        <p:nvSpPr>
          <p:cNvPr id="31" name="Rectangle 30"/>
          <p:cNvSpPr/>
          <p:nvPr/>
        </p:nvSpPr>
        <p:spPr>
          <a:xfrm>
            <a:off x="2935780" y="558085"/>
            <a:ext cx="2665917" cy="361958"/>
          </a:xfrm>
          <a:prstGeom prst="rect">
            <a:avLst/>
          </a:prstGeom>
        </p:spPr>
        <p:txBody>
          <a:bodyPr wrap="square">
            <a:spAutoFit/>
          </a:bodyPr>
          <a:lstStyle/>
          <a:p>
            <a:pPr algn="ctr" defTabSz="448056" fontAlgn="auto">
              <a:spcBef>
                <a:spcPts val="0"/>
              </a:spcBef>
              <a:spcAft>
                <a:spcPts val="0"/>
              </a:spcAft>
            </a:pPr>
            <a:r>
              <a:rPr lang="en-ZA" sz="1764" dirty="0">
                <a:solidFill>
                  <a:prstClr val="white"/>
                </a:solidFill>
                <a:latin typeface="Calibri"/>
              </a:rPr>
              <a:t>Training Video</a:t>
            </a:r>
          </a:p>
        </p:txBody>
      </p:sp>
      <p:cxnSp>
        <p:nvCxnSpPr>
          <p:cNvPr id="36" name="Straight Connector 35"/>
          <p:cNvCxnSpPr/>
          <p:nvPr/>
        </p:nvCxnSpPr>
        <p:spPr>
          <a:xfrm>
            <a:off x="5791159" y="304181"/>
            <a:ext cx="0" cy="5009938"/>
          </a:xfrm>
          <a:prstGeom prst="line">
            <a:avLst/>
          </a:prstGeom>
        </p:spPr>
        <p:style>
          <a:lnRef idx="2">
            <a:schemeClr val="dk1"/>
          </a:lnRef>
          <a:fillRef idx="0">
            <a:schemeClr val="dk1"/>
          </a:fillRef>
          <a:effectRef idx="1">
            <a:schemeClr val="dk1"/>
          </a:effectRef>
          <a:fontRef idx="minor">
            <a:schemeClr val="tx1"/>
          </a:fontRef>
        </p:style>
      </p:cxnSp>
      <p:sp>
        <p:nvSpPr>
          <p:cNvPr id="15" name="Rectangle 14"/>
          <p:cNvSpPr/>
          <p:nvPr/>
        </p:nvSpPr>
        <p:spPr>
          <a:xfrm>
            <a:off x="123072" y="384859"/>
            <a:ext cx="2665917" cy="633427"/>
          </a:xfrm>
          <a:prstGeom prst="rect">
            <a:avLst/>
          </a:prstGeom>
        </p:spPr>
        <p:txBody>
          <a:bodyPr wrap="square">
            <a:spAutoFit/>
          </a:bodyPr>
          <a:lstStyle/>
          <a:p>
            <a:pPr algn="ctr" defTabSz="448056" fontAlgn="auto">
              <a:spcBef>
                <a:spcPts val="0"/>
              </a:spcBef>
              <a:spcAft>
                <a:spcPts val="0"/>
              </a:spcAft>
            </a:pPr>
            <a:r>
              <a:rPr lang="en-ZA" sz="1764" dirty="0">
                <a:solidFill>
                  <a:prstClr val="white"/>
                </a:solidFill>
                <a:latin typeface="Calibri"/>
              </a:rPr>
              <a:t>Photographic Information Booklet</a:t>
            </a:r>
          </a:p>
        </p:txBody>
      </p:sp>
      <p:pic>
        <p:nvPicPr>
          <p:cNvPr id="16" name="Picture 15"/>
          <p:cNvPicPr>
            <a:picLocks noChangeAspect="1"/>
          </p:cNvPicPr>
          <p:nvPr/>
        </p:nvPicPr>
        <p:blipFill rotWithShape="1">
          <a:blip r:embed="rId5" cstate="print">
            <a:extLst>
              <a:ext uri="{28A0092B-C50C-407E-A947-70E740481C1C}">
                <a14:useLocalDpi xmlns:a14="http://schemas.microsoft.com/office/drawing/2010/main" xmlns=""/>
              </a:ext>
            </a:extLst>
          </a:blip>
          <a:srcRect/>
          <a:stretch/>
        </p:blipFill>
        <p:spPr>
          <a:xfrm>
            <a:off x="246947" y="1025236"/>
            <a:ext cx="2622353" cy="4053110"/>
          </a:xfrm>
          <a:prstGeom prst="rect">
            <a:avLst/>
          </a:prstGeom>
        </p:spPr>
      </p:pic>
      <p:pic>
        <p:nvPicPr>
          <p:cNvPr id="2" name="Picture 1"/>
          <p:cNvPicPr>
            <a:picLocks noChangeAspect="1"/>
          </p:cNvPicPr>
          <p:nvPr/>
        </p:nvPicPr>
        <p:blipFill rotWithShape="1">
          <a:blip r:embed="rId6" cstate="print">
            <a:extLst>
              <a:ext uri="{28A0092B-C50C-407E-A947-70E740481C1C}">
                <a14:useLocalDpi xmlns:a14="http://schemas.microsoft.com/office/drawing/2010/main" xmlns=""/>
              </a:ext>
            </a:extLst>
          </a:blip>
          <a:srcRect/>
          <a:stretch/>
        </p:blipFill>
        <p:spPr>
          <a:xfrm>
            <a:off x="3035579" y="976901"/>
            <a:ext cx="2551893" cy="1902671"/>
          </a:xfrm>
          <a:prstGeom prst="rect">
            <a:avLst/>
          </a:prstGeom>
        </p:spPr>
      </p:pic>
      <p:sp>
        <p:nvSpPr>
          <p:cNvPr id="13" name="Rectangle 12"/>
          <p:cNvSpPr/>
          <p:nvPr/>
        </p:nvSpPr>
        <p:spPr>
          <a:xfrm>
            <a:off x="2962464" y="3053624"/>
            <a:ext cx="2665917" cy="635302"/>
          </a:xfrm>
          <a:prstGeom prst="rect">
            <a:avLst/>
          </a:prstGeom>
        </p:spPr>
        <p:txBody>
          <a:bodyPr wrap="square">
            <a:spAutoFit/>
          </a:bodyPr>
          <a:lstStyle/>
          <a:p>
            <a:pPr algn="ctr" defTabSz="448056" fontAlgn="auto">
              <a:spcBef>
                <a:spcPts val="0"/>
              </a:spcBef>
              <a:spcAft>
                <a:spcPts val="0"/>
              </a:spcAft>
            </a:pPr>
            <a:r>
              <a:rPr lang="en-ZA" sz="1764" dirty="0">
                <a:solidFill>
                  <a:prstClr val="white"/>
                </a:solidFill>
                <a:latin typeface="Calibri"/>
              </a:rPr>
              <a:t>Commodity detection video</a:t>
            </a:r>
          </a:p>
        </p:txBody>
      </p:sp>
      <p:pic>
        <p:nvPicPr>
          <p:cNvPr id="14" name="Picture 13"/>
          <p:cNvPicPr>
            <a:picLocks noChangeAspect="1"/>
          </p:cNvPicPr>
          <p:nvPr/>
        </p:nvPicPr>
        <p:blipFill>
          <a:blip r:embed="rId7" cstate="print">
            <a:extLst>
              <a:ext uri="{28A0092B-C50C-407E-A947-70E740481C1C}">
                <a14:useLocalDpi xmlns:a14="http://schemas.microsoft.com/office/drawing/2010/main" xmlns=""/>
              </a:ext>
            </a:extLst>
          </a:blip>
          <a:stretch>
            <a:fillRect/>
          </a:stretch>
        </p:blipFill>
        <p:spPr>
          <a:xfrm>
            <a:off x="3029649" y="3678281"/>
            <a:ext cx="2478181" cy="1378936"/>
          </a:xfrm>
          <a:prstGeom prst="rect">
            <a:avLst/>
          </a:prstGeom>
        </p:spPr>
      </p:pic>
    </p:spTree>
    <p:extLst>
      <p:ext uri="{BB962C8B-B14F-4D97-AF65-F5344CB8AC3E}">
        <p14:creationId xmlns:p14="http://schemas.microsoft.com/office/powerpoint/2010/main" xmlns="" val="3859961270"/>
      </p:ext>
    </p:extLst>
  </p:cSld>
  <p:clrMapOvr>
    <a:masterClrMapping/>
  </p:clrMapOvr>
  <mc:AlternateContent xmlns:mc="http://schemas.openxmlformats.org/markup-compatibility/2006">
    <mc:Choice xmlns:p14="http://schemas.microsoft.com/office/powerpoint/2010/main" xmlns="" Requires="p14">
      <p:transition spd="med">
        <p14:reveal/>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tretch>
            <a:fillRect/>
          </a:stretch>
        </p:blipFill>
        <p:spPr>
          <a:xfrm>
            <a:off x="0" y="0"/>
            <a:ext cx="2187615" cy="2766350"/>
          </a:xfrm>
          <a:prstGeom prst="rect">
            <a:avLst/>
          </a:prstGeom>
        </p:spPr>
      </p:pic>
      <p:pic>
        <p:nvPicPr>
          <p:cNvPr id="3" name="Picture 2"/>
          <p:cNvPicPr>
            <a:picLocks noChangeAspect="1"/>
          </p:cNvPicPr>
          <p:nvPr/>
        </p:nvPicPr>
        <p:blipFill>
          <a:blip r:embed="rId4" cstate="print"/>
          <a:stretch>
            <a:fillRect/>
          </a:stretch>
        </p:blipFill>
        <p:spPr>
          <a:xfrm>
            <a:off x="7268901" y="644720"/>
            <a:ext cx="1692537" cy="2492020"/>
          </a:xfrm>
          <a:prstGeom prst="rect">
            <a:avLst/>
          </a:prstGeom>
        </p:spPr>
      </p:pic>
      <p:sp>
        <p:nvSpPr>
          <p:cNvPr id="7" name="TextBox 6"/>
          <p:cNvSpPr txBox="1"/>
          <p:nvPr/>
        </p:nvSpPr>
        <p:spPr>
          <a:xfrm>
            <a:off x="7268901" y="3172189"/>
            <a:ext cx="1608882" cy="2062103"/>
          </a:xfrm>
          <a:prstGeom prst="rect">
            <a:avLst/>
          </a:prstGeom>
          <a:noFill/>
        </p:spPr>
        <p:txBody>
          <a:bodyPr wrap="square" rtlCol="0">
            <a:spAutoFit/>
          </a:bodyPr>
          <a:lstStyle/>
          <a:p>
            <a:r>
              <a:rPr lang="en-US" b="1" dirty="0"/>
              <a:t>MAPPING MOTIVATIONS</a:t>
            </a:r>
            <a:br>
              <a:rPr lang="en-US" b="1" dirty="0"/>
            </a:br>
            <a:r>
              <a:rPr lang="en-US" b="1" dirty="0"/>
              <a:t>Combatting consumption of illegal wildlife in Viet Nam</a:t>
            </a:r>
            <a:r>
              <a:rPr lang="en-US" sz="2000" b="1" dirty="0"/>
              <a:t/>
            </a:r>
            <a:br>
              <a:rPr lang="en-US" sz="2000" b="1" dirty="0"/>
            </a:br>
            <a:endParaRPr lang="en-US" b="1" dirty="0"/>
          </a:p>
        </p:txBody>
      </p:sp>
      <p:sp>
        <p:nvSpPr>
          <p:cNvPr id="8" name="TextBox 7"/>
          <p:cNvSpPr txBox="1"/>
          <p:nvPr/>
        </p:nvSpPr>
        <p:spPr>
          <a:xfrm>
            <a:off x="2187615" y="644719"/>
            <a:ext cx="4988689" cy="3231654"/>
          </a:xfrm>
          <a:prstGeom prst="rect">
            <a:avLst/>
          </a:prstGeom>
          <a:noFill/>
        </p:spPr>
        <p:txBody>
          <a:bodyPr wrap="square" rtlCol="0">
            <a:spAutoFit/>
          </a:bodyPr>
          <a:lstStyle/>
          <a:p>
            <a:pPr marL="285750" indent="-285750" algn="just">
              <a:spcBef>
                <a:spcPts val="0"/>
              </a:spcBef>
              <a:buFont typeface="Arial" charset="0"/>
              <a:buChar char="•"/>
            </a:pPr>
            <a:r>
              <a:rPr lang="en-US" sz="1700" dirty="0" smtClean="0">
                <a:solidFill>
                  <a:srgbClr val="00B050"/>
                </a:solidFill>
              </a:rPr>
              <a:t>The USAID/ Traffic </a:t>
            </a:r>
            <a:r>
              <a:rPr lang="en-US" sz="1700" dirty="0">
                <a:solidFill>
                  <a:srgbClr val="00B050"/>
                </a:solidFill>
              </a:rPr>
              <a:t>report summarizes the results of research regarding the </a:t>
            </a:r>
            <a:r>
              <a:rPr lang="en-US" sz="1700" b="1" dirty="0">
                <a:solidFill>
                  <a:srgbClr val="00B050"/>
                </a:solidFill>
              </a:rPr>
              <a:t>motivations of consumers of endangered wildlife in Viet Nam</a:t>
            </a:r>
            <a:r>
              <a:rPr lang="en-US" sz="1700" dirty="0">
                <a:solidFill>
                  <a:srgbClr val="00B050"/>
                </a:solidFill>
              </a:rPr>
              <a:t>, with a focus on rhinos, elephants, and pangolins.</a:t>
            </a:r>
          </a:p>
          <a:p>
            <a:pPr algn="just">
              <a:spcBef>
                <a:spcPts val="0"/>
              </a:spcBef>
            </a:pPr>
            <a:endParaRPr lang="en-US" sz="1700" dirty="0">
              <a:solidFill>
                <a:srgbClr val="00B050"/>
              </a:solidFill>
            </a:endParaRPr>
          </a:p>
          <a:p>
            <a:pPr marL="285750" indent="-285750" algn="just">
              <a:spcBef>
                <a:spcPts val="0"/>
              </a:spcBef>
              <a:buFont typeface="Arial" charset="0"/>
              <a:buChar char="•"/>
            </a:pPr>
            <a:r>
              <a:rPr lang="en-US" sz="1700" dirty="0">
                <a:solidFill>
                  <a:srgbClr val="00B050"/>
                </a:solidFill>
              </a:rPr>
              <a:t>The desk-based research that forms the basis of this report </a:t>
            </a:r>
            <a:r>
              <a:rPr lang="en-US" sz="1700" b="1" dirty="0">
                <a:solidFill>
                  <a:srgbClr val="00B050"/>
                </a:solidFill>
              </a:rPr>
              <a:t>focused on previous consumer and other market studies</a:t>
            </a:r>
            <a:r>
              <a:rPr lang="en-US" sz="1700" dirty="0">
                <a:solidFill>
                  <a:srgbClr val="00B050"/>
                </a:solidFill>
              </a:rPr>
              <a:t> with an aim of </a:t>
            </a:r>
            <a:r>
              <a:rPr lang="en-US" sz="1700" b="1" dirty="0">
                <a:solidFill>
                  <a:srgbClr val="00B050"/>
                </a:solidFill>
              </a:rPr>
              <a:t>guiding</a:t>
            </a:r>
            <a:r>
              <a:rPr lang="en-US" sz="1700" dirty="0">
                <a:solidFill>
                  <a:srgbClr val="00B050"/>
                </a:solidFill>
              </a:rPr>
              <a:t> the development and implementation of </a:t>
            </a:r>
            <a:r>
              <a:rPr lang="en-US" sz="1700" b="1" dirty="0">
                <a:solidFill>
                  <a:srgbClr val="00B050"/>
                </a:solidFill>
              </a:rPr>
              <a:t>demand reduction and </a:t>
            </a:r>
            <a:r>
              <a:rPr lang="en-US" sz="1700" b="1" dirty="0" smtClean="0">
                <a:solidFill>
                  <a:srgbClr val="00B050"/>
                </a:solidFill>
              </a:rPr>
              <a:t>behavior </a:t>
            </a:r>
            <a:r>
              <a:rPr lang="en-US" sz="1700" b="1" dirty="0">
                <a:solidFill>
                  <a:srgbClr val="00B050"/>
                </a:solidFill>
              </a:rPr>
              <a:t>change initiatives</a:t>
            </a:r>
            <a:r>
              <a:rPr lang="en-US" sz="1700" b="1" dirty="0" smtClean="0">
                <a:solidFill>
                  <a:srgbClr val="00B050"/>
                </a:solidFill>
              </a:rPr>
              <a:t>.</a:t>
            </a:r>
            <a:endParaRPr lang="en-US" sz="1700" b="1" dirty="0">
              <a:solidFill>
                <a:srgbClr val="00B050"/>
              </a:solidFill>
            </a:endParaRPr>
          </a:p>
        </p:txBody>
      </p:sp>
      <p:sp>
        <p:nvSpPr>
          <p:cNvPr id="10" name="Rectangle 9"/>
          <p:cNvSpPr/>
          <p:nvPr/>
        </p:nvSpPr>
        <p:spPr>
          <a:xfrm>
            <a:off x="289368" y="4012952"/>
            <a:ext cx="6886936" cy="1323439"/>
          </a:xfrm>
          <a:prstGeom prst="rect">
            <a:avLst/>
          </a:prstGeom>
        </p:spPr>
        <p:txBody>
          <a:bodyPr wrap="square">
            <a:spAutoFit/>
          </a:bodyPr>
          <a:lstStyle/>
          <a:p>
            <a:pPr marL="285750" indent="-285750" algn="just">
              <a:spcBef>
                <a:spcPts val="0"/>
              </a:spcBef>
              <a:buFont typeface="Arial" charset="0"/>
              <a:buChar char="•"/>
            </a:pPr>
            <a:r>
              <a:rPr lang="en-US" dirty="0">
                <a:solidFill>
                  <a:srgbClr val="00B050"/>
                </a:solidFill>
              </a:rPr>
              <a:t>The report states that it is necessary to understand the perspectives and motivations of the consumers of rhino, elephant, and pangolin products, and to engage and influence this group of people in order to change their practices and reduce demand for these wildlife products.</a:t>
            </a:r>
            <a:endParaRPr lang="en-ZA" dirty="0">
              <a:solidFill>
                <a:srgbClr val="00B050"/>
              </a:solidFill>
            </a:endParaRPr>
          </a:p>
          <a:p>
            <a:endParaRPr lang="en-US" dirty="0"/>
          </a:p>
        </p:txBody>
      </p:sp>
    </p:spTree>
    <p:extLst>
      <p:ext uri="{BB962C8B-B14F-4D97-AF65-F5344CB8AC3E}">
        <p14:creationId xmlns:p14="http://schemas.microsoft.com/office/powerpoint/2010/main" xmlns="" val="29812474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2770" name="Title 1"/>
          <p:cNvSpPr>
            <a:spLocks noGrp="1"/>
          </p:cNvSpPr>
          <p:nvPr>
            <p:ph type="title"/>
          </p:nvPr>
        </p:nvSpPr>
        <p:spPr>
          <a:xfrm>
            <a:off x="448072" y="9533"/>
            <a:ext cx="8065294" cy="567869"/>
          </a:xfrm>
        </p:spPr>
        <p:txBody>
          <a:bodyPr/>
          <a:lstStyle/>
          <a:p>
            <a:pPr eaLnBrk="1" hangingPunct="1"/>
            <a:r>
              <a:rPr lang="en-US" altLang="en-US" sz="3528" b="1" dirty="0" smtClean="0">
                <a:solidFill>
                  <a:srgbClr val="00B050"/>
                </a:solidFill>
                <a:latin typeface="Arial Narrow" panose="020B0606020202030204" pitchFamily="34" charset="0"/>
              </a:rPr>
              <a:t>Dynamics of consumer </a:t>
            </a:r>
            <a:r>
              <a:rPr lang="en-US" altLang="en-US" sz="3528" b="1" dirty="0" err="1" smtClean="0">
                <a:solidFill>
                  <a:srgbClr val="00B050"/>
                </a:solidFill>
                <a:latin typeface="Arial Narrow" panose="020B0606020202030204" pitchFamily="34" charset="0"/>
              </a:rPr>
              <a:t>behaviour</a:t>
            </a:r>
            <a:endParaRPr lang="en-US" altLang="en-US" sz="3528" b="1" dirty="0">
              <a:solidFill>
                <a:srgbClr val="00B050"/>
              </a:solidFill>
              <a:latin typeface="Arial Narrow" panose="020B0606020202030204" pitchFamily="34" charset="0"/>
            </a:endParaRPr>
          </a:p>
        </p:txBody>
      </p:sp>
      <p:sp>
        <p:nvSpPr>
          <p:cNvPr id="3075" name="Content Placeholder 2"/>
          <p:cNvSpPr>
            <a:spLocks noGrp="1"/>
          </p:cNvSpPr>
          <p:nvPr>
            <p:ph idx="1"/>
          </p:nvPr>
        </p:nvSpPr>
        <p:spPr>
          <a:xfrm>
            <a:off x="448072" y="577402"/>
            <a:ext cx="8065294" cy="5009692"/>
          </a:xfrm>
        </p:spPr>
        <p:txBody>
          <a:bodyPr/>
          <a:lstStyle/>
          <a:p>
            <a:pPr defTabSz="896112" eaLnBrk="1" hangingPunct="1">
              <a:spcBef>
                <a:spcPct val="55000"/>
              </a:spcBef>
              <a:spcAft>
                <a:spcPct val="15000"/>
              </a:spcAft>
              <a:buFontTx/>
              <a:buChar char="•"/>
              <a:defRPr/>
            </a:pPr>
            <a:endParaRPr lang="en-US" sz="2352" dirty="0">
              <a:solidFill>
                <a:srgbClr val="00602B"/>
              </a:solidFill>
              <a:latin typeface="Arial Narrow" panose="020B0606020202030204" pitchFamily="34" charset="0"/>
              <a:cs typeface="Arial" pitchFamily="34" charset="0"/>
            </a:endParaRPr>
          </a:p>
          <a:p>
            <a:pPr defTabSz="896112" eaLnBrk="1" hangingPunct="1">
              <a:spcBef>
                <a:spcPct val="55000"/>
              </a:spcBef>
              <a:spcAft>
                <a:spcPct val="15000"/>
              </a:spcAft>
              <a:buFontTx/>
              <a:buChar char="•"/>
              <a:defRPr/>
            </a:pPr>
            <a:endParaRPr lang="en-US" sz="2352" dirty="0">
              <a:solidFill>
                <a:srgbClr val="00602B"/>
              </a:solidFill>
              <a:latin typeface="Arial Narrow" panose="020B0606020202030204" pitchFamily="34" charset="0"/>
              <a:cs typeface="Arial" pitchFamily="34" charset="0"/>
            </a:endParaRPr>
          </a:p>
          <a:p>
            <a:pPr defTabSz="896112" eaLnBrk="1" hangingPunct="1">
              <a:spcBef>
                <a:spcPct val="55000"/>
              </a:spcBef>
              <a:spcAft>
                <a:spcPct val="15000"/>
              </a:spcAft>
              <a:buFontTx/>
              <a:buChar char="•"/>
              <a:defRPr/>
            </a:pPr>
            <a:endParaRPr lang="en-US" altLang="en-US" sz="2352" kern="0" dirty="0">
              <a:solidFill>
                <a:srgbClr val="3333CC"/>
              </a:solidFill>
              <a:latin typeface="Arial Narrow" panose="020B0606020202030204" pitchFamily="34" charset="0"/>
            </a:endParaRPr>
          </a:p>
          <a:p>
            <a:pPr eaLnBrk="1" hangingPunct="1">
              <a:defRPr/>
            </a:pPr>
            <a:endParaRPr lang="en-US" dirty="0" smtClean="0">
              <a:solidFill>
                <a:srgbClr val="008000"/>
              </a:solidFill>
              <a:latin typeface="Arial Narrow" panose="020B0606020202030204" pitchFamily="34" charset="0"/>
            </a:endParaRPr>
          </a:p>
        </p:txBody>
      </p:sp>
      <p:sp>
        <p:nvSpPr>
          <p:cNvPr id="32772" name="TextBox 3"/>
          <p:cNvSpPr txBox="1">
            <a:spLocks noChangeArrowheads="1"/>
          </p:cNvSpPr>
          <p:nvPr/>
        </p:nvSpPr>
        <p:spPr bwMode="auto">
          <a:xfrm>
            <a:off x="2724216" y="6411672"/>
            <a:ext cx="184731" cy="3638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48056">
              <a:spcBef>
                <a:spcPct val="0"/>
              </a:spcBef>
              <a:buNone/>
            </a:pPr>
            <a:endParaRPr lang="en-US" altLang="en-US" sz="1764">
              <a:solidFill>
                <a:prstClr val="black"/>
              </a:solidFill>
              <a:cs typeface="Arial" panose="020B0604020202020204" pitchFamily="34" charset="0"/>
            </a:endParaRPr>
          </a:p>
        </p:txBody>
      </p:sp>
      <p:pic>
        <p:nvPicPr>
          <p:cNvPr id="2" name="Picture 1"/>
          <p:cNvPicPr>
            <a:picLocks noChangeAspect="1"/>
          </p:cNvPicPr>
          <p:nvPr/>
        </p:nvPicPr>
        <p:blipFill>
          <a:blip r:embed="rId4" cstate="print"/>
          <a:stretch>
            <a:fillRect/>
          </a:stretch>
        </p:blipFill>
        <p:spPr>
          <a:xfrm>
            <a:off x="0" y="717629"/>
            <a:ext cx="8961438" cy="6003845"/>
          </a:xfrm>
          <a:prstGeom prst="rect">
            <a:avLst/>
          </a:prstGeom>
        </p:spPr>
      </p:pic>
    </p:spTree>
    <p:extLst>
      <p:ext uri="{BB962C8B-B14F-4D97-AF65-F5344CB8AC3E}">
        <p14:creationId xmlns:p14="http://schemas.microsoft.com/office/powerpoint/2010/main" xmlns="" val="12804090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2770" name="Title 1"/>
          <p:cNvSpPr>
            <a:spLocks noGrp="1"/>
          </p:cNvSpPr>
          <p:nvPr>
            <p:ph type="title"/>
          </p:nvPr>
        </p:nvSpPr>
        <p:spPr>
          <a:xfrm>
            <a:off x="448072" y="9533"/>
            <a:ext cx="8065294" cy="567869"/>
          </a:xfrm>
        </p:spPr>
        <p:txBody>
          <a:bodyPr/>
          <a:lstStyle/>
          <a:p>
            <a:pPr eaLnBrk="1" hangingPunct="1"/>
            <a:r>
              <a:rPr lang="en-US" altLang="en-US" sz="2800" b="1" dirty="0" smtClean="0">
                <a:solidFill>
                  <a:srgbClr val="00B050"/>
                </a:solidFill>
                <a:latin typeface="Arial Narrow" panose="020B0606020202030204" pitchFamily="34" charset="0"/>
              </a:rPr>
              <a:t>Recommendations to augment consumer behavior </a:t>
            </a:r>
            <a:endParaRPr lang="en-US" altLang="en-US" sz="2800" b="1" dirty="0">
              <a:solidFill>
                <a:srgbClr val="00B050"/>
              </a:solidFill>
              <a:latin typeface="Arial Narrow" panose="020B0606020202030204" pitchFamily="34" charset="0"/>
            </a:endParaRPr>
          </a:p>
        </p:txBody>
      </p:sp>
      <p:sp>
        <p:nvSpPr>
          <p:cNvPr id="3075" name="Content Placeholder 2"/>
          <p:cNvSpPr>
            <a:spLocks noGrp="1"/>
          </p:cNvSpPr>
          <p:nvPr>
            <p:ph idx="1"/>
          </p:nvPr>
        </p:nvSpPr>
        <p:spPr>
          <a:xfrm>
            <a:off x="448072" y="577402"/>
            <a:ext cx="8065294" cy="5009692"/>
          </a:xfrm>
        </p:spPr>
        <p:txBody>
          <a:bodyPr/>
          <a:lstStyle/>
          <a:p>
            <a:pPr defTabSz="896112" eaLnBrk="1" hangingPunct="1">
              <a:spcBef>
                <a:spcPct val="55000"/>
              </a:spcBef>
              <a:spcAft>
                <a:spcPct val="15000"/>
              </a:spcAft>
              <a:buFontTx/>
              <a:buChar char="•"/>
              <a:defRPr/>
            </a:pPr>
            <a:endParaRPr lang="en-US" sz="2352" dirty="0">
              <a:solidFill>
                <a:srgbClr val="00602B"/>
              </a:solidFill>
              <a:latin typeface="Arial Narrow" panose="020B0606020202030204" pitchFamily="34" charset="0"/>
              <a:cs typeface="Arial" pitchFamily="34" charset="0"/>
            </a:endParaRPr>
          </a:p>
          <a:p>
            <a:pPr defTabSz="896112" eaLnBrk="1" hangingPunct="1">
              <a:spcBef>
                <a:spcPct val="55000"/>
              </a:spcBef>
              <a:spcAft>
                <a:spcPct val="15000"/>
              </a:spcAft>
              <a:buFontTx/>
              <a:buChar char="•"/>
              <a:defRPr/>
            </a:pPr>
            <a:endParaRPr lang="en-US" sz="2352" dirty="0">
              <a:solidFill>
                <a:srgbClr val="00602B"/>
              </a:solidFill>
              <a:latin typeface="Arial Narrow" panose="020B0606020202030204" pitchFamily="34" charset="0"/>
              <a:cs typeface="Arial" pitchFamily="34" charset="0"/>
            </a:endParaRPr>
          </a:p>
          <a:p>
            <a:pPr defTabSz="896112" eaLnBrk="1" hangingPunct="1">
              <a:spcBef>
                <a:spcPct val="55000"/>
              </a:spcBef>
              <a:spcAft>
                <a:spcPct val="15000"/>
              </a:spcAft>
              <a:buFontTx/>
              <a:buChar char="•"/>
              <a:defRPr/>
            </a:pPr>
            <a:endParaRPr lang="en-US" altLang="en-US" sz="2352" kern="0" dirty="0">
              <a:solidFill>
                <a:srgbClr val="3333CC"/>
              </a:solidFill>
              <a:latin typeface="Arial Narrow" panose="020B0606020202030204" pitchFamily="34" charset="0"/>
            </a:endParaRPr>
          </a:p>
          <a:p>
            <a:pPr eaLnBrk="1" hangingPunct="1">
              <a:defRPr/>
            </a:pPr>
            <a:endParaRPr lang="en-US" dirty="0" smtClean="0">
              <a:solidFill>
                <a:srgbClr val="008000"/>
              </a:solidFill>
              <a:latin typeface="Arial Narrow" panose="020B0606020202030204" pitchFamily="34" charset="0"/>
            </a:endParaRPr>
          </a:p>
        </p:txBody>
      </p:sp>
      <p:sp>
        <p:nvSpPr>
          <p:cNvPr id="32772" name="TextBox 3"/>
          <p:cNvSpPr txBox="1">
            <a:spLocks noChangeArrowheads="1"/>
          </p:cNvSpPr>
          <p:nvPr/>
        </p:nvSpPr>
        <p:spPr bwMode="auto">
          <a:xfrm>
            <a:off x="2724216" y="6411672"/>
            <a:ext cx="184731" cy="3638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48056">
              <a:spcBef>
                <a:spcPct val="0"/>
              </a:spcBef>
              <a:buNone/>
            </a:pPr>
            <a:endParaRPr lang="en-US" altLang="en-US" sz="1764">
              <a:solidFill>
                <a:prstClr val="black"/>
              </a:solidFill>
              <a:cs typeface="Arial" panose="020B0604020202020204" pitchFamily="34" charset="0"/>
            </a:endParaRPr>
          </a:p>
        </p:txBody>
      </p:sp>
      <p:pic>
        <p:nvPicPr>
          <p:cNvPr id="3" name="Picture 2"/>
          <p:cNvPicPr>
            <a:picLocks noChangeAspect="1"/>
          </p:cNvPicPr>
          <p:nvPr/>
        </p:nvPicPr>
        <p:blipFill>
          <a:blip r:embed="rId4" cstate="print"/>
          <a:stretch>
            <a:fillRect/>
          </a:stretch>
        </p:blipFill>
        <p:spPr>
          <a:xfrm>
            <a:off x="1" y="649432"/>
            <a:ext cx="8961438" cy="5969482"/>
          </a:xfrm>
          <a:prstGeom prst="rect">
            <a:avLst/>
          </a:prstGeom>
        </p:spPr>
      </p:pic>
    </p:spTree>
    <p:extLst>
      <p:ext uri="{BB962C8B-B14F-4D97-AF65-F5344CB8AC3E}">
        <p14:creationId xmlns:p14="http://schemas.microsoft.com/office/powerpoint/2010/main" xmlns="" val="30367315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2770" name="Title 1"/>
          <p:cNvSpPr>
            <a:spLocks noGrp="1"/>
          </p:cNvSpPr>
          <p:nvPr>
            <p:ph type="title"/>
          </p:nvPr>
        </p:nvSpPr>
        <p:spPr>
          <a:xfrm>
            <a:off x="-825144" y="1"/>
            <a:ext cx="10142764" cy="436228"/>
          </a:xfrm>
        </p:spPr>
        <p:txBody>
          <a:bodyPr/>
          <a:lstStyle/>
          <a:p>
            <a:pPr eaLnBrk="1" hangingPunct="1"/>
            <a:r>
              <a:rPr lang="en-US" sz="2400" b="1" dirty="0" smtClean="0">
                <a:solidFill>
                  <a:srgbClr val="00B050"/>
                </a:solidFill>
              </a:rPr>
              <a:t>TRAFFIC REPORT</a:t>
            </a:r>
            <a:endParaRPr lang="en-US" altLang="en-US" sz="2400" b="1" dirty="0">
              <a:solidFill>
                <a:srgbClr val="00B050"/>
              </a:solidFill>
              <a:latin typeface="Arial Narrow" panose="020B0606020202030204" pitchFamily="34" charset="0"/>
            </a:endParaRPr>
          </a:p>
        </p:txBody>
      </p:sp>
      <p:sp>
        <p:nvSpPr>
          <p:cNvPr id="3075" name="Content Placeholder 2"/>
          <p:cNvSpPr>
            <a:spLocks noGrp="1"/>
          </p:cNvSpPr>
          <p:nvPr>
            <p:ph idx="1"/>
          </p:nvPr>
        </p:nvSpPr>
        <p:spPr>
          <a:xfrm>
            <a:off x="0" y="436229"/>
            <a:ext cx="8961438" cy="5503204"/>
          </a:xfrm>
        </p:spPr>
        <p:txBody>
          <a:bodyPr/>
          <a:lstStyle/>
          <a:p>
            <a:pPr marL="0" lvl="0" indent="0" algn="just" eaLnBrk="1" fontAlgn="auto" hangingPunct="1">
              <a:spcBef>
                <a:spcPts val="0"/>
              </a:spcBef>
              <a:spcAft>
                <a:spcPts val="0"/>
              </a:spcAft>
              <a:buNone/>
            </a:pPr>
            <a:r>
              <a:rPr lang="en-US" sz="1750" b="1" dirty="0" smtClean="0">
                <a:solidFill>
                  <a:srgbClr val="00B050"/>
                </a:solidFill>
              </a:rPr>
              <a:t>The report recommended actions to improve the South Africa/Viet </a:t>
            </a:r>
            <a:r>
              <a:rPr lang="en-US" sz="1750" b="1" dirty="0">
                <a:solidFill>
                  <a:srgbClr val="00B050"/>
                </a:solidFill>
              </a:rPr>
              <a:t>Nam Rhino </a:t>
            </a:r>
            <a:r>
              <a:rPr lang="en-US" sz="1750" b="1" dirty="0" smtClean="0">
                <a:solidFill>
                  <a:srgbClr val="00B050"/>
                </a:solidFill>
              </a:rPr>
              <a:t>Horn Trade</a:t>
            </a:r>
          </a:p>
          <a:p>
            <a:pPr marL="0" lvl="0" indent="0" algn="just" eaLnBrk="1" fontAlgn="auto" hangingPunct="1">
              <a:spcBef>
                <a:spcPts val="0"/>
              </a:spcBef>
              <a:spcAft>
                <a:spcPts val="0"/>
              </a:spcAft>
              <a:buNone/>
            </a:pPr>
            <a:r>
              <a:rPr lang="en-US" sz="2000" b="1" dirty="0" smtClean="0">
                <a:solidFill>
                  <a:srgbClr val="00B050"/>
                </a:solidFill>
              </a:rPr>
              <a:t>Recommendations directed at South Africa:</a:t>
            </a:r>
          </a:p>
          <a:p>
            <a:pPr algn="just" eaLnBrk="1" fontAlgn="auto" hangingPunct="1">
              <a:spcBef>
                <a:spcPts val="0"/>
              </a:spcBef>
              <a:spcAft>
                <a:spcPts val="0"/>
              </a:spcAft>
            </a:pPr>
            <a:r>
              <a:rPr lang="en-US" sz="1700" dirty="0" smtClean="0">
                <a:solidFill>
                  <a:srgbClr val="00B050"/>
                </a:solidFill>
                <a:latin typeface="Arial Narrow" charset="0"/>
                <a:ea typeface="Arial Narrow" charset="0"/>
                <a:cs typeface="Arial Narrow" charset="0"/>
              </a:rPr>
              <a:t>Sustain </a:t>
            </a:r>
            <a:r>
              <a:rPr lang="en-US" sz="1700" dirty="0">
                <a:solidFill>
                  <a:srgbClr val="00B050"/>
                </a:solidFill>
                <a:latin typeface="Arial Narrow" charset="0"/>
                <a:ea typeface="Arial Narrow" charset="0"/>
                <a:cs typeface="Arial Narrow" charset="0"/>
              </a:rPr>
              <a:t>strong high-level political will to make addressing rhino crime a non-negotiable, high-profile national priority</a:t>
            </a:r>
            <a:r>
              <a:rPr lang="en-US" sz="1700" dirty="0">
                <a:solidFill>
                  <a:prstClr val="black"/>
                </a:solidFill>
                <a:latin typeface="Arial Narrow" charset="0"/>
                <a:ea typeface="Arial Narrow" charset="0"/>
                <a:cs typeface="Arial Narrow" charset="0"/>
              </a:rPr>
              <a:t>; </a:t>
            </a:r>
            <a:endParaRPr lang="en-US" sz="1700" dirty="0" smtClean="0">
              <a:solidFill>
                <a:prstClr val="black"/>
              </a:solidFill>
              <a:latin typeface="Arial Narrow" charset="0"/>
              <a:ea typeface="Arial Narrow" charset="0"/>
              <a:cs typeface="Arial Narrow" charset="0"/>
            </a:endParaRPr>
          </a:p>
          <a:p>
            <a:pPr lvl="0" algn="just" eaLnBrk="1" fontAlgn="auto" hangingPunct="1">
              <a:spcBef>
                <a:spcPts val="0"/>
              </a:spcBef>
              <a:spcAft>
                <a:spcPts val="0"/>
              </a:spcAft>
              <a:buFont typeface="Arial"/>
              <a:buChar char="•"/>
            </a:pPr>
            <a:r>
              <a:rPr lang="en-US" sz="1700" dirty="0">
                <a:solidFill>
                  <a:srgbClr val="00B050"/>
                </a:solidFill>
                <a:latin typeface="Arial Narrow" charset="0"/>
                <a:ea typeface="Arial Narrow" charset="0"/>
                <a:cs typeface="Arial Narrow" charset="0"/>
              </a:rPr>
              <a:t>Address capacity and resource constraints affecting conservation authorities at national, provincial and site levels;</a:t>
            </a:r>
          </a:p>
          <a:p>
            <a:pPr lvl="0" algn="just" eaLnBrk="1" fontAlgn="auto" hangingPunct="1">
              <a:spcBef>
                <a:spcPts val="0"/>
              </a:spcBef>
              <a:spcAft>
                <a:spcPts val="0"/>
              </a:spcAft>
              <a:buFont typeface="Arial"/>
              <a:buChar char="•"/>
            </a:pPr>
            <a:r>
              <a:rPr lang="en-US" sz="1700" dirty="0">
                <a:solidFill>
                  <a:srgbClr val="00B050"/>
                </a:solidFill>
                <a:latin typeface="Arial Narrow" charset="0"/>
                <a:ea typeface="Arial Narrow" charset="0"/>
                <a:cs typeface="Arial Narrow" charset="0"/>
              </a:rPr>
              <a:t>Urgently design and implement a secure, national, electronic permit system for all activities related to threatened and protected species, specifically rhinos, that links to other databases on live rhino and horn stockpiles</a:t>
            </a:r>
          </a:p>
          <a:p>
            <a:pPr lvl="0" algn="just">
              <a:spcBef>
                <a:spcPts val="0"/>
              </a:spcBef>
            </a:pPr>
            <a:r>
              <a:rPr lang="en-US" sz="1700" dirty="0">
                <a:solidFill>
                  <a:srgbClr val="00B050"/>
                </a:solidFill>
                <a:latin typeface="Arial Narrow" charset="0"/>
                <a:ea typeface="Arial Narrow" charset="0"/>
                <a:cs typeface="Arial Narrow" charset="0"/>
              </a:rPr>
              <a:t>Continue to support the implementation of mandatory registration, marking and DNA sampling of all legally-owned or held rhino horn stocks;</a:t>
            </a:r>
          </a:p>
          <a:p>
            <a:pPr lvl="0" algn="just">
              <a:spcBef>
                <a:spcPts val="0"/>
              </a:spcBef>
            </a:pPr>
            <a:r>
              <a:rPr lang="en-US" sz="1700" dirty="0">
                <a:solidFill>
                  <a:srgbClr val="00B050"/>
                </a:solidFill>
                <a:latin typeface="Arial Narrow" charset="0"/>
                <a:ea typeface="Arial Narrow" charset="0"/>
                <a:cs typeface="Arial Narrow" charset="0"/>
              </a:rPr>
              <a:t>Develop and enact bilateral treaties to promote collaborative law enforcement action;</a:t>
            </a:r>
          </a:p>
          <a:p>
            <a:pPr lvl="0" algn="just">
              <a:spcBef>
                <a:spcPts val="0"/>
              </a:spcBef>
            </a:pPr>
            <a:r>
              <a:rPr lang="en-US" sz="1700" dirty="0">
                <a:solidFill>
                  <a:srgbClr val="00B050"/>
                </a:solidFill>
                <a:latin typeface="Arial Narrow" charset="0"/>
                <a:ea typeface="Arial Narrow" charset="0"/>
                <a:cs typeface="Arial Narrow" charset="0"/>
              </a:rPr>
              <a:t>Ensure that appropriate penalties, which serve as an effective deterrent are given to those convicted of rhino crimes; </a:t>
            </a:r>
          </a:p>
          <a:p>
            <a:pPr algn="just">
              <a:spcBef>
                <a:spcPts val="0"/>
              </a:spcBef>
            </a:pPr>
            <a:r>
              <a:rPr lang="en-US" sz="1700" dirty="0">
                <a:solidFill>
                  <a:srgbClr val="00B050"/>
                </a:solidFill>
                <a:latin typeface="Arial Narrow" charset="0"/>
                <a:ea typeface="Arial Narrow" charset="0"/>
                <a:cs typeface="Arial Narrow" charset="0"/>
              </a:rPr>
              <a:t>Investigate the option of denying those charged with outstanding rhino crime cases continued legal access to permits;</a:t>
            </a:r>
          </a:p>
          <a:p>
            <a:pPr lvl="0" algn="just" eaLnBrk="1" fontAlgn="auto" hangingPunct="1">
              <a:spcBef>
                <a:spcPts val="0"/>
              </a:spcBef>
              <a:spcAft>
                <a:spcPts val="0"/>
              </a:spcAft>
              <a:buFont typeface="Arial"/>
              <a:buChar char="•"/>
            </a:pPr>
            <a:endParaRPr lang="en-US" sz="2200" dirty="0">
              <a:solidFill>
                <a:prstClr val="black"/>
              </a:solidFill>
            </a:endParaRPr>
          </a:p>
        </p:txBody>
      </p:sp>
      <p:sp>
        <p:nvSpPr>
          <p:cNvPr id="32772" name="TextBox 3"/>
          <p:cNvSpPr txBox="1">
            <a:spLocks noChangeArrowheads="1"/>
          </p:cNvSpPr>
          <p:nvPr/>
        </p:nvSpPr>
        <p:spPr bwMode="auto">
          <a:xfrm>
            <a:off x="2724216" y="6411672"/>
            <a:ext cx="184731" cy="3638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48056">
              <a:spcBef>
                <a:spcPct val="0"/>
              </a:spcBef>
              <a:buNone/>
            </a:pPr>
            <a:endParaRPr lang="en-US" altLang="en-US" sz="1764">
              <a:solidFill>
                <a:prstClr val="black"/>
              </a:solidFill>
              <a:cs typeface="Arial" panose="020B0604020202020204" pitchFamily="34" charset="0"/>
            </a:endParaRPr>
          </a:p>
        </p:txBody>
      </p:sp>
    </p:spTree>
    <p:extLst>
      <p:ext uri="{BB962C8B-B14F-4D97-AF65-F5344CB8AC3E}">
        <p14:creationId xmlns:p14="http://schemas.microsoft.com/office/powerpoint/2010/main" xmlns="" val="15486781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2770" name="Title 1"/>
          <p:cNvSpPr>
            <a:spLocks noGrp="1"/>
          </p:cNvSpPr>
          <p:nvPr>
            <p:ph type="title"/>
          </p:nvPr>
        </p:nvSpPr>
        <p:spPr>
          <a:xfrm>
            <a:off x="448072" y="9533"/>
            <a:ext cx="8065294" cy="567869"/>
          </a:xfrm>
        </p:spPr>
        <p:txBody>
          <a:bodyPr/>
          <a:lstStyle/>
          <a:p>
            <a:pPr eaLnBrk="1" hangingPunct="1"/>
            <a:r>
              <a:rPr lang="en-US" sz="2800" b="1" dirty="0">
                <a:solidFill>
                  <a:srgbClr val="00B050"/>
                </a:solidFill>
              </a:rPr>
              <a:t>TRAFFIC REPORT</a:t>
            </a:r>
            <a:endParaRPr lang="en-US" altLang="en-US" sz="3528" b="1" dirty="0">
              <a:solidFill>
                <a:srgbClr val="00B050"/>
              </a:solidFill>
              <a:latin typeface="Arial Narrow" panose="020B0606020202030204" pitchFamily="34" charset="0"/>
            </a:endParaRPr>
          </a:p>
        </p:txBody>
      </p:sp>
      <p:sp>
        <p:nvSpPr>
          <p:cNvPr id="3075" name="Content Placeholder 2"/>
          <p:cNvSpPr>
            <a:spLocks noGrp="1"/>
          </p:cNvSpPr>
          <p:nvPr>
            <p:ph idx="1"/>
          </p:nvPr>
        </p:nvSpPr>
        <p:spPr>
          <a:xfrm>
            <a:off x="118444" y="434790"/>
            <a:ext cx="8724550" cy="4464381"/>
          </a:xfrm>
        </p:spPr>
        <p:txBody>
          <a:bodyPr/>
          <a:lstStyle/>
          <a:p>
            <a:pPr marL="0" indent="0" algn="just">
              <a:spcBef>
                <a:spcPts val="0"/>
              </a:spcBef>
              <a:buNone/>
            </a:pPr>
            <a:r>
              <a:rPr lang="en-US" sz="2400" b="1" dirty="0">
                <a:solidFill>
                  <a:srgbClr val="00B050"/>
                </a:solidFill>
              </a:rPr>
              <a:t>Recommended actions </a:t>
            </a:r>
            <a:r>
              <a:rPr lang="en-US" sz="2400" b="1" dirty="0" smtClean="0">
                <a:solidFill>
                  <a:srgbClr val="00B050"/>
                </a:solidFill>
              </a:rPr>
              <a:t>directed at South </a:t>
            </a:r>
            <a:r>
              <a:rPr lang="en-US" sz="2400" b="1" dirty="0">
                <a:solidFill>
                  <a:srgbClr val="00B050"/>
                </a:solidFill>
              </a:rPr>
              <a:t>Africa </a:t>
            </a:r>
            <a:r>
              <a:rPr lang="en-US" sz="2400" b="1" dirty="0" smtClean="0">
                <a:solidFill>
                  <a:srgbClr val="00B050"/>
                </a:solidFill>
              </a:rPr>
              <a:t>:</a:t>
            </a:r>
            <a:endParaRPr lang="en-US" sz="2400" dirty="0" smtClean="0">
              <a:solidFill>
                <a:srgbClr val="00B050"/>
              </a:solidFill>
            </a:endParaRPr>
          </a:p>
          <a:p>
            <a:pPr algn="just">
              <a:spcBef>
                <a:spcPts val="0"/>
              </a:spcBef>
            </a:pPr>
            <a:r>
              <a:rPr lang="en-US" sz="2200" dirty="0">
                <a:solidFill>
                  <a:srgbClr val="00B050"/>
                </a:solidFill>
                <a:latin typeface="Arial Narrow" charset="0"/>
                <a:ea typeface="Arial Narrow" charset="0"/>
                <a:cs typeface="Arial Narrow" charset="0"/>
              </a:rPr>
              <a:t>Improve capacity for investigations, intelligence gathering and analysis, and communication and collaboration between law enforcers at local, provincial, national and international levels</a:t>
            </a:r>
          </a:p>
          <a:p>
            <a:pPr algn="just">
              <a:spcBef>
                <a:spcPts val="0"/>
              </a:spcBef>
            </a:pPr>
            <a:r>
              <a:rPr lang="en-US" sz="2200" dirty="0" smtClean="0">
                <a:solidFill>
                  <a:srgbClr val="00B050"/>
                </a:solidFill>
                <a:latin typeface="Arial Narrow" charset="0"/>
                <a:ea typeface="Arial Narrow" charset="0"/>
                <a:cs typeface="Arial Narrow" charset="0"/>
              </a:rPr>
              <a:t>Ensure effective monitoring and regulation of sport hunting of rhinos; </a:t>
            </a:r>
          </a:p>
          <a:p>
            <a:pPr algn="just">
              <a:spcBef>
                <a:spcPts val="0"/>
              </a:spcBef>
            </a:pPr>
            <a:r>
              <a:rPr lang="en-US" sz="2200" dirty="0" smtClean="0">
                <a:solidFill>
                  <a:srgbClr val="00B050"/>
                </a:solidFill>
                <a:latin typeface="Arial Narrow" charset="0"/>
                <a:ea typeface="Arial Narrow" charset="0"/>
                <a:cs typeface="Arial Narrow" charset="0"/>
              </a:rPr>
              <a:t>Develop better regulation of professionals within the wildlife industry;</a:t>
            </a:r>
          </a:p>
          <a:p>
            <a:pPr lvl="0" algn="just">
              <a:spcBef>
                <a:spcPts val="0"/>
              </a:spcBef>
            </a:pPr>
            <a:r>
              <a:rPr lang="en-US" sz="2200" dirty="0">
                <a:solidFill>
                  <a:srgbClr val="00B050"/>
                </a:solidFill>
                <a:latin typeface="Arial Narrow" charset="0"/>
                <a:ea typeface="Arial Narrow" charset="0"/>
                <a:cs typeface="Arial Narrow" charset="0"/>
              </a:rPr>
              <a:t>Continue to designate rhino crime cases to specific prosecutors in each province; and </a:t>
            </a:r>
          </a:p>
          <a:p>
            <a:pPr lvl="0" algn="just">
              <a:spcBef>
                <a:spcPts val="0"/>
              </a:spcBef>
            </a:pPr>
            <a:r>
              <a:rPr lang="en-US" sz="2200" dirty="0">
                <a:solidFill>
                  <a:srgbClr val="00B050"/>
                </a:solidFill>
                <a:latin typeface="Arial Narrow" charset="0"/>
                <a:ea typeface="Arial Narrow" charset="0"/>
                <a:cs typeface="Arial Narrow" charset="0"/>
              </a:rPr>
              <a:t>Take an objective and strategic approach to assessing the long-term outcomes of any future interventions in relation to global rhino conservation objectives and </a:t>
            </a:r>
            <a:r>
              <a:rPr lang="en-US" sz="2200" dirty="0" smtClean="0">
                <a:solidFill>
                  <a:srgbClr val="00B050"/>
                </a:solidFill>
                <a:latin typeface="Arial Narrow" charset="0"/>
                <a:ea typeface="Arial Narrow" charset="0"/>
                <a:cs typeface="Arial Narrow" charset="0"/>
              </a:rPr>
              <a:t>trade</a:t>
            </a:r>
          </a:p>
          <a:p>
            <a:pPr lvl="0" algn="just">
              <a:spcBef>
                <a:spcPts val="0"/>
              </a:spcBef>
            </a:pPr>
            <a:r>
              <a:rPr lang="en-US" sz="2200" dirty="0">
                <a:solidFill>
                  <a:srgbClr val="00B050"/>
                </a:solidFill>
                <a:latin typeface="Arial Narrow" charset="0"/>
                <a:ea typeface="Arial Narrow" charset="0"/>
                <a:cs typeface="Arial Narrow" charset="0"/>
              </a:rPr>
              <a:t>Tighten law enforcement activities at all ports of entry and exit from South Africa to better detect the illegal movement of rhino </a:t>
            </a:r>
            <a:r>
              <a:rPr lang="en-US" sz="2200" dirty="0" smtClean="0">
                <a:solidFill>
                  <a:srgbClr val="00B050"/>
                </a:solidFill>
                <a:latin typeface="Arial Narrow" charset="0"/>
                <a:ea typeface="Arial Narrow" charset="0"/>
                <a:cs typeface="Arial Narrow" charset="0"/>
              </a:rPr>
              <a:t>horn</a:t>
            </a:r>
          </a:p>
          <a:p>
            <a:pPr marL="0" lvl="0" indent="0" algn="just">
              <a:spcBef>
                <a:spcPts val="0"/>
              </a:spcBef>
              <a:buNone/>
            </a:pPr>
            <a:endParaRPr lang="en-US" sz="1800" b="1" dirty="0" smtClean="0">
              <a:solidFill>
                <a:srgbClr val="00B050"/>
              </a:solidFill>
            </a:endParaRPr>
          </a:p>
          <a:p>
            <a:pPr lvl="0" algn="just">
              <a:spcBef>
                <a:spcPts val="0"/>
              </a:spcBef>
            </a:pPr>
            <a:endParaRPr lang="en-US" sz="1800" dirty="0">
              <a:solidFill>
                <a:srgbClr val="00B050"/>
              </a:solidFill>
            </a:endParaRPr>
          </a:p>
          <a:p>
            <a:pPr lvl="0" algn="just">
              <a:spcBef>
                <a:spcPts val="0"/>
              </a:spcBef>
            </a:pPr>
            <a:endParaRPr lang="en-US" sz="1800" dirty="0">
              <a:solidFill>
                <a:srgbClr val="00B050"/>
              </a:solidFill>
              <a:latin typeface="Arial Narrow" panose="020B0606020202030204" pitchFamily="34" charset="0"/>
            </a:endParaRPr>
          </a:p>
          <a:p>
            <a:pPr algn="just">
              <a:spcBef>
                <a:spcPts val="0"/>
              </a:spcBef>
            </a:pPr>
            <a:endParaRPr lang="en-US" sz="2400" dirty="0" smtClean="0">
              <a:solidFill>
                <a:srgbClr val="00B050"/>
              </a:solidFill>
            </a:endParaRPr>
          </a:p>
          <a:p>
            <a:pPr marL="0" indent="0" algn="just">
              <a:spcBef>
                <a:spcPts val="0"/>
              </a:spcBef>
              <a:buNone/>
            </a:pPr>
            <a:endParaRPr lang="en-ZA" sz="2400" dirty="0" smtClean="0">
              <a:solidFill>
                <a:srgbClr val="00B050"/>
              </a:solidFill>
            </a:endParaRPr>
          </a:p>
          <a:p>
            <a:pPr lvl="0" algn="just">
              <a:spcBef>
                <a:spcPts val="0"/>
              </a:spcBef>
            </a:pPr>
            <a:endParaRPr lang="en-US" sz="2352" dirty="0">
              <a:solidFill>
                <a:srgbClr val="00602B"/>
              </a:solidFill>
              <a:latin typeface="Arial Narrow" panose="020B0606020202030204" pitchFamily="34" charset="0"/>
              <a:cs typeface="Arial" pitchFamily="34" charset="0"/>
            </a:endParaRPr>
          </a:p>
        </p:txBody>
      </p:sp>
      <p:sp>
        <p:nvSpPr>
          <p:cNvPr id="32772" name="TextBox 3"/>
          <p:cNvSpPr txBox="1">
            <a:spLocks noChangeArrowheads="1"/>
          </p:cNvSpPr>
          <p:nvPr/>
        </p:nvSpPr>
        <p:spPr bwMode="auto">
          <a:xfrm>
            <a:off x="2724216" y="6411672"/>
            <a:ext cx="184731" cy="3638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48056">
              <a:spcBef>
                <a:spcPct val="0"/>
              </a:spcBef>
              <a:buNone/>
            </a:pPr>
            <a:endParaRPr lang="en-US" altLang="en-US" sz="1764">
              <a:solidFill>
                <a:prstClr val="black"/>
              </a:solidFill>
              <a:cs typeface="Arial" panose="020B0604020202020204" pitchFamily="34" charset="0"/>
            </a:endParaRPr>
          </a:p>
        </p:txBody>
      </p:sp>
    </p:spTree>
    <p:extLst>
      <p:ext uri="{BB962C8B-B14F-4D97-AF65-F5344CB8AC3E}">
        <p14:creationId xmlns:p14="http://schemas.microsoft.com/office/powerpoint/2010/main" xmlns="" val="38438290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2770" name="Title 1"/>
          <p:cNvSpPr>
            <a:spLocks noGrp="1"/>
          </p:cNvSpPr>
          <p:nvPr>
            <p:ph type="title"/>
          </p:nvPr>
        </p:nvSpPr>
        <p:spPr>
          <a:xfrm>
            <a:off x="448072" y="9533"/>
            <a:ext cx="8065294" cy="567869"/>
          </a:xfrm>
        </p:spPr>
        <p:txBody>
          <a:bodyPr/>
          <a:lstStyle/>
          <a:p>
            <a:pPr eaLnBrk="1" hangingPunct="1"/>
            <a:r>
              <a:rPr lang="en-US" sz="2800" b="1" dirty="0" smtClean="0">
                <a:solidFill>
                  <a:srgbClr val="00B050"/>
                </a:solidFill>
                <a:latin typeface="Arial Narrow" charset="0"/>
                <a:ea typeface="Arial Narrow" charset="0"/>
                <a:cs typeface="Arial Narrow" charset="0"/>
              </a:rPr>
              <a:t>The South Africa – Viet Nam Rhino Horn Trade</a:t>
            </a:r>
            <a:endParaRPr lang="en-US" altLang="en-US" sz="2800" b="1" dirty="0">
              <a:solidFill>
                <a:srgbClr val="00B050"/>
              </a:solidFill>
              <a:latin typeface="Arial Narrow" charset="0"/>
              <a:ea typeface="Arial Narrow" charset="0"/>
              <a:cs typeface="Arial Narrow" charset="0"/>
            </a:endParaRPr>
          </a:p>
        </p:txBody>
      </p:sp>
      <p:sp>
        <p:nvSpPr>
          <p:cNvPr id="3075" name="Content Placeholder 2"/>
          <p:cNvSpPr>
            <a:spLocks noGrp="1"/>
          </p:cNvSpPr>
          <p:nvPr>
            <p:ph idx="1"/>
          </p:nvPr>
        </p:nvSpPr>
        <p:spPr>
          <a:xfrm>
            <a:off x="186554" y="669681"/>
            <a:ext cx="8774884" cy="3818429"/>
          </a:xfrm>
        </p:spPr>
        <p:txBody>
          <a:bodyPr/>
          <a:lstStyle/>
          <a:p>
            <a:pPr marL="0" indent="0" algn="just">
              <a:spcBef>
                <a:spcPts val="0"/>
              </a:spcBef>
              <a:buNone/>
            </a:pPr>
            <a:r>
              <a:rPr lang="en-US" sz="1800" b="1" dirty="0">
                <a:solidFill>
                  <a:srgbClr val="00B050"/>
                </a:solidFill>
              </a:rPr>
              <a:t>Recommendations directed at Viet Nam</a:t>
            </a:r>
            <a:r>
              <a:rPr lang="en-US" sz="1800" dirty="0">
                <a:solidFill>
                  <a:srgbClr val="00B050"/>
                </a:solidFill>
              </a:rPr>
              <a:t>:</a:t>
            </a:r>
          </a:p>
          <a:p>
            <a:pPr lvl="0" algn="just">
              <a:spcBef>
                <a:spcPts val="0"/>
              </a:spcBef>
            </a:pPr>
            <a:r>
              <a:rPr lang="en-US" sz="1700" dirty="0">
                <a:solidFill>
                  <a:srgbClr val="00B050"/>
                </a:solidFill>
                <a:latin typeface="Arial Narrow" charset="0"/>
                <a:ea typeface="Arial Narrow" charset="0"/>
                <a:cs typeface="Arial Narrow" charset="0"/>
              </a:rPr>
              <a:t>Demonstrate strong political will to make rhino horn crime a national </a:t>
            </a:r>
            <a:r>
              <a:rPr lang="en-US" sz="1700" dirty="0" smtClean="0">
                <a:solidFill>
                  <a:srgbClr val="00B050"/>
                </a:solidFill>
                <a:latin typeface="Arial Narrow" charset="0"/>
                <a:ea typeface="Arial Narrow" charset="0"/>
                <a:cs typeface="Arial Narrow" charset="0"/>
              </a:rPr>
              <a:t>priority</a:t>
            </a:r>
            <a:endParaRPr lang="en-US" sz="1700" dirty="0">
              <a:solidFill>
                <a:srgbClr val="00B050"/>
              </a:solidFill>
              <a:latin typeface="Arial Narrow" charset="0"/>
              <a:ea typeface="Arial Narrow" charset="0"/>
              <a:cs typeface="Arial Narrow" charset="0"/>
            </a:endParaRPr>
          </a:p>
          <a:p>
            <a:pPr lvl="0" algn="just">
              <a:spcBef>
                <a:spcPts val="0"/>
              </a:spcBef>
            </a:pPr>
            <a:r>
              <a:rPr lang="en-US" sz="1700" dirty="0">
                <a:solidFill>
                  <a:srgbClr val="00B050"/>
                </a:solidFill>
                <a:latin typeface="Arial Narrow" charset="0"/>
                <a:ea typeface="Arial Narrow" charset="0"/>
                <a:cs typeface="Arial Narrow" charset="0"/>
              </a:rPr>
              <a:t>Review and strengthen legislation and penalties concerning illegal rhino horn trade;</a:t>
            </a:r>
          </a:p>
          <a:p>
            <a:pPr lvl="0" algn="just">
              <a:spcBef>
                <a:spcPts val="0"/>
              </a:spcBef>
            </a:pPr>
            <a:r>
              <a:rPr lang="en-US" sz="1700" dirty="0">
                <a:solidFill>
                  <a:srgbClr val="00B050"/>
                </a:solidFill>
                <a:latin typeface="Arial Narrow" charset="0"/>
                <a:ea typeface="Arial Narrow" charset="0"/>
                <a:cs typeface="Arial Narrow" charset="0"/>
              </a:rPr>
              <a:t>Address infractions regarding legally-imported rhino horn trophies from South Africa that have subsequently entered commercial trade;</a:t>
            </a:r>
          </a:p>
          <a:p>
            <a:pPr lvl="0" algn="just">
              <a:spcBef>
                <a:spcPts val="0"/>
              </a:spcBef>
            </a:pPr>
            <a:r>
              <a:rPr lang="en-US" sz="1700" dirty="0">
                <a:solidFill>
                  <a:srgbClr val="00B050"/>
                </a:solidFill>
                <a:latin typeface="Arial Narrow" charset="0"/>
                <a:ea typeface="Arial Narrow" charset="0"/>
                <a:cs typeface="Arial Narrow" charset="0"/>
              </a:rPr>
              <a:t> Curtail internet advertising and trading in rhino horn;</a:t>
            </a:r>
          </a:p>
          <a:p>
            <a:pPr lvl="0" algn="just">
              <a:spcBef>
                <a:spcPts val="0"/>
              </a:spcBef>
            </a:pPr>
            <a:r>
              <a:rPr lang="en-US" sz="1700" dirty="0">
                <a:solidFill>
                  <a:srgbClr val="00B050"/>
                </a:solidFill>
                <a:latin typeface="Arial Narrow" charset="0"/>
                <a:ea typeface="Arial Narrow" charset="0"/>
                <a:cs typeface="Arial Narrow" charset="0"/>
              </a:rPr>
              <a:t>Address the issue of “fake” rhino horns in the marketplace;</a:t>
            </a:r>
          </a:p>
          <a:p>
            <a:pPr lvl="0" algn="just">
              <a:spcBef>
                <a:spcPts val="0"/>
              </a:spcBef>
            </a:pPr>
            <a:r>
              <a:rPr lang="en-US" sz="1700" dirty="0">
                <a:solidFill>
                  <a:srgbClr val="00B050"/>
                </a:solidFill>
                <a:latin typeface="Arial Narrow" charset="0"/>
                <a:ea typeface="Arial Narrow" charset="0"/>
                <a:cs typeface="Arial Narrow" charset="0"/>
              </a:rPr>
              <a:t>Develop and implement bilateral treaties to promote collaborative law enforcement action with South Africa and others;</a:t>
            </a:r>
          </a:p>
          <a:p>
            <a:pPr lvl="0" algn="just">
              <a:spcBef>
                <a:spcPts val="0"/>
              </a:spcBef>
            </a:pPr>
            <a:r>
              <a:rPr lang="en-US" sz="1700" dirty="0">
                <a:solidFill>
                  <a:srgbClr val="00B050"/>
                </a:solidFill>
                <a:latin typeface="Arial Narrow" charset="0"/>
                <a:ea typeface="Arial Narrow" charset="0"/>
                <a:cs typeface="Arial Narrow" charset="0"/>
              </a:rPr>
              <a:t>Develop a strict regulatory mechanism to track legal rhino horn trophies</a:t>
            </a:r>
            <a:r>
              <a:rPr lang="en-US" sz="1700" dirty="0" smtClean="0">
                <a:solidFill>
                  <a:srgbClr val="00B050"/>
                </a:solidFill>
                <a:latin typeface="Arial Narrow" charset="0"/>
                <a:ea typeface="Arial Narrow" charset="0"/>
                <a:cs typeface="Arial Narrow" charset="0"/>
              </a:rPr>
              <a:t>;</a:t>
            </a:r>
          </a:p>
          <a:p>
            <a:pPr lvl="0" algn="just">
              <a:spcBef>
                <a:spcPts val="0"/>
              </a:spcBef>
            </a:pPr>
            <a:r>
              <a:rPr lang="en-US" sz="1700" dirty="0">
                <a:solidFill>
                  <a:srgbClr val="00B050"/>
                </a:solidFill>
                <a:latin typeface="Calibri (Body)"/>
              </a:rPr>
              <a:t>Employ effective law enforcement strategies in the market place;</a:t>
            </a:r>
          </a:p>
          <a:p>
            <a:pPr lvl="0" algn="just">
              <a:spcBef>
                <a:spcPts val="0"/>
              </a:spcBef>
            </a:pPr>
            <a:r>
              <a:rPr lang="en-US" sz="1700" dirty="0">
                <a:solidFill>
                  <a:srgbClr val="00B050"/>
                </a:solidFill>
                <a:latin typeface="Calibri (Body)"/>
              </a:rPr>
              <a:t>Commit adequate financial and human resources to fighting rhino horn crime;</a:t>
            </a:r>
          </a:p>
          <a:p>
            <a:pPr lvl="0" algn="just">
              <a:spcBef>
                <a:spcPts val="0"/>
              </a:spcBef>
            </a:pPr>
            <a:r>
              <a:rPr lang="en-US" sz="1700" dirty="0">
                <a:solidFill>
                  <a:srgbClr val="00B050"/>
                </a:solidFill>
                <a:latin typeface="Calibri (Body)"/>
              </a:rPr>
              <a:t>Support ongoing research and monitoring;</a:t>
            </a:r>
          </a:p>
          <a:p>
            <a:pPr lvl="0" algn="just">
              <a:spcBef>
                <a:spcPts val="0"/>
              </a:spcBef>
            </a:pPr>
            <a:r>
              <a:rPr lang="en-US" sz="1700" b="1" dirty="0">
                <a:solidFill>
                  <a:srgbClr val="FF0000"/>
                </a:solidFill>
                <a:latin typeface="Calibri (Body)"/>
              </a:rPr>
              <a:t>Promote demand reduction activities; and</a:t>
            </a:r>
          </a:p>
          <a:p>
            <a:pPr lvl="0" algn="just">
              <a:spcBef>
                <a:spcPts val="0"/>
              </a:spcBef>
            </a:pPr>
            <a:r>
              <a:rPr lang="en-US" sz="1700" dirty="0">
                <a:solidFill>
                  <a:srgbClr val="00B050"/>
                </a:solidFill>
                <a:latin typeface="Calibri (Body)"/>
              </a:rPr>
              <a:t>Undertake clinical trials and peer review research on the medicinal properties of rhino horn as a step towards promoting alternative substances</a:t>
            </a:r>
          </a:p>
          <a:p>
            <a:pPr lvl="0" algn="just">
              <a:spcBef>
                <a:spcPts val="0"/>
              </a:spcBef>
            </a:pPr>
            <a:endParaRPr lang="en-US" sz="1700" dirty="0">
              <a:solidFill>
                <a:srgbClr val="00B050"/>
              </a:solidFill>
              <a:latin typeface="Arial Narrow" charset="0"/>
              <a:ea typeface="Arial Narrow" charset="0"/>
              <a:cs typeface="Arial Narrow" charset="0"/>
            </a:endParaRPr>
          </a:p>
          <a:p>
            <a:pPr lvl="0" algn="just">
              <a:spcBef>
                <a:spcPts val="0"/>
              </a:spcBef>
            </a:pPr>
            <a:endParaRPr lang="en-US" sz="1800" dirty="0" smtClean="0">
              <a:solidFill>
                <a:srgbClr val="008000"/>
              </a:solidFill>
              <a:latin typeface="Arial Narrow" panose="020B0606020202030204" pitchFamily="34" charset="0"/>
            </a:endParaRPr>
          </a:p>
        </p:txBody>
      </p:sp>
      <p:sp>
        <p:nvSpPr>
          <p:cNvPr id="32772" name="TextBox 3"/>
          <p:cNvSpPr txBox="1">
            <a:spLocks noChangeArrowheads="1"/>
          </p:cNvSpPr>
          <p:nvPr/>
        </p:nvSpPr>
        <p:spPr bwMode="auto">
          <a:xfrm>
            <a:off x="2724216" y="6411672"/>
            <a:ext cx="184731" cy="3638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48056">
              <a:spcBef>
                <a:spcPct val="0"/>
              </a:spcBef>
              <a:buNone/>
            </a:pPr>
            <a:endParaRPr lang="en-US" altLang="en-US" sz="1764">
              <a:solidFill>
                <a:prstClr val="black"/>
              </a:solidFill>
              <a:cs typeface="Arial" panose="020B0604020202020204" pitchFamily="34" charset="0"/>
            </a:endParaRPr>
          </a:p>
        </p:txBody>
      </p:sp>
    </p:spTree>
    <p:extLst>
      <p:ext uri="{BB962C8B-B14F-4D97-AF65-F5344CB8AC3E}">
        <p14:creationId xmlns:p14="http://schemas.microsoft.com/office/powerpoint/2010/main" xmlns="" val="28442584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2770" name="Title 1"/>
          <p:cNvSpPr>
            <a:spLocks noGrp="1"/>
          </p:cNvSpPr>
          <p:nvPr>
            <p:ph type="title"/>
          </p:nvPr>
        </p:nvSpPr>
        <p:spPr>
          <a:xfrm>
            <a:off x="0" y="-46297"/>
            <a:ext cx="8961438" cy="414953"/>
          </a:xfrm>
        </p:spPr>
        <p:txBody>
          <a:bodyPr/>
          <a:lstStyle/>
          <a:p>
            <a:pPr eaLnBrk="1" hangingPunct="1"/>
            <a:r>
              <a:rPr lang="en-US" altLang="en-US" sz="2800" b="1" dirty="0" smtClean="0">
                <a:solidFill>
                  <a:srgbClr val="00B050"/>
                </a:solidFill>
                <a:latin typeface="Arial Narrow" panose="020B0606020202030204" pitchFamily="34" charset="0"/>
              </a:rPr>
              <a:t>CITES </a:t>
            </a:r>
            <a:r>
              <a:rPr lang="en-US" altLang="en-US" sz="2800" b="1" dirty="0">
                <a:solidFill>
                  <a:srgbClr val="00B050"/>
                </a:solidFill>
                <a:latin typeface="Arial Narrow" panose="020B0606020202030204" pitchFamily="34" charset="0"/>
              </a:rPr>
              <a:t>Standing Committee 1 </a:t>
            </a:r>
            <a:r>
              <a:rPr lang="en-US" altLang="en-US" sz="2800" b="1" dirty="0" smtClean="0">
                <a:solidFill>
                  <a:srgbClr val="00B050"/>
                </a:solidFill>
                <a:latin typeface="Arial Narrow" panose="020B0606020202030204" pitchFamily="34" charset="0"/>
              </a:rPr>
              <a:t>-  </a:t>
            </a:r>
            <a:r>
              <a:rPr lang="en-US" altLang="en-US" sz="2800" b="1" dirty="0">
                <a:solidFill>
                  <a:srgbClr val="00B050"/>
                </a:solidFill>
                <a:latin typeface="Arial Narrow" panose="020B0606020202030204" pitchFamily="34" charset="0"/>
              </a:rPr>
              <a:t>5 October 2018 Russia Sochi</a:t>
            </a:r>
          </a:p>
        </p:txBody>
      </p:sp>
      <p:sp>
        <p:nvSpPr>
          <p:cNvPr id="3075" name="Content Placeholder 2"/>
          <p:cNvSpPr>
            <a:spLocks noGrp="1"/>
          </p:cNvSpPr>
          <p:nvPr>
            <p:ph idx="1"/>
          </p:nvPr>
        </p:nvSpPr>
        <p:spPr>
          <a:xfrm>
            <a:off x="1" y="402672"/>
            <a:ext cx="8961438" cy="5118452"/>
          </a:xfrm>
        </p:spPr>
        <p:txBody>
          <a:bodyPr/>
          <a:lstStyle/>
          <a:p>
            <a:pPr marL="0" lvl="0" indent="0" defTabSz="457200" eaLnBrk="1" hangingPunct="1">
              <a:buNone/>
            </a:pPr>
            <a:r>
              <a:rPr lang="en-US" sz="2400" b="1" dirty="0" smtClean="0">
                <a:solidFill>
                  <a:srgbClr val="00B050"/>
                </a:solidFill>
                <a:ea typeface="ＭＳ Ｐゴシック" panose="020B0600070205080204" pitchFamily="34" charset="-128"/>
              </a:rPr>
              <a:t>Demand-reduction </a:t>
            </a:r>
            <a:r>
              <a:rPr lang="en-US" sz="2400" b="1" dirty="0">
                <a:solidFill>
                  <a:srgbClr val="00B050"/>
                </a:solidFill>
                <a:ea typeface="ＭＳ Ｐゴシック" panose="020B0600070205080204" pitchFamily="34" charset="-128"/>
              </a:rPr>
              <a:t>strategies to combat illegal trade in CITES-listed species</a:t>
            </a:r>
          </a:p>
          <a:p>
            <a:pPr marL="0" lvl="0" indent="0" defTabSz="457200" eaLnBrk="1" hangingPunct="1">
              <a:buNone/>
            </a:pPr>
            <a:r>
              <a:rPr lang="en-US" sz="2400" b="1" u="sng" dirty="0">
                <a:solidFill>
                  <a:srgbClr val="00B050"/>
                </a:solidFill>
                <a:ea typeface="ＭＳ Ｐゴシック" panose="020B0600070205080204" pitchFamily="34" charset="-128"/>
              </a:rPr>
              <a:t>Outcome</a:t>
            </a:r>
          </a:p>
          <a:p>
            <a:pPr algn="just" defTabSz="457200" eaLnBrk="1" hangingPunct="1"/>
            <a:r>
              <a:rPr lang="en-US" sz="2000" dirty="0" smtClean="0">
                <a:solidFill>
                  <a:srgbClr val="00B050"/>
                </a:solidFill>
                <a:latin typeface="Arial Narrow" charset="0"/>
                <a:ea typeface="Arial Narrow" charset="0"/>
                <a:cs typeface="Arial Narrow" charset="0"/>
              </a:rPr>
              <a:t>The standing committee agreed </a:t>
            </a:r>
            <a:r>
              <a:rPr lang="en-US" sz="2000" dirty="0">
                <a:solidFill>
                  <a:srgbClr val="00B050"/>
                </a:solidFill>
                <a:latin typeface="Arial Narrow" charset="0"/>
                <a:ea typeface="Arial Narrow" charset="0"/>
                <a:cs typeface="Arial Narrow" charset="0"/>
              </a:rPr>
              <a:t>to consider draft decisions, for submission at CoP18, directing: </a:t>
            </a:r>
          </a:p>
          <a:p>
            <a:pPr lvl="1" algn="just" defTabSz="457200" eaLnBrk="1" hangingPunct="1"/>
            <a:r>
              <a:rPr lang="en-US" sz="1800" dirty="0">
                <a:solidFill>
                  <a:srgbClr val="00B050"/>
                </a:solidFill>
                <a:latin typeface="Arial Narrow" charset="0"/>
                <a:ea typeface="Arial Narrow" charset="0"/>
                <a:cs typeface="Arial Narrow" charset="0"/>
              </a:rPr>
              <a:t>the Secretariat to contract a consultant to develop CITES guidance on demand-reduction strategies to combat illegal trade in CITES-listed species; and submit the draft CITES guidance on demand-reduction strategies to combat illegal trade in CITES-listed species to the SC for its consideration; and </a:t>
            </a:r>
            <a:endParaRPr lang="en-US" sz="1800" dirty="0" smtClean="0">
              <a:solidFill>
                <a:srgbClr val="00B050"/>
              </a:solidFill>
              <a:latin typeface="Arial Narrow" charset="0"/>
              <a:ea typeface="Arial Narrow" charset="0"/>
              <a:cs typeface="Arial Narrow" charset="0"/>
            </a:endParaRPr>
          </a:p>
          <a:p>
            <a:pPr lvl="1" algn="just" defTabSz="457200" eaLnBrk="1" hangingPunct="1"/>
            <a:r>
              <a:rPr lang="en-US" sz="1800" dirty="0" smtClean="0">
                <a:solidFill>
                  <a:srgbClr val="00B050"/>
                </a:solidFill>
                <a:latin typeface="Arial Narrow" charset="0"/>
                <a:ea typeface="Arial Narrow" charset="0"/>
                <a:cs typeface="Arial Narrow" charset="0"/>
              </a:rPr>
              <a:t>the </a:t>
            </a:r>
            <a:r>
              <a:rPr lang="en-US" sz="1800" dirty="0">
                <a:solidFill>
                  <a:srgbClr val="00B050"/>
                </a:solidFill>
                <a:latin typeface="Arial Narrow" charset="0"/>
                <a:ea typeface="Arial Narrow" charset="0"/>
                <a:cs typeface="Arial Narrow" charset="0"/>
              </a:rPr>
              <a:t>standing committee to review the guidance developed and make recommendations for consideration by CoP19</a:t>
            </a:r>
          </a:p>
          <a:p>
            <a:pPr lvl="1" algn="just" defTabSz="457200" eaLnBrk="1" hangingPunct="1"/>
            <a:r>
              <a:rPr lang="en-US" altLang="en-US" sz="1800" dirty="0" smtClean="0">
                <a:solidFill>
                  <a:srgbClr val="00B050"/>
                </a:solidFill>
                <a:latin typeface="Arial Narrow" charset="0"/>
                <a:ea typeface="Arial Narrow" charset="0"/>
                <a:cs typeface="Arial Narrow" charset="0"/>
              </a:rPr>
              <a:t>noted the leading role of NGO’s on demand management in </a:t>
            </a:r>
            <a:r>
              <a:rPr lang="en-US" altLang="en-US" sz="1800" dirty="0">
                <a:solidFill>
                  <a:srgbClr val="00B050"/>
                </a:solidFill>
                <a:latin typeface="Arial Narrow" charset="0"/>
                <a:ea typeface="Arial Narrow" charset="0"/>
                <a:cs typeface="Arial Narrow" charset="0"/>
              </a:rPr>
              <a:t>consumer countries as the cost of these campaigns can be costly to range states </a:t>
            </a:r>
          </a:p>
          <a:p>
            <a:pPr marL="0" lvl="0" indent="0" algn="just" defTabSz="457200" eaLnBrk="1" hangingPunct="1">
              <a:buNone/>
            </a:pPr>
            <a:endParaRPr lang="en-US" sz="2000" dirty="0">
              <a:solidFill>
                <a:srgbClr val="00B050"/>
              </a:solidFill>
              <a:ea typeface="ＭＳ Ｐゴシック" panose="020B0600070205080204" pitchFamily="34" charset="-128"/>
            </a:endParaRPr>
          </a:p>
          <a:p>
            <a:pPr lvl="0" algn="just">
              <a:spcBef>
                <a:spcPts val="0"/>
              </a:spcBef>
            </a:pPr>
            <a:endParaRPr lang="en-US" sz="1800" dirty="0" smtClean="0">
              <a:solidFill>
                <a:srgbClr val="008000"/>
              </a:solidFill>
              <a:latin typeface="Arial Narrow" panose="020B0606020202030204" pitchFamily="34" charset="0"/>
            </a:endParaRPr>
          </a:p>
        </p:txBody>
      </p:sp>
      <p:sp>
        <p:nvSpPr>
          <p:cNvPr id="32772" name="TextBox 3"/>
          <p:cNvSpPr txBox="1">
            <a:spLocks noChangeArrowheads="1"/>
          </p:cNvSpPr>
          <p:nvPr/>
        </p:nvSpPr>
        <p:spPr bwMode="auto">
          <a:xfrm>
            <a:off x="2724216" y="6411672"/>
            <a:ext cx="184731" cy="3638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48056">
              <a:spcBef>
                <a:spcPct val="0"/>
              </a:spcBef>
              <a:buNone/>
            </a:pPr>
            <a:endParaRPr lang="en-US" altLang="en-US" sz="1764">
              <a:solidFill>
                <a:prstClr val="black"/>
              </a:solidFill>
              <a:cs typeface="Arial" panose="020B0604020202020204" pitchFamily="34" charset="0"/>
            </a:endParaRPr>
          </a:p>
        </p:txBody>
      </p:sp>
    </p:spTree>
    <p:extLst>
      <p:ext uri="{BB962C8B-B14F-4D97-AF65-F5344CB8AC3E}">
        <p14:creationId xmlns:p14="http://schemas.microsoft.com/office/powerpoint/2010/main" xmlns="" val="23325327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819" y="0"/>
            <a:ext cx="7729240" cy="477197"/>
          </a:xfrm>
        </p:spPr>
        <p:txBody>
          <a:bodyPr/>
          <a:lstStyle/>
          <a:p>
            <a:pPr algn="ctr"/>
            <a:r>
              <a:rPr lang="en-ZA" sz="2940" b="1" dirty="0">
                <a:solidFill>
                  <a:srgbClr val="00B050"/>
                </a:solidFill>
                <a:latin typeface="Arial Narrow" panose="020B0606020202030204" pitchFamily="34" charset="0"/>
              </a:rPr>
              <a:t>I</a:t>
            </a:r>
            <a:r>
              <a:rPr lang="en-ZA" sz="2940" b="1" dirty="0" smtClean="0">
                <a:solidFill>
                  <a:srgbClr val="00B050"/>
                </a:solidFill>
                <a:latin typeface="Arial Narrow" panose="020B0606020202030204" pitchFamily="34" charset="0"/>
              </a:rPr>
              <a:t>nterventions</a:t>
            </a:r>
            <a:endParaRPr lang="en-ZA" b="1" dirty="0">
              <a:solidFill>
                <a:srgbClr val="00B050"/>
              </a:solidFill>
              <a:latin typeface="Arial Narrow" panose="020B0606020202030204" pitchFamily="34" charset="0"/>
            </a:endParaRPr>
          </a:p>
        </p:txBody>
      </p:sp>
      <p:sp>
        <p:nvSpPr>
          <p:cNvPr id="3" name="Content Placeholder 2"/>
          <p:cNvSpPr>
            <a:spLocks noGrp="1"/>
          </p:cNvSpPr>
          <p:nvPr>
            <p:ph idx="1"/>
          </p:nvPr>
        </p:nvSpPr>
        <p:spPr>
          <a:xfrm>
            <a:off x="0" y="752354"/>
            <a:ext cx="8961438" cy="4572000"/>
          </a:xfrm>
        </p:spPr>
        <p:txBody>
          <a:bodyPr>
            <a:normAutofit fontScale="25000" lnSpcReduction="20000"/>
          </a:bodyPr>
          <a:lstStyle/>
          <a:p>
            <a:pPr>
              <a:lnSpc>
                <a:spcPct val="160000"/>
              </a:lnSpc>
            </a:pPr>
            <a:r>
              <a:rPr lang="en-ZA" sz="8800" dirty="0" smtClean="0">
                <a:solidFill>
                  <a:srgbClr val="00B050"/>
                </a:solidFill>
                <a:latin typeface="Arial Narrow" panose="020B0606020202030204" pitchFamily="34" charset="0"/>
              </a:rPr>
              <a:t>Focus on the air movement patterns and provide advice through the Local Authority Security Committee (LASC):</a:t>
            </a:r>
          </a:p>
          <a:p>
            <a:pPr lvl="1">
              <a:buFontTx/>
              <a:buChar char="-"/>
            </a:pPr>
            <a:r>
              <a:rPr lang="en-ZA" sz="8800" dirty="0">
                <a:solidFill>
                  <a:srgbClr val="00B050"/>
                </a:solidFill>
                <a:latin typeface="Arial Narrow" panose="020B0606020202030204" pitchFamily="34" charset="0"/>
              </a:rPr>
              <a:t>Advise operations</a:t>
            </a:r>
          </a:p>
          <a:p>
            <a:pPr lvl="1">
              <a:buFontTx/>
              <a:buChar char="-"/>
            </a:pPr>
            <a:r>
              <a:rPr lang="en-ZA" sz="8800" dirty="0">
                <a:solidFill>
                  <a:srgbClr val="00B050"/>
                </a:solidFill>
                <a:latin typeface="Arial Narrow" panose="020B0606020202030204" pitchFamily="34" charset="0"/>
              </a:rPr>
              <a:t>Establish possible transit countries and syndicate routes</a:t>
            </a:r>
          </a:p>
          <a:p>
            <a:pPr lvl="1">
              <a:buFontTx/>
              <a:buChar char="-"/>
            </a:pPr>
            <a:r>
              <a:rPr lang="en-ZA" sz="8800" dirty="0">
                <a:solidFill>
                  <a:srgbClr val="00B050"/>
                </a:solidFill>
                <a:latin typeface="Arial Narrow" panose="020B0606020202030204" pitchFamily="34" charset="0"/>
              </a:rPr>
              <a:t>Disrupt effectively</a:t>
            </a:r>
          </a:p>
          <a:p>
            <a:pPr lvl="1">
              <a:buFontTx/>
              <a:buChar char="-"/>
            </a:pPr>
            <a:r>
              <a:rPr lang="en-ZA" sz="8800" dirty="0">
                <a:solidFill>
                  <a:srgbClr val="00B050"/>
                </a:solidFill>
                <a:latin typeface="Arial Narrow" panose="020B0606020202030204" pitchFamily="34" charset="0"/>
              </a:rPr>
              <a:t>Identify key partners with which to enhance international/ diplomatic engagements</a:t>
            </a:r>
          </a:p>
          <a:p>
            <a:pPr lvl="1">
              <a:buFontTx/>
              <a:buChar char="-"/>
            </a:pPr>
            <a:r>
              <a:rPr lang="en-ZA" sz="8800" dirty="0">
                <a:solidFill>
                  <a:srgbClr val="00B050"/>
                </a:solidFill>
                <a:latin typeface="Arial Narrow" panose="020B0606020202030204" pitchFamily="34" charset="0"/>
              </a:rPr>
              <a:t>Develop recommendations on the viable routes and requirements to drive demand such as legislation for implementation	</a:t>
            </a:r>
          </a:p>
          <a:p>
            <a:pPr lvl="1">
              <a:buFontTx/>
              <a:buChar char="-"/>
            </a:pPr>
            <a:r>
              <a:rPr lang="en-ZA" sz="8800" dirty="0">
                <a:solidFill>
                  <a:srgbClr val="00B050"/>
                </a:solidFill>
                <a:latin typeface="Arial Narrow" panose="020B0606020202030204" pitchFamily="34" charset="0"/>
              </a:rPr>
              <a:t>Enhance </a:t>
            </a:r>
            <a:r>
              <a:rPr lang="en-ZA" sz="8800" dirty="0" smtClean="0">
                <a:solidFill>
                  <a:srgbClr val="00B050"/>
                </a:solidFill>
                <a:latin typeface="Arial Narrow" panose="020B0606020202030204" pitchFamily="34" charset="0"/>
              </a:rPr>
              <a:t>policy and legislative compliance protocols </a:t>
            </a:r>
          </a:p>
          <a:p>
            <a:pPr lvl="1">
              <a:buFontTx/>
              <a:buChar char="-"/>
            </a:pPr>
            <a:endParaRPr lang="en-ZA" sz="8800" dirty="0">
              <a:solidFill>
                <a:srgbClr val="00B050"/>
              </a:solidFill>
              <a:latin typeface="Arial Narrow" panose="020B0606020202030204" pitchFamily="34" charset="0"/>
            </a:endParaRPr>
          </a:p>
          <a:p>
            <a:r>
              <a:rPr lang="en-GB" sz="8800" dirty="0">
                <a:solidFill>
                  <a:srgbClr val="00B050"/>
                </a:solidFill>
                <a:latin typeface="Arial Narrow" panose="020B0606020202030204" pitchFamily="34" charset="0"/>
              </a:rPr>
              <a:t>Rhino Research Strategy framework developed prioritising the following</a:t>
            </a:r>
            <a:r>
              <a:rPr lang="en-GB" sz="8800" dirty="0" smtClean="0">
                <a:solidFill>
                  <a:srgbClr val="00B050"/>
                </a:solidFill>
                <a:latin typeface="Arial Narrow" panose="020B0606020202030204" pitchFamily="34" charset="0"/>
              </a:rPr>
              <a:t>: </a:t>
            </a:r>
            <a:endParaRPr lang="en-ZA" sz="8800" dirty="0">
              <a:solidFill>
                <a:srgbClr val="00B050"/>
              </a:solidFill>
              <a:latin typeface="Arial Narrow" panose="020B0606020202030204" pitchFamily="34" charset="0"/>
            </a:endParaRPr>
          </a:p>
          <a:p>
            <a:pPr lvl="1">
              <a:buFontTx/>
              <a:buChar char="-"/>
            </a:pPr>
            <a:r>
              <a:rPr lang="en-GB" sz="8800" dirty="0" smtClean="0">
                <a:solidFill>
                  <a:srgbClr val="00B050"/>
                </a:solidFill>
                <a:latin typeface="Arial Narrow" panose="020B0606020202030204" pitchFamily="34" charset="0"/>
              </a:rPr>
              <a:t>The </a:t>
            </a:r>
            <a:r>
              <a:rPr lang="en-GB" sz="8800" dirty="0">
                <a:solidFill>
                  <a:srgbClr val="00B050"/>
                </a:solidFill>
                <a:latin typeface="Arial Narrow" panose="020B0606020202030204" pitchFamily="34" charset="0"/>
              </a:rPr>
              <a:t>value of the horn once </a:t>
            </a:r>
            <a:r>
              <a:rPr lang="en-GB" sz="8800" dirty="0" smtClean="0">
                <a:solidFill>
                  <a:srgbClr val="00B050"/>
                </a:solidFill>
                <a:latin typeface="Arial Narrow" panose="020B0606020202030204" pitchFamily="34" charset="0"/>
              </a:rPr>
              <a:t>refined</a:t>
            </a:r>
            <a:endParaRPr lang="en-ZA" sz="8800" dirty="0" smtClean="0">
              <a:solidFill>
                <a:srgbClr val="00B050"/>
              </a:solidFill>
              <a:latin typeface="Arial Narrow" panose="020B0606020202030204" pitchFamily="34" charset="0"/>
            </a:endParaRPr>
          </a:p>
          <a:p>
            <a:pPr lvl="1">
              <a:buFontTx/>
              <a:buChar char="-"/>
            </a:pPr>
            <a:r>
              <a:rPr lang="en-GB" sz="8800" dirty="0" smtClean="0">
                <a:solidFill>
                  <a:srgbClr val="00B050"/>
                </a:solidFill>
                <a:latin typeface="Arial Narrow" panose="020B0606020202030204" pitchFamily="34" charset="0"/>
              </a:rPr>
              <a:t>Alternative </a:t>
            </a:r>
            <a:r>
              <a:rPr lang="en-GB" sz="8800" dirty="0">
                <a:solidFill>
                  <a:srgbClr val="00B050"/>
                </a:solidFill>
                <a:latin typeface="Arial Narrow" panose="020B0606020202030204" pitchFamily="34" charset="0"/>
              </a:rPr>
              <a:t>options of  </a:t>
            </a:r>
            <a:r>
              <a:rPr lang="en-GB" sz="8800" dirty="0" smtClean="0">
                <a:solidFill>
                  <a:srgbClr val="00B050"/>
                </a:solidFill>
                <a:latin typeface="Arial Narrow" panose="020B0606020202030204" pitchFamily="34" charset="0"/>
              </a:rPr>
              <a:t>refinement</a:t>
            </a:r>
            <a:endParaRPr lang="en-ZA" sz="8800" dirty="0" smtClean="0">
              <a:solidFill>
                <a:srgbClr val="00B050"/>
              </a:solidFill>
              <a:latin typeface="Arial Narrow" panose="020B0606020202030204" pitchFamily="34" charset="0"/>
            </a:endParaRPr>
          </a:p>
          <a:p>
            <a:pPr lvl="1">
              <a:buFontTx/>
              <a:buChar char="-"/>
            </a:pPr>
            <a:r>
              <a:rPr lang="en-GB" sz="8800" dirty="0" smtClean="0">
                <a:solidFill>
                  <a:srgbClr val="00B050"/>
                </a:solidFill>
                <a:latin typeface="Arial Narrow" panose="020B0606020202030204" pitchFamily="34" charset="0"/>
              </a:rPr>
              <a:t>Volumes</a:t>
            </a:r>
            <a:r>
              <a:rPr lang="en-GB" sz="8800" dirty="0">
                <a:solidFill>
                  <a:srgbClr val="00B050"/>
                </a:solidFill>
                <a:latin typeface="Arial Narrow" panose="020B0606020202030204" pitchFamily="34" charset="0"/>
              </a:rPr>
              <a:t> </a:t>
            </a:r>
            <a:r>
              <a:rPr lang="en-GB" sz="8800" dirty="0" smtClean="0">
                <a:solidFill>
                  <a:srgbClr val="00B050"/>
                </a:solidFill>
                <a:latin typeface="Arial Narrow" panose="020B0606020202030204" pitchFamily="34" charset="0"/>
              </a:rPr>
              <a:t>of </a:t>
            </a:r>
            <a:r>
              <a:rPr lang="en-GB" sz="8800" dirty="0">
                <a:solidFill>
                  <a:srgbClr val="00B050"/>
                </a:solidFill>
                <a:latin typeface="Arial Narrow" panose="020B0606020202030204" pitchFamily="34" charset="0"/>
              </a:rPr>
              <a:t>illicit  </a:t>
            </a:r>
            <a:r>
              <a:rPr lang="en-GB" sz="8800" dirty="0" smtClean="0">
                <a:solidFill>
                  <a:srgbClr val="00B050"/>
                </a:solidFill>
                <a:latin typeface="Arial Narrow" panose="020B0606020202030204" pitchFamily="34" charset="0"/>
              </a:rPr>
              <a:t>trade</a:t>
            </a:r>
            <a:endParaRPr lang="en-ZA" sz="8800" dirty="0" smtClean="0">
              <a:solidFill>
                <a:srgbClr val="00B050"/>
              </a:solidFill>
              <a:latin typeface="Arial Narrow" panose="020B0606020202030204" pitchFamily="34" charset="0"/>
            </a:endParaRPr>
          </a:p>
          <a:p>
            <a:pPr lvl="1">
              <a:buFontTx/>
              <a:buChar char="-"/>
            </a:pPr>
            <a:r>
              <a:rPr lang="en-GB" sz="8800" dirty="0" smtClean="0">
                <a:solidFill>
                  <a:srgbClr val="00B050"/>
                </a:solidFill>
                <a:latin typeface="Arial Narrow" panose="020B0606020202030204" pitchFamily="34" charset="0"/>
              </a:rPr>
              <a:t>Tracing </a:t>
            </a:r>
            <a:r>
              <a:rPr lang="en-GB" sz="8800" dirty="0">
                <a:solidFill>
                  <a:srgbClr val="00B050"/>
                </a:solidFill>
                <a:latin typeface="Arial Narrow" panose="020B0606020202030204" pitchFamily="34" charset="0"/>
              </a:rPr>
              <a:t>the duration of the action to </a:t>
            </a:r>
            <a:r>
              <a:rPr lang="en-GB" sz="8800" dirty="0" smtClean="0">
                <a:solidFill>
                  <a:srgbClr val="00B050"/>
                </a:solidFill>
                <a:latin typeface="Arial Narrow" panose="020B0606020202030204" pitchFamily="34" charset="0"/>
              </a:rPr>
              <a:t>refine </a:t>
            </a:r>
            <a:endParaRPr lang="en-ZA" sz="8800" dirty="0">
              <a:solidFill>
                <a:srgbClr val="00B050"/>
              </a:solidFill>
              <a:latin typeface="Arial Narrow" panose="020B0606020202030204" pitchFamily="34" charset="0"/>
            </a:endParaRPr>
          </a:p>
          <a:p>
            <a:pPr marL="920615" lvl="1" indent="-264867">
              <a:buFont typeface="Wingdings" panose="05000000000000000000" pitchFamily="2" charset="2"/>
              <a:buChar char="Ø"/>
            </a:pPr>
            <a:endParaRPr lang="en-ZA" dirty="0" smtClean="0">
              <a:latin typeface="Arial Narrow" panose="020B0606020202030204" pitchFamily="34" charset="0"/>
            </a:endParaRPr>
          </a:p>
          <a:p>
            <a:pPr marL="528566" indent="-264867">
              <a:buFont typeface="Wingdings" panose="05000000000000000000" pitchFamily="2" charset="2"/>
              <a:buChar char="Ø"/>
            </a:pPr>
            <a:endParaRPr lang="en-ZA" dirty="0" smtClean="0">
              <a:latin typeface="Arial Narrow" panose="020B0606020202030204" pitchFamily="34" charset="0"/>
            </a:endParaRPr>
          </a:p>
          <a:p>
            <a:pPr marL="528566" indent="-264867">
              <a:buFont typeface="Wingdings" panose="05000000000000000000" pitchFamily="2" charset="2"/>
              <a:buChar char="Ø"/>
            </a:pPr>
            <a:endParaRPr lang="en-ZA" dirty="0" smtClean="0">
              <a:latin typeface="Arial Narrow" panose="020B0606020202030204" pitchFamily="34" charset="0"/>
            </a:endParaRPr>
          </a:p>
          <a:p>
            <a:pPr marL="263700" indent="0">
              <a:buNone/>
            </a:pPr>
            <a:endParaRPr lang="en-ZA" dirty="0" smtClean="0">
              <a:latin typeface="Arial Narrow" panose="020B0606020202030204" pitchFamily="34" charset="0"/>
            </a:endParaRPr>
          </a:p>
          <a:p>
            <a:pPr marL="528566" indent="-264867">
              <a:buFont typeface="Wingdings" panose="05000000000000000000" pitchFamily="2" charset="2"/>
              <a:buChar char="Ø"/>
            </a:pPr>
            <a:endParaRPr lang="en-ZA" dirty="0" smtClean="0">
              <a:latin typeface="Arial Narrow" panose="020B0606020202030204" pitchFamily="34" charset="0"/>
            </a:endParaRPr>
          </a:p>
          <a:p>
            <a:pPr marL="0" indent="0">
              <a:buNone/>
            </a:pPr>
            <a:endParaRPr lang="en-ZA" dirty="0">
              <a:latin typeface="Arial Narrow" panose="020B0606020202030204" pitchFamily="34" charset="0"/>
            </a:endParaRPr>
          </a:p>
        </p:txBody>
      </p:sp>
      <p:pic>
        <p:nvPicPr>
          <p:cNvPr id="4" name="Picture 8" descr="http://sawic.environment.gov.za/images/logo_dea.gif"/>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ltGray">
          <a:xfrm>
            <a:off x="113849" y="6256029"/>
            <a:ext cx="905940" cy="33163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573273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extLst/>
          </p:nvPr>
        </p:nvGraphicFramePr>
        <p:xfrm>
          <a:off x="1121570" y="841525"/>
          <a:ext cx="1190" cy="1190"/>
        </p:xfrm>
        <a:graphic>
          <a:graphicData uri="http://schemas.openxmlformats.org/presentationml/2006/ole">
            <p:oleObj spid="_x0000_s1470579" name="think-cell Slide" r:id="rId4" imgW="270" imgH="270" progId="">
              <p:embed/>
            </p:oleObj>
          </a:graphicData>
        </a:graphic>
      </p:graphicFrame>
      <p:pic>
        <p:nvPicPr>
          <p:cNvPr id="941061" name="Picture 5" descr="C:\Users\Adrienna Naidoo\Desktop\Images\00 Targets - Objectives\Fotolia_11872580_XS[1].jpg"/>
          <p:cNvPicPr>
            <a:picLocks noChangeAspect="1" noChangeArrowheads="1"/>
          </p:cNvPicPr>
          <p:nvPr/>
        </p:nvPicPr>
        <p:blipFill rotWithShape="1">
          <a:blip r:embed="rId5" cstate="email">
            <a:duotone>
              <a:schemeClr val="accent1">
                <a:shade val="45000"/>
                <a:satMod val="135000"/>
              </a:schemeClr>
              <a:prstClr val="white"/>
            </a:duotone>
            <a:extLst>
              <a:ext uri="{28A0092B-C50C-407E-A947-70E740481C1C}">
                <a14:useLocalDpi xmlns:a14="http://schemas.microsoft.com/office/drawing/2010/main" xmlns="" val="0"/>
              </a:ext>
            </a:extLst>
          </a:blip>
          <a:srcRect/>
          <a:stretch/>
        </p:blipFill>
        <p:spPr bwMode="auto">
          <a:xfrm flipH="1" flipV="1">
            <a:off x="7712480" y="3796949"/>
            <a:ext cx="1174945" cy="177422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1248960" y="1012964"/>
            <a:ext cx="6463521" cy="663580"/>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r>
              <a:rPr lang="en-GB" dirty="0">
                <a:latin typeface="Arial Narrow" panose="020B0606020202030204" pitchFamily="34" charset="0"/>
              </a:rPr>
              <a:t>  </a:t>
            </a:r>
          </a:p>
        </p:txBody>
      </p:sp>
      <p:sp>
        <p:nvSpPr>
          <p:cNvPr id="11" name="1. On-page tracker"/>
          <p:cNvSpPr>
            <a:spLocks noChangeArrowheads="1"/>
          </p:cNvSpPr>
          <p:nvPr/>
        </p:nvSpPr>
        <p:spPr bwMode="auto">
          <a:xfrm>
            <a:off x="407571" y="115154"/>
            <a:ext cx="7783818" cy="4524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p>
            <a:pPr marL="328577" algn="ctr" defTabSz="685727"/>
            <a:r>
              <a:rPr lang="en-US" sz="1470" b="1" dirty="0">
                <a:solidFill>
                  <a:srgbClr val="00B050"/>
                </a:solidFill>
                <a:latin typeface="Arial Narrow" panose="020B0606020202030204" pitchFamily="34" charset="0"/>
              </a:rPr>
              <a:t>SA/ MOZ KRUGER NATIONAL PARK &amp; LIMPOPO NATIONAL PARK YOUTH EXCHANGE PROGRAMME – AUGUST 2018</a:t>
            </a:r>
          </a:p>
        </p:txBody>
      </p:sp>
      <p:pic>
        <p:nvPicPr>
          <p:cNvPr id="5" name="Picture 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133" y="567586"/>
            <a:ext cx="3392088" cy="2611883"/>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0" y="4926563"/>
            <a:ext cx="2537927" cy="1794911"/>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3405796" y="567585"/>
            <a:ext cx="2917762" cy="2644133"/>
          </a:xfrm>
          <a:prstGeom prst="rect">
            <a:avLst/>
          </a:prstGeom>
        </p:spPr>
      </p:pic>
      <p:pic>
        <p:nvPicPr>
          <p:cNvPr id="8" name="Picture 7"/>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1" y="3211718"/>
            <a:ext cx="2537927" cy="1682596"/>
          </a:xfrm>
          <a:prstGeom prst="rect">
            <a:avLst/>
          </a:prstGeom>
        </p:spPr>
      </p:pic>
      <p:pic>
        <p:nvPicPr>
          <p:cNvPr id="9" name="Picture 8"/>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6335133" y="567585"/>
            <a:ext cx="2607352" cy="2644133"/>
          </a:xfrm>
          <a:prstGeom prst="rect">
            <a:avLst/>
          </a:prstGeom>
        </p:spPr>
      </p:pic>
      <p:pic>
        <p:nvPicPr>
          <p:cNvPr id="16" name="Picture 15"/>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2626335" y="3211718"/>
            <a:ext cx="5086144" cy="3468739"/>
          </a:xfrm>
          <a:prstGeom prst="rect">
            <a:avLst/>
          </a:prstGeom>
        </p:spPr>
      </p:pic>
    </p:spTree>
    <p:extLst>
      <p:ext uri="{BB962C8B-B14F-4D97-AF65-F5344CB8AC3E}">
        <p14:creationId xmlns:p14="http://schemas.microsoft.com/office/powerpoint/2010/main" xmlns="" val="3700198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3" y="26107"/>
            <a:ext cx="8961438" cy="557376"/>
          </a:xfrm>
        </p:spPr>
        <p:txBody>
          <a:bodyPr>
            <a:normAutofit/>
          </a:bodyPr>
          <a:lstStyle/>
          <a:p>
            <a:pPr algn="ctr"/>
            <a:r>
              <a:rPr lang="en-ZA" sz="2940" b="1" kern="0" dirty="0">
                <a:solidFill>
                  <a:srgbClr val="00B050"/>
                </a:solidFill>
                <a:latin typeface="Arial Narrow" panose="020B0606020202030204" pitchFamily="34" charset="0"/>
              </a:rPr>
              <a:t>CONTEXT CONT…</a:t>
            </a:r>
            <a:endParaRPr lang="en-ZA" sz="2940" b="1" dirty="0">
              <a:solidFill>
                <a:srgbClr val="00B050"/>
              </a:solidFill>
              <a:latin typeface="Arial Narrow" panose="020B0606020202030204" pitchFamily="34" charset="0"/>
            </a:endParaRPr>
          </a:p>
        </p:txBody>
      </p:sp>
      <p:pic>
        <p:nvPicPr>
          <p:cNvPr id="4" name="Picture 3"/>
          <p:cNvPicPr>
            <a:picLocks noChangeAspect="1"/>
          </p:cNvPicPr>
          <p:nvPr/>
        </p:nvPicPr>
        <p:blipFill>
          <a:blip r:embed="rId2" cstate="print"/>
          <a:stretch>
            <a:fillRect/>
          </a:stretch>
        </p:blipFill>
        <p:spPr>
          <a:xfrm>
            <a:off x="4232" y="759094"/>
            <a:ext cx="4384730" cy="4715239"/>
          </a:xfrm>
          <a:prstGeom prst="rect">
            <a:avLst/>
          </a:prstGeom>
        </p:spPr>
      </p:pic>
      <p:pic>
        <p:nvPicPr>
          <p:cNvPr id="5" name="Picture 4"/>
          <p:cNvPicPr>
            <a:picLocks noChangeAspect="1"/>
          </p:cNvPicPr>
          <p:nvPr/>
        </p:nvPicPr>
        <p:blipFill>
          <a:blip r:embed="rId3" cstate="print"/>
          <a:stretch>
            <a:fillRect/>
          </a:stretch>
        </p:blipFill>
        <p:spPr>
          <a:xfrm>
            <a:off x="4498723" y="922036"/>
            <a:ext cx="4370958" cy="4552297"/>
          </a:xfrm>
          <a:prstGeom prst="rect">
            <a:avLst/>
          </a:prstGeom>
        </p:spPr>
      </p:pic>
      <p:sp>
        <p:nvSpPr>
          <p:cNvPr id="6" name="Rectangle 5"/>
          <p:cNvSpPr/>
          <p:nvPr/>
        </p:nvSpPr>
        <p:spPr>
          <a:xfrm>
            <a:off x="6248642" y="5956532"/>
            <a:ext cx="2438446" cy="273280"/>
          </a:xfrm>
          <a:prstGeom prst="rect">
            <a:avLst/>
          </a:prstGeom>
        </p:spPr>
        <p:txBody>
          <a:bodyPr wrap="square">
            <a:spAutoFit/>
          </a:bodyPr>
          <a:lstStyle/>
          <a:p>
            <a:r>
              <a:rPr lang="en-ZA" sz="588" i="1" dirty="0">
                <a:latin typeface="Arial Narrow" panose="020B0606020202030204" pitchFamily="34" charset="0"/>
              </a:rPr>
              <a:t>Resource: Combating Rhino Horn Trafficking: The Need to Disrupt Criminal Networks, Timothy C. Haas Sam M. Ferreira</a:t>
            </a:r>
          </a:p>
        </p:txBody>
      </p:sp>
      <p:sp>
        <p:nvSpPr>
          <p:cNvPr id="7" name="TextBox 6"/>
          <p:cNvSpPr txBox="1"/>
          <p:nvPr/>
        </p:nvSpPr>
        <p:spPr>
          <a:xfrm>
            <a:off x="5783777" y="583483"/>
            <a:ext cx="3085904" cy="338554"/>
          </a:xfrm>
          <a:prstGeom prst="rect">
            <a:avLst/>
          </a:prstGeom>
          <a:noFill/>
        </p:spPr>
        <p:txBody>
          <a:bodyPr wrap="square" rtlCol="0">
            <a:spAutoFit/>
          </a:bodyPr>
          <a:lstStyle/>
          <a:p>
            <a:pPr algn="ctr"/>
            <a:r>
              <a:rPr lang="en-ZA" b="1" dirty="0">
                <a:solidFill>
                  <a:srgbClr val="00B050"/>
                </a:solidFill>
                <a:latin typeface="Arial Narrow" panose="020B0606020202030204" pitchFamily="34" charset="0"/>
              </a:rPr>
              <a:t>The shape of the supply </a:t>
            </a:r>
            <a:r>
              <a:rPr lang="en-ZA" b="1" dirty="0" smtClean="0">
                <a:solidFill>
                  <a:srgbClr val="00B050"/>
                </a:solidFill>
                <a:latin typeface="Arial Narrow" panose="020B0606020202030204" pitchFamily="34" charset="0"/>
              </a:rPr>
              <a:t>chain</a:t>
            </a:r>
            <a:endParaRPr lang="en-ZA" b="1" dirty="0">
              <a:solidFill>
                <a:srgbClr val="00B050"/>
              </a:solidFill>
              <a:latin typeface="Arial Narrow" panose="020B0606020202030204" pitchFamily="34" charset="0"/>
            </a:endParaRPr>
          </a:p>
        </p:txBody>
      </p:sp>
      <p:pic>
        <p:nvPicPr>
          <p:cNvPr id="8" name="Picture 7"/>
          <p:cNvPicPr>
            <a:picLocks noChangeAspect="1"/>
          </p:cNvPicPr>
          <p:nvPr/>
        </p:nvPicPr>
        <p:blipFill>
          <a:blip r:embed="rId4" cstate="print"/>
          <a:stretch>
            <a:fillRect/>
          </a:stretch>
        </p:blipFill>
        <p:spPr>
          <a:xfrm>
            <a:off x="131168" y="5474333"/>
            <a:ext cx="1209899" cy="331602"/>
          </a:xfrm>
          <a:prstGeom prst="rect">
            <a:avLst/>
          </a:prstGeom>
        </p:spPr>
      </p:pic>
    </p:spTree>
    <p:extLst>
      <p:ext uri="{BB962C8B-B14F-4D97-AF65-F5344CB8AC3E}">
        <p14:creationId xmlns:p14="http://schemas.microsoft.com/office/powerpoint/2010/main" xmlns="" val="20566364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2770" name="Title 1"/>
          <p:cNvSpPr>
            <a:spLocks noGrp="1"/>
          </p:cNvSpPr>
          <p:nvPr>
            <p:ph type="title"/>
          </p:nvPr>
        </p:nvSpPr>
        <p:spPr>
          <a:xfrm>
            <a:off x="448072" y="9534"/>
            <a:ext cx="8065294" cy="418306"/>
          </a:xfrm>
        </p:spPr>
        <p:txBody>
          <a:bodyPr/>
          <a:lstStyle/>
          <a:p>
            <a:pPr eaLnBrk="1" hangingPunct="1"/>
            <a:r>
              <a:rPr lang="en-US" altLang="en-US" sz="2400" b="1" dirty="0" smtClean="0">
                <a:solidFill>
                  <a:srgbClr val="00B050"/>
                </a:solidFill>
                <a:latin typeface="Arial Narrow" panose="020B0606020202030204" pitchFamily="34" charset="0"/>
              </a:rPr>
              <a:t/>
            </a:r>
            <a:br>
              <a:rPr lang="en-US" altLang="en-US" sz="2400" b="1" dirty="0" smtClean="0">
                <a:solidFill>
                  <a:srgbClr val="00B050"/>
                </a:solidFill>
                <a:latin typeface="Arial Narrow" panose="020B0606020202030204" pitchFamily="34" charset="0"/>
              </a:rPr>
            </a:br>
            <a:r>
              <a:rPr lang="en-US" altLang="en-US" sz="2800" b="1" dirty="0">
                <a:solidFill>
                  <a:srgbClr val="00B050"/>
                </a:solidFill>
                <a:latin typeface="Arial Narrow" panose="020B0606020202030204" pitchFamily="34" charset="0"/>
              </a:rPr>
              <a:t>C</a:t>
            </a:r>
            <a:r>
              <a:rPr lang="en-US" altLang="en-US" sz="2800" b="1" dirty="0" smtClean="0">
                <a:solidFill>
                  <a:srgbClr val="00B050"/>
                </a:solidFill>
                <a:latin typeface="Arial Narrow" panose="020B0606020202030204" pitchFamily="34" charset="0"/>
              </a:rPr>
              <a:t>onclusion</a:t>
            </a:r>
            <a:br>
              <a:rPr lang="en-US" altLang="en-US" sz="2800" b="1" dirty="0" smtClean="0">
                <a:solidFill>
                  <a:srgbClr val="00B050"/>
                </a:solidFill>
                <a:latin typeface="Arial Narrow" panose="020B0606020202030204" pitchFamily="34" charset="0"/>
              </a:rPr>
            </a:br>
            <a:endParaRPr lang="en-US" altLang="en-US" sz="2800" b="1" dirty="0">
              <a:solidFill>
                <a:srgbClr val="00B050"/>
              </a:solidFill>
              <a:latin typeface="Arial Narrow" panose="020B0606020202030204" pitchFamily="34" charset="0"/>
            </a:endParaRPr>
          </a:p>
        </p:txBody>
      </p:sp>
      <p:sp>
        <p:nvSpPr>
          <p:cNvPr id="3075" name="Content Placeholder 2"/>
          <p:cNvSpPr>
            <a:spLocks noGrp="1"/>
          </p:cNvSpPr>
          <p:nvPr>
            <p:ph idx="1"/>
          </p:nvPr>
        </p:nvSpPr>
        <p:spPr>
          <a:xfrm>
            <a:off x="74428" y="1"/>
            <a:ext cx="8887010" cy="5536734"/>
          </a:xfrm>
        </p:spPr>
        <p:txBody>
          <a:bodyPr/>
          <a:lstStyle/>
          <a:p>
            <a:pPr marL="0" lvl="0" indent="0" algn="just">
              <a:spcBef>
                <a:spcPts val="0"/>
              </a:spcBef>
              <a:buNone/>
            </a:pPr>
            <a:endParaRPr lang="en-US" sz="2200" dirty="0" smtClean="0">
              <a:solidFill>
                <a:srgbClr val="008000"/>
              </a:solidFill>
              <a:latin typeface="Arial Narrow" panose="020B0606020202030204" pitchFamily="34" charset="0"/>
            </a:endParaRPr>
          </a:p>
          <a:p>
            <a:pPr lvl="0" algn="just">
              <a:spcBef>
                <a:spcPts val="0"/>
              </a:spcBef>
            </a:pPr>
            <a:r>
              <a:rPr lang="en-US" sz="2400" dirty="0" smtClean="0">
                <a:solidFill>
                  <a:srgbClr val="008000"/>
                </a:solidFill>
                <a:latin typeface="Arial Narrow" panose="020B0606020202030204" pitchFamily="34" charset="0"/>
              </a:rPr>
              <a:t>South Africa continues to undertake work on demand management</a:t>
            </a:r>
          </a:p>
          <a:p>
            <a:pPr lvl="0" algn="just">
              <a:spcBef>
                <a:spcPts val="0"/>
              </a:spcBef>
            </a:pPr>
            <a:endParaRPr lang="en-US" sz="2400" dirty="0">
              <a:solidFill>
                <a:srgbClr val="008000"/>
              </a:solidFill>
              <a:latin typeface="Arial Narrow" panose="020B0606020202030204" pitchFamily="34" charset="0"/>
            </a:endParaRPr>
          </a:p>
          <a:p>
            <a:pPr lvl="0" algn="just">
              <a:spcBef>
                <a:spcPts val="0"/>
              </a:spcBef>
            </a:pPr>
            <a:r>
              <a:rPr lang="en-US" sz="2400" dirty="0" smtClean="0">
                <a:solidFill>
                  <a:srgbClr val="008000"/>
                </a:solidFill>
                <a:latin typeface="Arial Narrow" panose="020B0606020202030204" pitchFamily="34" charset="0"/>
              </a:rPr>
              <a:t>South Africa continues to address recommendations from rhino lab outcomes as interrelated interventions</a:t>
            </a:r>
          </a:p>
          <a:p>
            <a:pPr lvl="0" algn="just">
              <a:spcBef>
                <a:spcPts val="0"/>
              </a:spcBef>
            </a:pPr>
            <a:endParaRPr lang="en-US" sz="2400" dirty="0">
              <a:solidFill>
                <a:srgbClr val="008000"/>
              </a:solidFill>
              <a:latin typeface="Arial Narrow" panose="020B0606020202030204" pitchFamily="34" charset="0"/>
            </a:endParaRPr>
          </a:p>
          <a:p>
            <a:pPr algn="just">
              <a:spcBef>
                <a:spcPts val="0"/>
              </a:spcBef>
            </a:pPr>
            <a:r>
              <a:rPr lang="en-US" sz="2400" dirty="0" smtClean="0">
                <a:solidFill>
                  <a:srgbClr val="008000"/>
                </a:solidFill>
                <a:latin typeface="Arial Narrow" panose="020B0606020202030204" pitchFamily="34" charset="0"/>
              </a:rPr>
              <a:t>Partnerships </a:t>
            </a:r>
            <a:r>
              <a:rPr lang="en-US" sz="2400" dirty="0">
                <a:solidFill>
                  <a:srgbClr val="008000"/>
                </a:solidFill>
                <a:latin typeface="Arial Narrow" panose="020B0606020202030204" pitchFamily="34" charset="0"/>
              </a:rPr>
              <a:t>with </a:t>
            </a:r>
            <a:r>
              <a:rPr lang="en-US" sz="2400" dirty="0" smtClean="0">
                <a:solidFill>
                  <a:srgbClr val="008000"/>
                </a:solidFill>
                <a:latin typeface="Arial Narrow" panose="020B0606020202030204" pitchFamily="34" charset="0"/>
              </a:rPr>
              <a:t>other countries, NGOs </a:t>
            </a:r>
            <a:r>
              <a:rPr lang="en-US" sz="2400" dirty="0">
                <a:solidFill>
                  <a:srgbClr val="008000"/>
                </a:solidFill>
                <a:latin typeface="Arial Narrow" panose="020B0606020202030204" pitchFamily="34" charset="0"/>
              </a:rPr>
              <a:t>working on the consumer side  and need for more funding </a:t>
            </a:r>
            <a:r>
              <a:rPr lang="en-US" sz="2400" dirty="0" smtClean="0">
                <a:solidFill>
                  <a:srgbClr val="008000"/>
                </a:solidFill>
                <a:latin typeface="Arial Narrow" panose="020B0606020202030204" pitchFamily="34" charset="0"/>
              </a:rPr>
              <a:t>support- cost implications</a:t>
            </a:r>
          </a:p>
          <a:p>
            <a:pPr algn="just">
              <a:spcBef>
                <a:spcPts val="0"/>
              </a:spcBef>
            </a:pPr>
            <a:endParaRPr lang="en-US" sz="2400" dirty="0" smtClean="0">
              <a:solidFill>
                <a:srgbClr val="008000"/>
              </a:solidFill>
              <a:latin typeface="Arial Narrow" panose="020B0606020202030204" pitchFamily="34" charset="0"/>
            </a:endParaRPr>
          </a:p>
          <a:p>
            <a:pPr lvl="0" algn="just">
              <a:spcBef>
                <a:spcPts val="0"/>
              </a:spcBef>
            </a:pPr>
            <a:r>
              <a:rPr lang="en-US" sz="2400" dirty="0" smtClean="0">
                <a:solidFill>
                  <a:srgbClr val="008000"/>
                </a:solidFill>
                <a:latin typeface="Arial Narrow" panose="020B0606020202030204" pitchFamily="34" charset="0"/>
              </a:rPr>
              <a:t>South Africa continues to monitor international reports on demand reduction/management and these reports guides, decision making in South Africa </a:t>
            </a:r>
          </a:p>
          <a:p>
            <a:pPr lvl="0" algn="just">
              <a:spcBef>
                <a:spcPts val="0"/>
              </a:spcBef>
            </a:pPr>
            <a:endParaRPr lang="en-US" sz="1800" dirty="0" smtClean="0">
              <a:solidFill>
                <a:srgbClr val="008000"/>
              </a:solidFill>
              <a:latin typeface="Arial Narrow" panose="020B0606020202030204" pitchFamily="34" charset="0"/>
            </a:endParaRPr>
          </a:p>
        </p:txBody>
      </p:sp>
      <p:sp>
        <p:nvSpPr>
          <p:cNvPr id="32772" name="TextBox 3"/>
          <p:cNvSpPr txBox="1">
            <a:spLocks noChangeArrowheads="1"/>
          </p:cNvSpPr>
          <p:nvPr/>
        </p:nvSpPr>
        <p:spPr bwMode="auto">
          <a:xfrm>
            <a:off x="2724216" y="6411672"/>
            <a:ext cx="184731" cy="3638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48056">
              <a:spcBef>
                <a:spcPct val="0"/>
              </a:spcBef>
              <a:buNone/>
            </a:pPr>
            <a:endParaRPr lang="en-US" altLang="en-US" sz="1764">
              <a:solidFill>
                <a:prstClr val="black"/>
              </a:solidFill>
              <a:cs typeface="Arial" panose="020B0604020202020204" pitchFamily="34" charset="0"/>
            </a:endParaRPr>
          </a:p>
        </p:txBody>
      </p:sp>
    </p:spTree>
    <p:extLst>
      <p:ext uri="{BB962C8B-B14F-4D97-AF65-F5344CB8AC3E}">
        <p14:creationId xmlns:p14="http://schemas.microsoft.com/office/powerpoint/2010/main" xmlns="" val="30048021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065254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359" y="0"/>
            <a:ext cx="7729240" cy="632248"/>
          </a:xfrm>
        </p:spPr>
        <p:txBody>
          <a:bodyPr>
            <a:normAutofit/>
          </a:bodyPr>
          <a:lstStyle/>
          <a:p>
            <a:pPr algn="ctr"/>
            <a:r>
              <a:rPr lang="en-ZA" sz="2940" b="1" kern="0" dirty="0">
                <a:solidFill>
                  <a:srgbClr val="00B050"/>
                </a:solidFill>
                <a:latin typeface="Arial Narrow" panose="020B0606020202030204" pitchFamily="34" charset="0"/>
              </a:rPr>
              <a:t>CONTEXT CONT…</a:t>
            </a:r>
            <a:endParaRPr lang="en-ZA" sz="1764" dirty="0">
              <a:solidFill>
                <a:srgbClr val="00B050"/>
              </a:solidFill>
            </a:endParaRPr>
          </a:p>
        </p:txBody>
      </p:sp>
      <p:sp>
        <p:nvSpPr>
          <p:cNvPr id="3" name="Content Placeholder 2"/>
          <p:cNvSpPr>
            <a:spLocks noGrp="1"/>
          </p:cNvSpPr>
          <p:nvPr>
            <p:ph idx="1"/>
          </p:nvPr>
        </p:nvSpPr>
        <p:spPr>
          <a:xfrm>
            <a:off x="0" y="632248"/>
            <a:ext cx="8961438" cy="5955420"/>
          </a:xfrm>
        </p:spPr>
        <p:txBody>
          <a:bodyPr>
            <a:normAutofit fontScale="92500" lnSpcReduction="10000"/>
          </a:bodyPr>
          <a:lstStyle/>
          <a:p>
            <a:pPr algn="just"/>
            <a:r>
              <a:rPr lang="en-ZA" sz="2000" b="1" dirty="0" smtClean="0">
                <a:solidFill>
                  <a:srgbClr val="00B050"/>
                </a:solidFill>
                <a:latin typeface="Arial Narrow" panose="020B0606020202030204" pitchFamily="34" charset="0"/>
              </a:rPr>
              <a:t>Dear received expert advice on Demand Management</a:t>
            </a:r>
          </a:p>
          <a:p>
            <a:pPr algn="just"/>
            <a:r>
              <a:rPr lang="en-ZA" sz="2000" b="1" dirty="0" smtClean="0">
                <a:solidFill>
                  <a:srgbClr val="00B050"/>
                </a:solidFill>
                <a:latin typeface="Arial Narrow" panose="020B0606020202030204" pitchFamily="34" charset="0"/>
              </a:rPr>
              <a:t>Rhino Issue Management (RIM)</a:t>
            </a:r>
            <a:r>
              <a:rPr lang="en-ZA" sz="2000" dirty="0" smtClean="0">
                <a:solidFill>
                  <a:srgbClr val="00B050"/>
                </a:solidFill>
                <a:latin typeface="Arial Narrow" panose="020B0606020202030204" pitchFamily="34" charset="0"/>
              </a:rPr>
              <a:t>: </a:t>
            </a:r>
          </a:p>
          <a:p>
            <a:pPr lvl="1" algn="just"/>
            <a:r>
              <a:rPr lang="en-ZA" sz="1608" dirty="0">
                <a:solidFill>
                  <a:srgbClr val="00B050"/>
                </a:solidFill>
                <a:latin typeface="Arial Narrow" panose="020B0606020202030204" pitchFamily="34" charset="0"/>
              </a:rPr>
              <a:t>C</a:t>
            </a:r>
            <a:r>
              <a:rPr lang="en-ZA" sz="1608" dirty="0" smtClean="0">
                <a:solidFill>
                  <a:srgbClr val="00B050"/>
                </a:solidFill>
                <a:latin typeface="Arial Narrow" panose="020B0606020202030204" pitchFamily="34" charset="0"/>
              </a:rPr>
              <a:t>ommissioned </a:t>
            </a:r>
            <a:r>
              <a:rPr lang="en-ZA" sz="1608" dirty="0">
                <a:solidFill>
                  <a:srgbClr val="00B050"/>
                </a:solidFill>
                <a:latin typeface="Arial Narrow" panose="020B0606020202030204" pitchFamily="34" charset="0"/>
              </a:rPr>
              <a:t>by the DEA, released a report in July 2013, which emanated from the national consultation process to facilitate a common understanding of the key issues related to the protection and conservation of South Africa’s rhino </a:t>
            </a:r>
            <a:r>
              <a:rPr lang="en-ZA" sz="1608" dirty="0" smtClean="0">
                <a:solidFill>
                  <a:srgbClr val="00B050"/>
                </a:solidFill>
                <a:latin typeface="Arial Narrow" panose="020B0606020202030204" pitchFamily="34" charset="0"/>
              </a:rPr>
              <a:t>population. No </a:t>
            </a:r>
            <a:r>
              <a:rPr lang="en-ZA" sz="1608" dirty="0">
                <a:solidFill>
                  <a:srgbClr val="00B050"/>
                </a:solidFill>
                <a:latin typeface="Arial Narrow" panose="020B0606020202030204" pitchFamily="34" charset="0"/>
              </a:rPr>
              <a:t>single solution to solving the rhino problem</a:t>
            </a:r>
          </a:p>
          <a:p>
            <a:pPr lvl="1" algn="just"/>
            <a:r>
              <a:rPr lang="en-ZA" sz="1608" dirty="0">
                <a:solidFill>
                  <a:srgbClr val="00B050"/>
                </a:solidFill>
                <a:latin typeface="Arial Narrow" panose="020B0606020202030204" pitchFamily="34" charset="0"/>
              </a:rPr>
              <a:t>It provided recommendation in 4 different key areas:</a:t>
            </a:r>
          </a:p>
          <a:p>
            <a:pPr marL="1307997" lvl="2" indent="-261366" algn="just">
              <a:buAutoNum type="alphaLcParenR"/>
            </a:pPr>
            <a:r>
              <a:rPr lang="en-ZA" sz="1216" dirty="0">
                <a:solidFill>
                  <a:srgbClr val="00B050"/>
                </a:solidFill>
                <a:latin typeface="Arial Narrow" panose="020B0606020202030204" pitchFamily="34" charset="0"/>
              </a:rPr>
              <a:t>Funding</a:t>
            </a:r>
          </a:p>
          <a:p>
            <a:pPr marL="1307997" lvl="2" indent="-261366" algn="just">
              <a:buAutoNum type="alphaLcParenR"/>
            </a:pPr>
            <a:r>
              <a:rPr lang="en-ZA" sz="1216" dirty="0">
                <a:solidFill>
                  <a:srgbClr val="00B050"/>
                </a:solidFill>
                <a:latin typeface="Arial Narrow" panose="020B0606020202030204" pitchFamily="34" charset="0"/>
              </a:rPr>
              <a:t>Safety and Security</a:t>
            </a:r>
          </a:p>
          <a:p>
            <a:pPr marL="1307997" lvl="2" indent="-261366" algn="just">
              <a:buAutoNum type="alphaLcParenR"/>
            </a:pPr>
            <a:r>
              <a:rPr lang="en-ZA" sz="1216" dirty="0">
                <a:solidFill>
                  <a:srgbClr val="00B050"/>
                </a:solidFill>
                <a:latin typeface="Arial Narrow" panose="020B0606020202030204" pitchFamily="34" charset="0"/>
              </a:rPr>
              <a:t>Conservation</a:t>
            </a:r>
          </a:p>
          <a:p>
            <a:pPr marL="1307997" lvl="2" indent="-261366" algn="just">
              <a:buAutoNum type="alphaLcParenR"/>
            </a:pPr>
            <a:r>
              <a:rPr lang="en-ZA" sz="1216" dirty="0">
                <a:solidFill>
                  <a:srgbClr val="00B050"/>
                </a:solidFill>
                <a:latin typeface="Arial Narrow" panose="020B0606020202030204" pitchFamily="34" charset="0"/>
              </a:rPr>
              <a:t>Trade</a:t>
            </a:r>
          </a:p>
          <a:p>
            <a:pPr lvl="1" algn="just"/>
            <a:r>
              <a:rPr lang="en-ZA" sz="1608" dirty="0">
                <a:solidFill>
                  <a:srgbClr val="00B050"/>
                </a:solidFill>
                <a:latin typeface="Arial Narrow" panose="020B0606020202030204" pitchFamily="34" charset="0"/>
              </a:rPr>
              <a:t>The prices that “consumers” of live rhino and rhino products are prepared to pay are directly linked to their perceived value, </a:t>
            </a:r>
          </a:p>
          <a:p>
            <a:pPr lvl="1" algn="just"/>
            <a:r>
              <a:rPr lang="en-ZA" sz="1608" dirty="0">
                <a:solidFill>
                  <a:srgbClr val="00B050"/>
                </a:solidFill>
                <a:latin typeface="Arial Narrow" panose="020B0606020202030204" pitchFamily="34" charset="0"/>
              </a:rPr>
              <a:t>In the absence of any successful interventions and initiatives, the demand for rhino horn will continue to increase in years to come as a result of income and population growth in the current major consumer markets </a:t>
            </a:r>
            <a:endParaRPr lang="en-ZA" sz="1608" dirty="0" smtClean="0">
              <a:solidFill>
                <a:srgbClr val="00B050"/>
              </a:solidFill>
              <a:latin typeface="Arial Narrow" panose="020B0606020202030204" pitchFamily="34" charset="0"/>
            </a:endParaRPr>
          </a:p>
          <a:p>
            <a:pPr algn="just"/>
            <a:r>
              <a:rPr lang="en-ZA" sz="2000" b="1" dirty="0">
                <a:solidFill>
                  <a:srgbClr val="00B050"/>
                </a:solidFill>
                <a:latin typeface="Arial Narrow" panose="020B0606020202030204" pitchFamily="34" charset="0"/>
              </a:rPr>
              <a:t>Committee of </a:t>
            </a:r>
            <a:r>
              <a:rPr lang="en-ZA" sz="2000" b="1" dirty="0" smtClean="0">
                <a:solidFill>
                  <a:srgbClr val="00B050"/>
                </a:solidFill>
                <a:latin typeface="Arial Narrow" panose="020B0606020202030204" pitchFamily="34" charset="0"/>
              </a:rPr>
              <a:t>Inquiry (COI)- </a:t>
            </a:r>
            <a:r>
              <a:rPr lang="en-ZA" sz="2000" dirty="0">
                <a:solidFill>
                  <a:srgbClr val="00B050"/>
                </a:solidFill>
                <a:latin typeface="Arial Narrow" panose="020B0606020202030204" pitchFamily="34" charset="0"/>
              </a:rPr>
              <a:t>advice on the possibility of proposing legal international trade in rhino horn to the </a:t>
            </a:r>
            <a:r>
              <a:rPr lang="en-ZA" sz="2000" dirty="0" smtClean="0">
                <a:solidFill>
                  <a:srgbClr val="00B050"/>
                </a:solidFill>
                <a:latin typeface="Arial Narrow" panose="020B0606020202030204" pitchFamily="34" charset="0"/>
              </a:rPr>
              <a:t>17th </a:t>
            </a:r>
            <a:r>
              <a:rPr lang="en-ZA" sz="2000" dirty="0">
                <a:solidFill>
                  <a:srgbClr val="00B050"/>
                </a:solidFill>
                <a:latin typeface="Arial Narrow" panose="020B0606020202030204" pitchFamily="34" charset="0"/>
              </a:rPr>
              <a:t>Conference of the Parties to the </a:t>
            </a:r>
            <a:r>
              <a:rPr lang="en-ZA" sz="2000" dirty="0" smtClean="0">
                <a:solidFill>
                  <a:srgbClr val="00B050"/>
                </a:solidFill>
                <a:latin typeface="Arial Narrow" panose="020B0606020202030204" pitchFamily="34" charset="0"/>
              </a:rPr>
              <a:t>CITES, or not;  </a:t>
            </a:r>
            <a:r>
              <a:rPr lang="en-ZA" sz="2000" dirty="0">
                <a:solidFill>
                  <a:srgbClr val="00B050"/>
                </a:solidFill>
                <a:latin typeface="Arial Narrow" panose="020B0606020202030204" pitchFamily="34" charset="0"/>
              </a:rPr>
              <a:t>and provided  recommended interventions in 5 key areas:</a:t>
            </a:r>
          </a:p>
          <a:p>
            <a:pPr lvl="1" algn="just"/>
            <a:r>
              <a:rPr lang="en-ZA" sz="1608" dirty="0" smtClean="0">
                <a:solidFill>
                  <a:srgbClr val="00B050"/>
                </a:solidFill>
                <a:latin typeface="Arial Narrow" panose="020B0606020202030204" pitchFamily="34" charset="0"/>
              </a:rPr>
              <a:t>Biological </a:t>
            </a:r>
            <a:r>
              <a:rPr lang="en-ZA" sz="1608" dirty="0">
                <a:solidFill>
                  <a:srgbClr val="00B050"/>
                </a:solidFill>
                <a:latin typeface="Arial Narrow" panose="020B0606020202030204" pitchFamily="34" charset="0"/>
              </a:rPr>
              <a:t>M</a:t>
            </a:r>
            <a:r>
              <a:rPr lang="en-ZA" sz="1608" dirty="0" smtClean="0">
                <a:solidFill>
                  <a:srgbClr val="00B050"/>
                </a:solidFill>
                <a:latin typeface="Arial Narrow" panose="020B0606020202030204" pitchFamily="34" charset="0"/>
              </a:rPr>
              <a:t>anagement</a:t>
            </a:r>
          </a:p>
          <a:p>
            <a:pPr lvl="1" algn="just"/>
            <a:r>
              <a:rPr lang="en-ZA" sz="1608" b="1" dirty="0" smtClean="0">
                <a:solidFill>
                  <a:srgbClr val="00B050"/>
                </a:solidFill>
                <a:latin typeface="Arial Narrow" panose="020B0606020202030204" pitchFamily="34" charset="0"/>
              </a:rPr>
              <a:t>Demand Management</a:t>
            </a:r>
          </a:p>
          <a:p>
            <a:pPr lvl="1" algn="just"/>
            <a:r>
              <a:rPr lang="en-ZA" sz="1608" dirty="0" smtClean="0">
                <a:solidFill>
                  <a:srgbClr val="00B050"/>
                </a:solidFill>
                <a:latin typeface="Arial Narrow" panose="020B0606020202030204" pitchFamily="34" charset="0"/>
              </a:rPr>
              <a:t>Enforcement</a:t>
            </a:r>
          </a:p>
          <a:p>
            <a:pPr lvl="1" algn="just"/>
            <a:r>
              <a:rPr lang="en-ZA" sz="1608" dirty="0" smtClean="0">
                <a:solidFill>
                  <a:srgbClr val="00B050"/>
                </a:solidFill>
                <a:latin typeface="Arial Narrow" panose="020B0606020202030204" pitchFamily="34" charset="0"/>
              </a:rPr>
              <a:t>Responsive Legislation </a:t>
            </a:r>
          </a:p>
          <a:p>
            <a:pPr lvl="1" algn="just"/>
            <a:r>
              <a:rPr lang="en-ZA" sz="1608" dirty="0" smtClean="0">
                <a:solidFill>
                  <a:srgbClr val="00B050"/>
                </a:solidFill>
                <a:latin typeface="Arial Narrow" panose="020B0606020202030204" pitchFamily="34" charset="0"/>
              </a:rPr>
              <a:t>Community Empowerment</a:t>
            </a:r>
          </a:p>
          <a:p>
            <a:pPr algn="just"/>
            <a:r>
              <a:rPr lang="en-ZA" sz="2000" b="1" dirty="0" smtClean="0">
                <a:solidFill>
                  <a:srgbClr val="00B050"/>
                </a:solidFill>
                <a:latin typeface="Arial Narrow" panose="020B0606020202030204" pitchFamily="34" charset="0"/>
              </a:rPr>
              <a:t>Rhino Conservation Lab</a:t>
            </a:r>
          </a:p>
          <a:p>
            <a:pPr lvl="1" algn="just"/>
            <a:endParaRPr lang="en-ZA" sz="1608" dirty="0" smtClean="0">
              <a:latin typeface="Arial Narrow" panose="020B0606020202030204" pitchFamily="34" charset="0"/>
            </a:endParaRPr>
          </a:p>
          <a:p>
            <a:pPr lvl="1" algn="just"/>
            <a:endParaRPr lang="en-ZA" sz="1608" dirty="0">
              <a:latin typeface="Arial Narrow" panose="020B0606020202030204" pitchFamily="34" charset="0"/>
            </a:endParaRPr>
          </a:p>
          <a:p>
            <a:endParaRPr lang="en-ZA" sz="2000" dirty="0"/>
          </a:p>
        </p:txBody>
      </p:sp>
    </p:spTree>
    <p:extLst>
      <p:ext uri="{BB962C8B-B14F-4D97-AF65-F5344CB8AC3E}">
        <p14:creationId xmlns:p14="http://schemas.microsoft.com/office/powerpoint/2010/main" xmlns="" val="2139600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nvPr>
        </p:nvGraphicFramePr>
        <p:xfrm>
          <a:off x="1121570" y="841525"/>
          <a:ext cx="1190" cy="1190"/>
        </p:xfrm>
        <a:graphic>
          <a:graphicData uri="http://schemas.openxmlformats.org/presentationml/2006/ole">
            <p:oleObj spid="_x0000_s1460339" name="think-cell Slide" r:id="rId4" imgW="360" imgH="360" progId="">
              <p:embed/>
            </p:oleObj>
          </a:graphicData>
        </a:graphic>
      </p:graphicFrame>
      <p:sp>
        <p:nvSpPr>
          <p:cNvPr id="2" name="Title 1"/>
          <p:cNvSpPr>
            <a:spLocks noGrp="1"/>
          </p:cNvSpPr>
          <p:nvPr>
            <p:ph type="title"/>
          </p:nvPr>
        </p:nvSpPr>
        <p:spPr>
          <a:xfrm>
            <a:off x="102870" y="0"/>
            <a:ext cx="8961438" cy="492443"/>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defTabSz="671370">
              <a:buClr>
                <a:srgbClr val="0B4623"/>
              </a:buClr>
            </a:pPr>
            <a:r>
              <a:rPr lang="en-GB" sz="3200" b="1" dirty="0">
                <a:solidFill>
                  <a:srgbClr val="00B050"/>
                </a:solidFill>
                <a:latin typeface="Arial Narrow" panose="020B0606020202030204" pitchFamily="34" charset="0"/>
              </a:rPr>
              <a:t>Demand </a:t>
            </a:r>
            <a:r>
              <a:rPr lang="en-GB" sz="3200" b="1" dirty="0" smtClean="0">
                <a:solidFill>
                  <a:srgbClr val="00B050"/>
                </a:solidFill>
                <a:latin typeface="Arial Narrow" panose="020B0606020202030204" pitchFamily="34" charset="0"/>
              </a:rPr>
              <a:t>Management</a:t>
            </a:r>
            <a:endParaRPr lang="en-GB" sz="3200" b="1" dirty="0">
              <a:solidFill>
                <a:srgbClr val="00B050"/>
              </a:solidFill>
              <a:latin typeface="Arial Narrow" panose="020B0606020202030204" pitchFamily="34" charset="0"/>
            </a:endParaRPr>
          </a:p>
        </p:txBody>
      </p:sp>
      <p:sp>
        <p:nvSpPr>
          <p:cNvPr id="18" name="Rectangle 17"/>
          <p:cNvSpPr/>
          <p:nvPr/>
        </p:nvSpPr>
        <p:spPr>
          <a:xfrm>
            <a:off x="0" y="651510"/>
            <a:ext cx="8961438" cy="5970865"/>
          </a:xfrm>
          <a:prstGeom prst="rect">
            <a:avLst/>
          </a:prstGeom>
        </p:spPr>
        <p:txBody>
          <a:bodyPr wrap="square">
            <a:spAutoFit/>
          </a:bodyPr>
          <a:lstStyle/>
          <a:p>
            <a:pPr marL="285750" lvl="1" indent="-285750" algn="just" defTabSz="671370">
              <a:spcBef>
                <a:spcPts val="375"/>
              </a:spcBef>
              <a:spcAft>
                <a:spcPts val="225"/>
              </a:spcAft>
              <a:buClr>
                <a:srgbClr val="0B4623"/>
              </a:buClr>
              <a:buFont typeface="Arial" charset="0"/>
              <a:buChar char="•"/>
            </a:pPr>
            <a:r>
              <a:rPr lang="en-US" sz="1800" b="1" dirty="0" smtClean="0">
                <a:solidFill>
                  <a:srgbClr val="00B050"/>
                </a:solidFill>
                <a:latin typeface="Arial Narrow" panose="020B0606020202030204" pitchFamily="34" charset="0"/>
                <a:ea typeface="MS Mincho"/>
                <a:cs typeface="Times New Roman"/>
              </a:rPr>
              <a:t>Legal </a:t>
            </a:r>
            <a:r>
              <a:rPr lang="en-US" sz="1800" b="1" dirty="0">
                <a:solidFill>
                  <a:srgbClr val="00B050"/>
                </a:solidFill>
                <a:latin typeface="Arial Narrow" panose="020B0606020202030204" pitchFamily="34" charset="0"/>
                <a:ea typeface="MS Mincho"/>
                <a:cs typeface="Times New Roman"/>
              </a:rPr>
              <a:t>and illegal trade </a:t>
            </a:r>
            <a:r>
              <a:rPr lang="en-US" sz="1800" b="1" dirty="0" smtClean="0">
                <a:solidFill>
                  <a:srgbClr val="00B050"/>
                </a:solidFill>
                <a:latin typeface="Arial Narrow" panose="020B0606020202030204" pitchFamily="34" charset="0"/>
                <a:ea typeface="MS Mincho"/>
                <a:cs typeface="Times New Roman"/>
              </a:rPr>
              <a:t>dimensions- </a:t>
            </a:r>
            <a:r>
              <a:rPr lang="en-US" sz="1800" dirty="0">
                <a:solidFill>
                  <a:srgbClr val="00B050"/>
                </a:solidFill>
                <a:latin typeface="Arial Narrow" panose="020B0606020202030204" pitchFamily="34" charset="0"/>
                <a:ea typeface="MS Mincho"/>
                <a:cs typeface="Times New Roman"/>
              </a:rPr>
              <a:t>facilitating a legal and well-regulated trade while combating illegal trade</a:t>
            </a:r>
            <a:r>
              <a:rPr lang="en-US" sz="1800" b="1" dirty="0">
                <a:solidFill>
                  <a:srgbClr val="00B050"/>
                </a:solidFill>
                <a:latin typeface="Arial Narrow" panose="020B0606020202030204" pitchFamily="34" charset="0"/>
                <a:ea typeface="MS Mincho"/>
                <a:cs typeface="Times New Roman"/>
              </a:rPr>
              <a:t> </a:t>
            </a:r>
            <a:r>
              <a:rPr lang="en-US" sz="1800" dirty="0">
                <a:solidFill>
                  <a:srgbClr val="00B050"/>
                </a:solidFill>
                <a:latin typeface="Arial Narrow" panose="020B0606020202030204" pitchFamily="34" charset="0"/>
                <a:ea typeface="MS Mincho"/>
                <a:cs typeface="Times New Roman"/>
              </a:rPr>
              <a:t> it will be possible to supply some of the demand from legal sources and generate funds for conservation of </a:t>
            </a:r>
            <a:r>
              <a:rPr lang="en-US" sz="1800" dirty="0" smtClean="0">
                <a:solidFill>
                  <a:srgbClr val="00B050"/>
                </a:solidFill>
                <a:latin typeface="Arial Narrow" panose="020B0606020202030204" pitchFamily="34" charset="0"/>
                <a:ea typeface="MS Mincho"/>
                <a:cs typeface="Times New Roman"/>
              </a:rPr>
              <a:t>rhino. Managing legal demand and reducing illegal demand</a:t>
            </a:r>
            <a:r>
              <a:rPr lang="en-US" sz="1800" dirty="0">
                <a:solidFill>
                  <a:srgbClr val="00B050"/>
                </a:solidFill>
                <a:latin typeface="Arial Narrow" panose="020B0606020202030204" pitchFamily="34" charset="0"/>
                <a:ea typeface="MS Mincho"/>
                <a:cs typeface="Times New Roman"/>
              </a:rPr>
              <a:t> </a:t>
            </a:r>
          </a:p>
          <a:p>
            <a:pPr marL="285750" lvl="1" indent="-285750" algn="just" defTabSz="671370">
              <a:spcBef>
                <a:spcPts val="375"/>
              </a:spcBef>
              <a:spcAft>
                <a:spcPts val="225"/>
              </a:spcAft>
              <a:buClr>
                <a:srgbClr val="0B4623"/>
              </a:buClr>
              <a:buFont typeface="Arial" charset="0"/>
              <a:buChar char="•"/>
            </a:pPr>
            <a:r>
              <a:rPr lang="en-ZA" sz="1800" b="1" dirty="0" smtClean="0">
                <a:solidFill>
                  <a:srgbClr val="00B050"/>
                </a:solidFill>
                <a:latin typeface="Arial Narrow" panose="020B0606020202030204" pitchFamily="34" charset="0"/>
              </a:rPr>
              <a:t>Information gathering - </a:t>
            </a:r>
            <a:r>
              <a:rPr lang="en-ZA" sz="1800" dirty="0" smtClean="0">
                <a:solidFill>
                  <a:srgbClr val="00B050"/>
                </a:solidFill>
                <a:latin typeface="Arial Narrow" panose="020B0606020202030204" pitchFamily="34" charset="0"/>
              </a:rPr>
              <a:t>on </a:t>
            </a:r>
            <a:r>
              <a:rPr lang="en-ZA" sz="1800" dirty="0">
                <a:solidFill>
                  <a:srgbClr val="00B050"/>
                </a:solidFill>
                <a:latin typeface="Arial Narrow" panose="020B0606020202030204" pitchFamily="34" charset="0"/>
              </a:rPr>
              <a:t>consumer’s needs, attitudes and behaviour and on the prices currently paid for rhino horn in the illegal </a:t>
            </a:r>
            <a:r>
              <a:rPr lang="en-ZA" sz="1800" dirty="0" smtClean="0">
                <a:solidFill>
                  <a:srgbClr val="00B050"/>
                </a:solidFill>
                <a:latin typeface="Arial Narrow" panose="020B0606020202030204" pitchFamily="34" charset="0"/>
              </a:rPr>
              <a:t>market.</a:t>
            </a:r>
          </a:p>
          <a:p>
            <a:pPr marL="285750" lvl="1" indent="-285750" algn="just" defTabSz="671370">
              <a:spcBef>
                <a:spcPts val="375"/>
              </a:spcBef>
              <a:spcAft>
                <a:spcPts val="225"/>
              </a:spcAft>
              <a:buClr>
                <a:srgbClr val="0B4623"/>
              </a:buClr>
              <a:buFont typeface="Arial" charset="0"/>
              <a:buChar char="•"/>
            </a:pPr>
            <a:r>
              <a:rPr lang="en-ZA" sz="1800" b="1" dirty="0" smtClean="0">
                <a:solidFill>
                  <a:srgbClr val="00B050"/>
                </a:solidFill>
                <a:latin typeface="Arial Narrow" panose="020B0606020202030204" pitchFamily="34" charset="0"/>
              </a:rPr>
              <a:t>Research </a:t>
            </a:r>
          </a:p>
          <a:p>
            <a:pPr marL="742902" lvl="2" indent="-285750" algn="just" defTabSz="671370">
              <a:spcBef>
                <a:spcPts val="375"/>
              </a:spcBef>
              <a:spcAft>
                <a:spcPts val="225"/>
              </a:spcAft>
              <a:buClr>
                <a:srgbClr val="0B4623"/>
              </a:buClr>
              <a:buFontTx/>
              <a:buChar char="-"/>
            </a:pPr>
            <a:r>
              <a:rPr lang="en-US" sz="1800" b="1" dirty="0" smtClean="0">
                <a:solidFill>
                  <a:srgbClr val="00B050"/>
                </a:solidFill>
                <a:latin typeface="Arial Narrow" panose="020B0606020202030204" pitchFamily="34" charset="0"/>
              </a:rPr>
              <a:t>Evidence </a:t>
            </a:r>
            <a:r>
              <a:rPr lang="en-US" sz="1800" b="1" dirty="0">
                <a:solidFill>
                  <a:srgbClr val="00B050"/>
                </a:solidFill>
                <a:latin typeface="Arial Narrow" panose="020B0606020202030204" pitchFamily="34" charset="0"/>
              </a:rPr>
              <a:t>based approach to changing attitudes in consumer markets </a:t>
            </a:r>
            <a:r>
              <a:rPr lang="en-US" sz="1800" dirty="0">
                <a:solidFill>
                  <a:srgbClr val="00B050"/>
                </a:solidFill>
                <a:latin typeface="Arial Narrow" panose="020B0606020202030204" pitchFamily="34" charset="0"/>
              </a:rPr>
              <a:t>and driving down exaggerated prices of horn </a:t>
            </a:r>
            <a:r>
              <a:rPr lang="en-US" sz="1800" dirty="0" smtClean="0">
                <a:solidFill>
                  <a:srgbClr val="00B050"/>
                </a:solidFill>
                <a:latin typeface="Arial Narrow" panose="020B0606020202030204" pitchFamily="34" charset="0"/>
              </a:rPr>
              <a:t>through </a:t>
            </a:r>
            <a:r>
              <a:rPr lang="en-US" sz="1800" dirty="0">
                <a:solidFill>
                  <a:srgbClr val="00B050"/>
                </a:solidFill>
                <a:latin typeface="Arial Narrow" panose="020B0606020202030204" pitchFamily="34" charset="0"/>
              </a:rPr>
              <a:t>a series of </a:t>
            </a:r>
            <a:r>
              <a:rPr lang="en-US" sz="1800" dirty="0" smtClean="0">
                <a:solidFill>
                  <a:srgbClr val="00B050"/>
                </a:solidFill>
                <a:latin typeface="Arial Narrow" panose="020B0606020202030204" pitchFamily="34" charset="0"/>
              </a:rPr>
              <a:t>activities</a:t>
            </a:r>
          </a:p>
          <a:p>
            <a:pPr marL="742902" lvl="2" indent="-285750" algn="just" defTabSz="671370">
              <a:spcBef>
                <a:spcPts val="375"/>
              </a:spcBef>
              <a:spcAft>
                <a:spcPts val="225"/>
              </a:spcAft>
              <a:buClr>
                <a:srgbClr val="0B4623"/>
              </a:buClr>
              <a:buFontTx/>
              <a:buChar char="-"/>
            </a:pPr>
            <a:r>
              <a:rPr lang="en-ZA" sz="1800" b="1" dirty="0" smtClean="0">
                <a:solidFill>
                  <a:srgbClr val="00B050"/>
                </a:solidFill>
                <a:latin typeface="Arial Narrow" panose="020B0606020202030204" pitchFamily="34" charset="0"/>
              </a:rPr>
              <a:t>Generating/determining Alternative Options-</a:t>
            </a:r>
            <a:r>
              <a:rPr lang="en-ZA" sz="1800" dirty="0" smtClean="0">
                <a:solidFill>
                  <a:srgbClr val="00B050"/>
                </a:solidFill>
                <a:latin typeface="Arial Narrow" panose="020B0606020202030204" pitchFamily="34" charset="0"/>
              </a:rPr>
              <a:t> </a:t>
            </a:r>
            <a:r>
              <a:rPr lang="en-ZA" sz="1800" dirty="0">
                <a:solidFill>
                  <a:srgbClr val="00B050"/>
                </a:solidFill>
                <a:latin typeface="Arial Narrow" panose="020B0606020202030204" pitchFamily="34" charset="0"/>
              </a:rPr>
              <a:t>for addressing demand for horn and sustainable funding for conservation: irrespective of any decision on trade legalisation. The potential role of demand reduction and / or legal trade to address demand </a:t>
            </a:r>
            <a:r>
              <a:rPr lang="en-ZA" sz="1800" dirty="0" smtClean="0">
                <a:solidFill>
                  <a:srgbClr val="00B050"/>
                </a:solidFill>
                <a:latin typeface="Arial Narrow" panose="020B0606020202030204" pitchFamily="34" charset="0"/>
              </a:rPr>
              <a:t>pressures</a:t>
            </a:r>
            <a:endParaRPr lang="en-ZA" sz="1800" dirty="0">
              <a:solidFill>
                <a:srgbClr val="00B050"/>
              </a:solidFill>
              <a:latin typeface="Arial Narrow" panose="020B0606020202030204" pitchFamily="34" charset="0"/>
            </a:endParaRPr>
          </a:p>
          <a:p>
            <a:pPr marL="263700" lvl="1" indent="-263700" algn="just" defTabSz="671370">
              <a:spcBef>
                <a:spcPts val="375"/>
              </a:spcBef>
              <a:spcAft>
                <a:spcPts val="225"/>
              </a:spcAft>
              <a:buClr>
                <a:srgbClr val="0B4623"/>
              </a:buClr>
              <a:buFont typeface="Arial" panose="020B0604020202020204" pitchFamily="34" charset="0"/>
              <a:buChar char="•"/>
            </a:pPr>
            <a:r>
              <a:rPr lang="en-US" sz="1800" b="1" dirty="0">
                <a:solidFill>
                  <a:srgbClr val="00B050"/>
                </a:solidFill>
                <a:latin typeface="Arial Narrow" panose="020B0606020202030204" pitchFamily="34" charset="0"/>
                <a:ea typeface="MS Mincho"/>
                <a:cs typeface="Times New Roman"/>
              </a:rPr>
              <a:t>Continued </a:t>
            </a:r>
            <a:r>
              <a:rPr lang="en-US" sz="1800" b="1" dirty="0" smtClean="0">
                <a:solidFill>
                  <a:srgbClr val="00B050"/>
                </a:solidFill>
                <a:latin typeface="Arial Narrow" panose="020B0606020202030204" pitchFamily="34" charset="0"/>
                <a:ea typeface="MS Mincho"/>
                <a:cs typeface="Times New Roman"/>
              </a:rPr>
              <a:t>interactions-  </a:t>
            </a:r>
            <a:r>
              <a:rPr lang="en-US" sz="1800" dirty="0">
                <a:solidFill>
                  <a:srgbClr val="00B050"/>
                </a:solidFill>
                <a:latin typeface="Arial Narrow" panose="020B0606020202030204" pitchFamily="34" charset="0"/>
                <a:ea typeface="MS Mincho"/>
                <a:cs typeface="Times New Roman"/>
              </a:rPr>
              <a:t>with consumers and </a:t>
            </a:r>
            <a:r>
              <a:rPr lang="en-US" sz="1800" b="1" dirty="0">
                <a:solidFill>
                  <a:srgbClr val="00B050"/>
                </a:solidFill>
                <a:latin typeface="Arial Narrow" panose="020B0606020202030204" pitchFamily="34" charset="0"/>
                <a:ea typeface="MS Mincho"/>
                <a:cs typeface="Times New Roman"/>
              </a:rPr>
              <a:t>information-gathering mechanisms </a:t>
            </a:r>
            <a:r>
              <a:rPr lang="en-US" sz="1800" dirty="0">
                <a:solidFill>
                  <a:srgbClr val="00B050"/>
                </a:solidFill>
                <a:latin typeface="Arial Narrow" panose="020B0606020202030204" pitchFamily="34" charset="0"/>
                <a:ea typeface="MS Mincho"/>
                <a:cs typeface="Times New Roman"/>
              </a:rPr>
              <a:t>within known consumer and range states to better </a:t>
            </a:r>
            <a:r>
              <a:rPr lang="en-US" sz="1800" b="1" dirty="0">
                <a:solidFill>
                  <a:srgbClr val="00B050"/>
                </a:solidFill>
                <a:latin typeface="Arial Narrow" panose="020B0606020202030204" pitchFamily="34" charset="0"/>
                <a:ea typeface="MS Mincho"/>
                <a:cs typeface="Times New Roman"/>
              </a:rPr>
              <a:t>understand consumer patterns, attitudes and </a:t>
            </a:r>
            <a:r>
              <a:rPr lang="en-US" sz="1800" b="1" dirty="0" err="1">
                <a:solidFill>
                  <a:srgbClr val="00B050"/>
                </a:solidFill>
                <a:latin typeface="Arial Narrow" panose="020B0606020202030204" pitchFamily="34" charset="0"/>
                <a:ea typeface="MS Mincho"/>
                <a:cs typeface="Times New Roman"/>
              </a:rPr>
              <a:t>behaviour</a:t>
            </a:r>
            <a:r>
              <a:rPr lang="en-US" sz="1800" dirty="0">
                <a:solidFill>
                  <a:srgbClr val="00B050"/>
                </a:solidFill>
                <a:latin typeface="Arial Narrow" panose="020B0606020202030204" pitchFamily="34" charset="0"/>
                <a:ea typeface="MS Mincho"/>
                <a:cs typeface="Times New Roman"/>
              </a:rPr>
              <a:t>. </a:t>
            </a:r>
            <a:endParaRPr lang="en-US" sz="1800" dirty="0" smtClean="0">
              <a:solidFill>
                <a:srgbClr val="00B050"/>
              </a:solidFill>
              <a:latin typeface="Arial Narrow" panose="020B0606020202030204" pitchFamily="34" charset="0"/>
              <a:ea typeface="MS Mincho"/>
              <a:cs typeface="Times New Roman"/>
            </a:endParaRPr>
          </a:p>
          <a:p>
            <a:pPr marL="263700" lvl="1" indent="-263700" algn="just" defTabSz="671370">
              <a:spcBef>
                <a:spcPts val="375"/>
              </a:spcBef>
              <a:spcAft>
                <a:spcPts val="225"/>
              </a:spcAft>
              <a:buClr>
                <a:srgbClr val="0B4623"/>
              </a:buClr>
              <a:buFont typeface="Arial" panose="020B0604020202020204" pitchFamily="34" charset="0"/>
              <a:buChar char="•"/>
            </a:pPr>
            <a:r>
              <a:rPr lang="en-ZA" sz="1800" b="1" dirty="0" smtClean="0">
                <a:solidFill>
                  <a:srgbClr val="00B050"/>
                </a:solidFill>
                <a:latin typeface="Arial Narrow" panose="020B0606020202030204" pitchFamily="34" charset="0"/>
              </a:rPr>
              <a:t>Monitoring system- </a:t>
            </a:r>
            <a:r>
              <a:rPr lang="en-ZA" sz="1800" dirty="0">
                <a:solidFill>
                  <a:srgbClr val="00B050"/>
                </a:solidFill>
                <a:latin typeface="Arial Narrow" panose="020B0606020202030204" pitchFamily="34" charset="0"/>
              </a:rPr>
              <a:t>to be developed and implemented to gather information relating to prices paid to poachers and the quantity of horn </a:t>
            </a:r>
            <a:r>
              <a:rPr lang="en-ZA" sz="1800" dirty="0" smtClean="0">
                <a:solidFill>
                  <a:srgbClr val="00B050"/>
                </a:solidFill>
                <a:latin typeface="Arial Narrow" panose="020B0606020202030204" pitchFamily="34" charset="0"/>
              </a:rPr>
              <a:t>traded</a:t>
            </a:r>
          </a:p>
          <a:p>
            <a:pPr marL="285750" lvl="1" indent="-285750" algn="just" defTabSz="671370">
              <a:spcBef>
                <a:spcPts val="375"/>
              </a:spcBef>
              <a:spcAft>
                <a:spcPts val="225"/>
              </a:spcAft>
              <a:buClr>
                <a:srgbClr val="0B4623"/>
              </a:buClr>
              <a:buFont typeface="Arial" charset="0"/>
              <a:buChar char="•"/>
            </a:pPr>
            <a:r>
              <a:rPr lang="en-US" sz="1800" b="1" dirty="0" smtClean="0">
                <a:solidFill>
                  <a:srgbClr val="00B050"/>
                </a:solidFill>
                <a:latin typeface="Arial Narrow" panose="020B0606020202030204" pitchFamily="34" charset="0"/>
                <a:ea typeface="MS Mincho"/>
                <a:cs typeface="Times New Roman"/>
              </a:rPr>
              <a:t>Changing </a:t>
            </a:r>
            <a:r>
              <a:rPr lang="en-US" sz="1800" b="1" dirty="0">
                <a:solidFill>
                  <a:srgbClr val="00B050"/>
                </a:solidFill>
                <a:latin typeface="Arial Narrow" panose="020B0606020202030204" pitchFamily="34" charset="0"/>
                <a:ea typeface="MS Mincho"/>
                <a:cs typeface="Times New Roman"/>
              </a:rPr>
              <a:t>consumer </a:t>
            </a:r>
            <a:r>
              <a:rPr lang="en-US" sz="1800" b="1" dirty="0" err="1" smtClean="0">
                <a:solidFill>
                  <a:srgbClr val="00B050"/>
                </a:solidFill>
                <a:latin typeface="Arial Narrow" panose="020B0606020202030204" pitchFamily="34" charset="0"/>
                <a:ea typeface="MS Mincho"/>
                <a:cs typeface="Times New Roman"/>
              </a:rPr>
              <a:t>behaviour</a:t>
            </a:r>
            <a:r>
              <a:rPr lang="en-US" sz="1800" b="1" dirty="0" smtClean="0">
                <a:solidFill>
                  <a:srgbClr val="00B050"/>
                </a:solidFill>
                <a:latin typeface="Arial Narrow" panose="020B0606020202030204" pitchFamily="34" charset="0"/>
                <a:ea typeface="MS Mincho"/>
                <a:cs typeface="Times New Roman"/>
              </a:rPr>
              <a:t>-  </a:t>
            </a:r>
            <a:r>
              <a:rPr lang="en-US" sz="1800" dirty="0" smtClean="0">
                <a:solidFill>
                  <a:srgbClr val="00B050"/>
                </a:solidFill>
                <a:latin typeface="Arial Narrow" panose="020B0606020202030204" pitchFamily="34" charset="0"/>
                <a:ea typeface="MS Mincho"/>
                <a:cs typeface="Times New Roman"/>
              </a:rPr>
              <a:t>first </a:t>
            </a:r>
            <a:r>
              <a:rPr lang="en-US" sz="1800" dirty="0">
                <a:solidFill>
                  <a:srgbClr val="00B050"/>
                </a:solidFill>
                <a:latin typeface="Arial Narrow" panose="020B0606020202030204" pitchFamily="34" charset="0"/>
                <a:ea typeface="MS Mincho"/>
                <a:cs typeface="Times New Roman"/>
              </a:rPr>
              <a:t>focuses on the demand side in consumer states based on the premise that </a:t>
            </a:r>
            <a:r>
              <a:rPr lang="en-US" sz="1800" b="1" dirty="0">
                <a:solidFill>
                  <a:srgbClr val="00B050"/>
                </a:solidFill>
                <a:latin typeface="Arial Narrow" panose="020B0606020202030204" pitchFamily="34" charset="0"/>
                <a:ea typeface="MS Mincho"/>
                <a:cs typeface="Times New Roman"/>
              </a:rPr>
              <a:t>changing consumer </a:t>
            </a:r>
            <a:r>
              <a:rPr lang="en-US" sz="1800" b="1" dirty="0" err="1">
                <a:solidFill>
                  <a:srgbClr val="00B050"/>
                </a:solidFill>
                <a:latin typeface="Arial Narrow" panose="020B0606020202030204" pitchFamily="34" charset="0"/>
                <a:ea typeface="MS Mincho"/>
                <a:cs typeface="Times New Roman"/>
              </a:rPr>
              <a:t>behaviour</a:t>
            </a:r>
            <a:r>
              <a:rPr lang="en-US" sz="1800" b="1" dirty="0">
                <a:solidFill>
                  <a:srgbClr val="00B050"/>
                </a:solidFill>
                <a:latin typeface="Arial Narrow" panose="020B0606020202030204" pitchFamily="34" charset="0"/>
                <a:ea typeface="MS Mincho"/>
                <a:cs typeface="Times New Roman"/>
              </a:rPr>
              <a:t> </a:t>
            </a:r>
            <a:r>
              <a:rPr lang="en-US" sz="1800" dirty="0">
                <a:solidFill>
                  <a:srgbClr val="00B050"/>
                </a:solidFill>
                <a:latin typeface="Arial Narrow" panose="020B0606020202030204" pitchFamily="34" charset="0"/>
                <a:ea typeface="MS Mincho"/>
                <a:cs typeface="Times New Roman"/>
              </a:rPr>
              <a:t>through campaigns and the introduction of legislative restrictions and enforcement can reduce or eliminate demand for rhino horns in consumer </a:t>
            </a:r>
            <a:r>
              <a:rPr lang="en-US" sz="1800" dirty="0" smtClean="0">
                <a:solidFill>
                  <a:srgbClr val="00B050"/>
                </a:solidFill>
                <a:latin typeface="Arial Narrow" panose="020B0606020202030204" pitchFamily="34" charset="0"/>
                <a:ea typeface="MS Mincho"/>
                <a:cs typeface="Times New Roman"/>
              </a:rPr>
              <a:t>countries</a:t>
            </a:r>
          </a:p>
          <a:p>
            <a:pPr marL="0" lvl="1" algn="ctr" defTabSz="671370">
              <a:spcBef>
                <a:spcPts val="375"/>
              </a:spcBef>
              <a:spcAft>
                <a:spcPts val="225"/>
              </a:spcAft>
              <a:buClr>
                <a:srgbClr val="0B4623"/>
              </a:buClr>
            </a:pPr>
            <a:r>
              <a:rPr lang="en-US" sz="1800" b="1" dirty="0" smtClean="0">
                <a:solidFill>
                  <a:srgbClr val="FF0000"/>
                </a:solidFill>
                <a:latin typeface="Arial Narrow" panose="020B0606020202030204" pitchFamily="34" charset="0"/>
                <a:ea typeface="MS Mincho"/>
                <a:cs typeface="Times New Roman"/>
              </a:rPr>
              <a:t>Advocacy, Education and Awareness</a:t>
            </a:r>
            <a:endParaRPr lang="en-ZA" sz="1050" b="1" dirty="0">
              <a:solidFill>
                <a:srgbClr val="FF0000"/>
              </a:solidFill>
              <a:latin typeface="Arial Narrow" panose="020B0606020202030204" pitchFamily="34" charset="0"/>
              <a:ea typeface="MS Mincho"/>
              <a:cs typeface="Times New Roman"/>
            </a:endParaRPr>
          </a:p>
        </p:txBody>
      </p:sp>
    </p:spTree>
    <p:extLst>
      <p:ext uri="{BB962C8B-B14F-4D97-AF65-F5344CB8AC3E}">
        <p14:creationId xmlns:p14="http://schemas.microsoft.com/office/powerpoint/2010/main" xmlns="" val="6556320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nvPr>
        </p:nvGraphicFramePr>
        <p:xfrm>
          <a:off x="1121570" y="841525"/>
          <a:ext cx="1190" cy="1190"/>
        </p:xfrm>
        <a:graphic>
          <a:graphicData uri="http://schemas.openxmlformats.org/presentationml/2006/ole">
            <p:oleObj spid="_x0000_s1461363" name="think-cell Slide" r:id="rId4" imgW="360" imgH="360" progId="">
              <p:embed/>
            </p:oleObj>
          </a:graphicData>
        </a:graphic>
      </p:graphicFrame>
      <p:sp>
        <p:nvSpPr>
          <p:cNvPr id="5" name="Title 4"/>
          <p:cNvSpPr>
            <a:spLocks noGrp="1"/>
          </p:cNvSpPr>
          <p:nvPr>
            <p:ph type="title"/>
          </p:nvPr>
        </p:nvSpPr>
        <p:spPr>
          <a:xfrm>
            <a:off x="312516" y="84424"/>
            <a:ext cx="8137003" cy="452432"/>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marL="336912"/>
            <a:r>
              <a:rPr lang="en-ZA" sz="2940" dirty="0" smtClean="0">
                <a:solidFill>
                  <a:srgbClr val="00B050"/>
                </a:solidFill>
                <a:latin typeface="Arial Narrow" panose="020B0606020202030204" pitchFamily="34" charset="0"/>
              </a:rPr>
              <a:t>CITES Resolutions on Demand Management</a:t>
            </a:r>
            <a:endParaRPr lang="en-GB" sz="1029" dirty="0">
              <a:solidFill>
                <a:srgbClr val="00B050"/>
              </a:solidFill>
              <a:latin typeface="Arial Narrow" panose="020B0606020202030204" pitchFamily="34" charset="0"/>
            </a:endParaRPr>
          </a:p>
        </p:txBody>
      </p:sp>
      <p:sp>
        <p:nvSpPr>
          <p:cNvPr id="2" name="Rectangle 1"/>
          <p:cNvSpPr/>
          <p:nvPr/>
        </p:nvSpPr>
        <p:spPr>
          <a:xfrm>
            <a:off x="12321" y="857250"/>
            <a:ext cx="8961438" cy="5632311"/>
          </a:xfrm>
          <a:prstGeom prst="rect">
            <a:avLst/>
          </a:prstGeom>
        </p:spPr>
        <p:txBody>
          <a:bodyPr wrap="square">
            <a:spAutoFit/>
          </a:bodyPr>
          <a:lstStyle/>
          <a:p>
            <a:pPr marL="210026" indent="-210026" algn="just">
              <a:buFont typeface="Arial" panose="020B0604020202020204" pitchFamily="34" charset="0"/>
              <a:buChar char="•"/>
            </a:pPr>
            <a:r>
              <a:rPr lang="en-ZA" sz="1800" dirty="0" smtClean="0">
                <a:solidFill>
                  <a:srgbClr val="00B050"/>
                </a:solidFill>
                <a:latin typeface="Arial Narrow" charset="0"/>
                <a:ea typeface="Arial Narrow" charset="0"/>
                <a:cs typeface="Arial Narrow" charset="0"/>
              </a:rPr>
              <a:t>Need for </a:t>
            </a:r>
            <a:r>
              <a:rPr lang="en-ZA" sz="1800" dirty="0">
                <a:solidFill>
                  <a:srgbClr val="00B050"/>
                </a:solidFill>
                <a:latin typeface="Arial Narrow" charset="0"/>
                <a:ea typeface="Arial Narrow" charset="0"/>
                <a:cs typeface="Arial Narrow" charset="0"/>
              </a:rPr>
              <a:t>well-targeted, evidence-based, species-specific, country-specific demand reduction campaigns to more effectively bring about behaviour changes; </a:t>
            </a:r>
          </a:p>
          <a:p>
            <a:pPr marL="210026" indent="-210026" algn="just">
              <a:buFont typeface="Arial" panose="020B0604020202020204" pitchFamily="34" charset="0"/>
              <a:buChar char="•"/>
            </a:pPr>
            <a:r>
              <a:rPr lang="en-ZA" sz="1800" dirty="0" smtClean="0">
                <a:solidFill>
                  <a:srgbClr val="00B050"/>
                </a:solidFill>
                <a:latin typeface="Arial Narrow" charset="0"/>
                <a:ea typeface="Arial Narrow" charset="0"/>
                <a:cs typeface="Arial Narrow" charset="0"/>
              </a:rPr>
              <a:t>Parties urged where </a:t>
            </a:r>
            <a:r>
              <a:rPr lang="en-ZA" sz="1800" dirty="0">
                <a:solidFill>
                  <a:srgbClr val="00B050"/>
                </a:solidFill>
                <a:latin typeface="Arial Narrow" charset="0"/>
                <a:ea typeface="Arial Narrow" charset="0"/>
                <a:cs typeface="Arial Narrow" charset="0"/>
              </a:rPr>
              <a:t>there is a significant market for illegally traded wildlife products </a:t>
            </a:r>
            <a:r>
              <a:rPr lang="en-ZA" sz="1800" dirty="0" smtClean="0">
                <a:solidFill>
                  <a:srgbClr val="00B050"/>
                </a:solidFill>
                <a:latin typeface="Arial Narrow" charset="0"/>
                <a:ea typeface="Arial Narrow" charset="0"/>
                <a:cs typeface="Arial Narrow" charset="0"/>
              </a:rPr>
              <a:t>to</a:t>
            </a:r>
          </a:p>
          <a:p>
            <a:pPr marL="742901" lvl="1" indent="-285750" algn="just">
              <a:buFontTx/>
              <a:buChar char="-"/>
            </a:pPr>
            <a:r>
              <a:rPr lang="en-ZA" sz="1800" b="1" dirty="0">
                <a:solidFill>
                  <a:srgbClr val="00B050"/>
                </a:solidFill>
                <a:latin typeface="Arial Narrow" charset="0"/>
                <a:ea typeface="Arial Narrow" charset="0"/>
                <a:cs typeface="Arial Narrow" charset="0"/>
              </a:rPr>
              <a:t>D</a:t>
            </a:r>
            <a:r>
              <a:rPr lang="en-ZA" sz="1800" b="1" dirty="0" smtClean="0">
                <a:solidFill>
                  <a:srgbClr val="00B050"/>
                </a:solidFill>
                <a:latin typeface="Arial Narrow" charset="0"/>
                <a:ea typeface="Arial Narrow" charset="0"/>
                <a:cs typeface="Arial Narrow" charset="0"/>
              </a:rPr>
              <a:t>evelop </a:t>
            </a:r>
            <a:r>
              <a:rPr lang="en-ZA" sz="1800" b="1" dirty="0">
                <a:solidFill>
                  <a:srgbClr val="00B050"/>
                </a:solidFill>
                <a:latin typeface="Arial Narrow" charset="0"/>
                <a:ea typeface="Arial Narrow" charset="0"/>
                <a:cs typeface="Arial Narrow" charset="0"/>
              </a:rPr>
              <a:t>strategies to reduce the demand for illegal products </a:t>
            </a:r>
            <a:r>
              <a:rPr lang="en-ZA" sz="1800" dirty="0">
                <a:solidFill>
                  <a:srgbClr val="00B050"/>
                </a:solidFill>
                <a:latin typeface="Arial Narrow" charset="0"/>
                <a:ea typeface="Arial Narrow" charset="0"/>
                <a:cs typeface="Arial Narrow" charset="0"/>
              </a:rPr>
              <a:t>of wild animals and </a:t>
            </a:r>
            <a:r>
              <a:rPr lang="en-ZA" sz="1800" dirty="0" smtClean="0">
                <a:solidFill>
                  <a:srgbClr val="00B050"/>
                </a:solidFill>
                <a:latin typeface="Arial Narrow" charset="0"/>
                <a:ea typeface="Arial Narrow" charset="0"/>
                <a:cs typeface="Arial Narrow" charset="0"/>
              </a:rPr>
              <a:t>plants through </a:t>
            </a:r>
            <a:r>
              <a:rPr lang="en-ZA" sz="1800" dirty="0">
                <a:solidFill>
                  <a:srgbClr val="00B050"/>
                </a:solidFill>
                <a:latin typeface="Arial Narrow" charset="0"/>
                <a:ea typeface="Arial Narrow" charset="0"/>
                <a:cs typeface="Arial Narrow" charset="0"/>
              </a:rPr>
              <a:t>demand reduction campaigns </a:t>
            </a:r>
            <a:endParaRPr lang="en-ZA" sz="1800" dirty="0" smtClean="0">
              <a:solidFill>
                <a:srgbClr val="00B050"/>
              </a:solidFill>
              <a:latin typeface="Arial Narrow" charset="0"/>
              <a:ea typeface="Arial Narrow" charset="0"/>
              <a:cs typeface="Arial Narrow" charset="0"/>
            </a:endParaRPr>
          </a:p>
          <a:p>
            <a:pPr marL="742901" lvl="1" indent="-285750" algn="just">
              <a:buFontTx/>
              <a:buChar char="-"/>
            </a:pPr>
            <a:r>
              <a:rPr lang="en-ZA" sz="1800" dirty="0" smtClean="0">
                <a:solidFill>
                  <a:srgbClr val="00B050"/>
                </a:solidFill>
                <a:latin typeface="Arial Narrow" charset="0"/>
                <a:ea typeface="Arial Narrow" charset="0"/>
                <a:cs typeface="Arial Narrow" charset="0"/>
              </a:rPr>
              <a:t>Enhance policy</a:t>
            </a:r>
            <a:r>
              <a:rPr lang="en-ZA" sz="1800" dirty="0">
                <a:solidFill>
                  <a:srgbClr val="00B050"/>
                </a:solidFill>
                <a:latin typeface="Arial Narrow" charset="0"/>
                <a:ea typeface="Arial Narrow" charset="0"/>
                <a:cs typeface="Arial Narrow" charset="0"/>
              </a:rPr>
              <a:t>, legislation </a:t>
            </a:r>
            <a:r>
              <a:rPr lang="en-ZA" sz="1800" dirty="0" smtClean="0">
                <a:solidFill>
                  <a:srgbClr val="00B050"/>
                </a:solidFill>
                <a:latin typeface="Arial Narrow" charset="0"/>
                <a:ea typeface="Arial Narrow" charset="0"/>
                <a:cs typeface="Arial Narrow" charset="0"/>
              </a:rPr>
              <a:t>and law enforcement;</a:t>
            </a:r>
          </a:p>
          <a:p>
            <a:pPr marL="742901" lvl="1" indent="-285750" algn="just">
              <a:buFontTx/>
              <a:buChar char="-"/>
            </a:pPr>
            <a:r>
              <a:rPr lang="en-ZA" sz="1800" b="1" dirty="0">
                <a:solidFill>
                  <a:srgbClr val="00B050"/>
                </a:solidFill>
                <a:latin typeface="Arial Narrow" charset="0"/>
                <a:ea typeface="Arial Narrow" charset="0"/>
                <a:cs typeface="Arial Narrow" charset="0"/>
              </a:rPr>
              <a:t>C</a:t>
            </a:r>
            <a:r>
              <a:rPr lang="en-ZA" sz="1800" b="1" dirty="0" smtClean="0">
                <a:solidFill>
                  <a:srgbClr val="00B050"/>
                </a:solidFill>
                <a:latin typeface="Arial Narrow" charset="0"/>
                <a:ea typeface="Arial Narrow" charset="0"/>
                <a:cs typeface="Arial Narrow" charset="0"/>
              </a:rPr>
              <a:t>onduct </a:t>
            </a:r>
            <a:r>
              <a:rPr lang="en-ZA" sz="1800" b="1" dirty="0">
                <a:solidFill>
                  <a:srgbClr val="00B050"/>
                </a:solidFill>
                <a:latin typeface="Arial Narrow" charset="0"/>
                <a:ea typeface="Arial Narrow" charset="0"/>
                <a:cs typeface="Arial Narrow" charset="0"/>
              </a:rPr>
              <a:t>in-depth and regular research </a:t>
            </a:r>
            <a:r>
              <a:rPr lang="en-ZA" sz="1800" dirty="0">
                <a:solidFill>
                  <a:srgbClr val="00B050"/>
                </a:solidFill>
                <a:latin typeface="Arial Narrow" charset="0"/>
                <a:ea typeface="Arial Narrow" charset="0"/>
                <a:cs typeface="Arial Narrow" charset="0"/>
              </a:rPr>
              <a:t>on the demand for specimens of illegally traded CITES </a:t>
            </a:r>
            <a:r>
              <a:rPr lang="en-ZA" sz="1800" dirty="0" smtClean="0">
                <a:solidFill>
                  <a:srgbClr val="00B050"/>
                </a:solidFill>
                <a:latin typeface="Arial Narrow" charset="0"/>
                <a:ea typeface="Arial Narrow" charset="0"/>
                <a:cs typeface="Arial Narrow" charset="0"/>
              </a:rPr>
              <a:t>listed species</a:t>
            </a:r>
            <a:r>
              <a:rPr lang="en-ZA" sz="1800" dirty="0">
                <a:solidFill>
                  <a:srgbClr val="00B050"/>
                </a:solidFill>
                <a:latin typeface="Arial Narrow" charset="0"/>
                <a:ea typeface="Arial Narrow" charset="0"/>
                <a:cs typeface="Arial Narrow" charset="0"/>
              </a:rPr>
              <a:t>, where possible, using standard methodologies to understand the drivers and dynamics of </a:t>
            </a:r>
            <a:r>
              <a:rPr lang="en-ZA" sz="1800" dirty="0" smtClean="0">
                <a:solidFill>
                  <a:srgbClr val="00B050"/>
                </a:solidFill>
                <a:latin typeface="Arial Narrow" charset="0"/>
                <a:ea typeface="Arial Narrow" charset="0"/>
                <a:cs typeface="Arial Narrow" charset="0"/>
              </a:rPr>
              <a:t>the demand </a:t>
            </a:r>
            <a:r>
              <a:rPr lang="en-ZA" sz="1800" dirty="0">
                <a:solidFill>
                  <a:srgbClr val="00B050"/>
                </a:solidFill>
                <a:latin typeface="Arial Narrow" charset="0"/>
                <a:ea typeface="Arial Narrow" charset="0"/>
                <a:cs typeface="Arial Narrow" charset="0"/>
              </a:rPr>
              <a:t>and to provide solid information for use in demand-reduction </a:t>
            </a:r>
            <a:r>
              <a:rPr lang="en-ZA" sz="1800" dirty="0" smtClean="0">
                <a:solidFill>
                  <a:srgbClr val="00B050"/>
                </a:solidFill>
                <a:latin typeface="Arial Narrow" charset="0"/>
                <a:ea typeface="Arial Narrow" charset="0"/>
                <a:cs typeface="Arial Narrow" charset="0"/>
              </a:rPr>
              <a:t>campaigns</a:t>
            </a:r>
          </a:p>
          <a:p>
            <a:pPr marL="742901" lvl="1" indent="-285750" algn="just">
              <a:buFontTx/>
              <a:buChar char="-"/>
            </a:pPr>
            <a:r>
              <a:rPr lang="en-ZA" sz="1800" dirty="0">
                <a:solidFill>
                  <a:srgbClr val="00B050"/>
                </a:solidFill>
                <a:latin typeface="Arial Narrow" charset="0"/>
                <a:ea typeface="Arial Narrow" charset="0"/>
                <a:cs typeface="Arial Narrow" charset="0"/>
              </a:rPr>
              <a:t>D</a:t>
            </a:r>
            <a:r>
              <a:rPr lang="en-ZA" sz="1800" dirty="0" smtClean="0">
                <a:solidFill>
                  <a:srgbClr val="00B050"/>
                </a:solidFill>
                <a:latin typeface="Arial Narrow" charset="0"/>
                <a:ea typeface="Arial Narrow" charset="0"/>
                <a:cs typeface="Arial Narrow" charset="0"/>
              </a:rPr>
              <a:t>evelop </a:t>
            </a:r>
            <a:r>
              <a:rPr lang="en-ZA" sz="1800" dirty="0">
                <a:solidFill>
                  <a:srgbClr val="00B050"/>
                </a:solidFill>
                <a:latin typeface="Arial Narrow" charset="0"/>
                <a:ea typeface="Arial Narrow" charset="0"/>
                <a:cs typeface="Arial Narrow" charset="0"/>
              </a:rPr>
              <a:t>and implement well-targeted, species-specific, evidence-based campaigns </a:t>
            </a:r>
            <a:r>
              <a:rPr lang="en-ZA" sz="1800" b="1" dirty="0">
                <a:solidFill>
                  <a:srgbClr val="00B050"/>
                </a:solidFill>
                <a:latin typeface="Arial Narrow" charset="0"/>
                <a:ea typeface="Arial Narrow" charset="0"/>
                <a:cs typeface="Arial Narrow" charset="0"/>
              </a:rPr>
              <a:t>by engaging key consumer groups </a:t>
            </a:r>
            <a:r>
              <a:rPr lang="en-ZA" sz="1800" dirty="0">
                <a:solidFill>
                  <a:srgbClr val="00B050"/>
                </a:solidFill>
                <a:latin typeface="Arial Narrow" charset="0"/>
                <a:ea typeface="Arial Narrow" charset="0"/>
                <a:cs typeface="Arial Narrow" charset="0"/>
              </a:rPr>
              <a:t>and targeting the motivations for the demand, including the speculative nature of the demand, and develop specific messaging approaches and methods for target </a:t>
            </a:r>
            <a:r>
              <a:rPr lang="en-ZA" sz="1800" dirty="0" smtClean="0">
                <a:solidFill>
                  <a:srgbClr val="00B050"/>
                </a:solidFill>
                <a:latin typeface="Arial Narrow" charset="0"/>
                <a:ea typeface="Arial Narrow" charset="0"/>
                <a:cs typeface="Arial Narrow" charset="0"/>
              </a:rPr>
              <a:t>audiences;</a:t>
            </a:r>
          </a:p>
          <a:p>
            <a:pPr marL="742901" lvl="1" indent="-285750" algn="just">
              <a:buFontTx/>
              <a:buChar char="-"/>
            </a:pPr>
            <a:r>
              <a:rPr lang="en-ZA" sz="1800" b="1" dirty="0">
                <a:solidFill>
                  <a:srgbClr val="00B050"/>
                </a:solidFill>
                <a:latin typeface="Arial Narrow" charset="0"/>
                <a:ea typeface="Arial Narrow" charset="0"/>
                <a:cs typeface="Arial Narrow" charset="0"/>
              </a:rPr>
              <a:t>C</a:t>
            </a:r>
            <a:r>
              <a:rPr lang="en-ZA" sz="1800" b="1" dirty="0" smtClean="0">
                <a:solidFill>
                  <a:srgbClr val="00B050"/>
                </a:solidFill>
                <a:latin typeface="Arial Narrow" charset="0"/>
                <a:ea typeface="Arial Narrow" charset="0"/>
                <a:cs typeface="Arial Narrow" charset="0"/>
              </a:rPr>
              <a:t>reate </a:t>
            </a:r>
            <a:r>
              <a:rPr lang="en-ZA" sz="1800" b="1" dirty="0">
                <a:solidFill>
                  <a:srgbClr val="00B050"/>
                </a:solidFill>
                <a:latin typeface="Arial Narrow" charset="0"/>
                <a:ea typeface="Arial Narrow" charset="0"/>
                <a:cs typeface="Arial Narrow" charset="0"/>
              </a:rPr>
              <a:t>greater awareness </a:t>
            </a:r>
            <a:r>
              <a:rPr lang="en-ZA" sz="1800" dirty="0">
                <a:solidFill>
                  <a:srgbClr val="00B050"/>
                </a:solidFill>
                <a:latin typeface="Arial Narrow" charset="0"/>
                <a:ea typeface="Arial Narrow" charset="0"/>
                <a:cs typeface="Arial Narrow" charset="0"/>
              </a:rPr>
              <a:t>of the broader consequences and impacts of illegal harvest and illegal trade of wildlife and plants, particularly on wild populations and the ecosystems in which they exist, as well as raise awareness of broader impacts of wildlife trafficking on livelihoods and sustainable development; </a:t>
            </a:r>
            <a:r>
              <a:rPr lang="en-ZA" sz="1800" dirty="0" smtClean="0">
                <a:solidFill>
                  <a:srgbClr val="00B050"/>
                </a:solidFill>
                <a:latin typeface="Arial Narrow" charset="0"/>
                <a:ea typeface="Arial Narrow" charset="0"/>
                <a:cs typeface="Arial Narrow" charset="0"/>
              </a:rPr>
              <a:t>and</a:t>
            </a:r>
          </a:p>
          <a:p>
            <a:pPr marL="742901" lvl="1" indent="-285750" algn="just">
              <a:buFontTx/>
              <a:buChar char="-"/>
            </a:pPr>
            <a:r>
              <a:rPr lang="en-ZA" sz="1800" b="1" dirty="0">
                <a:solidFill>
                  <a:srgbClr val="00B050"/>
                </a:solidFill>
                <a:latin typeface="Arial Narrow" charset="0"/>
                <a:ea typeface="Arial Narrow" charset="0"/>
                <a:cs typeface="Arial Narrow" charset="0"/>
              </a:rPr>
              <a:t>S</a:t>
            </a:r>
            <a:r>
              <a:rPr lang="en-ZA" sz="1800" b="1" dirty="0" smtClean="0">
                <a:solidFill>
                  <a:srgbClr val="00B050"/>
                </a:solidFill>
                <a:latin typeface="Arial Narrow" charset="0"/>
                <a:ea typeface="Arial Narrow" charset="0"/>
                <a:cs typeface="Arial Narrow" charset="0"/>
              </a:rPr>
              <a:t>trengthen </a:t>
            </a:r>
            <a:r>
              <a:rPr lang="en-ZA" sz="1800" b="1" dirty="0">
                <a:solidFill>
                  <a:srgbClr val="00B050"/>
                </a:solidFill>
                <a:latin typeface="Arial Narrow" charset="0"/>
                <a:ea typeface="Arial Narrow" charset="0"/>
                <a:cs typeface="Arial Narrow" charset="0"/>
              </a:rPr>
              <a:t>legal and enforcement deterrents </a:t>
            </a:r>
            <a:r>
              <a:rPr lang="en-ZA" sz="1800" dirty="0">
                <a:solidFill>
                  <a:srgbClr val="00B050"/>
                </a:solidFill>
                <a:latin typeface="Arial Narrow" charset="0"/>
                <a:ea typeface="Arial Narrow" charset="0"/>
                <a:cs typeface="Arial Narrow" charset="0"/>
              </a:rPr>
              <a:t>by creating greater awareness of laws prohibiting trade in illegal wildlife products and any associated penalties;</a:t>
            </a:r>
          </a:p>
        </p:txBody>
      </p:sp>
    </p:spTree>
    <p:extLst>
      <p:ext uri="{BB962C8B-B14F-4D97-AF65-F5344CB8AC3E}">
        <p14:creationId xmlns:p14="http://schemas.microsoft.com/office/powerpoint/2010/main" xmlns="" val="8682814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6" name="Object 2" hidden="1"/>
          <p:cNvGraphicFramePr>
            <a:graphicFrameLocks noChangeAspect="1"/>
          </p:cNvGraphicFramePr>
          <p:nvPr>
            <p:extLst>
              <p:ext uri="{D42A27DB-BD31-4B8C-83A1-F6EECF244321}">
                <p14:modId xmlns:p14="http://schemas.microsoft.com/office/powerpoint/2010/main" xmlns="" val="3824876125"/>
              </p:ext>
            </p:extLst>
          </p:nvPr>
        </p:nvGraphicFramePr>
        <p:xfrm>
          <a:off x="0" y="0"/>
          <a:ext cx="158750" cy="158750"/>
        </p:xfrm>
        <a:graphic>
          <a:graphicData uri="http://schemas.openxmlformats.org/presentationml/2006/ole">
            <p:oleObj spid="_x0000_s595398" name="think-cell Slide" r:id="rId10" imgW="360" imgH="360" progId="">
              <p:embed/>
            </p:oleObj>
          </a:graphicData>
        </a:graphic>
      </p:graphicFrame>
      <p:sp>
        <p:nvSpPr>
          <p:cNvPr id="36" name="TextBox 6"/>
          <p:cNvSpPr txBox="1">
            <a:spLocks/>
          </p:cNvSpPr>
          <p:nvPr>
            <p:custDataLst>
              <p:tags r:id="rId2"/>
            </p:custDataLst>
          </p:nvPr>
        </p:nvSpPr>
        <p:spPr>
          <a:xfrm>
            <a:off x="171451" y="1209676"/>
            <a:ext cx="8618537" cy="4552950"/>
          </a:xfrm>
          <a:prstGeom prst="rect">
            <a:avLst/>
          </a:prstGeom>
          <a:solidFill>
            <a:schemeClr val="bg1"/>
          </a:solidFill>
          <a:ln w="19050" algn="ctr">
            <a:solidFill>
              <a:schemeClr val="accent1"/>
            </a:solidFill>
            <a:miter lim="800000"/>
            <a:headEnd/>
            <a:tailEnd/>
          </a:ln>
          <a:effectLst>
            <a:outerShdw blurRad="50800" dist="38100" dir="2700000" algn="tl" rotWithShape="0">
              <a:prstClr val="black">
                <a:alpha val="40000"/>
              </a:prstClr>
            </a:outerShdw>
          </a:effectLst>
        </p:spPr>
        <p:txBody>
          <a:bodyPr wrap="none" anchor="ctr"/>
          <a:lstStyle>
            <a:defPPr>
              <a:defRPr lang="en-US"/>
            </a:defPPr>
            <a:lvl1pPr>
              <a:defRPr sz="1350">
                <a:latin typeface="+mn-lt"/>
              </a:defRPr>
            </a:lvl1pPr>
          </a:lstStyle>
          <a:p>
            <a:endParaRPr lang="en-US" dirty="0"/>
          </a:p>
        </p:txBody>
      </p:sp>
      <p:sp>
        <p:nvSpPr>
          <p:cNvPr id="36872" name="Title 1"/>
          <p:cNvSpPr>
            <a:spLocks noGrp="1"/>
          </p:cNvSpPr>
          <p:nvPr>
            <p:ph type="title"/>
          </p:nvPr>
        </p:nvSpPr>
        <p:spPr bwMode="gray">
          <a:xfrm>
            <a:off x="171451" y="230188"/>
            <a:ext cx="8618537" cy="877163"/>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ctr"/>
            <a:r>
              <a:rPr lang="en-US" dirty="0">
                <a:solidFill>
                  <a:srgbClr val="00B050"/>
                </a:solidFill>
              </a:rPr>
              <a:t>We developed work streams based on COI’s 5 pillars of rhino </a:t>
            </a:r>
            <a:r>
              <a:rPr lang="en-US" dirty="0" smtClean="0">
                <a:solidFill>
                  <a:srgbClr val="00B050"/>
                </a:solidFill>
              </a:rPr>
              <a:t>conservation</a:t>
            </a:r>
            <a:br>
              <a:rPr lang="en-US" dirty="0" smtClean="0">
                <a:solidFill>
                  <a:srgbClr val="00B050"/>
                </a:solidFill>
              </a:rPr>
            </a:br>
            <a:r>
              <a:rPr lang="en-US" dirty="0">
                <a:solidFill>
                  <a:srgbClr val="00B050"/>
                </a:solidFill>
              </a:rPr>
              <a:t/>
            </a:r>
            <a:br>
              <a:rPr lang="en-US" dirty="0">
                <a:solidFill>
                  <a:srgbClr val="00B050"/>
                </a:solidFill>
              </a:rPr>
            </a:br>
            <a:r>
              <a:rPr lang="en-US" dirty="0">
                <a:latin typeface="Arial Narrow" panose="020B0606020202030204" pitchFamily="34" charset="0"/>
              </a:rPr>
              <a:t>5 pillars of rhino conservation</a:t>
            </a:r>
            <a:endParaRPr lang="en-US" dirty="0">
              <a:solidFill>
                <a:srgbClr val="00B050"/>
              </a:solidFill>
            </a:endParaRPr>
          </a:p>
        </p:txBody>
      </p:sp>
      <p:grpSp>
        <p:nvGrpSpPr>
          <p:cNvPr id="10" name="Group 9"/>
          <p:cNvGrpSpPr/>
          <p:nvPr/>
        </p:nvGrpSpPr>
        <p:grpSpPr>
          <a:xfrm>
            <a:off x="255589" y="1436708"/>
            <a:ext cx="8450262" cy="389128"/>
            <a:chOff x="171451" y="1389083"/>
            <a:chExt cx="8618537" cy="389128"/>
          </a:xfrm>
        </p:grpSpPr>
        <p:sp>
          <p:nvSpPr>
            <p:cNvPr id="98" name="Freeform 97"/>
            <p:cNvSpPr>
              <a:spLocks/>
            </p:cNvSpPr>
            <p:nvPr/>
          </p:nvSpPr>
          <p:spPr bwMode="gray">
            <a:xfrm>
              <a:off x="171451" y="1540086"/>
              <a:ext cx="8618537" cy="238125"/>
            </a:xfrm>
            <a:custGeom>
              <a:avLst/>
              <a:gdLst>
                <a:gd name="connsiteX0" fmla="*/ 0 w 8343900"/>
                <a:gd name="connsiteY0" fmla="*/ 228600 h 238125"/>
                <a:gd name="connsiteX1" fmla="*/ 0 w 8343900"/>
                <a:gd name="connsiteY1" fmla="*/ 0 h 238125"/>
                <a:gd name="connsiteX2" fmla="*/ 8343900 w 8343900"/>
                <a:gd name="connsiteY2" fmla="*/ 0 h 238125"/>
                <a:gd name="connsiteX3" fmla="*/ 8343900 w 8343900"/>
                <a:gd name="connsiteY3" fmla="*/ 238125 h 238125"/>
              </a:gdLst>
              <a:ahLst/>
              <a:cxnLst>
                <a:cxn ang="0">
                  <a:pos x="connsiteX0" y="connsiteY0"/>
                </a:cxn>
                <a:cxn ang="0">
                  <a:pos x="connsiteX1" y="connsiteY1"/>
                </a:cxn>
                <a:cxn ang="0">
                  <a:pos x="connsiteX2" y="connsiteY2"/>
                </a:cxn>
                <a:cxn ang="0">
                  <a:pos x="connsiteX3" y="connsiteY3"/>
                </a:cxn>
              </a:cxnLst>
              <a:rect l="l" t="t" r="r" b="b"/>
              <a:pathLst>
                <a:path w="8343900" h="238125">
                  <a:moveTo>
                    <a:pt x="0" y="228600"/>
                  </a:moveTo>
                  <a:lnTo>
                    <a:pt x="0" y="0"/>
                  </a:lnTo>
                  <a:lnTo>
                    <a:pt x="8343900" y="0"/>
                  </a:lnTo>
                  <a:lnTo>
                    <a:pt x="8343900" y="238125"/>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a:spLocks/>
            </p:cNvSpPr>
            <p:nvPr/>
          </p:nvSpPr>
          <p:spPr bwMode="gray">
            <a:xfrm>
              <a:off x="2751752" y="1389083"/>
              <a:ext cx="3457934" cy="307777"/>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73152" tIns="0" rIns="73152" bIns="0" rtlCol="0" anchor="t">
              <a:spAutoFit/>
            </a:bodyPr>
            <a:lstStyle/>
            <a:p>
              <a:pPr algn="ctr" defTabSz="895255">
                <a:buClr>
                  <a:schemeClr val="tx2"/>
                </a:buClr>
              </a:pPr>
              <a:r>
                <a:rPr lang="en-US" sz="2000" b="1" dirty="0">
                  <a:solidFill>
                    <a:schemeClr val="tx2">
                      <a:lumMod val="75000"/>
                      <a:lumOff val="25000"/>
                    </a:schemeClr>
                  </a:solidFill>
                  <a:latin typeface="Georgia" panose="02040502050405020303" pitchFamily="18" charset="0"/>
                </a:rPr>
                <a:t>RHINO CONSERVATION</a:t>
              </a:r>
            </a:p>
          </p:txBody>
        </p:sp>
      </p:grpSp>
      <p:sp>
        <p:nvSpPr>
          <p:cNvPr id="68" name="Rectangle 67"/>
          <p:cNvSpPr>
            <a:spLocks/>
          </p:cNvSpPr>
          <p:nvPr/>
        </p:nvSpPr>
        <p:spPr bwMode="gray">
          <a:xfrm>
            <a:off x="255589" y="3967700"/>
            <a:ext cx="1690422" cy="1692296"/>
          </a:xfrm>
          <a:prstGeom prst="rect">
            <a:avLst/>
          </a:prstGeom>
          <a:gradFill flip="none" rotWithShape="1">
            <a:gsLst>
              <a:gs pos="0">
                <a:schemeClr val="accent2">
                  <a:lumMod val="67000"/>
                </a:schemeClr>
              </a:gs>
              <a:gs pos="100000">
                <a:schemeClr val="accent2">
                  <a:lumMod val="97000"/>
                  <a:lumOff val="3000"/>
                </a:schemeClr>
              </a:gs>
            </a:gsLst>
            <a:lin ang="16200000" scaled="1"/>
            <a:tileRect/>
          </a:gradFill>
          <a:ln w="9525">
            <a:noFill/>
            <a:miter lim="800000"/>
            <a:headEnd/>
            <a:tailEnd/>
          </a:ln>
          <a:effectLst/>
        </p:spPr>
        <p:txBody>
          <a:bodyPr vert="horz" wrap="square" lIns="73152" tIns="72009" rIns="72009" bIns="72009" numCol="1" anchor="ctr" anchorCtr="0" compatLnSpc="1">
            <a:prstTxWarp prst="textNoShape">
              <a:avLst/>
            </a:prstTxWarp>
            <a:noAutofit/>
          </a:bodyPr>
          <a:lstStyle/>
          <a:p>
            <a:pPr defTabSz="895350">
              <a:buClr>
                <a:srgbClr val="002960"/>
              </a:buClr>
            </a:pPr>
            <a:endParaRPr lang="en-US" b="1" dirty="0" err="1">
              <a:solidFill>
                <a:schemeClr val="tx2"/>
              </a:solidFill>
            </a:endParaRPr>
          </a:p>
        </p:txBody>
      </p:sp>
      <p:sp>
        <p:nvSpPr>
          <p:cNvPr id="3" name="Rectangle 2"/>
          <p:cNvSpPr/>
          <p:nvPr/>
        </p:nvSpPr>
        <p:spPr bwMode="gray">
          <a:xfrm>
            <a:off x="393225" y="4198295"/>
            <a:ext cx="1415149" cy="984885"/>
          </a:xfrm>
          <a:prstGeom prst="rect">
            <a:avLst/>
          </a:prstGeom>
        </p:spPr>
        <p:txBody>
          <a:bodyPr wrap="square" lIns="0" tIns="0" rIns="0" bIns="0">
            <a:spAutoFit/>
          </a:bodyPr>
          <a:lstStyle/>
          <a:p>
            <a:pPr algn="ctr" defTabSz="895255">
              <a:buClr>
                <a:schemeClr val="tx2"/>
              </a:buClr>
            </a:pPr>
            <a:r>
              <a:rPr lang="en-ZA" b="1" dirty="0">
                <a:solidFill>
                  <a:schemeClr val="bg1"/>
                </a:solidFill>
                <a:latin typeface="+mn-lt"/>
              </a:rPr>
              <a:t>Security </a:t>
            </a:r>
            <a:r>
              <a:rPr lang="en-ZA" b="1" dirty="0" smtClean="0">
                <a:solidFill>
                  <a:schemeClr val="bg1"/>
                </a:solidFill>
                <a:latin typeface="+mn-lt"/>
              </a:rPr>
              <a:t>(anti-poaching and anti-trafficking)</a:t>
            </a:r>
            <a:endParaRPr lang="en-ZA" b="1" dirty="0">
              <a:solidFill>
                <a:schemeClr val="bg1"/>
              </a:solidFill>
              <a:latin typeface="+mn-lt"/>
            </a:endParaRPr>
          </a:p>
        </p:txBody>
      </p:sp>
      <p:sp>
        <p:nvSpPr>
          <p:cNvPr id="64" name="Rectangle 63"/>
          <p:cNvSpPr>
            <a:spLocks/>
          </p:cNvSpPr>
          <p:nvPr/>
        </p:nvSpPr>
        <p:spPr bwMode="gray">
          <a:xfrm>
            <a:off x="1945550" y="2275405"/>
            <a:ext cx="1690422" cy="1692296"/>
          </a:xfrm>
          <a:prstGeom prst="rect">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65" name="Rectangle 64"/>
          <p:cNvSpPr>
            <a:spLocks/>
          </p:cNvSpPr>
          <p:nvPr/>
        </p:nvSpPr>
        <p:spPr bwMode="gray">
          <a:xfrm>
            <a:off x="1945550" y="2275405"/>
            <a:ext cx="1690422" cy="1692296"/>
          </a:xfrm>
          <a:prstGeom prst="rect">
            <a:avLst/>
          </a:prstGeom>
          <a:gradFill flip="none" rotWithShape="1">
            <a:gsLst>
              <a:gs pos="0">
                <a:schemeClr val="accent2">
                  <a:lumMod val="67000"/>
                </a:schemeClr>
              </a:gs>
              <a:gs pos="100000">
                <a:schemeClr val="accent2">
                  <a:lumMod val="97000"/>
                  <a:lumOff val="3000"/>
                </a:schemeClr>
              </a:gs>
            </a:gsLst>
            <a:lin ang="16200000" scaled="1"/>
            <a:tileRect/>
          </a:gradFill>
          <a:ln w="9525">
            <a:noFill/>
            <a:miter lim="800000"/>
            <a:headEnd/>
            <a:tailEnd/>
          </a:ln>
          <a:effectLst/>
        </p:spPr>
        <p:txBody>
          <a:bodyPr vert="horz" wrap="square" lIns="73152" tIns="72009" rIns="72009" bIns="72009" numCol="1" anchor="ctr" anchorCtr="0" compatLnSpc="1">
            <a:prstTxWarp prst="textNoShape">
              <a:avLst/>
            </a:prstTxWarp>
            <a:noAutofit/>
          </a:bodyPr>
          <a:lstStyle/>
          <a:p>
            <a:pPr defTabSz="895350">
              <a:buClr>
                <a:srgbClr val="002960"/>
              </a:buClr>
            </a:pPr>
            <a:endParaRPr lang="en-US" b="1" dirty="0" err="1">
              <a:solidFill>
                <a:schemeClr val="tx2"/>
              </a:solidFill>
            </a:endParaRPr>
          </a:p>
        </p:txBody>
      </p:sp>
      <p:sp>
        <p:nvSpPr>
          <p:cNvPr id="4" name="Rectangle 3"/>
          <p:cNvSpPr/>
          <p:nvPr/>
        </p:nvSpPr>
        <p:spPr bwMode="gray">
          <a:xfrm>
            <a:off x="2041922" y="2875332"/>
            <a:ext cx="1497678" cy="492443"/>
          </a:xfrm>
          <a:prstGeom prst="rect">
            <a:avLst/>
          </a:prstGeom>
        </p:spPr>
        <p:txBody>
          <a:bodyPr wrap="square" lIns="0" tIns="0" rIns="0" bIns="0">
            <a:spAutoFit/>
          </a:bodyPr>
          <a:lstStyle/>
          <a:p>
            <a:pPr algn="ctr" defTabSz="895255">
              <a:buClr>
                <a:schemeClr val="tx2"/>
              </a:buClr>
            </a:pPr>
            <a:r>
              <a:rPr lang="en-ZA" b="1" dirty="0">
                <a:solidFill>
                  <a:schemeClr val="bg1"/>
                </a:solidFill>
                <a:latin typeface="+mn-lt"/>
              </a:rPr>
              <a:t>Community </a:t>
            </a:r>
            <a:r>
              <a:rPr lang="en-ZA" b="1" dirty="0" smtClean="0">
                <a:solidFill>
                  <a:schemeClr val="bg1"/>
                </a:solidFill>
                <a:latin typeface="+mn-lt"/>
              </a:rPr>
              <a:t>empowerment</a:t>
            </a:r>
            <a:endParaRPr lang="en-ZA" b="1" dirty="0">
              <a:solidFill>
                <a:schemeClr val="bg1"/>
              </a:solidFill>
              <a:latin typeface="+mn-lt"/>
            </a:endParaRPr>
          </a:p>
        </p:txBody>
      </p:sp>
      <p:sp>
        <p:nvSpPr>
          <p:cNvPr id="71" name="Rectangle 70"/>
          <p:cNvSpPr>
            <a:spLocks/>
          </p:cNvSpPr>
          <p:nvPr/>
        </p:nvSpPr>
        <p:spPr bwMode="gray">
          <a:xfrm>
            <a:off x="3635511" y="3967700"/>
            <a:ext cx="1690422" cy="1692296"/>
          </a:xfrm>
          <a:prstGeom prst="rect">
            <a:avLst/>
          </a:prstGeom>
          <a:gradFill flip="none" rotWithShape="1">
            <a:gsLst>
              <a:gs pos="0">
                <a:schemeClr val="accent2">
                  <a:lumMod val="67000"/>
                </a:schemeClr>
              </a:gs>
              <a:gs pos="100000">
                <a:schemeClr val="accent2">
                  <a:lumMod val="97000"/>
                  <a:lumOff val="3000"/>
                </a:schemeClr>
              </a:gs>
            </a:gsLst>
            <a:lin ang="16200000" scaled="1"/>
            <a:tileRect/>
          </a:gradFill>
          <a:ln w="9525">
            <a:noFill/>
            <a:miter lim="800000"/>
            <a:headEnd/>
            <a:tailEnd/>
          </a:ln>
          <a:effectLst/>
        </p:spPr>
        <p:txBody>
          <a:bodyPr vert="horz" wrap="square" lIns="73152" tIns="72009" rIns="72009" bIns="72009" numCol="1" anchor="ctr" anchorCtr="0" compatLnSpc="1">
            <a:prstTxWarp prst="textNoShape">
              <a:avLst/>
            </a:prstTxWarp>
            <a:noAutofit/>
          </a:bodyPr>
          <a:lstStyle/>
          <a:p>
            <a:pPr defTabSz="895350">
              <a:buClr>
                <a:srgbClr val="002960"/>
              </a:buClr>
            </a:pPr>
            <a:endParaRPr lang="en-US" b="1" dirty="0" err="1">
              <a:solidFill>
                <a:schemeClr val="tx2"/>
              </a:solidFill>
            </a:endParaRPr>
          </a:p>
        </p:txBody>
      </p:sp>
      <p:sp>
        <p:nvSpPr>
          <p:cNvPr id="8" name="Rectangle 7"/>
          <p:cNvSpPr>
            <a:spLocks/>
          </p:cNvSpPr>
          <p:nvPr/>
        </p:nvSpPr>
        <p:spPr bwMode="gray">
          <a:xfrm>
            <a:off x="3727563" y="4444516"/>
            <a:ext cx="1506318" cy="492443"/>
          </a:xfrm>
          <a:prstGeom prst="rect">
            <a:avLst/>
          </a:prstGeom>
        </p:spPr>
        <p:txBody>
          <a:bodyPr wrap="square" lIns="0" tIns="0" rIns="0" bIns="0">
            <a:spAutoFit/>
          </a:bodyPr>
          <a:lstStyle/>
          <a:p>
            <a:pPr algn="ctr" defTabSz="895255">
              <a:buClr>
                <a:schemeClr val="tx2"/>
              </a:buClr>
            </a:pPr>
            <a:r>
              <a:rPr lang="en-ZA" b="1" dirty="0">
                <a:solidFill>
                  <a:srgbClr val="FF0000"/>
                </a:solidFill>
                <a:latin typeface="+mn-lt"/>
              </a:rPr>
              <a:t>Demand </a:t>
            </a:r>
            <a:r>
              <a:rPr lang="en-ZA" b="1" dirty="0" smtClean="0">
                <a:solidFill>
                  <a:srgbClr val="FF0000"/>
                </a:solidFill>
                <a:latin typeface="+mn-lt"/>
              </a:rPr>
              <a:t>management </a:t>
            </a:r>
            <a:endParaRPr lang="en-ZA" b="1" dirty="0">
              <a:solidFill>
                <a:srgbClr val="FF0000"/>
              </a:solidFill>
              <a:latin typeface="+mn-lt"/>
            </a:endParaRPr>
          </a:p>
        </p:txBody>
      </p:sp>
      <p:sp>
        <p:nvSpPr>
          <p:cNvPr id="61" name="Rectangle 60"/>
          <p:cNvSpPr>
            <a:spLocks/>
          </p:cNvSpPr>
          <p:nvPr/>
        </p:nvSpPr>
        <p:spPr bwMode="gray">
          <a:xfrm>
            <a:off x="5325471" y="2275405"/>
            <a:ext cx="1690422" cy="1692296"/>
          </a:xfrm>
          <a:prstGeom prst="rect">
            <a:avLst/>
          </a:prstGeom>
          <a:solidFill>
            <a:schemeClr val="accent4"/>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62" name="Rectangle 61"/>
          <p:cNvSpPr>
            <a:spLocks/>
          </p:cNvSpPr>
          <p:nvPr/>
        </p:nvSpPr>
        <p:spPr bwMode="gray">
          <a:xfrm>
            <a:off x="5325471" y="2275405"/>
            <a:ext cx="1690422" cy="1692296"/>
          </a:xfrm>
          <a:prstGeom prst="rect">
            <a:avLst/>
          </a:prstGeom>
          <a:gradFill flip="none" rotWithShape="1">
            <a:gsLst>
              <a:gs pos="0">
                <a:schemeClr val="accent2">
                  <a:lumMod val="67000"/>
                </a:schemeClr>
              </a:gs>
              <a:gs pos="100000">
                <a:schemeClr val="accent2">
                  <a:lumMod val="97000"/>
                  <a:lumOff val="3000"/>
                </a:schemeClr>
              </a:gs>
            </a:gsLst>
            <a:lin ang="16200000" scaled="1"/>
            <a:tileRect/>
          </a:gradFill>
          <a:ln w="9525">
            <a:noFill/>
            <a:miter lim="800000"/>
            <a:headEnd/>
            <a:tailEnd/>
          </a:ln>
          <a:effectLst/>
        </p:spPr>
        <p:txBody>
          <a:bodyPr vert="horz" wrap="square" lIns="73152" tIns="72009" rIns="72009" bIns="72009" numCol="1" anchor="ctr" anchorCtr="0" compatLnSpc="1">
            <a:prstTxWarp prst="textNoShape">
              <a:avLst/>
            </a:prstTxWarp>
            <a:noAutofit/>
          </a:bodyPr>
          <a:lstStyle/>
          <a:p>
            <a:pPr defTabSz="895350">
              <a:buClr>
                <a:srgbClr val="002960"/>
              </a:buClr>
            </a:pPr>
            <a:endParaRPr lang="en-US" b="1" dirty="0" err="1">
              <a:solidFill>
                <a:schemeClr val="tx2"/>
              </a:solidFill>
            </a:endParaRPr>
          </a:p>
        </p:txBody>
      </p:sp>
      <p:sp>
        <p:nvSpPr>
          <p:cNvPr id="7" name="Rectangle 6"/>
          <p:cNvSpPr>
            <a:spLocks/>
          </p:cNvSpPr>
          <p:nvPr/>
        </p:nvSpPr>
        <p:spPr bwMode="gray">
          <a:xfrm>
            <a:off x="5559545" y="2875332"/>
            <a:ext cx="1222274" cy="492443"/>
          </a:xfrm>
          <a:prstGeom prst="rect">
            <a:avLst/>
          </a:prstGeom>
        </p:spPr>
        <p:txBody>
          <a:bodyPr wrap="square" lIns="0" tIns="0" rIns="0" bIns="0">
            <a:spAutoFit/>
          </a:bodyPr>
          <a:lstStyle/>
          <a:p>
            <a:pPr algn="ctr" defTabSz="895255">
              <a:buClr>
                <a:schemeClr val="tx2"/>
              </a:buClr>
            </a:pPr>
            <a:r>
              <a:rPr lang="en-ZA" b="1" dirty="0">
                <a:solidFill>
                  <a:schemeClr val="bg1"/>
                </a:solidFill>
                <a:latin typeface="+mn-lt"/>
              </a:rPr>
              <a:t>Responsive legislation</a:t>
            </a:r>
          </a:p>
        </p:txBody>
      </p:sp>
      <p:sp>
        <p:nvSpPr>
          <p:cNvPr id="74" name="Rectangle 73"/>
          <p:cNvSpPr>
            <a:spLocks/>
          </p:cNvSpPr>
          <p:nvPr/>
        </p:nvSpPr>
        <p:spPr bwMode="gray">
          <a:xfrm>
            <a:off x="7015429" y="3967700"/>
            <a:ext cx="1690422" cy="1692296"/>
          </a:xfrm>
          <a:prstGeom prst="rect">
            <a:avLst/>
          </a:prstGeom>
          <a:gradFill flip="none" rotWithShape="1">
            <a:gsLst>
              <a:gs pos="0">
                <a:schemeClr val="accent2">
                  <a:lumMod val="67000"/>
                </a:schemeClr>
              </a:gs>
              <a:gs pos="100000">
                <a:schemeClr val="accent2">
                  <a:lumMod val="97000"/>
                  <a:lumOff val="3000"/>
                </a:schemeClr>
              </a:gs>
            </a:gsLst>
            <a:lin ang="16200000" scaled="1"/>
            <a:tileRect/>
          </a:gradFill>
          <a:ln w="9525">
            <a:noFill/>
            <a:miter lim="800000"/>
            <a:headEnd/>
            <a:tailEnd/>
          </a:ln>
          <a:effectLst/>
        </p:spPr>
        <p:txBody>
          <a:bodyPr vert="horz" wrap="square" lIns="73152" tIns="72009" rIns="72009" bIns="72009" numCol="1" anchor="ctr" anchorCtr="0" compatLnSpc="1">
            <a:prstTxWarp prst="textNoShape">
              <a:avLst/>
            </a:prstTxWarp>
            <a:noAutofit/>
          </a:bodyPr>
          <a:lstStyle/>
          <a:p>
            <a:pPr defTabSz="895350">
              <a:buClr>
                <a:srgbClr val="002960"/>
              </a:buClr>
            </a:pPr>
            <a:endParaRPr lang="en-US" b="1" dirty="0" err="1">
              <a:solidFill>
                <a:schemeClr val="tx2"/>
              </a:solidFill>
            </a:endParaRPr>
          </a:p>
        </p:txBody>
      </p:sp>
      <p:sp>
        <p:nvSpPr>
          <p:cNvPr id="6" name="Rectangle 5"/>
          <p:cNvSpPr/>
          <p:nvPr/>
        </p:nvSpPr>
        <p:spPr bwMode="gray">
          <a:xfrm rot="10800000" flipV="1">
            <a:off x="7173009" y="4444516"/>
            <a:ext cx="1375263" cy="738664"/>
          </a:xfrm>
          <a:prstGeom prst="rect">
            <a:avLst/>
          </a:prstGeom>
        </p:spPr>
        <p:txBody>
          <a:bodyPr wrap="square" lIns="0" tIns="0" rIns="0" bIns="0">
            <a:spAutoFit/>
          </a:bodyPr>
          <a:lstStyle/>
          <a:p>
            <a:pPr algn="ctr" defTabSz="895255">
              <a:buClr>
                <a:schemeClr val="tx2"/>
              </a:buClr>
            </a:pPr>
            <a:r>
              <a:rPr lang="en-ZA" b="1" dirty="0" smtClean="0">
                <a:solidFill>
                  <a:schemeClr val="bg1"/>
                </a:solidFill>
                <a:latin typeface="+mn-lt"/>
              </a:rPr>
              <a:t>Management of Rhino populations</a:t>
            </a:r>
            <a:endParaRPr lang="en-ZA" b="1" dirty="0">
              <a:solidFill>
                <a:schemeClr val="bg1"/>
              </a:solidFill>
              <a:latin typeface="+mn-lt"/>
            </a:endParaRPr>
          </a:p>
        </p:txBody>
      </p:sp>
      <p:pic>
        <p:nvPicPr>
          <p:cNvPr id="33" name="Picture 32"/>
          <p:cNvPicPr>
            <a:picLocks/>
          </p:cNvPicPr>
          <p:nvPr/>
        </p:nvPicPr>
        <p:blipFill rotWithShape="1">
          <a:blip r:embed="rId11" cstate="email">
            <a:extLst>
              <a:ext uri="{28A0092B-C50C-407E-A947-70E740481C1C}">
                <a14:useLocalDpi xmlns:a14="http://schemas.microsoft.com/office/drawing/2010/main" xmlns="" val="0"/>
              </a:ext>
            </a:extLst>
          </a:blip>
          <a:srcRect/>
          <a:stretch/>
        </p:blipFill>
        <p:spPr bwMode="gray">
          <a:xfrm>
            <a:off x="255589" y="2275405"/>
            <a:ext cx="1690422" cy="1692296"/>
          </a:xfrm>
          <a:prstGeom prst="rect">
            <a:avLst/>
          </a:prstGeom>
        </p:spPr>
      </p:pic>
      <p:sp>
        <p:nvSpPr>
          <p:cNvPr id="87" name="Oval 12"/>
          <p:cNvSpPr txBox="1">
            <a:spLocks/>
          </p:cNvSpPr>
          <p:nvPr>
            <p:custDataLst>
              <p:tags r:id="rId3"/>
            </p:custDataLst>
          </p:nvPr>
        </p:nvSpPr>
        <p:spPr bwMode="gray">
          <a:xfrm>
            <a:off x="947908" y="1869680"/>
            <a:ext cx="305783" cy="301752"/>
          </a:xfrm>
          <a:prstGeom prst="ellipse">
            <a:avLst/>
          </a:prstGeom>
          <a:gradFill>
            <a:gsLst>
              <a:gs pos="0">
                <a:schemeClr val="accent1">
                  <a:lumMod val="40000"/>
                  <a:lumOff val="60000"/>
                </a:schemeClr>
              </a:gs>
              <a:gs pos="100000">
                <a:schemeClr val="accent1"/>
              </a:gs>
            </a:gsLst>
            <a:lin ang="5400000" scaled="1"/>
          </a:gradFill>
          <a:ln w="9525">
            <a:solidFill>
              <a:schemeClr val="bg1"/>
            </a:solidFill>
          </a:ln>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noAutofit/>
          </a:bodyPr>
          <a:lstStyle>
            <a:defPPr>
              <a:defRPr lang="en-US"/>
            </a:defPPr>
            <a:lvl1pPr algn="ctr">
              <a:defRPr sz="1900" b="1">
                <a:solidFill>
                  <a:schemeClr val="tx2"/>
                </a:solidFill>
                <a:latin typeface="Arial" panose="020B060402020202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en-US" sz="1600" dirty="0"/>
              <a:t>A</a:t>
            </a:r>
          </a:p>
        </p:txBody>
      </p:sp>
      <p:sp>
        <p:nvSpPr>
          <p:cNvPr id="88" name="Oval 12"/>
          <p:cNvSpPr txBox="1">
            <a:spLocks/>
          </p:cNvSpPr>
          <p:nvPr>
            <p:custDataLst>
              <p:tags r:id="rId4"/>
            </p:custDataLst>
          </p:nvPr>
        </p:nvSpPr>
        <p:spPr bwMode="gray">
          <a:xfrm>
            <a:off x="2637869" y="1869680"/>
            <a:ext cx="305783" cy="301752"/>
          </a:xfrm>
          <a:prstGeom prst="ellipse">
            <a:avLst/>
          </a:prstGeom>
          <a:gradFill>
            <a:gsLst>
              <a:gs pos="0">
                <a:schemeClr val="accent1">
                  <a:lumMod val="40000"/>
                  <a:lumOff val="60000"/>
                </a:schemeClr>
              </a:gs>
              <a:gs pos="100000">
                <a:schemeClr val="accent1"/>
              </a:gs>
            </a:gsLst>
            <a:lin ang="5400000" scaled="1"/>
          </a:gradFill>
          <a:ln w="9525">
            <a:solidFill>
              <a:schemeClr val="bg1"/>
            </a:solidFill>
          </a:ln>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noAutofit/>
          </a:bodyPr>
          <a:lstStyle>
            <a:defPPr>
              <a:defRPr lang="en-US"/>
            </a:defPPr>
            <a:lvl1pPr algn="ctr">
              <a:defRPr b="1">
                <a:solidFill>
                  <a:schemeClr val="tx2"/>
                </a:solidFill>
                <a:latin typeface="Arial" panose="020B060402020202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en-US" dirty="0"/>
              <a:t>B</a:t>
            </a:r>
          </a:p>
        </p:txBody>
      </p:sp>
      <p:sp>
        <p:nvSpPr>
          <p:cNvPr id="89" name="Oval 12"/>
          <p:cNvSpPr txBox="1">
            <a:spLocks/>
          </p:cNvSpPr>
          <p:nvPr>
            <p:custDataLst>
              <p:tags r:id="rId5"/>
            </p:custDataLst>
          </p:nvPr>
        </p:nvSpPr>
        <p:spPr bwMode="gray">
          <a:xfrm>
            <a:off x="4327830" y="1869680"/>
            <a:ext cx="305783" cy="301752"/>
          </a:xfrm>
          <a:prstGeom prst="ellipse">
            <a:avLst/>
          </a:prstGeom>
          <a:gradFill>
            <a:gsLst>
              <a:gs pos="0">
                <a:schemeClr val="accent1">
                  <a:lumMod val="40000"/>
                  <a:lumOff val="60000"/>
                </a:schemeClr>
              </a:gs>
              <a:gs pos="100000">
                <a:schemeClr val="accent1"/>
              </a:gs>
            </a:gsLst>
            <a:lin ang="5400000" scaled="1"/>
          </a:gradFill>
          <a:ln w="9525">
            <a:solidFill>
              <a:schemeClr val="bg1"/>
            </a:solidFill>
          </a:ln>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noAutofit/>
          </a:bodyPr>
          <a:lstStyle>
            <a:defPPr>
              <a:defRPr lang="en-US"/>
            </a:defPPr>
            <a:lvl1pPr algn="ctr">
              <a:defRPr b="1">
                <a:solidFill>
                  <a:schemeClr val="tx2"/>
                </a:solidFill>
                <a:latin typeface="Arial" panose="020B060402020202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en-US" dirty="0"/>
              <a:t>C</a:t>
            </a:r>
          </a:p>
        </p:txBody>
      </p:sp>
      <p:sp>
        <p:nvSpPr>
          <p:cNvPr id="90" name="Oval 12"/>
          <p:cNvSpPr txBox="1">
            <a:spLocks/>
          </p:cNvSpPr>
          <p:nvPr>
            <p:custDataLst>
              <p:tags r:id="rId6"/>
            </p:custDataLst>
          </p:nvPr>
        </p:nvSpPr>
        <p:spPr bwMode="gray">
          <a:xfrm>
            <a:off x="6017791" y="1869680"/>
            <a:ext cx="305783" cy="301752"/>
          </a:xfrm>
          <a:prstGeom prst="ellipse">
            <a:avLst/>
          </a:prstGeom>
          <a:gradFill>
            <a:gsLst>
              <a:gs pos="0">
                <a:schemeClr val="accent1">
                  <a:lumMod val="40000"/>
                  <a:lumOff val="60000"/>
                </a:schemeClr>
              </a:gs>
              <a:gs pos="100000">
                <a:schemeClr val="accent1"/>
              </a:gs>
            </a:gsLst>
            <a:lin ang="5400000" scaled="1"/>
          </a:gradFill>
          <a:ln w="9525">
            <a:solidFill>
              <a:schemeClr val="bg1"/>
            </a:solidFill>
          </a:ln>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noAutofit/>
          </a:bodyPr>
          <a:lstStyle>
            <a:defPPr>
              <a:defRPr lang="en-US"/>
            </a:defPPr>
            <a:lvl1pPr algn="ctr">
              <a:defRPr b="1">
                <a:solidFill>
                  <a:schemeClr val="tx2"/>
                </a:solidFill>
                <a:latin typeface="Arial" panose="020B060402020202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en-US" dirty="0"/>
              <a:t>D</a:t>
            </a:r>
          </a:p>
        </p:txBody>
      </p:sp>
      <p:sp>
        <p:nvSpPr>
          <p:cNvPr id="91" name="Oval 12"/>
          <p:cNvSpPr txBox="1">
            <a:spLocks/>
          </p:cNvSpPr>
          <p:nvPr>
            <p:custDataLst>
              <p:tags r:id="rId7"/>
            </p:custDataLst>
          </p:nvPr>
        </p:nvSpPr>
        <p:spPr bwMode="gray">
          <a:xfrm>
            <a:off x="7707749" y="1869680"/>
            <a:ext cx="305783" cy="301752"/>
          </a:xfrm>
          <a:prstGeom prst="ellipse">
            <a:avLst/>
          </a:prstGeom>
          <a:gradFill>
            <a:gsLst>
              <a:gs pos="0">
                <a:schemeClr val="accent1">
                  <a:lumMod val="40000"/>
                  <a:lumOff val="60000"/>
                </a:schemeClr>
              </a:gs>
              <a:gs pos="100000">
                <a:schemeClr val="accent1"/>
              </a:gs>
            </a:gsLst>
            <a:lin ang="5400000" scaled="1"/>
          </a:gradFill>
          <a:ln w="9525">
            <a:solidFill>
              <a:schemeClr val="bg1"/>
            </a:solidFill>
          </a:ln>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noAutofit/>
          </a:bodyPr>
          <a:lstStyle>
            <a:defPPr>
              <a:defRPr lang="en-US"/>
            </a:defPPr>
            <a:lvl1pPr algn="ctr">
              <a:defRPr b="1">
                <a:solidFill>
                  <a:schemeClr val="tx2"/>
                </a:solidFill>
                <a:latin typeface="Arial" panose="020B060402020202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en-US" dirty="0"/>
              <a:t>E</a:t>
            </a:r>
          </a:p>
        </p:txBody>
      </p:sp>
      <p:pic>
        <p:nvPicPr>
          <p:cNvPr id="29" name="Picture 14" descr="https://mm.gettyimages.com/mm/thumbnail/267779778,A5A08F32C6757C15F10"/>
          <p:cNvPicPr>
            <a:picLocks noChangeArrowheads="1"/>
          </p:cNvPicPr>
          <p:nvPr/>
        </p:nvPicPr>
        <p:blipFill rotWithShape="1">
          <a:blip r:embed="rId12" cstate="email">
            <a:extLst>
              <a:ext uri="{28A0092B-C50C-407E-A947-70E740481C1C}">
                <a14:useLocalDpi xmlns:a14="http://schemas.microsoft.com/office/drawing/2010/main" xmlns="" val="0"/>
              </a:ext>
            </a:extLst>
          </a:blip>
          <a:srcRect/>
          <a:stretch/>
        </p:blipFill>
        <p:spPr bwMode="gray">
          <a:xfrm>
            <a:off x="5325471" y="3967701"/>
            <a:ext cx="1690422" cy="1692296"/>
          </a:xfrm>
          <a:prstGeom prst="rect">
            <a:avLst/>
          </a:prstGeom>
          <a:noFill/>
          <a:extLst>
            <a:ext uri="{909E8E84-426E-40DD-AFC4-6F175D3DCCD1}">
              <a14:hiddenFill xmlns:a14="http://schemas.microsoft.com/office/drawing/2010/main" xmlns="">
                <a:solidFill>
                  <a:srgbClr val="FFFFFF"/>
                </a:solidFill>
              </a14:hiddenFill>
            </a:ext>
          </a:extLst>
        </p:spPr>
      </p:pic>
      <p:pic>
        <p:nvPicPr>
          <p:cNvPr id="30" name="Picture 22" descr="https://mm.gettyimages.com/mm/thumbnail/267856536,57B7A43F3714B527B75"/>
          <p:cNvPicPr>
            <a:picLocks noChangeArrowheads="1"/>
          </p:cNvPicPr>
          <p:nvPr/>
        </p:nvPicPr>
        <p:blipFill rotWithShape="1">
          <a:blip r:embed="rId13" cstate="email">
            <a:extLst>
              <a:ext uri="{28A0092B-C50C-407E-A947-70E740481C1C}">
                <a14:useLocalDpi xmlns:a14="http://schemas.microsoft.com/office/drawing/2010/main" xmlns="" val="0"/>
              </a:ext>
            </a:extLst>
          </a:blip>
          <a:srcRect/>
          <a:stretch/>
        </p:blipFill>
        <p:spPr bwMode="gray">
          <a:xfrm>
            <a:off x="1945550" y="3967700"/>
            <a:ext cx="1690422" cy="1692296"/>
          </a:xfrm>
          <a:prstGeom prst="rect">
            <a:avLst/>
          </a:prstGeom>
          <a:noFill/>
          <a:extLst>
            <a:ext uri="{909E8E84-426E-40DD-AFC4-6F175D3DCCD1}">
              <a14:hiddenFill xmlns:a14="http://schemas.microsoft.com/office/drawing/2010/main" xmlns="">
                <a:solidFill>
                  <a:srgbClr val="FFFFFF"/>
                </a:solidFill>
              </a14:hiddenFill>
            </a:ext>
          </a:extLst>
        </p:spPr>
      </p:pic>
      <p:pic>
        <p:nvPicPr>
          <p:cNvPr id="37" name="Picture 36" descr="https://mm.gettyimages.com/mm/thumbnail/299626724,530E4A848F00824F7FF"/>
          <p:cNvPicPr>
            <a:picLocks noChangeArrowheads="1"/>
          </p:cNvPicPr>
          <p:nvPr/>
        </p:nvPicPr>
        <p:blipFill rotWithShape="1">
          <a:blip r:embed="rId14" cstate="email">
            <a:extLst>
              <a:ext uri="{28A0092B-C50C-407E-A947-70E740481C1C}">
                <a14:useLocalDpi xmlns:a14="http://schemas.microsoft.com/office/drawing/2010/main" xmlns="" val="0"/>
              </a:ext>
            </a:extLst>
          </a:blip>
          <a:srcRect/>
          <a:stretch/>
        </p:blipFill>
        <p:spPr bwMode="gray">
          <a:xfrm>
            <a:off x="3635511" y="2275405"/>
            <a:ext cx="1690422" cy="1692296"/>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Text Placeholder 8"/>
          <p:cNvSpPr>
            <a:spLocks noGrp="1"/>
          </p:cNvSpPr>
          <p:nvPr/>
        </p:nvSpPr>
        <p:spPr bwMode="gray">
          <a:xfrm>
            <a:off x="0" y="0"/>
            <a:ext cx="142875" cy="142875"/>
          </a:xfrm>
          <a:prstGeom prst="rect">
            <a:avLst/>
          </a:prstGeom>
          <a:solidFill>
            <a:schemeClr val="accent5"/>
          </a:solidFill>
          <a:ln w="9525">
            <a:noFill/>
            <a:miter lim="800000"/>
            <a:headEnd/>
            <a:tailEnd/>
          </a:ln>
          <a:effectLst/>
          <a:extLst/>
        </p:spPr>
        <p:txBody>
          <a:bodyPr vert="horz" wrap="none" lIns="0" tIns="80963" rIns="0" bIns="80963" numCol="1" anchor="ctr" anchorCtr="0" compatLnSpc="1">
            <a:prstTxWarp prst="textNoShape">
              <a:avLst/>
            </a:prstTxWarp>
            <a:noAutofit/>
          </a:bodyPr>
          <a:lstStyle/>
          <a:p>
            <a:pPr algn="ctr" defTabSz="895350">
              <a:buClr>
                <a:schemeClr val="bg1"/>
              </a:buClr>
              <a:buSzPct val="125000"/>
            </a:pPr>
            <a:r>
              <a:rPr lang="en-US" sz="900" b="1" dirty="0" smtClean="0">
                <a:solidFill>
                  <a:schemeClr val="bg1"/>
                </a:solidFill>
                <a:latin typeface="+mn-lt"/>
                <a:ea typeface="Arial Unicode MS" pitchFamily="34" charset="-128"/>
                <a:cs typeface="Arial Unicode MS" pitchFamily="34" charset="-128"/>
              </a:rPr>
              <a:t>1</a:t>
            </a:r>
            <a:endParaRPr lang="en-US" sz="900" b="1" dirty="0">
              <a:solidFill>
                <a:schemeClr val="bg1"/>
              </a:solidFill>
              <a:latin typeface="+mn-lt"/>
              <a:ea typeface="Arial Unicode MS" pitchFamily="34" charset="-128"/>
              <a:cs typeface="Arial Unicode MS" pitchFamily="34" charset="-128"/>
            </a:endParaRPr>
          </a:p>
        </p:txBody>
      </p:sp>
      <p:grpSp>
        <p:nvGrpSpPr>
          <p:cNvPr id="34" name="Group 33"/>
          <p:cNvGrpSpPr/>
          <p:nvPr/>
        </p:nvGrpSpPr>
        <p:grpSpPr>
          <a:xfrm>
            <a:off x="0" y="646556"/>
            <a:ext cx="8961437" cy="495300"/>
            <a:chOff x="119063" y="1058863"/>
            <a:chExt cx="8961437" cy="495300"/>
          </a:xfrm>
        </p:grpSpPr>
        <p:sp>
          <p:nvSpPr>
            <p:cNvPr id="35" name="Rectangle 34"/>
            <p:cNvSpPr>
              <a:spLocks/>
            </p:cNvSpPr>
            <p:nvPr/>
          </p:nvSpPr>
          <p:spPr>
            <a:xfrm>
              <a:off x="119063" y="1068388"/>
              <a:ext cx="8961437" cy="485775"/>
            </a:xfrm>
            <a:prstGeom prst="rect">
              <a:avLst/>
            </a:prstGeom>
            <a:gradFill rotWithShape="1">
              <a:gsLst>
                <a:gs pos="0">
                  <a:srgbClr val="EEEEEE"/>
                </a:gs>
                <a:gs pos="100000">
                  <a:srgbClr val="EEEEEE">
                    <a:gamma/>
                    <a:tint val="0"/>
                    <a:invGamma/>
                    <a:alpha val="0"/>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dirty="0" err="1">
                <a:solidFill>
                  <a:schemeClr val="tx1"/>
                </a:solidFill>
                <a:latin typeface="Arial" charset="0"/>
              </a:endParaRPr>
            </a:p>
          </p:txBody>
        </p:sp>
        <p:cxnSp>
          <p:nvCxnSpPr>
            <p:cNvPr id="38" name="Straight Connector 37"/>
            <p:cNvCxnSpPr>
              <a:cxnSpLocks/>
            </p:cNvCxnSpPr>
            <p:nvPr/>
          </p:nvCxnSpPr>
          <p:spPr>
            <a:xfrm>
              <a:off x="119063" y="1058863"/>
              <a:ext cx="896143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pic>
        <p:nvPicPr>
          <p:cNvPr id="9" name="Picture 8"/>
          <p:cNvPicPr>
            <a:picLocks/>
          </p:cNvPicPr>
          <p:nvPr/>
        </p:nvPicPr>
        <p:blipFill>
          <a:blip r:embed="rId15" cstate="print"/>
          <a:stretch>
            <a:fillRect/>
          </a:stretch>
        </p:blipFill>
        <p:spPr>
          <a:xfrm>
            <a:off x="7015429" y="2275403"/>
            <a:ext cx="1690422" cy="1692296"/>
          </a:xfrm>
          <a:prstGeom prst="rect">
            <a:avLst/>
          </a:prstGeom>
        </p:spPr>
      </p:pic>
      <p:sp>
        <p:nvSpPr>
          <p:cNvPr id="2" name="Rectangle 1"/>
          <p:cNvSpPr/>
          <p:nvPr/>
        </p:nvSpPr>
        <p:spPr>
          <a:xfrm>
            <a:off x="1690757" y="5830446"/>
            <a:ext cx="5763339" cy="770980"/>
          </a:xfrm>
          <a:prstGeom prst="rect">
            <a:avLst/>
          </a:prstGeom>
        </p:spPr>
        <p:txBody>
          <a:bodyPr wrap="square">
            <a:spAutoFit/>
          </a:bodyPr>
          <a:lstStyle/>
          <a:p>
            <a:pPr marL="342605" lvl="2" indent="-196285" algn="just" defTabSz="670937">
              <a:spcBef>
                <a:spcPts val="300"/>
              </a:spcBef>
              <a:buClr>
                <a:srgbClr val="0B4623"/>
              </a:buClr>
            </a:pPr>
            <a:r>
              <a:rPr lang="en-US" sz="1470" b="1">
                <a:solidFill>
                  <a:srgbClr val="FF0000"/>
                </a:solidFill>
                <a:latin typeface="Arial Narrow" panose="020B0606020202030204" pitchFamily="34" charset="0"/>
              </a:rPr>
              <a:t>Demand Management </a:t>
            </a:r>
            <a:r>
              <a:rPr lang="en-US" sz="1470">
                <a:latin typeface="Arial Narrow" panose="020B0606020202030204" pitchFamily="34" charset="0"/>
              </a:rPr>
              <a:t>– Managing the consumer behavior and attitude as it relates to their perception that in turn influences their need/ desire for Rhino horn; understanding the market for live rhino and rhino products</a:t>
            </a:r>
            <a:endParaRPr lang="en-US" sz="1470" b="1" dirty="0">
              <a:solidFill>
                <a:srgbClr val="C00000"/>
              </a:solidFill>
              <a:latin typeface="Arial Narrow" panose="020B0606020202030204" pitchFamily="34" charset="0"/>
            </a:endParaRPr>
          </a:p>
        </p:txBody>
      </p:sp>
    </p:spTree>
    <p:extLst>
      <p:ext uri="{BB962C8B-B14F-4D97-AF65-F5344CB8AC3E}">
        <p14:creationId xmlns:p14="http://schemas.microsoft.com/office/powerpoint/2010/main" xmlns="" val="46258076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29"/>
            <a:ext cx="8961438" cy="452447"/>
          </a:xfrm>
        </p:spPr>
        <p:txBody>
          <a:bodyPr/>
          <a:lstStyle/>
          <a:p>
            <a:pPr algn="ctr"/>
            <a:r>
              <a:rPr lang="en-ZA" sz="2940" b="1" dirty="0">
                <a:solidFill>
                  <a:srgbClr val="00B050"/>
                </a:solidFill>
                <a:latin typeface="Arial Narrow" panose="020B0606020202030204" pitchFamily="34" charset="0"/>
              </a:rPr>
              <a:t>RHINO CONSERVATION LAB…</a:t>
            </a:r>
            <a:endParaRPr lang="en-US" sz="2940" b="1" dirty="0">
              <a:solidFill>
                <a:srgbClr val="00B050"/>
              </a:solidFill>
              <a:latin typeface="Arial Narrow" panose="020B0606020202030204" pitchFamily="34" charset="0"/>
            </a:endParaRPr>
          </a:p>
        </p:txBody>
      </p:sp>
      <p:sp>
        <p:nvSpPr>
          <p:cNvPr id="3" name="Title 1"/>
          <p:cNvSpPr txBox="1">
            <a:spLocks/>
          </p:cNvSpPr>
          <p:nvPr/>
        </p:nvSpPr>
        <p:spPr bwMode="auto">
          <a:xfrm>
            <a:off x="1435260" y="1169044"/>
            <a:ext cx="7430947" cy="923330"/>
          </a:xfrm>
          <a:prstGeom prst="rect">
            <a:avLst/>
          </a:prstGeom>
          <a:solidFill>
            <a:schemeClr val="accent4">
              <a:lumMod val="20000"/>
              <a:lumOff val="80000"/>
            </a:schemeClr>
          </a:solidFill>
          <a:ln>
            <a:noFill/>
          </a:ln>
          <a:effectLst/>
          <a:extLst/>
        </p:spPr>
        <p:txBody>
          <a:bodyPr vert="horz" wrap="square" lIns="0" tIns="0" rIns="0" bIns="0" numCol="1" anchor="t" anchorCtr="0" compatLnSpc="1">
            <a:prstTxWarp prst="textNoShape">
              <a:avLst/>
            </a:prstTxWarp>
            <a:spAutoFit/>
          </a:bodyPr>
          <a:lstStyle>
            <a:lvl1pPr algn="l" defTabSz="895255" rtl="0" eaLnBrk="1" fontAlgn="base" hangingPunct="1">
              <a:spcBef>
                <a:spcPct val="0"/>
              </a:spcBef>
              <a:spcAft>
                <a:spcPct val="0"/>
              </a:spcAft>
              <a:tabLst>
                <a:tab pos="269846" algn="l"/>
              </a:tabLst>
              <a:defRPr sz="1900" b="1" baseline="0">
                <a:solidFill>
                  <a:schemeClr val="tx2"/>
                </a:solidFill>
                <a:latin typeface="+mj-lt"/>
                <a:ea typeface="+mj-ea"/>
                <a:cs typeface="+mj-cs"/>
              </a:defRPr>
            </a:lvl1pPr>
            <a:lvl2pPr algn="l" defTabSz="895255" rtl="0" eaLnBrk="1" fontAlgn="base" hangingPunct="1">
              <a:spcBef>
                <a:spcPct val="0"/>
              </a:spcBef>
              <a:spcAft>
                <a:spcPct val="0"/>
              </a:spcAft>
              <a:defRPr sz="1900" b="1">
                <a:solidFill>
                  <a:schemeClr val="tx2"/>
                </a:solidFill>
                <a:latin typeface="Arial" charset="0"/>
              </a:defRPr>
            </a:lvl2pPr>
            <a:lvl3pPr algn="l" defTabSz="895255" rtl="0" eaLnBrk="1" fontAlgn="base" hangingPunct="1">
              <a:spcBef>
                <a:spcPct val="0"/>
              </a:spcBef>
              <a:spcAft>
                <a:spcPct val="0"/>
              </a:spcAft>
              <a:defRPr sz="1900" b="1">
                <a:solidFill>
                  <a:schemeClr val="tx2"/>
                </a:solidFill>
                <a:latin typeface="Arial" charset="0"/>
              </a:defRPr>
            </a:lvl3pPr>
            <a:lvl4pPr algn="l" defTabSz="895255" rtl="0" eaLnBrk="1" fontAlgn="base" hangingPunct="1">
              <a:spcBef>
                <a:spcPct val="0"/>
              </a:spcBef>
              <a:spcAft>
                <a:spcPct val="0"/>
              </a:spcAft>
              <a:defRPr sz="1900" b="1">
                <a:solidFill>
                  <a:schemeClr val="tx2"/>
                </a:solidFill>
                <a:latin typeface="Arial" charset="0"/>
              </a:defRPr>
            </a:lvl4pPr>
            <a:lvl5pPr algn="l" defTabSz="895255" rtl="0" eaLnBrk="1" fontAlgn="base" hangingPunct="1">
              <a:spcBef>
                <a:spcPct val="0"/>
              </a:spcBef>
              <a:spcAft>
                <a:spcPct val="0"/>
              </a:spcAft>
              <a:defRPr sz="1900" b="1">
                <a:solidFill>
                  <a:schemeClr val="tx2"/>
                </a:solidFill>
                <a:latin typeface="Arial" charset="0"/>
              </a:defRPr>
            </a:lvl5pPr>
            <a:lvl6pPr marL="457151" algn="l" defTabSz="895255" rtl="0" eaLnBrk="1" fontAlgn="base" hangingPunct="1">
              <a:spcBef>
                <a:spcPct val="0"/>
              </a:spcBef>
              <a:spcAft>
                <a:spcPct val="0"/>
              </a:spcAft>
              <a:defRPr sz="1900" b="1">
                <a:solidFill>
                  <a:schemeClr val="tx2"/>
                </a:solidFill>
                <a:latin typeface="Arial" charset="0"/>
              </a:defRPr>
            </a:lvl6pPr>
            <a:lvl7pPr marL="914303" algn="l" defTabSz="895255" rtl="0" eaLnBrk="1" fontAlgn="base" hangingPunct="1">
              <a:spcBef>
                <a:spcPct val="0"/>
              </a:spcBef>
              <a:spcAft>
                <a:spcPct val="0"/>
              </a:spcAft>
              <a:defRPr sz="1900" b="1">
                <a:solidFill>
                  <a:schemeClr val="tx2"/>
                </a:solidFill>
                <a:latin typeface="Arial" charset="0"/>
              </a:defRPr>
            </a:lvl7pPr>
            <a:lvl8pPr marL="1371454" algn="l" defTabSz="895255" rtl="0" eaLnBrk="1" fontAlgn="base" hangingPunct="1">
              <a:spcBef>
                <a:spcPct val="0"/>
              </a:spcBef>
              <a:spcAft>
                <a:spcPct val="0"/>
              </a:spcAft>
              <a:defRPr sz="1900" b="1">
                <a:solidFill>
                  <a:schemeClr val="tx2"/>
                </a:solidFill>
                <a:latin typeface="Arial" charset="0"/>
              </a:defRPr>
            </a:lvl8pPr>
            <a:lvl9pPr marL="1828607" algn="l" defTabSz="895255" rtl="0" eaLnBrk="1" fontAlgn="base" hangingPunct="1">
              <a:spcBef>
                <a:spcPct val="0"/>
              </a:spcBef>
              <a:spcAft>
                <a:spcPct val="0"/>
              </a:spcAft>
              <a:defRPr sz="1900" b="1">
                <a:solidFill>
                  <a:schemeClr val="tx2"/>
                </a:solidFill>
                <a:latin typeface="Arial" charset="0"/>
              </a:defRPr>
            </a:lvl9pPr>
          </a:lstStyle>
          <a:p>
            <a:pPr marL="514296" algn="just" defTabSz="671370">
              <a:tabLst>
                <a:tab pos="202363" algn="l"/>
              </a:tabLst>
            </a:pPr>
            <a:r>
              <a:rPr lang="en-US" sz="2000" kern="0" dirty="0">
                <a:solidFill>
                  <a:srgbClr val="00B050"/>
                </a:solidFill>
                <a:latin typeface="Arial Narrow" panose="020B0606020202030204" pitchFamily="34" charset="0"/>
              </a:rPr>
              <a:t>RESEARCH: </a:t>
            </a:r>
            <a:r>
              <a:rPr lang="en-US" sz="2000" b="0" kern="0" dirty="0">
                <a:solidFill>
                  <a:srgbClr val="00B050"/>
                </a:solidFill>
                <a:latin typeface="Arial Narrow" panose="020B0606020202030204" pitchFamily="34" charset="0"/>
              </a:rPr>
              <a:t>Undertake peer reviewed research, with credible funding, on consumer markets and forms of demand and supply based on government direction and link this to demand management initiatives</a:t>
            </a:r>
          </a:p>
        </p:txBody>
      </p:sp>
      <p:sp>
        <p:nvSpPr>
          <p:cNvPr id="4" name="Title 1"/>
          <p:cNvSpPr txBox="1">
            <a:spLocks/>
          </p:cNvSpPr>
          <p:nvPr/>
        </p:nvSpPr>
        <p:spPr bwMode="gray">
          <a:xfrm>
            <a:off x="1435261" y="2875870"/>
            <a:ext cx="7430947" cy="1107996"/>
          </a:xfrm>
          <a:prstGeom prst="rect">
            <a:avLst/>
          </a:prstGeom>
          <a:solidFill>
            <a:schemeClr val="accent3">
              <a:lumMod val="10000"/>
              <a:lumOff val="90000"/>
            </a:schemeClr>
          </a:solidFill>
          <a:ln>
            <a:noFill/>
          </a:ln>
          <a:effectLst/>
          <a:extLst/>
        </p:spPr>
        <p:txBody>
          <a:bodyPr vert="horz" wrap="square" lIns="0" tIns="0" rIns="0" bIns="0" numCol="1" anchor="t" anchorCtr="0" compatLnSpc="1">
            <a:prstTxWarp prst="textNoShape">
              <a:avLst/>
            </a:prstTxWarp>
            <a:spAutoFit/>
          </a:bodyPr>
          <a:lstStyle>
            <a:lvl1pPr algn="l" defTabSz="895255" rtl="0" eaLnBrk="1" fontAlgn="base" hangingPunct="1">
              <a:spcBef>
                <a:spcPct val="0"/>
              </a:spcBef>
              <a:spcAft>
                <a:spcPct val="0"/>
              </a:spcAft>
              <a:tabLst>
                <a:tab pos="269846" algn="l"/>
              </a:tabLst>
              <a:defRPr sz="1900" b="1" baseline="0">
                <a:solidFill>
                  <a:schemeClr val="tx2"/>
                </a:solidFill>
                <a:latin typeface="+mj-lt"/>
                <a:ea typeface="+mj-ea"/>
                <a:cs typeface="+mj-cs"/>
              </a:defRPr>
            </a:lvl1pPr>
            <a:lvl2pPr algn="l" defTabSz="895255" rtl="0" eaLnBrk="1" fontAlgn="base" hangingPunct="1">
              <a:spcBef>
                <a:spcPct val="0"/>
              </a:spcBef>
              <a:spcAft>
                <a:spcPct val="0"/>
              </a:spcAft>
              <a:defRPr sz="1900" b="1">
                <a:solidFill>
                  <a:schemeClr val="tx2"/>
                </a:solidFill>
                <a:latin typeface="Arial" charset="0"/>
              </a:defRPr>
            </a:lvl2pPr>
            <a:lvl3pPr algn="l" defTabSz="895255" rtl="0" eaLnBrk="1" fontAlgn="base" hangingPunct="1">
              <a:spcBef>
                <a:spcPct val="0"/>
              </a:spcBef>
              <a:spcAft>
                <a:spcPct val="0"/>
              </a:spcAft>
              <a:defRPr sz="1900" b="1">
                <a:solidFill>
                  <a:schemeClr val="tx2"/>
                </a:solidFill>
                <a:latin typeface="Arial" charset="0"/>
              </a:defRPr>
            </a:lvl3pPr>
            <a:lvl4pPr algn="l" defTabSz="895255" rtl="0" eaLnBrk="1" fontAlgn="base" hangingPunct="1">
              <a:spcBef>
                <a:spcPct val="0"/>
              </a:spcBef>
              <a:spcAft>
                <a:spcPct val="0"/>
              </a:spcAft>
              <a:defRPr sz="1900" b="1">
                <a:solidFill>
                  <a:schemeClr val="tx2"/>
                </a:solidFill>
                <a:latin typeface="Arial" charset="0"/>
              </a:defRPr>
            </a:lvl4pPr>
            <a:lvl5pPr algn="l" defTabSz="895255" rtl="0" eaLnBrk="1" fontAlgn="base" hangingPunct="1">
              <a:spcBef>
                <a:spcPct val="0"/>
              </a:spcBef>
              <a:spcAft>
                <a:spcPct val="0"/>
              </a:spcAft>
              <a:defRPr sz="1900" b="1">
                <a:solidFill>
                  <a:schemeClr val="tx2"/>
                </a:solidFill>
                <a:latin typeface="Arial" charset="0"/>
              </a:defRPr>
            </a:lvl5pPr>
            <a:lvl6pPr marL="457151" algn="l" defTabSz="895255" rtl="0" eaLnBrk="1" fontAlgn="base" hangingPunct="1">
              <a:spcBef>
                <a:spcPct val="0"/>
              </a:spcBef>
              <a:spcAft>
                <a:spcPct val="0"/>
              </a:spcAft>
              <a:defRPr sz="1900" b="1">
                <a:solidFill>
                  <a:schemeClr val="tx2"/>
                </a:solidFill>
                <a:latin typeface="Arial" charset="0"/>
              </a:defRPr>
            </a:lvl6pPr>
            <a:lvl7pPr marL="914303" algn="l" defTabSz="895255" rtl="0" eaLnBrk="1" fontAlgn="base" hangingPunct="1">
              <a:spcBef>
                <a:spcPct val="0"/>
              </a:spcBef>
              <a:spcAft>
                <a:spcPct val="0"/>
              </a:spcAft>
              <a:defRPr sz="1900" b="1">
                <a:solidFill>
                  <a:schemeClr val="tx2"/>
                </a:solidFill>
                <a:latin typeface="Arial" charset="0"/>
              </a:defRPr>
            </a:lvl7pPr>
            <a:lvl8pPr marL="1371454" algn="l" defTabSz="895255" rtl="0" eaLnBrk="1" fontAlgn="base" hangingPunct="1">
              <a:spcBef>
                <a:spcPct val="0"/>
              </a:spcBef>
              <a:spcAft>
                <a:spcPct val="0"/>
              </a:spcAft>
              <a:defRPr sz="1900" b="1">
                <a:solidFill>
                  <a:schemeClr val="tx2"/>
                </a:solidFill>
                <a:latin typeface="Arial" charset="0"/>
              </a:defRPr>
            </a:lvl8pPr>
            <a:lvl9pPr marL="1828607" algn="l" defTabSz="895255" rtl="0" eaLnBrk="1" fontAlgn="base" hangingPunct="1">
              <a:spcBef>
                <a:spcPct val="0"/>
              </a:spcBef>
              <a:spcAft>
                <a:spcPct val="0"/>
              </a:spcAft>
              <a:defRPr sz="1900" b="1">
                <a:solidFill>
                  <a:schemeClr val="tx2"/>
                </a:solidFill>
                <a:latin typeface="Arial" charset="0"/>
              </a:defRPr>
            </a:lvl9pPr>
          </a:lstStyle>
          <a:p>
            <a:pPr marL="514296" defTabSz="671370">
              <a:tabLst>
                <a:tab pos="202363" algn="l"/>
              </a:tabLst>
            </a:pPr>
            <a:r>
              <a:rPr lang="en-US" sz="1800" kern="0" dirty="0">
                <a:solidFill>
                  <a:srgbClr val="00B050"/>
                </a:solidFill>
                <a:latin typeface="Arial Narrow" panose="020B0606020202030204" pitchFamily="34" charset="0"/>
              </a:rPr>
              <a:t>INVESTIGATION: </a:t>
            </a:r>
            <a:r>
              <a:rPr lang="en-US" sz="1800" b="0" kern="0" dirty="0">
                <a:solidFill>
                  <a:srgbClr val="00B050"/>
                </a:solidFill>
                <a:latin typeface="Arial Narrow" panose="020B0606020202030204" pitchFamily="34" charset="0"/>
              </a:rPr>
              <a:t>Continue and expand investigation of the strengths and risks of satisfying foreign consumer demand from within SA, alternative options for achieving this, how to increase benefits to SA, and how to disrupt illicit supply chains (e.g. trade, exporting live rhino, synthetic horn)</a:t>
            </a:r>
          </a:p>
        </p:txBody>
      </p:sp>
      <p:sp>
        <p:nvSpPr>
          <p:cNvPr id="5" name="Title 1"/>
          <p:cNvSpPr txBox="1">
            <a:spLocks/>
          </p:cNvSpPr>
          <p:nvPr/>
        </p:nvSpPr>
        <p:spPr bwMode="gray">
          <a:xfrm>
            <a:off x="1435260" y="4721531"/>
            <a:ext cx="7430948" cy="1107996"/>
          </a:xfrm>
          <a:prstGeom prst="rect">
            <a:avLst/>
          </a:prstGeom>
          <a:solidFill>
            <a:schemeClr val="accent6">
              <a:lumMod val="20000"/>
              <a:lumOff val="80000"/>
            </a:schemeClr>
          </a:solidFill>
          <a:ln>
            <a:noFill/>
          </a:ln>
          <a:effectLst/>
          <a:extLst/>
        </p:spPr>
        <p:txBody>
          <a:bodyPr vert="horz" wrap="square" lIns="0" tIns="0" rIns="0" bIns="0" numCol="1" anchor="t" anchorCtr="0" compatLnSpc="1">
            <a:prstTxWarp prst="textNoShape">
              <a:avLst/>
            </a:prstTxWarp>
            <a:spAutoFit/>
          </a:bodyPr>
          <a:lstStyle>
            <a:lvl1pPr algn="l" defTabSz="895255" rtl="0" eaLnBrk="1" fontAlgn="base" hangingPunct="1">
              <a:spcBef>
                <a:spcPct val="0"/>
              </a:spcBef>
              <a:spcAft>
                <a:spcPct val="0"/>
              </a:spcAft>
              <a:tabLst>
                <a:tab pos="269846" algn="l"/>
              </a:tabLst>
              <a:defRPr sz="1900" b="1" baseline="0">
                <a:solidFill>
                  <a:schemeClr val="tx2"/>
                </a:solidFill>
                <a:latin typeface="+mj-lt"/>
                <a:ea typeface="+mj-ea"/>
                <a:cs typeface="+mj-cs"/>
              </a:defRPr>
            </a:lvl1pPr>
            <a:lvl2pPr algn="l" defTabSz="895255" rtl="0" eaLnBrk="1" fontAlgn="base" hangingPunct="1">
              <a:spcBef>
                <a:spcPct val="0"/>
              </a:spcBef>
              <a:spcAft>
                <a:spcPct val="0"/>
              </a:spcAft>
              <a:defRPr sz="1900" b="1">
                <a:solidFill>
                  <a:schemeClr val="tx2"/>
                </a:solidFill>
                <a:latin typeface="Arial" charset="0"/>
              </a:defRPr>
            </a:lvl2pPr>
            <a:lvl3pPr algn="l" defTabSz="895255" rtl="0" eaLnBrk="1" fontAlgn="base" hangingPunct="1">
              <a:spcBef>
                <a:spcPct val="0"/>
              </a:spcBef>
              <a:spcAft>
                <a:spcPct val="0"/>
              </a:spcAft>
              <a:defRPr sz="1900" b="1">
                <a:solidFill>
                  <a:schemeClr val="tx2"/>
                </a:solidFill>
                <a:latin typeface="Arial" charset="0"/>
              </a:defRPr>
            </a:lvl3pPr>
            <a:lvl4pPr algn="l" defTabSz="895255" rtl="0" eaLnBrk="1" fontAlgn="base" hangingPunct="1">
              <a:spcBef>
                <a:spcPct val="0"/>
              </a:spcBef>
              <a:spcAft>
                <a:spcPct val="0"/>
              </a:spcAft>
              <a:defRPr sz="1900" b="1">
                <a:solidFill>
                  <a:schemeClr val="tx2"/>
                </a:solidFill>
                <a:latin typeface="Arial" charset="0"/>
              </a:defRPr>
            </a:lvl4pPr>
            <a:lvl5pPr algn="l" defTabSz="895255" rtl="0" eaLnBrk="1" fontAlgn="base" hangingPunct="1">
              <a:spcBef>
                <a:spcPct val="0"/>
              </a:spcBef>
              <a:spcAft>
                <a:spcPct val="0"/>
              </a:spcAft>
              <a:defRPr sz="1900" b="1">
                <a:solidFill>
                  <a:schemeClr val="tx2"/>
                </a:solidFill>
                <a:latin typeface="Arial" charset="0"/>
              </a:defRPr>
            </a:lvl5pPr>
            <a:lvl6pPr marL="457151" algn="l" defTabSz="895255" rtl="0" eaLnBrk="1" fontAlgn="base" hangingPunct="1">
              <a:spcBef>
                <a:spcPct val="0"/>
              </a:spcBef>
              <a:spcAft>
                <a:spcPct val="0"/>
              </a:spcAft>
              <a:defRPr sz="1900" b="1">
                <a:solidFill>
                  <a:schemeClr val="tx2"/>
                </a:solidFill>
                <a:latin typeface="Arial" charset="0"/>
              </a:defRPr>
            </a:lvl6pPr>
            <a:lvl7pPr marL="914303" algn="l" defTabSz="895255" rtl="0" eaLnBrk="1" fontAlgn="base" hangingPunct="1">
              <a:spcBef>
                <a:spcPct val="0"/>
              </a:spcBef>
              <a:spcAft>
                <a:spcPct val="0"/>
              </a:spcAft>
              <a:defRPr sz="1900" b="1">
                <a:solidFill>
                  <a:schemeClr val="tx2"/>
                </a:solidFill>
                <a:latin typeface="Arial" charset="0"/>
              </a:defRPr>
            </a:lvl7pPr>
            <a:lvl8pPr marL="1371454" algn="l" defTabSz="895255" rtl="0" eaLnBrk="1" fontAlgn="base" hangingPunct="1">
              <a:spcBef>
                <a:spcPct val="0"/>
              </a:spcBef>
              <a:spcAft>
                <a:spcPct val="0"/>
              </a:spcAft>
              <a:defRPr sz="1900" b="1">
                <a:solidFill>
                  <a:schemeClr val="tx2"/>
                </a:solidFill>
                <a:latin typeface="Arial" charset="0"/>
              </a:defRPr>
            </a:lvl8pPr>
            <a:lvl9pPr marL="1828607" algn="l" defTabSz="895255" rtl="0" eaLnBrk="1" fontAlgn="base" hangingPunct="1">
              <a:spcBef>
                <a:spcPct val="0"/>
              </a:spcBef>
              <a:spcAft>
                <a:spcPct val="0"/>
              </a:spcAft>
              <a:defRPr sz="1900" b="1">
                <a:solidFill>
                  <a:schemeClr val="tx2"/>
                </a:solidFill>
                <a:latin typeface="Arial" charset="0"/>
              </a:defRPr>
            </a:lvl9pPr>
          </a:lstStyle>
          <a:p>
            <a:pPr marL="514296" algn="just" defTabSz="671370">
              <a:tabLst>
                <a:tab pos="202363" algn="l"/>
              </a:tabLst>
            </a:pPr>
            <a:r>
              <a:rPr lang="en-US" sz="1800" kern="0" dirty="0">
                <a:solidFill>
                  <a:srgbClr val="00B050"/>
                </a:solidFill>
                <a:latin typeface="Arial Narrow" panose="020B0606020202030204" pitchFamily="34" charset="0"/>
              </a:rPr>
              <a:t>TARGETED MESSAGING: </a:t>
            </a:r>
            <a:r>
              <a:rPr lang="en-US" sz="1800" b="0" kern="0" dirty="0">
                <a:solidFill>
                  <a:srgbClr val="00B050"/>
                </a:solidFill>
                <a:latin typeface="Arial Narrow" panose="020B0606020202030204" pitchFamily="34" charset="0"/>
              </a:rPr>
              <a:t>Develop targeted messages for a communication campaign as part of a communication strategy relating to the status and management of rhino to address incorrect perceptions that lead to speculation that drives exaggerated prices of rhino horn.</a:t>
            </a:r>
          </a:p>
        </p:txBody>
      </p:sp>
      <p:sp>
        <p:nvSpPr>
          <p:cNvPr id="6" name="Rectangle 5"/>
          <p:cNvSpPr/>
          <p:nvPr/>
        </p:nvSpPr>
        <p:spPr>
          <a:xfrm rot="10800000" flipV="1">
            <a:off x="0" y="5891898"/>
            <a:ext cx="8961437" cy="738664"/>
          </a:xfrm>
          <a:prstGeom prst="rect">
            <a:avLst/>
          </a:prstGeom>
        </p:spPr>
        <p:txBody>
          <a:bodyPr wrap="square">
            <a:spAutoFit/>
          </a:bodyPr>
          <a:lstStyle/>
          <a:p>
            <a:pPr marL="0" lvl="1" indent="1167" algn="just" defTabSz="671210">
              <a:buClr>
                <a:srgbClr val="0B4623"/>
              </a:buClr>
            </a:pPr>
            <a:r>
              <a:rPr lang="en-US" sz="1400" dirty="0">
                <a:solidFill>
                  <a:srgbClr val="000000"/>
                </a:solidFill>
                <a:latin typeface="Arial Narrow" panose="020B0606020202030204" pitchFamily="34" charset="0"/>
              </a:rPr>
              <a:t>Continue to </a:t>
            </a:r>
            <a:r>
              <a:rPr lang="en-US" sz="1400" b="1" dirty="0">
                <a:solidFill>
                  <a:srgbClr val="FF0000"/>
                </a:solidFill>
                <a:latin typeface="Arial Narrow" panose="020B0606020202030204" pitchFamily="34" charset="0"/>
              </a:rPr>
              <a:t>expand investigation </a:t>
            </a:r>
            <a:r>
              <a:rPr lang="en-US" sz="1400" dirty="0">
                <a:solidFill>
                  <a:srgbClr val="000000"/>
                </a:solidFill>
                <a:latin typeface="Arial Narrow" panose="020B0606020202030204" pitchFamily="34" charset="0"/>
              </a:rPr>
              <a:t>of the potential of alternative options to satisfy foreign consumer demand from within SA, increasing benefits to SA and </a:t>
            </a:r>
            <a:r>
              <a:rPr lang="en-US" sz="1400" b="1" dirty="0">
                <a:solidFill>
                  <a:srgbClr val="FF0000"/>
                </a:solidFill>
                <a:latin typeface="Arial Narrow" panose="020B0606020202030204" pitchFamily="34" charset="0"/>
              </a:rPr>
              <a:t>disrupting illicit supply chain </a:t>
            </a:r>
            <a:r>
              <a:rPr lang="en-US" sz="1400" dirty="0">
                <a:solidFill>
                  <a:srgbClr val="000000"/>
                </a:solidFill>
                <a:latin typeface="Arial Narrow" panose="020B0606020202030204" pitchFamily="34" charset="0"/>
              </a:rPr>
              <a:t>so that we can have an understanding of the feasibility of alternative options and act accordingly</a:t>
            </a:r>
          </a:p>
        </p:txBody>
      </p:sp>
      <p:pic>
        <p:nvPicPr>
          <p:cNvPr id="8" name="Picture 5" descr="C:\Users\Adrienna Naidoo\Desktop\Images\00 Targets - Objectives\Fotolia_11872580_XS[1].jpg"/>
          <p:cNvPicPr>
            <a:picLocks noChangeAspect="1" noChangeArrowheads="1"/>
          </p:cNvPicPr>
          <p:nvPr/>
        </p:nvPicPr>
        <p:blipFill rotWithShape="1">
          <a:blip r:embed="rId2" cstate="email">
            <a:duotone>
              <a:schemeClr val="accent1">
                <a:shade val="45000"/>
                <a:satMod val="135000"/>
              </a:schemeClr>
              <a:prstClr val="white"/>
            </a:duotone>
            <a:extLst>
              <a:ext uri="{28A0092B-C50C-407E-A947-70E740481C1C}">
                <a14:useLocalDpi xmlns:a14="http://schemas.microsoft.com/office/drawing/2010/main" xmlns="" val="0"/>
              </a:ext>
            </a:extLst>
          </a:blip>
          <a:srcRect/>
          <a:stretch/>
        </p:blipFill>
        <p:spPr bwMode="auto">
          <a:xfrm flipH="1" flipV="1">
            <a:off x="-1" y="4721531"/>
            <a:ext cx="1435260" cy="1107996"/>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6" descr="C:\Users\Adrienna Naidoo\Desktop\Images\Magnify and glasses\image2.jpg"/>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rcRect l="-1"/>
          <a:stretch/>
        </p:blipFill>
        <p:spPr bwMode="auto">
          <a:xfrm>
            <a:off x="0" y="2814500"/>
            <a:ext cx="1435259" cy="1185906"/>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5" descr="C:\Users\Adrienna Naidoo\Desktop\Images\Magnify and glasses\Fotolia_70738217_Subscription_Monthly_M.jpg"/>
          <p:cNvPicPr>
            <a:picLocks noChangeAspect="1" noChangeArrowheads="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197874" y="599649"/>
            <a:ext cx="1237385" cy="185378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9023549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S" val="1,2"/>
  <p:tag name="MTBTACCENT" val="Text2"/>
  <p:tag name="THINKCELLPRESENTATIONDONOTDELETE" val="&lt;?xml version=&quot;1.0&quot; encoding=&quot;UTF-16&quot; standalone=&quot;yes&quot;?&gt;&lt;root reqver=&quot;23045&quot;&gt;&lt;version val=&quot;24173&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2&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1-%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1&quot;&gt;&lt;elem m_fUsage=&quot;1.00000000000000000000E+000&quot;&gt;&lt;m_msothmcolidx val=&quot;0&quot;/&gt;&lt;m_rgb r=&quot;CA&quot; g=&quot;CA&quot; b=&quot;CA&quot;/&gt;&lt;m_nBrightness val=&quot;0&quot;/&gt;&lt;/elem&gt;&lt;/m_vecMRU&gt;&lt;/m_mruColor&gt;&lt;m_eweekdayFirstOfWeek val=&quot;2&quot;/&gt;&lt;m_eweekdayFirstOfWorkweek val=&quot;2&quot;/&gt;&lt;m_eweekdayFirstOfWeekend val=&quot;7&quot;/&gt;&lt;/CPresentation&gt;&lt;/root&gt;"/>
  <p:tag name="THINKCELLUNDODONOTDELETE" val="0"/>
  <p:tag name="ISNEWSLIDENUMBER" val="True"/>
  <p:tag name="PREVIOUSNAME" val="C:\JM Documents\_Work\_Studies\rhino\Post labs\_Documents Repository\1.Lab reports\1.0 PPT Full Lab report\Lab report\Final_Rhino_Lab-Lab_report-v16.pptx"/>
</p:tagLst>
</file>

<file path=ppt/tags/tag10.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2.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9.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20.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21.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2.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3.xml><?xml version="1.0" encoding="utf-8"?>
<p:tagLst xmlns:a="http://schemas.openxmlformats.org/drawingml/2006/main" xmlns:r="http://schemas.openxmlformats.org/officeDocument/2006/relationships" xmlns:p="http://schemas.openxmlformats.org/presentationml/2006/main">
  <p:tag name="NAME" val="Moon"/>
</p:tagLst>
</file>

<file path=ppt/tags/tag24.xml><?xml version="1.0" encoding="utf-8"?>
<p:tagLst xmlns:a="http://schemas.openxmlformats.org/drawingml/2006/main" xmlns:r="http://schemas.openxmlformats.org/officeDocument/2006/relationships" xmlns:p="http://schemas.openxmlformats.org/presentationml/2006/main">
  <p:tag name="NAME" val="Moon"/>
</p:tagLst>
</file>

<file path=ppt/tags/tag25.xml><?xml version="1.0" encoding="utf-8"?>
<p:tagLst xmlns:a="http://schemas.openxmlformats.org/drawingml/2006/main" xmlns:r="http://schemas.openxmlformats.org/officeDocument/2006/relationships" xmlns:p="http://schemas.openxmlformats.org/presentationml/2006/main">
  <p:tag name="NAME" val="Moon"/>
</p:tagLst>
</file>

<file path=ppt/tags/tag26.xml><?xml version="1.0" encoding="utf-8"?>
<p:tagLst xmlns:a="http://schemas.openxmlformats.org/drawingml/2006/main" xmlns:r="http://schemas.openxmlformats.org/officeDocument/2006/relationships" xmlns:p="http://schemas.openxmlformats.org/presentationml/2006/main">
  <p:tag name="NAME" val="Moon"/>
</p:tagLst>
</file>

<file path=ppt/tags/tag27.xml><?xml version="1.0" encoding="utf-8"?>
<p:tagLst xmlns:a="http://schemas.openxmlformats.org/drawingml/2006/main" xmlns:r="http://schemas.openxmlformats.org/officeDocument/2006/relationships" xmlns:p="http://schemas.openxmlformats.org/presentationml/2006/main">
  <p:tag name="NAME" val="Moon"/>
</p:tagLst>
</file>

<file path=ppt/tags/tag28.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0.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31.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32.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3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4.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5.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6.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37.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38.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39.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4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41.xml><?xml version="1.0" encoding="utf-8"?>
<p:tagLst xmlns:a="http://schemas.openxmlformats.org/drawingml/2006/main" xmlns:r="http://schemas.openxmlformats.org/officeDocument/2006/relationships" xmlns:p="http://schemas.openxmlformats.org/presentationml/2006/main">
  <p:tag name="NAME" val="Moon"/>
</p:tagLst>
</file>

<file path=ppt/tags/tag42.xml><?xml version="1.0" encoding="utf-8"?>
<p:tagLst xmlns:a="http://schemas.openxmlformats.org/drawingml/2006/main" xmlns:r="http://schemas.openxmlformats.org/officeDocument/2006/relationships" xmlns:p="http://schemas.openxmlformats.org/presentationml/2006/main">
  <p:tag name="NAME" val="Moon"/>
</p:tagLst>
</file>

<file path=ppt/tags/tag43.xml><?xml version="1.0" encoding="utf-8"?>
<p:tagLst xmlns:a="http://schemas.openxmlformats.org/drawingml/2006/main" xmlns:r="http://schemas.openxmlformats.org/officeDocument/2006/relationships" xmlns:p="http://schemas.openxmlformats.org/presentationml/2006/main">
  <p:tag name="NAME" val="Moon"/>
</p:tagLst>
</file>

<file path=ppt/tags/tag44.xml><?xml version="1.0" encoding="utf-8"?>
<p:tagLst xmlns:a="http://schemas.openxmlformats.org/drawingml/2006/main" xmlns:r="http://schemas.openxmlformats.org/officeDocument/2006/relationships" xmlns:p="http://schemas.openxmlformats.org/presentationml/2006/main">
  <p:tag name="NAME" val="Moon"/>
</p:tagLst>
</file>

<file path=ppt/tags/tag45.xml><?xml version="1.0" encoding="utf-8"?>
<p:tagLst xmlns:a="http://schemas.openxmlformats.org/drawingml/2006/main" xmlns:r="http://schemas.openxmlformats.org/officeDocument/2006/relationships" xmlns:p="http://schemas.openxmlformats.org/presentationml/2006/main">
  <p:tag name="NAME" val="Moon"/>
</p:tagLst>
</file>

<file path=ppt/tags/tag46.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4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8.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49.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50.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5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52.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53.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54.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55.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56.xml><?xml version="1.0" encoding="utf-8"?>
<p:tagLst xmlns:a="http://schemas.openxmlformats.org/drawingml/2006/main" xmlns:r="http://schemas.openxmlformats.org/officeDocument/2006/relationships" xmlns:p="http://schemas.openxmlformats.org/presentationml/2006/main">
  <p:tag name="NAME" val="Rectangle"/>
</p:tagLst>
</file>

<file path=ppt/tags/tag57.xml><?xml version="1.0" encoding="utf-8"?>
<p:tagLst xmlns:a="http://schemas.openxmlformats.org/drawingml/2006/main" xmlns:r="http://schemas.openxmlformats.org/officeDocument/2006/relationships" xmlns:p="http://schemas.openxmlformats.org/presentationml/2006/main">
  <p:tag name="NAME" val="Oval"/>
</p:tagLst>
</file>

<file path=ppt/tags/tag58.xml><?xml version="1.0" encoding="utf-8"?>
<p:tagLst xmlns:a="http://schemas.openxmlformats.org/drawingml/2006/main" xmlns:r="http://schemas.openxmlformats.org/officeDocument/2006/relationships" xmlns:p="http://schemas.openxmlformats.org/presentationml/2006/main">
  <p:tag name="NAME" val="Oval"/>
</p:tagLst>
</file>

<file path=ppt/tags/tag59.xml><?xml version="1.0" encoding="utf-8"?>
<p:tagLst xmlns:a="http://schemas.openxmlformats.org/drawingml/2006/main" xmlns:r="http://schemas.openxmlformats.org/officeDocument/2006/relationships" xmlns:p="http://schemas.openxmlformats.org/presentationml/2006/main">
  <p:tag name="NAME" val="Oval"/>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60.xml><?xml version="1.0" encoding="utf-8"?>
<p:tagLst xmlns:a="http://schemas.openxmlformats.org/drawingml/2006/main" xmlns:r="http://schemas.openxmlformats.org/officeDocument/2006/relationships" xmlns:p="http://schemas.openxmlformats.org/presentationml/2006/main">
  <p:tag name="NAME" val="Oval"/>
</p:tagLst>
</file>

<file path=ppt/tags/tag61.xml><?xml version="1.0" encoding="utf-8"?>
<p:tagLst xmlns:a="http://schemas.openxmlformats.org/drawingml/2006/main" xmlns:r="http://schemas.openxmlformats.org/officeDocument/2006/relationships" xmlns:p="http://schemas.openxmlformats.org/presentationml/2006/main">
  <p:tag name="NAME" val="Oval"/>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1i0j_SUfekytLfzDJN3J9w"/>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heme/theme1.xml><?xml version="1.0" encoding="utf-8"?>
<a:theme xmlns:a="http://schemas.openxmlformats.org/drawingml/2006/main" name="RNS047_Template">
  <a:themeElements>
    <a:clrScheme name="Current">
      <a:dk1>
        <a:srgbClr val="000000"/>
      </a:dk1>
      <a:lt1>
        <a:srgbClr val="FFFFFF"/>
      </a:lt1>
      <a:dk2>
        <a:srgbClr val="0B4623"/>
      </a:dk2>
      <a:lt2>
        <a:srgbClr val="FFFFFF"/>
      </a:lt2>
      <a:accent1>
        <a:srgbClr val="8BBC9C"/>
      </a:accent1>
      <a:accent2>
        <a:srgbClr val="0D7532"/>
      </a:accent2>
      <a:accent3>
        <a:srgbClr val="0B4623"/>
      </a:accent3>
      <a:accent4>
        <a:srgbClr val="BF9015"/>
      </a:accent4>
      <a:accent5>
        <a:srgbClr val="995E11"/>
      </a:accent5>
      <a:accent6>
        <a:srgbClr val="808080"/>
      </a:accent6>
      <a:hlink>
        <a:srgbClr val="0B4623"/>
      </a:hlink>
      <a:folHlink>
        <a:srgbClr val="BF9015"/>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B4623"/>
        </a:dk2>
        <a:lt2>
          <a:srgbClr val="FFFFFF"/>
        </a:lt2>
        <a:accent1>
          <a:srgbClr val="8BBC9C"/>
        </a:accent1>
        <a:accent2>
          <a:srgbClr val="0D7532"/>
        </a:accent2>
        <a:accent3>
          <a:srgbClr val="0B4623"/>
        </a:accent3>
        <a:accent4>
          <a:srgbClr val="BF9015"/>
        </a:accent4>
        <a:accent5>
          <a:srgbClr val="995E11"/>
        </a:accent5>
        <a:accent6>
          <a:srgbClr val="808080"/>
        </a:accent6>
        <a:hlink>
          <a:srgbClr val="0B4623"/>
        </a:hlink>
        <a:folHlink>
          <a:srgbClr val="BF9015"/>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RNS047_Template">
  <a:themeElements>
    <a:clrScheme name="Current">
      <a:dk1>
        <a:srgbClr val="000000"/>
      </a:dk1>
      <a:lt1>
        <a:srgbClr val="FFFFFF"/>
      </a:lt1>
      <a:dk2>
        <a:srgbClr val="0B4623"/>
      </a:dk2>
      <a:lt2>
        <a:srgbClr val="FFFFFF"/>
      </a:lt2>
      <a:accent1>
        <a:srgbClr val="8BBC9C"/>
      </a:accent1>
      <a:accent2>
        <a:srgbClr val="0D7532"/>
      </a:accent2>
      <a:accent3>
        <a:srgbClr val="0B4623"/>
      </a:accent3>
      <a:accent4>
        <a:srgbClr val="BF9015"/>
      </a:accent4>
      <a:accent5>
        <a:srgbClr val="995E11"/>
      </a:accent5>
      <a:accent6>
        <a:srgbClr val="808080"/>
      </a:accent6>
      <a:hlink>
        <a:srgbClr val="0B4623"/>
      </a:hlink>
      <a:folHlink>
        <a:srgbClr val="BF9015"/>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B4623"/>
        </a:dk2>
        <a:lt2>
          <a:srgbClr val="FFFFFF"/>
        </a:lt2>
        <a:accent1>
          <a:srgbClr val="8BBC9C"/>
        </a:accent1>
        <a:accent2>
          <a:srgbClr val="0D7532"/>
        </a:accent2>
        <a:accent3>
          <a:srgbClr val="0B4623"/>
        </a:accent3>
        <a:accent4>
          <a:srgbClr val="BF9015"/>
        </a:accent4>
        <a:accent5>
          <a:srgbClr val="995E11"/>
        </a:accent5>
        <a:accent6>
          <a:srgbClr val="808080"/>
        </a:accent6>
        <a:hlink>
          <a:srgbClr val="0B4623"/>
        </a:hlink>
        <a:folHlink>
          <a:srgbClr val="BF9015"/>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RNS047_Template">
  <a:themeElements>
    <a:clrScheme name="Current">
      <a:dk1>
        <a:srgbClr val="000000"/>
      </a:dk1>
      <a:lt1>
        <a:srgbClr val="FFFFFF"/>
      </a:lt1>
      <a:dk2>
        <a:srgbClr val="0B4623"/>
      </a:dk2>
      <a:lt2>
        <a:srgbClr val="FFFFFF"/>
      </a:lt2>
      <a:accent1>
        <a:srgbClr val="8BBC9C"/>
      </a:accent1>
      <a:accent2>
        <a:srgbClr val="0D7532"/>
      </a:accent2>
      <a:accent3>
        <a:srgbClr val="0B4623"/>
      </a:accent3>
      <a:accent4>
        <a:srgbClr val="BF9015"/>
      </a:accent4>
      <a:accent5>
        <a:srgbClr val="995E11"/>
      </a:accent5>
      <a:accent6>
        <a:srgbClr val="808080"/>
      </a:accent6>
      <a:hlink>
        <a:srgbClr val="0B4623"/>
      </a:hlink>
      <a:folHlink>
        <a:srgbClr val="BF9015"/>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B4623"/>
        </a:dk2>
        <a:lt2>
          <a:srgbClr val="FFFFFF"/>
        </a:lt2>
        <a:accent1>
          <a:srgbClr val="8BBC9C"/>
        </a:accent1>
        <a:accent2>
          <a:srgbClr val="0D7532"/>
        </a:accent2>
        <a:accent3>
          <a:srgbClr val="0B4623"/>
        </a:accent3>
        <a:accent4>
          <a:srgbClr val="BF9015"/>
        </a:accent4>
        <a:accent5>
          <a:srgbClr val="995E11"/>
        </a:accent5>
        <a:accent6>
          <a:srgbClr val="808080"/>
        </a:accent6>
        <a:hlink>
          <a:srgbClr val="0B4623"/>
        </a:hlink>
        <a:folHlink>
          <a:srgbClr val="BF9015"/>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RNS047_Template</Template>
  <TotalTime>0</TotalTime>
  <Words>3206</Words>
  <Application>Microsoft Office PowerPoint</Application>
  <PresentationFormat>Custom</PresentationFormat>
  <Paragraphs>446</Paragraphs>
  <Slides>41</Slides>
  <Notes>23</Notes>
  <HiddenSlides>0</HiddenSlides>
  <MMClips>0</MMClips>
  <ScaleCrop>false</ScaleCrop>
  <HeadingPairs>
    <vt:vector size="6" baseType="variant">
      <vt:variant>
        <vt:lpstr>Theme</vt:lpstr>
      </vt:variant>
      <vt:variant>
        <vt:i4>8</vt:i4>
      </vt:variant>
      <vt:variant>
        <vt:lpstr>Embedded OLE Servers</vt:lpstr>
      </vt:variant>
      <vt:variant>
        <vt:i4>1</vt:i4>
      </vt:variant>
      <vt:variant>
        <vt:lpstr>Slide Titles</vt:lpstr>
      </vt:variant>
      <vt:variant>
        <vt:i4>41</vt:i4>
      </vt:variant>
    </vt:vector>
  </HeadingPairs>
  <TitlesOfParts>
    <vt:vector size="50" baseType="lpstr">
      <vt:lpstr>RNS047_Template</vt:lpstr>
      <vt:lpstr>Default Design</vt:lpstr>
      <vt:lpstr>1_RNS047_Template</vt:lpstr>
      <vt:lpstr>2_RNS047_Template</vt:lpstr>
      <vt:lpstr>3_Office Theme</vt:lpstr>
      <vt:lpstr>1_Office Theme</vt:lpstr>
      <vt:lpstr>Office Theme</vt:lpstr>
      <vt:lpstr>5_Office Theme</vt:lpstr>
      <vt:lpstr>think-cell Slide</vt:lpstr>
      <vt:lpstr>   PORTFOLIO COMMITTEE ON ENVIRONMENTAL AFFAIRS  DEMAND MANAGEMENT DATE: 23 OCTOBER 2018  </vt:lpstr>
      <vt:lpstr>PURPOSE</vt:lpstr>
      <vt:lpstr>CONTEXT</vt:lpstr>
      <vt:lpstr>CONTEXT CONT…</vt:lpstr>
      <vt:lpstr>CONTEXT CONT…</vt:lpstr>
      <vt:lpstr>Demand Management</vt:lpstr>
      <vt:lpstr>CITES Resolutions on Demand Management</vt:lpstr>
      <vt:lpstr>We developed work streams based on COI’s 5 pillars of rhino conservation  5 pillars of rhino conservation</vt:lpstr>
      <vt:lpstr>RHINO CONSERVATION LAB…</vt:lpstr>
      <vt:lpstr>Priority research areas</vt:lpstr>
      <vt:lpstr>Challenges</vt:lpstr>
      <vt:lpstr>There is urgent need to undertake research on crucial questions affecting our approach to demand management</vt:lpstr>
      <vt:lpstr>A targeted message is needed to change the perceptions on rhino horn in the various audiences </vt:lpstr>
      <vt:lpstr>Articulating a positive future for Rhino Conservation</vt:lpstr>
      <vt:lpstr>Matrix used to prioritise the stakeholders to target in our messaging</vt:lpstr>
      <vt:lpstr>Key challenges in Demand Management</vt:lpstr>
      <vt:lpstr>Slide 16</vt:lpstr>
      <vt:lpstr>MAIN DESTINATION COUNTRIES (CITES TRADE) </vt:lpstr>
      <vt:lpstr>MAIN DESTINATION COUNTRIES (CITES TRADE) </vt:lpstr>
      <vt:lpstr>Slide 19</vt:lpstr>
      <vt:lpstr>Partnerships</vt:lpstr>
      <vt:lpstr>Partnerships - MOUs</vt:lpstr>
      <vt:lpstr>Partnerships</vt:lpstr>
      <vt:lpstr>INITIATIVES CONT…</vt:lpstr>
      <vt:lpstr>INITIATIVES CONT…</vt:lpstr>
      <vt:lpstr>INITIATIVES CONT…</vt:lpstr>
      <vt:lpstr>INITIATIVES CONT…</vt:lpstr>
      <vt:lpstr>Slide 27</vt:lpstr>
      <vt:lpstr>Slide 28</vt:lpstr>
      <vt:lpstr>Slide 29</vt:lpstr>
      <vt:lpstr>Slide 30</vt:lpstr>
      <vt:lpstr>Dynamics of consumer behaviour</vt:lpstr>
      <vt:lpstr>Recommendations to augment consumer behavior </vt:lpstr>
      <vt:lpstr>TRAFFIC REPORT</vt:lpstr>
      <vt:lpstr>TRAFFIC REPORT</vt:lpstr>
      <vt:lpstr>The South Africa – Viet Nam Rhino Horn Trade</vt:lpstr>
      <vt:lpstr>CITES Standing Committee 1 -  5 October 2018 Russia Sochi</vt:lpstr>
      <vt:lpstr>Interventions</vt:lpstr>
      <vt:lpstr>  </vt:lpstr>
      <vt:lpstr> Conclusion </vt:lpstr>
      <vt:lpstr>Slide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2016-03-07T08:54:02Z</dcterms:created>
  <dcterms:modified xsi:type="dcterms:W3CDTF">2018-10-25T08:12:31Z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ce2010EditCount">
    <vt:lpwstr>1</vt:lpwstr>
  </property>
  <property fmtid="{D5CDD505-2E9C-101B-9397-08002B2CF9AE}" pid="3" name="Office2003EditCount">
    <vt:lpwstr>0</vt:lpwstr>
  </property>
  <property fmtid="{D5CDD505-2E9C-101B-9397-08002B2CF9AE}" pid="4" name="LastEditedOfficeVersion">
    <vt:lpwstr>Office2010</vt:lpwstr>
  </property>
  <property fmtid="{D5CDD505-2E9C-101B-9397-08002B2CF9AE}" pid="5" name="Office2010WasSaved">
    <vt:lpwstr>1</vt:lpwstr>
  </property>
</Properties>
</file>